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74"/>
  </p:notesMasterIdLst>
  <p:sldIdLst>
    <p:sldId id="257" r:id="rId3"/>
    <p:sldId id="370" r:id="rId4"/>
    <p:sldId id="391" r:id="rId5"/>
    <p:sldId id="307" r:id="rId6"/>
    <p:sldId id="258" r:id="rId7"/>
    <p:sldId id="547" r:id="rId8"/>
    <p:sldId id="548" r:id="rId9"/>
    <p:sldId id="550" r:id="rId10"/>
    <p:sldId id="549" r:id="rId11"/>
    <p:sldId id="551" r:id="rId12"/>
    <p:sldId id="552" r:id="rId13"/>
    <p:sldId id="312" r:id="rId14"/>
    <p:sldId id="373" r:id="rId15"/>
    <p:sldId id="366" r:id="rId16"/>
    <p:sldId id="371" r:id="rId17"/>
    <p:sldId id="372" r:id="rId18"/>
    <p:sldId id="553" r:id="rId19"/>
    <p:sldId id="554" r:id="rId20"/>
    <p:sldId id="555" r:id="rId21"/>
    <p:sldId id="556" r:id="rId22"/>
    <p:sldId id="259" r:id="rId23"/>
    <p:sldId id="260" r:id="rId24"/>
    <p:sldId id="261" r:id="rId25"/>
    <p:sldId id="262" r:id="rId26"/>
    <p:sldId id="263" r:id="rId27"/>
    <p:sldId id="381" r:id="rId28"/>
    <p:sldId id="264" r:id="rId29"/>
    <p:sldId id="387" r:id="rId30"/>
    <p:sldId id="357" r:id="rId31"/>
    <p:sldId id="386" r:id="rId32"/>
    <p:sldId id="271" r:id="rId33"/>
    <p:sldId id="558" r:id="rId34"/>
    <p:sldId id="374" r:id="rId35"/>
    <p:sldId id="385" r:id="rId36"/>
    <p:sldId id="382" r:id="rId37"/>
    <p:sldId id="272" r:id="rId38"/>
    <p:sldId id="313" r:id="rId39"/>
    <p:sldId id="314" r:id="rId40"/>
    <p:sldId id="315" r:id="rId41"/>
    <p:sldId id="368" r:id="rId42"/>
    <p:sldId id="383" r:id="rId43"/>
    <p:sldId id="317" r:id="rId44"/>
    <p:sldId id="318" r:id="rId45"/>
    <p:sldId id="559" r:id="rId46"/>
    <p:sldId id="557" r:id="rId47"/>
    <p:sldId id="320" r:id="rId48"/>
    <p:sldId id="323" r:id="rId49"/>
    <p:sldId id="324" r:id="rId50"/>
    <p:sldId id="325" r:id="rId51"/>
    <p:sldId id="326" r:id="rId52"/>
    <p:sldId id="327" r:id="rId53"/>
    <p:sldId id="328" r:id="rId54"/>
    <p:sldId id="274" r:id="rId55"/>
    <p:sldId id="298" r:id="rId56"/>
    <p:sldId id="300" r:id="rId57"/>
    <p:sldId id="329" r:id="rId58"/>
    <p:sldId id="308" r:id="rId59"/>
    <p:sldId id="301" r:id="rId60"/>
    <p:sldId id="375" r:id="rId61"/>
    <p:sldId id="376" r:id="rId62"/>
    <p:sldId id="268" r:id="rId63"/>
    <p:sldId id="377" r:id="rId64"/>
    <p:sldId id="270" r:id="rId65"/>
    <p:sldId id="267" r:id="rId66"/>
    <p:sldId id="560" r:id="rId67"/>
    <p:sldId id="389" r:id="rId68"/>
    <p:sldId id="378" r:id="rId69"/>
    <p:sldId id="269" r:id="rId70"/>
    <p:sldId id="390" r:id="rId71"/>
    <p:sldId id="379" r:id="rId72"/>
    <p:sldId id="561" r:id="rId7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74" autoAdjust="0"/>
    <p:restoredTop sz="93792" autoAdjust="0"/>
  </p:normalViewPr>
  <p:slideViewPr>
    <p:cSldViewPr snapToGrid="0">
      <p:cViewPr varScale="1">
        <p:scale>
          <a:sx n="63" d="100"/>
          <a:sy n="63" d="100"/>
        </p:scale>
        <p:origin x="896"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diagrams/_rels/data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s>
</file>

<file path=ppt/diagrams/_rels/data12.xml.rels><?xml version="1.0" encoding="UTF-8" standalone="yes"?>
<Relationships xmlns="http://schemas.openxmlformats.org/package/2006/relationships"><Relationship Id="rId1" Type="http://schemas.openxmlformats.org/officeDocument/2006/relationships/image" Target="../media/image48.png"/></Relationships>
</file>

<file path=ppt/diagrams/_rels/data14.xml.rels><?xml version="1.0" encoding="UTF-8" standalone="yes"?>
<Relationships xmlns="http://schemas.openxmlformats.org/package/2006/relationships"><Relationship Id="rId1" Type="http://schemas.openxmlformats.org/officeDocument/2006/relationships/image" Target="../media/image48.png"/></Relationships>
</file>

<file path=ppt/diagrams/_rels/drawing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s>
</file>

<file path=ppt/diagrams/_rels/drawing12.xml.rels><?xml version="1.0" encoding="UTF-8" standalone="yes"?>
<Relationships xmlns="http://schemas.openxmlformats.org/package/2006/relationships"><Relationship Id="rId1" Type="http://schemas.openxmlformats.org/officeDocument/2006/relationships/image" Target="../media/image48.png"/></Relationships>
</file>

<file path=ppt/diagrams/_rels/drawing14.xml.rels><?xml version="1.0" encoding="UTF-8" standalone="yes"?>
<Relationships xmlns="http://schemas.openxmlformats.org/package/2006/relationships"><Relationship Id="rId1" Type="http://schemas.openxmlformats.org/officeDocument/2006/relationships/image" Target="../media/image4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BD4867-2772-42AB-AC3B-FCFC3340A7B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9D9CF72-795B-49A5-AD53-E552565FD032}">
      <dgm:prSet phldrT="[Text]" custT="1"/>
      <dgm:spPr>
        <a:solidFill>
          <a:srgbClr val="002060"/>
        </a:solidFill>
        <a:ln>
          <a:solidFill>
            <a:srgbClr val="660033"/>
          </a:solidFill>
        </a:ln>
      </dgm:spPr>
      <dgm:t>
        <a:bodyPr/>
        <a:lstStyle/>
        <a:p>
          <a:r>
            <a:rPr lang="en-US" sz="3200" b="1" dirty="0"/>
            <a:t>1. </a:t>
          </a:r>
          <a:r>
            <a:rPr lang="en-US" sz="3200" b="1" dirty="0" err="1"/>
            <a:t>Hoàn</a:t>
          </a:r>
          <a:r>
            <a:rPr lang="en-US" sz="3200" b="1" dirty="0"/>
            <a:t> </a:t>
          </a:r>
          <a:r>
            <a:rPr lang="en-US" sz="3200" b="1" dirty="0" err="1"/>
            <a:t>cảnh</a:t>
          </a:r>
          <a:r>
            <a:rPr lang="en-US" sz="3200" b="1" dirty="0"/>
            <a:t> </a:t>
          </a:r>
          <a:r>
            <a:rPr lang="en-US" sz="3200" b="1" dirty="0" err="1"/>
            <a:t>tự</a:t>
          </a:r>
          <a:r>
            <a:rPr lang="en-US" sz="3200" b="1" dirty="0"/>
            <a:t> </a:t>
          </a:r>
          <a:r>
            <a:rPr lang="en-US" sz="3200" b="1" dirty="0" err="1"/>
            <a:t>nhiên</a:t>
          </a:r>
          <a:endParaRPr lang="en-US" sz="3200" dirty="0">
            <a:solidFill>
              <a:schemeClr val="bg1"/>
            </a:solidFill>
          </a:endParaRPr>
        </a:p>
      </dgm:t>
    </dgm:pt>
    <dgm:pt modelId="{BAAEF961-7C72-47C0-99C4-4FC05A61D384}" type="parTrans" cxnId="{DDE2B770-B97D-4549-92B0-D47F8FCA9039}">
      <dgm:prSet/>
      <dgm:spPr/>
      <dgm:t>
        <a:bodyPr/>
        <a:lstStyle/>
        <a:p>
          <a:endParaRPr lang="en-US"/>
        </a:p>
      </dgm:t>
    </dgm:pt>
    <dgm:pt modelId="{CD356D5A-A68D-4E10-9EE0-B47355C5B54C}" type="sibTrans" cxnId="{DDE2B770-B97D-4549-92B0-D47F8FCA9039}">
      <dgm:prSet/>
      <dgm:spPr/>
      <dgm:t>
        <a:bodyPr/>
        <a:lstStyle/>
        <a:p>
          <a:endParaRPr lang="en-US"/>
        </a:p>
      </dgm:t>
    </dgm:pt>
    <dgm:pt modelId="{A2B3AF9A-971C-4305-AFCC-66C94A03F0F3}">
      <dgm:prSet phldrT="[Text]" custT="1"/>
      <dgm:spPr>
        <a:solidFill>
          <a:srgbClr val="002060"/>
        </a:solidFill>
        <a:ln>
          <a:solidFill>
            <a:srgbClr val="660033"/>
          </a:solidFill>
        </a:ln>
      </dgm:spPr>
      <dgm:t>
        <a:bodyPr/>
        <a:lstStyle/>
        <a:p>
          <a:r>
            <a:rPr lang="en-US" sz="3200" b="1" dirty="0"/>
            <a:t>2. </a:t>
          </a:r>
          <a:r>
            <a:rPr lang="en-US" sz="3200" b="1" dirty="0" err="1"/>
            <a:t>Dân</a:t>
          </a:r>
          <a:r>
            <a:rPr lang="en-US" sz="3200" b="1" dirty="0"/>
            <a:t> </a:t>
          </a:r>
          <a:r>
            <a:rPr lang="en-US" sz="3200" b="1" dirty="0" err="1"/>
            <a:t>tộc</a:t>
          </a:r>
          <a:r>
            <a:rPr lang="en-US" sz="3200" b="1" dirty="0"/>
            <a:t> </a:t>
          </a:r>
          <a:r>
            <a:rPr lang="en-US" sz="3200" b="1" dirty="0" err="1"/>
            <a:t>Việt</a:t>
          </a:r>
          <a:r>
            <a:rPr lang="en-US" sz="3200" b="1" dirty="0"/>
            <a:t> Nam</a:t>
          </a:r>
          <a:endParaRPr lang="en-US" sz="3200" dirty="0">
            <a:solidFill>
              <a:schemeClr val="bg1"/>
            </a:solidFill>
          </a:endParaRPr>
        </a:p>
      </dgm:t>
    </dgm:pt>
    <dgm:pt modelId="{D31E7BFA-CDEA-4EB1-B684-B94ABDB3C2DC}" type="parTrans" cxnId="{C830998A-E302-4608-A086-A1318F2E7065}">
      <dgm:prSet/>
      <dgm:spPr/>
      <dgm:t>
        <a:bodyPr/>
        <a:lstStyle/>
        <a:p>
          <a:endParaRPr lang="en-US"/>
        </a:p>
      </dgm:t>
    </dgm:pt>
    <dgm:pt modelId="{29FBF513-363E-40DC-842E-E5EDB3FAF35B}" type="sibTrans" cxnId="{C830998A-E302-4608-A086-A1318F2E7065}">
      <dgm:prSet/>
      <dgm:spPr/>
      <dgm:t>
        <a:bodyPr/>
        <a:lstStyle/>
        <a:p>
          <a:endParaRPr lang="en-US"/>
        </a:p>
      </dgm:t>
    </dgm:pt>
    <dgm:pt modelId="{51470EEE-CC46-49B6-90FF-A22849F52F66}" type="pres">
      <dgm:prSet presAssocID="{18BD4867-2772-42AB-AC3B-FCFC3340A7BA}" presName="linear" presStyleCnt="0">
        <dgm:presLayoutVars>
          <dgm:dir/>
          <dgm:animLvl val="lvl"/>
          <dgm:resizeHandles val="exact"/>
        </dgm:presLayoutVars>
      </dgm:prSet>
      <dgm:spPr/>
    </dgm:pt>
    <dgm:pt modelId="{B4F37353-2A35-4FE0-AE48-DEE3D468493E}" type="pres">
      <dgm:prSet presAssocID="{29D9CF72-795B-49A5-AD53-E552565FD032}" presName="parentLin" presStyleCnt="0"/>
      <dgm:spPr/>
    </dgm:pt>
    <dgm:pt modelId="{A03D932C-AA28-4108-B42F-D31CB29BCC8A}" type="pres">
      <dgm:prSet presAssocID="{29D9CF72-795B-49A5-AD53-E552565FD032}" presName="parentLeftMargin" presStyleLbl="node1" presStyleIdx="0" presStyleCnt="2"/>
      <dgm:spPr/>
    </dgm:pt>
    <dgm:pt modelId="{D17D104D-044D-4F2E-B095-A7A782490B39}" type="pres">
      <dgm:prSet presAssocID="{29D9CF72-795B-49A5-AD53-E552565FD032}" presName="parentText" presStyleLbl="node1" presStyleIdx="0" presStyleCnt="2" custScaleX="142857">
        <dgm:presLayoutVars>
          <dgm:chMax val="0"/>
          <dgm:bulletEnabled val="1"/>
        </dgm:presLayoutVars>
      </dgm:prSet>
      <dgm:spPr/>
    </dgm:pt>
    <dgm:pt modelId="{7386029B-AC99-4E21-8892-DC6A5E90DA4A}" type="pres">
      <dgm:prSet presAssocID="{29D9CF72-795B-49A5-AD53-E552565FD032}" presName="negativeSpace" presStyleCnt="0"/>
      <dgm:spPr/>
    </dgm:pt>
    <dgm:pt modelId="{520EA5B3-C238-45DE-9DDB-35BF6AC79C3A}" type="pres">
      <dgm:prSet presAssocID="{29D9CF72-795B-49A5-AD53-E552565FD032}" presName="childText" presStyleLbl="conFgAcc1" presStyleIdx="0" presStyleCnt="2">
        <dgm:presLayoutVars>
          <dgm:bulletEnabled val="1"/>
        </dgm:presLayoutVars>
      </dgm:prSet>
      <dgm:spPr/>
    </dgm:pt>
    <dgm:pt modelId="{09E2C972-B8EC-4366-902C-DFB40201048B}" type="pres">
      <dgm:prSet presAssocID="{CD356D5A-A68D-4E10-9EE0-B47355C5B54C}" presName="spaceBetweenRectangles" presStyleCnt="0"/>
      <dgm:spPr/>
    </dgm:pt>
    <dgm:pt modelId="{D6A3BDAC-816D-4518-A7D8-FB605165C7D5}" type="pres">
      <dgm:prSet presAssocID="{A2B3AF9A-971C-4305-AFCC-66C94A03F0F3}" presName="parentLin" presStyleCnt="0"/>
      <dgm:spPr/>
    </dgm:pt>
    <dgm:pt modelId="{CD9B4998-577C-4E9F-8A21-5D1D7E39DDD2}" type="pres">
      <dgm:prSet presAssocID="{A2B3AF9A-971C-4305-AFCC-66C94A03F0F3}" presName="parentLeftMargin" presStyleLbl="node1" presStyleIdx="0" presStyleCnt="2"/>
      <dgm:spPr/>
    </dgm:pt>
    <dgm:pt modelId="{304C3CCC-CC6F-455C-B316-4FD53760C8F0}" type="pres">
      <dgm:prSet presAssocID="{A2B3AF9A-971C-4305-AFCC-66C94A03F0F3}" presName="parentText" presStyleLbl="node1" presStyleIdx="1" presStyleCnt="2" custScaleX="142857">
        <dgm:presLayoutVars>
          <dgm:chMax val="0"/>
          <dgm:bulletEnabled val="1"/>
        </dgm:presLayoutVars>
      </dgm:prSet>
      <dgm:spPr/>
    </dgm:pt>
    <dgm:pt modelId="{D13AF7B7-FE40-4D8B-9FD1-E8512079823C}" type="pres">
      <dgm:prSet presAssocID="{A2B3AF9A-971C-4305-AFCC-66C94A03F0F3}" presName="negativeSpace" presStyleCnt="0"/>
      <dgm:spPr/>
    </dgm:pt>
    <dgm:pt modelId="{90CE8C27-3523-4E34-9C8B-A65B9CEB2B9A}" type="pres">
      <dgm:prSet presAssocID="{A2B3AF9A-971C-4305-AFCC-66C94A03F0F3}" presName="childText" presStyleLbl="conFgAcc1" presStyleIdx="1" presStyleCnt="2">
        <dgm:presLayoutVars>
          <dgm:bulletEnabled val="1"/>
        </dgm:presLayoutVars>
      </dgm:prSet>
      <dgm:spPr/>
    </dgm:pt>
  </dgm:ptLst>
  <dgm:cxnLst>
    <dgm:cxn modelId="{F7279729-225E-43E3-A7AF-5A7AE11768A0}" type="presOf" srcId="{A2B3AF9A-971C-4305-AFCC-66C94A03F0F3}" destId="{CD9B4998-577C-4E9F-8A21-5D1D7E39DDD2}" srcOrd="0" destOrd="0" presId="urn:microsoft.com/office/officeart/2005/8/layout/list1"/>
    <dgm:cxn modelId="{D1B5FE69-1294-4396-BA63-857646FFDD57}" type="presOf" srcId="{29D9CF72-795B-49A5-AD53-E552565FD032}" destId="{D17D104D-044D-4F2E-B095-A7A782490B39}" srcOrd="1" destOrd="0" presId="urn:microsoft.com/office/officeart/2005/8/layout/list1"/>
    <dgm:cxn modelId="{DDE2B770-B97D-4549-92B0-D47F8FCA9039}" srcId="{18BD4867-2772-42AB-AC3B-FCFC3340A7BA}" destId="{29D9CF72-795B-49A5-AD53-E552565FD032}" srcOrd="0" destOrd="0" parTransId="{BAAEF961-7C72-47C0-99C4-4FC05A61D384}" sibTransId="{CD356D5A-A68D-4E10-9EE0-B47355C5B54C}"/>
    <dgm:cxn modelId="{9F8F2183-7EC2-45B4-8189-21225B3A9BC7}" type="presOf" srcId="{29D9CF72-795B-49A5-AD53-E552565FD032}" destId="{A03D932C-AA28-4108-B42F-D31CB29BCC8A}" srcOrd="0" destOrd="0" presId="urn:microsoft.com/office/officeart/2005/8/layout/list1"/>
    <dgm:cxn modelId="{C830998A-E302-4608-A086-A1318F2E7065}" srcId="{18BD4867-2772-42AB-AC3B-FCFC3340A7BA}" destId="{A2B3AF9A-971C-4305-AFCC-66C94A03F0F3}" srcOrd="1" destOrd="0" parTransId="{D31E7BFA-CDEA-4EB1-B684-B94ABDB3C2DC}" sibTransId="{29FBF513-363E-40DC-842E-E5EDB3FAF35B}"/>
    <dgm:cxn modelId="{A407F9C5-B891-43B5-ABE1-F409F1203648}" type="presOf" srcId="{18BD4867-2772-42AB-AC3B-FCFC3340A7BA}" destId="{51470EEE-CC46-49B6-90FF-A22849F52F66}" srcOrd="0" destOrd="0" presId="urn:microsoft.com/office/officeart/2005/8/layout/list1"/>
    <dgm:cxn modelId="{9A6BC9D2-29FB-44AA-A83C-F2DA6D9D1F57}" type="presOf" srcId="{A2B3AF9A-971C-4305-AFCC-66C94A03F0F3}" destId="{304C3CCC-CC6F-455C-B316-4FD53760C8F0}" srcOrd="1" destOrd="0" presId="urn:microsoft.com/office/officeart/2005/8/layout/list1"/>
    <dgm:cxn modelId="{5E9B239C-6F73-4352-9674-98982AA9581D}" type="presParOf" srcId="{51470EEE-CC46-49B6-90FF-A22849F52F66}" destId="{B4F37353-2A35-4FE0-AE48-DEE3D468493E}" srcOrd="0" destOrd="0" presId="urn:microsoft.com/office/officeart/2005/8/layout/list1"/>
    <dgm:cxn modelId="{F48C50D2-1F6E-424E-A407-E893D5C3232D}" type="presParOf" srcId="{B4F37353-2A35-4FE0-AE48-DEE3D468493E}" destId="{A03D932C-AA28-4108-B42F-D31CB29BCC8A}" srcOrd="0" destOrd="0" presId="urn:microsoft.com/office/officeart/2005/8/layout/list1"/>
    <dgm:cxn modelId="{AE74B26B-B054-483B-A7CE-6A3F6CBDF248}" type="presParOf" srcId="{B4F37353-2A35-4FE0-AE48-DEE3D468493E}" destId="{D17D104D-044D-4F2E-B095-A7A782490B39}" srcOrd="1" destOrd="0" presId="urn:microsoft.com/office/officeart/2005/8/layout/list1"/>
    <dgm:cxn modelId="{D224BF55-4CC2-419B-A164-22AF214E6C58}" type="presParOf" srcId="{51470EEE-CC46-49B6-90FF-A22849F52F66}" destId="{7386029B-AC99-4E21-8892-DC6A5E90DA4A}" srcOrd="1" destOrd="0" presId="urn:microsoft.com/office/officeart/2005/8/layout/list1"/>
    <dgm:cxn modelId="{A2F10A8E-E8B4-4934-B85D-6E6CD21F2132}" type="presParOf" srcId="{51470EEE-CC46-49B6-90FF-A22849F52F66}" destId="{520EA5B3-C238-45DE-9DDB-35BF6AC79C3A}" srcOrd="2" destOrd="0" presId="urn:microsoft.com/office/officeart/2005/8/layout/list1"/>
    <dgm:cxn modelId="{E0E8362E-28B2-4D56-9273-F896B8B6936B}" type="presParOf" srcId="{51470EEE-CC46-49B6-90FF-A22849F52F66}" destId="{09E2C972-B8EC-4366-902C-DFB40201048B}" srcOrd="3" destOrd="0" presId="urn:microsoft.com/office/officeart/2005/8/layout/list1"/>
    <dgm:cxn modelId="{6D236149-E1D4-4BFB-A673-08480F7F2267}" type="presParOf" srcId="{51470EEE-CC46-49B6-90FF-A22849F52F66}" destId="{D6A3BDAC-816D-4518-A7D8-FB605165C7D5}" srcOrd="4" destOrd="0" presId="urn:microsoft.com/office/officeart/2005/8/layout/list1"/>
    <dgm:cxn modelId="{B5B98B30-0A5F-4DA0-BC46-5A41B2BCEEE8}" type="presParOf" srcId="{D6A3BDAC-816D-4518-A7D8-FB605165C7D5}" destId="{CD9B4998-577C-4E9F-8A21-5D1D7E39DDD2}" srcOrd="0" destOrd="0" presId="urn:microsoft.com/office/officeart/2005/8/layout/list1"/>
    <dgm:cxn modelId="{38F3D1F9-841A-408B-BD8B-153CD68E391A}" type="presParOf" srcId="{D6A3BDAC-816D-4518-A7D8-FB605165C7D5}" destId="{304C3CCC-CC6F-455C-B316-4FD53760C8F0}" srcOrd="1" destOrd="0" presId="urn:microsoft.com/office/officeart/2005/8/layout/list1"/>
    <dgm:cxn modelId="{85808A71-A61B-4292-A723-08FD2279EB37}" type="presParOf" srcId="{51470EEE-CC46-49B6-90FF-A22849F52F66}" destId="{D13AF7B7-FE40-4D8B-9FD1-E8512079823C}" srcOrd="5" destOrd="0" presId="urn:microsoft.com/office/officeart/2005/8/layout/list1"/>
    <dgm:cxn modelId="{09863E82-9768-471A-A6E7-BA0E28CB9CA7}" type="presParOf" srcId="{51470EEE-CC46-49B6-90FF-A22849F52F66}" destId="{90CE8C27-3523-4E34-9C8B-A65B9CEB2B9A}"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chemeClr val="accent2">
            <a:lumMod val="50000"/>
          </a:schemeClr>
        </a:solidFill>
      </dgm:spPr>
      <dgm:t>
        <a:bodyPr/>
        <a:lstStyle/>
        <a:p>
          <a:pPr algn="ctr"/>
          <a:r>
            <a:rPr lang="en-US" sz="3200" b="1" dirty="0"/>
            <a:t>1. </a:t>
          </a:r>
          <a:r>
            <a:rPr lang="en-US" sz="3200" b="1" dirty="0" err="1"/>
            <a:t>Hoàn</a:t>
          </a:r>
          <a:r>
            <a:rPr lang="en-US" sz="3200" b="1" dirty="0"/>
            <a:t> </a:t>
          </a:r>
          <a:r>
            <a:rPr lang="en-US" sz="3200" b="1" dirty="0" err="1"/>
            <a:t>cảnh</a:t>
          </a:r>
          <a:r>
            <a:rPr lang="en-US" sz="3200" b="1" dirty="0"/>
            <a:t> </a:t>
          </a:r>
          <a:r>
            <a:rPr lang="en-US" sz="3200" b="1" dirty="0" err="1"/>
            <a:t>tự</a:t>
          </a:r>
          <a:r>
            <a:rPr lang="en-US" sz="3200" b="1" dirty="0"/>
            <a:t> </a:t>
          </a:r>
          <a:r>
            <a:rPr lang="en-US" sz="3200" b="1" dirty="0" err="1"/>
            <a:t>nhiên</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31A3A44D-BF19-4919-B5EA-CAA8486BEDF0}">
      <dgm:prSet phldrT="[Text]" custT="1"/>
      <dgm:spPr/>
      <dgm:t>
        <a:bodyPr/>
        <a:lstStyle/>
        <a:p>
          <a:r>
            <a:rPr lang="en-US" sz="3200" dirty="0" err="1">
              <a:solidFill>
                <a:srgbClr val="002060"/>
              </a:solidFill>
            </a:rPr>
            <a:t>Việt</a:t>
          </a:r>
          <a:r>
            <a:rPr lang="en-US" sz="3200" dirty="0">
              <a:solidFill>
                <a:srgbClr val="002060"/>
              </a:solidFill>
            </a:rPr>
            <a:t> Nam </a:t>
          </a:r>
          <a:r>
            <a:rPr lang="en-US" sz="3200" dirty="0" err="1">
              <a:solidFill>
                <a:srgbClr val="002060"/>
              </a:solidFill>
            </a:rPr>
            <a:t>nằm</a:t>
          </a:r>
          <a:r>
            <a:rPr lang="en-US" sz="3200" dirty="0">
              <a:solidFill>
                <a:srgbClr val="002060"/>
              </a:solidFill>
            </a:rPr>
            <a:t> ở </a:t>
          </a:r>
          <a:r>
            <a:rPr lang="en-US" sz="3200" dirty="0" err="1">
              <a:solidFill>
                <a:srgbClr val="002060"/>
              </a:solidFill>
            </a:rPr>
            <a:t>khu</a:t>
          </a:r>
          <a:r>
            <a:rPr lang="en-US" sz="3200" dirty="0">
              <a:solidFill>
                <a:srgbClr val="002060"/>
              </a:solidFill>
            </a:rPr>
            <a:t> </a:t>
          </a:r>
          <a:r>
            <a:rPr lang="en-US" sz="3200" dirty="0" err="1">
              <a:solidFill>
                <a:srgbClr val="002060"/>
              </a:solidFill>
            </a:rPr>
            <a:t>vực</a:t>
          </a:r>
          <a:r>
            <a:rPr lang="en-US" sz="3200" dirty="0">
              <a:solidFill>
                <a:srgbClr val="002060"/>
              </a:solidFill>
            </a:rPr>
            <a:t> </a:t>
          </a:r>
          <a:r>
            <a:rPr lang="en-US" sz="3200" dirty="0" err="1">
              <a:solidFill>
                <a:srgbClr val="002060"/>
              </a:solidFill>
            </a:rPr>
            <a:t>Đông</a:t>
          </a:r>
          <a:r>
            <a:rPr lang="en-US" sz="3200" dirty="0">
              <a:solidFill>
                <a:srgbClr val="002060"/>
              </a:solidFill>
            </a:rPr>
            <a:t> Nam Á </a:t>
          </a:r>
          <a:r>
            <a:rPr lang="en-US" sz="3200" dirty="0" err="1">
              <a:solidFill>
                <a:srgbClr val="002060"/>
              </a:solidFill>
            </a:rPr>
            <a:t>lục</a:t>
          </a:r>
          <a:r>
            <a:rPr lang="en-US" sz="3200" dirty="0">
              <a:solidFill>
                <a:srgbClr val="002060"/>
              </a:solidFill>
            </a:rPr>
            <a:t> </a:t>
          </a:r>
          <a:r>
            <a:rPr lang="en-US" sz="3200" dirty="0" err="1">
              <a:solidFill>
                <a:srgbClr val="002060"/>
              </a:solidFill>
            </a:rPr>
            <a:t>địa</a:t>
          </a:r>
          <a:r>
            <a:rPr lang="en-US" sz="3200" dirty="0">
              <a:solidFill>
                <a:srgbClr val="002060"/>
              </a:solidFill>
            </a:rPr>
            <a:t> </a:t>
          </a:r>
          <a:r>
            <a:rPr lang="en-US" sz="3200" dirty="0" err="1">
              <a:solidFill>
                <a:srgbClr val="002060"/>
              </a:solidFill>
            </a:rPr>
            <a:t>Châu</a:t>
          </a:r>
          <a:r>
            <a:rPr lang="en-US" sz="3200" dirty="0">
              <a:solidFill>
                <a:srgbClr val="002060"/>
              </a:solidFill>
            </a:rPr>
            <a:t> Á</a:t>
          </a:r>
        </a:p>
      </dgm:t>
    </dgm:pt>
    <dgm:pt modelId="{59AF63E8-A8B0-4541-B56B-74E4766AB5EC}" type="parTrans" cxnId="{9FC73145-CF88-4816-97F7-B0D8AF51835D}">
      <dgm:prSet/>
      <dgm:spPr/>
      <dgm:t>
        <a:bodyPr/>
        <a:lstStyle/>
        <a:p>
          <a:endParaRPr lang="en-US"/>
        </a:p>
      </dgm:t>
    </dgm:pt>
    <dgm:pt modelId="{2E32665E-EB17-4498-B8BF-FFEC80F37388}" type="sibTrans" cxnId="{9FC73145-CF88-4816-97F7-B0D8AF51835D}">
      <dgm:prSet/>
      <dgm:spPr/>
      <dgm:t>
        <a:bodyPr/>
        <a:lstStyle/>
        <a:p>
          <a:endParaRPr lang="en-US"/>
        </a:p>
      </dgm:t>
    </dgm:pt>
    <dgm:pt modelId="{AA96B6F2-306E-428A-8332-E25C5C1B6982}">
      <dgm:prSet phldrT="[Text]" custT="1"/>
      <dgm:spPr/>
      <dgm:t>
        <a:bodyPr/>
        <a:lstStyle/>
        <a:p>
          <a:r>
            <a:rPr lang="en-US" sz="3200" dirty="0" err="1">
              <a:solidFill>
                <a:srgbClr val="7030A0"/>
              </a:solidFill>
            </a:rPr>
            <a:t>Thiên</a:t>
          </a:r>
          <a:r>
            <a:rPr lang="en-US" sz="3200" dirty="0">
              <a:solidFill>
                <a:srgbClr val="7030A0"/>
              </a:solidFill>
            </a:rPr>
            <a:t> </a:t>
          </a:r>
          <a:r>
            <a:rPr lang="en-US" sz="3200" dirty="0" err="1">
              <a:solidFill>
                <a:srgbClr val="7030A0"/>
              </a:solidFill>
            </a:rPr>
            <a:t>nhiên</a:t>
          </a:r>
          <a:r>
            <a:rPr lang="en-US" sz="3200" dirty="0">
              <a:solidFill>
                <a:srgbClr val="7030A0"/>
              </a:solidFill>
            </a:rPr>
            <a:t> </a:t>
          </a:r>
          <a:r>
            <a:rPr lang="en-US" sz="3200" dirty="0" err="1">
              <a:solidFill>
                <a:srgbClr val="7030A0"/>
              </a:solidFill>
            </a:rPr>
            <a:t>Việt</a:t>
          </a:r>
          <a:r>
            <a:rPr lang="en-US" sz="3200" dirty="0">
              <a:solidFill>
                <a:srgbClr val="7030A0"/>
              </a:solidFill>
            </a:rPr>
            <a:t> Nam </a:t>
          </a:r>
          <a:r>
            <a:rPr lang="en-US" sz="3200" dirty="0" err="1">
              <a:solidFill>
                <a:srgbClr val="7030A0"/>
              </a:solidFill>
            </a:rPr>
            <a:t>đa</a:t>
          </a:r>
          <a:r>
            <a:rPr lang="en-US" sz="3200" dirty="0">
              <a:solidFill>
                <a:srgbClr val="7030A0"/>
              </a:solidFill>
            </a:rPr>
            <a:t> </a:t>
          </a:r>
          <a:r>
            <a:rPr lang="en-US" sz="3200" dirty="0" err="1">
              <a:solidFill>
                <a:srgbClr val="7030A0"/>
              </a:solidFill>
            </a:rPr>
            <a:t>dạng</a:t>
          </a:r>
          <a:r>
            <a:rPr lang="en-US" sz="3200" dirty="0">
              <a:solidFill>
                <a:srgbClr val="7030A0"/>
              </a:solidFill>
            </a:rPr>
            <a:t>, </a:t>
          </a:r>
          <a:r>
            <a:rPr lang="en-US" sz="3200" dirty="0" err="1">
              <a:solidFill>
                <a:srgbClr val="7030A0"/>
              </a:solidFill>
            </a:rPr>
            <a:t>trên</a:t>
          </a:r>
          <a:r>
            <a:rPr lang="en-US" sz="3200" dirty="0">
              <a:solidFill>
                <a:srgbClr val="7030A0"/>
              </a:solidFill>
            </a:rPr>
            <a:t> </a:t>
          </a:r>
          <a:r>
            <a:rPr lang="en-US" sz="3200" dirty="0" err="1">
              <a:solidFill>
                <a:srgbClr val="7030A0"/>
              </a:solidFill>
            </a:rPr>
            <a:t>đại</a:t>
          </a:r>
          <a:r>
            <a:rPr lang="en-US" sz="3200" dirty="0">
              <a:solidFill>
                <a:srgbClr val="7030A0"/>
              </a:solidFill>
            </a:rPr>
            <a:t> </a:t>
          </a:r>
          <a:r>
            <a:rPr lang="en-US" sz="3200" dirty="0" err="1">
              <a:solidFill>
                <a:srgbClr val="7030A0"/>
              </a:solidFill>
            </a:rPr>
            <a:t>thể</a:t>
          </a:r>
          <a:r>
            <a:rPr lang="en-US" sz="3200" dirty="0">
              <a:solidFill>
                <a:srgbClr val="7030A0"/>
              </a:solidFill>
            </a:rPr>
            <a:t> bao </a:t>
          </a:r>
          <a:r>
            <a:rPr lang="en-US" sz="3200" dirty="0" err="1">
              <a:solidFill>
                <a:srgbClr val="7030A0"/>
              </a:solidFill>
            </a:rPr>
            <a:t>gồm</a:t>
          </a:r>
          <a:r>
            <a:rPr lang="en-US" sz="3200" dirty="0">
              <a:solidFill>
                <a:srgbClr val="7030A0"/>
              </a:solidFill>
            </a:rPr>
            <a:t> </a:t>
          </a:r>
          <a:r>
            <a:rPr lang="en-US" sz="3200" dirty="0" err="1">
              <a:solidFill>
                <a:srgbClr val="7030A0"/>
              </a:solidFill>
            </a:rPr>
            <a:t>các</a:t>
          </a:r>
          <a:r>
            <a:rPr lang="en-US" sz="3200" dirty="0">
              <a:solidFill>
                <a:srgbClr val="7030A0"/>
              </a:solidFill>
            </a:rPr>
            <a:t> </a:t>
          </a:r>
          <a:r>
            <a:rPr lang="en-US" sz="3200" dirty="0" err="1">
              <a:solidFill>
                <a:srgbClr val="7030A0"/>
              </a:solidFill>
            </a:rPr>
            <a:t>vùng</a:t>
          </a:r>
          <a:r>
            <a:rPr lang="en-US" sz="3200" dirty="0">
              <a:solidFill>
                <a:srgbClr val="7030A0"/>
              </a:solidFill>
            </a:rPr>
            <a:t> </a:t>
          </a:r>
          <a:r>
            <a:rPr lang="en-US" sz="3200" dirty="0" err="1">
              <a:solidFill>
                <a:srgbClr val="7030A0"/>
              </a:solidFill>
            </a:rPr>
            <a:t>đồng</a:t>
          </a:r>
          <a:r>
            <a:rPr lang="en-US" sz="3200" dirty="0">
              <a:solidFill>
                <a:srgbClr val="7030A0"/>
              </a:solidFill>
            </a:rPr>
            <a:t> </a:t>
          </a:r>
          <a:r>
            <a:rPr lang="en-US" sz="3200" dirty="0" err="1">
              <a:solidFill>
                <a:srgbClr val="7030A0"/>
              </a:solidFill>
            </a:rPr>
            <a:t>bằng</a:t>
          </a:r>
          <a:r>
            <a:rPr lang="en-US" sz="3200" dirty="0">
              <a:solidFill>
                <a:srgbClr val="7030A0"/>
              </a:solidFill>
            </a:rPr>
            <a:t> </a:t>
          </a:r>
          <a:r>
            <a:rPr lang="en-US" sz="3200" dirty="0" err="1">
              <a:solidFill>
                <a:srgbClr val="7030A0"/>
              </a:solidFill>
            </a:rPr>
            <a:t>ven</a:t>
          </a:r>
          <a:r>
            <a:rPr lang="en-US" sz="3200" dirty="0">
              <a:solidFill>
                <a:srgbClr val="7030A0"/>
              </a:solidFill>
            </a:rPr>
            <a:t> </a:t>
          </a:r>
          <a:r>
            <a:rPr lang="en-US" sz="3200" dirty="0" err="1">
              <a:solidFill>
                <a:srgbClr val="7030A0"/>
              </a:solidFill>
            </a:rPr>
            <a:t>biển</a:t>
          </a:r>
          <a:r>
            <a:rPr lang="en-US" sz="3200" dirty="0">
              <a:solidFill>
                <a:srgbClr val="7030A0"/>
              </a:solidFill>
            </a:rPr>
            <a:t>, </a:t>
          </a:r>
          <a:r>
            <a:rPr lang="en-US" sz="3200" dirty="0" err="1">
              <a:solidFill>
                <a:srgbClr val="7030A0"/>
              </a:solidFill>
            </a:rPr>
            <a:t>trung</a:t>
          </a:r>
          <a:r>
            <a:rPr lang="en-US" sz="3200" dirty="0">
              <a:solidFill>
                <a:srgbClr val="7030A0"/>
              </a:solidFill>
            </a:rPr>
            <a:t> du, </a:t>
          </a:r>
          <a:r>
            <a:rPr lang="en-US" sz="3200" dirty="0" err="1">
              <a:solidFill>
                <a:srgbClr val="7030A0"/>
              </a:solidFill>
            </a:rPr>
            <a:t>cao</a:t>
          </a:r>
          <a:r>
            <a:rPr lang="en-US" sz="3200" dirty="0">
              <a:solidFill>
                <a:srgbClr val="7030A0"/>
              </a:solidFill>
            </a:rPr>
            <a:t> </a:t>
          </a:r>
          <a:r>
            <a:rPr lang="en-US" sz="3200" dirty="0" err="1">
              <a:solidFill>
                <a:srgbClr val="7030A0"/>
              </a:solidFill>
            </a:rPr>
            <a:t>nguyên</a:t>
          </a:r>
          <a:r>
            <a:rPr lang="en-US" sz="3200" dirty="0">
              <a:solidFill>
                <a:srgbClr val="7030A0"/>
              </a:solidFill>
            </a:rPr>
            <a:t> </a:t>
          </a:r>
          <a:r>
            <a:rPr lang="en-US" sz="3200" dirty="0" err="1">
              <a:solidFill>
                <a:srgbClr val="7030A0"/>
              </a:solidFill>
            </a:rPr>
            <a:t>và</a:t>
          </a:r>
          <a:r>
            <a:rPr lang="en-US" sz="3200" dirty="0">
              <a:solidFill>
                <a:srgbClr val="7030A0"/>
              </a:solidFill>
            </a:rPr>
            <a:t> </a:t>
          </a:r>
          <a:r>
            <a:rPr lang="en-US" sz="3200" dirty="0" err="1">
              <a:solidFill>
                <a:srgbClr val="7030A0"/>
              </a:solidFill>
            </a:rPr>
            <a:t>núi</a:t>
          </a:r>
          <a:r>
            <a:rPr lang="en-US" sz="3200" dirty="0">
              <a:solidFill>
                <a:srgbClr val="7030A0"/>
              </a:solidFill>
            </a:rPr>
            <a:t> </a:t>
          </a:r>
          <a:r>
            <a:rPr lang="en-US" sz="3200" dirty="0" err="1">
              <a:solidFill>
                <a:srgbClr val="7030A0"/>
              </a:solidFill>
            </a:rPr>
            <a:t>rừng</a:t>
          </a:r>
          <a:endParaRPr lang="en-US" sz="3200" dirty="0">
            <a:solidFill>
              <a:srgbClr val="7030A0"/>
            </a:solidFill>
          </a:endParaRPr>
        </a:p>
      </dgm:t>
    </dgm:pt>
    <dgm:pt modelId="{6997A287-7C42-4B7D-AA34-1905087DC134}" type="parTrans" cxnId="{1BCA1972-0BE7-4278-858D-A0E66BF1C28C}">
      <dgm:prSet/>
      <dgm:spPr/>
      <dgm:t>
        <a:bodyPr/>
        <a:lstStyle/>
        <a:p>
          <a:endParaRPr lang="en-US"/>
        </a:p>
      </dgm:t>
    </dgm:pt>
    <dgm:pt modelId="{C2FA76B7-5137-4FD0-AAC1-3C4CA56E96C1}" type="sibTrans" cxnId="{1BCA1972-0BE7-4278-858D-A0E66BF1C28C}">
      <dgm:prSet/>
      <dgm:spPr/>
      <dgm:t>
        <a:bodyPr/>
        <a:lstStyle/>
        <a:p>
          <a:endParaRPr lang="en-US"/>
        </a:p>
      </dgm:t>
    </dgm:pt>
    <dgm:pt modelId="{86B414EF-DF93-49EA-9331-A1642929363A}">
      <dgm:prSet phldrT="[Text]" custT="1"/>
      <dgm:spPr/>
      <dgm:t>
        <a:bodyPr/>
        <a:lstStyle/>
        <a:p>
          <a:r>
            <a:rPr lang="en-US" sz="3200" dirty="0" err="1">
              <a:solidFill>
                <a:srgbClr val="7030A0"/>
              </a:solidFill>
            </a:rPr>
            <a:t>Địa</a:t>
          </a:r>
          <a:r>
            <a:rPr lang="en-US" sz="3200" dirty="0">
              <a:solidFill>
                <a:srgbClr val="7030A0"/>
              </a:solidFill>
            </a:rPr>
            <a:t> </a:t>
          </a:r>
          <a:r>
            <a:rPr lang="en-US" sz="3200" dirty="0" err="1">
              <a:solidFill>
                <a:srgbClr val="7030A0"/>
              </a:solidFill>
            </a:rPr>
            <a:t>hình</a:t>
          </a:r>
          <a:r>
            <a:rPr lang="en-US" sz="3200" dirty="0">
              <a:solidFill>
                <a:srgbClr val="7030A0"/>
              </a:solidFill>
            </a:rPr>
            <a:t> </a:t>
          </a:r>
          <a:r>
            <a:rPr lang="en-US" sz="3200" dirty="0" err="1">
              <a:solidFill>
                <a:srgbClr val="7030A0"/>
              </a:solidFill>
            </a:rPr>
            <a:t>vùng</a:t>
          </a:r>
          <a:r>
            <a:rPr lang="en-US" sz="3200" dirty="0">
              <a:solidFill>
                <a:srgbClr val="7030A0"/>
              </a:solidFill>
            </a:rPr>
            <a:t> </a:t>
          </a:r>
          <a:r>
            <a:rPr lang="en-US" sz="3200" dirty="0" err="1">
              <a:solidFill>
                <a:srgbClr val="7030A0"/>
              </a:solidFill>
            </a:rPr>
            <a:t>đất</a:t>
          </a:r>
          <a:r>
            <a:rPr lang="en-US" sz="3200" dirty="0">
              <a:solidFill>
                <a:srgbClr val="7030A0"/>
              </a:solidFill>
            </a:rPr>
            <a:t> </a:t>
          </a:r>
          <a:r>
            <a:rPr lang="en-US" sz="3200" dirty="0" err="1">
              <a:solidFill>
                <a:srgbClr val="7030A0"/>
              </a:solidFill>
            </a:rPr>
            <a:t>liền</a:t>
          </a:r>
          <a:r>
            <a:rPr lang="en-US" sz="3200" dirty="0">
              <a:solidFill>
                <a:srgbClr val="7030A0"/>
              </a:solidFill>
            </a:rPr>
            <a:t> </a:t>
          </a:r>
          <a:r>
            <a:rPr lang="en-US" sz="3200" dirty="0" err="1">
              <a:solidFill>
                <a:srgbClr val="7030A0"/>
              </a:solidFill>
            </a:rPr>
            <a:t>khá</a:t>
          </a:r>
          <a:r>
            <a:rPr lang="en-US" sz="3200" dirty="0">
              <a:solidFill>
                <a:srgbClr val="7030A0"/>
              </a:solidFill>
            </a:rPr>
            <a:t> </a:t>
          </a:r>
          <a:r>
            <a:rPr lang="en-US" sz="3200" dirty="0" err="1">
              <a:solidFill>
                <a:srgbClr val="7030A0"/>
              </a:solidFill>
            </a:rPr>
            <a:t>đặc</a:t>
          </a:r>
          <a:r>
            <a:rPr lang="en-US" sz="3200" dirty="0">
              <a:solidFill>
                <a:srgbClr val="7030A0"/>
              </a:solidFill>
            </a:rPr>
            <a:t> </a:t>
          </a:r>
          <a:r>
            <a:rPr lang="en-US" sz="3200" dirty="0" err="1">
              <a:solidFill>
                <a:srgbClr val="7030A0"/>
              </a:solidFill>
            </a:rPr>
            <a:t>biệt</a:t>
          </a:r>
          <a:r>
            <a:rPr lang="en-US" sz="3200" dirty="0">
              <a:solidFill>
                <a:srgbClr val="7030A0"/>
              </a:solidFill>
            </a:rPr>
            <a:t>, </a:t>
          </a:r>
          <a:r>
            <a:rPr lang="en-US" sz="3200" dirty="0" err="1">
              <a:solidFill>
                <a:srgbClr val="7030A0"/>
              </a:solidFill>
            </a:rPr>
            <a:t>hai</a:t>
          </a:r>
          <a:r>
            <a:rPr lang="en-US" sz="3200" dirty="0">
              <a:solidFill>
                <a:srgbClr val="7030A0"/>
              </a:solidFill>
            </a:rPr>
            <a:t> </a:t>
          </a:r>
          <a:r>
            <a:rPr lang="en-US" sz="3200" dirty="0" err="1">
              <a:solidFill>
                <a:srgbClr val="7030A0"/>
              </a:solidFill>
            </a:rPr>
            <a:t>đầu</a:t>
          </a:r>
          <a:r>
            <a:rPr lang="en-US" sz="3200" dirty="0">
              <a:solidFill>
                <a:srgbClr val="7030A0"/>
              </a:solidFill>
            </a:rPr>
            <a:t> </a:t>
          </a:r>
          <a:r>
            <a:rPr lang="en-US" sz="3200" dirty="0" err="1">
              <a:solidFill>
                <a:srgbClr val="7030A0"/>
              </a:solidFill>
            </a:rPr>
            <a:t>phình</a:t>
          </a:r>
          <a:r>
            <a:rPr lang="en-US" sz="3200" dirty="0">
              <a:solidFill>
                <a:srgbClr val="7030A0"/>
              </a:solidFill>
            </a:rPr>
            <a:t> ra, ở </a:t>
          </a:r>
          <a:r>
            <a:rPr lang="en-US" sz="3200" dirty="0" err="1">
              <a:solidFill>
                <a:srgbClr val="7030A0"/>
              </a:solidFill>
            </a:rPr>
            <a:t>giữa</a:t>
          </a:r>
          <a:r>
            <a:rPr lang="en-US" sz="3200" dirty="0">
              <a:solidFill>
                <a:srgbClr val="7030A0"/>
              </a:solidFill>
            </a:rPr>
            <a:t> </a:t>
          </a:r>
          <a:r>
            <a:rPr lang="en-US" sz="3200" dirty="0" err="1">
              <a:solidFill>
                <a:srgbClr val="7030A0"/>
              </a:solidFill>
            </a:rPr>
            <a:t>thu</a:t>
          </a:r>
          <a:r>
            <a:rPr lang="en-US" sz="3200" dirty="0">
              <a:solidFill>
                <a:srgbClr val="7030A0"/>
              </a:solidFill>
            </a:rPr>
            <a:t> </a:t>
          </a:r>
          <a:r>
            <a:rPr lang="en-US" sz="3200" dirty="0" err="1">
              <a:solidFill>
                <a:srgbClr val="7030A0"/>
              </a:solidFill>
            </a:rPr>
            <a:t>hẹp</a:t>
          </a:r>
          <a:r>
            <a:rPr lang="en-US" sz="3200" dirty="0">
              <a:solidFill>
                <a:srgbClr val="7030A0"/>
              </a:solidFill>
            </a:rPr>
            <a:t> </a:t>
          </a:r>
          <a:r>
            <a:rPr lang="en-US" sz="3200" dirty="0" err="1">
              <a:solidFill>
                <a:srgbClr val="7030A0"/>
              </a:solidFill>
            </a:rPr>
            <a:t>lại</a:t>
          </a:r>
          <a:r>
            <a:rPr lang="en-US" sz="3200" dirty="0">
              <a:solidFill>
                <a:srgbClr val="7030A0"/>
              </a:solidFill>
            </a:rPr>
            <a:t> </a:t>
          </a:r>
          <a:r>
            <a:rPr lang="en-US" sz="3200" dirty="0" err="1">
              <a:solidFill>
                <a:srgbClr val="7030A0"/>
              </a:solidFill>
            </a:rPr>
            <a:t>và</a:t>
          </a:r>
          <a:r>
            <a:rPr lang="en-US" sz="3200" dirty="0">
              <a:solidFill>
                <a:srgbClr val="7030A0"/>
              </a:solidFill>
            </a:rPr>
            <a:t> </a:t>
          </a:r>
          <a:r>
            <a:rPr lang="en-US" sz="3200" dirty="0" err="1">
              <a:solidFill>
                <a:srgbClr val="7030A0"/>
              </a:solidFill>
            </a:rPr>
            <a:t>kéo</a:t>
          </a:r>
          <a:r>
            <a:rPr lang="en-US" sz="3200" dirty="0">
              <a:solidFill>
                <a:srgbClr val="7030A0"/>
              </a:solidFill>
            </a:rPr>
            <a:t> </a:t>
          </a:r>
          <a:r>
            <a:rPr lang="en-US" sz="3200" dirty="0" err="1">
              <a:solidFill>
                <a:srgbClr val="7030A0"/>
              </a:solidFill>
            </a:rPr>
            <a:t>dài</a:t>
          </a:r>
          <a:r>
            <a:rPr lang="en-US" sz="3200" dirty="0">
              <a:solidFill>
                <a:srgbClr val="7030A0"/>
              </a:solidFill>
            </a:rPr>
            <a:t>.</a:t>
          </a:r>
        </a:p>
      </dgm:t>
    </dgm:pt>
    <dgm:pt modelId="{81E6C639-25BC-4C6A-BCBA-98850AAFD306}" type="parTrans" cxnId="{3BB29CEF-3A67-444C-830A-F34F7C9BDB20}">
      <dgm:prSet/>
      <dgm:spPr/>
    </dgm:pt>
    <dgm:pt modelId="{3CA0C127-C543-45F5-9FF0-6FEC583E76F3}" type="sibTrans" cxnId="{3BB29CEF-3A67-444C-830A-F34F7C9BDB20}">
      <dgm:prSet/>
      <dgm:spPr/>
    </dgm:pt>
    <dgm:pt modelId="{CC2DD9A3-075F-40D8-B6FE-10DBDCA43D7C}">
      <dgm:prSet phldrT="[Text]" custT="1"/>
      <dgm:spPr/>
      <dgm:t>
        <a:bodyPr/>
        <a:lstStyle/>
        <a:p>
          <a:r>
            <a:rPr lang="en-US" sz="3200" dirty="0" err="1">
              <a:solidFill>
                <a:srgbClr val="7030A0"/>
              </a:solidFill>
            </a:rPr>
            <a:t>Việt</a:t>
          </a:r>
          <a:r>
            <a:rPr lang="en-US" sz="3200" dirty="0">
              <a:solidFill>
                <a:srgbClr val="7030A0"/>
              </a:solidFill>
            </a:rPr>
            <a:t> Nam </a:t>
          </a:r>
          <a:r>
            <a:rPr lang="en-US" sz="3200" dirty="0" err="1">
              <a:solidFill>
                <a:srgbClr val="7030A0"/>
              </a:solidFill>
            </a:rPr>
            <a:t>có</a:t>
          </a:r>
          <a:r>
            <a:rPr lang="en-US" sz="3200" dirty="0">
              <a:solidFill>
                <a:srgbClr val="7030A0"/>
              </a:solidFill>
            </a:rPr>
            <a:t> </a:t>
          </a:r>
          <a:r>
            <a:rPr lang="en-US" sz="3200" dirty="0" err="1">
              <a:solidFill>
                <a:srgbClr val="7030A0"/>
              </a:solidFill>
            </a:rPr>
            <a:t>nhiều</a:t>
          </a:r>
          <a:r>
            <a:rPr lang="en-US" sz="3200" dirty="0">
              <a:solidFill>
                <a:srgbClr val="7030A0"/>
              </a:solidFill>
            </a:rPr>
            <a:t> </a:t>
          </a:r>
          <a:r>
            <a:rPr lang="en-US" sz="3200" dirty="0" err="1">
              <a:solidFill>
                <a:srgbClr val="7030A0"/>
              </a:solidFill>
            </a:rPr>
            <a:t>sông</a:t>
          </a:r>
          <a:r>
            <a:rPr lang="en-US" sz="3200" dirty="0">
              <a:solidFill>
                <a:srgbClr val="7030A0"/>
              </a:solidFill>
            </a:rPr>
            <a:t> </a:t>
          </a:r>
          <a:r>
            <a:rPr lang="en-US" sz="3200" dirty="0" err="1">
              <a:solidFill>
                <a:srgbClr val="7030A0"/>
              </a:solidFill>
            </a:rPr>
            <a:t>ngòi:</a:t>
          </a:r>
          <a:r>
            <a:rPr lang="en-US" sz="3200" b="0" i="0" dirty="0" err="1"/>
            <a:t>có</a:t>
          </a:r>
          <a:r>
            <a:rPr lang="en-US" sz="3200" b="0" i="0" dirty="0"/>
            <a:t> </a:t>
          </a:r>
          <a:r>
            <a:rPr lang="en-US" sz="3200" b="0" i="0" dirty="0" err="1"/>
            <a:t>tới</a:t>
          </a:r>
          <a:r>
            <a:rPr lang="en-US" sz="3200" b="0" i="0" dirty="0"/>
            <a:t> 2360 con </a:t>
          </a:r>
          <a:r>
            <a:rPr lang="en-US" sz="3200" b="0" i="0" dirty="0" err="1"/>
            <a:t>sông</a:t>
          </a:r>
          <a:r>
            <a:rPr lang="en-US" sz="3200" b="0" i="0" dirty="0"/>
            <a:t> </a:t>
          </a:r>
          <a:r>
            <a:rPr lang="en-US" sz="3200" b="0" i="0" dirty="0" err="1"/>
            <a:t>và</a:t>
          </a:r>
          <a:r>
            <a:rPr lang="en-US" sz="3200" b="0" i="0" dirty="0"/>
            <a:t> </a:t>
          </a:r>
          <a:r>
            <a:rPr lang="en-US" sz="3200" b="0" i="0" dirty="0" err="1"/>
            <a:t>kênh</a:t>
          </a:r>
          <a:r>
            <a:rPr lang="en-US" sz="3200" b="0" i="0" dirty="0"/>
            <a:t> </a:t>
          </a:r>
          <a:r>
            <a:rPr lang="en-US" sz="3200" b="0" i="0" dirty="0" err="1"/>
            <a:t>rạch</a:t>
          </a:r>
          <a:r>
            <a:rPr lang="en-US" sz="3200" b="0" i="0" dirty="0"/>
            <a:t> </a:t>
          </a:r>
          <a:r>
            <a:rPr lang="en-US" sz="3200" b="0" i="0" dirty="0" err="1"/>
            <a:t>nhỏ</a:t>
          </a:r>
          <a:r>
            <a:rPr lang="en-US" sz="3200" b="0" i="0" dirty="0"/>
            <a:t> </a:t>
          </a:r>
          <a:r>
            <a:rPr lang="en-US" sz="3200" b="0" i="0" dirty="0" err="1"/>
            <a:t>khác</a:t>
          </a:r>
          <a:r>
            <a:rPr lang="en-US" sz="3200" b="0" i="0" dirty="0"/>
            <a:t> </a:t>
          </a:r>
          <a:r>
            <a:rPr lang="en-US" sz="3200" b="0" i="0" dirty="0" err="1"/>
            <a:t>nhau</a:t>
          </a:r>
          <a:endParaRPr lang="en-US" sz="3200" dirty="0">
            <a:solidFill>
              <a:srgbClr val="7030A0"/>
            </a:solidFill>
          </a:endParaRPr>
        </a:p>
      </dgm:t>
    </dgm:pt>
    <dgm:pt modelId="{697E30BC-2EE3-48F1-9D2A-8FFF2A555E01}" type="parTrans" cxnId="{19D8A796-4AAA-438F-9F83-8BE45B1DFDC9}">
      <dgm:prSet/>
      <dgm:spPr/>
    </dgm:pt>
    <dgm:pt modelId="{CFE6B599-7AD1-4C60-9078-7F868CF88E11}" type="sibTrans" cxnId="{19D8A796-4AAA-438F-9F83-8BE45B1DFDC9}">
      <dgm:prSet/>
      <dgm:spPr/>
    </dgm:pt>
    <dgm:pt modelId="{45926F3A-1F12-4644-8723-34EECEFEE5D2}">
      <dgm:prSet phldrT="[Text]" custT="1"/>
      <dgm:spPr/>
      <dgm:t>
        <a:bodyPr/>
        <a:lstStyle/>
        <a:p>
          <a:r>
            <a:rPr lang="en-US" sz="3200" dirty="0" err="1">
              <a:solidFill>
                <a:srgbClr val="002060"/>
              </a:solidFill>
            </a:rPr>
            <a:t>Có</a:t>
          </a:r>
          <a:r>
            <a:rPr lang="en-US" sz="3200" dirty="0">
              <a:solidFill>
                <a:srgbClr val="002060"/>
              </a:solidFill>
            </a:rPr>
            <a:t> 3260 km </a:t>
          </a:r>
          <a:r>
            <a:rPr lang="en-US" sz="3200" dirty="0" err="1">
              <a:solidFill>
                <a:srgbClr val="002060"/>
              </a:solidFill>
            </a:rPr>
            <a:t>đường</a:t>
          </a:r>
          <a:r>
            <a:rPr lang="en-US" sz="3200" dirty="0">
              <a:solidFill>
                <a:srgbClr val="002060"/>
              </a:solidFill>
            </a:rPr>
            <a:t> </a:t>
          </a:r>
          <a:r>
            <a:rPr lang="en-US" sz="3200" dirty="0" err="1">
              <a:solidFill>
                <a:srgbClr val="002060"/>
              </a:solidFill>
            </a:rPr>
            <a:t>bờ</a:t>
          </a:r>
          <a:r>
            <a:rPr lang="en-US" sz="3200" dirty="0">
              <a:solidFill>
                <a:srgbClr val="002060"/>
              </a:solidFill>
            </a:rPr>
            <a:t> </a:t>
          </a:r>
          <a:r>
            <a:rPr lang="en-US" sz="3200" dirty="0" err="1">
              <a:solidFill>
                <a:srgbClr val="002060"/>
              </a:solidFill>
            </a:rPr>
            <a:t>biển</a:t>
          </a:r>
          <a:r>
            <a:rPr lang="en-US" sz="3200" dirty="0">
              <a:solidFill>
                <a:srgbClr val="002060"/>
              </a:solidFill>
            </a:rPr>
            <a:t> </a:t>
          </a:r>
          <a:r>
            <a:rPr lang="en-US" sz="3200" dirty="0" err="1">
              <a:solidFill>
                <a:srgbClr val="002060"/>
              </a:solidFill>
            </a:rPr>
            <a:t>và</a:t>
          </a:r>
          <a:r>
            <a:rPr lang="en-US" sz="3200" dirty="0">
              <a:solidFill>
                <a:srgbClr val="002060"/>
              </a:solidFill>
            </a:rPr>
            <a:t> </a:t>
          </a:r>
          <a:r>
            <a:rPr lang="en-US" sz="3200" dirty="0" err="1">
              <a:solidFill>
                <a:srgbClr val="002060"/>
              </a:solidFill>
            </a:rPr>
            <a:t>khoảng</a:t>
          </a:r>
          <a:r>
            <a:rPr lang="en-US" sz="3200" dirty="0">
              <a:solidFill>
                <a:srgbClr val="002060"/>
              </a:solidFill>
            </a:rPr>
            <a:t> </a:t>
          </a:r>
          <a:r>
            <a:rPr lang="en-US" sz="3200" dirty="0" err="1">
              <a:solidFill>
                <a:srgbClr val="002060"/>
              </a:solidFill>
            </a:rPr>
            <a:t>trên</a:t>
          </a:r>
          <a:r>
            <a:rPr lang="en-US" sz="3200" dirty="0">
              <a:solidFill>
                <a:srgbClr val="002060"/>
              </a:solidFill>
            </a:rPr>
            <a:t> 3000 </a:t>
          </a:r>
          <a:r>
            <a:rPr lang="en-US" sz="3200" dirty="0" err="1">
              <a:solidFill>
                <a:srgbClr val="002060"/>
              </a:solidFill>
            </a:rPr>
            <a:t>hòn</a:t>
          </a:r>
          <a:r>
            <a:rPr lang="en-US" sz="3200" dirty="0">
              <a:solidFill>
                <a:srgbClr val="002060"/>
              </a:solidFill>
            </a:rPr>
            <a:t> </a:t>
          </a:r>
          <a:r>
            <a:rPr lang="en-US" sz="3200" dirty="0" err="1">
              <a:solidFill>
                <a:srgbClr val="002060"/>
              </a:solidFill>
            </a:rPr>
            <a:t>đảo</a:t>
          </a:r>
          <a:r>
            <a:rPr lang="en-US" sz="3200" dirty="0">
              <a:solidFill>
                <a:srgbClr val="002060"/>
              </a:solidFill>
            </a:rPr>
            <a:t> </a:t>
          </a:r>
          <a:r>
            <a:rPr lang="en-US" sz="3200" dirty="0" err="1">
              <a:solidFill>
                <a:srgbClr val="002060"/>
              </a:solidFill>
            </a:rPr>
            <a:t>lớn</a:t>
          </a:r>
          <a:r>
            <a:rPr lang="en-US" sz="3200" dirty="0">
              <a:solidFill>
                <a:srgbClr val="002060"/>
              </a:solidFill>
            </a:rPr>
            <a:t> </a:t>
          </a:r>
          <a:r>
            <a:rPr lang="en-US" sz="3200" dirty="0" err="1">
              <a:solidFill>
                <a:srgbClr val="002060"/>
              </a:solidFill>
            </a:rPr>
            <a:t>nhỏ</a:t>
          </a:r>
          <a:r>
            <a:rPr lang="en-US" sz="3200" dirty="0">
              <a:solidFill>
                <a:srgbClr val="002060"/>
              </a:solidFill>
            </a:rPr>
            <a:t>.</a:t>
          </a:r>
        </a:p>
      </dgm:t>
    </dgm:pt>
    <dgm:pt modelId="{D70C9849-36BB-4254-9BF8-06DA1BFE845E}" type="parTrans" cxnId="{93B41915-6971-4700-A401-A0C10CA2BA83}">
      <dgm:prSet/>
      <dgm:spPr/>
    </dgm:pt>
    <dgm:pt modelId="{6B3A0288-11AC-4B95-B8F0-0F3D4EAE1D62}" type="sibTrans" cxnId="{93B41915-6971-4700-A401-A0C10CA2BA83}">
      <dgm:prSet/>
      <dgm:spPr/>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1043" custLinFactNeighborY="-19992">
        <dgm:presLayoutVars>
          <dgm:chMax val="0"/>
          <dgm:bulletEnabled val="1"/>
        </dgm:presLayoutVars>
      </dgm:prSet>
      <dgm:spPr/>
    </dgm:pt>
    <dgm:pt modelId="{FB795A6F-18F8-4A3F-859D-9A0103667717}" type="pres">
      <dgm:prSet presAssocID="{986CA91B-4780-460D-B30A-83B91F001100}" presName="childText" presStyleLbl="revTx" presStyleIdx="0" presStyleCnt="1">
        <dgm:presLayoutVars>
          <dgm:bulletEnabled val="1"/>
        </dgm:presLayoutVars>
      </dgm:prSet>
      <dgm:spPr/>
    </dgm:pt>
  </dgm:ptLst>
  <dgm:cxnLst>
    <dgm:cxn modelId="{93B41915-6971-4700-A401-A0C10CA2BA83}" srcId="{986CA91B-4780-460D-B30A-83B91F001100}" destId="{45926F3A-1F12-4644-8723-34EECEFEE5D2}" srcOrd="1" destOrd="0" parTransId="{D70C9849-36BB-4254-9BF8-06DA1BFE845E}" sibTransId="{6B3A0288-11AC-4B95-B8F0-0F3D4EAE1D62}"/>
    <dgm:cxn modelId="{9FB02A15-F030-4E77-8F55-7136707126A0}" type="presOf" srcId="{31A3A44D-BF19-4919-B5EA-CAA8486BEDF0}" destId="{FB795A6F-18F8-4A3F-859D-9A0103667717}" srcOrd="0" destOrd="0" presId="urn:microsoft.com/office/officeart/2005/8/layout/vList2"/>
    <dgm:cxn modelId="{9E164A17-8B25-4858-A2FB-38546976BAB9}" type="presOf" srcId="{AA96B6F2-306E-428A-8332-E25C5C1B6982}" destId="{FB795A6F-18F8-4A3F-859D-9A0103667717}" srcOrd="0" destOrd="2" presId="urn:microsoft.com/office/officeart/2005/8/layout/vList2"/>
    <dgm:cxn modelId="{F8E5003A-900A-46D0-BC23-1862BCA77D34}" type="presOf" srcId="{986CA91B-4780-460D-B30A-83B91F001100}" destId="{D731C7E9-0CC5-4C27-8DA0-9C75AFF8A3E4}" srcOrd="0" destOrd="0" presId="urn:microsoft.com/office/officeart/2005/8/layout/vList2"/>
    <dgm:cxn modelId="{9FC73145-CF88-4816-97F7-B0D8AF51835D}" srcId="{986CA91B-4780-460D-B30A-83B91F001100}" destId="{31A3A44D-BF19-4919-B5EA-CAA8486BEDF0}" srcOrd="0" destOrd="0" parTransId="{59AF63E8-A8B0-4541-B56B-74E4766AB5EC}" sibTransId="{2E32665E-EB17-4498-B8BF-FFEC80F37388}"/>
    <dgm:cxn modelId="{578B4D49-299A-412B-9117-9E48321B05C2}" type="presOf" srcId="{86B414EF-DF93-49EA-9331-A1642929363A}" destId="{FB795A6F-18F8-4A3F-859D-9A0103667717}" srcOrd="0" destOrd="3" presId="urn:microsoft.com/office/officeart/2005/8/layout/vList2"/>
    <dgm:cxn modelId="{1BCA1972-0BE7-4278-858D-A0E66BF1C28C}" srcId="{986CA91B-4780-460D-B30A-83B91F001100}" destId="{AA96B6F2-306E-428A-8332-E25C5C1B6982}" srcOrd="2" destOrd="0" parTransId="{6997A287-7C42-4B7D-AA34-1905087DC134}" sibTransId="{C2FA76B7-5137-4FD0-AAC1-3C4CA56E96C1}"/>
    <dgm:cxn modelId="{1AD5755A-C746-44AC-B4C8-BBDC72FF063E}" srcId="{02790171-24FF-4CC3-8F79-7C5541800997}" destId="{986CA91B-4780-460D-B30A-83B91F001100}" srcOrd="0" destOrd="0" parTransId="{C05278D6-8585-4C76-9635-81D0BFF3B55D}" sibTransId="{E49D632C-C34D-4A4B-8AD7-D60AE1839D6F}"/>
    <dgm:cxn modelId="{19D8A796-4AAA-438F-9F83-8BE45B1DFDC9}" srcId="{986CA91B-4780-460D-B30A-83B91F001100}" destId="{CC2DD9A3-075F-40D8-B6FE-10DBDCA43D7C}" srcOrd="4" destOrd="0" parTransId="{697E30BC-2EE3-48F1-9D2A-8FFF2A555E01}" sibTransId="{CFE6B599-7AD1-4C60-9078-7F868CF88E11}"/>
    <dgm:cxn modelId="{2FF10AA2-8957-4226-8663-92750DC46140}" type="presOf" srcId="{45926F3A-1F12-4644-8723-34EECEFEE5D2}" destId="{FB795A6F-18F8-4A3F-859D-9A0103667717}" srcOrd="0" destOrd="1" presId="urn:microsoft.com/office/officeart/2005/8/layout/vList2"/>
    <dgm:cxn modelId="{79CFD1A8-B21A-414E-93BD-50855E798FEF}" type="presOf" srcId="{CC2DD9A3-075F-40D8-B6FE-10DBDCA43D7C}" destId="{FB795A6F-18F8-4A3F-859D-9A0103667717}" srcOrd="0" destOrd="4" presId="urn:microsoft.com/office/officeart/2005/8/layout/vList2"/>
    <dgm:cxn modelId="{05CC3DD9-1981-4901-A885-930CF9B47BED}" type="presOf" srcId="{02790171-24FF-4CC3-8F79-7C5541800997}" destId="{19EC4D2B-BAEE-4DD1-A05D-400B0AA18340}" srcOrd="0" destOrd="0" presId="urn:microsoft.com/office/officeart/2005/8/layout/vList2"/>
    <dgm:cxn modelId="{3BB29CEF-3A67-444C-830A-F34F7C9BDB20}" srcId="{986CA91B-4780-460D-B30A-83B91F001100}" destId="{86B414EF-DF93-49EA-9331-A1642929363A}" srcOrd="3" destOrd="0" parTransId="{81E6C639-25BC-4C6A-BCBA-98850AAFD306}" sibTransId="{3CA0C127-C543-45F5-9FF0-6FEC583E76F3}"/>
    <dgm:cxn modelId="{FDC4EE1F-1BB8-47AE-9186-B4F24692BC51}" type="presParOf" srcId="{19EC4D2B-BAEE-4DD1-A05D-400B0AA18340}" destId="{D731C7E9-0CC5-4C27-8DA0-9C75AFF8A3E4}" srcOrd="0" destOrd="0" presId="urn:microsoft.com/office/officeart/2005/8/layout/vList2"/>
    <dgm:cxn modelId="{4BE1AE00-98B7-42AE-B054-3FA8C1F420EC}" type="presParOf" srcId="{19EC4D2B-BAEE-4DD1-A05D-400B0AA18340}" destId="{FB795A6F-18F8-4A3F-859D-9A010366771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205790-A312-4D05-9A6D-39567300742A}" type="doc">
      <dgm:prSet loTypeId="urn:microsoft.com/office/officeart/2005/8/layout/pyramid2" loCatId="list" qsTypeId="urn:microsoft.com/office/officeart/2005/8/quickstyle/simple1" qsCatId="simple" csTypeId="urn:microsoft.com/office/officeart/2005/8/colors/accent1_2" csCatId="accent1" phldr="1"/>
      <dgm:spPr/>
    </dgm:pt>
    <dgm:pt modelId="{33661C80-2751-4A04-896A-A79444914FFB}">
      <dgm:prSet phldrT="[Text]" custT="1"/>
      <dgm:spPr>
        <a:solidFill>
          <a:schemeClr val="accent6">
            <a:lumMod val="50000"/>
            <a:alpha val="90000"/>
          </a:schemeClr>
        </a:solidFill>
      </dgm:spPr>
      <dgm:t>
        <a:bodyPr/>
        <a:lstStyle/>
        <a:p>
          <a:r>
            <a:rPr lang="en-US" sz="2800" dirty="0" err="1">
              <a:solidFill>
                <a:schemeClr val="bg1"/>
              </a:solidFill>
            </a:rPr>
            <a:t>Việt</a:t>
          </a:r>
          <a:r>
            <a:rPr lang="en-US" sz="2800" dirty="0">
              <a:solidFill>
                <a:schemeClr val="bg1"/>
              </a:solidFill>
            </a:rPr>
            <a:t> Nam </a:t>
          </a:r>
          <a:r>
            <a:rPr lang="en-US" sz="2800" dirty="0" err="1">
              <a:solidFill>
                <a:schemeClr val="bg1"/>
              </a:solidFill>
            </a:rPr>
            <a:t>có</a:t>
          </a:r>
          <a:r>
            <a:rPr lang="en-US" sz="2800" dirty="0">
              <a:solidFill>
                <a:schemeClr val="bg1"/>
              </a:solidFill>
            </a:rPr>
            <a:t> 54 </a:t>
          </a:r>
          <a:r>
            <a:rPr lang="en-US" sz="2800" dirty="0" err="1">
              <a:solidFill>
                <a:schemeClr val="bg1"/>
              </a:solidFill>
            </a:rPr>
            <a:t>dân</a:t>
          </a:r>
          <a:r>
            <a:rPr lang="en-US" sz="2800" dirty="0">
              <a:solidFill>
                <a:schemeClr val="bg1"/>
              </a:solidFill>
            </a:rPr>
            <a:t> </a:t>
          </a:r>
          <a:r>
            <a:rPr lang="en-US" sz="2800" dirty="0" err="1">
              <a:solidFill>
                <a:schemeClr val="bg1"/>
              </a:solidFill>
            </a:rPr>
            <a:t>tộc</a:t>
          </a:r>
          <a:r>
            <a:rPr lang="en-US" sz="2800" dirty="0">
              <a:solidFill>
                <a:schemeClr val="bg1"/>
              </a:solidFill>
            </a:rPr>
            <a:t> </a:t>
          </a:r>
          <a:r>
            <a:rPr lang="en-US" sz="2800" dirty="0" err="1">
              <a:solidFill>
                <a:schemeClr val="bg1"/>
              </a:solidFill>
            </a:rPr>
            <a:t>sinh</a:t>
          </a:r>
          <a:r>
            <a:rPr lang="en-US" sz="2800" dirty="0">
              <a:solidFill>
                <a:schemeClr val="bg1"/>
              </a:solidFill>
            </a:rPr>
            <a:t> </a:t>
          </a:r>
          <a:r>
            <a:rPr lang="en-US" sz="2800" dirty="0" err="1">
              <a:solidFill>
                <a:schemeClr val="bg1"/>
              </a:solidFill>
            </a:rPr>
            <a:t>sống</a:t>
          </a:r>
          <a:r>
            <a:rPr lang="en-US" sz="2800" dirty="0">
              <a:solidFill>
                <a:schemeClr val="bg1"/>
              </a:solidFill>
            </a:rPr>
            <a:t>, </a:t>
          </a:r>
          <a:r>
            <a:rPr lang="en-US" sz="2800" dirty="0" err="1">
              <a:solidFill>
                <a:schemeClr val="bg1"/>
              </a:solidFill>
            </a:rPr>
            <a:t>trong</a:t>
          </a:r>
          <a:r>
            <a:rPr lang="en-US" sz="2800" dirty="0">
              <a:solidFill>
                <a:schemeClr val="bg1"/>
              </a:solidFill>
            </a:rPr>
            <a:t> </a:t>
          </a:r>
          <a:r>
            <a:rPr lang="en-US" sz="2800" dirty="0" err="1">
              <a:solidFill>
                <a:schemeClr val="bg1"/>
              </a:solidFill>
            </a:rPr>
            <a:t>đó</a:t>
          </a:r>
          <a:r>
            <a:rPr lang="en-US" sz="2800" dirty="0">
              <a:solidFill>
                <a:schemeClr val="bg1"/>
              </a:solidFill>
            </a:rPr>
            <a:t> </a:t>
          </a:r>
          <a:r>
            <a:rPr lang="en-US" sz="2800" dirty="0" err="1">
              <a:solidFill>
                <a:schemeClr val="bg1"/>
              </a:solidFill>
            </a:rPr>
            <a:t>dân</a:t>
          </a:r>
          <a:r>
            <a:rPr lang="en-US" sz="2800" dirty="0">
              <a:solidFill>
                <a:schemeClr val="bg1"/>
              </a:solidFill>
            </a:rPr>
            <a:t> </a:t>
          </a:r>
          <a:r>
            <a:rPr lang="en-US" sz="2800" dirty="0" err="1">
              <a:solidFill>
                <a:schemeClr val="bg1"/>
              </a:solidFill>
            </a:rPr>
            <a:t>tộc</a:t>
          </a:r>
          <a:r>
            <a:rPr lang="en-US" sz="2800" dirty="0">
              <a:solidFill>
                <a:schemeClr val="bg1"/>
              </a:solidFill>
            </a:rPr>
            <a:t> </a:t>
          </a:r>
          <a:r>
            <a:rPr lang="en-US" sz="2800" dirty="0" err="1">
              <a:solidFill>
                <a:schemeClr val="bg1"/>
              </a:solidFill>
            </a:rPr>
            <a:t>kinh</a:t>
          </a:r>
          <a:r>
            <a:rPr lang="en-US" sz="2800" dirty="0">
              <a:solidFill>
                <a:schemeClr val="bg1"/>
              </a:solidFill>
            </a:rPr>
            <a:t> </a:t>
          </a:r>
          <a:r>
            <a:rPr lang="en-US" sz="2800" dirty="0" err="1">
              <a:solidFill>
                <a:schemeClr val="bg1"/>
              </a:solidFill>
            </a:rPr>
            <a:t>chiếm</a:t>
          </a:r>
          <a:r>
            <a:rPr lang="en-US" sz="2800" dirty="0">
              <a:solidFill>
                <a:schemeClr val="bg1"/>
              </a:solidFill>
            </a:rPr>
            <a:t> 86% </a:t>
          </a:r>
          <a:r>
            <a:rPr lang="en-US" sz="2800" dirty="0" err="1">
              <a:solidFill>
                <a:schemeClr val="bg1"/>
              </a:solidFill>
            </a:rPr>
            <a:t>dân</a:t>
          </a:r>
          <a:r>
            <a:rPr lang="en-US" sz="2800" dirty="0">
              <a:solidFill>
                <a:schemeClr val="bg1"/>
              </a:solidFill>
            </a:rPr>
            <a:t> </a:t>
          </a:r>
          <a:r>
            <a:rPr lang="en-US" sz="2800" dirty="0" err="1">
              <a:solidFill>
                <a:schemeClr val="bg1"/>
              </a:solidFill>
            </a:rPr>
            <a:t>số</a:t>
          </a:r>
          <a:endParaRPr lang="en-US" sz="2800" dirty="0">
            <a:solidFill>
              <a:schemeClr val="bg1"/>
            </a:solidFill>
          </a:endParaRPr>
        </a:p>
      </dgm:t>
    </dgm:pt>
    <dgm:pt modelId="{FA6A9F5B-200E-4076-A572-2330343E3BFA}" type="parTrans" cxnId="{0431E5FE-631C-4E7A-800E-A67C72E7897E}">
      <dgm:prSet/>
      <dgm:spPr/>
      <dgm:t>
        <a:bodyPr/>
        <a:lstStyle/>
        <a:p>
          <a:endParaRPr lang="en-US"/>
        </a:p>
      </dgm:t>
    </dgm:pt>
    <dgm:pt modelId="{F3157302-BC53-4E37-B96B-AC7FA738B37B}" type="sibTrans" cxnId="{0431E5FE-631C-4E7A-800E-A67C72E7897E}">
      <dgm:prSet/>
      <dgm:spPr/>
      <dgm:t>
        <a:bodyPr/>
        <a:lstStyle/>
        <a:p>
          <a:endParaRPr lang="en-US"/>
        </a:p>
      </dgm:t>
    </dgm:pt>
    <dgm:pt modelId="{6BB9A27C-5CF6-4C8E-A2FD-4DC4110A7085}">
      <dgm:prSet phldrT="[Text]" custT="1"/>
      <dgm:spPr>
        <a:solidFill>
          <a:schemeClr val="accent6">
            <a:lumMod val="50000"/>
            <a:alpha val="90000"/>
          </a:schemeClr>
        </a:solidFill>
      </dgm:spPr>
      <dgm:t>
        <a:bodyPr/>
        <a:lstStyle/>
        <a:p>
          <a:r>
            <a:rPr lang="en-US" sz="2800">
              <a:solidFill>
                <a:schemeClr val="bg1"/>
              </a:solidFill>
            </a:rPr>
            <a:t>Lịch sử chống ngoại xâm như là một đặc điểm nổi bật và xuyên suốt tiến trình lịch sử Việt Nam</a:t>
          </a:r>
          <a:endParaRPr lang="en-US" sz="2800" dirty="0">
            <a:solidFill>
              <a:schemeClr val="bg1"/>
            </a:solidFill>
          </a:endParaRPr>
        </a:p>
      </dgm:t>
    </dgm:pt>
    <dgm:pt modelId="{C3409063-D80A-4B03-A6A7-5FB99B48DE6B}" type="parTrans" cxnId="{08E9F04E-981A-45E1-A59F-32BB8535EF72}">
      <dgm:prSet/>
      <dgm:spPr/>
      <dgm:t>
        <a:bodyPr/>
        <a:lstStyle/>
        <a:p>
          <a:endParaRPr lang="en-US"/>
        </a:p>
      </dgm:t>
    </dgm:pt>
    <dgm:pt modelId="{0299FA3B-50A2-449D-BFC1-59BAECDC707D}" type="sibTrans" cxnId="{08E9F04E-981A-45E1-A59F-32BB8535EF72}">
      <dgm:prSet/>
      <dgm:spPr/>
      <dgm:t>
        <a:bodyPr/>
        <a:lstStyle/>
        <a:p>
          <a:endParaRPr lang="en-US"/>
        </a:p>
      </dgm:t>
    </dgm:pt>
    <dgm:pt modelId="{042EC5DE-7063-45D4-9209-7480A0D90DB4}">
      <dgm:prSet phldrT="[Text]" custT="1"/>
      <dgm:spPr>
        <a:solidFill>
          <a:schemeClr val="accent6">
            <a:lumMod val="50000"/>
            <a:alpha val="90000"/>
          </a:schemeClr>
        </a:solidFill>
      </dgm:spPr>
      <dgm:t>
        <a:bodyPr/>
        <a:lstStyle/>
        <a:p>
          <a:r>
            <a:rPr lang="en-US" sz="2800">
              <a:solidFill>
                <a:schemeClr val="bg1"/>
              </a:solidFill>
            </a:rPr>
            <a:t>Từ sau cách mạng Tháng Tám 1945 với sự ra đời của nước Việt Nam Dân chủ Cộng hòa cả dân tộc đều được tự do và bình đẳng, cùng đoàn kết chặt chẽ với nhau dưới sự lãnh đạo của Đảng</a:t>
          </a:r>
          <a:endParaRPr lang="en-US" sz="2800" dirty="0">
            <a:solidFill>
              <a:schemeClr val="bg1"/>
            </a:solidFill>
          </a:endParaRPr>
        </a:p>
      </dgm:t>
    </dgm:pt>
    <dgm:pt modelId="{8D0DA3F9-F3CE-4627-B069-2B347EFAA31C}" type="parTrans" cxnId="{487483BB-6916-40D6-9588-A96FBE99F492}">
      <dgm:prSet/>
      <dgm:spPr/>
    </dgm:pt>
    <dgm:pt modelId="{A7BDFC37-409D-4F79-BF71-FE4EC651F042}" type="sibTrans" cxnId="{487483BB-6916-40D6-9588-A96FBE99F492}">
      <dgm:prSet/>
      <dgm:spPr/>
    </dgm:pt>
    <dgm:pt modelId="{8C3BBFC4-AC8C-48E8-813D-759EC9CDD14F}" type="pres">
      <dgm:prSet presAssocID="{62205790-A312-4D05-9A6D-39567300742A}" presName="compositeShape" presStyleCnt="0">
        <dgm:presLayoutVars>
          <dgm:dir/>
          <dgm:resizeHandles/>
        </dgm:presLayoutVars>
      </dgm:prSet>
      <dgm:spPr/>
    </dgm:pt>
    <dgm:pt modelId="{9B2874FF-A573-4751-BF7E-77AB4492C8F5}" type="pres">
      <dgm:prSet presAssocID="{62205790-A312-4D05-9A6D-39567300742A}" presName="pyramid" presStyleLbl="node1" presStyleIdx="0" presStyleCnt="1"/>
      <dgm:spPr/>
    </dgm:pt>
    <dgm:pt modelId="{A4612873-D728-495D-811B-61FAB9C07215}" type="pres">
      <dgm:prSet presAssocID="{62205790-A312-4D05-9A6D-39567300742A}" presName="theList" presStyleCnt="0"/>
      <dgm:spPr/>
    </dgm:pt>
    <dgm:pt modelId="{02A11D5C-719A-4CF1-8079-0FC6C6B7AA01}" type="pres">
      <dgm:prSet presAssocID="{33661C80-2751-4A04-896A-A79444914FFB}" presName="aNode" presStyleLbl="fgAcc1" presStyleIdx="0" presStyleCnt="3" custScaleX="230769">
        <dgm:presLayoutVars>
          <dgm:bulletEnabled val="1"/>
        </dgm:presLayoutVars>
      </dgm:prSet>
      <dgm:spPr/>
    </dgm:pt>
    <dgm:pt modelId="{0C8D84E6-B11E-43DB-B3C7-609B5DD6B959}" type="pres">
      <dgm:prSet presAssocID="{33661C80-2751-4A04-896A-A79444914FFB}" presName="aSpace" presStyleCnt="0"/>
      <dgm:spPr/>
    </dgm:pt>
    <dgm:pt modelId="{771FC9DB-1D4E-4A50-8923-C8EE543728A3}" type="pres">
      <dgm:prSet presAssocID="{6BB9A27C-5CF6-4C8E-A2FD-4DC4110A7085}" presName="aNode" presStyleLbl="fgAcc1" presStyleIdx="1" presStyleCnt="3" custScaleX="230769">
        <dgm:presLayoutVars>
          <dgm:bulletEnabled val="1"/>
        </dgm:presLayoutVars>
      </dgm:prSet>
      <dgm:spPr/>
    </dgm:pt>
    <dgm:pt modelId="{52D0654C-C8D8-4892-A634-1F0FDCAAB4A3}" type="pres">
      <dgm:prSet presAssocID="{6BB9A27C-5CF6-4C8E-A2FD-4DC4110A7085}" presName="aSpace" presStyleCnt="0"/>
      <dgm:spPr/>
    </dgm:pt>
    <dgm:pt modelId="{B60C59B9-AE92-448F-881E-436F48709E29}" type="pres">
      <dgm:prSet presAssocID="{042EC5DE-7063-45D4-9209-7480A0D90DB4}" presName="aNode" presStyleLbl="fgAcc1" presStyleIdx="2" presStyleCnt="3" custScaleX="228261" custScaleY="133088">
        <dgm:presLayoutVars>
          <dgm:bulletEnabled val="1"/>
        </dgm:presLayoutVars>
      </dgm:prSet>
      <dgm:spPr/>
    </dgm:pt>
    <dgm:pt modelId="{EA6A545D-2778-47B6-983A-B4D7FFD57C55}" type="pres">
      <dgm:prSet presAssocID="{042EC5DE-7063-45D4-9209-7480A0D90DB4}" presName="aSpace" presStyleCnt="0"/>
      <dgm:spPr/>
    </dgm:pt>
  </dgm:ptLst>
  <dgm:cxnLst>
    <dgm:cxn modelId="{40A3B134-1C14-4D8A-8557-04FE1118C84B}" type="presOf" srcId="{042EC5DE-7063-45D4-9209-7480A0D90DB4}" destId="{B60C59B9-AE92-448F-881E-436F48709E29}" srcOrd="0" destOrd="0" presId="urn:microsoft.com/office/officeart/2005/8/layout/pyramid2"/>
    <dgm:cxn modelId="{08E9F04E-981A-45E1-A59F-32BB8535EF72}" srcId="{62205790-A312-4D05-9A6D-39567300742A}" destId="{6BB9A27C-5CF6-4C8E-A2FD-4DC4110A7085}" srcOrd="1" destOrd="0" parTransId="{C3409063-D80A-4B03-A6A7-5FB99B48DE6B}" sibTransId="{0299FA3B-50A2-449D-BFC1-59BAECDC707D}"/>
    <dgm:cxn modelId="{E6C43274-F63A-4033-A072-85C217C51DC6}" type="presOf" srcId="{33661C80-2751-4A04-896A-A79444914FFB}" destId="{02A11D5C-719A-4CF1-8079-0FC6C6B7AA01}" srcOrd="0" destOrd="0" presId="urn:microsoft.com/office/officeart/2005/8/layout/pyramid2"/>
    <dgm:cxn modelId="{2261BE8B-31CD-46A6-A17A-F41CD1D654F1}" type="presOf" srcId="{6BB9A27C-5CF6-4C8E-A2FD-4DC4110A7085}" destId="{771FC9DB-1D4E-4A50-8923-C8EE543728A3}" srcOrd="0" destOrd="0" presId="urn:microsoft.com/office/officeart/2005/8/layout/pyramid2"/>
    <dgm:cxn modelId="{487483BB-6916-40D6-9588-A96FBE99F492}" srcId="{62205790-A312-4D05-9A6D-39567300742A}" destId="{042EC5DE-7063-45D4-9209-7480A0D90DB4}" srcOrd="2" destOrd="0" parTransId="{8D0DA3F9-F3CE-4627-B069-2B347EFAA31C}" sibTransId="{A7BDFC37-409D-4F79-BF71-FE4EC651F042}"/>
    <dgm:cxn modelId="{8202A9E9-9372-47FB-8F28-786EBE6C8889}" type="presOf" srcId="{62205790-A312-4D05-9A6D-39567300742A}" destId="{8C3BBFC4-AC8C-48E8-813D-759EC9CDD14F}" srcOrd="0" destOrd="0" presId="urn:microsoft.com/office/officeart/2005/8/layout/pyramid2"/>
    <dgm:cxn modelId="{0431E5FE-631C-4E7A-800E-A67C72E7897E}" srcId="{62205790-A312-4D05-9A6D-39567300742A}" destId="{33661C80-2751-4A04-896A-A79444914FFB}" srcOrd="0" destOrd="0" parTransId="{FA6A9F5B-200E-4076-A572-2330343E3BFA}" sibTransId="{F3157302-BC53-4E37-B96B-AC7FA738B37B}"/>
    <dgm:cxn modelId="{E38BEC3B-92F7-4702-862A-AA5E500987C7}" type="presParOf" srcId="{8C3BBFC4-AC8C-48E8-813D-759EC9CDD14F}" destId="{9B2874FF-A573-4751-BF7E-77AB4492C8F5}" srcOrd="0" destOrd="0" presId="urn:microsoft.com/office/officeart/2005/8/layout/pyramid2"/>
    <dgm:cxn modelId="{50900E02-4782-44BF-B50F-FB0C787AB828}" type="presParOf" srcId="{8C3BBFC4-AC8C-48E8-813D-759EC9CDD14F}" destId="{A4612873-D728-495D-811B-61FAB9C07215}" srcOrd="1" destOrd="0" presId="urn:microsoft.com/office/officeart/2005/8/layout/pyramid2"/>
    <dgm:cxn modelId="{AA04915D-C18F-4585-8324-815021A3E118}" type="presParOf" srcId="{A4612873-D728-495D-811B-61FAB9C07215}" destId="{02A11D5C-719A-4CF1-8079-0FC6C6B7AA01}" srcOrd="0" destOrd="0" presId="urn:microsoft.com/office/officeart/2005/8/layout/pyramid2"/>
    <dgm:cxn modelId="{0F290E6E-C3B0-4404-A6F4-AFA62DE36BD4}" type="presParOf" srcId="{A4612873-D728-495D-811B-61FAB9C07215}" destId="{0C8D84E6-B11E-43DB-B3C7-609B5DD6B959}" srcOrd="1" destOrd="0" presId="urn:microsoft.com/office/officeart/2005/8/layout/pyramid2"/>
    <dgm:cxn modelId="{5F92061E-E17E-4C7F-B6A3-0597A7946859}" type="presParOf" srcId="{A4612873-D728-495D-811B-61FAB9C07215}" destId="{771FC9DB-1D4E-4A50-8923-C8EE543728A3}" srcOrd="2" destOrd="0" presId="urn:microsoft.com/office/officeart/2005/8/layout/pyramid2"/>
    <dgm:cxn modelId="{BB75563B-0350-4BD8-9AA7-07145FE2359D}" type="presParOf" srcId="{A4612873-D728-495D-811B-61FAB9C07215}" destId="{52D0654C-C8D8-4892-A634-1F0FDCAAB4A3}" srcOrd="3" destOrd="0" presId="urn:microsoft.com/office/officeart/2005/8/layout/pyramid2"/>
    <dgm:cxn modelId="{FA128285-002E-42F3-A8C5-BDB99BBFBB3C}" type="presParOf" srcId="{A4612873-D728-495D-811B-61FAB9C07215}" destId="{B60C59B9-AE92-448F-881E-436F48709E29}" srcOrd="4" destOrd="0" presId="urn:microsoft.com/office/officeart/2005/8/layout/pyramid2"/>
    <dgm:cxn modelId="{B392845C-FC44-4EC7-AB5E-C50523D211CF}" type="presParOf" srcId="{A4612873-D728-495D-811B-61FAB9C07215}" destId="{EA6A545D-2778-47B6-983A-B4D7FFD57C55}"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8B2B2B0-2E11-4FE3-9F4D-118486929A5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EEC2722-F24F-48B9-889A-FD88CCE337E2}">
      <dgm:prSet phldrT="[Text]" custT="1"/>
      <dgm:spPr>
        <a:solidFill>
          <a:srgbClr val="002060"/>
        </a:solidFill>
      </dgm:spPr>
      <dgm:t>
        <a:bodyPr/>
        <a:lstStyle/>
        <a:p>
          <a:r>
            <a:rPr lang="en-US" sz="3200" b="1" dirty="0" err="1">
              <a:solidFill>
                <a:schemeClr val="bg1"/>
              </a:solidFill>
            </a:rPr>
            <a:t>Bài</a:t>
          </a:r>
          <a:r>
            <a:rPr lang="en-US" sz="3200" b="1" dirty="0">
              <a:solidFill>
                <a:schemeClr val="bg1"/>
              </a:solidFill>
            </a:rPr>
            <a:t> 1: C</a:t>
          </a:r>
          <a:r>
            <a:rPr lang="fr-FR" sz="3200" b="1" dirty="0"/>
            <a:t>on </a:t>
          </a:r>
          <a:r>
            <a:rPr lang="fr-FR" sz="3200" b="1" dirty="0" err="1"/>
            <a:t>người</a:t>
          </a:r>
          <a:r>
            <a:rPr lang="fr-FR" sz="3200" b="1" dirty="0"/>
            <a:t> </a:t>
          </a:r>
          <a:r>
            <a:rPr lang="fr-FR" sz="3200" b="1" dirty="0" err="1"/>
            <a:t>việt</a:t>
          </a:r>
          <a:r>
            <a:rPr lang="fr-FR" sz="3200" b="1" dirty="0"/>
            <a:t> </a:t>
          </a:r>
          <a:r>
            <a:rPr lang="fr-FR" sz="3200" b="1" dirty="0" err="1"/>
            <a:t>nam</a:t>
          </a:r>
          <a:r>
            <a:rPr lang="fr-FR" sz="3200" b="1" dirty="0"/>
            <a:t> </a:t>
          </a:r>
          <a:r>
            <a:rPr lang="fr-FR" sz="3200" b="1" dirty="0" err="1"/>
            <a:t>thời</a:t>
          </a:r>
          <a:r>
            <a:rPr lang="fr-FR" sz="3200" b="1" dirty="0"/>
            <a:t> </a:t>
          </a:r>
          <a:r>
            <a:rPr lang="fr-FR" sz="3200" b="1" dirty="0" err="1"/>
            <a:t>nguyên</a:t>
          </a:r>
          <a:r>
            <a:rPr lang="fr-FR" sz="3200" b="1" dirty="0"/>
            <a:t> </a:t>
          </a:r>
          <a:r>
            <a:rPr lang="fr-FR" sz="3200" b="1" dirty="0" err="1"/>
            <a:t>thuỷ</a:t>
          </a:r>
          <a:endParaRPr lang="en-US" sz="3200" dirty="0">
            <a:solidFill>
              <a:schemeClr val="bg1"/>
            </a:solidFill>
          </a:endParaRPr>
        </a:p>
      </dgm:t>
    </dgm:pt>
    <dgm:pt modelId="{10962AE4-6B7D-46E2-A367-A3B38D007BC5}" type="parTrans" cxnId="{2EAE74BE-1595-4DC7-9EF6-79FB1C1DA25C}">
      <dgm:prSet/>
      <dgm:spPr/>
      <dgm:t>
        <a:bodyPr/>
        <a:lstStyle/>
        <a:p>
          <a:endParaRPr lang="en-US">
            <a:solidFill>
              <a:schemeClr val="bg1"/>
            </a:solidFill>
          </a:endParaRPr>
        </a:p>
      </dgm:t>
    </dgm:pt>
    <dgm:pt modelId="{BF68C947-77B0-49D6-82C6-1F5BACCBE6E5}" type="sibTrans" cxnId="{2EAE74BE-1595-4DC7-9EF6-79FB1C1DA25C}">
      <dgm:prSet/>
      <dgm:spPr/>
      <dgm:t>
        <a:bodyPr/>
        <a:lstStyle/>
        <a:p>
          <a:endParaRPr lang="en-US">
            <a:solidFill>
              <a:schemeClr val="bg1"/>
            </a:solidFill>
          </a:endParaRPr>
        </a:p>
      </dgm:t>
    </dgm:pt>
    <dgm:pt modelId="{C21E5422-9164-48BC-8275-F22A8B12E36B}">
      <dgm:prSet phldrT="[Text]" custT="1"/>
      <dgm:spPr>
        <a:solidFill>
          <a:srgbClr val="002060"/>
        </a:solidFill>
      </dgm:spPr>
      <dgm:t>
        <a:bodyPr/>
        <a:lstStyle/>
        <a:p>
          <a:r>
            <a:rPr lang="en-US" sz="3200" b="1" dirty="0" err="1">
              <a:solidFill>
                <a:schemeClr val="bg1"/>
              </a:solidFill>
            </a:rPr>
            <a:t>Bài</a:t>
          </a:r>
          <a:r>
            <a:rPr lang="en-US" sz="3200" b="1" dirty="0">
              <a:solidFill>
                <a:schemeClr val="bg1"/>
              </a:solidFill>
            </a:rPr>
            <a:t> 2: T</a:t>
          </a:r>
          <a:r>
            <a:rPr lang="fr-FR" sz="3200" b="1" dirty="0" err="1"/>
            <a:t>hời</a:t>
          </a:r>
          <a:r>
            <a:rPr lang="fr-FR" sz="3200" b="1" dirty="0"/>
            <a:t> </a:t>
          </a:r>
          <a:r>
            <a:rPr lang="fr-FR" sz="3200" b="1" dirty="0" err="1"/>
            <a:t>kỳ</a:t>
          </a:r>
          <a:r>
            <a:rPr lang="fr-FR" sz="3200" b="1" dirty="0"/>
            <a:t> </a:t>
          </a:r>
          <a:r>
            <a:rPr lang="fr-FR" sz="3200" b="1" dirty="0" err="1"/>
            <a:t>hình</a:t>
          </a:r>
          <a:r>
            <a:rPr lang="fr-FR" sz="3200" b="1" dirty="0"/>
            <a:t> </a:t>
          </a:r>
          <a:r>
            <a:rPr lang="fr-FR" sz="3200" b="1" dirty="0" err="1"/>
            <a:t>thành</a:t>
          </a:r>
          <a:r>
            <a:rPr lang="fr-FR" sz="3200" b="1" dirty="0"/>
            <a:t> </a:t>
          </a:r>
          <a:r>
            <a:rPr lang="fr-FR" sz="3200" b="1" dirty="0" err="1"/>
            <a:t>quốc</a:t>
          </a:r>
          <a:r>
            <a:rPr lang="fr-FR" sz="3200" b="1" dirty="0"/>
            <a:t> </a:t>
          </a:r>
          <a:r>
            <a:rPr lang="fr-FR" sz="3200" b="1" dirty="0" err="1"/>
            <a:t>gia</a:t>
          </a:r>
          <a:r>
            <a:rPr lang="fr-FR" sz="3200" b="1" dirty="0"/>
            <a:t> </a:t>
          </a:r>
          <a:r>
            <a:rPr lang="fr-FR" sz="3200" b="1" dirty="0" err="1"/>
            <a:t>đầu</a:t>
          </a:r>
          <a:r>
            <a:rPr lang="fr-FR" sz="3200" b="1" dirty="0"/>
            <a:t> </a:t>
          </a:r>
          <a:r>
            <a:rPr lang="fr-FR" sz="3200" b="1" dirty="0" err="1"/>
            <a:t>tiên</a:t>
          </a:r>
          <a:endParaRPr lang="en-US" sz="3200" dirty="0">
            <a:solidFill>
              <a:schemeClr val="bg1"/>
            </a:solidFill>
          </a:endParaRPr>
        </a:p>
      </dgm:t>
    </dgm:pt>
    <dgm:pt modelId="{97659B0C-9C4D-4801-9978-5260B5B558A6}" type="parTrans" cxnId="{E86C8B99-58FA-4B9C-8CF8-575F60173E52}">
      <dgm:prSet/>
      <dgm:spPr/>
      <dgm:t>
        <a:bodyPr/>
        <a:lstStyle/>
        <a:p>
          <a:endParaRPr lang="en-US">
            <a:solidFill>
              <a:schemeClr val="bg1"/>
            </a:solidFill>
          </a:endParaRPr>
        </a:p>
      </dgm:t>
    </dgm:pt>
    <dgm:pt modelId="{25CB9A14-95ED-40EE-8D88-1C4933D6A68C}" type="sibTrans" cxnId="{E86C8B99-58FA-4B9C-8CF8-575F60173E52}">
      <dgm:prSet/>
      <dgm:spPr/>
      <dgm:t>
        <a:bodyPr/>
        <a:lstStyle/>
        <a:p>
          <a:endParaRPr lang="en-US">
            <a:solidFill>
              <a:schemeClr val="bg1"/>
            </a:solidFill>
          </a:endParaRPr>
        </a:p>
      </dgm:t>
    </dgm:pt>
    <dgm:pt modelId="{65A61D52-9979-4A96-ACDD-9DE3A894E401}">
      <dgm:prSet phldrT="[Text]" custT="1"/>
      <dgm:spPr>
        <a:solidFill>
          <a:srgbClr val="002060"/>
        </a:solidFill>
      </dgm:spPr>
      <dgm:t>
        <a:bodyPr/>
        <a:lstStyle/>
        <a:p>
          <a:pPr algn="just"/>
          <a:r>
            <a:rPr lang="en-US" sz="3200" b="1" dirty="0" err="1">
              <a:solidFill>
                <a:schemeClr val="bg1"/>
              </a:solidFill>
            </a:rPr>
            <a:t>Bài</a:t>
          </a:r>
          <a:r>
            <a:rPr lang="en-US" sz="3200" b="1" dirty="0">
              <a:solidFill>
                <a:schemeClr val="bg1"/>
              </a:solidFill>
            </a:rPr>
            <a:t> 3: </a:t>
          </a:r>
          <a:r>
            <a:rPr lang="en-US" sz="3200" b="1" dirty="0" err="1"/>
            <a:t>Việt</a:t>
          </a:r>
          <a:r>
            <a:rPr lang="en-US" sz="3200" b="1" dirty="0"/>
            <a:t> Nam </a:t>
          </a:r>
          <a:r>
            <a:rPr lang="en-US" sz="3200" b="1" dirty="0" err="1"/>
            <a:t>thời</a:t>
          </a:r>
          <a:r>
            <a:rPr lang="en-US" sz="3200" b="1" dirty="0"/>
            <a:t> </a:t>
          </a:r>
          <a:r>
            <a:rPr lang="en-US" sz="3200" b="1" dirty="0" err="1"/>
            <a:t>kỳ</a:t>
          </a:r>
          <a:r>
            <a:rPr lang="en-US" sz="3200" b="1" dirty="0"/>
            <a:t> </a:t>
          </a:r>
          <a:r>
            <a:rPr lang="en-US" sz="3200" b="1" dirty="0" err="1"/>
            <a:t>bắc</a:t>
          </a:r>
          <a:r>
            <a:rPr lang="en-US" sz="3200" b="1" dirty="0"/>
            <a:t> </a:t>
          </a:r>
          <a:r>
            <a:rPr lang="en-US" sz="3200" b="1" dirty="0" err="1"/>
            <a:t>thuộc</a:t>
          </a:r>
          <a:endParaRPr lang="en-US" sz="3200" dirty="0">
            <a:solidFill>
              <a:schemeClr val="bg1"/>
            </a:solidFill>
          </a:endParaRPr>
        </a:p>
      </dgm:t>
    </dgm:pt>
    <dgm:pt modelId="{4057F02E-68B3-4F89-BAE8-8FCFE49C5854}" type="parTrans" cxnId="{21C728B0-C344-459D-91B5-B8D2D995C869}">
      <dgm:prSet/>
      <dgm:spPr/>
      <dgm:t>
        <a:bodyPr/>
        <a:lstStyle/>
        <a:p>
          <a:endParaRPr lang="en-US">
            <a:solidFill>
              <a:schemeClr val="bg1"/>
            </a:solidFill>
          </a:endParaRPr>
        </a:p>
      </dgm:t>
    </dgm:pt>
    <dgm:pt modelId="{FEE1D21F-1B6E-44E3-A839-3871A0908F8B}" type="sibTrans" cxnId="{21C728B0-C344-459D-91B5-B8D2D995C869}">
      <dgm:prSet/>
      <dgm:spPr/>
      <dgm:t>
        <a:bodyPr/>
        <a:lstStyle/>
        <a:p>
          <a:endParaRPr lang="en-US">
            <a:solidFill>
              <a:schemeClr val="bg1"/>
            </a:solidFill>
          </a:endParaRPr>
        </a:p>
      </dgm:t>
    </dgm:pt>
    <dgm:pt modelId="{CF9F0F06-1AC7-40EF-A7FC-4643734155A0}" type="pres">
      <dgm:prSet presAssocID="{C8B2B2B0-2E11-4FE3-9F4D-118486929A5D}" presName="linear" presStyleCnt="0">
        <dgm:presLayoutVars>
          <dgm:dir/>
          <dgm:animLvl val="lvl"/>
          <dgm:resizeHandles val="exact"/>
        </dgm:presLayoutVars>
      </dgm:prSet>
      <dgm:spPr/>
    </dgm:pt>
    <dgm:pt modelId="{C395A0F9-4396-4B86-A011-3575768702A0}" type="pres">
      <dgm:prSet presAssocID="{4EEC2722-F24F-48B9-889A-FD88CCE337E2}" presName="parentLin" presStyleCnt="0"/>
      <dgm:spPr/>
    </dgm:pt>
    <dgm:pt modelId="{6A47D979-1AA2-426D-B2A4-F02C2669657A}" type="pres">
      <dgm:prSet presAssocID="{4EEC2722-F24F-48B9-889A-FD88CCE337E2}" presName="parentLeftMargin" presStyleLbl="node1" presStyleIdx="0" presStyleCnt="3"/>
      <dgm:spPr/>
    </dgm:pt>
    <dgm:pt modelId="{E3EBAD45-2FCC-453E-B076-1F31010A9D30}" type="pres">
      <dgm:prSet presAssocID="{4EEC2722-F24F-48B9-889A-FD88CCE337E2}" presName="parentText" presStyleLbl="node1" presStyleIdx="0" presStyleCnt="3" custScaleX="142857">
        <dgm:presLayoutVars>
          <dgm:chMax val="0"/>
          <dgm:bulletEnabled val="1"/>
        </dgm:presLayoutVars>
      </dgm:prSet>
      <dgm:spPr/>
    </dgm:pt>
    <dgm:pt modelId="{132D2AA9-0EC8-48E6-B5C8-0639EFE026B4}" type="pres">
      <dgm:prSet presAssocID="{4EEC2722-F24F-48B9-889A-FD88CCE337E2}" presName="negativeSpace" presStyleCnt="0"/>
      <dgm:spPr/>
    </dgm:pt>
    <dgm:pt modelId="{252E4A92-2E8A-410C-8174-7A64920D4F96}" type="pres">
      <dgm:prSet presAssocID="{4EEC2722-F24F-48B9-889A-FD88CCE337E2}" presName="childText" presStyleLbl="conFgAcc1" presStyleIdx="0" presStyleCnt="3">
        <dgm:presLayoutVars>
          <dgm:bulletEnabled val="1"/>
        </dgm:presLayoutVars>
      </dgm:prSet>
      <dgm:spPr/>
    </dgm:pt>
    <dgm:pt modelId="{7D90B7C1-101E-4FFB-85AA-78583DB7055B}" type="pres">
      <dgm:prSet presAssocID="{BF68C947-77B0-49D6-82C6-1F5BACCBE6E5}" presName="spaceBetweenRectangles" presStyleCnt="0"/>
      <dgm:spPr/>
    </dgm:pt>
    <dgm:pt modelId="{EDE46F7D-EFBA-4F12-A51A-14BDEC762A5B}" type="pres">
      <dgm:prSet presAssocID="{C21E5422-9164-48BC-8275-F22A8B12E36B}" presName="parentLin" presStyleCnt="0"/>
      <dgm:spPr/>
    </dgm:pt>
    <dgm:pt modelId="{F197F83E-6365-4749-B97E-373B51304343}" type="pres">
      <dgm:prSet presAssocID="{C21E5422-9164-48BC-8275-F22A8B12E36B}" presName="parentLeftMargin" presStyleLbl="node1" presStyleIdx="0" presStyleCnt="3"/>
      <dgm:spPr/>
    </dgm:pt>
    <dgm:pt modelId="{78571142-69C3-49C3-87AA-B57AB598DF71}" type="pres">
      <dgm:prSet presAssocID="{C21E5422-9164-48BC-8275-F22A8B12E36B}" presName="parentText" presStyleLbl="node1" presStyleIdx="1" presStyleCnt="3" custScaleX="142857">
        <dgm:presLayoutVars>
          <dgm:chMax val="0"/>
          <dgm:bulletEnabled val="1"/>
        </dgm:presLayoutVars>
      </dgm:prSet>
      <dgm:spPr/>
    </dgm:pt>
    <dgm:pt modelId="{B7214D3A-4DC0-4079-BE89-A0BF5F389391}" type="pres">
      <dgm:prSet presAssocID="{C21E5422-9164-48BC-8275-F22A8B12E36B}" presName="negativeSpace" presStyleCnt="0"/>
      <dgm:spPr/>
    </dgm:pt>
    <dgm:pt modelId="{56607174-FDB9-417D-BF83-60F35B75B075}" type="pres">
      <dgm:prSet presAssocID="{C21E5422-9164-48BC-8275-F22A8B12E36B}" presName="childText" presStyleLbl="conFgAcc1" presStyleIdx="1" presStyleCnt="3">
        <dgm:presLayoutVars>
          <dgm:bulletEnabled val="1"/>
        </dgm:presLayoutVars>
      </dgm:prSet>
      <dgm:spPr/>
    </dgm:pt>
    <dgm:pt modelId="{403E4D25-9F56-460D-ACEC-69EB4D5F9A3F}" type="pres">
      <dgm:prSet presAssocID="{25CB9A14-95ED-40EE-8D88-1C4933D6A68C}" presName="spaceBetweenRectangles" presStyleCnt="0"/>
      <dgm:spPr/>
    </dgm:pt>
    <dgm:pt modelId="{8A0D78D8-72F9-41F2-897F-F231653CFC05}" type="pres">
      <dgm:prSet presAssocID="{65A61D52-9979-4A96-ACDD-9DE3A894E401}" presName="parentLin" presStyleCnt="0"/>
      <dgm:spPr/>
    </dgm:pt>
    <dgm:pt modelId="{43513550-A96A-4C14-9A20-6F873D9B697F}" type="pres">
      <dgm:prSet presAssocID="{65A61D52-9979-4A96-ACDD-9DE3A894E401}" presName="parentLeftMargin" presStyleLbl="node1" presStyleIdx="1" presStyleCnt="3"/>
      <dgm:spPr/>
    </dgm:pt>
    <dgm:pt modelId="{009C5788-7E7A-47F2-B310-21A8FD9D04BB}" type="pres">
      <dgm:prSet presAssocID="{65A61D52-9979-4A96-ACDD-9DE3A894E401}" presName="parentText" presStyleLbl="node1" presStyleIdx="2" presStyleCnt="3" custScaleX="142857">
        <dgm:presLayoutVars>
          <dgm:chMax val="0"/>
          <dgm:bulletEnabled val="1"/>
        </dgm:presLayoutVars>
      </dgm:prSet>
      <dgm:spPr/>
    </dgm:pt>
    <dgm:pt modelId="{500EA558-06FD-4D1C-8E9C-A6A45CD51A1D}" type="pres">
      <dgm:prSet presAssocID="{65A61D52-9979-4A96-ACDD-9DE3A894E401}" presName="negativeSpace" presStyleCnt="0"/>
      <dgm:spPr/>
    </dgm:pt>
    <dgm:pt modelId="{F773AC60-30DF-4A7A-9E7D-54BAEC52089C}" type="pres">
      <dgm:prSet presAssocID="{65A61D52-9979-4A96-ACDD-9DE3A894E401}" presName="childText" presStyleLbl="conFgAcc1" presStyleIdx="2" presStyleCnt="3">
        <dgm:presLayoutVars>
          <dgm:bulletEnabled val="1"/>
        </dgm:presLayoutVars>
      </dgm:prSet>
      <dgm:spPr/>
    </dgm:pt>
  </dgm:ptLst>
  <dgm:cxnLst>
    <dgm:cxn modelId="{6C11122A-B1E9-42F0-AE66-948896543DAD}" type="presOf" srcId="{65A61D52-9979-4A96-ACDD-9DE3A894E401}" destId="{009C5788-7E7A-47F2-B310-21A8FD9D04BB}" srcOrd="1" destOrd="0" presId="urn:microsoft.com/office/officeart/2005/8/layout/list1"/>
    <dgm:cxn modelId="{5FD85D52-3EDB-4C77-9992-B1DC526ECF10}" type="presOf" srcId="{C21E5422-9164-48BC-8275-F22A8B12E36B}" destId="{78571142-69C3-49C3-87AA-B57AB598DF71}" srcOrd="1" destOrd="0" presId="urn:microsoft.com/office/officeart/2005/8/layout/list1"/>
    <dgm:cxn modelId="{E86C8B99-58FA-4B9C-8CF8-575F60173E52}" srcId="{C8B2B2B0-2E11-4FE3-9F4D-118486929A5D}" destId="{C21E5422-9164-48BC-8275-F22A8B12E36B}" srcOrd="1" destOrd="0" parTransId="{97659B0C-9C4D-4801-9978-5260B5B558A6}" sibTransId="{25CB9A14-95ED-40EE-8D88-1C4933D6A68C}"/>
    <dgm:cxn modelId="{A132439F-285B-4A0D-955E-D4BE3123F2E4}" type="presOf" srcId="{C8B2B2B0-2E11-4FE3-9F4D-118486929A5D}" destId="{CF9F0F06-1AC7-40EF-A7FC-4643734155A0}" srcOrd="0" destOrd="0" presId="urn:microsoft.com/office/officeart/2005/8/layout/list1"/>
    <dgm:cxn modelId="{0E691FA0-1D2E-41B9-B2DC-B13D8BC9B7A4}" type="presOf" srcId="{C21E5422-9164-48BC-8275-F22A8B12E36B}" destId="{F197F83E-6365-4749-B97E-373B51304343}" srcOrd="0" destOrd="0" presId="urn:microsoft.com/office/officeart/2005/8/layout/list1"/>
    <dgm:cxn modelId="{21C728B0-C344-459D-91B5-B8D2D995C869}" srcId="{C8B2B2B0-2E11-4FE3-9F4D-118486929A5D}" destId="{65A61D52-9979-4A96-ACDD-9DE3A894E401}" srcOrd="2" destOrd="0" parTransId="{4057F02E-68B3-4F89-BAE8-8FCFE49C5854}" sibTransId="{FEE1D21F-1B6E-44E3-A839-3871A0908F8B}"/>
    <dgm:cxn modelId="{61A645B8-D8E8-4BE2-AC73-9CE41EA85C76}" type="presOf" srcId="{4EEC2722-F24F-48B9-889A-FD88CCE337E2}" destId="{E3EBAD45-2FCC-453E-B076-1F31010A9D30}" srcOrd="1" destOrd="0" presId="urn:microsoft.com/office/officeart/2005/8/layout/list1"/>
    <dgm:cxn modelId="{D02192B8-FABE-4FFD-9DEC-7AC99A7A166D}" type="presOf" srcId="{65A61D52-9979-4A96-ACDD-9DE3A894E401}" destId="{43513550-A96A-4C14-9A20-6F873D9B697F}" srcOrd="0" destOrd="0" presId="urn:microsoft.com/office/officeart/2005/8/layout/list1"/>
    <dgm:cxn modelId="{2EAE74BE-1595-4DC7-9EF6-79FB1C1DA25C}" srcId="{C8B2B2B0-2E11-4FE3-9F4D-118486929A5D}" destId="{4EEC2722-F24F-48B9-889A-FD88CCE337E2}" srcOrd="0" destOrd="0" parTransId="{10962AE4-6B7D-46E2-A367-A3B38D007BC5}" sibTransId="{BF68C947-77B0-49D6-82C6-1F5BACCBE6E5}"/>
    <dgm:cxn modelId="{55D183FC-0331-4681-8226-D0C51F32A891}" type="presOf" srcId="{4EEC2722-F24F-48B9-889A-FD88CCE337E2}" destId="{6A47D979-1AA2-426D-B2A4-F02C2669657A}" srcOrd="0" destOrd="0" presId="urn:microsoft.com/office/officeart/2005/8/layout/list1"/>
    <dgm:cxn modelId="{F7C6C2E4-4697-41D0-9D36-1C453C2AE9BB}" type="presParOf" srcId="{CF9F0F06-1AC7-40EF-A7FC-4643734155A0}" destId="{C395A0F9-4396-4B86-A011-3575768702A0}" srcOrd="0" destOrd="0" presId="urn:microsoft.com/office/officeart/2005/8/layout/list1"/>
    <dgm:cxn modelId="{E524BF52-601E-4563-8991-3A5D95C2FFFC}" type="presParOf" srcId="{C395A0F9-4396-4B86-A011-3575768702A0}" destId="{6A47D979-1AA2-426D-B2A4-F02C2669657A}" srcOrd="0" destOrd="0" presId="urn:microsoft.com/office/officeart/2005/8/layout/list1"/>
    <dgm:cxn modelId="{D34FE240-5392-4B7C-9E1F-3D940D934FCB}" type="presParOf" srcId="{C395A0F9-4396-4B86-A011-3575768702A0}" destId="{E3EBAD45-2FCC-453E-B076-1F31010A9D30}" srcOrd="1" destOrd="0" presId="urn:microsoft.com/office/officeart/2005/8/layout/list1"/>
    <dgm:cxn modelId="{962A9F25-22B3-4CAB-8254-448EAD7CC59C}" type="presParOf" srcId="{CF9F0F06-1AC7-40EF-A7FC-4643734155A0}" destId="{132D2AA9-0EC8-48E6-B5C8-0639EFE026B4}" srcOrd="1" destOrd="0" presId="urn:microsoft.com/office/officeart/2005/8/layout/list1"/>
    <dgm:cxn modelId="{BA297006-D0D5-4661-9BE3-7252229B5274}" type="presParOf" srcId="{CF9F0F06-1AC7-40EF-A7FC-4643734155A0}" destId="{252E4A92-2E8A-410C-8174-7A64920D4F96}" srcOrd="2" destOrd="0" presId="urn:microsoft.com/office/officeart/2005/8/layout/list1"/>
    <dgm:cxn modelId="{F5C5F1B4-1716-4D54-8095-6B9AE5C7E496}" type="presParOf" srcId="{CF9F0F06-1AC7-40EF-A7FC-4643734155A0}" destId="{7D90B7C1-101E-4FFB-85AA-78583DB7055B}" srcOrd="3" destOrd="0" presId="urn:microsoft.com/office/officeart/2005/8/layout/list1"/>
    <dgm:cxn modelId="{CFB1C6AE-0809-4EFB-B88E-B9EC0A538D1E}" type="presParOf" srcId="{CF9F0F06-1AC7-40EF-A7FC-4643734155A0}" destId="{EDE46F7D-EFBA-4F12-A51A-14BDEC762A5B}" srcOrd="4" destOrd="0" presId="urn:microsoft.com/office/officeart/2005/8/layout/list1"/>
    <dgm:cxn modelId="{73074B5C-BAB4-4C25-B1A3-105C92B22581}" type="presParOf" srcId="{EDE46F7D-EFBA-4F12-A51A-14BDEC762A5B}" destId="{F197F83E-6365-4749-B97E-373B51304343}" srcOrd="0" destOrd="0" presId="urn:microsoft.com/office/officeart/2005/8/layout/list1"/>
    <dgm:cxn modelId="{6126296D-6AA5-424A-8815-B017E1BDFE58}" type="presParOf" srcId="{EDE46F7D-EFBA-4F12-A51A-14BDEC762A5B}" destId="{78571142-69C3-49C3-87AA-B57AB598DF71}" srcOrd="1" destOrd="0" presId="urn:microsoft.com/office/officeart/2005/8/layout/list1"/>
    <dgm:cxn modelId="{2805B20E-9775-4A9A-A7F4-075EFCA0052E}" type="presParOf" srcId="{CF9F0F06-1AC7-40EF-A7FC-4643734155A0}" destId="{B7214D3A-4DC0-4079-BE89-A0BF5F389391}" srcOrd="5" destOrd="0" presId="urn:microsoft.com/office/officeart/2005/8/layout/list1"/>
    <dgm:cxn modelId="{A27824BA-19E5-4314-94B8-3EA5BE6061AB}" type="presParOf" srcId="{CF9F0F06-1AC7-40EF-A7FC-4643734155A0}" destId="{56607174-FDB9-417D-BF83-60F35B75B075}" srcOrd="6" destOrd="0" presId="urn:microsoft.com/office/officeart/2005/8/layout/list1"/>
    <dgm:cxn modelId="{D1D974F2-9256-489A-9B52-305F906957BB}" type="presParOf" srcId="{CF9F0F06-1AC7-40EF-A7FC-4643734155A0}" destId="{403E4D25-9F56-460D-ACEC-69EB4D5F9A3F}" srcOrd="7" destOrd="0" presId="urn:microsoft.com/office/officeart/2005/8/layout/list1"/>
    <dgm:cxn modelId="{0CA55718-F62C-4481-8F8B-A0A29C5A6936}" type="presParOf" srcId="{CF9F0F06-1AC7-40EF-A7FC-4643734155A0}" destId="{8A0D78D8-72F9-41F2-897F-F231653CFC05}" srcOrd="8" destOrd="0" presId="urn:microsoft.com/office/officeart/2005/8/layout/list1"/>
    <dgm:cxn modelId="{FE2202C0-F82C-4232-AF40-71330EFD7CA2}" type="presParOf" srcId="{8A0D78D8-72F9-41F2-897F-F231653CFC05}" destId="{43513550-A96A-4C14-9A20-6F873D9B697F}" srcOrd="0" destOrd="0" presId="urn:microsoft.com/office/officeart/2005/8/layout/list1"/>
    <dgm:cxn modelId="{134FCF60-8E42-4E9C-865F-BC93DD7C69AD}" type="presParOf" srcId="{8A0D78D8-72F9-41F2-897F-F231653CFC05}" destId="{009C5788-7E7A-47F2-B310-21A8FD9D04BB}" srcOrd="1" destOrd="0" presId="urn:microsoft.com/office/officeart/2005/8/layout/list1"/>
    <dgm:cxn modelId="{2922F150-4B3E-445C-9FBD-AE9373712087}" type="presParOf" srcId="{CF9F0F06-1AC7-40EF-A7FC-4643734155A0}" destId="{500EA558-06FD-4D1C-8E9C-A6A45CD51A1D}" srcOrd="9" destOrd="0" presId="urn:microsoft.com/office/officeart/2005/8/layout/list1"/>
    <dgm:cxn modelId="{5429B15D-D3B7-468B-B175-028961044D5A}" type="presParOf" srcId="{CF9F0F06-1AC7-40EF-A7FC-4643734155A0}" destId="{F773AC60-30DF-4A7A-9E7D-54BAEC52089C}" srcOrd="10" destOrd="0" presId="urn:microsoft.com/office/officeart/2005/8/layout/list1"/>
  </dgm:cxnLst>
  <dgm:bg>
    <a:solidFill>
      <a:srgbClr val="0070C0"/>
    </a:solidFill>
  </dgm:bg>
  <dgm:whole>
    <a:ln>
      <a:solidFill>
        <a:srgbClr val="0070C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2ACD83-F7A2-42BA-A47C-B371F89BF65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0EB387C-4145-43EF-BA5F-B1C29F510751}">
      <dgm:prSet phldrT="[Text]" custT="1"/>
      <dgm:spPr>
        <a:solidFill>
          <a:srgbClr val="002060"/>
        </a:solidFill>
      </dgm:spPr>
      <dgm:t>
        <a:bodyPr/>
        <a:lstStyle/>
        <a:p>
          <a:r>
            <a:rPr lang="en-US" sz="3200" b="1" dirty="0" err="1"/>
            <a:t>Bài</a:t>
          </a:r>
          <a:r>
            <a:rPr lang="en-US" sz="3200" b="1" dirty="0"/>
            <a:t> 4: </a:t>
          </a:r>
          <a:r>
            <a:rPr lang="en-US" sz="3200" b="1" dirty="0" err="1"/>
            <a:t>Việt</a:t>
          </a:r>
          <a:r>
            <a:rPr lang="en-US" sz="3200" b="1" dirty="0"/>
            <a:t> Nam </a:t>
          </a:r>
          <a:r>
            <a:rPr lang="en-US" sz="3200" b="1" dirty="0" err="1"/>
            <a:t>thời</a:t>
          </a:r>
          <a:r>
            <a:rPr lang="en-US" sz="3200" b="1" dirty="0"/>
            <a:t> </a:t>
          </a:r>
          <a:r>
            <a:rPr lang="en-US" sz="3200" b="1" dirty="0" err="1"/>
            <a:t>kỳ</a:t>
          </a:r>
          <a:r>
            <a:rPr lang="en-US" sz="3200" b="1" dirty="0"/>
            <a:t> </a:t>
          </a:r>
          <a:r>
            <a:rPr lang="en-US" sz="3200" b="1" dirty="0" err="1"/>
            <a:t>phong</a:t>
          </a:r>
          <a:r>
            <a:rPr lang="en-US" sz="3200" b="1" dirty="0"/>
            <a:t> </a:t>
          </a:r>
          <a:r>
            <a:rPr lang="en-US" sz="3200" b="1" dirty="0" err="1"/>
            <a:t>kiến</a:t>
          </a:r>
          <a:endParaRPr lang="en-US" sz="3200" dirty="0"/>
        </a:p>
      </dgm:t>
    </dgm:pt>
    <dgm:pt modelId="{1E3A58D0-B558-4008-8B72-CC438D890B3F}" type="parTrans" cxnId="{3F6068EB-2EC1-4044-B1D7-C826D11A301C}">
      <dgm:prSet/>
      <dgm:spPr/>
      <dgm:t>
        <a:bodyPr/>
        <a:lstStyle/>
        <a:p>
          <a:endParaRPr lang="en-US"/>
        </a:p>
      </dgm:t>
    </dgm:pt>
    <dgm:pt modelId="{93B002A4-CB9B-4F44-ACFD-29567AAE1C4A}" type="sibTrans" cxnId="{3F6068EB-2EC1-4044-B1D7-C826D11A301C}">
      <dgm:prSet/>
      <dgm:spPr/>
      <dgm:t>
        <a:bodyPr/>
        <a:lstStyle/>
        <a:p>
          <a:endParaRPr lang="en-US"/>
        </a:p>
      </dgm:t>
    </dgm:pt>
    <dgm:pt modelId="{2E0B8E1B-2507-4206-A55D-A09D058288DF}">
      <dgm:prSet phldrT="[Text]" custT="1"/>
      <dgm:spPr>
        <a:solidFill>
          <a:srgbClr val="002060"/>
        </a:solidFill>
      </dgm:spPr>
      <dgm:t>
        <a:bodyPr/>
        <a:lstStyle/>
        <a:p>
          <a:r>
            <a:rPr lang="vi-VN" sz="3200" b="1" dirty="0"/>
            <a:t>Bài 5.</a:t>
          </a:r>
          <a:r>
            <a:rPr lang="en-US" sz="3200" b="1" dirty="0"/>
            <a:t> </a:t>
          </a:r>
          <a:r>
            <a:rPr lang="en-US" sz="3200" b="1" dirty="0" err="1"/>
            <a:t>Việt</a:t>
          </a:r>
          <a:r>
            <a:rPr lang="en-US" sz="3200" b="1" dirty="0"/>
            <a:t> Nam </a:t>
          </a:r>
          <a:r>
            <a:rPr lang="en-US" sz="3200" b="1" dirty="0" err="1"/>
            <a:t>từ</a:t>
          </a:r>
          <a:r>
            <a:rPr lang="en-US" sz="3200" b="1" dirty="0"/>
            <a:t> 1945 </a:t>
          </a:r>
          <a:r>
            <a:rPr lang="en-US" sz="3200" b="1" dirty="0" err="1"/>
            <a:t>đến</a:t>
          </a:r>
          <a:r>
            <a:rPr lang="en-US" sz="3200" b="1" dirty="0"/>
            <a:t> nay</a:t>
          </a:r>
          <a:endParaRPr lang="en-US" sz="3200" dirty="0"/>
        </a:p>
      </dgm:t>
    </dgm:pt>
    <dgm:pt modelId="{33592CA7-CE2E-4610-B017-93453F65608E}" type="parTrans" cxnId="{F2EAA8F6-389F-4235-8709-6769807E16F2}">
      <dgm:prSet/>
      <dgm:spPr/>
      <dgm:t>
        <a:bodyPr/>
        <a:lstStyle/>
        <a:p>
          <a:endParaRPr lang="en-US"/>
        </a:p>
      </dgm:t>
    </dgm:pt>
    <dgm:pt modelId="{CB265592-6F1A-4526-A9AE-098729F07DA8}" type="sibTrans" cxnId="{F2EAA8F6-389F-4235-8709-6769807E16F2}">
      <dgm:prSet/>
      <dgm:spPr/>
      <dgm:t>
        <a:bodyPr/>
        <a:lstStyle/>
        <a:p>
          <a:endParaRPr lang="en-US"/>
        </a:p>
      </dgm:t>
    </dgm:pt>
    <dgm:pt modelId="{E4EAAB8D-0C6E-4526-9A42-B4966A91C3BF}" type="pres">
      <dgm:prSet presAssocID="{332ACD83-F7A2-42BA-A47C-B371F89BF651}" presName="linear" presStyleCnt="0">
        <dgm:presLayoutVars>
          <dgm:dir/>
          <dgm:animLvl val="lvl"/>
          <dgm:resizeHandles val="exact"/>
        </dgm:presLayoutVars>
      </dgm:prSet>
      <dgm:spPr/>
    </dgm:pt>
    <dgm:pt modelId="{3DCB39BB-4328-4952-A196-F595C183128C}" type="pres">
      <dgm:prSet presAssocID="{50EB387C-4145-43EF-BA5F-B1C29F510751}" presName="parentLin" presStyleCnt="0"/>
      <dgm:spPr/>
    </dgm:pt>
    <dgm:pt modelId="{214416F5-21C2-4D74-AFA8-12B7D0C844FE}" type="pres">
      <dgm:prSet presAssocID="{50EB387C-4145-43EF-BA5F-B1C29F510751}" presName="parentLeftMargin" presStyleLbl="node1" presStyleIdx="0" presStyleCnt="2"/>
      <dgm:spPr/>
    </dgm:pt>
    <dgm:pt modelId="{F654B628-DB0D-44BC-B1A6-8CA6BE9D2B28}" type="pres">
      <dgm:prSet presAssocID="{50EB387C-4145-43EF-BA5F-B1C29F510751}" presName="parentText" presStyleLbl="node1" presStyleIdx="0" presStyleCnt="2" custScaleX="142857">
        <dgm:presLayoutVars>
          <dgm:chMax val="0"/>
          <dgm:bulletEnabled val="1"/>
        </dgm:presLayoutVars>
      </dgm:prSet>
      <dgm:spPr/>
    </dgm:pt>
    <dgm:pt modelId="{668FCE18-BE98-49A3-A96E-A9211DAA06A1}" type="pres">
      <dgm:prSet presAssocID="{50EB387C-4145-43EF-BA5F-B1C29F510751}" presName="negativeSpace" presStyleCnt="0"/>
      <dgm:spPr/>
    </dgm:pt>
    <dgm:pt modelId="{C09B6EFE-AA94-4600-99A5-7B6FD8603566}" type="pres">
      <dgm:prSet presAssocID="{50EB387C-4145-43EF-BA5F-B1C29F510751}" presName="childText" presStyleLbl="conFgAcc1" presStyleIdx="0" presStyleCnt="2" custLinFactY="-20914" custLinFactNeighborX="-1250" custLinFactNeighborY="-100000">
        <dgm:presLayoutVars>
          <dgm:bulletEnabled val="1"/>
        </dgm:presLayoutVars>
      </dgm:prSet>
      <dgm:spPr/>
    </dgm:pt>
    <dgm:pt modelId="{0560C20E-0545-4C9E-BB5E-0F01729B055E}" type="pres">
      <dgm:prSet presAssocID="{93B002A4-CB9B-4F44-ACFD-29567AAE1C4A}" presName="spaceBetweenRectangles" presStyleCnt="0"/>
      <dgm:spPr/>
    </dgm:pt>
    <dgm:pt modelId="{2BBE6EE5-7047-450E-8C8B-38D79D349071}" type="pres">
      <dgm:prSet presAssocID="{2E0B8E1B-2507-4206-A55D-A09D058288DF}" presName="parentLin" presStyleCnt="0"/>
      <dgm:spPr/>
    </dgm:pt>
    <dgm:pt modelId="{91584D2F-4DC5-4979-900C-F11F0B121B0F}" type="pres">
      <dgm:prSet presAssocID="{2E0B8E1B-2507-4206-A55D-A09D058288DF}" presName="parentLeftMargin" presStyleLbl="node1" presStyleIdx="0" presStyleCnt="2"/>
      <dgm:spPr/>
    </dgm:pt>
    <dgm:pt modelId="{A71858D1-8A33-4650-AAA7-F5D3651919AA}" type="pres">
      <dgm:prSet presAssocID="{2E0B8E1B-2507-4206-A55D-A09D058288DF}" presName="parentText" presStyleLbl="node1" presStyleIdx="1" presStyleCnt="2" custScaleX="142857" custScaleY="167213">
        <dgm:presLayoutVars>
          <dgm:chMax val="0"/>
          <dgm:bulletEnabled val="1"/>
        </dgm:presLayoutVars>
      </dgm:prSet>
      <dgm:spPr/>
    </dgm:pt>
    <dgm:pt modelId="{1222D099-80CB-4586-8E91-CB02801BB374}" type="pres">
      <dgm:prSet presAssocID="{2E0B8E1B-2507-4206-A55D-A09D058288DF}" presName="negativeSpace" presStyleCnt="0"/>
      <dgm:spPr/>
    </dgm:pt>
    <dgm:pt modelId="{5A90CA4C-E2DD-4CD7-B17F-ECFC5B928CDB}" type="pres">
      <dgm:prSet presAssocID="{2E0B8E1B-2507-4206-A55D-A09D058288DF}" presName="childText" presStyleLbl="conFgAcc1" presStyleIdx="1" presStyleCnt="2">
        <dgm:presLayoutVars>
          <dgm:bulletEnabled val="1"/>
        </dgm:presLayoutVars>
      </dgm:prSet>
      <dgm:spPr/>
    </dgm:pt>
  </dgm:ptLst>
  <dgm:cxnLst>
    <dgm:cxn modelId="{F5807135-89D1-4266-9466-34DD8D0E38A5}" type="presOf" srcId="{50EB387C-4145-43EF-BA5F-B1C29F510751}" destId="{F654B628-DB0D-44BC-B1A6-8CA6BE9D2B28}" srcOrd="1" destOrd="0" presId="urn:microsoft.com/office/officeart/2005/8/layout/list1"/>
    <dgm:cxn modelId="{4DCC8D3B-D887-4F21-BDA6-AF09DA37C9C6}" type="presOf" srcId="{50EB387C-4145-43EF-BA5F-B1C29F510751}" destId="{214416F5-21C2-4D74-AFA8-12B7D0C844FE}" srcOrd="0" destOrd="0" presId="urn:microsoft.com/office/officeart/2005/8/layout/list1"/>
    <dgm:cxn modelId="{FB033091-9BF1-498F-A9E6-C4F626C0BE98}" type="presOf" srcId="{332ACD83-F7A2-42BA-A47C-B371F89BF651}" destId="{E4EAAB8D-0C6E-4526-9A42-B4966A91C3BF}" srcOrd="0" destOrd="0" presId="urn:microsoft.com/office/officeart/2005/8/layout/list1"/>
    <dgm:cxn modelId="{F49C35C6-CF99-4CCF-BBB1-1AF3BBBD7BBC}" type="presOf" srcId="{2E0B8E1B-2507-4206-A55D-A09D058288DF}" destId="{91584D2F-4DC5-4979-900C-F11F0B121B0F}" srcOrd="0" destOrd="0" presId="urn:microsoft.com/office/officeart/2005/8/layout/list1"/>
    <dgm:cxn modelId="{3F6068EB-2EC1-4044-B1D7-C826D11A301C}" srcId="{332ACD83-F7A2-42BA-A47C-B371F89BF651}" destId="{50EB387C-4145-43EF-BA5F-B1C29F510751}" srcOrd="0" destOrd="0" parTransId="{1E3A58D0-B558-4008-8B72-CC438D890B3F}" sibTransId="{93B002A4-CB9B-4F44-ACFD-29567AAE1C4A}"/>
    <dgm:cxn modelId="{F2EAA8F6-389F-4235-8709-6769807E16F2}" srcId="{332ACD83-F7A2-42BA-A47C-B371F89BF651}" destId="{2E0B8E1B-2507-4206-A55D-A09D058288DF}" srcOrd="1" destOrd="0" parTransId="{33592CA7-CE2E-4610-B017-93453F65608E}" sibTransId="{CB265592-6F1A-4526-A9AE-098729F07DA8}"/>
    <dgm:cxn modelId="{0C45C4FD-08AA-4C7C-A07B-0538322F22A8}" type="presOf" srcId="{2E0B8E1B-2507-4206-A55D-A09D058288DF}" destId="{A71858D1-8A33-4650-AAA7-F5D3651919AA}" srcOrd="1" destOrd="0" presId="urn:microsoft.com/office/officeart/2005/8/layout/list1"/>
    <dgm:cxn modelId="{F4934FD6-4A30-4AB7-832C-D68368757006}" type="presParOf" srcId="{E4EAAB8D-0C6E-4526-9A42-B4966A91C3BF}" destId="{3DCB39BB-4328-4952-A196-F595C183128C}" srcOrd="0" destOrd="0" presId="urn:microsoft.com/office/officeart/2005/8/layout/list1"/>
    <dgm:cxn modelId="{4558F2D9-F161-43DD-8515-B4F43B1B6237}" type="presParOf" srcId="{3DCB39BB-4328-4952-A196-F595C183128C}" destId="{214416F5-21C2-4D74-AFA8-12B7D0C844FE}" srcOrd="0" destOrd="0" presId="urn:microsoft.com/office/officeart/2005/8/layout/list1"/>
    <dgm:cxn modelId="{FC72E3EF-2D1A-4F1A-98B1-5FC224C7F535}" type="presParOf" srcId="{3DCB39BB-4328-4952-A196-F595C183128C}" destId="{F654B628-DB0D-44BC-B1A6-8CA6BE9D2B28}" srcOrd="1" destOrd="0" presId="urn:microsoft.com/office/officeart/2005/8/layout/list1"/>
    <dgm:cxn modelId="{69AED93D-4989-40C4-9095-A29214CBD636}" type="presParOf" srcId="{E4EAAB8D-0C6E-4526-9A42-B4966A91C3BF}" destId="{668FCE18-BE98-49A3-A96E-A9211DAA06A1}" srcOrd="1" destOrd="0" presId="urn:microsoft.com/office/officeart/2005/8/layout/list1"/>
    <dgm:cxn modelId="{D4568689-5A25-4E26-9EFB-69E8060D9ED2}" type="presParOf" srcId="{E4EAAB8D-0C6E-4526-9A42-B4966A91C3BF}" destId="{C09B6EFE-AA94-4600-99A5-7B6FD8603566}" srcOrd="2" destOrd="0" presId="urn:microsoft.com/office/officeart/2005/8/layout/list1"/>
    <dgm:cxn modelId="{0536EF14-175C-480A-A645-0AA1A0426BDC}" type="presParOf" srcId="{E4EAAB8D-0C6E-4526-9A42-B4966A91C3BF}" destId="{0560C20E-0545-4C9E-BB5E-0F01729B055E}" srcOrd="3" destOrd="0" presId="urn:microsoft.com/office/officeart/2005/8/layout/list1"/>
    <dgm:cxn modelId="{B62C0456-D95D-41B4-ADFE-F7BEDF3DDF14}" type="presParOf" srcId="{E4EAAB8D-0C6E-4526-9A42-B4966A91C3BF}" destId="{2BBE6EE5-7047-450E-8C8B-38D79D349071}" srcOrd="4" destOrd="0" presId="urn:microsoft.com/office/officeart/2005/8/layout/list1"/>
    <dgm:cxn modelId="{B6523C64-CB1F-41D4-AF43-23D473411719}" type="presParOf" srcId="{2BBE6EE5-7047-450E-8C8B-38D79D349071}" destId="{91584D2F-4DC5-4979-900C-F11F0B121B0F}" srcOrd="0" destOrd="0" presId="urn:microsoft.com/office/officeart/2005/8/layout/list1"/>
    <dgm:cxn modelId="{359D3130-B7DA-4975-87F4-68F7C69BF753}" type="presParOf" srcId="{2BBE6EE5-7047-450E-8C8B-38D79D349071}" destId="{A71858D1-8A33-4650-AAA7-F5D3651919AA}" srcOrd="1" destOrd="0" presId="urn:microsoft.com/office/officeart/2005/8/layout/list1"/>
    <dgm:cxn modelId="{6B328562-EFF0-4F35-B710-B774E6461FD2}" type="presParOf" srcId="{E4EAAB8D-0C6E-4526-9A42-B4966A91C3BF}" destId="{1222D099-80CB-4586-8E91-CB02801BB374}" srcOrd="5" destOrd="0" presId="urn:microsoft.com/office/officeart/2005/8/layout/list1"/>
    <dgm:cxn modelId="{7E2444B7-350D-4C50-B856-26615D24B3F3}" type="presParOf" srcId="{E4EAAB8D-0C6E-4526-9A42-B4966A91C3BF}" destId="{5A90CA4C-E2DD-4CD7-B17F-ECFC5B928CD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6A7AE16-F925-4BE6-9FC1-CED926A3252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5631E3C-34BB-42DA-9772-1C0B2D23CC12}">
      <dgm:prSet phldrT="[Text]" custT="1"/>
      <dgm:spPr>
        <a:solidFill>
          <a:srgbClr val="C00000"/>
        </a:solidFill>
      </dgm:spPr>
      <dgm:t>
        <a:bodyPr/>
        <a:lstStyle/>
        <a:p>
          <a:r>
            <a:rPr lang="fr-FR" sz="3200" b="1" dirty="0"/>
            <a:t>1.Sự </a:t>
          </a:r>
          <a:r>
            <a:rPr lang="fr-FR" sz="3200" b="1" dirty="0" err="1"/>
            <a:t>hình</a:t>
          </a:r>
          <a:r>
            <a:rPr lang="fr-FR" sz="3200" b="1" dirty="0"/>
            <a:t> </a:t>
          </a:r>
          <a:r>
            <a:rPr lang="fr-FR" sz="3200" b="1" dirty="0" err="1"/>
            <a:t>thành</a:t>
          </a:r>
          <a:r>
            <a:rPr lang="fr-FR" sz="3200" b="1" dirty="0"/>
            <a:t> </a:t>
          </a:r>
          <a:r>
            <a:rPr lang="fr-FR" sz="3200" b="1" dirty="0" err="1"/>
            <a:t>và</a:t>
          </a:r>
          <a:r>
            <a:rPr lang="fr-FR" sz="3200" b="1" dirty="0"/>
            <a:t> </a:t>
          </a:r>
          <a:r>
            <a:rPr lang="fr-FR" sz="3200" b="1" dirty="0" err="1"/>
            <a:t>phát</a:t>
          </a:r>
          <a:r>
            <a:rPr lang="fr-FR" sz="3200" b="1" dirty="0"/>
            <a:t> </a:t>
          </a:r>
          <a:r>
            <a:rPr lang="fr-FR" sz="3200" b="1" dirty="0" err="1"/>
            <a:t>triển</a:t>
          </a:r>
          <a:r>
            <a:rPr lang="fr-FR" sz="3200" b="1" dirty="0"/>
            <a:t> </a:t>
          </a:r>
          <a:r>
            <a:rPr lang="fr-FR" sz="3200" b="1" dirty="0" err="1"/>
            <a:t>của</a:t>
          </a:r>
          <a:r>
            <a:rPr lang="fr-FR" sz="3200" b="1" dirty="0"/>
            <a:t> con </a:t>
          </a:r>
          <a:r>
            <a:rPr lang="fr-FR" sz="3200" b="1" dirty="0" err="1"/>
            <a:t>người</a:t>
          </a:r>
          <a:r>
            <a:rPr lang="fr-FR" sz="3200" b="1" dirty="0"/>
            <a:t> </a:t>
          </a:r>
          <a:r>
            <a:rPr lang="fr-FR" sz="3200" b="1" dirty="0" err="1"/>
            <a:t>trên</a:t>
          </a:r>
          <a:r>
            <a:rPr lang="fr-FR" sz="3200" b="1" dirty="0"/>
            <a:t> </a:t>
          </a:r>
          <a:r>
            <a:rPr lang="fr-FR" sz="3200" b="1" dirty="0" err="1"/>
            <a:t>lãnh</a:t>
          </a:r>
          <a:r>
            <a:rPr lang="fr-FR" sz="3200" b="1" dirty="0"/>
            <a:t> </a:t>
          </a:r>
          <a:r>
            <a:rPr lang="fr-FR" sz="3200" b="1" dirty="0" err="1"/>
            <a:t>thổ</a:t>
          </a:r>
          <a:r>
            <a:rPr lang="fr-FR" sz="3200" b="1" dirty="0"/>
            <a:t> </a:t>
          </a:r>
          <a:r>
            <a:rPr lang="fr-FR" sz="3200" b="1" dirty="0" err="1"/>
            <a:t>Việt</a:t>
          </a:r>
          <a:r>
            <a:rPr lang="fr-FR" sz="3200" b="1" dirty="0"/>
            <a:t> Nam </a:t>
          </a:r>
          <a:r>
            <a:rPr lang="fr-FR" sz="3200" b="1" dirty="0" err="1"/>
            <a:t>thời</a:t>
          </a:r>
          <a:r>
            <a:rPr lang="fr-FR" sz="3200" b="1" dirty="0"/>
            <a:t> </a:t>
          </a:r>
          <a:r>
            <a:rPr lang="fr-FR" sz="3200" b="1" dirty="0" err="1"/>
            <a:t>nguyên</a:t>
          </a:r>
          <a:r>
            <a:rPr lang="fr-FR" sz="3200" b="1" dirty="0"/>
            <a:t> </a:t>
          </a:r>
          <a:r>
            <a:rPr lang="fr-FR" sz="3200" b="1" dirty="0" err="1"/>
            <a:t>thuỷ</a:t>
          </a:r>
          <a:endParaRPr lang="en-US" sz="3200" dirty="0">
            <a:solidFill>
              <a:schemeClr val="bg1"/>
            </a:solidFill>
          </a:endParaRPr>
        </a:p>
      </dgm:t>
    </dgm:pt>
    <dgm:pt modelId="{2A527544-24A7-4FE2-8DBD-5BF5111CA4D4}" type="parTrans" cxnId="{62BC90F3-E3D2-4ACB-86BF-1AB7D78EA181}">
      <dgm:prSet/>
      <dgm:spPr/>
      <dgm:t>
        <a:bodyPr/>
        <a:lstStyle/>
        <a:p>
          <a:endParaRPr lang="en-US"/>
        </a:p>
      </dgm:t>
    </dgm:pt>
    <dgm:pt modelId="{09E0FF3D-32CD-43E2-991C-8A5E6E14DDDD}" type="sibTrans" cxnId="{62BC90F3-E3D2-4ACB-86BF-1AB7D78EA181}">
      <dgm:prSet/>
      <dgm:spPr/>
      <dgm:t>
        <a:bodyPr/>
        <a:lstStyle/>
        <a:p>
          <a:endParaRPr lang="en-US"/>
        </a:p>
      </dgm:t>
    </dgm:pt>
    <dgm:pt modelId="{F1E705B3-857D-49F7-BF6B-1D83D284640E}">
      <dgm:prSet phldrT="[Text]" custT="1"/>
      <dgm:spPr>
        <a:solidFill>
          <a:srgbClr val="002060"/>
        </a:solidFill>
      </dgm:spPr>
      <dgm:t>
        <a:bodyPr/>
        <a:lstStyle/>
        <a:p>
          <a:r>
            <a:rPr lang="en-US" sz="3200" b="1" dirty="0"/>
            <a:t>2. </a:t>
          </a:r>
          <a:r>
            <a:rPr lang="en-US" sz="3200" b="1" dirty="0" err="1"/>
            <a:t>Đời</a:t>
          </a:r>
          <a:r>
            <a:rPr lang="en-US" sz="3200" b="1" dirty="0"/>
            <a:t> </a:t>
          </a:r>
          <a:r>
            <a:rPr lang="en-US" sz="3200" b="1" dirty="0" err="1"/>
            <a:t>sống</a:t>
          </a:r>
          <a:r>
            <a:rPr lang="en-US" sz="3200" b="1" dirty="0"/>
            <a:t> </a:t>
          </a:r>
          <a:r>
            <a:rPr lang="en-US" sz="3200" b="1" dirty="0" err="1"/>
            <a:t>văn</a:t>
          </a:r>
          <a:r>
            <a:rPr lang="en-US" sz="3200" b="1" dirty="0"/>
            <a:t> </a:t>
          </a:r>
          <a:r>
            <a:rPr lang="en-US" sz="3200" b="1" dirty="0" err="1"/>
            <a:t>hoá</a:t>
          </a:r>
          <a:r>
            <a:rPr lang="en-US" sz="3200" b="1" dirty="0"/>
            <a:t> </a:t>
          </a:r>
          <a:r>
            <a:rPr lang="en-US" sz="3200" b="1" dirty="0" err="1"/>
            <a:t>xã</a:t>
          </a:r>
          <a:r>
            <a:rPr lang="en-US" sz="3200" b="1" dirty="0"/>
            <a:t> </a:t>
          </a:r>
          <a:r>
            <a:rPr lang="en-US" sz="3200" b="1" dirty="0" err="1"/>
            <a:t>hội</a:t>
          </a:r>
          <a:r>
            <a:rPr lang="en-US" sz="3200" b="1" dirty="0"/>
            <a:t> </a:t>
          </a:r>
          <a:r>
            <a:rPr lang="en-US" sz="3200" b="1" dirty="0" err="1"/>
            <a:t>thời</a:t>
          </a:r>
          <a:r>
            <a:rPr lang="en-US" sz="3200" b="1" dirty="0"/>
            <a:t> </a:t>
          </a:r>
          <a:r>
            <a:rPr lang="en-US" sz="3200" b="1" dirty="0" err="1"/>
            <a:t>nguyên</a:t>
          </a:r>
          <a:r>
            <a:rPr lang="en-US" sz="3200" b="1" dirty="0"/>
            <a:t> </a:t>
          </a:r>
          <a:r>
            <a:rPr lang="en-US" sz="3200" b="1" dirty="0" err="1"/>
            <a:t>thủy</a:t>
          </a:r>
          <a:r>
            <a:rPr lang="en-US" sz="3200" b="1" dirty="0"/>
            <a:t>	</a:t>
          </a:r>
          <a:endParaRPr lang="en-US" sz="3200" dirty="0">
            <a:solidFill>
              <a:schemeClr val="bg1"/>
            </a:solidFill>
          </a:endParaRPr>
        </a:p>
      </dgm:t>
    </dgm:pt>
    <dgm:pt modelId="{7CE779C1-7A1F-47C4-92D9-082F48793241}" type="parTrans" cxnId="{B6BFA418-6DB6-4C37-B857-1B7E0CEC36AE}">
      <dgm:prSet/>
      <dgm:spPr/>
      <dgm:t>
        <a:bodyPr/>
        <a:lstStyle/>
        <a:p>
          <a:endParaRPr lang="en-US"/>
        </a:p>
      </dgm:t>
    </dgm:pt>
    <dgm:pt modelId="{F6E8A42B-CDE6-45AD-96DC-0B3D0B385064}" type="sibTrans" cxnId="{B6BFA418-6DB6-4C37-B857-1B7E0CEC36AE}">
      <dgm:prSet/>
      <dgm:spPr/>
      <dgm:t>
        <a:bodyPr/>
        <a:lstStyle/>
        <a:p>
          <a:endParaRPr lang="en-US"/>
        </a:p>
      </dgm:t>
    </dgm:pt>
    <dgm:pt modelId="{F4FF091E-D261-4B8A-81F9-A757D8E8AF04}" type="pres">
      <dgm:prSet presAssocID="{46A7AE16-F925-4BE6-9FC1-CED926A32527}" presName="linear" presStyleCnt="0">
        <dgm:presLayoutVars>
          <dgm:dir/>
          <dgm:animLvl val="lvl"/>
          <dgm:resizeHandles val="exact"/>
        </dgm:presLayoutVars>
      </dgm:prSet>
      <dgm:spPr/>
    </dgm:pt>
    <dgm:pt modelId="{3ECA5683-4931-46B1-AA7D-9D1A883B03E2}" type="pres">
      <dgm:prSet presAssocID="{25631E3C-34BB-42DA-9772-1C0B2D23CC12}" presName="parentLin" presStyleCnt="0"/>
      <dgm:spPr/>
    </dgm:pt>
    <dgm:pt modelId="{202DE887-6732-4E5D-A2A3-128FBC237A46}" type="pres">
      <dgm:prSet presAssocID="{25631E3C-34BB-42DA-9772-1C0B2D23CC12}" presName="parentLeftMargin" presStyleLbl="node1" presStyleIdx="0" presStyleCnt="2"/>
      <dgm:spPr/>
    </dgm:pt>
    <dgm:pt modelId="{FC0C0324-9A84-46E9-94AE-AFCC17C310E1}" type="pres">
      <dgm:prSet presAssocID="{25631E3C-34BB-42DA-9772-1C0B2D23CC12}" presName="parentText" presStyleLbl="node1" presStyleIdx="0" presStyleCnt="2" custScaleX="150037" custLinFactNeighborY="-552">
        <dgm:presLayoutVars>
          <dgm:chMax val="0"/>
          <dgm:bulletEnabled val="1"/>
        </dgm:presLayoutVars>
      </dgm:prSet>
      <dgm:spPr/>
    </dgm:pt>
    <dgm:pt modelId="{6D7CE364-CEAC-480B-8E4D-22369EA23AD9}" type="pres">
      <dgm:prSet presAssocID="{25631E3C-34BB-42DA-9772-1C0B2D23CC12}" presName="negativeSpace" presStyleCnt="0"/>
      <dgm:spPr/>
    </dgm:pt>
    <dgm:pt modelId="{B64BD9C5-C103-4AAD-9476-2EFF8F4236C7}" type="pres">
      <dgm:prSet presAssocID="{25631E3C-34BB-42DA-9772-1C0B2D23CC12}" presName="childText" presStyleLbl="conFgAcc1" presStyleIdx="0" presStyleCnt="2">
        <dgm:presLayoutVars>
          <dgm:bulletEnabled val="1"/>
        </dgm:presLayoutVars>
      </dgm:prSet>
      <dgm:spPr/>
    </dgm:pt>
    <dgm:pt modelId="{692A2279-9D60-4310-AA33-DD561E40FC5F}" type="pres">
      <dgm:prSet presAssocID="{09E0FF3D-32CD-43E2-991C-8A5E6E14DDDD}" presName="spaceBetweenRectangles" presStyleCnt="0"/>
      <dgm:spPr/>
    </dgm:pt>
    <dgm:pt modelId="{F2B75459-AC4D-40FB-8DEC-F0DFF4C69737}" type="pres">
      <dgm:prSet presAssocID="{F1E705B3-857D-49F7-BF6B-1D83D284640E}" presName="parentLin" presStyleCnt="0"/>
      <dgm:spPr/>
    </dgm:pt>
    <dgm:pt modelId="{16B28307-438F-4D8E-8106-BE58D0493C79}" type="pres">
      <dgm:prSet presAssocID="{F1E705B3-857D-49F7-BF6B-1D83D284640E}" presName="parentLeftMargin" presStyleLbl="node1" presStyleIdx="0" presStyleCnt="2"/>
      <dgm:spPr/>
    </dgm:pt>
    <dgm:pt modelId="{53A250F2-A042-4D48-B3E1-B40B663F021A}" type="pres">
      <dgm:prSet presAssocID="{F1E705B3-857D-49F7-BF6B-1D83D284640E}" presName="parentText" presStyleLbl="node1" presStyleIdx="1" presStyleCnt="2" custScaleX="150037" custLinFactNeighborY="-552">
        <dgm:presLayoutVars>
          <dgm:chMax val="0"/>
          <dgm:bulletEnabled val="1"/>
        </dgm:presLayoutVars>
      </dgm:prSet>
      <dgm:spPr/>
    </dgm:pt>
    <dgm:pt modelId="{BF071A90-BA32-4F61-BB08-865AC0F72C66}" type="pres">
      <dgm:prSet presAssocID="{F1E705B3-857D-49F7-BF6B-1D83D284640E}" presName="negativeSpace" presStyleCnt="0"/>
      <dgm:spPr/>
    </dgm:pt>
    <dgm:pt modelId="{43F787F1-6E0D-40D8-A6DF-E23DCB0D2CE0}" type="pres">
      <dgm:prSet presAssocID="{F1E705B3-857D-49F7-BF6B-1D83D284640E}" presName="childText" presStyleLbl="conFgAcc1" presStyleIdx="1" presStyleCnt="2">
        <dgm:presLayoutVars>
          <dgm:bulletEnabled val="1"/>
        </dgm:presLayoutVars>
      </dgm:prSet>
      <dgm:spPr/>
    </dgm:pt>
  </dgm:ptLst>
  <dgm:cxnLst>
    <dgm:cxn modelId="{B6BFA418-6DB6-4C37-B857-1B7E0CEC36AE}" srcId="{46A7AE16-F925-4BE6-9FC1-CED926A32527}" destId="{F1E705B3-857D-49F7-BF6B-1D83D284640E}" srcOrd="1" destOrd="0" parTransId="{7CE779C1-7A1F-47C4-92D9-082F48793241}" sibTransId="{F6E8A42B-CDE6-45AD-96DC-0B3D0B385064}"/>
    <dgm:cxn modelId="{D356B05C-8820-4A01-891C-E6FE82704016}" type="presOf" srcId="{25631E3C-34BB-42DA-9772-1C0B2D23CC12}" destId="{FC0C0324-9A84-46E9-94AE-AFCC17C310E1}" srcOrd="1" destOrd="0" presId="urn:microsoft.com/office/officeart/2005/8/layout/list1"/>
    <dgm:cxn modelId="{564DB253-E441-4B21-8C80-C4B51E22B4AC}" type="presOf" srcId="{F1E705B3-857D-49F7-BF6B-1D83D284640E}" destId="{16B28307-438F-4D8E-8106-BE58D0493C79}" srcOrd="0" destOrd="0" presId="urn:microsoft.com/office/officeart/2005/8/layout/list1"/>
    <dgm:cxn modelId="{2EA42B80-D060-43C3-8DE1-CC635E6EDA2D}" type="presOf" srcId="{F1E705B3-857D-49F7-BF6B-1D83D284640E}" destId="{53A250F2-A042-4D48-B3E1-B40B663F021A}" srcOrd="1" destOrd="0" presId="urn:microsoft.com/office/officeart/2005/8/layout/list1"/>
    <dgm:cxn modelId="{E13965B5-0F4D-428B-91E7-DB8F1AAD6F99}" type="presOf" srcId="{25631E3C-34BB-42DA-9772-1C0B2D23CC12}" destId="{202DE887-6732-4E5D-A2A3-128FBC237A46}" srcOrd="0" destOrd="0" presId="urn:microsoft.com/office/officeart/2005/8/layout/list1"/>
    <dgm:cxn modelId="{BA224CBC-4D9F-421D-A361-D40C1E9DFD0C}" type="presOf" srcId="{46A7AE16-F925-4BE6-9FC1-CED926A32527}" destId="{F4FF091E-D261-4B8A-81F9-A757D8E8AF04}" srcOrd="0" destOrd="0" presId="urn:microsoft.com/office/officeart/2005/8/layout/list1"/>
    <dgm:cxn modelId="{62BC90F3-E3D2-4ACB-86BF-1AB7D78EA181}" srcId="{46A7AE16-F925-4BE6-9FC1-CED926A32527}" destId="{25631E3C-34BB-42DA-9772-1C0B2D23CC12}" srcOrd="0" destOrd="0" parTransId="{2A527544-24A7-4FE2-8DBD-5BF5111CA4D4}" sibTransId="{09E0FF3D-32CD-43E2-991C-8A5E6E14DDDD}"/>
    <dgm:cxn modelId="{CD448F0C-FA7F-458F-918E-B6724348D31B}" type="presParOf" srcId="{F4FF091E-D261-4B8A-81F9-A757D8E8AF04}" destId="{3ECA5683-4931-46B1-AA7D-9D1A883B03E2}" srcOrd="0" destOrd="0" presId="urn:microsoft.com/office/officeart/2005/8/layout/list1"/>
    <dgm:cxn modelId="{57032342-89DF-46D3-991B-F6AC0AEE57B1}" type="presParOf" srcId="{3ECA5683-4931-46B1-AA7D-9D1A883B03E2}" destId="{202DE887-6732-4E5D-A2A3-128FBC237A46}" srcOrd="0" destOrd="0" presId="urn:microsoft.com/office/officeart/2005/8/layout/list1"/>
    <dgm:cxn modelId="{040B38C9-DD95-4AA6-A638-287B855F4294}" type="presParOf" srcId="{3ECA5683-4931-46B1-AA7D-9D1A883B03E2}" destId="{FC0C0324-9A84-46E9-94AE-AFCC17C310E1}" srcOrd="1" destOrd="0" presId="urn:microsoft.com/office/officeart/2005/8/layout/list1"/>
    <dgm:cxn modelId="{B3AABD35-1032-428C-9EA6-8624C06EBE1C}" type="presParOf" srcId="{F4FF091E-D261-4B8A-81F9-A757D8E8AF04}" destId="{6D7CE364-CEAC-480B-8E4D-22369EA23AD9}" srcOrd="1" destOrd="0" presId="urn:microsoft.com/office/officeart/2005/8/layout/list1"/>
    <dgm:cxn modelId="{61BDD13C-CD29-4290-BF1A-DC46A03D8864}" type="presParOf" srcId="{F4FF091E-D261-4B8A-81F9-A757D8E8AF04}" destId="{B64BD9C5-C103-4AAD-9476-2EFF8F4236C7}" srcOrd="2" destOrd="0" presId="urn:microsoft.com/office/officeart/2005/8/layout/list1"/>
    <dgm:cxn modelId="{5FB83E85-9F33-44A3-A6D0-98EFB1558C03}" type="presParOf" srcId="{F4FF091E-D261-4B8A-81F9-A757D8E8AF04}" destId="{692A2279-9D60-4310-AA33-DD561E40FC5F}" srcOrd="3" destOrd="0" presId="urn:microsoft.com/office/officeart/2005/8/layout/list1"/>
    <dgm:cxn modelId="{BE72D40D-495A-4398-8389-1748A43AD2D6}" type="presParOf" srcId="{F4FF091E-D261-4B8A-81F9-A757D8E8AF04}" destId="{F2B75459-AC4D-40FB-8DEC-F0DFF4C69737}" srcOrd="4" destOrd="0" presId="urn:microsoft.com/office/officeart/2005/8/layout/list1"/>
    <dgm:cxn modelId="{D417DE30-21F3-4B78-AD17-BCB22559217E}" type="presParOf" srcId="{F2B75459-AC4D-40FB-8DEC-F0DFF4C69737}" destId="{16B28307-438F-4D8E-8106-BE58D0493C79}" srcOrd="0" destOrd="0" presId="urn:microsoft.com/office/officeart/2005/8/layout/list1"/>
    <dgm:cxn modelId="{2E7EDA66-CC60-40E6-807A-5333A473D6A8}" type="presParOf" srcId="{F2B75459-AC4D-40FB-8DEC-F0DFF4C69737}" destId="{53A250F2-A042-4D48-B3E1-B40B663F021A}" srcOrd="1" destOrd="0" presId="urn:microsoft.com/office/officeart/2005/8/layout/list1"/>
    <dgm:cxn modelId="{8E7A0CF1-0B8A-4017-8DA4-F5A1A272F8A9}" type="presParOf" srcId="{F4FF091E-D261-4B8A-81F9-A757D8E8AF04}" destId="{BF071A90-BA32-4F61-BB08-865AC0F72C66}" srcOrd="5" destOrd="0" presId="urn:microsoft.com/office/officeart/2005/8/layout/list1"/>
    <dgm:cxn modelId="{1B605634-2C90-4478-872D-DE2E0CB9703C}" type="presParOf" srcId="{F4FF091E-D261-4B8A-81F9-A757D8E8AF04}" destId="{43F787F1-6E0D-40D8-A6DF-E23DCB0D2CE0}"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25B0C5C-D9DE-4F30-B4E2-55D20E2CA3A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BB7A6644-448B-4C5F-936A-7A84B61B16C6}">
      <dgm:prSet phldrT="[Text]" custT="1"/>
      <dgm:spPr>
        <a:solidFill>
          <a:srgbClr val="00B050"/>
        </a:solidFill>
      </dgm:spPr>
      <dgm:t>
        <a:bodyPr/>
        <a:lstStyle/>
        <a:p>
          <a:r>
            <a:rPr lang="fr-FR" sz="3200" b="1" dirty="0"/>
            <a:t>1. </a:t>
          </a:r>
          <a:r>
            <a:rPr lang="fr-FR" sz="3200" b="1" dirty="0" err="1"/>
            <a:t>Sự</a:t>
          </a:r>
          <a:r>
            <a:rPr lang="fr-FR" sz="3200" b="1" dirty="0"/>
            <a:t> </a:t>
          </a:r>
          <a:r>
            <a:rPr lang="fr-FR" sz="3200" b="1" dirty="0" err="1"/>
            <a:t>hình</a:t>
          </a:r>
          <a:r>
            <a:rPr lang="fr-FR" sz="3200" b="1" dirty="0"/>
            <a:t> </a:t>
          </a:r>
          <a:r>
            <a:rPr lang="fr-FR" sz="3200" b="1" dirty="0" err="1"/>
            <a:t>thành</a:t>
          </a:r>
          <a:r>
            <a:rPr lang="fr-FR" sz="3200" b="1" dirty="0"/>
            <a:t> </a:t>
          </a:r>
          <a:r>
            <a:rPr lang="fr-FR" sz="3200" b="1" dirty="0" err="1"/>
            <a:t>và</a:t>
          </a:r>
          <a:r>
            <a:rPr lang="fr-FR" sz="3200" b="1" dirty="0"/>
            <a:t> </a:t>
          </a:r>
          <a:r>
            <a:rPr lang="fr-FR" sz="3200" b="1" dirty="0" err="1"/>
            <a:t>phát</a:t>
          </a:r>
          <a:r>
            <a:rPr lang="fr-FR" sz="3200" b="1" dirty="0"/>
            <a:t> </a:t>
          </a:r>
          <a:r>
            <a:rPr lang="fr-FR" sz="3200" b="1" dirty="0" err="1"/>
            <a:t>triển</a:t>
          </a:r>
          <a:r>
            <a:rPr lang="fr-FR" sz="3200" b="1" dirty="0"/>
            <a:t> </a:t>
          </a:r>
          <a:r>
            <a:rPr lang="fr-FR" sz="3200" b="1" dirty="0" err="1"/>
            <a:t>của</a:t>
          </a:r>
          <a:r>
            <a:rPr lang="fr-FR" sz="3200" b="1" dirty="0"/>
            <a:t> con </a:t>
          </a:r>
          <a:r>
            <a:rPr lang="fr-FR" sz="3200" b="1" dirty="0" err="1"/>
            <a:t>người</a:t>
          </a:r>
          <a:r>
            <a:rPr lang="fr-FR" sz="3200" b="1" dirty="0"/>
            <a:t> </a:t>
          </a:r>
          <a:r>
            <a:rPr lang="fr-FR" sz="3200" b="1" dirty="0" err="1"/>
            <a:t>trên</a:t>
          </a:r>
          <a:r>
            <a:rPr lang="fr-FR" sz="3200" b="1" dirty="0"/>
            <a:t> </a:t>
          </a:r>
          <a:r>
            <a:rPr lang="fr-FR" sz="3200" b="1" dirty="0" err="1"/>
            <a:t>lãnh</a:t>
          </a:r>
          <a:r>
            <a:rPr lang="fr-FR" sz="3200" b="1" dirty="0"/>
            <a:t> </a:t>
          </a:r>
          <a:r>
            <a:rPr lang="fr-FR" sz="3200" b="1" dirty="0" err="1"/>
            <a:t>thổ</a:t>
          </a:r>
          <a:r>
            <a:rPr lang="fr-FR" sz="3200" b="1" dirty="0"/>
            <a:t> </a:t>
          </a:r>
          <a:r>
            <a:rPr lang="fr-FR" sz="3200" b="1" dirty="0" err="1"/>
            <a:t>Việt</a:t>
          </a:r>
          <a:r>
            <a:rPr lang="fr-FR" sz="3200" b="1" dirty="0"/>
            <a:t> Nam </a:t>
          </a:r>
          <a:r>
            <a:rPr lang="fr-FR" sz="3200" b="1" dirty="0" err="1"/>
            <a:t>thời</a:t>
          </a:r>
          <a:r>
            <a:rPr lang="fr-FR" sz="3200" b="1" dirty="0"/>
            <a:t> </a:t>
          </a:r>
          <a:r>
            <a:rPr lang="fr-FR" sz="3200" b="1" dirty="0" err="1"/>
            <a:t>nguyên</a:t>
          </a:r>
          <a:r>
            <a:rPr lang="fr-FR" sz="3200" b="1" dirty="0"/>
            <a:t> </a:t>
          </a:r>
          <a:r>
            <a:rPr lang="fr-FR" sz="3200" b="1" dirty="0" err="1"/>
            <a:t>thuỷ</a:t>
          </a:r>
          <a:endParaRPr lang="en-US" sz="3200" b="1" i="0" dirty="0">
            <a:solidFill>
              <a:srgbClr val="FFFF00"/>
            </a:solidFill>
          </a:endParaRPr>
        </a:p>
      </dgm:t>
    </dgm:pt>
    <dgm:pt modelId="{5289B0E5-1314-4AD7-B126-89C75710DBA2}" type="parTrans" cxnId="{882AAAA0-C4C3-4449-8823-87DD31B3A6BC}">
      <dgm:prSet/>
      <dgm:spPr/>
      <dgm:t>
        <a:bodyPr/>
        <a:lstStyle/>
        <a:p>
          <a:endParaRPr lang="en-US"/>
        </a:p>
      </dgm:t>
    </dgm:pt>
    <dgm:pt modelId="{C4AC9BFD-60B9-4947-AABD-ACD4C51AD1B2}" type="sibTrans" cxnId="{882AAAA0-C4C3-4449-8823-87DD31B3A6BC}">
      <dgm:prSet/>
      <dgm:spPr/>
      <dgm:t>
        <a:bodyPr/>
        <a:lstStyle/>
        <a:p>
          <a:endParaRPr lang="en-US"/>
        </a:p>
      </dgm:t>
    </dgm:pt>
    <dgm:pt modelId="{34CA0527-8501-40C2-AEB4-7CE3F45ABAC7}">
      <dgm:prSet phldrT="[Text]" custT="1"/>
      <dgm:spPr>
        <a:solidFill>
          <a:srgbClr val="0070C0">
            <a:alpha val="90000"/>
          </a:srgbClr>
        </a:solidFill>
      </dgm:spPr>
      <dgm:t>
        <a:bodyPr/>
        <a:lstStyle/>
        <a:p>
          <a:r>
            <a:rPr lang="fr-FR" sz="3200" b="1" dirty="0">
              <a:solidFill>
                <a:schemeClr val="bg1"/>
              </a:solidFill>
            </a:rPr>
            <a:t>1.1 </a:t>
          </a:r>
          <a:r>
            <a:rPr lang="fr-FR" sz="3200" b="1" dirty="0" err="1">
              <a:solidFill>
                <a:schemeClr val="bg1"/>
              </a:solidFill>
            </a:rPr>
            <a:t>Người</a:t>
          </a:r>
          <a:r>
            <a:rPr lang="fr-FR" sz="3200" b="1" dirty="0">
              <a:solidFill>
                <a:schemeClr val="bg1"/>
              </a:solidFill>
            </a:rPr>
            <a:t> </a:t>
          </a:r>
          <a:r>
            <a:rPr lang="fr-FR" sz="3200" b="1" dirty="0" err="1">
              <a:solidFill>
                <a:schemeClr val="bg1"/>
              </a:solidFill>
            </a:rPr>
            <a:t>vượn</a:t>
          </a:r>
          <a:endParaRPr lang="en-US" sz="3200" b="0" i="0" dirty="0">
            <a:solidFill>
              <a:schemeClr val="bg1"/>
            </a:solidFill>
          </a:endParaRPr>
        </a:p>
      </dgm:t>
    </dgm:pt>
    <dgm:pt modelId="{4EE09596-047B-4DE1-BF2A-0A88005D60CB}" type="parTrans" cxnId="{CE16E93F-71D6-40DB-AD30-BD78A0E96891}">
      <dgm:prSet/>
      <dgm:spPr/>
      <dgm:t>
        <a:bodyPr/>
        <a:lstStyle/>
        <a:p>
          <a:endParaRPr lang="en-US"/>
        </a:p>
      </dgm:t>
    </dgm:pt>
    <dgm:pt modelId="{C8017F0F-9ECF-44A7-96BE-2FE58067B603}" type="sibTrans" cxnId="{CE16E93F-71D6-40DB-AD30-BD78A0E96891}">
      <dgm:prSet/>
      <dgm:spPr/>
      <dgm:t>
        <a:bodyPr/>
        <a:lstStyle/>
        <a:p>
          <a:endParaRPr lang="en-US"/>
        </a:p>
      </dgm:t>
    </dgm:pt>
    <dgm:pt modelId="{031C89FA-EB70-42D9-BB7E-BE1C96C336D3}">
      <dgm:prSet phldrT="[Text]" custT="1"/>
      <dgm:spPr>
        <a:solidFill>
          <a:srgbClr val="0070C0">
            <a:alpha val="90000"/>
          </a:srgbClr>
        </a:solidFill>
      </dgm:spPr>
      <dgm:t>
        <a:bodyPr/>
        <a:lstStyle/>
        <a:p>
          <a:r>
            <a:rPr lang="en-US" sz="3200" b="1" dirty="0">
              <a:solidFill>
                <a:schemeClr val="bg1"/>
              </a:solidFill>
            </a:rPr>
            <a:t>1.2  </a:t>
          </a:r>
          <a:r>
            <a:rPr lang="en-US" sz="3200" b="1" dirty="0" err="1">
              <a:solidFill>
                <a:schemeClr val="bg1"/>
              </a:solidFill>
            </a:rPr>
            <a:t>Người</a:t>
          </a:r>
          <a:r>
            <a:rPr lang="en-US" sz="3200" b="1" dirty="0">
              <a:solidFill>
                <a:schemeClr val="bg1"/>
              </a:solidFill>
            </a:rPr>
            <a:t> </a:t>
          </a:r>
          <a:r>
            <a:rPr lang="en-US" sz="3200" b="1" dirty="0" err="1">
              <a:solidFill>
                <a:schemeClr val="bg1"/>
              </a:solidFill>
            </a:rPr>
            <a:t>hiện</a:t>
          </a:r>
          <a:r>
            <a:rPr lang="en-US" sz="3200" b="1" dirty="0">
              <a:solidFill>
                <a:schemeClr val="bg1"/>
              </a:solidFill>
            </a:rPr>
            <a:t> </a:t>
          </a:r>
          <a:r>
            <a:rPr lang="en-US" sz="3200" b="1" dirty="0" err="1">
              <a:solidFill>
                <a:schemeClr val="bg1"/>
              </a:solidFill>
            </a:rPr>
            <a:t>đại</a:t>
          </a:r>
          <a:endParaRPr lang="en-US" sz="3200" b="0" i="0" dirty="0">
            <a:solidFill>
              <a:schemeClr val="bg1"/>
            </a:solidFill>
          </a:endParaRPr>
        </a:p>
      </dgm:t>
    </dgm:pt>
    <dgm:pt modelId="{30D09F46-BC39-4C29-B0BB-0722878AA10E}" type="parTrans" cxnId="{C4DBDD01-1CFE-48D6-8566-EBAF02052125}">
      <dgm:prSet/>
      <dgm:spPr/>
      <dgm:t>
        <a:bodyPr/>
        <a:lstStyle/>
        <a:p>
          <a:endParaRPr lang="en-US"/>
        </a:p>
      </dgm:t>
    </dgm:pt>
    <dgm:pt modelId="{0A9253E4-80AB-4A44-9AE1-412C8053D2D8}" type="sibTrans" cxnId="{C4DBDD01-1CFE-48D6-8566-EBAF02052125}">
      <dgm:prSet/>
      <dgm:spPr/>
      <dgm:t>
        <a:bodyPr/>
        <a:lstStyle/>
        <a:p>
          <a:endParaRPr lang="en-US"/>
        </a:p>
      </dgm:t>
    </dgm:pt>
    <dgm:pt modelId="{B3D8374E-8D01-4371-B877-4E24618CA89E}" type="pres">
      <dgm:prSet presAssocID="{825B0C5C-D9DE-4F30-B4E2-55D20E2CA3A1}" presName="Name0" presStyleCnt="0">
        <dgm:presLayoutVars>
          <dgm:dir/>
          <dgm:animLvl val="lvl"/>
          <dgm:resizeHandles val="exact"/>
        </dgm:presLayoutVars>
      </dgm:prSet>
      <dgm:spPr/>
    </dgm:pt>
    <dgm:pt modelId="{3E92AB60-F560-4A10-809C-00FA7E918975}" type="pres">
      <dgm:prSet presAssocID="{BB7A6644-448B-4C5F-936A-7A84B61B16C6}" presName="linNode" presStyleCnt="0"/>
      <dgm:spPr/>
    </dgm:pt>
    <dgm:pt modelId="{2633C0E9-D3FF-4453-92ED-4AFE304A66B6}" type="pres">
      <dgm:prSet presAssocID="{BB7A6644-448B-4C5F-936A-7A84B61B16C6}" presName="parentText" presStyleLbl="node1" presStyleIdx="0" presStyleCnt="1" custLinFactNeighborX="-6010" custLinFactNeighborY="-11138">
        <dgm:presLayoutVars>
          <dgm:chMax val="1"/>
          <dgm:bulletEnabled val="1"/>
        </dgm:presLayoutVars>
      </dgm:prSet>
      <dgm:spPr/>
    </dgm:pt>
    <dgm:pt modelId="{63753B65-618E-4502-BFFF-17F846F65E4C}" type="pres">
      <dgm:prSet presAssocID="{BB7A6644-448B-4C5F-936A-7A84B61B16C6}" presName="descendantText" presStyleLbl="alignAccFollowNode1" presStyleIdx="0" presStyleCnt="1">
        <dgm:presLayoutVars>
          <dgm:bulletEnabled val="1"/>
        </dgm:presLayoutVars>
      </dgm:prSet>
      <dgm:spPr/>
    </dgm:pt>
  </dgm:ptLst>
  <dgm:cxnLst>
    <dgm:cxn modelId="{C4DBDD01-1CFE-48D6-8566-EBAF02052125}" srcId="{BB7A6644-448B-4C5F-936A-7A84B61B16C6}" destId="{031C89FA-EB70-42D9-BB7E-BE1C96C336D3}" srcOrd="1" destOrd="0" parTransId="{30D09F46-BC39-4C29-B0BB-0722878AA10E}" sibTransId="{0A9253E4-80AB-4A44-9AE1-412C8053D2D8}"/>
    <dgm:cxn modelId="{9BF53B05-B734-4FF9-9B72-28C661166C50}" type="presOf" srcId="{34CA0527-8501-40C2-AEB4-7CE3F45ABAC7}" destId="{63753B65-618E-4502-BFFF-17F846F65E4C}" srcOrd="0" destOrd="0" presId="urn:microsoft.com/office/officeart/2005/8/layout/vList5"/>
    <dgm:cxn modelId="{FE89D512-7003-4292-846F-0686C830AE22}" type="presOf" srcId="{825B0C5C-D9DE-4F30-B4E2-55D20E2CA3A1}" destId="{B3D8374E-8D01-4371-B877-4E24618CA89E}" srcOrd="0" destOrd="0" presId="urn:microsoft.com/office/officeart/2005/8/layout/vList5"/>
    <dgm:cxn modelId="{CE16E93F-71D6-40DB-AD30-BD78A0E96891}" srcId="{BB7A6644-448B-4C5F-936A-7A84B61B16C6}" destId="{34CA0527-8501-40C2-AEB4-7CE3F45ABAC7}" srcOrd="0" destOrd="0" parTransId="{4EE09596-047B-4DE1-BF2A-0A88005D60CB}" sibTransId="{C8017F0F-9ECF-44A7-96BE-2FE58067B603}"/>
    <dgm:cxn modelId="{22C6CB5D-6F6E-402D-BDCF-C1F367D39837}" type="presOf" srcId="{031C89FA-EB70-42D9-BB7E-BE1C96C336D3}" destId="{63753B65-618E-4502-BFFF-17F846F65E4C}" srcOrd="0" destOrd="1" presId="urn:microsoft.com/office/officeart/2005/8/layout/vList5"/>
    <dgm:cxn modelId="{E31C696E-299F-4672-9BE0-11079BA9DA8F}" type="presOf" srcId="{BB7A6644-448B-4C5F-936A-7A84B61B16C6}" destId="{2633C0E9-D3FF-4453-92ED-4AFE304A66B6}" srcOrd="0" destOrd="0" presId="urn:microsoft.com/office/officeart/2005/8/layout/vList5"/>
    <dgm:cxn modelId="{882AAAA0-C4C3-4449-8823-87DD31B3A6BC}" srcId="{825B0C5C-D9DE-4F30-B4E2-55D20E2CA3A1}" destId="{BB7A6644-448B-4C5F-936A-7A84B61B16C6}" srcOrd="0" destOrd="0" parTransId="{5289B0E5-1314-4AD7-B126-89C75710DBA2}" sibTransId="{C4AC9BFD-60B9-4947-AABD-ACD4C51AD1B2}"/>
    <dgm:cxn modelId="{5C39FF19-B9F4-4F49-8D06-54D9E4FD3F47}" type="presParOf" srcId="{B3D8374E-8D01-4371-B877-4E24618CA89E}" destId="{3E92AB60-F560-4A10-809C-00FA7E918975}" srcOrd="0" destOrd="0" presId="urn:microsoft.com/office/officeart/2005/8/layout/vList5"/>
    <dgm:cxn modelId="{B6D4C7A0-D27F-437C-90FA-6AABC9EBCA2A}" type="presParOf" srcId="{3E92AB60-F560-4A10-809C-00FA7E918975}" destId="{2633C0E9-D3FF-4453-92ED-4AFE304A66B6}" srcOrd="0" destOrd="0" presId="urn:microsoft.com/office/officeart/2005/8/layout/vList5"/>
    <dgm:cxn modelId="{5D30D135-08A0-4BD8-9C81-402588C9DC5C}" type="presParOf" srcId="{3E92AB60-F560-4A10-809C-00FA7E918975}" destId="{63753B65-618E-4502-BFFF-17F846F65E4C}" srcOrd="1" destOrd="0" presId="urn:microsoft.com/office/officeart/2005/8/layout/vList5"/>
  </dgm:cxnLst>
  <dgm:bg>
    <a:solidFill>
      <a:srgbClr val="92D050"/>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AC8D6FB-415F-4C89-B6F9-189F2CEA1905}" type="doc">
      <dgm:prSet loTypeId="urn:microsoft.com/office/officeart/2005/8/layout/hProcess10" loCatId="process" qsTypeId="urn:microsoft.com/office/officeart/2005/8/quickstyle/simple1" qsCatId="simple" csTypeId="urn:microsoft.com/office/officeart/2005/8/colors/accent1_2" csCatId="accent1" phldr="1"/>
      <dgm:spPr/>
      <dgm:t>
        <a:bodyPr/>
        <a:lstStyle/>
        <a:p>
          <a:endParaRPr lang="en-US"/>
        </a:p>
      </dgm:t>
    </dgm:pt>
    <dgm:pt modelId="{6C759107-C7BD-4FD4-842E-200ED072A83E}">
      <dgm:prSet phldrT="[Text]"/>
      <dgm:spPr>
        <a:solidFill>
          <a:schemeClr val="accent2">
            <a:lumMod val="75000"/>
          </a:schemeClr>
        </a:solidFill>
      </dgm:spPr>
      <dgm:t>
        <a:bodyPr/>
        <a:lstStyle/>
        <a:p>
          <a:r>
            <a:rPr lang="en-US" dirty="0" err="1"/>
            <a:t>Vượn</a:t>
          </a:r>
          <a:r>
            <a:rPr lang="en-US" dirty="0"/>
            <a:t> </a:t>
          </a:r>
          <a:r>
            <a:rPr lang="en-US" dirty="0" err="1"/>
            <a:t>cổ</a:t>
          </a:r>
          <a:endParaRPr lang="en-US" dirty="0"/>
        </a:p>
      </dgm:t>
    </dgm:pt>
    <dgm:pt modelId="{06AD66C6-EF13-4C51-B07F-9C98A6312713}" type="parTrans" cxnId="{068160B5-3B90-4185-9FEF-BB7D5B90D954}">
      <dgm:prSet/>
      <dgm:spPr/>
      <dgm:t>
        <a:bodyPr/>
        <a:lstStyle/>
        <a:p>
          <a:endParaRPr lang="en-US"/>
        </a:p>
      </dgm:t>
    </dgm:pt>
    <dgm:pt modelId="{03CB9FE5-8729-4524-819A-82208B105EE0}" type="sibTrans" cxnId="{068160B5-3B90-4185-9FEF-BB7D5B90D954}">
      <dgm:prSet/>
      <dgm:spPr>
        <a:solidFill>
          <a:srgbClr val="FF0000"/>
        </a:solidFill>
      </dgm:spPr>
      <dgm:t>
        <a:bodyPr/>
        <a:lstStyle/>
        <a:p>
          <a:endParaRPr lang="en-US"/>
        </a:p>
      </dgm:t>
    </dgm:pt>
    <dgm:pt modelId="{8CEE112D-DCEB-4B11-8F93-B797643A7884}">
      <dgm:prSet phldrT="[Text]"/>
      <dgm:spPr>
        <a:solidFill>
          <a:schemeClr val="accent2">
            <a:lumMod val="75000"/>
          </a:schemeClr>
        </a:solidFill>
      </dgm:spPr>
      <dgm:t>
        <a:bodyPr/>
        <a:lstStyle/>
        <a:p>
          <a:r>
            <a:rPr lang="en-US" dirty="0" err="1"/>
            <a:t>Cách</a:t>
          </a:r>
          <a:r>
            <a:rPr lang="en-US" dirty="0"/>
            <a:t> </a:t>
          </a:r>
          <a:r>
            <a:rPr lang="en-US" dirty="0" err="1"/>
            <a:t>đây</a:t>
          </a:r>
          <a:r>
            <a:rPr lang="en-US" dirty="0"/>
            <a:t> </a:t>
          </a:r>
          <a:r>
            <a:rPr lang="en-US" dirty="0" err="1"/>
            <a:t>khoảng</a:t>
          </a:r>
          <a:r>
            <a:rPr lang="en-US" dirty="0"/>
            <a:t> 6 </a:t>
          </a:r>
          <a:r>
            <a:rPr lang="en-US" dirty="0" err="1"/>
            <a:t>triệu</a:t>
          </a:r>
          <a:r>
            <a:rPr lang="en-US" dirty="0"/>
            <a:t> </a:t>
          </a:r>
          <a:r>
            <a:rPr lang="en-US" dirty="0" err="1"/>
            <a:t>năm</a:t>
          </a:r>
          <a:endParaRPr lang="en-US" dirty="0"/>
        </a:p>
      </dgm:t>
    </dgm:pt>
    <dgm:pt modelId="{D3A69B01-E894-4593-8DCF-B5C78EEB25AE}" type="parTrans" cxnId="{3C8E6D32-BD02-4510-BD3E-98CF011F311A}">
      <dgm:prSet/>
      <dgm:spPr/>
      <dgm:t>
        <a:bodyPr/>
        <a:lstStyle/>
        <a:p>
          <a:endParaRPr lang="en-US"/>
        </a:p>
      </dgm:t>
    </dgm:pt>
    <dgm:pt modelId="{A178BF49-4173-49DD-86A7-0DCBF69D5560}" type="sibTrans" cxnId="{3C8E6D32-BD02-4510-BD3E-98CF011F311A}">
      <dgm:prSet/>
      <dgm:spPr/>
      <dgm:t>
        <a:bodyPr/>
        <a:lstStyle/>
        <a:p>
          <a:endParaRPr lang="en-US"/>
        </a:p>
      </dgm:t>
    </dgm:pt>
    <dgm:pt modelId="{C6C474C0-BA3C-4905-AF39-449E24C58FE4}">
      <dgm:prSet phldrT="[Text]"/>
      <dgm:spPr>
        <a:solidFill>
          <a:srgbClr val="C00000"/>
        </a:solidFill>
      </dgm:spPr>
      <dgm:t>
        <a:bodyPr/>
        <a:lstStyle/>
        <a:p>
          <a:r>
            <a:rPr lang="en-US" dirty="0" err="1"/>
            <a:t>Người</a:t>
          </a:r>
          <a:r>
            <a:rPr lang="en-US" dirty="0"/>
            <a:t> </a:t>
          </a:r>
          <a:r>
            <a:rPr lang="en-US" dirty="0" err="1"/>
            <a:t>tối</a:t>
          </a:r>
          <a:r>
            <a:rPr lang="en-US" dirty="0"/>
            <a:t> </a:t>
          </a:r>
          <a:r>
            <a:rPr lang="en-US" dirty="0" err="1"/>
            <a:t>cổ</a:t>
          </a:r>
          <a:endParaRPr lang="en-US" dirty="0"/>
        </a:p>
      </dgm:t>
    </dgm:pt>
    <dgm:pt modelId="{C05115DA-E6CB-45C4-9D7B-3BC1F23AA228}" type="parTrans" cxnId="{C448159C-2E00-49A6-8C8D-1A1AA187EF5C}">
      <dgm:prSet/>
      <dgm:spPr/>
      <dgm:t>
        <a:bodyPr/>
        <a:lstStyle/>
        <a:p>
          <a:endParaRPr lang="en-US"/>
        </a:p>
      </dgm:t>
    </dgm:pt>
    <dgm:pt modelId="{BFB38134-7091-467F-98A5-06069CCDC73E}" type="sibTrans" cxnId="{C448159C-2E00-49A6-8C8D-1A1AA187EF5C}">
      <dgm:prSet/>
      <dgm:spPr>
        <a:solidFill>
          <a:srgbClr val="FF0000"/>
        </a:solidFill>
      </dgm:spPr>
      <dgm:t>
        <a:bodyPr/>
        <a:lstStyle/>
        <a:p>
          <a:endParaRPr lang="en-US"/>
        </a:p>
      </dgm:t>
    </dgm:pt>
    <dgm:pt modelId="{A2232C5F-5814-4CDF-9AEF-88AB87F2B8BB}">
      <dgm:prSet phldrT="[Text]"/>
      <dgm:spPr>
        <a:solidFill>
          <a:srgbClr val="C00000"/>
        </a:solidFill>
      </dgm:spPr>
      <dgm:t>
        <a:bodyPr/>
        <a:lstStyle/>
        <a:p>
          <a:r>
            <a:rPr lang="en-US" dirty="0" err="1"/>
            <a:t>Cách</a:t>
          </a:r>
          <a:r>
            <a:rPr lang="en-US" dirty="0"/>
            <a:t> </a:t>
          </a:r>
          <a:r>
            <a:rPr lang="en-US" dirty="0" err="1"/>
            <a:t>đây</a:t>
          </a:r>
          <a:r>
            <a:rPr lang="en-US" dirty="0"/>
            <a:t> </a:t>
          </a:r>
          <a:r>
            <a:rPr lang="en-US" dirty="0" err="1"/>
            <a:t>khoảng</a:t>
          </a:r>
          <a:r>
            <a:rPr lang="en-US" dirty="0"/>
            <a:t> 4 </a:t>
          </a:r>
          <a:r>
            <a:rPr lang="en-US" dirty="0" err="1"/>
            <a:t>triệu</a:t>
          </a:r>
          <a:r>
            <a:rPr lang="en-US" dirty="0"/>
            <a:t> </a:t>
          </a:r>
          <a:r>
            <a:rPr lang="en-US" dirty="0" err="1"/>
            <a:t>năm</a:t>
          </a:r>
          <a:endParaRPr lang="en-US" dirty="0"/>
        </a:p>
      </dgm:t>
    </dgm:pt>
    <dgm:pt modelId="{70BF1C85-41C6-40FB-BE1E-29D94248EC83}" type="parTrans" cxnId="{8BB83566-BFE0-4E28-9CD6-D8CD3074829B}">
      <dgm:prSet/>
      <dgm:spPr/>
      <dgm:t>
        <a:bodyPr/>
        <a:lstStyle/>
        <a:p>
          <a:endParaRPr lang="en-US"/>
        </a:p>
      </dgm:t>
    </dgm:pt>
    <dgm:pt modelId="{7DA8D3CB-4BFF-437C-84F5-B3C507BF5CA7}" type="sibTrans" cxnId="{8BB83566-BFE0-4E28-9CD6-D8CD3074829B}">
      <dgm:prSet/>
      <dgm:spPr/>
      <dgm:t>
        <a:bodyPr/>
        <a:lstStyle/>
        <a:p>
          <a:endParaRPr lang="en-US"/>
        </a:p>
      </dgm:t>
    </dgm:pt>
    <dgm:pt modelId="{1F59567C-E0E2-46C9-ACFE-416D34DD1368}">
      <dgm:prSet phldrT="[Text]"/>
      <dgm:spPr>
        <a:solidFill>
          <a:srgbClr val="FF0000"/>
        </a:solidFill>
      </dgm:spPr>
      <dgm:t>
        <a:bodyPr/>
        <a:lstStyle/>
        <a:p>
          <a:r>
            <a:rPr lang="en-US" dirty="0" err="1"/>
            <a:t>Người</a:t>
          </a:r>
          <a:r>
            <a:rPr lang="en-US" dirty="0"/>
            <a:t> </a:t>
          </a:r>
          <a:r>
            <a:rPr lang="en-US" dirty="0" err="1"/>
            <a:t>hiện</a:t>
          </a:r>
          <a:r>
            <a:rPr lang="en-US" dirty="0"/>
            <a:t> </a:t>
          </a:r>
          <a:r>
            <a:rPr lang="en-US" dirty="0" err="1"/>
            <a:t>đại</a:t>
          </a:r>
          <a:endParaRPr lang="en-US" dirty="0"/>
        </a:p>
      </dgm:t>
    </dgm:pt>
    <dgm:pt modelId="{10BDF790-6E09-4B93-ACB4-93CFC714C66B}" type="parTrans" cxnId="{3C55D7F9-8E01-4757-8B3F-E3FCCF5FA88B}">
      <dgm:prSet/>
      <dgm:spPr/>
      <dgm:t>
        <a:bodyPr/>
        <a:lstStyle/>
        <a:p>
          <a:endParaRPr lang="en-US"/>
        </a:p>
      </dgm:t>
    </dgm:pt>
    <dgm:pt modelId="{A9D625E0-AB67-47AC-93F4-736E8BDC927E}" type="sibTrans" cxnId="{3C55D7F9-8E01-4757-8B3F-E3FCCF5FA88B}">
      <dgm:prSet/>
      <dgm:spPr/>
      <dgm:t>
        <a:bodyPr/>
        <a:lstStyle/>
        <a:p>
          <a:endParaRPr lang="en-US"/>
        </a:p>
      </dgm:t>
    </dgm:pt>
    <dgm:pt modelId="{D496A4F2-95B1-4F47-8E99-F60983734BBD}">
      <dgm:prSet phldrT="[Text]"/>
      <dgm:spPr>
        <a:solidFill>
          <a:srgbClr val="FF0000"/>
        </a:solidFill>
      </dgm:spPr>
      <dgm:t>
        <a:bodyPr/>
        <a:lstStyle/>
        <a:p>
          <a:r>
            <a:rPr lang="en-US" dirty="0" err="1"/>
            <a:t>Cách</a:t>
          </a:r>
          <a:r>
            <a:rPr lang="en-US" dirty="0"/>
            <a:t> </a:t>
          </a:r>
          <a:r>
            <a:rPr lang="en-US" dirty="0" err="1"/>
            <a:t>đây</a:t>
          </a:r>
          <a:r>
            <a:rPr lang="en-US" dirty="0"/>
            <a:t> </a:t>
          </a:r>
          <a:r>
            <a:rPr lang="en-US" dirty="0" err="1"/>
            <a:t>khoảng</a:t>
          </a:r>
          <a:r>
            <a:rPr lang="en-US" dirty="0"/>
            <a:t> 4 </a:t>
          </a:r>
          <a:r>
            <a:rPr lang="en-US" dirty="0" err="1"/>
            <a:t>vạn</a:t>
          </a:r>
          <a:r>
            <a:rPr lang="en-US" dirty="0"/>
            <a:t> </a:t>
          </a:r>
          <a:r>
            <a:rPr lang="en-US" dirty="0" err="1"/>
            <a:t>năm</a:t>
          </a:r>
          <a:endParaRPr lang="en-US" dirty="0"/>
        </a:p>
      </dgm:t>
    </dgm:pt>
    <dgm:pt modelId="{7724A76B-0838-4DEB-9E69-BEA8AF83F296}" type="parTrans" cxnId="{9557F221-B9CE-47F8-A8C9-A07E2A121B33}">
      <dgm:prSet/>
      <dgm:spPr/>
      <dgm:t>
        <a:bodyPr/>
        <a:lstStyle/>
        <a:p>
          <a:endParaRPr lang="en-US"/>
        </a:p>
      </dgm:t>
    </dgm:pt>
    <dgm:pt modelId="{50D1997D-9107-4F86-84C4-F6AF469D4E11}" type="sibTrans" cxnId="{9557F221-B9CE-47F8-A8C9-A07E2A121B33}">
      <dgm:prSet/>
      <dgm:spPr/>
      <dgm:t>
        <a:bodyPr/>
        <a:lstStyle/>
        <a:p>
          <a:endParaRPr lang="en-US"/>
        </a:p>
      </dgm:t>
    </dgm:pt>
    <dgm:pt modelId="{D9FF9ED1-9B30-40EB-9C87-F7ED1340CA10}" type="pres">
      <dgm:prSet presAssocID="{0AC8D6FB-415F-4C89-B6F9-189F2CEA1905}" presName="Name0" presStyleCnt="0">
        <dgm:presLayoutVars>
          <dgm:dir/>
          <dgm:resizeHandles val="exact"/>
        </dgm:presLayoutVars>
      </dgm:prSet>
      <dgm:spPr/>
    </dgm:pt>
    <dgm:pt modelId="{9E1DA300-B09C-4E72-B77B-F80809494ED5}" type="pres">
      <dgm:prSet presAssocID="{6C759107-C7BD-4FD4-842E-200ED072A83E}" presName="composite" presStyleCnt="0"/>
      <dgm:spPr/>
    </dgm:pt>
    <dgm:pt modelId="{70146E7D-73C3-4AAA-86EB-AA5A9E7F7042}" type="pres">
      <dgm:prSet presAssocID="{6C759107-C7BD-4FD4-842E-200ED072A83E}" presName="imagSh" presStyleLbl="bgImgPlace1" presStyleIdx="0" presStyleCnt="3"/>
      <dgm:spPr>
        <a:blipFill rotWithShape="1">
          <a:blip xmlns:r="http://schemas.openxmlformats.org/officeDocument/2006/relationships" r:embed="rId1"/>
          <a:srcRect/>
          <a:stretch>
            <a:fillRect l="-6000" r="-6000"/>
          </a:stretch>
        </a:blipFill>
      </dgm:spPr>
    </dgm:pt>
    <dgm:pt modelId="{892EC78F-67FC-4E5C-A642-131DDD0970DE}" type="pres">
      <dgm:prSet presAssocID="{6C759107-C7BD-4FD4-842E-200ED072A83E}" presName="txNode" presStyleLbl="node1" presStyleIdx="0" presStyleCnt="3">
        <dgm:presLayoutVars>
          <dgm:bulletEnabled val="1"/>
        </dgm:presLayoutVars>
      </dgm:prSet>
      <dgm:spPr/>
    </dgm:pt>
    <dgm:pt modelId="{67B7C878-D597-4351-A869-876FB50AE042}" type="pres">
      <dgm:prSet presAssocID="{03CB9FE5-8729-4524-819A-82208B105EE0}" presName="sibTrans" presStyleLbl="sibTrans2D1" presStyleIdx="0" presStyleCnt="2"/>
      <dgm:spPr/>
    </dgm:pt>
    <dgm:pt modelId="{D903D0D7-8816-4B28-A7FB-ADF113CF8877}" type="pres">
      <dgm:prSet presAssocID="{03CB9FE5-8729-4524-819A-82208B105EE0}" presName="connTx" presStyleLbl="sibTrans2D1" presStyleIdx="0" presStyleCnt="2"/>
      <dgm:spPr/>
    </dgm:pt>
    <dgm:pt modelId="{CB45BAE6-3C56-42B8-B533-65C786202CD8}" type="pres">
      <dgm:prSet presAssocID="{C6C474C0-BA3C-4905-AF39-449E24C58FE4}" presName="composite" presStyleCnt="0"/>
      <dgm:spPr/>
    </dgm:pt>
    <dgm:pt modelId="{1AD02D62-1E27-4712-B33F-6D67B34CB2F7}" type="pres">
      <dgm:prSet presAssocID="{C6C474C0-BA3C-4905-AF39-449E24C58FE4}" presName="imagSh" presStyleLbl="bgImgPlace1" presStyleIdx="1" presStyleCnt="3"/>
      <dgm:spPr>
        <a:blipFill rotWithShape="1">
          <a:blip xmlns:r="http://schemas.openxmlformats.org/officeDocument/2006/relationships" r:embed="rId2"/>
          <a:srcRect/>
          <a:stretch>
            <a:fillRect l="-7000" r="-7000"/>
          </a:stretch>
        </a:blipFill>
      </dgm:spPr>
    </dgm:pt>
    <dgm:pt modelId="{A81ED10D-8E9C-4424-BCBE-C04E13FE3687}" type="pres">
      <dgm:prSet presAssocID="{C6C474C0-BA3C-4905-AF39-449E24C58FE4}" presName="txNode" presStyleLbl="node1" presStyleIdx="1" presStyleCnt="3">
        <dgm:presLayoutVars>
          <dgm:bulletEnabled val="1"/>
        </dgm:presLayoutVars>
      </dgm:prSet>
      <dgm:spPr/>
    </dgm:pt>
    <dgm:pt modelId="{728CC26E-19A5-4324-9730-2687AA56B4E7}" type="pres">
      <dgm:prSet presAssocID="{BFB38134-7091-467F-98A5-06069CCDC73E}" presName="sibTrans" presStyleLbl="sibTrans2D1" presStyleIdx="1" presStyleCnt="2"/>
      <dgm:spPr/>
    </dgm:pt>
    <dgm:pt modelId="{6D1362DF-6A75-450A-88D1-E84E64E20E12}" type="pres">
      <dgm:prSet presAssocID="{BFB38134-7091-467F-98A5-06069CCDC73E}" presName="connTx" presStyleLbl="sibTrans2D1" presStyleIdx="1" presStyleCnt="2"/>
      <dgm:spPr/>
    </dgm:pt>
    <dgm:pt modelId="{0709DE67-404E-4499-A00E-E3ED592CFF00}" type="pres">
      <dgm:prSet presAssocID="{1F59567C-E0E2-46C9-ACFE-416D34DD1368}" presName="composite" presStyleCnt="0"/>
      <dgm:spPr/>
    </dgm:pt>
    <dgm:pt modelId="{1A9B36ED-0303-42EB-B26C-F47788BF0D33}" type="pres">
      <dgm:prSet presAssocID="{1F59567C-E0E2-46C9-ACFE-416D34DD1368}" presName="imagSh" presStyleLbl="bgImgPlace1" presStyleIdx="2" presStyleCnt="3"/>
      <dgm:spPr>
        <a:blipFill rotWithShape="1">
          <a:blip xmlns:r="http://schemas.openxmlformats.org/officeDocument/2006/relationships" r:embed="rId3"/>
          <a:srcRect/>
          <a:stretch>
            <a:fillRect l="-11000" r="-11000"/>
          </a:stretch>
        </a:blipFill>
      </dgm:spPr>
    </dgm:pt>
    <dgm:pt modelId="{0B63A9B0-CF92-486B-A6DD-233657089DA0}" type="pres">
      <dgm:prSet presAssocID="{1F59567C-E0E2-46C9-ACFE-416D34DD1368}" presName="txNode" presStyleLbl="node1" presStyleIdx="2" presStyleCnt="3">
        <dgm:presLayoutVars>
          <dgm:bulletEnabled val="1"/>
        </dgm:presLayoutVars>
      </dgm:prSet>
      <dgm:spPr/>
    </dgm:pt>
  </dgm:ptLst>
  <dgm:cxnLst>
    <dgm:cxn modelId="{F3FDED01-8F89-4415-A0D4-C727D226A07C}" type="presOf" srcId="{C6C474C0-BA3C-4905-AF39-449E24C58FE4}" destId="{A81ED10D-8E9C-4424-BCBE-C04E13FE3687}" srcOrd="0" destOrd="0" presId="urn:microsoft.com/office/officeart/2005/8/layout/hProcess10"/>
    <dgm:cxn modelId="{9B4CC113-225A-42E1-8253-38DD87A2C69E}" type="presOf" srcId="{03CB9FE5-8729-4524-819A-82208B105EE0}" destId="{D903D0D7-8816-4B28-A7FB-ADF113CF8877}" srcOrd="1" destOrd="0" presId="urn:microsoft.com/office/officeart/2005/8/layout/hProcess10"/>
    <dgm:cxn modelId="{9557F221-B9CE-47F8-A8C9-A07E2A121B33}" srcId="{1F59567C-E0E2-46C9-ACFE-416D34DD1368}" destId="{D496A4F2-95B1-4F47-8E99-F60983734BBD}" srcOrd="0" destOrd="0" parTransId="{7724A76B-0838-4DEB-9E69-BEA8AF83F296}" sibTransId="{50D1997D-9107-4F86-84C4-F6AF469D4E11}"/>
    <dgm:cxn modelId="{7BCE3723-007F-4336-8BE7-EF6B028C697C}" type="presOf" srcId="{A2232C5F-5814-4CDF-9AEF-88AB87F2B8BB}" destId="{A81ED10D-8E9C-4424-BCBE-C04E13FE3687}" srcOrd="0" destOrd="1" presId="urn:microsoft.com/office/officeart/2005/8/layout/hProcess10"/>
    <dgm:cxn modelId="{23286124-58A7-4B35-9E83-AA8C9557296D}" type="presOf" srcId="{1F59567C-E0E2-46C9-ACFE-416D34DD1368}" destId="{0B63A9B0-CF92-486B-A6DD-233657089DA0}" srcOrd="0" destOrd="0" presId="urn:microsoft.com/office/officeart/2005/8/layout/hProcess10"/>
    <dgm:cxn modelId="{3C8E6D32-BD02-4510-BD3E-98CF011F311A}" srcId="{6C759107-C7BD-4FD4-842E-200ED072A83E}" destId="{8CEE112D-DCEB-4B11-8F93-B797643A7884}" srcOrd="0" destOrd="0" parTransId="{D3A69B01-E894-4593-8DCF-B5C78EEB25AE}" sibTransId="{A178BF49-4173-49DD-86A7-0DCBF69D5560}"/>
    <dgm:cxn modelId="{C475E635-6BF2-4AE2-92EF-2CE1B8F0B851}" type="presOf" srcId="{BFB38134-7091-467F-98A5-06069CCDC73E}" destId="{728CC26E-19A5-4324-9730-2687AA56B4E7}" srcOrd="0" destOrd="0" presId="urn:microsoft.com/office/officeart/2005/8/layout/hProcess10"/>
    <dgm:cxn modelId="{42F85C40-9E9E-4E7B-8B2E-8F80B039AC0C}" type="presOf" srcId="{03CB9FE5-8729-4524-819A-82208B105EE0}" destId="{67B7C878-D597-4351-A869-876FB50AE042}" srcOrd="0" destOrd="0" presId="urn:microsoft.com/office/officeart/2005/8/layout/hProcess10"/>
    <dgm:cxn modelId="{8BB83566-BFE0-4E28-9CD6-D8CD3074829B}" srcId="{C6C474C0-BA3C-4905-AF39-449E24C58FE4}" destId="{A2232C5F-5814-4CDF-9AEF-88AB87F2B8BB}" srcOrd="0" destOrd="0" parTransId="{70BF1C85-41C6-40FB-BE1E-29D94248EC83}" sibTransId="{7DA8D3CB-4BFF-437C-84F5-B3C507BF5CA7}"/>
    <dgm:cxn modelId="{D4BBD454-8820-4D52-BF58-F055EEAB75DA}" type="presOf" srcId="{6C759107-C7BD-4FD4-842E-200ED072A83E}" destId="{892EC78F-67FC-4E5C-A642-131DDD0970DE}" srcOrd="0" destOrd="0" presId="urn:microsoft.com/office/officeart/2005/8/layout/hProcess10"/>
    <dgm:cxn modelId="{FD738E82-8271-4F5B-953E-03A37A991E30}" type="presOf" srcId="{BFB38134-7091-467F-98A5-06069CCDC73E}" destId="{6D1362DF-6A75-450A-88D1-E84E64E20E12}" srcOrd="1" destOrd="0" presId="urn:microsoft.com/office/officeart/2005/8/layout/hProcess10"/>
    <dgm:cxn modelId="{C448159C-2E00-49A6-8C8D-1A1AA187EF5C}" srcId="{0AC8D6FB-415F-4C89-B6F9-189F2CEA1905}" destId="{C6C474C0-BA3C-4905-AF39-449E24C58FE4}" srcOrd="1" destOrd="0" parTransId="{C05115DA-E6CB-45C4-9D7B-3BC1F23AA228}" sibTransId="{BFB38134-7091-467F-98A5-06069CCDC73E}"/>
    <dgm:cxn modelId="{068160B5-3B90-4185-9FEF-BB7D5B90D954}" srcId="{0AC8D6FB-415F-4C89-B6F9-189F2CEA1905}" destId="{6C759107-C7BD-4FD4-842E-200ED072A83E}" srcOrd="0" destOrd="0" parTransId="{06AD66C6-EF13-4C51-B07F-9C98A6312713}" sibTransId="{03CB9FE5-8729-4524-819A-82208B105EE0}"/>
    <dgm:cxn modelId="{636C4CD6-EBB8-4816-B4AF-3EE3769558EC}" type="presOf" srcId="{8CEE112D-DCEB-4B11-8F93-B797643A7884}" destId="{892EC78F-67FC-4E5C-A642-131DDD0970DE}" srcOrd="0" destOrd="1" presId="urn:microsoft.com/office/officeart/2005/8/layout/hProcess10"/>
    <dgm:cxn modelId="{45A353F3-AF3C-4807-B1F5-2F3FD0DE9111}" type="presOf" srcId="{D496A4F2-95B1-4F47-8E99-F60983734BBD}" destId="{0B63A9B0-CF92-486B-A6DD-233657089DA0}" srcOrd="0" destOrd="1" presId="urn:microsoft.com/office/officeart/2005/8/layout/hProcess10"/>
    <dgm:cxn modelId="{2204CDF8-A7B5-4957-9CFE-A05AF2A5DE64}" type="presOf" srcId="{0AC8D6FB-415F-4C89-B6F9-189F2CEA1905}" destId="{D9FF9ED1-9B30-40EB-9C87-F7ED1340CA10}" srcOrd="0" destOrd="0" presId="urn:microsoft.com/office/officeart/2005/8/layout/hProcess10"/>
    <dgm:cxn modelId="{3C55D7F9-8E01-4757-8B3F-E3FCCF5FA88B}" srcId="{0AC8D6FB-415F-4C89-B6F9-189F2CEA1905}" destId="{1F59567C-E0E2-46C9-ACFE-416D34DD1368}" srcOrd="2" destOrd="0" parTransId="{10BDF790-6E09-4B93-ACB4-93CFC714C66B}" sibTransId="{A9D625E0-AB67-47AC-93F4-736E8BDC927E}"/>
    <dgm:cxn modelId="{2797C0ED-22B5-4BE8-90A2-7A4F3414C23D}" type="presParOf" srcId="{D9FF9ED1-9B30-40EB-9C87-F7ED1340CA10}" destId="{9E1DA300-B09C-4E72-B77B-F80809494ED5}" srcOrd="0" destOrd="0" presId="urn:microsoft.com/office/officeart/2005/8/layout/hProcess10"/>
    <dgm:cxn modelId="{F52D1C7A-2209-40AA-9E55-93499DAF6F36}" type="presParOf" srcId="{9E1DA300-B09C-4E72-B77B-F80809494ED5}" destId="{70146E7D-73C3-4AAA-86EB-AA5A9E7F7042}" srcOrd="0" destOrd="0" presId="urn:microsoft.com/office/officeart/2005/8/layout/hProcess10"/>
    <dgm:cxn modelId="{26210C15-24CB-4C88-A7D7-A7E8C5DBECB9}" type="presParOf" srcId="{9E1DA300-B09C-4E72-B77B-F80809494ED5}" destId="{892EC78F-67FC-4E5C-A642-131DDD0970DE}" srcOrd="1" destOrd="0" presId="urn:microsoft.com/office/officeart/2005/8/layout/hProcess10"/>
    <dgm:cxn modelId="{67AE8B7B-840E-4051-AE8E-5667250A0E3B}" type="presParOf" srcId="{D9FF9ED1-9B30-40EB-9C87-F7ED1340CA10}" destId="{67B7C878-D597-4351-A869-876FB50AE042}" srcOrd="1" destOrd="0" presId="urn:microsoft.com/office/officeart/2005/8/layout/hProcess10"/>
    <dgm:cxn modelId="{EE31B01A-6579-4BF9-BC37-BCE3D51AF24E}" type="presParOf" srcId="{67B7C878-D597-4351-A869-876FB50AE042}" destId="{D903D0D7-8816-4B28-A7FB-ADF113CF8877}" srcOrd="0" destOrd="0" presId="urn:microsoft.com/office/officeart/2005/8/layout/hProcess10"/>
    <dgm:cxn modelId="{280C3F86-F6F9-4D1B-8406-F0AE154DEBEF}" type="presParOf" srcId="{D9FF9ED1-9B30-40EB-9C87-F7ED1340CA10}" destId="{CB45BAE6-3C56-42B8-B533-65C786202CD8}" srcOrd="2" destOrd="0" presId="urn:microsoft.com/office/officeart/2005/8/layout/hProcess10"/>
    <dgm:cxn modelId="{80F4A917-0C7F-4ABF-9502-61EEE8AF0888}" type="presParOf" srcId="{CB45BAE6-3C56-42B8-B533-65C786202CD8}" destId="{1AD02D62-1E27-4712-B33F-6D67B34CB2F7}" srcOrd="0" destOrd="0" presId="urn:microsoft.com/office/officeart/2005/8/layout/hProcess10"/>
    <dgm:cxn modelId="{9A6A09A6-8AEA-4243-8122-1FB66F5DC08C}" type="presParOf" srcId="{CB45BAE6-3C56-42B8-B533-65C786202CD8}" destId="{A81ED10D-8E9C-4424-BCBE-C04E13FE3687}" srcOrd="1" destOrd="0" presId="urn:microsoft.com/office/officeart/2005/8/layout/hProcess10"/>
    <dgm:cxn modelId="{65AD2BBA-8F3A-4949-8E77-CE8D68F89D27}" type="presParOf" srcId="{D9FF9ED1-9B30-40EB-9C87-F7ED1340CA10}" destId="{728CC26E-19A5-4324-9730-2687AA56B4E7}" srcOrd="3" destOrd="0" presId="urn:microsoft.com/office/officeart/2005/8/layout/hProcess10"/>
    <dgm:cxn modelId="{59CB0257-F702-4164-948D-2559761C78DD}" type="presParOf" srcId="{728CC26E-19A5-4324-9730-2687AA56B4E7}" destId="{6D1362DF-6A75-450A-88D1-E84E64E20E12}" srcOrd="0" destOrd="0" presId="urn:microsoft.com/office/officeart/2005/8/layout/hProcess10"/>
    <dgm:cxn modelId="{13F9DA4A-9917-49E0-A530-FCE0B31D0356}" type="presParOf" srcId="{D9FF9ED1-9B30-40EB-9C87-F7ED1340CA10}" destId="{0709DE67-404E-4499-A00E-E3ED592CFF00}" srcOrd="4" destOrd="0" presId="urn:microsoft.com/office/officeart/2005/8/layout/hProcess10"/>
    <dgm:cxn modelId="{58DB404E-2988-4485-B9B0-F58808B0B5FC}" type="presParOf" srcId="{0709DE67-404E-4499-A00E-E3ED592CFF00}" destId="{1A9B36ED-0303-42EB-B26C-F47788BF0D33}" srcOrd="0" destOrd="0" presId="urn:microsoft.com/office/officeart/2005/8/layout/hProcess10"/>
    <dgm:cxn modelId="{16C2D0CD-043D-44FF-9D3D-BD0F4DB64A33}" type="presParOf" srcId="{0709DE67-404E-4499-A00E-E3ED592CFF00}" destId="{0B63A9B0-CF92-486B-A6DD-233657089DA0}"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17ADD30-87CE-4B04-8D8A-147BD2A700D7}" type="doc">
      <dgm:prSet loTypeId="urn:microsoft.com/office/officeart/2005/8/layout/default" loCatId="list" qsTypeId="urn:microsoft.com/office/officeart/2005/8/quickstyle/simple2" qsCatId="simple" csTypeId="urn:microsoft.com/office/officeart/2005/8/colors/colorful2" csCatId="colorful" phldr="1"/>
      <dgm:spPr/>
      <dgm:t>
        <a:bodyPr/>
        <a:lstStyle/>
        <a:p>
          <a:endParaRPr lang="en-US"/>
        </a:p>
      </dgm:t>
    </dgm:pt>
    <dgm:pt modelId="{56D7E48F-997B-4DA0-AF5A-555C85816CC4}">
      <dgm:prSet phldrT="[Text]"/>
      <dgm:spPr/>
      <dgm:t>
        <a:bodyPr/>
        <a:lstStyle/>
        <a:p>
          <a:r>
            <a:rPr lang="fr-FR" dirty="0" err="1"/>
            <a:t>Trong</a:t>
          </a:r>
          <a:r>
            <a:rPr lang="fr-FR" dirty="0"/>
            <a:t> </a:t>
          </a:r>
          <a:r>
            <a:rPr lang="fr-FR" dirty="0" err="1"/>
            <a:t>lịch</a:t>
          </a:r>
          <a:r>
            <a:rPr lang="fr-FR" dirty="0"/>
            <a:t> </a:t>
          </a:r>
          <a:r>
            <a:rPr lang="fr-FR" dirty="0" err="1"/>
            <a:t>sử</a:t>
          </a:r>
          <a:r>
            <a:rPr lang="fr-FR" dirty="0"/>
            <a:t> </a:t>
          </a:r>
          <a:r>
            <a:rPr lang="fr-FR" dirty="0" err="1"/>
            <a:t>loài</a:t>
          </a:r>
          <a:r>
            <a:rPr lang="fr-FR" dirty="0"/>
            <a:t> </a:t>
          </a:r>
          <a:r>
            <a:rPr lang="fr-FR" dirty="0" err="1"/>
            <a:t>người</a:t>
          </a:r>
          <a:r>
            <a:rPr lang="fr-FR" dirty="0"/>
            <a:t>, </a:t>
          </a:r>
          <a:r>
            <a:rPr lang="fr-FR" dirty="0" err="1"/>
            <a:t>giai</a:t>
          </a:r>
          <a:r>
            <a:rPr lang="fr-FR" dirty="0"/>
            <a:t> </a:t>
          </a:r>
          <a:r>
            <a:rPr lang="fr-FR" dirty="0" err="1"/>
            <a:t>đoạn</a:t>
          </a:r>
          <a:r>
            <a:rPr lang="fr-FR" dirty="0"/>
            <a:t> </a:t>
          </a:r>
          <a:r>
            <a:rPr lang="fr-FR" dirty="0" err="1"/>
            <a:t>đầu</a:t>
          </a:r>
          <a:r>
            <a:rPr lang="fr-FR" dirty="0"/>
            <a:t> </a:t>
          </a:r>
          <a:r>
            <a:rPr lang="fr-FR" dirty="0" err="1"/>
            <a:t>tiên</a:t>
          </a:r>
          <a:r>
            <a:rPr lang="fr-FR" dirty="0"/>
            <a:t> là </a:t>
          </a:r>
          <a:r>
            <a:rPr lang="fr-FR" dirty="0" err="1"/>
            <a:t>thời</a:t>
          </a:r>
          <a:r>
            <a:rPr lang="fr-FR" dirty="0"/>
            <a:t> </a:t>
          </a:r>
          <a:r>
            <a:rPr lang="fr-FR" dirty="0" err="1"/>
            <a:t>kỳ</a:t>
          </a:r>
          <a:r>
            <a:rPr lang="fr-FR" dirty="0"/>
            <a:t> </a:t>
          </a:r>
          <a:r>
            <a:rPr lang="fr-FR" dirty="0" err="1"/>
            <a:t>nguyên</a:t>
          </a:r>
          <a:r>
            <a:rPr lang="fr-FR" dirty="0"/>
            <a:t> </a:t>
          </a:r>
          <a:r>
            <a:rPr lang="fr-FR" dirty="0" err="1"/>
            <a:t>thủy</a:t>
          </a:r>
          <a:endParaRPr lang="en-US" dirty="0"/>
        </a:p>
      </dgm:t>
    </dgm:pt>
    <dgm:pt modelId="{A56365E8-53F3-4003-A1A6-D33AC9A5DD85}" type="parTrans" cxnId="{DA0091AF-0F07-4E8A-8A1C-1F3136CD981F}">
      <dgm:prSet/>
      <dgm:spPr/>
      <dgm:t>
        <a:bodyPr/>
        <a:lstStyle/>
        <a:p>
          <a:endParaRPr lang="en-US"/>
        </a:p>
      </dgm:t>
    </dgm:pt>
    <dgm:pt modelId="{4AB05371-929E-45A1-AF37-BAC97B054C37}" type="sibTrans" cxnId="{DA0091AF-0F07-4E8A-8A1C-1F3136CD981F}">
      <dgm:prSet/>
      <dgm:spPr/>
      <dgm:t>
        <a:bodyPr/>
        <a:lstStyle/>
        <a:p>
          <a:endParaRPr lang="en-US"/>
        </a:p>
      </dgm:t>
    </dgm:pt>
    <dgm:pt modelId="{5C19E634-F55C-4802-A40B-1E4D9B515CED}">
      <dgm:prSet phldrT="[Text]"/>
      <dgm:spPr/>
      <dgm:t>
        <a:bodyPr/>
        <a:lstStyle/>
        <a:p>
          <a:r>
            <a:rPr lang="fr-FR" dirty="0" err="1"/>
            <a:t>Khoảng</a:t>
          </a:r>
          <a:r>
            <a:rPr lang="fr-FR" dirty="0"/>
            <a:t> 4 </a:t>
          </a:r>
          <a:r>
            <a:rPr lang="fr-FR" dirty="0" err="1"/>
            <a:t>triệu</a:t>
          </a:r>
          <a:r>
            <a:rPr lang="fr-FR" dirty="0"/>
            <a:t> </a:t>
          </a:r>
          <a:r>
            <a:rPr lang="fr-FR" dirty="0" err="1"/>
            <a:t>năm</a:t>
          </a:r>
          <a:r>
            <a:rPr lang="fr-FR" dirty="0"/>
            <a:t> </a:t>
          </a:r>
          <a:r>
            <a:rPr lang="fr-FR" dirty="0" err="1"/>
            <a:t>tìm</a:t>
          </a:r>
          <a:r>
            <a:rPr lang="fr-FR" dirty="0"/>
            <a:t> </a:t>
          </a:r>
          <a:r>
            <a:rPr lang="fr-FR" dirty="0" err="1"/>
            <a:t>thấy</a:t>
          </a:r>
          <a:r>
            <a:rPr lang="fr-FR" dirty="0"/>
            <a:t> </a:t>
          </a:r>
          <a:r>
            <a:rPr lang="fr-FR" dirty="0" err="1"/>
            <a:t>dấu</a:t>
          </a:r>
          <a:r>
            <a:rPr lang="fr-FR" dirty="0"/>
            <a:t> </a:t>
          </a:r>
          <a:r>
            <a:rPr lang="fr-FR" dirty="0" err="1"/>
            <a:t>vết</a:t>
          </a:r>
          <a:r>
            <a:rPr lang="fr-FR" dirty="0"/>
            <a:t> </a:t>
          </a:r>
          <a:r>
            <a:rPr lang="fr-FR" dirty="0" err="1"/>
            <a:t>của</a:t>
          </a:r>
          <a:r>
            <a:rPr lang="fr-FR" dirty="0"/>
            <a:t> </a:t>
          </a:r>
          <a:r>
            <a:rPr lang="fr-FR" dirty="0" err="1"/>
            <a:t>người</a:t>
          </a:r>
          <a:r>
            <a:rPr lang="fr-FR" dirty="0"/>
            <a:t> </a:t>
          </a:r>
          <a:r>
            <a:rPr lang="fr-FR" dirty="0" err="1"/>
            <a:t>tối</a:t>
          </a:r>
          <a:r>
            <a:rPr lang="fr-FR" dirty="0"/>
            <a:t> </a:t>
          </a:r>
          <a:r>
            <a:rPr lang="fr-FR" dirty="0" err="1"/>
            <a:t>cổ</a:t>
          </a:r>
          <a:r>
            <a:rPr lang="fr-FR" dirty="0"/>
            <a:t> ở </a:t>
          </a:r>
          <a:r>
            <a:rPr lang="fr-FR" dirty="0" err="1"/>
            <a:t>một</a:t>
          </a:r>
          <a:r>
            <a:rPr lang="fr-FR" dirty="0"/>
            <a:t> </a:t>
          </a:r>
          <a:r>
            <a:rPr lang="fr-FR" dirty="0" err="1"/>
            <a:t>số</a:t>
          </a:r>
          <a:r>
            <a:rPr lang="fr-FR" dirty="0"/>
            <a:t> </a:t>
          </a:r>
          <a:r>
            <a:rPr lang="fr-FR" dirty="0" err="1"/>
            <a:t>nơi</a:t>
          </a:r>
          <a:r>
            <a:rPr lang="fr-FR" dirty="0"/>
            <a:t> </a:t>
          </a:r>
          <a:r>
            <a:rPr lang="fr-FR" dirty="0" err="1"/>
            <a:t>như</a:t>
          </a:r>
          <a:r>
            <a:rPr lang="fr-FR" dirty="0"/>
            <a:t> </a:t>
          </a:r>
          <a:r>
            <a:rPr lang="fr-FR" dirty="0" err="1"/>
            <a:t>Đông</a:t>
          </a:r>
          <a:r>
            <a:rPr lang="fr-FR" dirty="0"/>
            <a:t> Phi, </a:t>
          </a:r>
          <a:r>
            <a:rPr lang="fr-FR" dirty="0" err="1"/>
            <a:t>Inđônêxia</a:t>
          </a:r>
          <a:r>
            <a:rPr lang="fr-FR" dirty="0"/>
            <a:t>, Trung </a:t>
          </a:r>
          <a:r>
            <a:rPr lang="fr-FR" dirty="0" err="1"/>
            <a:t>Quốc</a:t>
          </a:r>
          <a:r>
            <a:rPr lang="fr-FR" dirty="0"/>
            <a:t>, </a:t>
          </a:r>
          <a:r>
            <a:rPr lang="fr-FR" dirty="0" err="1"/>
            <a:t>Việt</a:t>
          </a:r>
          <a:r>
            <a:rPr lang="fr-FR" dirty="0"/>
            <a:t> Nam.</a:t>
          </a:r>
          <a:endParaRPr lang="en-US" dirty="0"/>
        </a:p>
      </dgm:t>
    </dgm:pt>
    <dgm:pt modelId="{CCA103AD-21F4-440D-BFF1-DBEA8CFA3490}" type="parTrans" cxnId="{F2BB1652-046E-4A9F-AF7F-F06F247E9A6F}">
      <dgm:prSet/>
      <dgm:spPr/>
      <dgm:t>
        <a:bodyPr/>
        <a:lstStyle/>
        <a:p>
          <a:endParaRPr lang="en-US"/>
        </a:p>
      </dgm:t>
    </dgm:pt>
    <dgm:pt modelId="{90733F62-5272-460B-BE63-787854817E69}" type="sibTrans" cxnId="{F2BB1652-046E-4A9F-AF7F-F06F247E9A6F}">
      <dgm:prSet/>
      <dgm:spPr/>
      <dgm:t>
        <a:bodyPr/>
        <a:lstStyle/>
        <a:p>
          <a:endParaRPr lang="en-US"/>
        </a:p>
      </dgm:t>
    </dgm:pt>
    <dgm:pt modelId="{9206B36B-284A-4C9F-9B44-BF7C1C100751}">
      <dgm:prSet phldrT="[Text]"/>
      <dgm:spPr/>
      <dgm:t>
        <a:bodyPr/>
        <a:lstStyle/>
        <a:p>
          <a:r>
            <a:rPr lang="fr-FR"/>
            <a:t>Người vượn tồn tại cách ngày nay khoảng 2 triệu năm đến vài chục vạn năm</a:t>
          </a:r>
          <a:endParaRPr lang="en-US"/>
        </a:p>
      </dgm:t>
    </dgm:pt>
    <dgm:pt modelId="{C00DDD30-5328-44C5-A312-9B4599CB88CE}" type="parTrans" cxnId="{43E88A01-DE73-406F-B6F8-A9743CB3535B}">
      <dgm:prSet/>
      <dgm:spPr/>
      <dgm:t>
        <a:bodyPr/>
        <a:lstStyle/>
        <a:p>
          <a:endParaRPr lang="en-US"/>
        </a:p>
      </dgm:t>
    </dgm:pt>
    <dgm:pt modelId="{7A30039A-75B2-443A-AE65-439083E55838}" type="sibTrans" cxnId="{43E88A01-DE73-406F-B6F8-A9743CB3535B}">
      <dgm:prSet/>
      <dgm:spPr/>
      <dgm:t>
        <a:bodyPr/>
        <a:lstStyle/>
        <a:p>
          <a:endParaRPr lang="en-US"/>
        </a:p>
      </dgm:t>
    </dgm:pt>
    <dgm:pt modelId="{AFC27AB0-5194-49B7-9ABB-0ACDC92C6B1C}">
      <dgm:prSet phldrT="[Text]"/>
      <dgm:spPr/>
      <dgm:t>
        <a:bodyPr/>
        <a:lstStyle/>
        <a:p>
          <a:r>
            <a:rPr lang="fr-FR"/>
            <a:t>Trên lãnh thổ Việt Nam tìm thấy nhiều dấu vết của người vượn, cách ngày nay trên dưới 30 - 40 vạn  năm.</a:t>
          </a:r>
          <a:endParaRPr lang="en-US"/>
        </a:p>
      </dgm:t>
    </dgm:pt>
    <dgm:pt modelId="{8F9187E1-275A-4783-9ECA-5AA3FBF8DFE3}" type="parTrans" cxnId="{92CB8BA9-3D7D-4967-B370-6A89BC4BB33D}">
      <dgm:prSet/>
      <dgm:spPr/>
      <dgm:t>
        <a:bodyPr/>
        <a:lstStyle/>
        <a:p>
          <a:endParaRPr lang="en-US"/>
        </a:p>
      </dgm:t>
    </dgm:pt>
    <dgm:pt modelId="{4FB5A268-A0B6-4C02-9743-ED8A2FE04006}" type="sibTrans" cxnId="{92CB8BA9-3D7D-4967-B370-6A89BC4BB33D}">
      <dgm:prSet/>
      <dgm:spPr/>
      <dgm:t>
        <a:bodyPr/>
        <a:lstStyle/>
        <a:p>
          <a:endParaRPr lang="en-US"/>
        </a:p>
      </dgm:t>
    </dgm:pt>
    <dgm:pt modelId="{CFCFE1C9-4A93-4986-AF97-B4B674E4F6AB}" type="pres">
      <dgm:prSet presAssocID="{A17ADD30-87CE-4B04-8D8A-147BD2A700D7}" presName="diagram" presStyleCnt="0">
        <dgm:presLayoutVars>
          <dgm:dir/>
          <dgm:resizeHandles val="exact"/>
        </dgm:presLayoutVars>
      </dgm:prSet>
      <dgm:spPr/>
    </dgm:pt>
    <dgm:pt modelId="{AF1A6A2B-44B2-4D27-B2E1-BDAE2B3CEFE1}" type="pres">
      <dgm:prSet presAssocID="{56D7E48F-997B-4DA0-AF5A-555C85816CC4}" presName="node" presStyleLbl="node1" presStyleIdx="0" presStyleCnt="4" custScaleX="129516">
        <dgm:presLayoutVars>
          <dgm:bulletEnabled val="1"/>
        </dgm:presLayoutVars>
      </dgm:prSet>
      <dgm:spPr/>
    </dgm:pt>
    <dgm:pt modelId="{EDF8B09C-5A4E-4B26-84F9-3E90A74DBD09}" type="pres">
      <dgm:prSet presAssocID="{4AB05371-929E-45A1-AF37-BAC97B054C37}" presName="sibTrans" presStyleCnt="0"/>
      <dgm:spPr/>
    </dgm:pt>
    <dgm:pt modelId="{BC99CD87-DB7A-4DB3-9031-FE43DCDD6C18}" type="pres">
      <dgm:prSet presAssocID="{5C19E634-F55C-4802-A40B-1E4D9B515CED}" presName="node" presStyleLbl="node1" presStyleIdx="1" presStyleCnt="4" custScaleX="129516">
        <dgm:presLayoutVars>
          <dgm:bulletEnabled val="1"/>
        </dgm:presLayoutVars>
      </dgm:prSet>
      <dgm:spPr/>
    </dgm:pt>
    <dgm:pt modelId="{C0308A3E-D8DA-46CB-A5B8-B2CFDAE85D49}" type="pres">
      <dgm:prSet presAssocID="{90733F62-5272-460B-BE63-787854817E69}" presName="sibTrans" presStyleCnt="0"/>
      <dgm:spPr/>
    </dgm:pt>
    <dgm:pt modelId="{7C006314-D275-4FF8-9856-3EDC3E7DA9CD}" type="pres">
      <dgm:prSet presAssocID="{9206B36B-284A-4C9F-9B44-BF7C1C100751}" presName="node" presStyleLbl="node1" presStyleIdx="2" presStyleCnt="4" custScaleX="129516">
        <dgm:presLayoutVars>
          <dgm:bulletEnabled val="1"/>
        </dgm:presLayoutVars>
      </dgm:prSet>
      <dgm:spPr/>
    </dgm:pt>
    <dgm:pt modelId="{DF48B8E6-C551-4052-834F-3CE9A6B82674}" type="pres">
      <dgm:prSet presAssocID="{7A30039A-75B2-443A-AE65-439083E55838}" presName="sibTrans" presStyleCnt="0"/>
      <dgm:spPr/>
    </dgm:pt>
    <dgm:pt modelId="{02331C66-D8AC-4933-9DCB-C8930291FEDD}" type="pres">
      <dgm:prSet presAssocID="{AFC27AB0-5194-49B7-9ABB-0ACDC92C6B1C}" presName="node" presStyleLbl="node1" presStyleIdx="3" presStyleCnt="4" custScaleX="129516">
        <dgm:presLayoutVars>
          <dgm:bulletEnabled val="1"/>
        </dgm:presLayoutVars>
      </dgm:prSet>
      <dgm:spPr/>
    </dgm:pt>
  </dgm:ptLst>
  <dgm:cxnLst>
    <dgm:cxn modelId="{43E88A01-DE73-406F-B6F8-A9743CB3535B}" srcId="{A17ADD30-87CE-4B04-8D8A-147BD2A700D7}" destId="{9206B36B-284A-4C9F-9B44-BF7C1C100751}" srcOrd="2" destOrd="0" parTransId="{C00DDD30-5328-44C5-A312-9B4599CB88CE}" sibTransId="{7A30039A-75B2-443A-AE65-439083E55838}"/>
    <dgm:cxn modelId="{40E0A30F-A6AE-4B8F-855D-4722536193FA}" type="presOf" srcId="{AFC27AB0-5194-49B7-9ABB-0ACDC92C6B1C}" destId="{02331C66-D8AC-4933-9DCB-C8930291FEDD}" srcOrd="0" destOrd="0" presId="urn:microsoft.com/office/officeart/2005/8/layout/default"/>
    <dgm:cxn modelId="{23CA864C-667D-462D-B6C3-20827577BC3C}" type="presOf" srcId="{5C19E634-F55C-4802-A40B-1E4D9B515CED}" destId="{BC99CD87-DB7A-4DB3-9031-FE43DCDD6C18}" srcOrd="0" destOrd="0" presId="urn:microsoft.com/office/officeart/2005/8/layout/default"/>
    <dgm:cxn modelId="{C7764A71-42F1-4106-91C9-9BF0AA200565}" type="presOf" srcId="{9206B36B-284A-4C9F-9B44-BF7C1C100751}" destId="{7C006314-D275-4FF8-9856-3EDC3E7DA9CD}" srcOrd="0" destOrd="0" presId="urn:microsoft.com/office/officeart/2005/8/layout/default"/>
    <dgm:cxn modelId="{F2BB1652-046E-4A9F-AF7F-F06F247E9A6F}" srcId="{A17ADD30-87CE-4B04-8D8A-147BD2A700D7}" destId="{5C19E634-F55C-4802-A40B-1E4D9B515CED}" srcOrd="1" destOrd="0" parTransId="{CCA103AD-21F4-440D-BFF1-DBEA8CFA3490}" sibTransId="{90733F62-5272-460B-BE63-787854817E69}"/>
    <dgm:cxn modelId="{033FE990-E37B-4F48-87CD-C91C48EA8321}" type="presOf" srcId="{56D7E48F-997B-4DA0-AF5A-555C85816CC4}" destId="{AF1A6A2B-44B2-4D27-B2E1-BDAE2B3CEFE1}" srcOrd="0" destOrd="0" presId="urn:microsoft.com/office/officeart/2005/8/layout/default"/>
    <dgm:cxn modelId="{92CB8BA9-3D7D-4967-B370-6A89BC4BB33D}" srcId="{A17ADD30-87CE-4B04-8D8A-147BD2A700D7}" destId="{AFC27AB0-5194-49B7-9ABB-0ACDC92C6B1C}" srcOrd="3" destOrd="0" parTransId="{8F9187E1-275A-4783-9ECA-5AA3FBF8DFE3}" sibTransId="{4FB5A268-A0B6-4C02-9743-ED8A2FE04006}"/>
    <dgm:cxn modelId="{DA0091AF-0F07-4E8A-8A1C-1F3136CD981F}" srcId="{A17ADD30-87CE-4B04-8D8A-147BD2A700D7}" destId="{56D7E48F-997B-4DA0-AF5A-555C85816CC4}" srcOrd="0" destOrd="0" parTransId="{A56365E8-53F3-4003-A1A6-D33AC9A5DD85}" sibTransId="{4AB05371-929E-45A1-AF37-BAC97B054C37}"/>
    <dgm:cxn modelId="{46572EF9-F5E8-41F6-B83A-89DD587EA145}" type="presOf" srcId="{A17ADD30-87CE-4B04-8D8A-147BD2A700D7}" destId="{CFCFE1C9-4A93-4986-AF97-B4B674E4F6AB}" srcOrd="0" destOrd="0" presId="urn:microsoft.com/office/officeart/2005/8/layout/default"/>
    <dgm:cxn modelId="{EE4FE803-EFF8-43A5-8F0F-E1FAED573FA7}" type="presParOf" srcId="{CFCFE1C9-4A93-4986-AF97-B4B674E4F6AB}" destId="{AF1A6A2B-44B2-4D27-B2E1-BDAE2B3CEFE1}" srcOrd="0" destOrd="0" presId="urn:microsoft.com/office/officeart/2005/8/layout/default"/>
    <dgm:cxn modelId="{0C0F34F9-125D-4B02-BB55-D491636EDE8C}" type="presParOf" srcId="{CFCFE1C9-4A93-4986-AF97-B4B674E4F6AB}" destId="{EDF8B09C-5A4E-4B26-84F9-3E90A74DBD09}" srcOrd="1" destOrd="0" presId="urn:microsoft.com/office/officeart/2005/8/layout/default"/>
    <dgm:cxn modelId="{8D5DD4F4-B4BB-4F76-8CBB-2FA2FCAC5E52}" type="presParOf" srcId="{CFCFE1C9-4A93-4986-AF97-B4B674E4F6AB}" destId="{BC99CD87-DB7A-4DB3-9031-FE43DCDD6C18}" srcOrd="2" destOrd="0" presId="urn:microsoft.com/office/officeart/2005/8/layout/default"/>
    <dgm:cxn modelId="{CFF38476-65AF-4D58-8887-B6FAE06B3E23}" type="presParOf" srcId="{CFCFE1C9-4A93-4986-AF97-B4B674E4F6AB}" destId="{C0308A3E-D8DA-46CB-A5B8-B2CFDAE85D49}" srcOrd="3" destOrd="0" presId="urn:microsoft.com/office/officeart/2005/8/layout/default"/>
    <dgm:cxn modelId="{640E3E1F-C51F-4393-862A-900989A0329F}" type="presParOf" srcId="{CFCFE1C9-4A93-4986-AF97-B4B674E4F6AB}" destId="{7C006314-D275-4FF8-9856-3EDC3E7DA9CD}" srcOrd="4" destOrd="0" presId="urn:microsoft.com/office/officeart/2005/8/layout/default"/>
    <dgm:cxn modelId="{9E7A9856-B133-4143-9D93-14E6B7FF2D2C}" type="presParOf" srcId="{CFCFE1C9-4A93-4986-AF97-B4B674E4F6AB}" destId="{DF48B8E6-C551-4052-834F-3CE9A6B82674}" srcOrd="5" destOrd="0" presId="urn:microsoft.com/office/officeart/2005/8/layout/default"/>
    <dgm:cxn modelId="{1D64EFA2-3151-40E5-B15D-3006BF3039D9}" type="presParOf" srcId="{CFCFE1C9-4A93-4986-AF97-B4B674E4F6AB}" destId="{02331C66-D8AC-4933-9DCB-C8930291FED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EBD03C2-70E9-4289-941F-C0ED1FBBFF8A}" type="doc">
      <dgm:prSet loTypeId="urn:microsoft.com/office/officeart/2005/8/layout/pyramid2" loCatId="list" qsTypeId="urn:microsoft.com/office/officeart/2005/8/quickstyle/simple1" qsCatId="simple" csTypeId="urn:microsoft.com/office/officeart/2005/8/colors/accent1_2" csCatId="accent1" phldr="1"/>
      <dgm:spPr/>
      <dgm:t>
        <a:bodyPr/>
        <a:lstStyle/>
        <a:p>
          <a:endParaRPr lang="en-US"/>
        </a:p>
      </dgm:t>
    </dgm:pt>
    <dgm:pt modelId="{2865A274-26A5-4226-83D5-94FCF60827FA}">
      <dgm:prSet phldrT="[Text]" custT="1"/>
      <dgm:spPr>
        <a:solidFill>
          <a:schemeClr val="accent1">
            <a:lumMod val="75000"/>
            <a:alpha val="90000"/>
          </a:schemeClr>
        </a:solidFill>
      </dgm:spPr>
      <dgm:t>
        <a:bodyPr/>
        <a:lstStyle/>
        <a:p>
          <a:pPr>
            <a:buFontTx/>
            <a:buNone/>
          </a:pPr>
          <a:r>
            <a:rPr lang="en-US" sz="2400" b="1" dirty="0" err="1">
              <a:solidFill>
                <a:schemeClr val="bg1"/>
              </a:solidFill>
              <a:latin typeface="+mn-lt"/>
              <a:cs typeface="Times New Roman" panose="02020603050405020304" pitchFamily="18" charset="0"/>
            </a:rPr>
            <a:t>Dấu</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tích</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răng</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người</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vượn</a:t>
          </a:r>
          <a:r>
            <a:rPr lang="en-US" sz="2400" b="1" dirty="0">
              <a:solidFill>
                <a:schemeClr val="bg1"/>
              </a:solidFill>
              <a:latin typeface="+mn-lt"/>
              <a:cs typeface="Times New Roman" panose="02020603050405020304" pitchFamily="18" charset="0"/>
            </a:rPr>
            <a:t> ở </a:t>
          </a:r>
          <a:r>
            <a:rPr lang="en-US" sz="2400" b="1" dirty="0" err="1">
              <a:solidFill>
                <a:schemeClr val="bg1"/>
              </a:solidFill>
              <a:latin typeface="+mn-lt"/>
              <a:cs typeface="Times New Roman" panose="02020603050405020304" pitchFamily="18" charset="0"/>
            </a:rPr>
            <a:t>Thẩm</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Khuyên</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Thẩm</a:t>
          </a:r>
          <a:r>
            <a:rPr lang="en-US" sz="2400" b="1" dirty="0">
              <a:solidFill>
                <a:schemeClr val="bg1"/>
              </a:solidFill>
              <a:latin typeface="+mn-lt"/>
              <a:cs typeface="Times New Roman" panose="02020603050405020304" pitchFamily="18" charset="0"/>
            </a:rPr>
            <a:t> Hai (</a:t>
          </a:r>
          <a:r>
            <a:rPr lang="en-US" sz="2400" b="1" dirty="0" err="1">
              <a:solidFill>
                <a:schemeClr val="bg1"/>
              </a:solidFill>
              <a:latin typeface="+mn-lt"/>
              <a:cs typeface="Times New Roman" panose="02020603050405020304" pitchFamily="18" charset="0"/>
            </a:rPr>
            <a:t>Lạng</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Sơn</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mảnh</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tước</a:t>
          </a:r>
          <a:r>
            <a:rPr lang="en-US" sz="2400" b="1" dirty="0">
              <a:solidFill>
                <a:schemeClr val="bg1"/>
              </a:solidFill>
              <a:latin typeface="+mn-lt"/>
              <a:cs typeface="Times New Roman" panose="02020603050405020304" pitchFamily="18" charset="0"/>
            </a:rPr>
            <a:t> ở </a:t>
          </a:r>
          <a:r>
            <a:rPr lang="en-US" sz="2400" b="1" dirty="0" err="1">
              <a:solidFill>
                <a:schemeClr val="bg1"/>
              </a:solidFill>
              <a:latin typeface="+mn-lt"/>
              <a:cs typeface="Times New Roman" panose="02020603050405020304" pitchFamily="18" charset="0"/>
            </a:rPr>
            <a:t>núi</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Đọ</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núi</a:t>
          </a:r>
          <a:r>
            <a:rPr lang="en-US" sz="2400" b="1" dirty="0">
              <a:solidFill>
                <a:schemeClr val="bg1"/>
              </a:solidFill>
              <a:latin typeface="+mn-lt"/>
              <a:cs typeface="Times New Roman" panose="02020603050405020304" pitchFamily="18" charset="0"/>
            </a:rPr>
            <a:t> Quan </a:t>
          </a:r>
          <a:r>
            <a:rPr lang="en-US" sz="2400" b="1" dirty="0" err="1">
              <a:solidFill>
                <a:schemeClr val="bg1"/>
              </a:solidFill>
              <a:latin typeface="+mn-lt"/>
              <a:cs typeface="Times New Roman" panose="02020603050405020304" pitchFamily="18" charset="0"/>
            </a:rPr>
            <a:t>Yên</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núi</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Nuông</a:t>
          </a:r>
          <a:r>
            <a:rPr lang="en-US" sz="2400" b="1" dirty="0">
              <a:solidFill>
                <a:schemeClr val="bg1"/>
              </a:solidFill>
              <a:latin typeface="+mn-lt"/>
              <a:cs typeface="Times New Roman" panose="02020603050405020304" pitchFamily="18" charset="0"/>
            </a:rPr>
            <a:t> (Thanh </a:t>
          </a:r>
          <a:r>
            <a:rPr lang="en-US" sz="2400" b="1" dirty="0" err="1">
              <a:solidFill>
                <a:schemeClr val="bg1"/>
              </a:solidFill>
              <a:latin typeface="+mn-lt"/>
              <a:cs typeface="Times New Roman" panose="02020603050405020304" pitchFamily="18" charset="0"/>
            </a:rPr>
            <a:t>Hoá</a:t>
          </a:r>
          <a:r>
            <a:rPr lang="en-US" sz="2400" b="1" dirty="0">
              <a:solidFill>
                <a:schemeClr val="bg1"/>
              </a:solidFill>
              <a:latin typeface="+mn-lt"/>
              <a:cs typeface="Times New Roman" panose="02020603050405020304" pitchFamily="18" charset="0"/>
            </a:rPr>
            <a:t>)... </a:t>
          </a:r>
          <a:endParaRPr lang="en-US" sz="2400" b="1" dirty="0">
            <a:solidFill>
              <a:schemeClr val="bg1"/>
            </a:solidFill>
            <a:latin typeface="+mn-lt"/>
          </a:endParaRPr>
        </a:p>
      </dgm:t>
    </dgm:pt>
    <dgm:pt modelId="{1F368A14-0DF4-4151-8ED6-3A45521065A7}" type="parTrans" cxnId="{44421E70-4CE7-4FBE-B62D-20E8227638BA}">
      <dgm:prSet/>
      <dgm:spPr/>
      <dgm:t>
        <a:bodyPr/>
        <a:lstStyle/>
        <a:p>
          <a:endParaRPr lang="en-US"/>
        </a:p>
      </dgm:t>
    </dgm:pt>
    <dgm:pt modelId="{A8F07B76-064B-40A6-AFD8-F6312B73BB1D}" type="sibTrans" cxnId="{44421E70-4CE7-4FBE-B62D-20E8227638BA}">
      <dgm:prSet/>
      <dgm:spPr/>
      <dgm:t>
        <a:bodyPr/>
        <a:lstStyle/>
        <a:p>
          <a:endParaRPr lang="en-US"/>
        </a:p>
      </dgm:t>
    </dgm:pt>
    <dgm:pt modelId="{6048B52E-971F-41D8-850D-A88EFA0EA733}">
      <dgm:prSet phldrT="[Text]" custT="1"/>
      <dgm:spPr>
        <a:solidFill>
          <a:schemeClr val="accent1">
            <a:lumMod val="75000"/>
            <a:alpha val="90000"/>
          </a:schemeClr>
        </a:solidFill>
      </dgm:spPr>
      <dgm:t>
        <a:bodyPr/>
        <a:lstStyle/>
        <a:p>
          <a:r>
            <a:rPr lang="en-US" sz="2400" b="1" dirty="0">
              <a:solidFill>
                <a:schemeClr val="bg1"/>
              </a:solidFill>
              <a:latin typeface="+mn-lt"/>
            </a:rPr>
            <a:t>T</a:t>
          </a:r>
          <a:r>
            <a:rPr lang="vi-VN" sz="2400" b="1" dirty="0">
              <a:solidFill>
                <a:schemeClr val="bg1"/>
              </a:solidFill>
              <a:latin typeface="+mn-lt"/>
            </a:rPr>
            <a:t>rình độ thấp kém, công cụ lao động thô sơ</a:t>
          </a:r>
          <a:endParaRPr lang="en-US" sz="2400" b="1" dirty="0">
            <a:solidFill>
              <a:schemeClr val="bg1"/>
            </a:solidFill>
            <a:latin typeface="+mn-lt"/>
          </a:endParaRPr>
        </a:p>
      </dgm:t>
    </dgm:pt>
    <dgm:pt modelId="{F0D61A61-BD83-4604-84A5-0468C84C4E10}" type="parTrans" cxnId="{58F361A3-6C94-47DF-B259-CE0F3833FB1A}">
      <dgm:prSet/>
      <dgm:spPr/>
      <dgm:t>
        <a:bodyPr/>
        <a:lstStyle/>
        <a:p>
          <a:endParaRPr lang="en-US"/>
        </a:p>
      </dgm:t>
    </dgm:pt>
    <dgm:pt modelId="{EEA77CC5-E71F-4B22-89E9-6BD46F37B5F8}" type="sibTrans" cxnId="{58F361A3-6C94-47DF-B259-CE0F3833FB1A}">
      <dgm:prSet/>
      <dgm:spPr/>
      <dgm:t>
        <a:bodyPr/>
        <a:lstStyle/>
        <a:p>
          <a:endParaRPr lang="en-US"/>
        </a:p>
      </dgm:t>
    </dgm:pt>
    <dgm:pt modelId="{ED8BF4EF-D719-42F3-8884-8C3C2BB3ABD2}">
      <dgm:prSet phldrT="[Text]" custT="1"/>
      <dgm:spPr>
        <a:solidFill>
          <a:schemeClr val="accent1">
            <a:lumMod val="75000"/>
            <a:alpha val="90000"/>
          </a:schemeClr>
        </a:solidFill>
      </dgm:spPr>
      <dgm:t>
        <a:bodyPr/>
        <a:lstStyle/>
        <a:p>
          <a:r>
            <a:rPr lang="en-US" sz="2400" b="1" dirty="0" err="1">
              <a:solidFill>
                <a:schemeClr val="bg1"/>
              </a:solidFill>
              <a:latin typeface="+mn-lt"/>
            </a:rPr>
            <a:t>Có</a:t>
          </a:r>
          <a:r>
            <a:rPr lang="en-US" sz="2400" b="1" dirty="0">
              <a:solidFill>
                <a:schemeClr val="bg1"/>
              </a:solidFill>
              <a:latin typeface="+mn-lt"/>
            </a:rPr>
            <a:t> </a:t>
          </a:r>
          <a:r>
            <a:rPr lang="en-US" sz="2400" b="1" dirty="0" err="1">
              <a:solidFill>
                <a:schemeClr val="bg1"/>
              </a:solidFill>
              <a:latin typeface="+mn-lt"/>
            </a:rPr>
            <a:t>quan</a:t>
          </a:r>
          <a:r>
            <a:rPr lang="en-US" sz="2400" b="1" dirty="0">
              <a:solidFill>
                <a:schemeClr val="bg1"/>
              </a:solidFill>
              <a:latin typeface="+mn-lt"/>
            </a:rPr>
            <a:t> </a:t>
          </a:r>
          <a:r>
            <a:rPr lang="en-US" sz="2400" b="1" dirty="0" err="1">
              <a:solidFill>
                <a:schemeClr val="bg1"/>
              </a:solidFill>
              <a:latin typeface="+mn-lt"/>
            </a:rPr>
            <a:t>hệ</a:t>
          </a:r>
          <a:r>
            <a:rPr lang="en-US" sz="2400" b="1" dirty="0">
              <a:solidFill>
                <a:schemeClr val="bg1"/>
              </a:solidFill>
              <a:latin typeface="+mn-lt"/>
            </a:rPr>
            <a:t> </a:t>
          </a:r>
          <a:r>
            <a:rPr lang="en-US" sz="2400" b="1" dirty="0" err="1">
              <a:solidFill>
                <a:schemeClr val="bg1"/>
              </a:solidFill>
              <a:latin typeface="+mn-lt"/>
            </a:rPr>
            <a:t>xã</a:t>
          </a:r>
          <a:r>
            <a:rPr lang="en-US" sz="2400" b="1" dirty="0">
              <a:solidFill>
                <a:schemeClr val="bg1"/>
              </a:solidFill>
              <a:latin typeface="+mn-lt"/>
            </a:rPr>
            <a:t> </a:t>
          </a:r>
          <a:r>
            <a:rPr lang="en-US" sz="2400" b="1" dirty="0" err="1">
              <a:solidFill>
                <a:schemeClr val="bg1"/>
              </a:solidFill>
              <a:latin typeface="+mn-lt"/>
            </a:rPr>
            <a:t>hội</a:t>
          </a:r>
          <a:r>
            <a:rPr lang="en-US" sz="2400" b="1" dirty="0">
              <a:solidFill>
                <a:schemeClr val="bg1"/>
              </a:solidFill>
              <a:latin typeface="+mn-lt"/>
            </a:rPr>
            <a:t>, </a:t>
          </a:r>
          <a:r>
            <a:rPr lang="en-US" sz="2400" b="1" dirty="0" err="1">
              <a:solidFill>
                <a:schemeClr val="bg1"/>
              </a:solidFill>
              <a:latin typeface="+mn-lt"/>
            </a:rPr>
            <a:t>có</a:t>
          </a:r>
          <a:r>
            <a:rPr lang="en-US" sz="2400" b="1" dirty="0">
              <a:solidFill>
                <a:schemeClr val="bg1"/>
              </a:solidFill>
              <a:latin typeface="+mn-lt"/>
            </a:rPr>
            <a:t> </a:t>
          </a:r>
          <a:r>
            <a:rPr lang="en-US" sz="2400" b="1" dirty="0" err="1">
              <a:solidFill>
                <a:schemeClr val="bg1"/>
              </a:solidFill>
              <a:latin typeface="+mn-lt"/>
            </a:rPr>
            <a:t>người</a:t>
          </a:r>
          <a:r>
            <a:rPr lang="en-US" sz="2400" b="1" dirty="0">
              <a:solidFill>
                <a:schemeClr val="bg1"/>
              </a:solidFill>
              <a:latin typeface="+mn-lt"/>
            </a:rPr>
            <a:t> </a:t>
          </a:r>
          <a:r>
            <a:rPr lang="en-US" sz="2400" b="1" dirty="0" err="1">
              <a:solidFill>
                <a:schemeClr val="bg1"/>
              </a:solidFill>
              <a:latin typeface="+mn-lt"/>
            </a:rPr>
            <a:t>đứng</a:t>
          </a:r>
          <a:r>
            <a:rPr lang="en-US" sz="2400" b="1" dirty="0">
              <a:solidFill>
                <a:schemeClr val="bg1"/>
              </a:solidFill>
              <a:latin typeface="+mn-lt"/>
            </a:rPr>
            <a:t> </a:t>
          </a:r>
          <a:r>
            <a:rPr lang="en-US" sz="2400" b="1" dirty="0" err="1">
              <a:solidFill>
                <a:schemeClr val="bg1"/>
              </a:solidFill>
              <a:latin typeface="+mn-lt"/>
            </a:rPr>
            <a:t>đầu</a:t>
          </a:r>
          <a:r>
            <a:rPr lang="en-US" sz="2400" b="1" dirty="0">
              <a:solidFill>
                <a:schemeClr val="bg1"/>
              </a:solidFill>
              <a:latin typeface="+mn-lt"/>
            </a:rPr>
            <a:t>, </a:t>
          </a:r>
          <a:r>
            <a:rPr lang="en-US" sz="2400" b="1" dirty="0" err="1">
              <a:solidFill>
                <a:schemeClr val="bg1"/>
              </a:solidFill>
              <a:latin typeface="+mn-lt"/>
            </a:rPr>
            <a:t>có</a:t>
          </a:r>
          <a:r>
            <a:rPr lang="en-US" sz="2400" b="1" dirty="0">
              <a:solidFill>
                <a:schemeClr val="bg1"/>
              </a:solidFill>
              <a:latin typeface="+mn-lt"/>
            </a:rPr>
            <a:t> </a:t>
          </a:r>
          <a:r>
            <a:rPr lang="en-US" sz="2400" b="1" dirty="0" err="1">
              <a:solidFill>
                <a:schemeClr val="bg1"/>
              </a:solidFill>
              <a:latin typeface="+mn-lt"/>
            </a:rPr>
            <a:t>sự</a:t>
          </a:r>
          <a:r>
            <a:rPr lang="en-US" sz="2400" b="1" dirty="0">
              <a:solidFill>
                <a:schemeClr val="bg1"/>
              </a:solidFill>
              <a:latin typeface="+mn-lt"/>
            </a:rPr>
            <a:t> </a:t>
          </a:r>
          <a:r>
            <a:rPr lang="en-US" sz="2400" b="1" dirty="0" err="1">
              <a:solidFill>
                <a:schemeClr val="bg1"/>
              </a:solidFill>
              <a:latin typeface="+mn-lt"/>
            </a:rPr>
            <a:t>phân</a:t>
          </a:r>
          <a:r>
            <a:rPr lang="en-US" sz="2400" b="1" dirty="0">
              <a:solidFill>
                <a:schemeClr val="bg1"/>
              </a:solidFill>
              <a:latin typeface="+mn-lt"/>
            </a:rPr>
            <a:t> </a:t>
          </a:r>
          <a:r>
            <a:rPr lang="en-US" sz="2400" b="1" dirty="0" err="1">
              <a:solidFill>
                <a:schemeClr val="bg1"/>
              </a:solidFill>
              <a:latin typeface="+mn-lt"/>
            </a:rPr>
            <a:t>công</a:t>
          </a:r>
          <a:r>
            <a:rPr lang="en-US" sz="2400" b="1" dirty="0">
              <a:solidFill>
                <a:schemeClr val="bg1"/>
              </a:solidFill>
              <a:latin typeface="+mn-lt"/>
            </a:rPr>
            <a:t> </a:t>
          </a:r>
          <a:r>
            <a:rPr lang="en-US" sz="2400" b="1" dirty="0" err="1">
              <a:solidFill>
                <a:schemeClr val="bg1"/>
              </a:solidFill>
              <a:latin typeface="+mn-lt"/>
            </a:rPr>
            <a:t>lao</a:t>
          </a:r>
          <a:r>
            <a:rPr lang="en-US" sz="2400" b="1" dirty="0">
              <a:solidFill>
                <a:schemeClr val="bg1"/>
              </a:solidFill>
              <a:latin typeface="+mn-lt"/>
            </a:rPr>
            <a:t> </a:t>
          </a:r>
          <a:r>
            <a:rPr lang="en-US" sz="2400" b="1" dirty="0" err="1">
              <a:solidFill>
                <a:schemeClr val="bg1"/>
              </a:solidFill>
              <a:latin typeface="+mn-lt"/>
            </a:rPr>
            <a:t>động</a:t>
          </a:r>
          <a:r>
            <a:rPr lang="en-US" sz="2400" b="1" dirty="0">
              <a:solidFill>
                <a:schemeClr val="bg1"/>
              </a:solidFill>
              <a:latin typeface="+mn-lt"/>
            </a:rPr>
            <a:t> </a:t>
          </a:r>
          <a:r>
            <a:rPr lang="en-US" sz="2400" b="1" dirty="0" err="1">
              <a:solidFill>
                <a:schemeClr val="bg1"/>
              </a:solidFill>
              <a:latin typeface="+mn-lt"/>
            </a:rPr>
            <a:t>giữa</a:t>
          </a:r>
          <a:r>
            <a:rPr lang="en-US" sz="2400" b="1" dirty="0">
              <a:solidFill>
                <a:schemeClr val="bg1"/>
              </a:solidFill>
              <a:latin typeface="+mn-lt"/>
            </a:rPr>
            <a:t> </a:t>
          </a:r>
          <a:r>
            <a:rPr lang="en-US" sz="2400" b="1" dirty="0" err="1">
              <a:solidFill>
                <a:schemeClr val="bg1"/>
              </a:solidFill>
              <a:latin typeface="+mn-lt"/>
            </a:rPr>
            <a:t>nam</a:t>
          </a:r>
          <a:r>
            <a:rPr lang="en-US" sz="2400" b="1" dirty="0">
              <a:solidFill>
                <a:schemeClr val="bg1"/>
              </a:solidFill>
              <a:latin typeface="+mn-lt"/>
            </a:rPr>
            <a:t> </a:t>
          </a:r>
          <a:r>
            <a:rPr lang="en-US" sz="2400" b="1" dirty="0" err="1">
              <a:solidFill>
                <a:schemeClr val="bg1"/>
              </a:solidFill>
              <a:latin typeface="+mn-lt"/>
            </a:rPr>
            <a:t>và</a:t>
          </a:r>
          <a:r>
            <a:rPr lang="en-US" sz="2400" b="1" dirty="0">
              <a:solidFill>
                <a:schemeClr val="bg1"/>
              </a:solidFill>
              <a:latin typeface="+mn-lt"/>
            </a:rPr>
            <a:t> </a:t>
          </a:r>
          <a:r>
            <a:rPr lang="en-US" sz="2400" b="1" dirty="0" err="1">
              <a:solidFill>
                <a:schemeClr val="bg1"/>
              </a:solidFill>
              <a:latin typeface="+mn-lt"/>
            </a:rPr>
            <a:t>nữ</a:t>
          </a:r>
          <a:endParaRPr lang="en-US" sz="2400" b="1" dirty="0">
            <a:solidFill>
              <a:schemeClr val="bg1"/>
            </a:solidFill>
            <a:latin typeface="+mn-lt"/>
          </a:endParaRPr>
        </a:p>
      </dgm:t>
    </dgm:pt>
    <dgm:pt modelId="{FF5CA79C-0B9F-4DA8-BE79-C8228BF89D33}" type="parTrans" cxnId="{BCF577C1-8ED7-4D20-911D-13E3BCA92F20}">
      <dgm:prSet/>
      <dgm:spPr/>
      <dgm:t>
        <a:bodyPr/>
        <a:lstStyle/>
        <a:p>
          <a:endParaRPr lang="en-US"/>
        </a:p>
      </dgm:t>
    </dgm:pt>
    <dgm:pt modelId="{8CBE61A5-EE65-4DD1-9E6D-EB11D20EC6AE}" type="sibTrans" cxnId="{BCF577C1-8ED7-4D20-911D-13E3BCA92F20}">
      <dgm:prSet/>
      <dgm:spPr/>
      <dgm:t>
        <a:bodyPr/>
        <a:lstStyle/>
        <a:p>
          <a:endParaRPr lang="en-US"/>
        </a:p>
      </dgm:t>
    </dgm:pt>
    <dgm:pt modelId="{8835AD12-FD0D-4A26-B9AF-1AB4966D8241}">
      <dgm:prSet phldrT="[Text]" custT="1"/>
      <dgm:spPr>
        <a:solidFill>
          <a:schemeClr val="accent1">
            <a:lumMod val="75000"/>
            <a:alpha val="90000"/>
          </a:schemeClr>
        </a:solidFill>
      </dgm:spPr>
      <dgm:t>
        <a:bodyPr/>
        <a:lstStyle/>
        <a:p>
          <a:pPr>
            <a:buFontTx/>
            <a:buNone/>
          </a:pPr>
          <a:r>
            <a:rPr lang="en-US" sz="2400" b="1" dirty="0" err="1">
              <a:solidFill>
                <a:schemeClr val="bg1"/>
              </a:solidFill>
              <a:latin typeface="+mn-lt"/>
              <a:cs typeface="Times New Roman" panose="02020603050405020304" pitchFamily="18" charset="0"/>
            </a:rPr>
            <a:t>Bầy</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người</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sống</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bằng</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săn</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bắn</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hái</a:t>
          </a:r>
          <a:r>
            <a:rPr lang="en-US" sz="2400" b="1" dirty="0">
              <a:solidFill>
                <a:schemeClr val="bg1"/>
              </a:solidFill>
              <a:latin typeface="+mn-lt"/>
              <a:cs typeface="Times New Roman" panose="02020603050405020304" pitchFamily="18" charset="0"/>
            </a:rPr>
            <a:t> </a:t>
          </a:r>
          <a:r>
            <a:rPr lang="en-US" sz="2400" b="1" dirty="0" err="1">
              <a:solidFill>
                <a:schemeClr val="bg1"/>
              </a:solidFill>
              <a:latin typeface="+mn-lt"/>
              <a:cs typeface="Times New Roman" panose="02020603050405020304" pitchFamily="18" charset="0"/>
            </a:rPr>
            <a:t>lượm</a:t>
          </a:r>
          <a:r>
            <a:rPr lang="en-US" sz="2400" b="1" dirty="0">
              <a:solidFill>
                <a:schemeClr val="bg1"/>
              </a:solidFill>
              <a:latin typeface="+mn-lt"/>
              <a:cs typeface="Times New Roman" panose="02020603050405020304" pitchFamily="18" charset="0"/>
            </a:rPr>
            <a:t>.</a:t>
          </a:r>
          <a:endParaRPr lang="en-US" sz="2400" b="1" dirty="0">
            <a:solidFill>
              <a:schemeClr val="bg1"/>
            </a:solidFill>
            <a:latin typeface="+mn-lt"/>
          </a:endParaRPr>
        </a:p>
      </dgm:t>
    </dgm:pt>
    <dgm:pt modelId="{47F53772-CB0A-499E-90BA-8F4794535B19}" type="parTrans" cxnId="{96F65FDD-EBE5-4319-87DD-F71D9FDD225E}">
      <dgm:prSet/>
      <dgm:spPr/>
      <dgm:t>
        <a:bodyPr/>
        <a:lstStyle/>
        <a:p>
          <a:endParaRPr lang="en-US"/>
        </a:p>
      </dgm:t>
    </dgm:pt>
    <dgm:pt modelId="{FBA123C7-A5AF-4A8D-826B-671FE4A3BF60}" type="sibTrans" cxnId="{96F65FDD-EBE5-4319-87DD-F71D9FDD225E}">
      <dgm:prSet/>
      <dgm:spPr/>
      <dgm:t>
        <a:bodyPr/>
        <a:lstStyle/>
        <a:p>
          <a:endParaRPr lang="en-US"/>
        </a:p>
      </dgm:t>
    </dgm:pt>
    <dgm:pt modelId="{E1D44531-2B7A-467E-B472-FB48CAA155FF}" type="pres">
      <dgm:prSet presAssocID="{8EBD03C2-70E9-4289-941F-C0ED1FBBFF8A}" presName="compositeShape" presStyleCnt="0">
        <dgm:presLayoutVars>
          <dgm:dir/>
          <dgm:resizeHandles/>
        </dgm:presLayoutVars>
      </dgm:prSet>
      <dgm:spPr/>
    </dgm:pt>
    <dgm:pt modelId="{FAD35BF6-AC0D-4BF3-A1A1-EDB81641D4BB}" type="pres">
      <dgm:prSet presAssocID="{8EBD03C2-70E9-4289-941F-C0ED1FBBFF8A}" presName="pyramid" presStyleLbl="node1" presStyleIdx="0" presStyleCnt="1"/>
      <dgm:spPr>
        <a:solidFill>
          <a:srgbClr val="FF0000"/>
        </a:solidFill>
      </dgm:spPr>
    </dgm:pt>
    <dgm:pt modelId="{3E1D9D54-F782-4980-83A0-77BB514D78A9}" type="pres">
      <dgm:prSet presAssocID="{8EBD03C2-70E9-4289-941F-C0ED1FBBFF8A}" presName="theList" presStyleCnt="0"/>
      <dgm:spPr/>
    </dgm:pt>
    <dgm:pt modelId="{65C4EC2B-BEDD-40DC-8BDF-22268C68E4DC}" type="pres">
      <dgm:prSet presAssocID="{2865A274-26A5-4226-83D5-94FCF60827FA}" presName="aNode" presStyleLbl="fgAcc1" presStyleIdx="0" presStyleCnt="4" custScaleX="226332" custScaleY="151843" custLinFactNeighborX="-19120" custLinFactNeighborY="-8440">
        <dgm:presLayoutVars>
          <dgm:bulletEnabled val="1"/>
        </dgm:presLayoutVars>
      </dgm:prSet>
      <dgm:spPr/>
    </dgm:pt>
    <dgm:pt modelId="{EDFC017F-2F74-49B3-A3C1-399837FFBEBD}" type="pres">
      <dgm:prSet presAssocID="{2865A274-26A5-4226-83D5-94FCF60827FA}" presName="aSpace" presStyleCnt="0"/>
      <dgm:spPr/>
    </dgm:pt>
    <dgm:pt modelId="{82D543C5-2719-4549-B564-4D984F6CA1EC}" type="pres">
      <dgm:prSet presAssocID="{8835AD12-FD0D-4A26-B9AF-1AB4966D8241}" presName="aNode" presStyleLbl="fgAcc1" presStyleIdx="1" presStyleCnt="4" custScaleX="226332" custScaleY="151843" custLinFactNeighborX="-17678">
        <dgm:presLayoutVars>
          <dgm:bulletEnabled val="1"/>
        </dgm:presLayoutVars>
      </dgm:prSet>
      <dgm:spPr/>
    </dgm:pt>
    <dgm:pt modelId="{F5A49BCF-91E3-45E6-8C5F-38EFA8CBE4E9}" type="pres">
      <dgm:prSet presAssocID="{8835AD12-FD0D-4A26-B9AF-1AB4966D8241}" presName="aSpace" presStyleCnt="0"/>
      <dgm:spPr/>
    </dgm:pt>
    <dgm:pt modelId="{43DFCCA2-DB56-4A2E-B419-185CCF3830D3}" type="pres">
      <dgm:prSet presAssocID="{6048B52E-971F-41D8-850D-A88EFA0EA733}" presName="aNode" presStyleLbl="fgAcc1" presStyleIdx="2" presStyleCnt="4" custScaleX="226332" custScaleY="151843" custLinFactNeighborX="-17678">
        <dgm:presLayoutVars>
          <dgm:bulletEnabled val="1"/>
        </dgm:presLayoutVars>
      </dgm:prSet>
      <dgm:spPr/>
    </dgm:pt>
    <dgm:pt modelId="{A77850BA-634F-49D6-8FD6-4D42447220AA}" type="pres">
      <dgm:prSet presAssocID="{6048B52E-971F-41D8-850D-A88EFA0EA733}" presName="aSpace" presStyleCnt="0"/>
      <dgm:spPr/>
    </dgm:pt>
    <dgm:pt modelId="{BC397F97-7815-417A-8038-A2117E4E7844}" type="pres">
      <dgm:prSet presAssocID="{ED8BF4EF-D719-42F3-8884-8C3C2BB3ABD2}" presName="aNode" presStyleLbl="fgAcc1" presStyleIdx="3" presStyleCnt="4" custScaleX="226332" custScaleY="151843" custLinFactNeighborX="-17678">
        <dgm:presLayoutVars>
          <dgm:bulletEnabled val="1"/>
        </dgm:presLayoutVars>
      </dgm:prSet>
      <dgm:spPr/>
    </dgm:pt>
    <dgm:pt modelId="{0C6FDDBF-3384-4483-B5DD-AD3D1A1025AA}" type="pres">
      <dgm:prSet presAssocID="{ED8BF4EF-D719-42F3-8884-8C3C2BB3ABD2}" presName="aSpace" presStyleCnt="0"/>
      <dgm:spPr/>
    </dgm:pt>
  </dgm:ptLst>
  <dgm:cxnLst>
    <dgm:cxn modelId="{1B64681C-54C1-460B-9EA8-06ACB006776C}" type="presOf" srcId="{ED8BF4EF-D719-42F3-8884-8C3C2BB3ABD2}" destId="{BC397F97-7815-417A-8038-A2117E4E7844}" srcOrd="0" destOrd="0" presId="urn:microsoft.com/office/officeart/2005/8/layout/pyramid2"/>
    <dgm:cxn modelId="{7AD8E21E-3464-425F-93E5-CB6FB4AB190C}" type="presOf" srcId="{2865A274-26A5-4226-83D5-94FCF60827FA}" destId="{65C4EC2B-BEDD-40DC-8BDF-22268C68E4DC}" srcOrd="0" destOrd="0" presId="urn:microsoft.com/office/officeart/2005/8/layout/pyramid2"/>
    <dgm:cxn modelId="{832E3535-0376-4F95-85A3-69CB67F0F02F}" type="presOf" srcId="{6048B52E-971F-41D8-850D-A88EFA0EA733}" destId="{43DFCCA2-DB56-4A2E-B419-185CCF3830D3}" srcOrd="0" destOrd="0" presId="urn:microsoft.com/office/officeart/2005/8/layout/pyramid2"/>
    <dgm:cxn modelId="{44421E70-4CE7-4FBE-B62D-20E8227638BA}" srcId="{8EBD03C2-70E9-4289-941F-C0ED1FBBFF8A}" destId="{2865A274-26A5-4226-83D5-94FCF60827FA}" srcOrd="0" destOrd="0" parTransId="{1F368A14-0DF4-4151-8ED6-3A45521065A7}" sibTransId="{A8F07B76-064B-40A6-AFD8-F6312B73BB1D}"/>
    <dgm:cxn modelId="{8533F481-412C-40A3-95E8-7C1EE749E79B}" type="presOf" srcId="{8835AD12-FD0D-4A26-B9AF-1AB4966D8241}" destId="{82D543C5-2719-4549-B564-4D984F6CA1EC}" srcOrd="0" destOrd="0" presId="urn:microsoft.com/office/officeart/2005/8/layout/pyramid2"/>
    <dgm:cxn modelId="{58F361A3-6C94-47DF-B259-CE0F3833FB1A}" srcId="{8EBD03C2-70E9-4289-941F-C0ED1FBBFF8A}" destId="{6048B52E-971F-41D8-850D-A88EFA0EA733}" srcOrd="2" destOrd="0" parTransId="{F0D61A61-BD83-4604-84A5-0468C84C4E10}" sibTransId="{EEA77CC5-E71F-4B22-89E9-6BD46F37B5F8}"/>
    <dgm:cxn modelId="{BCF577C1-8ED7-4D20-911D-13E3BCA92F20}" srcId="{8EBD03C2-70E9-4289-941F-C0ED1FBBFF8A}" destId="{ED8BF4EF-D719-42F3-8884-8C3C2BB3ABD2}" srcOrd="3" destOrd="0" parTransId="{FF5CA79C-0B9F-4DA8-BE79-C8228BF89D33}" sibTransId="{8CBE61A5-EE65-4DD1-9E6D-EB11D20EC6AE}"/>
    <dgm:cxn modelId="{96F65FDD-EBE5-4319-87DD-F71D9FDD225E}" srcId="{8EBD03C2-70E9-4289-941F-C0ED1FBBFF8A}" destId="{8835AD12-FD0D-4A26-B9AF-1AB4966D8241}" srcOrd="1" destOrd="0" parTransId="{47F53772-CB0A-499E-90BA-8F4794535B19}" sibTransId="{FBA123C7-A5AF-4A8D-826B-671FE4A3BF60}"/>
    <dgm:cxn modelId="{18E6CDF2-A58A-455B-BE7D-F149D4FD586F}" type="presOf" srcId="{8EBD03C2-70E9-4289-941F-C0ED1FBBFF8A}" destId="{E1D44531-2B7A-467E-B472-FB48CAA155FF}" srcOrd="0" destOrd="0" presId="urn:microsoft.com/office/officeart/2005/8/layout/pyramid2"/>
    <dgm:cxn modelId="{53F5DD01-21D5-4142-BAEB-AB0CA4E694E8}" type="presParOf" srcId="{E1D44531-2B7A-467E-B472-FB48CAA155FF}" destId="{FAD35BF6-AC0D-4BF3-A1A1-EDB81641D4BB}" srcOrd="0" destOrd="0" presId="urn:microsoft.com/office/officeart/2005/8/layout/pyramid2"/>
    <dgm:cxn modelId="{A13055DE-BD6D-4B93-BA51-92D21C56D9A5}" type="presParOf" srcId="{E1D44531-2B7A-467E-B472-FB48CAA155FF}" destId="{3E1D9D54-F782-4980-83A0-77BB514D78A9}" srcOrd="1" destOrd="0" presId="urn:microsoft.com/office/officeart/2005/8/layout/pyramid2"/>
    <dgm:cxn modelId="{4B1060A9-5E9F-4013-B6D2-FE6736FF1CC4}" type="presParOf" srcId="{3E1D9D54-F782-4980-83A0-77BB514D78A9}" destId="{65C4EC2B-BEDD-40DC-8BDF-22268C68E4DC}" srcOrd="0" destOrd="0" presId="urn:microsoft.com/office/officeart/2005/8/layout/pyramid2"/>
    <dgm:cxn modelId="{0CD06CE5-D5F2-4579-93D7-A3DF28AFC2F7}" type="presParOf" srcId="{3E1D9D54-F782-4980-83A0-77BB514D78A9}" destId="{EDFC017F-2F74-49B3-A3C1-399837FFBEBD}" srcOrd="1" destOrd="0" presId="urn:microsoft.com/office/officeart/2005/8/layout/pyramid2"/>
    <dgm:cxn modelId="{35C86346-2F72-4BB3-975D-BB5BBC599C19}" type="presParOf" srcId="{3E1D9D54-F782-4980-83A0-77BB514D78A9}" destId="{82D543C5-2719-4549-B564-4D984F6CA1EC}" srcOrd="2" destOrd="0" presId="urn:microsoft.com/office/officeart/2005/8/layout/pyramid2"/>
    <dgm:cxn modelId="{1730A0BD-FE51-455C-B415-9F185F629FC0}" type="presParOf" srcId="{3E1D9D54-F782-4980-83A0-77BB514D78A9}" destId="{F5A49BCF-91E3-45E6-8C5F-38EFA8CBE4E9}" srcOrd="3" destOrd="0" presId="urn:microsoft.com/office/officeart/2005/8/layout/pyramid2"/>
    <dgm:cxn modelId="{8F2E3F1C-DDFA-4FD0-A38D-86131F4E67F2}" type="presParOf" srcId="{3E1D9D54-F782-4980-83A0-77BB514D78A9}" destId="{43DFCCA2-DB56-4A2E-B419-185CCF3830D3}" srcOrd="4" destOrd="0" presId="urn:microsoft.com/office/officeart/2005/8/layout/pyramid2"/>
    <dgm:cxn modelId="{F1FCB17A-DF6A-4253-9D8E-A2C30542A4A4}" type="presParOf" srcId="{3E1D9D54-F782-4980-83A0-77BB514D78A9}" destId="{A77850BA-634F-49D6-8FD6-4D42447220AA}" srcOrd="5" destOrd="0" presId="urn:microsoft.com/office/officeart/2005/8/layout/pyramid2"/>
    <dgm:cxn modelId="{031C88A2-B46F-4260-ACA5-68FCF9824B54}" type="presParOf" srcId="{3E1D9D54-F782-4980-83A0-77BB514D78A9}" destId="{BC397F97-7815-417A-8038-A2117E4E7844}" srcOrd="6" destOrd="0" presId="urn:microsoft.com/office/officeart/2005/8/layout/pyramid2"/>
    <dgm:cxn modelId="{5FB23452-26B1-444C-86C4-7F45C41D658B}" type="presParOf" srcId="{3E1D9D54-F782-4980-83A0-77BB514D78A9}" destId="{0C6FDDBF-3384-4483-B5DD-AD3D1A1025AA}"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b="1" dirty="0"/>
            <a:t>1.2  </a:t>
          </a:r>
          <a:r>
            <a:rPr lang="en-US" sz="3200" b="1" dirty="0" err="1"/>
            <a:t>Người</a:t>
          </a:r>
          <a:r>
            <a:rPr lang="en-US" sz="3200" b="1" dirty="0"/>
            <a:t> </a:t>
          </a:r>
          <a:r>
            <a:rPr lang="en-US" sz="3200" b="1" dirty="0" err="1"/>
            <a:t>Hiện</a:t>
          </a:r>
          <a:r>
            <a:rPr lang="en-US" sz="3200" b="1" dirty="0"/>
            <a:t> </a:t>
          </a:r>
          <a:r>
            <a:rPr lang="en-US" sz="3200" b="1" dirty="0" err="1"/>
            <a:t>đại</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50" custLinFactNeighborY="-16330">
        <dgm:presLayoutVars>
          <dgm:chMax val="0"/>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BAA616E-EE9C-42CF-9259-08EA2480988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64FE725-F03E-4C0A-8DCB-FFC1B83DFCE1}">
      <dgm:prSet phldrT="[Text]" custT="1"/>
      <dgm:spPr>
        <a:solidFill>
          <a:schemeClr val="accent6">
            <a:lumMod val="50000"/>
          </a:schemeClr>
        </a:solidFill>
      </dgm:spPr>
      <dgm:t>
        <a:bodyPr/>
        <a:lstStyle/>
        <a:p>
          <a:r>
            <a:rPr lang="en-US" sz="2400" dirty="0" err="1"/>
            <a:t>Người</a:t>
          </a:r>
          <a:r>
            <a:rPr lang="en-US" sz="2400" dirty="0"/>
            <a:t> </a:t>
          </a:r>
          <a:r>
            <a:rPr lang="en-US" sz="2400" dirty="0" err="1"/>
            <a:t>vượn</a:t>
          </a:r>
          <a:r>
            <a:rPr lang="en-US" sz="2400" dirty="0"/>
            <a:t> </a:t>
          </a:r>
          <a:r>
            <a:rPr lang="en-US" sz="2400" dirty="0" err="1"/>
            <a:t>đã</a:t>
          </a:r>
          <a:r>
            <a:rPr lang="en-US" sz="2400" dirty="0"/>
            <a:t> </a:t>
          </a:r>
          <a:r>
            <a:rPr lang="en-US" sz="2400" dirty="0" err="1"/>
            <a:t>chuyển</a:t>
          </a:r>
          <a:r>
            <a:rPr lang="en-US" sz="2400" dirty="0"/>
            <a:t> </a:t>
          </a:r>
          <a:r>
            <a:rPr lang="en-US" sz="2400" dirty="0" err="1"/>
            <a:t>biến</a:t>
          </a:r>
          <a:r>
            <a:rPr lang="en-US" sz="2400" dirty="0"/>
            <a:t> </a:t>
          </a:r>
          <a:r>
            <a:rPr lang="en-US" sz="2400" dirty="0" err="1"/>
            <a:t>thành</a:t>
          </a:r>
          <a:r>
            <a:rPr lang="en-US" sz="2400" dirty="0"/>
            <a:t> </a:t>
          </a:r>
          <a:r>
            <a:rPr lang="en-US" sz="2400" dirty="0" err="1"/>
            <a:t>người</a:t>
          </a:r>
          <a:r>
            <a:rPr lang="en-US" sz="2400" dirty="0"/>
            <a:t> </a:t>
          </a:r>
          <a:r>
            <a:rPr lang="en-US" sz="2400" dirty="0" err="1"/>
            <a:t>khôn</a:t>
          </a:r>
          <a:r>
            <a:rPr lang="en-US" sz="2400" dirty="0"/>
            <a:t> </a:t>
          </a:r>
          <a:r>
            <a:rPr lang="en-US" sz="2400" dirty="0" err="1"/>
            <a:t>ngoan</a:t>
          </a:r>
          <a:r>
            <a:rPr lang="en-US" sz="2400" dirty="0"/>
            <a:t> (hay </a:t>
          </a:r>
          <a:r>
            <a:rPr lang="en-US" sz="2400" dirty="0" err="1"/>
            <a:t>còn</a:t>
          </a:r>
          <a:r>
            <a:rPr lang="en-US" sz="2400" dirty="0"/>
            <a:t> </a:t>
          </a:r>
          <a:r>
            <a:rPr lang="en-US" sz="2400" dirty="0" err="1"/>
            <a:t>gọi</a:t>
          </a:r>
          <a:r>
            <a:rPr lang="en-US" sz="2400" dirty="0"/>
            <a:t> </a:t>
          </a:r>
          <a:r>
            <a:rPr lang="en-US" sz="2400" dirty="0" err="1"/>
            <a:t>là</a:t>
          </a:r>
          <a:r>
            <a:rPr lang="en-US" sz="2400" dirty="0"/>
            <a:t> </a:t>
          </a:r>
          <a:r>
            <a:rPr lang="en-US" sz="2400" dirty="0" err="1"/>
            <a:t>người</a:t>
          </a:r>
          <a:r>
            <a:rPr lang="en-US" sz="2400" dirty="0"/>
            <a:t> </a:t>
          </a:r>
          <a:r>
            <a:rPr lang="en-US" sz="2400" dirty="0" err="1"/>
            <a:t>hiện</a:t>
          </a:r>
          <a:r>
            <a:rPr lang="en-US" sz="2400" dirty="0"/>
            <a:t> </a:t>
          </a:r>
          <a:r>
            <a:rPr lang="en-US" sz="2400" dirty="0" err="1"/>
            <a:t>đại</a:t>
          </a:r>
          <a:r>
            <a:rPr lang="en-US" sz="2400" dirty="0"/>
            <a:t>). </a:t>
          </a:r>
        </a:p>
      </dgm:t>
    </dgm:pt>
    <dgm:pt modelId="{7B44DBC7-E501-4D43-8114-E3245A388829}" type="parTrans" cxnId="{4B2E4B1F-73D4-407E-A413-9045F67ECCBF}">
      <dgm:prSet/>
      <dgm:spPr/>
      <dgm:t>
        <a:bodyPr/>
        <a:lstStyle/>
        <a:p>
          <a:endParaRPr lang="en-US"/>
        </a:p>
      </dgm:t>
    </dgm:pt>
    <dgm:pt modelId="{CD0EB98E-2839-4962-8B24-F0CDB026F1F7}" type="sibTrans" cxnId="{4B2E4B1F-73D4-407E-A413-9045F67ECCBF}">
      <dgm:prSet/>
      <dgm:spPr/>
      <dgm:t>
        <a:bodyPr/>
        <a:lstStyle/>
        <a:p>
          <a:endParaRPr lang="en-US"/>
        </a:p>
      </dgm:t>
    </dgm:pt>
    <dgm:pt modelId="{A9D21D1E-B3A7-4437-ADCB-40BA6F686DF3}">
      <dgm:prSet phldrT="[Text]" custT="1"/>
      <dgm:spPr>
        <a:solidFill>
          <a:srgbClr val="002060"/>
        </a:solidFill>
      </dgm:spPr>
      <dgm:t>
        <a:bodyPr/>
        <a:lstStyle/>
        <a:p>
          <a:r>
            <a:rPr lang="en-US" sz="2400" dirty="0" err="1"/>
            <a:t>Vào</a:t>
          </a:r>
          <a:r>
            <a:rPr lang="en-US" sz="2400" dirty="0"/>
            <a:t> </a:t>
          </a:r>
          <a:r>
            <a:rPr lang="en-US" sz="2400" dirty="0" err="1"/>
            <a:t>cuối</a:t>
          </a:r>
          <a:r>
            <a:rPr lang="en-US" sz="2400" dirty="0"/>
            <a:t> </a:t>
          </a:r>
          <a:r>
            <a:rPr lang="en-US" sz="2400" dirty="0" err="1"/>
            <a:t>thời</a:t>
          </a:r>
          <a:r>
            <a:rPr lang="en-US" sz="2400" dirty="0"/>
            <a:t> </a:t>
          </a:r>
          <a:r>
            <a:rPr lang="en-US" sz="2400" dirty="0" err="1"/>
            <a:t>đại</a:t>
          </a:r>
          <a:r>
            <a:rPr lang="en-US" sz="2400" dirty="0"/>
            <a:t> </a:t>
          </a:r>
          <a:r>
            <a:rPr lang="en-US" sz="2400" dirty="0" err="1"/>
            <a:t>đá</a:t>
          </a:r>
          <a:r>
            <a:rPr lang="en-US" sz="2400" dirty="0"/>
            <a:t> </a:t>
          </a:r>
          <a:r>
            <a:rPr lang="en-US" sz="2400" dirty="0" err="1"/>
            <a:t>cũ</a:t>
          </a:r>
          <a:r>
            <a:rPr lang="en-US" sz="2400" dirty="0"/>
            <a:t>, </a:t>
          </a:r>
          <a:r>
            <a:rPr lang="en-US" sz="2400" dirty="0" err="1"/>
            <a:t>trên</a:t>
          </a:r>
          <a:r>
            <a:rPr lang="en-US" sz="2400" dirty="0"/>
            <a:t> </a:t>
          </a:r>
          <a:r>
            <a:rPr lang="en-US" sz="2400" dirty="0" err="1"/>
            <a:t>một</a:t>
          </a:r>
          <a:r>
            <a:rPr lang="en-US" sz="2400" dirty="0"/>
            <a:t> </a:t>
          </a:r>
          <a:r>
            <a:rPr lang="en-US" sz="2400" dirty="0" err="1"/>
            <a:t>vùng</a:t>
          </a:r>
          <a:r>
            <a:rPr lang="en-US" sz="2400" dirty="0"/>
            <a:t> </a:t>
          </a:r>
          <a:r>
            <a:rPr lang="en-US" sz="2400" dirty="0" err="1"/>
            <a:t>rộng</a:t>
          </a:r>
          <a:r>
            <a:rPr lang="en-US" sz="2400" dirty="0"/>
            <a:t> </a:t>
          </a:r>
          <a:r>
            <a:rPr lang="en-US" sz="2400" dirty="0" err="1"/>
            <a:t>lớn</a:t>
          </a:r>
          <a:r>
            <a:rPr lang="en-US" sz="2400" dirty="0"/>
            <a:t> </a:t>
          </a:r>
          <a:r>
            <a:rPr lang="en-US" sz="2400" dirty="0" err="1"/>
            <a:t>của</a:t>
          </a:r>
          <a:r>
            <a:rPr lang="en-US" sz="2400" dirty="0"/>
            <a:t> </a:t>
          </a:r>
          <a:r>
            <a:rPr lang="en-US" sz="2400" dirty="0" err="1"/>
            <a:t>miền</a:t>
          </a:r>
          <a:r>
            <a:rPr lang="en-US" sz="2400" dirty="0"/>
            <a:t> </a:t>
          </a:r>
          <a:r>
            <a:rPr lang="en-US" sz="2400" dirty="0" err="1"/>
            <a:t>Bắc</a:t>
          </a:r>
          <a:r>
            <a:rPr lang="en-US" sz="2400" dirty="0"/>
            <a:t> </a:t>
          </a:r>
          <a:r>
            <a:rPr lang="en-US" sz="2400" dirty="0" err="1"/>
            <a:t>nước</a:t>
          </a:r>
          <a:r>
            <a:rPr lang="en-US" sz="2400" dirty="0"/>
            <a:t> ta, </a:t>
          </a:r>
          <a:r>
            <a:rPr lang="en-US" sz="2400" dirty="0" err="1"/>
            <a:t>có</a:t>
          </a:r>
          <a:r>
            <a:rPr lang="en-US" sz="2400" dirty="0"/>
            <a:t> </a:t>
          </a:r>
          <a:r>
            <a:rPr lang="en-US" sz="2400" dirty="0" err="1"/>
            <a:t>nhiều</a:t>
          </a:r>
          <a:r>
            <a:rPr lang="en-US" sz="2400" dirty="0"/>
            <a:t> </a:t>
          </a:r>
          <a:r>
            <a:rPr lang="en-US" sz="2400" dirty="0" err="1"/>
            <a:t>bộ</a:t>
          </a:r>
          <a:r>
            <a:rPr lang="en-US" sz="2400" dirty="0"/>
            <a:t> </a:t>
          </a:r>
          <a:r>
            <a:rPr lang="en-US" sz="2400" dirty="0" err="1"/>
            <a:t>lạc</a:t>
          </a:r>
          <a:r>
            <a:rPr lang="en-US" sz="2400" dirty="0"/>
            <a:t> </a:t>
          </a:r>
          <a:r>
            <a:rPr lang="en-US" sz="2400" dirty="0" err="1"/>
            <a:t>săn</a:t>
          </a:r>
          <a:r>
            <a:rPr lang="en-US" sz="2400" dirty="0"/>
            <a:t> </a:t>
          </a:r>
          <a:r>
            <a:rPr lang="en-US" sz="2400" dirty="0" err="1"/>
            <a:t>bắt</a:t>
          </a:r>
          <a:r>
            <a:rPr lang="en-US" sz="2400" dirty="0"/>
            <a:t>, </a:t>
          </a:r>
          <a:r>
            <a:rPr lang="en-US" sz="2400" dirty="0" err="1"/>
            <a:t>hái</a:t>
          </a:r>
          <a:r>
            <a:rPr lang="en-US" sz="2400" dirty="0"/>
            <a:t> </a:t>
          </a:r>
          <a:r>
            <a:rPr lang="en-US" sz="2400" dirty="0" err="1"/>
            <a:t>lượm</a:t>
          </a:r>
          <a:r>
            <a:rPr lang="en-US" sz="2400" dirty="0"/>
            <a:t> </a:t>
          </a:r>
          <a:r>
            <a:rPr lang="en-US" sz="2400" dirty="0" err="1"/>
            <a:t>để</a:t>
          </a:r>
          <a:r>
            <a:rPr lang="en-US" sz="2400" dirty="0"/>
            <a:t> </a:t>
          </a:r>
          <a:r>
            <a:rPr lang="en-US" sz="2400" dirty="0" err="1"/>
            <a:t>sinh</a:t>
          </a:r>
          <a:r>
            <a:rPr lang="en-US" sz="2400" dirty="0"/>
            <a:t> </a:t>
          </a:r>
          <a:r>
            <a:rPr lang="en-US" sz="2400" dirty="0" err="1"/>
            <a:t>sống</a:t>
          </a:r>
          <a:endParaRPr lang="en-US" sz="2400" dirty="0"/>
        </a:p>
      </dgm:t>
    </dgm:pt>
    <dgm:pt modelId="{1AF62C1E-8CF5-46D7-A319-C918CFA888E7}" type="parTrans" cxnId="{36460AF7-9B94-4847-8148-712B22B7693C}">
      <dgm:prSet/>
      <dgm:spPr/>
      <dgm:t>
        <a:bodyPr/>
        <a:lstStyle/>
        <a:p>
          <a:endParaRPr lang="en-US"/>
        </a:p>
      </dgm:t>
    </dgm:pt>
    <dgm:pt modelId="{7BEB1D64-6342-4D4E-BBF7-FBFECE60FAF6}" type="sibTrans" cxnId="{36460AF7-9B94-4847-8148-712B22B7693C}">
      <dgm:prSet/>
      <dgm:spPr/>
      <dgm:t>
        <a:bodyPr/>
        <a:lstStyle/>
        <a:p>
          <a:endParaRPr lang="en-US"/>
        </a:p>
      </dgm:t>
    </dgm:pt>
    <dgm:pt modelId="{88F0D1BA-9339-456F-ACDB-4D12B0604450}">
      <dgm:prSet phldrT="[Text]" custT="1"/>
      <dgm:spPr>
        <a:solidFill>
          <a:srgbClr val="C00000"/>
        </a:solidFill>
      </dgm:spPr>
      <dgm:t>
        <a:bodyPr/>
        <a:lstStyle/>
        <a:p>
          <a:r>
            <a:rPr lang="en-US" sz="2400" dirty="0" err="1"/>
            <a:t>Các</a:t>
          </a:r>
          <a:r>
            <a:rPr lang="en-US" sz="2400" dirty="0"/>
            <a:t> di </a:t>
          </a:r>
          <a:r>
            <a:rPr lang="en-US" sz="2400" dirty="0" err="1"/>
            <a:t>tích</a:t>
          </a:r>
          <a:r>
            <a:rPr lang="en-US" sz="2400" dirty="0"/>
            <a:t> </a:t>
          </a:r>
          <a:r>
            <a:rPr lang="en-US" sz="2400" dirty="0" err="1"/>
            <a:t>văn</a:t>
          </a:r>
          <a:r>
            <a:rPr lang="en-US" sz="2400" dirty="0"/>
            <a:t> </a:t>
          </a:r>
          <a:r>
            <a:rPr lang="en-US" sz="2400" dirty="0" err="1"/>
            <a:t>hóa</a:t>
          </a:r>
          <a:r>
            <a:rPr lang="en-US" sz="2400" dirty="0"/>
            <a:t> </a:t>
          </a:r>
          <a:r>
            <a:rPr lang="en-US" sz="2400" dirty="0" err="1"/>
            <a:t>thời</a:t>
          </a:r>
          <a:r>
            <a:rPr lang="en-US" sz="2400" dirty="0"/>
            <a:t> </a:t>
          </a:r>
          <a:r>
            <a:rPr lang="en-US" sz="2400" dirty="0" err="1"/>
            <a:t>kỳ</a:t>
          </a:r>
          <a:r>
            <a:rPr lang="en-US" sz="2400" dirty="0"/>
            <a:t> </a:t>
          </a:r>
          <a:r>
            <a:rPr lang="en-US" sz="2400" dirty="0" err="1"/>
            <a:t>này</a:t>
          </a:r>
          <a:r>
            <a:rPr lang="en-US" sz="2400" dirty="0"/>
            <a:t> </a:t>
          </a:r>
          <a:r>
            <a:rPr lang="en-US" sz="2400" dirty="0" err="1"/>
            <a:t>được</a:t>
          </a:r>
          <a:r>
            <a:rPr lang="en-US" sz="2400" dirty="0"/>
            <a:t> </a:t>
          </a:r>
          <a:r>
            <a:rPr lang="en-US" sz="2400" dirty="0" err="1"/>
            <a:t>các</a:t>
          </a:r>
          <a:r>
            <a:rPr lang="en-US" sz="2400" dirty="0"/>
            <a:t> </a:t>
          </a:r>
          <a:r>
            <a:rPr lang="en-US" sz="2400" dirty="0" err="1"/>
            <a:t>nhà</a:t>
          </a:r>
          <a:r>
            <a:rPr lang="en-US" sz="2400" dirty="0"/>
            <a:t> </a:t>
          </a:r>
          <a:r>
            <a:rPr lang="en-US" sz="2400" dirty="0" err="1"/>
            <a:t>khảo</a:t>
          </a:r>
          <a:r>
            <a:rPr lang="en-US" sz="2400" dirty="0"/>
            <a:t> </a:t>
          </a:r>
          <a:r>
            <a:rPr lang="en-US" sz="2400" dirty="0" err="1"/>
            <a:t>cổ</a:t>
          </a:r>
          <a:r>
            <a:rPr lang="en-US" sz="2400" dirty="0"/>
            <a:t> </a:t>
          </a:r>
          <a:r>
            <a:rPr lang="en-US" sz="2400" dirty="0" err="1"/>
            <a:t>học</a:t>
          </a:r>
          <a:r>
            <a:rPr lang="en-US" sz="2400" dirty="0"/>
            <a:t> </a:t>
          </a:r>
          <a:r>
            <a:rPr lang="en-US" sz="2400" dirty="0" err="1"/>
            <a:t>gọi</a:t>
          </a:r>
          <a:r>
            <a:rPr lang="en-US" sz="2400" dirty="0"/>
            <a:t> </a:t>
          </a:r>
          <a:r>
            <a:rPr lang="en-US" sz="2400" dirty="0" err="1"/>
            <a:t>bằng</a:t>
          </a:r>
          <a:r>
            <a:rPr lang="en-US" sz="2400" dirty="0"/>
            <a:t> </a:t>
          </a:r>
          <a:r>
            <a:rPr lang="en-US" sz="2400" dirty="0" err="1"/>
            <a:t>một</a:t>
          </a:r>
          <a:r>
            <a:rPr lang="en-US" sz="2400" dirty="0"/>
            <a:t> </a:t>
          </a:r>
          <a:r>
            <a:rPr lang="en-US" sz="2400" dirty="0" err="1"/>
            <a:t>thuật</a:t>
          </a:r>
          <a:r>
            <a:rPr lang="en-US" sz="2400" dirty="0"/>
            <a:t> </a:t>
          </a:r>
          <a:r>
            <a:rPr lang="en-US" sz="2400" dirty="0" err="1"/>
            <a:t>ngữ</a:t>
          </a:r>
          <a:r>
            <a:rPr lang="en-US" sz="2400" dirty="0"/>
            <a:t> </a:t>
          </a:r>
          <a:r>
            <a:rPr lang="en-US" sz="2400" dirty="0" err="1"/>
            <a:t>chung</a:t>
          </a:r>
          <a:r>
            <a:rPr lang="en-US" sz="2400" dirty="0"/>
            <a:t>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Sơn</a:t>
          </a:r>
          <a:r>
            <a:rPr lang="en-US" sz="2400" dirty="0"/>
            <a:t> Vi </a:t>
          </a:r>
        </a:p>
      </dgm:t>
    </dgm:pt>
    <dgm:pt modelId="{A166A573-7BA2-4B36-9CD0-190282DA4160}" type="parTrans" cxnId="{D55FCE46-9ED1-45AF-A456-83DBF21ACB5C}">
      <dgm:prSet/>
      <dgm:spPr/>
      <dgm:t>
        <a:bodyPr/>
        <a:lstStyle/>
        <a:p>
          <a:endParaRPr lang="en-US"/>
        </a:p>
      </dgm:t>
    </dgm:pt>
    <dgm:pt modelId="{DD8C2B5F-B65C-4B23-98B8-42618BD565A2}" type="sibTrans" cxnId="{D55FCE46-9ED1-45AF-A456-83DBF21ACB5C}">
      <dgm:prSet/>
      <dgm:spPr/>
      <dgm:t>
        <a:bodyPr/>
        <a:lstStyle/>
        <a:p>
          <a:endParaRPr lang="en-US"/>
        </a:p>
      </dgm:t>
    </dgm:pt>
    <dgm:pt modelId="{DC1337CA-533F-42D3-A81F-351CC0E029F7}">
      <dgm:prSet phldrT="[Text]" custT="1"/>
      <dgm:spPr>
        <a:solidFill>
          <a:schemeClr val="accent4">
            <a:lumMod val="50000"/>
          </a:schemeClr>
        </a:solidFill>
      </dgm:spPr>
      <dgm:t>
        <a:bodyPr/>
        <a:lstStyle/>
        <a:p>
          <a:r>
            <a:rPr lang="en-US" sz="2400" dirty="0" err="1"/>
            <a:t>Tiếp</a:t>
          </a:r>
          <a:r>
            <a:rPr lang="en-US" sz="2400" dirty="0"/>
            <a:t> </a:t>
          </a:r>
          <a:r>
            <a:rPr lang="en-US" sz="2400" dirty="0" err="1"/>
            <a:t>theo</a:t>
          </a:r>
          <a:r>
            <a:rPr lang="en-US" sz="2400" dirty="0"/>
            <a:t> </a:t>
          </a:r>
          <a:r>
            <a:rPr lang="en-US" sz="2400" dirty="0" err="1"/>
            <a:t>văn</a:t>
          </a:r>
          <a:r>
            <a:rPr lang="en-US" sz="2400" dirty="0"/>
            <a:t> </a:t>
          </a:r>
          <a:r>
            <a:rPr lang="en-US" sz="2400" dirty="0" err="1"/>
            <a:t>hóa</a:t>
          </a:r>
          <a:r>
            <a:rPr lang="en-US" sz="2400" dirty="0"/>
            <a:t> </a:t>
          </a:r>
          <a:r>
            <a:rPr lang="en-US" sz="2400" dirty="0" err="1"/>
            <a:t>Sơn</a:t>
          </a:r>
          <a:r>
            <a:rPr lang="en-US" sz="2400" dirty="0"/>
            <a:t> Vi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Hòa</a:t>
          </a:r>
          <a:r>
            <a:rPr lang="en-US" sz="2400" dirty="0"/>
            <a:t> </a:t>
          </a:r>
          <a:r>
            <a:rPr lang="en-US" sz="2400" dirty="0" err="1"/>
            <a:t>Bình</a:t>
          </a:r>
          <a:endParaRPr lang="en-US" sz="2400" dirty="0"/>
        </a:p>
      </dgm:t>
    </dgm:pt>
    <dgm:pt modelId="{E126594B-B50E-477C-B024-B89662FD32A4}" type="parTrans" cxnId="{C989AA8A-42E1-418C-8966-1C4D753C5797}">
      <dgm:prSet/>
      <dgm:spPr/>
      <dgm:t>
        <a:bodyPr/>
        <a:lstStyle/>
        <a:p>
          <a:endParaRPr lang="en-US"/>
        </a:p>
      </dgm:t>
    </dgm:pt>
    <dgm:pt modelId="{5C184A41-6396-4DAA-9F1D-54E175468D17}" type="sibTrans" cxnId="{C989AA8A-42E1-418C-8966-1C4D753C5797}">
      <dgm:prSet/>
      <dgm:spPr/>
      <dgm:t>
        <a:bodyPr/>
        <a:lstStyle/>
        <a:p>
          <a:endParaRPr lang="en-US"/>
        </a:p>
      </dgm:t>
    </dgm:pt>
    <dgm:pt modelId="{6478B5EA-B467-4BDC-9F42-53611803C8DC}">
      <dgm:prSet phldrT="[Text]" custT="1"/>
      <dgm:spPr>
        <a:solidFill>
          <a:srgbClr val="7030A0"/>
        </a:solidFill>
      </dgm:spPr>
      <dgm:t>
        <a:bodyPr/>
        <a:lstStyle/>
        <a:p>
          <a:r>
            <a:rPr lang="en-US" sz="2400" dirty="0" err="1"/>
            <a:t>Nối</a:t>
          </a:r>
          <a:r>
            <a:rPr lang="en-US" sz="2400" dirty="0"/>
            <a:t> </a:t>
          </a:r>
          <a:r>
            <a:rPr lang="en-US" sz="2400" dirty="0" err="1"/>
            <a:t>tiếp</a:t>
          </a:r>
          <a:r>
            <a:rPr lang="en-US" sz="2400" dirty="0"/>
            <a:t> </a:t>
          </a:r>
          <a:r>
            <a:rPr lang="en-US" sz="2400" dirty="0" err="1"/>
            <a:t>văn</a:t>
          </a:r>
          <a:r>
            <a:rPr lang="en-US" sz="2400" dirty="0"/>
            <a:t> </a:t>
          </a:r>
          <a:r>
            <a:rPr lang="en-US" sz="2400" dirty="0" err="1"/>
            <a:t>hóa</a:t>
          </a:r>
          <a:r>
            <a:rPr lang="en-US" sz="2400" dirty="0"/>
            <a:t> </a:t>
          </a:r>
          <a:r>
            <a:rPr lang="en-US" sz="2400" dirty="0" err="1"/>
            <a:t>Hòa</a:t>
          </a:r>
          <a:r>
            <a:rPr lang="en-US" sz="2400" dirty="0"/>
            <a:t> </a:t>
          </a:r>
          <a:r>
            <a:rPr lang="en-US" sz="2400" dirty="0" err="1"/>
            <a:t>Bình</a:t>
          </a:r>
          <a:r>
            <a:rPr lang="en-US" sz="2400" dirty="0"/>
            <a:t> </a:t>
          </a:r>
          <a:r>
            <a:rPr lang="en-US" sz="2400" dirty="0" err="1"/>
            <a:t>là</a:t>
          </a:r>
          <a:r>
            <a:rPr lang="en-US" sz="2400" dirty="0"/>
            <a:t> </a:t>
          </a:r>
          <a:r>
            <a:rPr lang="en-US" sz="2400" dirty="0" err="1"/>
            <a:t>văn</a:t>
          </a:r>
          <a:r>
            <a:rPr lang="en-US" sz="2400" dirty="0"/>
            <a:t> </a:t>
          </a:r>
          <a:r>
            <a:rPr lang="en-US" sz="2400" dirty="0" err="1"/>
            <a:t>hóa</a:t>
          </a:r>
          <a:r>
            <a:rPr lang="en-US" sz="2400" dirty="0"/>
            <a:t> </a:t>
          </a:r>
          <a:r>
            <a:rPr lang="en-US" sz="2400" dirty="0" err="1"/>
            <a:t>Bắc</a:t>
          </a:r>
          <a:r>
            <a:rPr lang="en-US" sz="2400" dirty="0"/>
            <a:t> </a:t>
          </a:r>
          <a:r>
            <a:rPr lang="en-US" sz="2400" dirty="0" err="1"/>
            <a:t>Sơn</a:t>
          </a:r>
          <a:endParaRPr lang="en-US" sz="2400" dirty="0"/>
        </a:p>
      </dgm:t>
    </dgm:pt>
    <dgm:pt modelId="{A3E1FB77-33BE-4BFA-A47F-695E9BF8B5B8}" type="parTrans" cxnId="{3ACF8820-DB3F-4675-8C75-273F80487A6F}">
      <dgm:prSet/>
      <dgm:spPr/>
      <dgm:t>
        <a:bodyPr/>
        <a:lstStyle/>
        <a:p>
          <a:endParaRPr lang="en-US"/>
        </a:p>
      </dgm:t>
    </dgm:pt>
    <dgm:pt modelId="{1BCD113A-B4D2-4895-9EB7-C40633949CF2}" type="sibTrans" cxnId="{3ACF8820-DB3F-4675-8C75-273F80487A6F}">
      <dgm:prSet/>
      <dgm:spPr/>
      <dgm:t>
        <a:bodyPr/>
        <a:lstStyle/>
        <a:p>
          <a:endParaRPr lang="en-US"/>
        </a:p>
      </dgm:t>
    </dgm:pt>
    <dgm:pt modelId="{F5F64487-CE34-49A1-B93E-20CD91879B11}" type="pres">
      <dgm:prSet presAssocID="{FBAA616E-EE9C-42CF-9259-08EA24809885}" presName="linearFlow" presStyleCnt="0">
        <dgm:presLayoutVars>
          <dgm:dir/>
          <dgm:resizeHandles val="exact"/>
        </dgm:presLayoutVars>
      </dgm:prSet>
      <dgm:spPr/>
    </dgm:pt>
    <dgm:pt modelId="{9CCC1C4C-22BF-419F-A3AA-3DCEEE2EA39C}" type="pres">
      <dgm:prSet presAssocID="{F64FE725-F03E-4C0A-8DCB-FFC1B83DFCE1}" presName="composite" presStyleCnt="0"/>
      <dgm:spPr/>
    </dgm:pt>
    <dgm:pt modelId="{F8B29009-A767-4191-A5E8-11518D423270}" type="pres">
      <dgm:prSet presAssocID="{F64FE725-F03E-4C0A-8DCB-FFC1B83DFCE1}" presName="imgShp" presStyleLbl="fgImgPlace1" presStyleIdx="0" presStyleCnt="5" custLinFactX="-19373" custLinFactNeighborX="-100000" custLinFactNeighborY="-1019"/>
      <dgm:spPr>
        <a:blipFill rotWithShape="1">
          <a:blip xmlns:r="http://schemas.openxmlformats.org/officeDocument/2006/relationships" r:embed="rId1"/>
          <a:srcRect/>
          <a:stretch>
            <a:fillRect l="-11000" r="-11000"/>
          </a:stretch>
        </a:blipFill>
      </dgm:spPr>
    </dgm:pt>
    <dgm:pt modelId="{6B23D7D1-2322-4D12-86D0-6F14B99F3C28}" type="pres">
      <dgm:prSet presAssocID="{F64FE725-F03E-4C0A-8DCB-FFC1B83DFCE1}" presName="txShp" presStyleLbl="node1" presStyleIdx="0" presStyleCnt="5" custScaleX="132648" custLinFactNeighborY="9151">
        <dgm:presLayoutVars>
          <dgm:bulletEnabled val="1"/>
        </dgm:presLayoutVars>
      </dgm:prSet>
      <dgm:spPr/>
    </dgm:pt>
    <dgm:pt modelId="{691E8E01-D4E0-42EB-B10C-AF8EA8A67920}" type="pres">
      <dgm:prSet presAssocID="{CD0EB98E-2839-4962-8B24-F0CDB026F1F7}" presName="spacing" presStyleCnt="0"/>
      <dgm:spPr/>
    </dgm:pt>
    <dgm:pt modelId="{5DB25C29-7056-415F-8B82-D70928693EC2}" type="pres">
      <dgm:prSet presAssocID="{A9D21D1E-B3A7-4437-ADCB-40BA6F686DF3}" presName="composite" presStyleCnt="0"/>
      <dgm:spPr/>
    </dgm:pt>
    <dgm:pt modelId="{E2A03823-BCB5-4DBD-A8C9-2E3FDDE17C9D}" type="pres">
      <dgm:prSet presAssocID="{A9D21D1E-B3A7-4437-ADCB-40BA6F686DF3}" presName="imgShp" presStyleLbl="fgImgPlace1" presStyleIdx="1" presStyleCnt="5" custLinFactX="-58517" custLinFactNeighborX="-100000" custLinFactNeighborY="-1234"/>
      <dgm:spPr/>
    </dgm:pt>
    <dgm:pt modelId="{E91D6977-CAD2-4097-8EAB-61C187449531}" type="pres">
      <dgm:prSet presAssocID="{A9D21D1E-B3A7-4437-ADCB-40BA6F686DF3}" presName="txShp" presStyleLbl="node1" presStyleIdx="1" presStyleCnt="5" custScaleX="132648">
        <dgm:presLayoutVars>
          <dgm:bulletEnabled val="1"/>
        </dgm:presLayoutVars>
      </dgm:prSet>
      <dgm:spPr/>
    </dgm:pt>
    <dgm:pt modelId="{BAF39B6E-75CB-49D2-B330-1769A09D2EBC}" type="pres">
      <dgm:prSet presAssocID="{7BEB1D64-6342-4D4E-BBF7-FBFECE60FAF6}" presName="spacing" presStyleCnt="0"/>
      <dgm:spPr/>
    </dgm:pt>
    <dgm:pt modelId="{7ED800B5-BBEC-486D-B0E9-91B4B40EF6AD}" type="pres">
      <dgm:prSet presAssocID="{88F0D1BA-9339-456F-ACDB-4D12B0604450}" presName="composite" presStyleCnt="0"/>
      <dgm:spPr/>
    </dgm:pt>
    <dgm:pt modelId="{3170134A-F013-4A1B-B67F-93E3ACF20355}" type="pres">
      <dgm:prSet presAssocID="{88F0D1BA-9339-456F-ACDB-4D12B0604450}" presName="imgShp" presStyleLbl="fgImgPlace1" presStyleIdx="2" presStyleCnt="5" custLinFactX="-29987" custLinFactNeighborX="-100000" custLinFactNeighborY="3883"/>
      <dgm:spPr/>
    </dgm:pt>
    <dgm:pt modelId="{A812DC38-106B-43B1-8EBE-B1E58CE79480}" type="pres">
      <dgm:prSet presAssocID="{88F0D1BA-9339-456F-ACDB-4D12B0604450}" presName="txShp" presStyleLbl="node1" presStyleIdx="2" presStyleCnt="5" custScaleX="132648">
        <dgm:presLayoutVars>
          <dgm:bulletEnabled val="1"/>
        </dgm:presLayoutVars>
      </dgm:prSet>
      <dgm:spPr/>
    </dgm:pt>
    <dgm:pt modelId="{F4C04202-0E68-4187-96B8-7ADDBB908E56}" type="pres">
      <dgm:prSet presAssocID="{DD8C2B5F-B65C-4B23-98B8-42618BD565A2}" presName="spacing" presStyleCnt="0"/>
      <dgm:spPr/>
    </dgm:pt>
    <dgm:pt modelId="{218FC8AC-59AE-4562-8678-8683C663DCA3}" type="pres">
      <dgm:prSet presAssocID="{DC1337CA-533F-42D3-A81F-351CC0E029F7}" presName="composite" presStyleCnt="0"/>
      <dgm:spPr/>
    </dgm:pt>
    <dgm:pt modelId="{25FB8F6B-AF15-4920-8863-C0D60EAC54FF}" type="pres">
      <dgm:prSet presAssocID="{DC1337CA-533F-42D3-A81F-351CC0E029F7}" presName="imgShp" presStyleLbl="fgImgPlace1" presStyleIdx="3" presStyleCnt="5" custLinFactX="-29987" custLinFactNeighborX="-100000" custLinFactNeighborY="12811"/>
      <dgm:spPr/>
    </dgm:pt>
    <dgm:pt modelId="{996C353F-7CCC-4A95-8FEB-4EC2D717CD3A}" type="pres">
      <dgm:prSet presAssocID="{DC1337CA-533F-42D3-A81F-351CC0E029F7}" presName="txShp" presStyleLbl="node1" presStyleIdx="3" presStyleCnt="5" custScaleX="131523" custScaleY="101130">
        <dgm:presLayoutVars>
          <dgm:bulletEnabled val="1"/>
        </dgm:presLayoutVars>
      </dgm:prSet>
      <dgm:spPr/>
    </dgm:pt>
    <dgm:pt modelId="{75F1B03A-B640-48FC-85BE-BA3619DC26EC}" type="pres">
      <dgm:prSet presAssocID="{5C184A41-6396-4DAA-9F1D-54E175468D17}" presName="spacing" presStyleCnt="0"/>
      <dgm:spPr/>
    </dgm:pt>
    <dgm:pt modelId="{AAA8E02F-B86A-49B5-97A9-C49BDBDFBDD6}" type="pres">
      <dgm:prSet presAssocID="{6478B5EA-B467-4BDC-9F42-53611803C8DC}" presName="composite" presStyleCnt="0"/>
      <dgm:spPr/>
    </dgm:pt>
    <dgm:pt modelId="{8C18B7CA-118D-489B-9695-194A241B303C}" type="pres">
      <dgm:prSet presAssocID="{6478B5EA-B467-4BDC-9F42-53611803C8DC}" presName="imgShp" presStyleLbl="fgImgPlace1" presStyleIdx="4" presStyleCnt="5" custLinFactX="-29987" custLinFactNeighborX="-100000" custLinFactNeighborY="5490"/>
      <dgm:spPr/>
    </dgm:pt>
    <dgm:pt modelId="{0F1086A7-E1F2-485F-BCB4-911736E530B8}" type="pres">
      <dgm:prSet presAssocID="{6478B5EA-B467-4BDC-9F42-53611803C8DC}" presName="txShp" presStyleLbl="node1" presStyleIdx="4" presStyleCnt="5" custScaleX="131523" custScaleY="101130">
        <dgm:presLayoutVars>
          <dgm:bulletEnabled val="1"/>
        </dgm:presLayoutVars>
      </dgm:prSet>
      <dgm:spPr/>
    </dgm:pt>
  </dgm:ptLst>
  <dgm:cxnLst>
    <dgm:cxn modelId="{4B2E4B1F-73D4-407E-A413-9045F67ECCBF}" srcId="{FBAA616E-EE9C-42CF-9259-08EA24809885}" destId="{F64FE725-F03E-4C0A-8DCB-FFC1B83DFCE1}" srcOrd="0" destOrd="0" parTransId="{7B44DBC7-E501-4D43-8114-E3245A388829}" sibTransId="{CD0EB98E-2839-4962-8B24-F0CDB026F1F7}"/>
    <dgm:cxn modelId="{3ACF8820-DB3F-4675-8C75-273F80487A6F}" srcId="{FBAA616E-EE9C-42CF-9259-08EA24809885}" destId="{6478B5EA-B467-4BDC-9F42-53611803C8DC}" srcOrd="4" destOrd="0" parTransId="{A3E1FB77-33BE-4BFA-A47F-695E9BF8B5B8}" sibTransId="{1BCD113A-B4D2-4895-9EB7-C40633949CF2}"/>
    <dgm:cxn modelId="{4555C660-8C9D-45A1-BE7B-3CC91FAD2359}" type="presOf" srcId="{88F0D1BA-9339-456F-ACDB-4D12B0604450}" destId="{A812DC38-106B-43B1-8EBE-B1E58CE79480}" srcOrd="0" destOrd="0" presId="urn:microsoft.com/office/officeart/2005/8/layout/vList3"/>
    <dgm:cxn modelId="{D55FCE46-9ED1-45AF-A456-83DBF21ACB5C}" srcId="{FBAA616E-EE9C-42CF-9259-08EA24809885}" destId="{88F0D1BA-9339-456F-ACDB-4D12B0604450}" srcOrd="2" destOrd="0" parTransId="{A166A573-7BA2-4B36-9CD0-190282DA4160}" sibTransId="{DD8C2B5F-B65C-4B23-98B8-42618BD565A2}"/>
    <dgm:cxn modelId="{12ACD14E-F07E-494A-B892-2B6EF0CF58DE}" type="presOf" srcId="{F64FE725-F03E-4C0A-8DCB-FFC1B83DFCE1}" destId="{6B23D7D1-2322-4D12-86D0-6F14B99F3C28}" srcOrd="0" destOrd="0" presId="urn:microsoft.com/office/officeart/2005/8/layout/vList3"/>
    <dgm:cxn modelId="{6B20CE85-19C0-4749-BBE7-F41DDD2DCC1B}" type="presOf" srcId="{A9D21D1E-B3A7-4437-ADCB-40BA6F686DF3}" destId="{E91D6977-CAD2-4097-8EAB-61C187449531}" srcOrd="0" destOrd="0" presId="urn:microsoft.com/office/officeart/2005/8/layout/vList3"/>
    <dgm:cxn modelId="{C989AA8A-42E1-418C-8966-1C4D753C5797}" srcId="{FBAA616E-EE9C-42CF-9259-08EA24809885}" destId="{DC1337CA-533F-42D3-A81F-351CC0E029F7}" srcOrd="3" destOrd="0" parTransId="{E126594B-B50E-477C-B024-B89662FD32A4}" sibTransId="{5C184A41-6396-4DAA-9F1D-54E175468D17}"/>
    <dgm:cxn modelId="{149665B5-533A-41BA-A510-DF3E30CEDDEB}" type="presOf" srcId="{FBAA616E-EE9C-42CF-9259-08EA24809885}" destId="{F5F64487-CE34-49A1-B93E-20CD91879B11}" srcOrd="0" destOrd="0" presId="urn:microsoft.com/office/officeart/2005/8/layout/vList3"/>
    <dgm:cxn modelId="{98295DC1-566A-4F69-83CC-1C9E0D5C52A3}" type="presOf" srcId="{DC1337CA-533F-42D3-A81F-351CC0E029F7}" destId="{996C353F-7CCC-4A95-8FEB-4EC2D717CD3A}" srcOrd="0" destOrd="0" presId="urn:microsoft.com/office/officeart/2005/8/layout/vList3"/>
    <dgm:cxn modelId="{36460AF7-9B94-4847-8148-712B22B7693C}" srcId="{FBAA616E-EE9C-42CF-9259-08EA24809885}" destId="{A9D21D1E-B3A7-4437-ADCB-40BA6F686DF3}" srcOrd="1" destOrd="0" parTransId="{1AF62C1E-8CF5-46D7-A319-C918CFA888E7}" sibTransId="{7BEB1D64-6342-4D4E-BBF7-FBFECE60FAF6}"/>
    <dgm:cxn modelId="{F267FBFF-7359-4194-81DC-35FC7E459D1D}" type="presOf" srcId="{6478B5EA-B467-4BDC-9F42-53611803C8DC}" destId="{0F1086A7-E1F2-485F-BCB4-911736E530B8}" srcOrd="0" destOrd="0" presId="urn:microsoft.com/office/officeart/2005/8/layout/vList3"/>
    <dgm:cxn modelId="{3EA6F8D3-EC3C-4CF5-A827-8D74661D0E40}" type="presParOf" srcId="{F5F64487-CE34-49A1-B93E-20CD91879B11}" destId="{9CCC1C4C-22BF-419F-A3AA-3DCEEE2EA39C}" srcOrd="0" destOrd="0" presId="urn:microsoft.com/office/officeart/2005/8/layout/vList3"/>
    <dgm:cxn modelId="{A4916C0F-82B4-48E6-8318-6773F381780D}" type="presParOf" srcId="{9CCC1C4C-22BF-419F-A3AA-3DCEEE2EA39C}" destId="{F8B29009-A767-4191-A5E8-11518D423270}" srcOrd="0" destOrd="0" presId="urn:microsoft.com/office/officeart/2005/8/layout/vList3"/>
    <dgm:cxn modelId="{E382788A-4ECA-4E7E-99F6-919C66E406A1}" type="presParOf" srcId="{9CCC1C4C-22BF-419F-A3AA-3DCEEE2EA39C}" destId="{6B23D7D1-2322-4D12-86D0-6F14B99F3C28}" srcOrd="1" destOrd="0" presId="urn:microsoft.com/office/officeart/2005/8/layout/vList3"/>
    <dgm:cxn modelId="{A1864740-95AE-423B-9376-DE372FCBB351}" type="presParOf" srcId="{F5F64487-CE34-49A1-B93E-20CD91879B11}" destId="{691E8E01-D4E0-42EB-B10C-AF8EA8A67920}" srcOrd="1" destOrd="0" presId="urn:microsoft.com/office/officeart/2005/8/layout/vList3"/>
    <dgm:cxn modelId="{75E83BD1-A1D1-4534-BE74-273584AEB036}" type="presParOf" srcId="{F5F64487-CE34-49A1-B93E-20CD91879B11}" destId="{5DB25C29-7056-415F-8B82-D70928693EC2}" srcOrd="2" destOrd="0" presId="urn:microsoft.com/office/officeart/2005/8/layout/vList3"/>
    <dgm:cxn modelId="{C7E868F0-3997-42C6-B242-0A0A36418A12}" type="presParOf" srcId="{5DB25C29-7056-415F-8B82-D70928693EC2}" destId="{E2A03823-BCB5-4DBD-A8C9-2E3FDDE17C9D}" srcOrd="0" destOrd="0" presId="urn:microsoft.com/office/officeart/2005/8/layout/vList3"/>
    <dgm:cxn modelId="{E5F79046-D91F-4F16-8E56-F96A32DE37D8}" type="presParOf" srcId="{5DB25C29-7056-415F-8B82-D70928693EC2}" destId="{E91D6977-CAD2-4097-8EAB-61C187449531}" srcOrd="1" destOrd="0" presId="urn:microsoft.com/office/officeart/2005/8/layout/vList3"/>
    <dgm:cxn modelId="{9AE6F3C5-8807-464C-A2A8-C9063942C6A3}" type="presParOf" srcId="{F5F64487-CE34-49A1-B93E-20CD91879B11}" destId="{BAF39B6E-75CB-49D2-B330-1769A09D2EBC}" srcOrd="3" destOrd="0" presId="urn:microsoft.com/office/officeart/2005/8/layout/vList3"/>
    <dgm:cxn modelId="{B7567679-D639-45B9-B103-56000E88EB07}" type="presParOf" srcId="{F5F64487-CE34-49A1-B93E-20CD91879B11}" destId="{7ED800B5-BBEC-486D-B0E9-91B4B40EF6AD}" srcOrd="4" destOrd="0" presId="urn:microsoft.com/office/officeart/2005/8/layout/vList3"/>
    <dgm:cxn modelId="{88F8B040-26AE-44CA-A00E-F164F1C00891}" type="presParOf" srcId="{7ED800B5-BBEC-486D-B0E9-91B4B40EF6AD}" destId="{3170134A-F013-4A1B-B67F-93E3ACF20355}" srcOrd="0" destOrd="0" presId="urn:microsoft.com/office/officeart/2005/8/layout/vList3"/>
    <dgm:cxn modelId="{6952C1EA-5FD8-4675-973B-03AB52A064F0}" type="presParOf" srcId="{7ED800B5-BBEC-486D-B0E9-91B4B40EF6AD}" destId="{A812DC38-106B-43B1-8EBE-B1E58CE79480}" srcOrd="1" destOrd="0" presId="urn:microsoft.com/office/officeart/2005/8/layout/vList3"/>
    <dgm:cxn modelId="{55E76E35-5CAD-42F9-BB5F-26157B065DB8}" type="presParOf" srcId="{F5F64487-CE34-49A1-B93E-20CD91879B11}" destId="{F4C04202-0E68-4187-96B8-7ADDBB908E56}" srcOrd="5" destOrd="0" presId="urn:microsoft.com/office/officeart/2005/8/layout/vList3"/>
    <dgm:cxn modelId="{D9F7C14A-FB7F-4D71-855A-D0F0CAA458B5}" type="presParOf" srcId="{F5F64487-CE34-49A1-B93E-20CD91879B11}" destId="{218FC8AC-59AE-4562-8678-8683C663DCA3}" srcOrd="6" destOrd="0" presId="urn:microsoft.com/office/officeart/2005/8/layout/vList3"/>
    <dgm:cxn modelId="{7A5989B1-5103-499E-8DA8-80C719C55867}" type="presParOf" srcId="{218FC8AC-59AE-4562-8678-8683C663DCA3}" destId="{25FB8F6B-AF15-4920-8863-C0D60EAC54FF}" srcOrd="0" destOrd="0" presId="urn:microsoft.com/office/officeart/2005/8/layout/vList3"/>
    <dgm:cxn modelId="{CAF38F5E-FA53-47DB-9889-F0C53EFFA1A5}" type="presParOf" srcId="{218FC8AC-59AE-4562-8678-8683C663DCA3}" destId="{996C353F-7CCC-4A95-8FEB-4EC2D717CD3A}" srcOrd="1" destOrd="0" presId="urn:microsoft.com/office/officeart/2005/8/layout/vList3"/>
    <dgm:cxn modelId="{FF53EB45-EE36-408A-9C3F-639A6F5A349C}" type="presParOf" srcId="{F5F64487-CE34-49A1-B93E-20CD91879B11}" destId="{75F1B03A-B640-48FC-85BE-BA3619DC26EC}" srcOrd="7" destOrd="0" presId="urn:microsoft.com/office/officeart/2005/8/layout/vList3"/>
    <dgm:cxn modelId="{EFAEE075-F120-4E3A-9BA7-4308F1FC49D1}" type="presParOf" srcId="{F5F64487-CE34-49A1-B93E-20CD91879B11}" destId="{AAA8E02F-B86A-49B5-97A9-C49BDBDFBDD6}" srcOrd="8" destOrd="0" presId="urn:microsoft.com/office/officeart/2005/8/layout/vList3"/>
    <dgm:cxn modelId="{71527599-26B5-4E08-A0B2-C15E9F33D029}" type="presParOf" srcId="{AAA8E02F-B86A-49B5-97A9-C49BDBDFBDD6}" destId="{8C18B7CA-118D-489B-9695-194A241B303C}" srcOrd="0" destOrd="0" presId="urn:microsoft.com/office/officeart/2005/8/layout/vList3"/>
    <dgm:cxn modelId="{6CA27F1C-4165-4B43-840E-649CC9D1A171}" type="presParOf" srcId="{AAA8E02F-B86A-49B5-97A9-C49BDBDFBDD6}" destId="{0F1086A7-E1F2-485F-BCB4-911736E530B8}"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b="1" dirty="0"/>
            <a:t>1.2  </a:t>
          </a:r>
          <a:r>
            <a:rPr lang="en-US" sz="3200" b="1" dirty="0" err="1"/>
            <a:t>Người</a:t>
          </a:r>
          <a:r>
            <a:rPr lang="en-US" sz="3200" b="1" dirty="0"/>
            <a:t> </a:t>
          </a:r>
          <a:r>
            <a:rPr lang="en-US" sz="3200" b="1" dirty="0" err="1"/>
            <a:t>Hiện</a:t>
          </a:r>
          <a:r>
            <a:rPr lang="en-US" sz="3200" b="1" dirty="0"/>
            <a:t> </a:t>
          </a:r>
          <a:r>
            <a:rPr lang="en-US" sz="3200" b="1" dirty="0" err="1"/>
            <a:t>đại</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50" custLinFactNeighborY="-16330">
        <dgm:presLayoutVars>
          <dgm:chMax val="0"/>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BAA616E-EE9C-42CF-9259-08EA2480988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64FE725-F03E-4C0A-8DCB-FFC1B83DFCE1}">
      <dgm:prSet phldrT="[Text]" custT="1"/>
      <dgm:spPr>
        <a:solidFill>
          <a:schemeClr val="accent6">
            <a:lumMod val="50000"/>
          </a:schemeClr>
        </a:solidFill>
      </dgm:spPr>
      <dgm:t>
        <a:bodyPr/>
        <a:lstStyle/>
        <a:p>
          <a:r>
            <a:rPr lang="en-US" sz="2400" dirty="0" err="1"/>
            <a:t>Nhờ</a:t>
          </a:r>
          <a:r>
            <a:rPr lang="en-US" sz="2400" dirty="0"/>
            <a:t> </a:t>
          </a:r>
          <a:r>
            <a:rPr lang="en-US" sz="2400" dirty="0" err="1"/>
            <a:t>sự</a:t>
          </a:r>
          <a:r>
            <a:rPr lang="en-US" sz="2400" dirty="0"/>
            <a:t> </a:t>
          </a:r>
          <a:r>
            <a:rPr lang="en-US" sz="2400" dirty="0" err="1"/>
            <a:t>tiến</a:t>
          </a:r>
          <a:r>
            <a:rPr lang="en-US" sz="2400" dirty="0"/>
            <a:t> </a:t>
          </a:r>
          <a:r>
            <a:rPr lang="en-US" sz="2400" dirty="0" err="1"/>
            <a:t>bộ</a:t>
          </a:r>
          <a:r>
            <a:rPr lang="en-US" sz="2400" dirty="0"/>
            <a:t> </a:t>
          </a:r>
          <a:r>
            <a:rPr lang="en-US" sz="2400" dirty="0" err="1"/>
            <a:t>vượt</a:t>
          </a:r>
          <a:r>
            <a:rPr lang="en-US" sz="2400" dirty="0"/>
            <a:t> </a:t>
          </a:r>
          <a:r>
            <a:rPr lang="en-US" sz="2400" dirty="0" err="1"/>
            <a:t>bậc</a:t>
          </a:r>
          <a:r>
            <a:rPr lang="en-US" sz="2400" dirty="0"/>
            <a:t> </a:t>
          </a:r>
          <a:r>
            <a:rPr lang="en-US" sz="2400" dirty="0" err="1"/>
            <a:t>của</a:t>
          </a:r>
          <a:r>
            <a:rPr lang="en-US" sz="2400" dirty="0"/>
            <a:t> </a:t>
          </a:r>
          <a:r>
            <a:rPr lang="en-US" sz="2400" dirty="0" err="1"/>
            <a:t>kỹ</a:t>
          </a:r>
          <a:r>
            <a:rPr lang="en-US" sz="2400" dirty="0"/>
            <a:t> </a:t>
          </a:r>
          <a:r>
            <a:rPr lang="en-US" sz="2400" dirty="0" err="1"/>
            <a:t>thuật</a:t>
          </a:r>
          <a:r>
            <a:rPr lang="en-US" sz="2400" dirty="0"/>
            <a:t> </a:t>
          </a:r>
          <a:r>
            <a:rPr lang="en-US" sz="2400" dirty="0" err="1"/>
            <a:t>chế</a:t>
          </a:r>
          <a:r>
            <a:rPr lang="en-US" sz="2400" dirty="0"/>
            <a:t> </a:t>
          </a:r>
          <a:r>
            <a:rPr lang="en-US" sz="2400" dirty="0" err="1"/>
            <a:t>tác</a:t>
          </a:r>
          <a:r>
            <a:rPr lang="en-US" sz="2400" dirty="0"/>
            <a:t> </a:t>
          </a:r>
          <a:r>
            <a:rPr lang="en-US" sz="2400" dirty="0" err="1"/>
            <a:t>công</a:t>
          </a:r>
          <a:r>
            <a:rPr lang="en-US" sz="2400" dirty="0"/>
            <a:t> </a:t>
          </a:r>
          <a:r>
            <a:rPr lang="en-US" sz="2400" dirty="0" err="1"/>
            <a:t>cụ</a:t>
          </a:r>
          <a:r>
            <a:rPr lang="en-US" sz="2400" dirty="0"/>
            <a:t> </a:t>
          </a:r>
          <a:r>
            <a:rPr lang="en-US" sz="2400" dirty="0" err="1"/>
            <a:t>và</a:t>
          </a:r>
          <a:r>
            <a:rPr lang="en-US" sz="2400" dirty="0"/>
            <a:t> </a:t>
          </a:r>
          <a:r>
            <a:rPr lang="en-US" sz="2400" dirty="0" err="1"/>
            <a:t>sự</a:t>
          </a:r>
          <a:r>
            <a:rPr lang="en-US" sz="2400" dirty="0"/>
            <a:t> </a:t>
          </a:r>
          <a:r>
            <a:rPr lang="en-US" sz="2400" dirty="0" err="1"/>
            <a:t>phong</a:t>
          </a:r>
          <a:r>
            <a:rPr lang="en-US" sz="2400" dirty="0"/>
            <a:t> </a:t>
          </a:r>
          <a:r>
            <a:rPr lang="en-US" sz="2400" dirty="0" err="1"/>
            <a:t>phú</a:t>
          </a:r>
          <a:r>
            <a:rPr lang="en-US" sz="2400" dirty="0"/>
            <a:t> </a:t>
          </a:r>
          <a:r>
            <a:rPr lang="en-US" sz="2400" dirty="0" err="1"/>
            <a:t>của</a:t>
          </a:r>
          <a:r>
            <a:rPr lang="en-US" sz="2400" dirty="0"/>
            <a:t> </a:t>
          </a:r>
          <a:r>
            <a:rPr lang="en-US" sz="2400" dirty="0" err="1"/>
            <a:t>các</a:t>
          </a:r>
          <a:r>
            <a:rPr lang="en-US" sz="2400" dirty="0"/>
            <a:t> </a:t>
          </a:r>
          <a:r>
            <a:rPr lang="en-US" sz="2400" dirty="0" err="1"/>
            <a:t>loại</a:t>
          </a:r>
          <a:r>
            <a:rPr lang="en-US" sz="2400" dirty="0"/>
            <a:t> </a:t>
          </a:r>
          <a:r>
            <a:rPr lang="en-US" sz="2400" dirty="0" err="1"/>
            <a:t>hình</a:t>
          </a:r>
          <a:r>
            <a:rPr lang="en-US" sz="2400" dirty="0"/>
            <a:t> </a:t>
          </a:r>
          <a:r>
            <a:rPr lang="en-US" sz="2400" dirty="0" err="1"/>
            <a:t>công</a:t>
          </a:r>
          <a:r>
            <a:rPr lang="en-US" sz="2400" dirty="0"/>
            <a:t> </a:t>
          </a:r>
          <a:r>
            <a:rPr lang="en-US" sz="2400" dirty="0" err="1"/>
            <a:t>cụ</a:t>
          </a:r>
          <a:r>
            <a:rPr lang="en-US" sz="2400" dirty="0"/>
            <a:t>, </a:t>
          </a:r>
          <a:r>
            <a:rPr lang="en-US" sz="2400" dirty="0" err="1"/>
            <a:t>nền</a:t>
          </a:r>
          <a:r>
            <a:rPr lang="en-US" sz="2400" dirty="0"/>
            <a:t> </a:t>
          </a:r>
          <a:r>
            <a:rPr lang="en-US" sz="2400" dirty="0" err="1"/>
            <a:t>kinh</a:t>
          </a:r>
          <a:r>
            <a:rPr lang="en-US" sz="2400" dirty="0"/>
            <a:t> </a:t>
          </a:r>
          <a:r>
            <a:rPr lang="en-US" sz="2400" dirty="0" err="1"/>
            <a:t>tế</a:t>
          </a:r>
          <a:r>
            <a:rPr lang="en-US" sz="2400" dirty="0"/>
            <a:t> </a:t>
          </a:r>
          <a:r>
            <a:rPr lang="en-US" sz="2400" dirty="0" err="1"/>
            <a:t>có</a:t>
          </a:r>
          <a:r>
            <a:rPr lang="en-US" sz="2400" dirty="0"/>
            <a:t> </a:t>
          </a:r>
          <a:r>
            <a:rPr lang="en-US" sz="2400" dirty="0" err="1"/>
            <a:t>bước</a:t>
          </a:r>
          <a:r>
            <a:rPr lang="en-US" sz="2400" dirty="0"/>
            <a:t> </a:t>
          </a:r>
          <a:r>
            <a:rPr lang="en-US" sz="2400" dirty="0" err="1"/>
            <a:t>phát</a:t>
          </a:r>
          <a:r>
            <a:rPr lang="en-US" sz="2400" dirty="0"/>
            <a:t> </a:t>
          </a:r>
          <a:r>
            <a:rPr lang="en-US" sz="2400" dirty="0" err="1"/>
            <a:t>triển</a:t>
          </a:r>
          <a:r>
            <a:rPr lang="en-US" sz="2400" dirty="0"/>
            <a:t> </a:t>
          </a:r>
          <a:r>
            <a:rPr lang="en-US" sz="2400" dirty="0" err="1"/>
            <a:t>mạnh</a:t>
          </a:r>
          <a:r>
            <a:rPr lang="en-US" sz="2400" dirty="0"/>
            <a:t> </a:t>
          </a:r>
          <a:r>
            <a:rPr lang="en-US" sz="2400" dirty="0" err="1"/>
            <a:t>mẽ</a:t>
          </a:r>
          <a:r>
            <a:rPr lang="en-US" sz="2400" dirty="0"/>
            <a:t> </a:t>
          </a:r>
          <a:r>
            <a:rPr lang="en-US" sz="2400" dirty="0" err="1"/>
            <a:t>trên</a:t>
          </a:r>
          <a:r>
            <a:rPr lang="en-US" sz="2400" dirty="0"/>
            <a:t> </a:t>
          </a:r>
          <a:r>
            <a:rPr lang="en-US" sz="2400" dirty="0" err="1"/>
            <a:t>nhiều</a:t>
          </a:r>
          <a:r>
            <a:rPr lang="en-US" sz="2400" dirty="0"/>
            <a:t> </a:t>
          </a:r>
          <a:r>
            <a:rPr lang="en-US" sz="2400" dirty="0" err="1"/>
            <a:t>lĩnh</a:t>
          </a:r>
          <a:r>
            <a:rPr lang="en-US" sz="2400" dirty="0"/>
            <a:t>  </a:t>
          </a:r>
          <a:r>
            <a:rPr lang="en-US" sz="2400" dirty="0" err="1"/>
            <a:t>vực</a:t>
          </a:r>
          <a:endParaRPr lang="en-US" sz="2400" dirty="0"/>
        </a:p>
      </dgm:t>
    </dgm:pt>
    <dgm:pt modelId="{7B44DBC7-E501-4D43-8114-E3245A388829}" type="parTrans" cxnId="{4B2E4B1F-73D4-407E-A413-9045F67ECCBF}">
      <dgm:prSet/>
      <dgm:spPr/>
      <dgm:t>
        <a:bodyPr/>
        <a:lstStyle/>
        <a:p>
          <a:endParaRPr lang="en-US"/>
        </a:p>
      </dgm:t>
    </dgm:pt>
    <dgm:pt modelId="{CD0EB98E-2839-4962-8B24-F0CDB026F1F7}" type="sibTrans" cxnId="{4B2E4B1F-73D4-407E-A413-9045F67ECCBF}">
      <dgm:prSet/>
      <dgm:spPr/>
      <dgm:t>
        <a:bodyPr/>
        <a:lstStyle/>
        <a:p>
          <a:endParaRPr lang="en-US"/>
        </a:p>
      </dgm:t>
    </dgm:pt>
    <dgm:pt modelId="{6113FAA4-8F44-4407-96AC-56D76A5F9034}">
      <dgm:prSet phldrT="[Text]" custT="1"/>
      <dgm:spPr>
        <a:solidFill>
          <a:schemeClr val="accent6">
            <a:lumMod val="50000"/>
          </a:schemeClr>
        </a:solidFill>
      </dgm:spPr>
      <dgm:t>
        <a:bodyPr/>
        <a:lstStyle/>
        <a:p>
          <a:r>
            <a:rPr lang="en-US" sz="2400" dirty="0" err="1"/>
            <a:t>Hái</a:t>
          </a:r>
          <a:r>
            <a:rPr lang="en-US" sz="2400" dirty="0"/>
            <a:t> </a:t>
          </a:r>
          <a:r>
            <a:rPr lang="en-US" sz="2400" dirty="0" err="1"/>
            <a:t>lượm</a:t>
          </a:r>
          <a:r>
            <a:rPr lang="en-US" sz="2400" dirty="0"/>
            <a:t>, </a:t>
          </a:r>
          <a:r>
            <a:rPr lang="en-US" sz="2400" dirty="0" err="1"/>
            <a:t>săn</a:t>
          </a:r>
          <a:r>
            <a:rPr lang="en-US" sz="2400" dirty="0"/>
            <a:t> </a:t>
          </a:r>
          <a:r>
            <a:rPr lang="en-US" sz="2400" dirty="0" err="1"/>
            <a:t>bắt</a:t>
          </a:r>
          <a:r>
            <a:rPr lang="en-US" sz="2400" dirty="0"/>
            <a:t> </a:t>
          </a:r>
          <a:r>
            <a:rPr lang="en-US" sz="2400" dirty="0" err="1"/>
            <a:t>vẫn</a:t>
          </a:r>
          <a:r>
            <a:rPr lang="en-US" sz="2400" dirty="0"/>
            <a:t> </a:t>
          </a:r>
          <a:r>
            <a:rPr lang="en-US" sz="2400" dirty="0" err="1"/>
            <a:t>tồn</a:t>
          </a:r>
          <a:r>
            <a:rPr lang="en-US" sz="2400" dirty="0"/>
            <a:t> </a:t>
          </a:r>
          <a:r>
            <a:rPr lang="en-US" sz="2400" dirty="0" err="1"/>
            <a:t>tại</a:t>
          </a:r>
          <a:r>
            <a:rPr lang="en-US" sz="2400" dirty="0"/>
            <a:t> song </a:t>
          </a:r>
          <a:r>
            <a:rPr lang="en-US" sz="2400" dirty="0" err="1"/>
            <a:t>không</a:t>
          </a:r>
          <a:r>
            <a:rPr lang="en-US" sz="2400" dirty="0"/>
            <a:t> </a:t>
          </a:r>
          <a:r>
            <a:rPr lang="en-US" sz="2400" dirty="0" err="1"/>
            <a:t>còn</a:t>
          </a:r>
          <a:r>
            <a:rPr lang="en-US" sz="2400" dirty="0"/>
            <a:t> </a:t>
          </a:r>
          <a:r>
            <a:rPr lang="en-US" sz="2400" dirty="0" err="1"/>
            <a:t>đóng</a:t>
          </a:r>
          <a:r>
            <a:rPr lang="en-US" sz="2400" dirty="0"/>
            <a:t> </a:t>
          </a:r>
          <a:r>
            <a:rPr lang="en-US" sz="2400" dirty="0" err="1"/>
            <a:t>vai</a:t>
          </a:r>
          <a:r>
            <a:rPr lang="en-US" sz="2400" dirty="0"/>
            <a:t> </a:t>
          </a:r>
          <a:r>
            <a:rPr lang="en-US" sz="2400" dirty="0" err="1"/>
            <a:t>trò</a:t>
          </a:r>
          <a:r>
            <a:rPr lang="en-US" sz="2400" dirty="0"/>
            <a:t> </a:t>
          </a:r>
          <a:r>
            <a:rPr lang="en-US" sz="2400" dirty="0" err="1"/>
            <a:t>chủ</a:t>
          </a:r>
          <a:r>
            <a:rPr lang="en-US" sz="2400" dirty="0"/>
            <a:t> </a:t>
          </a:r>
          <a:r>
            <a:rPr lang="en-US" sz="2400" dirty="0" err="1"/>
            <a:t>yếu</a:t>
          </a:r>
          <a:r>
            <a:rPr lang="en-US" sz="2400" dirty="0"/>
            <a:t> </a:t>
          </a:r>
          <a:r>
            <a:rPr lang="en-US" sz="2400" dirty="0" err="1"/>
            <a:t>trong</a:t>
          </a:r>
          <a:r>
            <a:rPr lang="en-US" sz="2400" dirty="0"/>
            <a:t> </a:t>
          </a:r>
          <a:r>
            <a:rPr lang="en-US" sz="2400" dirty="0" err="1"/>
            <a:t>đời</a:t>
          </a:r>
          <a:r>
            <a:rPr lang="en-US" sz="2400" dirty="0"/>
            <a:t> </a:t>
          </a:r>
          <a:r>
            <a:rPr lang="en-US" sz="2400" dirty="0" err="1"/>
            <a:t>sống</a:t>
          </a:r>
          <a:r>
            <a:rPr lang="en-US" sz="2400" dirty="0"/>
            <a:t> </a:t>
          </a:r>
          <a:r>
            <a:rPr lang="en-US" sz="2400" dirty="0" err="1"/>
            <a:t>của</a:t>
          </a:r>
          <a:r>
            <a:rPr lang="en-US" sz="2400" dirty="0"/>
            <a:t> </a:t>
          </a:r>
          <a:r>
            <a:rPr lang="en-US" sz="2400" dirty="0" err="1"/>
            <a:t>các</a:t>
          </a:r>
          <a:r>
            <a:rPr lang="en-US" sz="2400" dirty="0"/>
            <a:t> </a:t>
          </a:r>
          <a:r>
            <a:rPr lang="en-US" sz="2400" dirty="0" err="1"/>
            <a:t>bộ</a:t>
          </a:r>
          <a:r>
            <a:rPr lang="en-US" sz="2400" dirty="0"/>
            <a:t> </a:t>
          </a:r>
          <a:r>
            <a:rPr lang="en-US" sz="2400" dirty="0" err="1"/>
            <a:t>lạc</a:t>
          </a:r>
          <a:r>
            <a:rPr lang="en-US" sz="2400" dirty="0"/>
            <a:t>, </a:t>
          </a:r>
          <a:r>
            <a:rPr lang="en-US" sz="2400" dirty="0" err="1"/>
            <a:t>mà</a:t>
          </a:r>
          <a:r>
            <a:rPr lang="en-US" sz="2400" dirty="0"/>
            <a:t> </a:t>
          </a:r>
          <a:r>
            <a:rPr lang="en-US" sz="2400" dirty="0" err="1"/>
            <a:t>nhường</a:t>
          </a:r>
          <a:r>
            <a:rPr lang="en-US" sz="2400" dirty="0"/>
            <a:t> </a:t>
          </a:r>
          <a:r>
            <a:rPr lang="en-US" sz="2400" dirty="0" err="1"/>
            <a:t>chỗ</a:t>
          </a:r>
          <a:r>
            <a:rPr lang="en-US" sz="2400" dirty="0"/>
            <a:t> </a:t>
          </a:r>
          <a:r>
            <a:rPr lang="en-US" sz="2400" dirty="0" err="1"/>
            <a:t>cho</a:t>
          </a:r>
          <a:r>
            <a:rPr lang="en-US" sz="2400" dirty="0"/>
            <a:t> </a:t>
          </a:r>
          <a:r>
            <a:rPr lang="en-US" sz="2400" dirty="0" err="1"/>
            <a:t>nghề</a:t>
          </a:r>
          <a:r>
            <a:rPr lang="en-US" sz="2400" dirty="0"/>
            <a:t> </a:t>
          </a:r>
          <a:r>
            <a:rPr lang="en-US" sz="2400" dirty="0" err="1"/>
            <a:t>trồng</a:t>
          </a:r>
          <a:r>
            <a:rPr lang="en-US" sz="2400" dirty="0"/>
            <a:t> </a:t>
          </a:r>
          <a:r>
            <a:rPr lang="en-US" sz="2400" dirty="0" err="1"/>
            <a:t>lúa</a:t>
          </a:r>
          <a:endParaRPr lang="en-US" sz="2400" dirty="0"/>
        </a:p>
      </dgm:t>
    </dgm:pt>
    <dgm:pt modelId="{E23363F9-1832-44F6-91F1-A3F9A2C305FA}" type="parTrans" cxnId="{29F24E94-8368-478D-8514-8D20B0FAE8FA}">
      <dgm:prSet/>
      <dgm:spPr/>
      <dgm:t>
        <a:bodyPr/>
        <a:lstStyle/>
        <a:p>
          <a:endParaRPr lang="en-US"/>
        </a:p>
      </dgm:t>
    </dgm:pt>
    <dgm:pt modelId="{00A5632E-6C49-4905-88FE-D84CF4233D94}" type="sibTrans" cxnId="{29F24E94-8368-478D-8514-8D20B0FAE8FA}">
      <dgm:prSet/>
      <dgm:spPr/>
      <dgm:t>
        <a:bodyPr/>
        <a:lstStyle/>
        <a:p>
          <a:endParaRPr lang="en-US"/>
        </a:p>
      </dgm:t>
    </dgm:pt>
    <dgm:pt modelId="{F49E50D5-4A70-409D-A37A-E26D47CEC276}">
      <dgm:prSet phldrT="[Text]" custT="1"/>
      <dgm:spPr>
        <a:solidFill>
          <a:schemeClr val="accent6">
            <a:lumMod val="50000"/>
          </a:schemeClr>
        </a:solidFill>
      </dgm:spPr>
      <dgm:t>
        <a:bodyPr/>
        <a:lstStyle/>
        <a:p>
          <a:r>
            <a:rPr lang="en-US" sz="2400" dirty="0" err="1"/>
            <a:t>Bên</a:t>
          </a:r>
          <a:r>
            <a:rPr lang="en-US" sz="2400" dirty="0"/>
            <a:t> </a:t>
          </a:r>
          <a:r>
            <a:rPr lang="en-US" sz="2400" dirty="0" err="1"/>
            <a:t>cạnh</a:t>
          </a:r>
          <a:r>
            <a:rPr lang="en-US" sz="2400" dirty="0"/>
            <a:t> </a:t>
          </a:r>
          <a:r>
            <a:rPr lang="en-US" sz="2400" dirty="0" err="1"/>
            <a:t>nông</a:t>
          </a:r>
          <a:r>
            <a:rPr lang="en-US" sz="2400" dirty="0"/>
            <a:t> </a:t>
          </a:r>
          <a:r>
            <a:rPr lang="en-US" sz="2400" dirty="0" err="1"/>
            <a:t>nghiệp</a:t>
          </a:r>
          <a:r>
            <a:rPr lang="en-US" sz="2400" dirty="0"/>
            <a:t> </a:t>
          </a:r>
          <a:r>
            <a:rPr lang="en-US" sz="2400" dirty="0" err="1"/>
            <a:t>trồng</a:t>
          </a:r>
          <a:r>
            <a:rPr lang="en-US" sz="2400" dirty="0"/>
            <a:t> </a:t>
          </a:r>
          <a:r>
            <a:rPr lang="en-US" sz="2400" dirty="0" err="1"/>
            <a:t>lúa</a:t>
          </a:r>
          <a:r>
            <a:rPr lang="en-US" sz="2400" dirty="0"/>
            <a:t>, </a:t>
          </a:r>
          <a:r>
            <a:rPr lang="en-US" sz="2400" dirty="0" err="1"/>
            <a:t>nghề</a:t>
          </a:r>
          <a:r>
            <a:rPr lang="en-US" sz="2400" dirty="0"/>
            <a:t> </a:t>
          </a:r>
          <a:r>
            <a:rPr lang="en-US" sz="2400" dirty="0" err="1"/>
            <a:t>chăn</a:t>
          </a:r>
          <a:r>
            <a:rPr lang="en-US" sz="2400" dirty="0"/>
            <a:t> </a:t>
          </a:r>
          <a:r>
            <a:rPr lang="en-US" sz="2400" dirty="0" err="1"/>
            <a:t>nuôi</a:t>
          </a:r>
          <a:r>
            <a:rPr lang="en-US" sz="2400" dirty="0"/>
            <a:t> </a:t>
          </a:r>
          <a:r>
            <a:rPr lang="en-US" sz="2400" dirty="0" err="1"/>
            <a:t>gia</a:t>
          </a:r>
          <a:r>
            <a:rPr lang="en-US" sz="2400" dirty="0"/>
            <a:t> </a:t>
          </a:r>
          <a:r>
            <a:rPr lang="en-US" sz="2400" dirty="0" err="1"/>
            <a:t>súc</a:t>
          </a:r>
          <a:r>
            <a:rPr lang="en-US" sz="2400" dirty="0"/>
            <a:t> </a:t>
          </a:r>
          <a:r>
            <a:rPr lang="en-US" sz="2400" dirty="0" err="1"/>
            <a:t>cũng</a:t>
          </a:r>
          <a:r>
            <a:rPr lang="en-US" sz="2400" dirty="0"/>
            <a:t> ra </a:t>
          </a:r>
          <a:r>
            <a:rPr lang="en-US" sz="2400" dirty="0" err="1"/>
            <a:t>đời</a:t>
          </a:r>
          <a:r>
            <a:rPr lang="en-US" sz="2400" dirty="0"/>
            <a:t> </a:t>
          </a:r>
          <a:r>
            <a:rPr lang="en-US" sz="2400" dirty="0" err="1"/>
            <a:t>và</a:t>
          </a:r>
          <a:r>
            <a:rPr lang="en-US" sz="2400" dirty="0"/>
            <a:t> </a:t>
          </a:r>
          <a:r>
            <a:rPr lang="en-US" sz="2400" dirty="0" err="1"/>
            <a:t>phát</a:t>
          </a:r>
          <a:r>
            <a:rPr lang="en-US" sz="2400" dirty="0"/>
            <a:t> </a:t>
          </a:r>
          <a:r>
            <a:rPr lang="en-US" sz="2400" dirty="0" err="1"/>
            <a:t>triển</a:t>
          </a:r>
          <a:endParaRPr lang="en-US" sz="2400" dirty="0"/>
        </a:p>
      </dgm:t>
    </dgm:pt>
    <dgm:pt modelId="{A359FB83-4703-4E23-A65F-92A0F5CA9410}" type="parTrans" cxnId="{826674B2-91F3-475B-968D-695898EDDE76}">
      <dgm:prSet/>
      <dgm:spPr/>
      <dgm:t>
        <a:bodyPr/>
        <a:lstStyle/>
        <a:p>
          <a:endParaRPr lang="en-US"/>
        </a:p>
      </dgm:t>
    </dgm:pt>
    <dgm:pt modelId="{1FA624AA-5B37-4913-B460-3120A7FB2DB8}" type="sibTrans" cxnId="{826674B2-91F3-475B-968D-695898EDDE76}">
      <dgm:prSet/>
      <dgm:spPr/>
      <dgm:t>
        <a:bodyPr/>
        <a:lstStyle/>
        <a:p>
          <a:endParaRPr lang="en-US"/>
        </a:p>
      </dgm:t>
    </dgm:pt>
    <dgm:pt modelId="{3433DF7D-851D-44B0-89F1-9F4C4995317F}">
      <dgm:prSet phldrT="[Text]" custT="1"/>
      <dgm:spPr>
        <a:solidFill>
          <a:schemeClr val="accent6">
            <a:lumMod val="50000"/>
          </a:schemeClr>
        </a:solidFill>
      </dgm:spPr>
      <dgm:t>
        <a:bodyPr/>
        <a:lstStyle/>
        <a:p>
          <a:r>
            <a:rPr lang="en-US" sz="2400" dirty="0" err="1"/>
            <a:t>Vào</a:t>
          </a:r>
          <a:r>
            <a:rPr lang="en-US" sz="2400" dirty="0"/>
            <a:t> </a:t>
          </a:r>
          <a:r>
            <a:rPr lang="en-US" sz="2400" dirty="0" err="1"/>
            <a:t>cuối</a:t>
          </a:r>
          <a:r>
            <a:rPr lang="en-US" sz="2400" dirty="0"/>
            <a:t> </a:t>
          </a:r>
          <a:r>
            <a:rPr lang="en-US" sz="2400" dirty="0" err="1"/>
            <a:t>thời</a:t>
          </a:r>
          <a:r>
            <a:rPr lang="en-US" sz="2400" dirty="0"/>
            <a:t> </a:t>
          </a:r>
          <a:r>
            <a:rPr lang="en-US" sz="2400" dirty="0" err="1"/>
            <a:t>đại</a:t>
          </a:r>
          <a:r>
            <a:rPr lang="en-US" sz="2400" dirty="0"/>
            <a:t> </a:t>
          </a:r>
          <a:r>
            <a:rPr lang="en-US" sz="2400" dirty="0" err="1"/>
            <a:t>đá</a:t>
          </a:r>
          <a:r>
            <a:rPr lang="en-US" sz="2400" dirty="0"/>
            <a:t> </a:t>
          </a:r>
          <a:r>
            <a:rPr lang="en-US" sz="2400" dirty="0" err="1"/>
            <a:t>mới</a:t>
          </a:r>
          <a:r>
            <a:rPr lang="en-US" sz="2400" dirty="0"/>
            <a:t>, </a:t>
          </a:r>
          <a:r>
            <a:rPr lang="en-US" sz="2400" dirty="0" err="1"/>
            <a:t>cư</a:t>
          </a:r>
          <a:r>
            <a:rPr lang="en-US" sz="2400" dirty="0"/>
            <a:t> </a:t>
          </a:r>
          <a:r>
            <a:rPr lang="en-US" sz="2400" dirty="0" err="1"/>
            <a:t>dân</a:t>
          </a:r>
          <a:r>
            <a:rPr lang="en-US" sz="2400" dirty="0"/>
            <a:t> </a:t>
          </a:r>
          <a:r>
            <a:rPr lang="en-US" sz="2400" dirty="0" err="1"/>
            <a:t>các</a:t>
          </a:r>
          <a:r>
            <a:rPr lang="en-US" sz="2400" dirty="0"/>
            <a:t> </a:t>
          </a:r>
          <a:r>
            <a:rPr lang="en-US" sz="2400" dirty="0" err="1"/>
            <a:t>bộ</a:t>
          </a:r>
          <a:r>
            <a:rPr lang="en-US" sz="2400" dirty="0"/>
            <a:t> </a:t>
          </a:r>
          <a:r>
            <a:rPr lang="en-US" sz="2400" dirty="0" err="1"/>
            <a:t>lạc</a:t>
          </a:r>
          <a:r>
            <a:rPr lang="en-US" sz="2400" dirty="0"/>
            <a:t> </a:t>
          </a:r>
          <a:r>
            <a:rPr lang="en-US" sz="2400" dirty="0" err="1"/>
            <a:t>sống</a:t>
          </a:r>
          <a:r>
            <a:rPr lang="en-US" sz="2400" dirty="0"/>
            <a:t> ở </a:t>
          </a:r>
          <a:r>
            <a:rPr lang="en-US" sz="2400" dirty="0" err="1"/>
            <a:t>lưu</a:t>
          </a:r>
          <a:r>
            <a:rPr lang="en-US" sz="2400" dirty="0"/>
            <a:t> </a:t>
          </a:r>
          <a:r>
            <a:rPr lang="en-US" sz="2400" dirty="0" err="1"/>
            <a:t>vực</a:t>
          </a:r>
          <a:r>
            <a:rPr lang="en-US" sz="2400" dirty="0"/>
            <a:t> </a:t>
          </a:r>
          <a:r>
            <a:rPr lang="en-US" sz="2400" dirty="0" err="1"/>
            <a:t>sông</a:t>
          </a:r>
          <a:r>
            <a:rPr lang="en-US" sz="2400" dirty="0"/>
            <a:t> </a:t>
          </a:r>
          <a:r>
            <a:rPr lang="en-US" sz="2400" dirty="0" err="1"/>
            <a:t>Hồng</a:t>
          </a:r>
          <a:r>
            <a:rPr lang="en-US" sz="2400" dirty="0"/>
            <a:t> </a:t>
          </a:r>
          <a:r>
            <a:rPr lang="en-US" sz="2400" dirty="0" err="1"/>
            <a:t>đã</a:t>
          </a:r>
          <a:r>
            <a:rPr lang="en-US" sz="2400" dirty="0"/>
            <a:t> </a:t>
          </a:r>
          <a:r>
            <a:rPr lang="en-US" sz="2400" dirty="0" err="1"/>
            <a:t>biết</a:t>
          </a:r>
          <a:r>
            <a:rPr lang="en-US" sz="2400" dirty="0"/>
            <a:t> </a:t>
          </a:r>
          <a:r>
            <a:rPr lang="en-US" sz="2400" dirty="0" err="1"/>
            <a:t>đến</a:t>
          </a:r>
          <a:r>
            <a:rPr lang="en-US" sz="2400" dirty="0"/>
            <a:t> </a:t>
          </a:r>
          <a:r>
            <a:rPr lang="en-US" sz="2400" dirty="0" err="1"/>
            <a:t>một</a:t>
          </a:r>
          <a:r>
            <a:rPr lang="en-US" sz="2400" dirty="0"/>
            <a:t> </a:t>
          </a:r>
          <a:r>
            <a:rPr lang="en-US" sz="2400" dirty="0" err="1"/>
            <a:t>loại</a:t>
          </a:r>
          <a:r>
            <a:rPr lang="en-US" sz="2400" dirty="0"/>
            <a:t> </a:t>
          </a:r>
          <a:r>
            <a:rPr lang="en-US" sz="2400" dirty="0" err="1"/>
            <a:t>vật</a:t>
          </a:r>
          <a:r>
            <a:rPr lang="en-US" sz="2400" dirty="0"/>
            <a:t> </a:t>
          </a:r>
          <a:r>
            <a:rPr lang="en-US" sz="2400" dirty="0" err="1"/>
            <a:t>liệu</a:t>
          </a:r>
          <a:r>
            <a:rPr lang="en-US" sz="2400" dirty="0"/>
            <a:t> </a:t>
          </a:r>
          <a:r>
            <a:rPr lang="en-US" sz="2400" dirty="0" err="1"/>
            <a:t>mới</a:t>
          </a:r>
          <a:r>
            <a:rPr lang="en-US" sz="2400" dirty="0"/>
            <a:t> </a:t>
          </a:r>
          <a:r>
            <a:rPr lang="en-US" sz="2400" dirty="0" err="1"/>
            <a:t>là</a:t>
          </a:r>
          <a:r>
            <a:rPr lang="en-US" sz="2400" dirty="0"/>
            <a:t> </a:t>
          </a:r>
          <a:r>
            <a:rPr lang="en-US" sz="2400" dirty="0" err="1"/>
            <a:t>đồng</a:t>
          </a:r>
          <a:r>
            <a:rPr lang="en-US" sz="2400" dirty="0"/>
            <a:t> </a:t>
          </a:r>
          <a:r>
            <a:rPr lang="en-US" sz="2400" dirty="0" err="1"/>
            <a:t>và</a:t>
          </a:r>
          <a:r>
            <a:rPr lang="en-US" sz="2400" dirty="0"/>
            <a:t> </a:t>
          </a:r>
          <a:r>
            <a:rPr lang="en-US" sz="2400" dirty="0" err="1"/>
            <a:t>kỹ</a:t>
          </a:r>
          <a:r>
            <a:rPr lang="en-US" sz="2400" dirty="0"/>
            <a:t> </a:t>
          </a:r>
          <a:r>
            <a:rPr lang="en-US" sz="2400" dirty="0" err="1"/>
            <a:t>thuật</a:t>
          </a:r>
          <a:r>
            <a:rPr lang="en-US" sz="2400" dirty="0"/>
            <a:t> </a:t>
          </a:r>
          <a:r>
            <a:rPr lang="en-US" sz="2400" dirty="0" err="1"/>
            <a:t>luyện</a:t>
          </a:r>
          <a:r>
            <a:rPr lang="en-US" sz="2400" dirty="0"/>
            <a:t> </a:t>
          </a:r>
          <a:r>
            <a:rPr lang="en-US" sz="2400" dirty="0" err="1"/>
            <a:t>kim</a:t>
          </a:r>
          <a:r>
            <a:rPr lang="en-US" sz="2400" dirty="0"/>
            <a:t> </a:t>
          </a:r>
          <a:r>
            <a:rPr lang="en-US" sz="2400" dirty="0" err="1"/>
            <a:t>đồng</a:t>
          </a:r>
          <a:r>
            <a:rPr lang="en-US" sz="2400" dirty="0"/>
            <a:t> </a:t>
          </a:r>
          <a:r>
            <a:rPr lang="en-US" sz="2400" dirty="0" err="1"/>
            <a:t>thau</a:t>
          </a:r>
          <a:r>
            <a:rPr lang="en-US" sz="2400" dirty="0"/>
            <a:t> </a:t>
          </a:r>
        </a:p>
      </dgm:t>
    </dgm:pt>
    <dgm:pt modelId="{3D22457A-32BF-4572-A56A-8AB5F146FB60}" type="parTrans" cxnId="{10A88271-64E7-4679-9025-D73B86135532}">
      <dgm:prSet/>
      <dgm:spPr/>
      <dgm:t>
        <a:bodyPr/>
        <a:lstStyle/>
        <a:p>
          <a:endParaRPr lang="en-US"/>
        </a:p>
      </dgm:t>
    </dgm:pt>
    <dgm:pt modelId="{922924B2-8A78-476C-B638-EE813B796218}" type="sibTrans" cxnId="{10A88271-64E7-4679-9025-D73B86135532}">
      <dgm:prSet/>
      <dgm:spPr/>
      <dgm:t>
        <a:bodyPr/>
        <a:lstStyle/>
        <a:p>
          <a:endParaRPr lang="en-US"/>
        </a:p>
      </dgm:t>
    </dgm:pt>
    <dgm:pt modelId="{F5F64487-CE34-49A1-B93E-20CD91879B11}" type="pres">
      <dgm:prSet presAssocID="{FBAA616E-EE9C-42CF-9259-08EA24809885}" presName="linearFlow" presStyleCnt="0">
        <dgm:presLayoutVars>
          <dgm:dir/>
          <dgm:resizeHandles val="exact"/>
        </dgm:presLayoutVars>
      </dgm:prSet>
      <dgm:spPr/>
    </dgm:pt>
    <dgm:pt modelId="{9CCC1C4C-22BF-419F-A3AA-3DCEEE2EA39C}" type="pres">
      <dgm:prSet presAssocID="{F64FE725-F03E-4C0A-8DCB-FFC1B83DFCE1}" presName="composite" presStyleCnt="0"/>
      <dgm:spPr/>
    </dgm:pt>
    <dgm:pt modelId="{F8B29009-A767-4191-A5E8-11518D423270}" type="pres">
      <dgm:prSet presAssocID="{F64FE725-F03E-4C0A-8DCB-FFC1B83DFCE1}" presName="imgShp" presStyleLbl="fgImgPlace1" presStyleIdx="0" presStyleCnt="4" custLinFactX="-19373" custLinFactNeighborX="-100000" custLinFactNeighborY="-1019"/>
      <dgm:spPr>
        <a:blipFill rotWithShape="1">
          <a:blip xmlns:r="http://schemas.openxmlformats.org/officeDocument/2006/relationships" r:embed="rId1"/>
          <a:srcRect/>
          <a:stretch>
            <a:fillRect l="-11000" r="-11000"/>
          </a:stretch>
        </a:blipFill>
      </dgm:spPr>
    </dgm:pt>
    <dgm:pt modelId="{6B23D7D1-2322-4D12-86D0-6F14B99F3C28}" type="pres">
      <dgm:prSet presAssocID="{F64FE725-F03E-4C0A-8DCB-FFC1B83DFCE1}" presName="txShp" presStyleLbl="node1" presStyleIdx="0" presStyleCnt="4" custScaleX="132648" custLinFactNeighborX="884" custLinFactNeighborY="14178">
        <dgm:presLayoutVars>
          <dgm:bulletEnabled val="1"/>
        </dgm:presLayoutVars>
      </dgm:prSet>
      <dgm:spPr/>
    </dgm:pt>
    <dgm:pt modelId="{653098F6-1500-43BC-BE47-C3A5D66555ED}" type="pres">
      <dgm:prSet presAssocID="{CD0EB98E-2839-4962-8B24-F0CDB026F1F7}" presName="spacing" presStyleCnt="0"/>
      <dgm:spPr/>
    </dgm:pt>
    <dgm:pt modelId="{FD505B2A-5280-465E-B5CB-5C06BE23AD88}" type="pres">
      <dgm:prSet presAssocID="{6113FAA4-8F44-4407-96AC-56D76A5F9034}" presName="composite" presStyleCnt="0"/>
      <dgm:spPr/>
    </dgm:pt>
    <dgm:pt modelId="{F6E0DDDB-55F8-48EC-BE30-B81BC0B7130D}" type="pres">
      <dgm:prSet presAssocID="{6113FAA4-8F44-4407-96AC-56D76A5F9034}" presName="imgShp" presStyleLbl="fgImgPlace1" presStyleIdx="1" presStyleCnt="4" custLinFactX="-26933" custLinFactNeighborX="-100000" custLinFactNeighborY="17"/>
      <dgm:spPr/>
    </dgm:pt>
    <dgm:pt modelId="{E99B4AB5-1F61-47A8-B23A-0F32F021287F}" type="pres">
      <dgm:prSet presAssocID="{6113FAA4-8F44-4407-96AC-56D76A5F9034}" presName="txShp" presStyleLbl="node1" presStyleIdx="1" presStyleCnt="4" custScaleX="135602">
        <dgm:presLayoutVars>
          <dgm:bulletEnabled val="1"/>
        </dgm:presLayoutVars>
      </dgm:prSet>
      <dgm:spPr/>
    </dgm:pt>
    <dgm:pt modelId="{BA65E7A1-43D5-4224-91B7-F035E75C7D59}" type="pres">
      <dgm:prSet presAssocID="{00A5632E-6C49-4905-88FE-D84CF4233D94}" presName="spacing" presStyleCnt="0"/>
      <dgm:spPr/>
    </dgm:pt>
    <dgm:pt modelId="{CC8DEF9E-2887-4AF8-9D75-F45F875F781A}" type="pres">
      <dgm:prSet presAssocID="{F49E50D5-4A70-409D-A37A-E26D47CEC276}" presName="composite" presStyleCnt="0"/>
      <dgm:spPr/>
    </dgm:pt>
    <dgm:pt modelId="{A2083447-484D-49CD-AD2D-68EEA908D9BC}" type="pres">
      <dgm:prSet presAssocID="{F49E50D5-4A70-409D-A37A-E26D47CEC276}" presName="imgShp" presStyleLbl="fgImgPlace1" presStyleIdx="2" presStyleCnt="4" custLinFactX="-26933" custLinFactNeighborX="-100000" custLinFactNeighborY="17"/>
      <dgm:spPr/>
    </dgm:pt>
    <dgm:pt modelId="{9729AEB7-C1CA-402E-8134-DC25A1CCB3A6}" type="pres">
      <dgm:prSet presAssocID="{F49E50D5-4A70-409D-A37A-E26D47CEC276}" presName="txShp" presStyleLbl="node1" presStyleIdx="2" presStyleCnt="4" custScaleX="135602">
        <dgm:presLayoutVars>
          <dgm:bulletEnabled val="1"/>
        </dgm:presLayoutVars>
      </dgm:prSet>
      <dgm:spPr/>
    </dgm:pt>
    <dgm:pt modelId="{BDBFEB28-94F0-41CA-956E-FCBA8EDEAB0F}" type="pres">
      <dgm:prSet presAssocID="{1FA624AA-5B37-4913-B460-3120A7FB2DB8}" presName="spacing" presStyleCnt="0"/>
      <dgm:spPr/>
    </dgm:pt>
    <dgm:pt modelId="{1815098A-A549-470E-A4D8-E159EDC7485E}" type="pres">
      <dgm:prSet presAssocID="{3433DF7D-851D-44B0-89F1-9F4C4995317F}" presName="composite" presStyleCnt="0"/>
      <dgm:spPr/>
    </dgm:pt>
    <dgm:pt modelId="{ECD13BE7-DDC1-439D-ADE0-9B869F5978E8}" type="pres">
      <dgm:prSet presAssocID="{3433DF7D-851D-44B0-89F1-9F4C4995317F}" presName="imgShp" presStyleLbl="fgImgPlace1" presStyleIdx="3" presStyleCnt="4" custLinFactX="-26933" custLinFactNeighborX="-100000" custLinFactNeighborY="17"/>
      <dgm:spPr/>
    </dgm:pt>
    <dgm:pt modelId="{32BB439B-5AB1-47BC-9DCC-56901946905E}" type="pres">
      <dgm:prSet presAssocID="{3433DF7D-851D-44B0-89F1-9F4C4995317F}" presName="txShp" presStyleLbl="node1" presStyleIdx="3" presStyleCnt="4" custScaleX="135602">
        <dgm:presLayoutVars>
          <dgm:bulletEnabled val="1"/>
        </dgm:presLayoutVars>
      </dgm:prSet>
      <dgm:spPr/>
    </dgm:pt>
  </dgm:ptLst>
  <dgm:cxnLst>
    <dgm:cxn modelId="{4B2E4B1F-73D4-407E-A413-9045F67ECCBF}" srcId="{FBAA616E-EE9C-42CF-9259-08EA24809885}" destId="{F64FE725-F03E-4C0A-8DCB-FFC1B83DFCE1}" srcOrd="0" destOrd="0" parTransId="{7B44DBC7-E501-4D43-8114-E3245A388829}" sibTransId="{CD0EB98E-2839-4962-8B24-F0CDB026F1F7}"/>
    <dgm:cxn modelId="{4C2D7F39-AC6E-4855-A3CF-98E9E5BD5C88}" type="presOf" srcId="{6113FAA4-8F44-4407-96AC-56D76A5F9034}" destId="{E99B4AB5-1F61-47A8-B23A-0F32F021287F}" srcOrd="0" destOrd="0" presId="urn:microsoft.com/office/officeart/2005/8/layout/vList3"/>
    <dgm:cxn modelId="{12ACD14E-F07E-494A-B892-2B6EF0CF58DE}" type="presOf" srcId="{F64FE725-F03E-4C0A-8DCB-FFC1B83DFCE1}" destId="{6B23D7D1-2322-4D12-86D0-6F14B99F3C28}" srcOrd="0" destOrd="0" presId="urn:microsoft.com/office/officeart/2005/8/layout/vList3"/>
    <dgm:cxn modelId="{10A88271-64E7-4679-9025-D73B86135532}" srcId="{FBAA616E-EE9C-42CF-9259-08EA24809885}" destId="{3433DF7D-851D-44B0-89F1-9F4C4995317F}" srcOrd="3" destOrd="0" parTransId="{3D22457A-32BF-4572-A56A-8AB5F146FB60}" sibTransId="{922924B2-8A78-476C-B638-EE813B796218}"/>
    <dgm:cxn modelId="{29F24E94-8368-478D-8514-8D20B0FAE8FA}" srcId="{FBAA616E-EE9C-42CF-9259-08EA24809885}" destId="{6113FAA4-8F44-4407-96AC-56D76A5F9034}" srcOrd="1" destOrd="0" parTransId="{E23363F9-1832-44F6-91F1-A3F9A2C305FA}" sibTransId="{00A5632E-6C49-4905-88FE-D84CF4233D94}"/>
    <dgm:cxn modelId="{826674B2-91F3-475B-968D-695898EDDE76}" srcId="{FBAA616E-EE9C-42CF-9259-08EA24809885}" destId="{F49E50D5-4A70-409D-A37A-E26D47CEC276}" srcOrd="2" destOrd="0" parTransId="{A359FB83-4703-4E23-A65F-92A0F5CA9410}" sibTransId="{1FA624AA-5B37-4913-B460-3120A7FB2DB8}"/>
    <dgm:cxn modelId="{149665B5-533A-41BA-A510-DF3E30CEDDEB}" type="presOf" srcId="{FBAA616E-EE9C-42CF-9259-08EA24809885}" destId="{F5F64487-CE34-49A1-B93E-20CD91879B11}" srcOrd="0" destOrd="0" presId="urn:microsoft.com/office/officeart/2005/8/layout/vList3"/>
    <dgm:cxn modelId="{226983BB-8FE1-4F4E-977D-B17100537B72}" type="presOf" srcId="{F49E50D5-4A70-409D-A37A-E26D47CEC276}" destId="{9729AEB7-C1CA-402E-8134-DC25A1CCB3A6}" srcOrd="0" destOrd="0" presId="urn:microsoft.com/office/officeart/2005/8/layout/vList3"/>
    <dgm:cxn modelId="{CA4D8AF4-36A2-4B3F-A5F7-52020F970988}" type="presOf" srcId="{3433DF7D-851D-44B0-89F1-9F4C4995317F}" destId="{32BB439B-5AB1-47BC-9DCC-56901946905E}" srcOrd="0" destOrd="0" presId="urn:microsoft.com/office/officeart/2005/8/layout/vList3"/>
    <dgm:cxn modelId="{3EA6F8D3-EC3C-4CF5-A827-8D74661D0E40}" type="presParOf" srcId="{F5F64487-CE34-49A1-B93E-20CD91879B11}" destId="{9CCC1C4C-22BF-419F-A3AA-3DCEEE2EA39C}" srcOrd="0" destOrd="0" presId="urn:microsoft.com/office/officeart/2005/8/layout/vList3"/>
    <dgm:cxn modelId="{A4916C0F-82B4-48E6-8318-6773F381780D}" type="presParOf" srcId="{9CCC1C4C-22BF-419F-A3AA-3DCEEE2EA39C}" destId="{F8B29009-A767-4191-A5E8-11518D423270}" srcOrd="0" destOrd="0" presId="urn:microsoft.com/office/officeart/2005/8/layout/vList3"/>
    <dgm:cxn modelId="{E382788A-4ECA-4E7E-99F6-919C66E406A1}" type="presParOf" srcId="{9CCC1C4C-22BF-419F-A3AA-3DCEEE2EA39C}" destId="{6B23D7D1-2322-4D12-86D0-6F14B99F3C28}" srcOrd="1" destOrd="0" presId="urn:microsoft.com/office/officeart/2005/8/layout/vList3"/>
    <dgm:cxn modelId="{B2017335-B958-48A3-9530-15D42F404C55}" type="presParOf" srcId="{F5F64487-CE34-49A1-B93E-20CD91879B11}" destId="{653098F6-1500-43BC-BE47-C3A5D66555ED}" srcOrd="1" destOrd="0" presId="urn:microsoft.com/office/officeart/2005/8/layout/vList3"/>
    <dgm:cxn modelId="{2513ABCB-4797-4CB4-9DA5-9295C89EC251}" type="presParOf" srcId="{F5F64487-CE34-49A1-B93E-20CD91879B11}" destId="{FD505B2A-5280-465E-B5CB-5C06BE23AD88}" srcOrd="2" destOrd="0" presId="urn:microsoft.com/office/officeart/2005/8/layout/vList3"/>
    <dgm:cxn modelId="{4E42D8F1-2EBD-4C16-A942-76879088E580}" type="presParOf" srcId="{FD505B2A-5280-465E-B5CB-5C06BE23AD88}" destId="{F6E0DDDB-55F8-48EC-BE30-B81BC0B7130D}" srcOrd="0" destOrd="0" presId="urn:microsoft.com/office/officeart/2005/8/layout/vList3"/>
    <dgm:cxn modelId="{1B62A32D-47B4-407B-9C67-AF41ACCD3514}" type="presParOf" srcId="{FD505B2A-5280-465E-B5CB-5C06BE23AD88}" destId="{E99B4AB5-1F61-47A8-B23A-0F32F021287F}" srcOrd="1" destOrd="0" presId="urn:microsoft.com/office/officeart/2005/8/layout/vList3"/>
    <dgm:cxn modelId="{06955115-2490-4F04-8ABC-5D164288BEC3}" type="presParOf" srcId="{F5F64487-CE34-49A1-B93E-20CD91879B11}" destId="{BA65E7A1-43D5-4224-91B7-F035E75C7D59}" srcOrd="3" destOrd="0" presId="urn:microsoft.com/office/officeart/2005/8/layout/vList3"/>
    <dgm:cxn modelId="{EA183AA5-2AFC-4CDB-9704-6B22DD09C695}" type="presParOf" srcId="{F5F64487-CE34-49A1-B93E-20CD91879B11}" destId="{CC8DEF9E-2887-4AF8-9D75-F45F875F781A}" srcOrd="4" destOrd="0" presId="urn:microsoft.com/office/officeart/2005/8/layout/vList3"/>
    <dgm:cxn modelId="{BC61FB3E-95C6-4612-8565-3C1D6EE5F107}" type="presParOf" srcId="{CC8DEF9E-2887-4AF8-9D75-F45F875F781A}" destId="{A2083447-484D-49CD-AD2D-68EEA908D9BC}" srcOrd="0" destOrd="0" presId="urn:microsoft.com/office/officeart/2005/8/layout/vList3"/>
    <dgm:cxn modelId="{20A16E1A-2223-46A9-84D1-8E9CE92CAF1C}" type="presParOf" srcId="{CC8DEF9E-2887-4AF8-9D75-F45F875F781A}" destId="{9729AEB7-C1CA-402E-8134-DC25A1CCB3A6}" srcOrd="1" destOrd="0" presId="urn:microsoft.com/office/officeart/2005/8/layout/vList3"/>
    <dgm:cxn modelId="{59A8C294-8006-4288-8414-BB0B34545853}" type="presParOf" srcId="{F5F64487-CE34-49A1-B93E-20CD91879B11}" destId="{BDBFEB28-94F0-41CA-956E-FCBA8EDEAB0F}" srcOrd="5" destOrd="0" presId="urn:microsoft.com/office/officeart/2005/8/layout/vList3"/>
    <dgm:cxn modelId="{8BB48B9C-9149-45A2-8963-7C61F0AC7E87}" type="presParOf" srcId="{F5F64487-CE34-49A1-B93E-20CD91879B11}" destId="{1815098A-A549-470E-A4D8-E159EDC7485E}" srcOrd="6" destOrd="0" presId="urn:microsoft.com/office/officeart/2005/8/layout/vList3"/>
    <dgm:cxn modelId="{4D10DD52-F237-4D3B-926B-1C6F72681E8D}" type="presParOf" srcId="{1815098A-A549-470E-A4D8-E159EDC7485E}" destId="{ECD13BE7-DDC1-439D-ADE0-9B869F5978E8}" srcOrd="0" destOrd="0" presId="urn:microsoft.com/office/officeart/2005/8/layout/vList3"/>
    <dgm:cxn modelId="{E133465F-25A8-47C2-919F-46F5183371C7}" type="presParOf" srcId="{1815098A-A549-470E-A4D8-E159EDC7485E}" destId="{32BB439B-5AB1-47BC-9DCC-56901946905E}"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14E8145-6AB4-4E85-A643-8930A1C0C949}" type="doc">
      <dgm:prSet loTypeId="urn:microsoft.com/office/officeart/2005/8/layout/process1" loCatId="process" qsTypeId="urn:microsoft.com/office/officeart/2005/8/quickstyle/simple1" qsCatId="simple" csTypeId="urn:microsoft.com/office/officeart/2005/8/colors/accent1_2" csCatId="accent1" phldr="1"/>
      <dgm:spPr/>
    </dgm:pt>
    <dgm:pt modelId="{5E64D6F8-142D-48BC-B75F-44C5E48A9507}">
      <dgm:prSet phldrT="[Text]" custT="1"/>
      <dgm:spPr>
        <a:solidFill>
          <a:srgbClr val="0070C0"/>
        </a:solidFill>
      </dgm:spPr>
      <dgm:t>
        <a:bodyPr/>
        <a:lstStyle/>
        <a:p>
          <a:r>
            <a:rPr lang="en-US" sz="2800" dirty="0" err="1"/>
            <a:t>Sự</a:t>
          </a:r>
          <a:r>
            <a:rPr lang="en-US" sz="2800" dirty="0"/>
            <a:t> </a:t>
          </a:r>
          <a:r>
            <a:rPr lang="en-US" sz="2800" dirty="0" err="1"/>
            <a:t>xuất</a:t>
          </a:r>
          <a:r>
            <a:rPr lang="en-US" sz="2800" dirty="0"/>
            <a:t> </a:t>
          </a:r>
          <a:r>
            <a:rPr lang="en-US" sz="2800" dirty="0" err="1"/>
            <a:t>hiện</a:t>
          </a:r>
          <a:r>
            <a:rPr lang="en-US" sz="2800" dirty="0"/>
            <a:t> </a:t>
          </a:r>
          <a:r>
            <a:rPr lang="en-US" sz="2800" dirty="0" err="1"/>
            <a:t>kim</a:t>
          </a:r>
          <a:r>
            <a:rPr lang="en-US" sz="2800" dirty="0"/>
            <a:t> </a:t>
          </a:r>
          <a:r>
            <a:rPr lang="en-US" sz="2800" dirty="0" err="1"/>
            <a:t>loại</a:t>
          </a:r>
          <a:endParaRPr lang="en-US" sz="2800" dirty="0"/>
        </a:p>
      </dgm:t>
    </dgm:pt>
    <dgm:pt modelId="{14F1A1B1-CCD2-4027-85DC-BD913719F5E2}" type="parTrans" cxnId="{D0DC2E66-3144-4CC1-BB91-3EB9BDEB7A9A}">
      <dgm:prSet/>
      <dgm:spPr/>
      <dgm:t>
        <a:bodyPr/>
        <a:lstStyle/>
        <a:p>
          <a:endParaRPr lang="en-US"/>
        </a:p>
      </dgm:t>
    </dgm:pt>
    <dgm:pt modelId="{32C271C1-CD95-4CCD-8DF0-1BF3F385EE38}" type="sibTrans" cxnId="{D0DC2E66-3144-4CC1-BB91-3EB9BDEB7A9A}">
      <dgm:prSet/>
      <dgm:spPr>
        <a:solidFill>
          <a:srgbClr val="FF0000"/>
        </a:solidFill>
      </dgm:spPr>
      <dgm:t>
        <a:bodyPr/>
        <a:lstStyle/>
        <a:p>
          <a:endParaRPr lang="en-US"/>
        </a:p>
      </dgm:t>
    </dgm:pt>
    <dgm:pt modelId="{20AF72AB-C04B-4D94-BDD8-DDDEEE6DCFA4}">
      <dgm:prSet phldrT="[Text]" custT="1"/>
      <dgm:spPr>
        <a:solidFill>
          <a:srgbClr val="0070C0"/>
        </a:solidFill>
      </dgm:spPr>
      <dgm:t>
        <a:bodyPr/>
        <a:lstStyle/>
        <a:p>
          <a:r>
            <a:rPr lang="en-US" sz="2800" dirty="0" err="1"/>
            <a:t>Đảo</a:t>
          </a:r>
          <a:r>
            <a:rPr lang="en-US" sz="2800" dirty="0"/>
            <a:t> </a:t>
          </a:r>
          <a:r>
            <a:rPr lang="en-US" sz="2800" dirty="0" err="1"/>
            <a:t>lộn</a:t>
          </a:r>
          <a:r>
            <a:rPr lang="en-US" sz="2800" dirty="0"/>
            <a:t> </a:t>
          </a:r>
          <a:r>
            <a:rPr lang="en-US" sz="2800" dirty="0" err="1"/>
            <a:t>vị</a:t>
          </a:r>
          <a:r>
            <a:rPr lang="en-US" sz="2800" dirty="0"/>
            <a:t> </a:t>
          </a:r>
          <a:r>
            <a:rPr lang="en-US" sz="2800" dirty="0" err="1"/>
            <a:t>trí</a:t>
          </a:r>
          <a:r>
            <a:rPr lang="en-US" sz="2800" dirty="0"/>
            <a:t> </a:t>
          </a:r>
          <a:r>
            <a:rPr lang="en-US" sz="2800" dirty="0" err="1"/>
            <a:t>vai</a:t>
          </a:r>
          <a:r>
            <a:rPr lang="en-US" sz="2800" dirty="0"/>
            <a:t> </a:t>
          </a:r>
          <a:r>
            <a:rPr lang="en-US" sz="2800" dirty="0" err="1"/>
            <a:t>trò</a:t>
          </a:r>
          <a:r>
            <a:rPr lang="en-US" sz="2800" dirty="0"/>
            <a:t> </a:t>
          </a:r>
          <a:r>
            <a:rPr lang="en-US" sz="2800" dirty="0" err="1"/>
            <a:t>của</a:t>
          </a:r>
          <a:r>
            <a:rPr lang="en-US" sz="2800" dirty="0"/>
            <a:t> </a:t>
          </a:r>
          <a:r>
            <a:rPr lang="en-US" sz="2800" dirty="0" err="1"/>
            <a:t>người</a:t>
          </a:r>
          <a:r>
            <a:rPr lang="en-US" sz="2800" dirty="0"/>
            <a:t> </a:t>
          </a:r>
          <a:r>
            <a:rPr lang="en-US" sz="2800" dirty="0" err="1"/>
            <a:t>phụ</a:t>
          </a:r>
          <a:r>
            <a:rPr lang="en-US" sz="2800" dirty="0"/>
            <a:t> </a:t>
          </a:r>
          <a:r>
            <a:rPr lang="en-US" sz="2800" dirty="0" err="1"/>
            <a:t>nữ</a:t>
          </a:r>
          <a:endParaRPr lang="en-US" sz="2800" dirty="0"/>
        </a:p>
      </dgm:t>
    </dgm:pt>
    <dgm:pt modelId="{3F1141B5-34B0-4E28-9249-CAC89180B6B8}" type="parTrans" cxnId="{779F801C-FA19-4F86-960E-D372836F2CD2}">
      <dgm:prSet/>
      <dgm:spPr/>
      <dgm:t>
        <a:bodyPr/>
        <a:lstStyle/>
        <a:p>
          <a:endParaRPr lang="en-US"/>
        </a:p>
      </dgm:t>
    </dgm:pt>
    <dgm:pt modelId="{2B91BEDC-6FEE-4CF2-BE64-5976DAC9A54D}" type="sibTrans" cxnId="{779F801C-FA19-4F86-960E-D372836F2CD2}">
      <dgm:prSet/>
      <dgm:spPr>
        <a:solidFill>
          <a:srgbClr val="FF0000"/>
        </a:solidFill>
      </dgm:spPr>
      <dgm:t>
        <a:bodyPr/>
        <a:lstStyle/>
        <a:p>
          <a:endParaRPr lang="en-US"/>
        </a:p>
      </dgm:t>
    </dgm:pt>
    <dgm:pt modelId="{90DCF1C4-E204-45A2-9077-15DF2BFB4AFA}">
      <dgm:prSet phldrT="[Text]" custT="1"/>
      <dgm:spPr>
        <a:solidFill>
          <a:srgbClr val="0070C0"/>
        </a:solidFill>
      </dgm:spPr>
      <dgm:t>
        <a:bodyPr/>
        <a:lstStyle/>
        <a:p>
          <a:r>
            <a:rPr lang="en-US" sz="2800" dirty="0" err="1"/>
            <a:t>Chế</a:t>
          </a:r>
          <a:r>
            <a:rPr lang="en-US" sz="2800" dirty="0"/>
            <a:t> </a:t>
          </a:r>
          <a:r>
            <a:rPr lang="en-US" sz="2800" dirty="0" err="1"/>
            <a:t>độ</a:t>
          </a:r>
          <a:r>
            <a:rPr lang="en-US" sz="2800" dirty="0"/>
            <a:t> </a:t>
          </a:r>
          <a:r>
            <a:rPr lang="en-US" sz="2800" dirty="0" err="1"/>
            <a:t>phụ</a:t>
          </a:r>
          <a:r>
            <a:rPr lang="en-US" sz="2800" dirty="0"/>
            <a:t> </a:t>
          </a:r>
          <a:r>
            <a:rPr lang="en-US" sz="2800" dirty="0" err="1"/>
            <a:t>quyền</a:t>
          </a:r>
          <a:endParaRPr lang="en-US" sz="2800" dirty="0"/>
        </a:p>
      </dgm:t>
    </dgm:pt>
    <dgm:pt modelId="{3BDBDE95-5419-4BAA-B854-FB805F735C58}" type="parTrans" cxnId="{248809F1-770C-4085-94B2-068151C6088A}">
      <dgm:prSet/>
      <dgm:spPr/>
      <dgm:t>
        <a:bodyPr/>
        <a:lstStyle/>
        <a:p>
          <a:endParaRPr lang="en-US"/>
        </a:p>
      </dgm:t>
    </dgm:pt>
    <dgm:pt modelId="{1B842218-A54C-45CC-9C85-23E4A0D9E44F}" type="sibTrans" cxnId="{248809F1-770C-4085-94B2-068151C6088A}">
      <dgm:prSet/>
      <dgm:spPr/>
      <dgm:t>
        <a:bodyPr/>
        <a:lstStyle/>
        <a:p>
          <a:endParaRPr lang="en-US"/>
        </a:p>
      </dgm:t>
    </dgm:pt>
    <dgm:pt modelId="{D9A6326F-A904-42B7-8967-0DAC03DD30A8}" type="pres">
      <dgm:prSet presAssocID="{E14E8145-6AB4-4E85-A643-8930A1C0C949}" presName="Name0" presStyleCnt="0">
        <dgm:presLayoutVars>
          <dgm:dir/>
          <dgm:resizeHandles val="exact"/>
        </dgm:presLayoutVars>
      </dgm:prSet>
      <dgm:spPr/>
    </dgm:pt>
    <dgm:pt modelId="{EA0AA1ED-8C32-4C2A-BEF6-6A22B343A4A1}" type="pres">
      <dgm:prSet presAssocID="{5E64D6F8-142D-48BC-B75F-44C5E48A9507}" presName="node" presStyleLbl="node1" presStyleIdx="0" presStyleCnt="3">
        <dgm:presLayoutVars>
          <dgm:bulletEnabled val="1"/>
        </dgm:presLayoutVars>
      </dgm:prSet>
      <dgm:spPr/>
    </dgm:pt>
    <dgm:pt modelId="{F42908A9-AF91-4DFE-9FF5-9D29E8E73D37}" type="pres">
      <dgm:prSet presAssocID="{32C271C1-CD95-4CCD-8DF0-1BF3F385EE38}" presName="sibTrans" presStyleLbl="sibTrans2D1" presStyleIdx="0" presStyleCnt="2"/>
      <dgm:spPr/>
    </dgm:pt>
    <dgm:pt modelId="{87608A94-B5AB-4B5B-B4B3-BBB1171A5A04}" type="pres">
      <dgm:prSet presAssocID="{32C271C1-CD95-4CCD-8DF0-1BF3F385EE38}" presName="connectorText" presStyleLbl="sibTrans2D1" presStyleIdx="0" presStyleCnt="2"/>
      <dgm:spPr/>
    </dgm:pt>
    <dgm:pt modelId="{BCD68A50-53CD-4CC5-A1D4-F0CBE6935B4C}" type="pres">
      <dgm:prSet presAssocID="{20AF72AB-C04B-4D94-BDD8-DDDEEE6DCFA4}" presName="node" presStyleLbl="node1" presStyleIdx="1" presStyleCnt="3">
        <dgm:presLayoutVars>
          <dgm:bulletEnabled val="1"/>
        </dgm:presLayoutVars>
      </dgm:prSet>
      <dgm:spPr/>
    </dgm:pt>
    <dgm:pt modelId="{D7FE3FA0-BF13-47A4-BFF7-917C54837554}" type="pres">
      <dgm:prSet presAssocID="{2B91BEDC-6FEE-4CF2-BE64-5976DAC9A54D}" presName="sibTrans" presStyleLbl="sibTrans2D1" presStyleIdx="1" presStyleCnt="2"/>
      <dgm:spPr/>
    </dgm:pt>
    <dgm:pt modelId="{8D2D864E-9571-4930-820B-1189F0BCAB60}" type="pres">
      <dgm:prSet presAssocID="{2B91BEDC-6FEE-4CF2-BE64-5976DAC9A54D}" presName="connectorText" presStyleLbl="sibTrans2D1" presStyleIdx="1" presStyleCnt="2"/>
      <dgm:spPr/>
    </dgm:pt>
    <dgm:pt modelId="{8672313C-BB0C-4812-B08B-D65964535D7C}" type="pres">
      <dgm:prSet presAssocID="{90DCF1C4-E204-45A2-9077-15DF2BFB4AFA}" presName="node" presStyleLbl="node1" presStyleIdx="2" presStyleCnt="3">
        <dgm:presLayoutVars>
          <dgm:bulletEnabled val="1"/>
        </dgm:presLayoutVars>
      </dgm:prSet>
      <dgm:spPr/>
    </dgm:pt>
  </dgm:ptLst>
  <dgm:cxnLst>
    <dgm:cxn modelId="{F7531715-C305-46D1-B4C2-1A74F56DC047}" type="presOf" srcId="{20AF72AB-C04B-4D94-BDD8-DDDEEE6DCFA4}" destId="{BCD68A50-53CD-4CC5-A1D4-F0CBE6935B4C}" srcOrd="0" destOrd="0" presId="urn:microsoft.com/office/officeart/2005/8/layout/process1"/>
    <dgm:cxn modelId="{779F801C-FA19-4F86-960E-D372836F2CD2}" srcId="{E14E8145-6AB4-4E85-A643-8930A1C0C949}" destId="{20AF72AB-C04B-4D94-BDD8-DDDEEE6DCFA4}" srcOrd="1" destOrd="0" parTransId="{3F1141B5-34B0-4E28-9249-CAC89180B6B8}" sibTransId="{2B91BEDC-6FEE-4CF2-BE64-5976DAC9A54D}"/>
    <dgm:cxn modelId="{04D91720-72FF-4CD3-82E6-0AC5A70AFCFE}" type="presOf" srcId="{32C271C1-CD95-4CCD-8DF0-1BF3F385EE38}" destId="{87608A94-B5AB-4B5B-B4B3-BBB1171A5A04}" srcOrd="1" destOrd="0" presId="urn:microsoft.com/office/officeart/2005/8/layout/process1"/>
    <dgm:cxn modelId="{06C5C02D-808D-485C-B4D7-795EF59CD285}" type="presOf" srcId="{90DCF1C4-E204-45A2-9077-15DF2BFB4AFA}" destId="{8672313C-BB0C-4812-B08B-D65964535D7C}" srcOrd="0" destOrd="0" presId="urn:microsoft.com/office/officeart/2005/8/layout/process1"/>
    <dgm:cxn modelId="{CCC39F42-5FB8-4A4A-9656-1AD4EA905BF5}" type="presOf" srcId="{2B91BEDC-6FEE-4CF2-BE64-5976DAC9A54D}" destId="{D7FE3FA0-BF13-47A4-BFF7-917C54837554}" srcOrd="0" destOrd="0" presId="urn:microsoft.com/office/officeart/2005/8/layout/process1"/>
    <dgm:cxn modelId="{D0DC2E66-3144-4CC1-BB91-3EB9BDEB7A9A}" srcId="{E14E8145-6AB4-4E85-A643-8930A1C0C949}" destId="{5E64D6F8-142D-48BC-B75F-44C5E48A9507}" srcOrd="0" destOrd="0" parTransId="{14F1A1B1-CCD2-4027-85DC-BD913719F5E2}" sibTransId="{32C271C1-CD95-4CCD-8DF0-1BF3F385EE38}"/>
    <dgm:cxn modelId="{A137F64D-2710-4D51-ADD2-0BDCE4A07B6D}" type="presOf" srcId="{E14E8145-6AB4-4E85-A643-8930A1C0C949}" destId="{D9A6326F-A904-42B7-8967-0DAC03DD30A8}" srcOrd="0" destOrd="0" presId="urn:microsoft.com/office/officeart/2005/8/layout/process1"/>
    <dgm:cxn modelId="{C68FDA7E-B1CF-48C2-A61E-DD29DD54AF48}" type="presOf" srcId="{2B91BEDC-6FEE-4CF2-BE64-5976DAC9A54D}" destId="{8D2D864E-9571-4930-820B-1189F0BCAB60}" srcOrd="1" destOrd="0" presId="urn:microsoft.com/office/officeart/2005/8/layout/process1"/>
    <dgm:cxn modelId="{F624DE93-BFEA-4938-B699-3CAD6C33126A}" type="presOf" srcId="{32C271C1-CD95-4CCD-8DF0-1BF3F385EE38}" destId="{F42908A9-AF91-4DFE-9FF5-9D29E8E73D37}" srcOrd="0" destOrd="0" presId="urn:microsoft.com/office/officeart/2005/8/layout/process1"/>
    <dgm:cxn modelId="{6BAFC5A6-FC71-45D3-8F67-8A07C5E76F1B}" type="presOf" srcId="{5E64D6F8-142D-48BC-B75F-44C5E48A9507}" destId="{EA0AA1ED-8C32-4C2A-BEF6-6A22B343A4A1}" srcOrd="0" destOrd="0" presId="urn:microsoft.com/office/officeart/2005/8/layout/process1"/>
    <dgm:cxn modelId="{248809F1-770C-4085-94B2-068151C6088A}" srcId="{E14E8145-6AB4-4E85-A643-8930A1C0C949}" destId="{90DCF1C4-E204-45A2-9077-15DF2BFB4AFA}" srcOrd="2" destOrd="0" parTransId="{3BDBDE95-5419-4BAA-B854-FB805F735C58}" sibTransId="{1B842218-A54C-45CC-9C85-23E4A0D9E44F}"/>
    <dgm:cxn modelId="{CA74A402-257F-45EB-9DA2-C6FB92F7E14F}" type="presParOf" srcId="{D9A6326F-A904-42B7-8967-0DAC03DD30A8}" destId="{EA0AA1ED-8C32-4C2A-BEF6-6A22B343A4A1}" srcOrd="0" destOrd="0" presId="urn:microsoft.com/office/officeart/2005/8/layout/process1"/>
    <dgm:cxn modelId="{4CA7898A-88E2-4FF5-97D8-A68C18F5DE8C}" type="presParOf" srcId="{D9A6326F-A904-42B7-8967-0DAC03DD30A8}" destId="{F42908A9-AF91-4DFE-9FF5-9D29E8E73D37}" srcOrd="1" destOrd="0" presId="urn:microsoft.com/office/officeart/2005/8/layout/process1"/>
    <dgm:cxn modelId="{F422CF1C-466E-4D9E-8329-BF92390206DF}" type="presParOf" srcId="{F42908A9-AF91-4DFE-9FF5-9D29E8E73D37}" destId="{87608A94-B5AB-4B5B-B4B3-BBB1171A5A04}" srcOrd="0" destOrd="0" presId="urn:microsoft.com/office/officeart/2005/8/layout/process1"/>
    <dgm:cxn modelId="{D66344CD-8966-4901-8AC6-7853877F2A89}" type="presParOf" srcId="{D9A6326F-A904-42B7-8967-0DAC03DD30A8}" destId="{BCD68A50-53CD-4CC5-A1D4-F0CBE6935B4C}" srcOrd="2" destOrd="0" presId="urn:microsoft.com/office/officeart/2005/8/layout/process1"/>
    <dgm:cxn modelId="{6DABDFAD-31C6-471B-A083-BCB6682F223A}" type="presParOf" srcId="{D9A6326F-A904-42B7-8967-0DAC03DD30A8}" destId="{D7FE3FA0-BF13-47A4-BFF7-917C54837554}" srcOrd="3" destOrd="0" presId="urn:microsoft.com/office/officeart/2005/8/layout/process1"/>
    <dgm:cxn modelId="{661B56D6-7F06-467B-899C-102CC47908D6}" type="presParOf" srcId="{D7FE3FA0-BF13-47A4-BFF7-917C54837554}" destId="{8D2D864E-9571-4930-820B-1189F0BCAB60}" srcOrd="0" destOrd="0" presId="urn:microsoft.com/office/officeart/2005/8/layout/process1"/>
    <dgm:cxn modelId="{DE05C35B-F16F-4C5A-93ED-A57F4627F7DC}" type="presParOf" srcId="{D9A6326F-A904-42B7-8967-0DAC03DD30A8}" destId="{8672313C-BB0C-4812-B08B-D65964535D7C}"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12191E6-880D-415A-8932-3246BA942F6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C3AA6548-492E-485A-9DEC-4739431D1CDE}">
      <dgm:prSet phldrT="[Text]" custT="1"/>
      <dgm:spPr>
        <a:solidFill>
          <a:schemeClr val="accent5">
            <a:lumMod val="50000"/>
          </a:schemeClr>
        </a:solidFill>
      </dgm:spPr>
      <dgm:t>
        <a:bodyPr/>
        <a:lstStyle/>
        <a:p>
          <a:r>
            <a:rPr lang="fr-FR" sz="2800" b="1" dirty="0"/>
            <a:t>2. </a:t>
          </a:r>
          <a:r>
            <a:rPr lang="fr-FR" sz="2800" b="1" dirty="0" err="1"/>
            <a:t>Đời</a:t>
          </a:r>
          <a:r>
            <a:rPr lang="fr-FR" sz="2800" b="1" dirty="0"/>
            <a:t> </a:t>
          </a:r>
          <a:r>
            <a:rPr lang="fr-FR" sz="2800" b="1" dirty="0" err="1"/>
            <a:t>sống</a:t>
          </a:r>
          <a:r>
            <a:rPr lang="fr-FR" sz="2800" b="1" dirty="0"/>
            <a:t> </a:t>
          </a:r>
          <a:r>
            <a:rPr lang="fr-FR" sz="2800" b="1" dirty="0" err="1"/>
            <a:t>văn</a:t>
          </a:r>
          <a:r>
            <a:rPr lang="fr-FR" sz="2800" b="1" dirty="0"/>
            <a:t> </a:t>
          </a:r>
          <a:r>
            <a:rPr lang="fr-FR" sz="2800" b="1" dirty="0" err="1"/>
            <a:t>hoá</a:t>
          </a:r>
          <a:r>
            <a:rPr lang="fr-FR" sz="2800" b="1" dirty="0"/>
            <a:t> </a:t>
          </a:r>
          <a:r>
            <a:rPr lang="fr-FR" sz="2800" b="1" dirty="0" err="1"/>
            <a:t>xã</a:t>
          </a:r>
          <a:r>
            <a:rPr lang="fr-FR" sz="2800" b="1" dirty="0"/>
            <a:t> </a:t>
          </a:r>
          <a:r>
            <a:rPr lang="fr-FR" sz="2800" b="1" dirty="0" err="1"/>
            <a:t>hội</a:t>
          </a:r>
          <a:r>
            <a:rPr lang="fr-FR" sz="2800" b="1" dirty="0"/>
            <a:t> </a:t>
          </a:r>
          <a:r>
            <a:rPr lang="fr-FR" sz="2800" b="1" dirty="0" err="1"/>
            <a:t>thời</a:t>
          </a:r>
          <a:r>
            <a:rPr lang="fr-FR" sz="2800" b="1" dirty="0"/>
            <a:t> </a:t>
          </a:r>
          <a:r>
            <a:rPr lang="fr-FR" sz="2800" b="1" dirty="0" err="1"/>
            <a:t>nguyên</a:t>
          </a:r>
          <a:r>
            <a:rPr lang="fr-FR" sz="2800" b="1" dirty="0"/>
            <a:t> </a:t>
          </a:r>
          <a:r>
            <a:rPr lang="fr-FR" sz="2800" b="1" dirty="0" err="1"/>
            <a:t>thủy</a:t>
          </a:r>
          <a:r>
            <a:rPr lang="fr-FR" sz="2800" b="1" dirty="0"/>
            <a:t>	</a:t>
          </a:r>
          <a:r>
            <a:rPr lang="en-US" sz="2800" b="1" dirty="0">
              <a:solidFill>
                <a:schemeClr val="bg1"/>
              </a:solidFill>
              <a:effectLst/>
              <a:latin typeface="Times New Roman" panose="02020603050405020304" pitchFamily="18" charset="0"/>
              <a:ea typeface="Calibri" panose="020F0502020204030204" pitchFamily="34" charset="0"/>
            </a:rPr>
            <a:t>	</a:t>
          </a:r>
          <a:endParaRPr lang="en-US" sz="2800" b="1" u="none" dirty="0">
            <a:solidFill>
              <a:schemeClr val="bg1"/>
            </a:solidFill>
          </a:endParaRPr>
        </a:p>
      </dgm:t>
    </dgm:pt>
    <dgm:pt modelId="{242F8815-0BA6-418C-B6BB-47F93305E3CA}" type="parTrans" cxnId="{96CCCDC2-5774-4539-8DEE-0D2F55FDB42A}">
      <dgm:prSet/>
      <dgm:spPr/>
      <dgm:t>
        <a:bodyPr/>
        <a:lstStyle/>
        <a:p>
          <a:endParaRPr lang="en-US"/>
        </a:p>
      </dgm:t>
    </dgm:pt>
    <dgm:pt modelId="{4AAB13C2-DA84-423A-ABC9-8194D1593535}" type="sibTrans" cxnId="{96CCCDC2-5774-4539-8DEE-0D2F55FDB42A}">
      <dgm:prSet/>
      <dgm:spPr/>
      <dgm:t>
        <a:bodyPr/>
        <a:lstStyle/>
        <a:p>
          <a:endParaRPr lang="en-US"/>
        </a:p>
      </dgm:t>
    </dgm:pt>
    <dgm:pt modelId="{E69AE301-17F8-481E-AB36-D7576EE4AE49}">
      <dgm:prSet phldrT="[Text]" custT="1"/>
      <dgm:spPr>
        <a:solidFill>
          <a:schemeClr val="accent6">
            <a:lumMod val="50000"/>
          </a:schemeClr>
        </a:solidFill>
      </dgm:spPr>
      <dgm:t>
        <a:bodyPr/>
        <a:lstStyle/>
        <a:p>
          <a:pPr algn="ctr"/>
          <a:r>
            <a:rPr lang="fr-FR" sz="2400" b="1" dirty="0"/>
            <a:t>2.1. </a:t>
          </a:r>
          <a:r>
            <a:rPr lang="fr-FR" sz="2400" b="1" dirty="0" err="1"/>
            <a:t>Lửa</a:t>
          </a:r>
          <a:r>
            <a:rPr lang="fr-FR" sz="2400" b="1" dirty="0"/>
            <a:t>, </a:t>
          </a:r>
          <a:r>
            <a:rPr lang="fr-FR" sz="2400" b="1" dirty="0" err="1"/>
            <a:t>việc</a:t>
          </a:r>
          <a:r>
            <a:rPr lang="fr-FR" sz="2400" b="1" dirty="0"/>
            <a:t> </a:t>
          </a:r>
          <a:r>
            <a:rPr lang="fr-FR" sz="2400" b="1" dirty="0" err="1"/>
            <a:t>giữ</a:t>
          </a:r>
          <a:r>
            <a:rPr lang="fr-FR" sz="2400" b="1" dirty="0"/>
            <a:t> </a:t>
          </a:r>
          <a:r>
            <a:rPr lang="fr-FR" sz="2400" b="1" dirty="0" err="1"/>
            <a:t>lửa</a:t>
          </a:r>
          <a:r>
            <a:rPr lang="fr-FR" sz="2400" b="1" dirty="0"/>
            <a:t> </a:t>
          </a:r>
          <a:r>
            <a:rPr lang="fr-FR" sz="2400" b="1" dirty="0" err="1"/>
            <a:t>và</a:t>
          </a:r>
          <a:r>
            <a:rPr lang="fr-FR" sz="2400" b="1" dirty="0"/>
            <a:t> </a:t>
          </a:r>
          <a:r>
            <a:rPr lang="fr-FR" sz="2400" b="1" dirty="0" err="1"/>
            <a:t>truyền</a:t>
          </a:r>
          <a:r>
            <a:rPr lang="fr-FR" sz="2400" b="1" dirty="0"/>
            <a:t> </a:t>
          </a:r>
          <a:r>
            <a:rPr lang="fr-FR" sz="2400" b="1" dirty="0" err="1"/>
            <a:t>lử</a:t>
          </a:r>
          <a:r>
            <a:rPr lang="vi-VN" sz="2400" b="1" dirty="0"/>
            <a:t>a</a:t>
          </a:r>
          <a:endParaRPr lang="en-US" sz="2400" u="none" dirty="0">
            <a:solidFill>
              <a:schemeClr val="bg1"/>
            </a:solidFill>
          </a:endParaRPr>
        </a:p>
      </dgm:t>
    </dgm:pt>
    <dgm:pt modelId="{CC45EC3E-CCE4-44F5-9BA9-7F8D8E1B96E0}" type="parTrans" cxnId="{7F7787D2-3740-4613-9CB3-995D41ADBCA4}">
      <dgm:prSet custT="1"/>
      <dgm:spPr/>
      <dgm:t>
        <a:bodyPr/>
        <a:lstStyle/>
        <a:p>
          <a:endParaRPr lang="en-US" sz="2400" u="none">
            <a:solidFill>
              <a:schemeClr val="bg1"/>
            </a:solidFill>
          </a:endParaRPr>
        </a:p>
      </dgm:t>
    </dgm:pt>
    <dgm:pt modelId="{6589641F-1F80-4AAC-801E-40757C35E7BB}" type="sibTrans" cxnId="{7F7787D2-3740-4613-9CB3-995D41ADBCA4}">
      <dgm:prSet/>
      <dgm:spPr/>
      <dgm:t>
        <a:bodyPr/>
        <a:lstStyle/>
        <a:p>
          <a:endParaRPr lang="en-US"/>
        </a:p>
      </dgm:t>
    </dgm:pt>
    <dgm:pt modelId="{D125F00E-A92D-44A8-A3A7-06889DD4086D}">
      <dgm:prSet phldrT="[Text]" custT="1"/>
      <dgm:spPr>
        <a:solidFill>
          <a:srgbClr val="7030A0"/>
        </a:solidFill>
      </dgm:spPr>
      <dgm:t>
        <a:bodyPr/>
        <a:lstStyle/>
        <a:p>
          <a:pPr algn="ctr"/>
          <a:r>
            <a:rPr lang="en-US" sz="2400" b="1" dirty="0"/>
            <a:t>2</a:t>
          </a:r>
          <a:r>
            <a:rPr lang="vi-VN" sz="2400" b="1" dirty="0"/>
            <a:t>.2 Nghệ thuật tạo dáng công cụ</a:t>
          </a:r>
          <a:endParaRPr lang="en-US" sz="2400" u="none" dirty="0">
            <a:solidFill>
              <a:schemeClr val="bg1"/>
            </a:solidFill>
          </a:endParaRPr>
        </a:p>
      </dgm:t>
    </dgm:pt>
    <dgm:pt modelId="{44A574E6-B2EB-4254-AA08-6DB4C4DD470C}" type="parTrans" cxnId="{BB72CA1A-ABAD-4205-B689-9626D999F128}">
      <dgm:prSet custT="1"/>
      <dgm:spPr/>
      <dgm:t>
        <a:bodyPr/>
        <a:lstStyle/>
        <a:p>
          <a:endParaRPr lang="en-US" sz="2400" u="none">
            <a:solidFill>
              <a:schemeClr val="bg1"/>
            </a:solidFill>
          </a:endParaRPr>
        </a:p>
      </dgm:t>
    </dgm:pt>
    <dgm:pt modelId="{A98D48D3-06DD-4DF3-BD06-17663EBB896E}" type="sibTrans" cxnId="{BB72CA1A-ABAD-4205-B689-9626D999F128}">
      <dgm:prSet/>
      <dgm:spPr/>
      <dgm:t>
        <a:bodyPr/>
        <a:lstStyle/>
        <a:p>
          <a:endParaRPr lang="en-US"/>
        </a:p>
      </dgm:t>
    </dgm:pt>
    <dgm:pt modelId="{05327ED0-68FA-4791-A93D-569FDA94E4CD}">
      <dgm:prSet phldrT="[Text]" custT="1"/>
      <dgm:spPr>
        <a:solidFill>
          <a:srgbClr val="00B050"/>
        </a:solidFill>
      </dgm:spPr>
      <dgm:t>
        <a:bodyPr/>
        <a:lstStyle/>
        <a:p>
          <a:pPr algn="ctr"/>
          <a:r>
            <a:rPr lang="en-US" sz="2400" b="1" dirty="0"/>
            <a:t>2</a:t>
          </a:r>
          <a:r>
            <a:rPr lang="vi-VN" sz="2400" b="1" dirty="0"/>
            <a:t>.3 Ăn mặc</a:t>
          </a:r>
          <a:endParaRPr lang="en-US" sz="2400" u="none" dirty="0">
            <a:solidFill>
              <a:schemeClr val="bg1"/>
            </a:solidFill>
          </a:endParaRPr>
        </a:p>
      </dgm:t>
    </dgm:pt>
    <dgm:pt modelId="{76F12140-83D6-4A28-B44A-3DB725B20B22}" type="parTrans" cxnId="{50EBBB00-C25D-41D7-A427-5B7A850485ED}">
      <dgm:prSet custT="1"/>
      <dgm:spPr/>
      <dgm:t>
        <a:bodyPr/>
        <a:lstStyle/>
        <a:p>
          <a:endParaRPr lang="en-US" sz="2400" u="none">
            <a:solidFill>
              <a:schemeClr val="bg1"/>
            </a:solidFill>
          </a:endParaRPr>
        </a:p>
      </dgm:t>
    </dgm:pt>
    <dgm:pt modelId="{AA96F51C-E907-41FB-991B-CABD30218E4E}" type="sibTrans" cxnId="{50EBBB00-C25D-41D7-A427-5B7A850485ED}">
      <dgm:prSet/>
      <dgm:spPr/>
      <dgm:t>
        <a:bodyPr/>
        <a:lstStyle/>
        <a:p>
          <a:endParaRPr lang="en-US"/>
        </a:p>
      </dgm:t>
    </dgm:pt>
    <dgm:pt modelId="{4B90DAF2-2A40-4442-BB88-803801FEB97A}">
      <dgm:prSet phldrT="[Text]" custT="1"/>
      <dgm:spPr>
        <a:solidFill>
          <a:srgbClr val="C00000"/>
        </a:solidFill>
      </dgm:spPr>
      <dgm:t>
        <a:bodyPr/>
        <a:lstStyle/>
        <a:p>
          <a:pPr algn="ctr"/>
          <a:r>
            <a:rPr lang="en-US" sz="2400" b="1" dirty="0"/>
            <a:t>2</a:t>
          </a:r>
          <a:r>
            <a:rPr lang="vi-VN" sz="2400" b="1" dirty="0"/>
            <a:t>.4 Cư trú</a:t>
          </a:r>
          <a:endParaRPr lang="en-US" sz="2400" u="none" dirty="0">
            <a:solidFill>
              <a:schemeClr val="bg1"/>
            </a:solidFill>
          </a:endParaRPr>
        </a:p>
      </dgm:t>
    </dgm:pt>
    <dgm:pt modelId="{966FB661-FB6E-47A0-B552-99AC5FD138C1}" type="parTrans" cxnId="{CEE58D11-2664-48CA-945F-D65CB33F2B38}">
      <dgm:prSet custT="1"/>
      <dgm:spPr/>
      <dgm:t>
        <a:bodyPr/>
        <a:lstStyle/>
        <a:p>
          <a:endParaRPr lang="en-US" sz="2400" u="none">
            <a:solidFill>
              <a:schemeClr val="bg1"/>
            </a:solidFill>
          </a:endParaRPr>
        </a:p>
      </dgm:t>
    </dgm:pt>
    <dgm:pt modelId="{A55D0F37-0E81-4A3F-AC89-2E949B3404A2}" type="sibTrans" cxnId="{CEE58D11-2664-48CA-945F-D65CB33F2B38}">
      <dgm:prSet/>
      <dgm:spPr/>
      <dgm:t>
        <a:bodyPr/>
        <a:lstStyle/>
        <a:p>
          <a:endParaRPr lang="en-US"/>
        </a:p>
      </dgm:t>
    </dgm:pt>
    <dgm:pt modelId="{AEC7B727-1C1D-4E16-91F8-F7B04E348641}">
      <dgm:prSet phldrT="[Text]" custT="1"/>
      <dgm:spPr>
        <a:solidFill>
          <a:schemeClr val="accent2">
            <a:lumMod val="50000"/>
          </a:schemeClr>
        </a:solidFill>
      </dgm:spPr>
      <dgm:t>
        <a:bodyPr/>
        <a:lstStyle/>
        <a:p>
          <a:pPr algn="ctr"/>
          <a:r>
            <a:rPr lang="fr-FR" sz="2400" b="1" dirty="0"/>
            <a:t>2.5   Mai </a:t>
          </a:r>
          <a:r>
            <a:rPr lang="fr-FR" sz="2400" b="1" dirty="0" err="1"/>
            <a:t>táng</a:t>
          </a:r>
          <a:endParaRPr lang="en-US" sz="2400" u="none" dirty="0">
            <a:solidFill>
              <a:schemeClr val="bg1"/>
            </a:solidFill>
          </a:endParaRPr>
        </a:p>
      </dgm:t>
    </dgm:pt>
    <dgm:pt modelId="{986DAB79-FFBB-4A5C-AE45-07AE358994B9}" type="parTrans" cxnId="{518A6652-EEC1-419D-9346-2DB0D27CA653}">
      <dgm:prSet/>
      <dgm:spPr/>
      <dgm:t>
        <a:bodyPr/>
        <a:lstStyle/>
        <a:p>
          <a:endParaRPr lang="en-US"/>
        </a:p>
      </dgm:t>
    </dgm:pt>
    <dgm:pt modelId="{D1FE567D-2B8D-47FC-94F4-B6368C5DB305}" type="sibTrans" cxnId="{518A6652-EEC1-419D-9346-2DB0D27CA653}">
      <dgm:prSet/>
      <dgm:spPr/>
      <dgm:t>
        <a:bodyPr/>
        <a:lstStyle/>
        <a:p>
          <a:endParaRPr lang="en-US"/>
        </a:p>
      </dgm:t>
    </dgm:pt>
    <dgm:pt modelId="{25FA3EE0-053F-4CB9-BBD1-6BF7FB5B7D0B}" type="pres">
      <dgm:prSet presAssocID="{012191E6-880D-415A-8932-3246BA942F67}" presName="diagram" presStyleCnt="0">
        <dgm:presLayoutVars>
          <dgm:chPref val="1"/>
          <dgm:dir/>
          <dgm:animOne val="branch"/>
          <dgm:animLvl val="lvl"/>
          <dgm:resizeHandles val="exact"/>
        </dgm:presLayoutVars>
      </dgm:prSet>
      <dgm:spPr/>
    </dgm:pt>
    <dgm:pt modelId="{993726AB-67A5-4A48-991F-82D767932528}" type="pres">
      <dgm:prSet presAssocID="{C3AA6548-492E-485A-9DEC-4739431D1CDE}" presName="root1" presStyleCnt="0"/>
      <dgm:spPr/>
    </dgm:pt>
    <dgm:pt modelId="{92C19231-BA6D-48DC-932D-15480A781C30}" type="pres">
      <dgm:prSet presAssocID="{C3AA6548-492E-485A-9DEC-4739431D1CDE}" presName="LevelOneTextNode" presStyleLbl="node0" presStyleIdx="0" presStyleCnt="1" custScaleX="145858" custScaleY="827164" custLinFactX="-100000" custLinFactNeighborX="-151829" custLinFactNeighborY="-4174">
        <dgm:presLayoutVars>
          <dgm:chPref val="3"/>
        </dgm:presLayoutVars>
      </dgm:prSet>
      <dgm:spPr/>
    </dgm:pt>
    <dgm:pt modelId="{9951F586-B2C5-4DF0-9283-41A963C957A8}" type="pres">
      <dgm:prSet presAssocID="{C3AA6548-492E-485A-9DEC-4739431D1CDE}" presName="level2hierChild" presStyleCnt="0"/>
      <dgm:spPr/>
    </dgm:pt>
    <dgm:pt modelId="{2C231A24-93E6-4FED-A336-4D20CEE8E810}" type="pres">
      <dgm:prSet presAssocID="{CC45EC3E-CCE4-44F5-9BA9-7F8D8E1B96E0}" presName="conn2-1" presStyleLbl="parChTrans1D2" presStyleIdx="0" presStyleCnt="5"/>
      <dgm:spPr/>
    </dgm:pt>
    <dgm:pt modelId="{3D6EC084-7250-4818-B8AF-C06C83F20829}" type="pres">
      <dgm:prSet presAssocID="{CC45EC3E-CCE4-44F5-9BA9-7F8D8E1B96E0}" presName="connTx" presStyleLbl="parChTrans1D2" presStyleIdx="0" presStyleCnt="5"/>
      <dgm:spPr/>
    </dgm:pt>
    <dgm:pt modelId="{96E84621-987B-42C4-B552-AB310F168341}" type="pres">
      <dgm:prSet presAssocID="{E69AE301-17F8-481E-AB36-D7576EE4AE49}" presName="root2" presStyleCnt="0"/>
      <dgm:spPr/>
    </dgm:pt>
    <dgm:pt modelId="{57462D90-B71B-4FCD-AAD3-05CEA3BE62FA}" type="pres">
      <dgm:prSet presAssocID="{E69AE301-17F8-481E-AB36-D7576EE4AE49}" presName="LevelTwoTextNode" presStyleLbl="node2" presStyleIdx="0" presStyleCnt="5" custScaleX="736293" custScaleY="230611" custLinFactY="-46725" custLinFactNeighborX="-9510" custLinFactNeighborY="-100000">
        <dgm:presLayoutVars>
          <dgm:chPref val="3"/>
        </dgm:presLayoutVars>
      </dgm:prSet>
      <dgm:spPr/>
    </dgm:pt>
    <dgm:pt modelId="{6339A58F-232A-4C42-BE6C-493F5C8956DB}" type="pres">
      <dgm:prSet presAssocID="{E69AE301-17F8-481E-AB36-D7576EE4AE49}" presName="level3hierChild" presStyleCnt="0"/>
      <dgm:spPr/>
    </dgm:pt>
    <dgm:pt modelId="{F520C0FE-1FD8-4753-855C-5C9B9C46914C}" type="pres">
      <dgm:prSet presAssocID="{44A574E6-B2EB-4254-AA08-6DB4C4DD470C}" presName="conn2-1" presStyleLbl="parChTrans1D2" presStyleIdx="1" presStyleCnt="5"/>
      <dgm:spPr/>
    </dgm:pt>
    <dgm:pt modelId="{A13E3746-4FF9-4233-B478-82A73C111E27}" type="pres">
      <dgm:prSet presAssocID="{44A574E6-B2EB-4254-AA08-6DB4C4DD470C}" presName="connTx" presStyleLbl="parChTrans1D2" presStyleIdx="1" presStyleCnt="5"/>
      <dgm:spPr/>
    </dgm:pt>
    <dgm:pt modelId="{C2F14310-1A4F-4C62-9816-AC9B046D24AA}" type="pres">
      <dgm:prSet presAssocID="{D125F00E-A92D-44A8-A3A7-06889DD4086D}" presName="root2" presStyleCnt="0"/>
      <dgm:spPr/>
    </dgm:pt>
    <dgm:pt modelId="{0E7D7259-C6CB-43D4-A0F5-1FBE5192B617}" type="pres">
      <dgm:prSet presAssocID="{D125F00E-A92D-44A8-A3A7-06889DD4086D}" presName="LevelTwoTextNode" presStyleLbl="node2" presStyleIdx="1" presStyleCnt="5" custScaleX="743746" custScaleY="230611" custLinFactNeighborX="-12597" custLinFactNeighborY="-16468">
        <dgm:presLayoutVars>
          <dgm:chPref val="3"/>
        </dgm:presLayoutVars>
      </dgm:prSet>
      <dgm:spPr/>
    </dgm:pt>
    <dgm:pt modelId="{C4322B97-13B1-4840-8AAE-B08F9EEB619A}" type="pres">
      <dgm:prSet presAssocID="{D125F00E-A92D-44A8-A3A7-06889DD4086D}" presName="level3hierChild" presStyleCnt="0"/>
      <dgm:spPr/>
    </dgm:pt>
    <dgm:pt modelId="{285DD70D-71F9-4211-8C8A-9FD70A6E6DE4}" type="pres">
      <dgm:prSet presAssocID="{76F12140-83D6-4A28-B44A-3DB725B20B22}" presName="conn2-1" presStyleLbl="parChTrans1D2" presStyleIdx="2" presStyleCnt="5"/>
      <dgm:spPr/>
    </dgm:pt>
    <dgm:pt modelId="{6DCD7493-0404-4E62-AA4E-444B046C5BF3}" type="pres">
      <dgm:prSet presAssocID="{76F12140-83D6-4A28-B44A-3DB725B20B22}" presName="connTx" presStyleLbl="parChTrans1D2" presStyleIdx="2" presStyleCnt="5"/>
      <dgm:spPr/>
    </dgm:pt>
    <dgm:pt modelId="{A4D41BF6-7C05-43D5-9BE1-A4A94D76B3EE}" type="pres">
      <dgm:prSet presAssocID="{05327ED0-68FA-4791-A93D-569FDA94E4CD}" presName="root2" presStyleCnt="0"/>
      <dgm:spPr/>
    </dgm:pt>
    <dgm:pt modelId="{EDF0DB92-56EF-4393-847E-16E7EA13F0F0}" type="pres">
      <dgm:prSet presAssocID="{05327ED0-68FA-4791-A93D-569FDA94E4CD}" presName="LevelTwoTextNode" presStyleLbl="node2" presStyleIdx="2" presStyleCnt="5" custScaleX="737602" custScaleY="230611" custLinFactNeighborY="8151">
        <dgm:presLayoutVars>
          <dgm:chPref val="3"/>
        </dgm:presLayoutVars>
      </dgm:prSet>
      <dgm:spPr/>
    </dgm:pt>
    <dgm:pt modelId="{6DDB5E10-E96E-4D0C-9AC7-46612387A936}" type="pres">
      <dgm:prSet presAssocID="{05327ED0-68FA-4791-A93D-569FDA94E4CD}" presName="level3hierChild" presStyleCnt="0"/>
      <dgm:spPr/>
    </dgm:pt>
    <dgm:pt modelId="{D1B0F17D-1704-418F-9ADF-CCA3045E43F5}" type="pres">
      <dgm:prSet presAssocID="{966FB661-FB6E-47A0-B552-99AC5FD138C1}" presName="conn2-1" presStyleLbl="parChTrans1D2" presStyleIdx="3" presStyleCnt="5"/>
      <dgm:spPr/>
    </dgm:pt>
    <dgm:pt modelId="{03619795-3717-4AD5-909E-0EC677CC89FA}" type="pres">
      <dgm:prSet presAssocID="{966FB661-FB6E-47A0-B552-99AC5FD138C1}" presName="connTx" presStyleLbl="parChTrans1D2" presStyleIdx="3" presStyleCnt="5"/>
      <dgm:spPr/>
    </dgm:pt>
    <dgm:pt modelId="{47591BBE-683E-4245-99AD-E3BE4F750269}" type="pres">
      <dgm:prSet presAssocID="{4B90DAF2-2A40-4442-BB88-803801FEB97A}" presName="root2" presStyleCnt="0"/>
      <dgm:spPr/>
    </dgm:pt>
    <dgm:pt modelId="{A685D6EA-1973-4B82-8C03-EEBDC7996623}" type="pres">
      <dgm:prSet presAssocID="{4B90DAF2-2A40-4442-BB88-803801FEB97A}" presName="LevelTwoTextNode" presStyleLbl="node2" presStyleIdx="3" presStyleCnt="5" custScaleX="733257" custScaleY="230611" custLinFactNeighborX="1277" custLinFactNeighborY="15478">
        <dgm:presLayoutVars>
          <dgm:chPref val="3"/>
        </dgm:presLayoutVars>
      </dgm:prSet>
      <dgm:spPr/>
    </dgm:pt>
    <dgm:pt modelId="{20DA7B60-7B75-4F6B-AFA6-675DD72715CB}" type="pres">
      <dgm:prSet presAssocID="{4B90DAF2-2A40-4442-BB88-803801FEB97A}" presName="level3hierChild" presStyleCnt="0"/>
      <dgm:spPr/>
    </dgm:pt>
    <dgm:pt modelId="{5A92805F-F3E4-47E6-889A-6E39A04EAB27}" type="pres">
      <dgm:prSet presAssocID="{986DAB79-FFBB-4A5C-AE45-07AE358994B9}" presName="conn2-1" presStyleLbl="parChTrans1D2" presStyleIdx="4" presStyleCnt="5"/>
      <dgm:spPr/>
    </dgm:pt>
    <dgm:pt modelId="{3916BEC7-8CE5-43E6-81B6-E356CA572112}" type="pres">
      <dgm:prSet presAssocID="{986DAB79-FFBB-4A5C-AE45-07AE358994B9}" presName="connTx" presStyleLbl="parChTrans1D2" presStyleIdx="4" presStyleCnt="5"/>
      <dgm:spPr/>
    </dgm:pt>
    <dgm:pt modelId="{30872CA5-C66E-4297-B0FC-838187797524}" type="pres">
      <dgm:prSet presAssocID="{AEC7B727-1C1D-4E16-91F8-F7B04E348641}" presName="root2" presStyleCnt="0"/>
      <dgm:spPr/>
    </dgm:pt>
    <dgm:pt modelId="{B5B9574A-7EB4-423B-9077-D8129A40C01F}" type="pres">
      <dgm:prSet presAssocID="{AEC7B727-1C1D-4E16-91F8-F7B04E348641}" presName="LevelTwoTextNode" presStyleLbl="node2" presStyleIdx="4" presStyleCnt="5" custScaleX="736277" custScaleY="230611" custLinFactY="100000" custLinFactNeighborY="125521">
        <dgm:presLayoutVars>
          <dgm:chPref val="3"/>
        </dgm:presLayoutVars>
      </dgm:prSet>
      <dgm:spPr/>
    </dgm:pt>
    <dgm:pt modelId="{A224522F-2211-4084-9C43-6B9AE045BB46}" type="pres">
      <dgm:prSet presAssocID="{AEC7B727-1C1D-4E16-91F8-F7B04E348641}" presName="level3hierChild" presStyleCnt="0"/>
      <dgm:spPr/>
    </dgm:pt>
  </dgm:ptLst>
  <dgm:cxnLst>
    <dgm:cxn modelId="{50EBBB00-C25D-41D7-A427-5B7A850485ED}" srcId="{C3AA6548-492E-485A-9DEC-4739431D1CDE}" destId="{05327ED0-68FA-4791-A93D-569FDA94E4CD}" srcOrd="2" destOrd="0" parTransId="{76F12140-83D6-4A28-B44A-3DB725B20B22}" sibTransId="{AA96F51C-E907-41FB-991B-CABD30218E4E}"/>
    <dgm:cxn modelId="{CE610B11-88E3-4189-8FAD-FB0B173931BE}" type="presOf" srcId="{AEC7B727-1C1D-4E16-91F8-F7B04E348641}" destId="{B5B9574A-7EB4-423B-9077-D8129A40C01F}" srcOrd="0" destOrd="0" presId="urn:microsoft.com/office/officeart/2005/8/layout/hierarchy2"/>
    <dgm:cxn modelId="{CEE58D11-2664-48CA-945F-D65CB33F2B38}" srcId="{C3AA6548-492E-485A-9DEC-4739431D1CDE}" destId="{4B90DAF2-2A40-4442-BB88-803801FEB97A}" srcOrd="3" destOrd="0" parTransId="{966FB661-FB6E-47A0-B552-99AC5FD138C1}" sibTransId="{A55D0F37-0E81-4A3F-AC89-2E949B3404A2}"/>
    <dgm:cxn modelId="{5677E012-598F-4816-AD1A-14800B88BD4D}" type="presOf" srcId="{986DAB79-FFBB-4A5C-AE45-07AE358994B9}" destId="{5A92805F-F3E4-47E6-889A-6E39A04EAB27}" srcOrd="0" destOrd="0" presId="urn:microsoft.com/office/officeart/2005/8/layout/hierarchy2"/>
    <dgm:cxn modelId="{ED755C19-26D0-4EAE-B2A2-84EEE1E5302F}" type="presOf" srcId="{44A574E6-B2EB-4254-AA08-6DB4C4DD470C}" destId="{A13E3746-4FF9-4233-B478-82A73C111E27}" srcOrd="1" destOrd="0" presId="urn:microsoft.com/office/officeart/2005/8/layout/hierarchy2"/>
    <dgm:cxn modelId="{BB72CA1A-ABAD-4205-B689-9626D999F128}" srcId="{C3AA6548-492E-485A-9DEC-4739431D1CDE}" destId="{D125F00E-A92D-44A8-A3A7-06889DD4086D}" srcOrd="1" destOrd="0" parTransId="{44A574E6-B2EB-4254-AA08-6DB4C4DD470C}" sibTransId="{A98D48D3-06DD-4DF3-BD06-17663EBB896E}"/>
    <dgm:cxn modelId="{F645C264-FB24-419D-A99A-6D82EC0A164F}" type="presOf" srcId="{CC45EC3E-CCE4-44F5-9BA9-7F8D8E1B96E0}" destId="{3D6EC084-7250-4818-B8AF-C06C83F20829}" srcOrd="1" destOrd="0" presId="urn:microsoft.com/office/officeart/2005/8/layout/hierarchy2"/>
    <dgm:cxn modelId="{518A6652-EEC1-419D-9346-2DB0D27CA653}" srcId="{C3AA6548-492E-485A-9DEC-4739431D1CDE}" destId="{AEC7B727-1C1D-4E16-91F8-F7B04E348641}" srcOrd="4" destOrd="0" parTransId="{986DAB79-FFBB-4A5C-AE45-07AE358994B9}" sibTransId="{D1FE567D-2B8D-47FC-94F4-B6368C5DB305}"/>
    <dgm:cxn modelId="{D7875152-E327-4809-A1AB-4CB67E2C976A}" type="presOf" srcId="{C3AA6548-492E-485A-9DEC-4739431D1CDE}" destId="{92C19231-BA6D-48DC-932D-15480A781C30}" srcOrd="0" destOrd="0" presId="urn:microsoft.com/office/officeart/2005/8/layout/hierarchy2"/>
    <dgm:cxn modelId="{7310F17D-50D2-418E-B602-DA61A571F88F}" type="presOf" srcId="{76F12140-83D6-4A28-B44A-3DB725B20B22}" destId="{285DD70D-71F9-4211-8C8A-9FD70A6E6DE4}" srcOrd="0" destOrd="0" presId="urn:microsoft.com/office/officeart/2005/8/layout/hierarchy2"/>
    <dgm:cxn modelId="{2DE01E80-015F-465B-86A5-954B791D4329}" type="presOf" srcId="{CC45EC3E-CCE4-44F5-9BA9-7F8D8E1B96E0}" destId="{2C231A24-93E6-4FED-A336-4D20CEE8E810}" srcOrd="0" destOrd="0" presId="urn:microsoft.com/office/officeart/2005/8/layout/hierarchy2"/>
    <dgm:cxn modelId="{F6A66F80-FFB3-48AD-A41C-D83DA3186B4E}" type="presOf" srcId="{44A574E6-B2EB-4254-AA08-6DB4C4DD470C}" destId="{F520C0FE-1FD8-4753-855C-5C9B9C46914C}" srcOrd="0" destOrd="0" presId="urn:microsoft.com/office/officeart/2005/8/layout/hierarchy2"/>
    <dgm:cxn modelId="{0ED75594-DFD5-4A2C-B0F4-B64992996F4C}" type="presOf" srcId="{966FB661-FB6E-47A0-B552-99AC5FD138C1}" destId="{03619795-3717-4AD5-909E-0EC677CC89FA}" srcOrd="1" destOrd="0" presId="urn:microsoft.com/office/officeart/2005/8/layout/hierarchy2"/>
    <dgm:cxn modelId="{D7A97E9C-C2BE-40B6-8461-CADBF83D31AE}" type="presOf" srcId="{4B90DAF2-2A40-4442-BB88-803801FEB97A}" destId="{A685D6EA-1973-4B82-8C03-EEBDC7996623}" srcOrd="0" destOrd="0" presId="urn:microsoft.com/office/officeart/2005/8/layout/hierarchy2"/>
    <dgm:cxn modelId="{35F540B7-7EA7-4C87-9C88-98407922A2FB}" type="presOf" srcId="{966FB661-FB6E-47A0-B552-99AC5FD138C1}" destId="{D1B0F17D-1704-418F-9ADF-CCA3045E43F5}" srcOrd="0" destOrd="0" presId="urn:microsoft.com/office/officeart/2005/8/layout/hierarchy2"/>
    <dgm:cxn modelId="{BB4C31BB-9462-42E7-9C2E-31C21697D56A}" type="presOf" srcId="{76F12140-83D6-4A28-B44A-3DB725B20B22}" destId="{6DCD7493-0404-4E62-AA4E-444B046C5BF3}" srcOrd="1" destOrd="0" presId="urn:microsoft.com/office/officeart/2005/8/layout/hierarchy2"/>
    <dgm:cxn modelId="{EF029FBD-304A-4C98-A466-E6CB59AB38E5}" type="presOf" srcId="{D125F00E-A92D-44A8-A3A7-06889DD4086D}" destId="{0E7D7259-C6CB-43D4-A0F5-1FBE5192B617}" srcOrd="0" destOrd="0" presId="urn:microsoft.com/office/officeart/2005/8/layout/hierarchy2"/>
    <dgm:cxn modelId="{96CCCDC2-5774-4539-8DEE-0D2F55FDB42A}" srcId="{012191E6-880D-415A-8932-3246BA942F67}" destId="{C3AA6548-492E-485A-9DEC-4739431D1CDE}" srcOrd="0" destOrd="0" parTransId="{242F8815-0BA6-418C-B6BB-47F93305E3CA}" sibTransId="{4AAB13C2-DA84-423A-ABC9-8194D1593535}"/>
    <dgm:cxn modelId="{C11CEAC4-773E-4682-87DE-6B50DBDC1561}" type="presOf" srcId="{E69AE301-17F8-481E-AB36-D7576EE4AE49}" destId="{57462D90-B71B-4FCD-AAD3-05CEA3BE62FA}" srcOrd="0" destOrd="0" presId="urn:microsoft.com/office/officeart/2005/8/layout/hierarchy2"/>
    <dgm:cxn modelId="{F5336DCD-70D2-4721-B60A-ECDDC807FE32}" type="presOf" srcId="{012191E6-880D-415A-8932-3246BA942F67}" destId="{25FA3EE0-053F-4CB9-BBD1-6BF7FB5B7D0B}" srcOrd="0" destOrd="0" presId="urn:microsoft.com/office/officeart/2005/8/layout/hierarchy2"/>
    <dgm:cxn modelId="{2B609CD0-D42B-41F7-A566-C32855350DEB}" type="presOf" srcId="{05327ED0-68FA-4791-A93D-569FDA94E4CD}" destId="{EDF0DB92-56EF-4393-847E-16E7EA13F0F0}" srcOrd="0" destOrd="0" presId="urn:microsoft.com/office/officeart/2005/8/layout/hierarchy2"/>
    <dgm:cxn modelId="{7F7787D2-3740-4613-9CB3-995D41ADBCA4}" srcId="{C3AA6548-492E-485A-9DEC-4739431D1CDE}" destId="{E69AE301-17F8-481E-AB36-D7576EE4AE49}" srcOrd="0" destOrd="0" parTransId="{CC45EC3E-CCE4-44F5-9BA9-7F8D8E1B96E0}" sibTransId="{6589641F-1F80-4AAC-801E-40757C35E7BB}"/>
    <dgm:cxn modelId="{B7F3EEF2-E745-4BCF-A09F-EE0179F36416}" type="presOf" srcId="{986DAB79-FFBB-4A5C-AE45-07AE358994B9}" destId="{3916BEC7-8CE5-43E6-81B6-E356CA572112}" srcOrd="1" destOrd="0" presId="urn:microsoft.com/office/officeart/2005/8/layout/hierarchy2"/>
    <dgm:cxn modelId="{EC9EE80D-6B65-4CC9-9130-5E9980BA97E7}" type="presParOf" srcId="{25FA3EE0-053F-4CB9-BBD1-6BF7FB5B7D0B}" destId="{993726AB-67A5-4A48-991F-82D767932528}" srcOrd="0" destOrd="0" presId="urn:microsoft.com/office/officeart/2005/8/layout/hierarchy2"/>
    <dgm:cxn modelId="{40C8A105-2F46-412F-B01E-FE28659EEAF9}" type="presParOf" srcId="{993726AB-67A5-4A48-991F-82D767932528}" destId="{92C19231-BA6D-48DC-932D-15480A781C30}" srcOrd="0" destOrd="0" presId="urn:microsoft.com/office/officeart/2005/8/layout/hierarchy2"/>
    <dgm:cxn modelId="{63ED24E7-625F-42A0-A836-42907144A61D}" type="presParOf" srcId="{993726AB-67A5-4A48-991F-82D767932528}" destId="{9951F586-B2C5-4DF0-9283-41A963C957A8}" srcOrd="1" destOrd="0" presId="urn:microsoft.com/office/officeart/2005/8/layout/hierarchy2"/>
    <dgm:cxn modelId="{3E00DDE9-1F05-42EC-940A-C389FFCCB92D}" type="presParOf" srcId="{9951F586-B2C5-4DF0-9283-41A963C957A8}" destId="{2C231A24-93E6-4FED-A336-4D20CEE8E810}" srcOrd="0" destOrd="0" presId="urn:microsoft.com/office/officeart/2005/8/layout/hierarchy2"/>
    <dgm:cxn modelId="{E45BB2A3-48AC-4742-BD50-04477D07C7FE}" type="presParOf" srcId="{2C231A24-93E6-4FED-A336-4D20CEE8E810}" destId="{3D6EC084-7250-4818-B8AF-C06C83F20829}" srcOrd="0" destOrd="0" presId="urn:microsoft.com/office/officeart/2005/8/layout/hierarchy2"/>
    <dgm:cxn modelId="{AE14BBCC-C9A9-4F07-8920-615FFBC7EFAD}" type="presParOf" srcId="{9951F586-B2C5-4DF0-9283-41A963C957A8}" destId="{96E84621-987B-42C4-B552-AB310F168341}" srcOrd="1" destOrd="0" presId="urn:microsoft.com/office/officeart/2005/8/layout/hierarchy2"/>
    <dgm:cxn modelId="{AD065923-02FD-44ED-8B14-95AABBCAF00C}" type="presParOf" srcId="{96E84621-987B-42C4-B552-AB310F168341}" destId="{57462D90-B71B-4FCD-AAD3-05CEA3BE62FA}" srcOrd="0" destOrd="0" presId="urn:microsoft.com/office/officeart/2005/8/layout/hierarchy2"/>
    <dgm:cxn modelId="{BAA4B9E7-AF79-46DA-AAB9-5E0C2B2AB4D1}" type="presParOf" srcId="{96E84621-987B-42C4-B552-AB310F168341}" destId="{6339A58F-232A-4C42-BE6C-493F5C8956DB}" srcOrd="1" destOrd="0" presId="urn:microsoft.com/office/officeart/2005/8/layout/hierarchy2"/>
    <dgm:cxn modelId="{03D07B21-040D-4009-9932-30298F09265D}" type="presParOf" srcId="{9951F586-B2C5-4DF0-9283-41A963C957A8}" destId="{F520C0FE-1FD8-4753-855C-5C9B9C46914C}" srcOrd="2" destOrd="0" presId="urn:microsoft.com/office/officeart/2005/8/layout/hierarchy2"/>
    <dgm:cxn modelId="{11FD40F3-60BF-4FB9-B334-18D42105A648}" type="presParOf" srcId="{F520C0FE-1FD8-4753-855C-5C9B9C46914C}" destId="{A13E3746-4FF9-4233-B478-82A73C111E27}" srcOrd="0" destOrd="0" presId="urn:microsoft.com/office/officeart/2005/8/layout/hierarchy2"/>
    <dgm:cxn modelId="{7F45A695-BD86-4DB9-B097-4AB46D852D3B}" type="presParOf" srcId="{9951F586-B2C5-4DF0-9283-41A963C957A8}" destId="{C2F14310-1A4F-4C62-9816-AC9B046D24AA}" srcOrd="3" destOrd="0" presId="urn:microsoft.com/office/officeart/2005/8/layout/hierarchy2"/>
    <dgm:cxn modelId="{57C7430F-C092-4CE5-8045-655831D346FF}" type="presParOf" srcId="{C2F14310-1A4F-4C62-9816-AC9B046D24AA}" destId="{0E7D7259-C6CB-43D4-A0F5-1FBE5192B617}" srcOrd="0" destOrd="0" presId="urn:microsoft.com/office/officeart/2005/8/layout/hierarchy2"/>
    <dgm:cxn modelId="{69C49BFD-5E62-40FE-B16D-080ADE3159C9}" type="presParOf" srcId="{C2F14310-1A4F-4C62-9816-AC9B046D24AA}" destId="{C4322B97-13B1-4840-8AAE-B08F9EEB619A}" srcOrd="1" destOrd="0" presId="urn:microsoft.com/office/officeart/2005/8/layout/hierarchy2"/>
    <dgm:cxn modelId="{F950A81D-EBF1-4D0E-B11B-A0EC9AE96E9D}" type="presParOf" srcId="{9951F586-B2C5-4DF0-9283-41A963C957A8}" destId="{285DD70D-71F9-4211-8C8A-9FD70A6E6DE4}" srcOrd="4" destOrd="0" presId="urn:microsoft.com/office/officeart/2005/8/layout/hierarchy2"/>
    <dgm:cxn modelId="{9E847C61-71E4-4CF5-A251-BB6FA5574C4A}" type="presParOf" srcId="{285DD70D-71F9-4211-8C8A-9FD70A6E6DE4}" destId="{6DCD7493-0404-4E62-AA4E-444B046C5BF3}" srcOrd="0" destOrd="0" presId="urn:microsoft.com/office/officeart/2005/8/layout/hierarchy2"/>
    <dgm:cxn modelId="{C0172DBE-B22A-41E7-8A69-4F2A5EC6EA97}" type="presParOf" srcId="{9951F586-B2C5-4DF0-9283-41A963C957A8}" destId="{A4D41BF6-7C05-43D5-9BE1-A4A94D76B3EE}" srcOrd="5" destOrd="0" presId="urn:microsoft.com/office/officeart/2005/8/layout/hierarchy2"/>
    <dgm:cxn modelId="{8DCC7A36-6737-478B-874C-3946FD66B04B}" type="presParOf" srcId="{A4D41BF6-7C05-43D5-9BE1-A4A94D76B3EE}" destId="{EDF0DB92-56EF-4393-847E-16E7EA13F0F0}" srcOrd="0" destOrd="0" presId="urn:microsoft.com/office/officeart/2005/8/layout/hierarchy2"/>
    <dgm:cxn modelId="{C641CE22-6EBF-4647-881B-E8F0BAE12CEB}" type="presParOf" srcId="{A4D41BF6-7C05-43D5-9BE1-A4A94D76B3EE}" destId="{6DDB5E10-E96E-4D0C-9AC7-46612387A936}" srcOrd="1" destOrd="0" presId="urn:microsoft.com/office/officeart/2005/8/layout/hierarchy2"/>
    <dgm:cxn modelId="{B842F376-6AAF-4810-A2E6-39842208CC91}" type="presParOf" srcId="{9951F586-B2C5-4DF0-9283-41A963C957A8}" destId="{D1B0F17D-1704-418F-9ADF-CCA3045E43F5}" srcOrd="6" destOrd="0" presId="urn:microsoft.com/office/officeart/2005/8/layout/hierarchy2"/>
    <dgm:cxn modelId="{E02C24AA-F8BF-4147-B618-90718CB30317}" type="presParOf" srcId="{D1B0F17D-1704-418F-9ADF-CCA3045E43F5}" destId="{03619795-3717-4AD5-909E-0EC677CC89FA}" srcOrd="0" destOrd="0" presId="urn:microsoft.com/office/officeart/2005/8/layout/hierarchy2"/>
    <dgm:cxn modelId="{3ABB913A-EEA4-4A24-BF26-4AC3CD1CA5E9}" type="presParOf" srcId="{9951F586-B2C5-4DF0-9283-41A963C957A8}" destId="{47591BBE-683E-4245-99AD-E3BE4F750269}" srcOrd="7" destOrd="0" presId="urn:microsoft.com/office/officeart/2005/8/layout/hierarchy2"/>
    <dgm:cxn modelId="{0DD81BB3-BD6E-4A35-A0D5-FE758D5C8BDE}" type="presParOf" srcId="{47591BBE-683E-4245-99AD-E3BE4F750269}" destId="{A685D6EA-1973-4B82-8C03-EEBDC7996623}" srcOrd="0" destOrd="0" presId="urn:microsoft.com/office/officeart/2005/8/layout/hierarchy2"/>
    <dgm:cxn modelId="{8A1D6FB4-9F21-4111-8E75-E7AE00CE665A}" type="presParOf" srcId="{47591BBE-683E-4245-99AD-E3BE4F750269}" destId="{20DA7B60-7B75-4F6B-AFA6-675DD72715CB}" srcOrd="1" destOrd="0" presId="urn:microsoft.com/office/officeart/2005/8/layout/hierarchy2"/>
    <dgm:cxn modelId="{D5F5CC07-44A9-4E19-B347-A6A8D5599FC7}" type="presParOf" srcId="{9951F586-B2C5-4DF0-9283-41A963C957A8}" destId="{5A92805F-F3E4-47E6-889A-6E39A04EAB27}" srcOrd="8" destOrd="0" presId="urn:microsoft.com/office/officeart/2005/8/layout/hierarchy2"/>
    <dgm:cxn modelId="{B36E18C6-9667-44FE-ACD7-0D3DC6073AF1}" type="presParOf" srcId="{5A92805F-F3E4-47E6-889A-6E39A04EAB27}" destId="{3916BEC7-8CE5-43E6-81B6-E356CA572112}" srcOrd="0" destOrd="0" presId="urn:microsoft.com/office/officeart/2005/8/layout/hierarchy2"/>
    <dgm:cxn modelId="{0FBBB335-AFCE-46AE-877E-470F7E3C2F6B}" type="presParOf" srcId="{9951F586-B2C5-4DF0-9283-41A963C957A8}" destId="{30872CA5-C66E-4297-B0FC-838187797524}" srcOrd="9" destOrd="0" presId="urn:microsoft.com/office/officeart/2005/8/layout/hierarchy2"/>
    <dgm:cxn modelId="{2F1040E1-7383-4F5E-8D3C-006B18FDDF9D}" type="presParOf" srcId="{30872CA5-C66E-4297-B0FC-838187797524}" destId="{B5B9574A-7EB4-423B-9077-D8129A40C01F}" srcOrd="0" destOrd="0" presId="urn:microsoft.com/office/officeart/2005/8/layout/hierarchy2"/>
    <dgm:cxn modelId="{CEC4AA5E-9CE5-4CF5-B42D-A1D404FEF17F}" type="presParOf" srcId="{30872CA5-C66E-4297-B0FC-838187797524}" destId="{A224522F-2211-4084-9C43-6B9AE045BB46}"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EF3596E-ECD8-4C1F-AA78-B2F584C7299F}" type="doc">
      <dgm:prSet loTypeId="urn:microsoft.com/office/officeart/2005/8/layout/process1" loCatId="process" qsTypeId="urn:microsoft.com/office/officeart/2005/8/quickstyle/simple1" qsCatId="simple" csTypeId="urn:microsoft.com/office/officeart/2005/8/colors/accent1_2" csCatId="accent1" phldr="1"/>
      <dgm:spPr/>
    </dgm:pt>
    <dgm:pt modelId="{FD45789B-AFB0-41A0-989F-BE994E9F06AB}">
      <dgm:prSet phldrT="[Text]" custT="1"/>
      <dgm:spPr>
        <a:solidFill>
          <a:srgbClr val="00B050"/>
        </a:solidFill>
      </dgm:spPr>
      <dgm:t>
        <a:bodyPr/>
        <a:lstStyle/>
        <a:p>
          <a:r>
            <a:rPr lang="fr-FR" sz="2800" dirty="0" err="1"/>
            <a:t>Ngọn</a:t>
          </a:r>
          <a:r>
            <a:rPr lang="fr-FR" sz="2800" dirty="0"/>
            <a:t> </a:t>
          </a:r>
          <a:r>
            <a:rPr lang="fr-FR" sz="2800" dirty="0" err="1"/>
            <a:t>lửa</a:t>
          </a:r>
          <a:r>
            <a:rPr lang="fr-FR" sz="2800" dirty="0"/>
            <a:t> </a:t>
          </a:r>
          <a:r>
            <a:rPr lang="fr-FR" sz="2800" dirty="0" err="1"/>
            <a:t>đã</a:t>
          </a:r>
          <a:r>
            <a:rPr lang="fr-FR" sz="2800" dirty="0"/>
            <a:t> </a:t>
          </a:r>
          <a:r>
            <a:rPr lang="fr-FR" sz="2800" dirty="0" err="1"/>
            <a:t>được</a:t>
          </a:r>
          <a:r>
            <a:rPr lang="fr-FR" sz="2800" dirty="0"/>
            <a:t> </a:t>
          </a:r>
          <a:r>
            <a:rPr lang="fr-FR" sz="2800" dirty="0" err="1"/>
            <a:t>người</a:t>
          </a:r>
          <a:r>
            <a:rPr lang="fr-FR" sz="2800" dirty="0"/>
            <a:t> </a:t>
          </a:r>
          <a:r>
            <a:rPr lang="fr-FR" sz="2800" dirty="0" err="1"/>
            <a:t>tiền</a:t>
          </a:r>
          <a:r>
            <a:rPr lang="fr-FR" sz="2800" dirty="0"/>
            <a:t> </a:t>
          </a:r>
          <a:r>
            <a:rPr lang="fr-FR" sz="2800" dirty="0" err="1"/>
            <a:t>sử</a:t>
          </a:r>
          <a:r>
            <a:rPr lang="fr-FR" sz="2800" dirty="0"/>
            <a:t> </a:t>
          </a:r>
          <a:r>
            <a:rPr lang="fr-FR" sz="2800" dirty="0" err="1"/>
            <a:t>phát</a:t>
          </a:r>
          <a:r>
            <a:rPr lang="fr-FR" sz="2800" dirty="0"/>
            <a:t> </a:t>
          </a:r>
          <a:r>
            <a:rPr lang="fr-FR" sz="2800" dirty="0" err="1"/>
            <a:t>hiện</a:t>
          </a:r>
          <a:r>
            <a:rPr lang="fr-FR" sz="2800" dirty="0"/>
            <a:t> ra </a:t>
          </a:r>
          <a:r>
            <a:rPr lang="fr-FR" sz="2800" dirty="0" err="1"/>
            <a:t>từ</a:t>
          </a:r>
          <a:r>
            <a:rPr lang="fr-FR" sz="2800" dirty="0"/>
            <a:t> </a:t>
          </a:r>
          <a:r>
            <a:rPr lang="fr-FR" sz="2800" dirty="0" err="1"/>
            <a:t>cách</a:t>
          </a:r>
          <a:r>
            <a:rPr lang="fr-FR" sz="2800" dirty="0"/>
            <a:t> </a:t>
          </a:r>
          <a:r>
            <a:rPr lang="fr-FR" sz="2800" dirty="0" err="1"/>
            <a:t>đây</a:t>
          </a:r>
          <a:r>
            <a:rPr lang="fr-FR" sz="2800" dirty="0"/>
            <a:t> </a:t>
          </a:r>
          <a:r>
            <a:rPr lang="fr-FR" sz="2800" dirty="0" err="1"/>
            <a:t>hàng</a:t>
          </a:r>
          <a:r>
            <a:rPr lang="fr-FR" sz="2800" dirty="0"/>
            <a:t> </a:t>
          </a:r>
          <a:r>
            <a:rPr lang="fr-FR" sz="2800" dirty="0" err="1"/>
            <a:t>nghìn</a:t>
          </a:r>
          <a:r>
            <a:rPr lang="fr-FR" sz="2800" dirty="0"/>
            <a:t> </a:t>
          </a:r>
          <a:r>
            <a:rPr lang="fr-FR" sz="2800" dirty="0" err="1"/>
            <a:t>năm</a:t>
          </a:r>
          <a:endParaRPr lang="en-US" sz="2800" dirty="0">
            <a:solidFill>
              <a:schemeClr val="bg1"/>
            </a:solidFill>
          </a:endParaRPr>
        </a:p>
      </dgm:t>
    </dgm:pt>
    <dgm:pt modelId="{07D92A60-D327-44B8-8E20-0DBFF2EE9676}" type="parTrans" cxnId="{0EC5E189-8519-442B-AAA8-159FA2C60078}">
      <dgm:prSet/>
      <dgm:spPr/>
      <dgm:t>
        <a:bodyPr/>
        <a:lstStyle/>
        <a:p>
          <a:endParaRPr lang="en-US" sz="2800">
            <a:solidFill>
              <a:schemeClr val="bg1"/>
            </a:solidFill>
          </a:endParaRPr>
        </a:p>
      </dgm:t>
    </dgm:pt>
    <dgm:pt modelId="{34B240DD-397C-4146-89E9-908659009402}" type="sibTrans" cxnId="{0EC5E189-8519-442B-AAA8-159FA2C60078}">
      <dgm:prSet custT="1"/>
      <dgm:spPr>
        <a:solidFill>
          <a:srgbClr val="FF0000"/>
        </a:solidFill>
      </dgm:spPr>
      <dgm:t>
        <a:bodyPr/>
        <a:lstStyle/>
        <a:p>
          <a:endParaRPr lang="en-US" sz="2800">
            <a:solidFill>
              <a:schemeClr val="bg1"/>
            </a:solidFill>
          </a:endParaRPr>
        </a:p>
      </dgm:t>
    </dgm:pt>
    <dgm:pt modelId="{89D2C8AD-A60D-4299-8604-F73C0314F5F0}">
      <dgm:prSet phldrT="[Text]" custT="1"/>
      <dgm:spPr>
        <a:solidFill>
          <a:srgbClr val="00B050"/>
        </a:solidFill>
      </dgm:spPr>
      <dgm:t>
        <a:bodyPr/>
        <a:lstStyle/>
        <a:p>
          <a:r>
            <a:rPr lang="fr-FR" sz="2800" dirty="0" err="1"/>
            <a:t>Lửa</a:t>
          </a:r>
          <a:r>
            <a:rPr lang="fr-FR" sz="2800" dirty="0"/>
            <a:t> là </a:t>
          </a:r>
          <a:r>
            <a:rPr lang="fr-FR" sz="2800" dirty="0" err="1"/>
            <a:t>sự</a:t>
          </a:r>
          <a:r>
            <a:rPr lang="fr-FR" sz="2800" dirty="0"/>
            <a:t> ô </a:t>
          </a:r>
          <a:r>
            <a:rPr lang="fr-FR" sz="2800" dirty="0" err="1"/>
            <a:t>xy</a:t>
          </a:r>
          <a:r>
            <a:rPr lang="fr-FR" sz="2800" dirty="0"/>
            <a:t> </a:t>
          </a:r>
          <a:r>
            <a:rPr lang="fr-FR" sz="2800" dirty="0" err="1"/>
            <a:t>hóa</a:t>
          </a:r>
          <a:r>
            <a:rPr lang="fr-FR" sz="2800" dirty="0"/>
            <a:t> </a:t>
          </a:r>
          <a:r>
            <a:rPr lang="fr-FR" sz="2800" b="1" dirty="0" err="1"/>
            <a:t>nhanh</a:t>
          </a:r>
          <a:r>
            <a:rPr lang="fr-FR" sz="2800" b="1" dirty="0"/>
            <a:t> </a:t>
          </a:r>
          <a:r>
            <a:rPr lang="fr-FR" sz="2800" b="1" dirty="0" err="1"/>
            <a:t>chóng</a:t>
          </a:r>
          <a:r>
            <a:rPr lang="fr-FR" sz="2800" dirty="0"/>
            <a:t> </a:t>
          </a:r>
          <a:r>
            <a:rPr lang="fr-FR" sz="2800" dirty="0" err="1"/>
            <a:t>các</a:t>
          </a:r>
          <a:r>
            <a:rPr lang="fr-FR" sz="2800" dirty="0"/>
            <a:t> </a:t>
          </a:r>
          <a:r>
            <a:rPr lang="fr-FR" sz="2800" dirty="0" err="1"/>
            <a:t>vật</a:t>
          </a:r>
          <a:r>
            <a:rPr lang="fr-FR" sz="2800" dirty="0"/>
            <a:t> </a:t>
          </a:r>
          <a:r>
            <a:rPr lang="fr-FR" sz="2800" dirty="0" err="1"/>
            <a:t>liệu</a:t>
          </a:r>
          <a:r>
            <a:rPr lang="fr-FR" sz="2800" dirty="0"/>
            <a:t> </a:t>
          </a:r>
          <a:r>
            <a:rPr lang="fr-FR" sz="2800" dirty="0" err="1"/>
            <a:t>và</a:t>
          </a:r>
          <a:r>
            <a:rPr lang="fr-FR" sz="2800" dirty="0"/>
            <a:t> </a:t>
          </a:r>
          <a:r>
            <a:rPr lang="fr-FR" sz="2800" dirty="0" err="1"/>
            <a:t>tỏa</a:t>
          </a:r>
          <a:r>
            <a:rPr lang="fr-FR" sz="2800" dirty="0"/>
            <a:t> ra </a:t>
          </a:r>
          <a:r>
            <a:rPr lang="fr-FR" sz="2800" dirty="0" err="1"/>
            <a:t>nhiệt</a:t>
          </a:r>
          <a:r>
            <a:rPr lang="fr-FR" sz="2800" dirty="0"/>
            <a:t> </a:t>
          </a:r>
          <a:r>
            <a:rPr lang="fr-FR" sz="2800" dirty="0" err="1"/>
            <a:t>mạnh</a:t>
          </a:r>
          <a:endParaRPr lang="en-US" sz="2800" dirty="0">
            <a:solidFill>
              <a:schemeClr val="bg1"/>
            </a:solidFill>
          </a:endParaRPr>
        </a:p>
      </dgm:t>
    </dgm:pt>
    <dgm:pt modelId="{9488128F-5316-4E8A-8FE0-9889E97965AD}" type="parTrans" cxnId="{3F33944A-7FDD-4F8B-853A-2965F6D70186}">
      <dgm:prSet/>
      <dgm:spPr/>
      <dgm:t>
        <a:bodyPr/>
        <a:lstStyle/>
        <a:p>
          <a:endParaRPr lang="en-US" sz="2800">
            <a:solidFill>
              <a:schemeClr val="bg1"/>
            </a:solidFill>
          </a:endParaRPr>
        </a:p>
      </dgm:t>
    </dgm:pt>
    <dgm:pt modelId="{A3CC962B-2C46-4BD7-858B-8BE426BBDDE5}" type="sibTrans" cxnId="{3F33944A-7FDD-4F8B-853A-2965F6D70186}">
      <dgm:prSet custT="1"/>
      <dgm:spPr>
        <a:solidFill>
          <a:srgbClr val="FF0000"/>
        </a:solidFill>
      </dgm:spPr>
      <dgm:t>
        <a:bodyPr/>
        <a:lstStyle/>
        <a:p>
          <a:endParaRPr lang="en-US" sz="2800">
            <a:solidFill>
              <a:schemeClr val="bg1"/>
            </a:solidFill>
          </a:endParaRPr>
        </a:p>
      </dgm:t>
    </dgm:pt>
    <dgm:pt modelId="{2A1CAE69-BC5F-40C4-A792-99DAE9A787F7}">
      <dgm:prSet phldrT="[Text]" custT="1"/>
      <dgm:spPr>
        <a:solidFill>
          <a:srgbClr val="00B050"/>
        </a:solidFill>
      </dgm:spPr>
      <dgm:t>
        <a:bodyPr/>
        <a:lstStyle/>
        <a:p>
          <a:r>
            <a:rPr lang="vi-VN" sz="2800" dirty="0"/>
            <a:t>Ngay từ thời kỳ đầu, con người đã kiểm soát được lửa, như truyền lửa bằng các nhánh cây bị cháy</a:t>
          </a:r>
          <a:endParaRPr lang="en-US" sz="2800" dirty="0">
            <a:solidFill>
              <a:schemeClr val="bg1"/>
            </a:solidFill>
          </a:endParaRPr>
        </a:p>
      </dgm:t>
    </dgm:pt>
    <dgm:pt modelId="{7F5CDF2C-27B9-4AD7-8450-FCD2B325032B}" type="parTrans" cxnId="{E6E195F0-90EE-4367-8D19-C94E082088AA}">
      <dgm:prSet/>
      <dgm:spPr/>
      <dgm:t>
        <a:bodyPr/>
        <a:lstStyle/>
        <a:p>
          <a:endParaRPr lang="en-US" sz="2800">
            <a:solidFill>
              <a:schemeClr val="bg1"/>
            </a:solidFill>
          </a:endParaRPr>
        </a:p>
      </dgm:t>
    </dgm:pt>
    <dgm:pt modelId="{6CCCBC0E-C1A5-449B-A815-CA3F6C6E534F}" type="sibTrans" cxnId="{E6E195F0-90EE-4367-8D19-C94E082088AA}">
      <dgm:prSet/>
      <dgm:spPr/>
      <dgm:t>
        <a:bodyPr/>
        <a:lstStyle/>
        <a:p>
          <a:endParaRPr lang="en-US" sz="2800">
            <a:solidFill>
              <a:schemeClr val="bg1"/>
            </a:solidFill>
          </a:endParaRPr>
        </a:p>
      </dgm:t>
    </dgm:pt>
    <dgm:pt modelId="{207EC329-4E01-4BE2-B542-F5783932B1D5}" type="pres">
      <dgm:prSet presAssocID="{EEF3596E-ECD8-4C1F-AA78-B2F584C7299F}" presName="Name0" presStyleCnt="0">
        <dgm:presLayoutVars>
          <dgm:dir/>
          <dgm:resizeHandles val="exact"/>
        </dgm:presLayoutVars>
      </dgm:prSet>
      <dgm:spPr/>
    </dgm:pt>
    <dgm:pt modelId="{426B2F9E-7A43-4585-AEC4-C2C4F644D155}" type="pres">
      <dgm:prSet presAssocID="{FD45789B-AFB0-41A0-989F-BE994E9F06AB}" presName="node" presStyleLbl="node1" presStyleIdx="0" presStyleCnt="3">
        <dgm:presLayoutVars>
          <dgm:bulletEnabled val="1"/>
        </dgm:presLayoutVars>
      </dgm:prSet>
      <dgm:spPr/>
    </dgm:pt>
    <dgm:pt modelId="{38993981-EA33-48B3-9D15-A644F9A3BE96}" type="pres">
      <dgm:prSet presAssocID="{34B240DD-397C-4146-89E9-908659009402}" presName="sibTrans" presStyleLbl="sibTrans2D1" presStyleIdx="0" presStyleCnt="2"/>
      <dgm:spPr/>
    </dgm:pt>
    <dgm:pt modelId="{2717FE1D-473D-492C-A343-315726A784C8}" type="pres">
      <dgm:prSet presAssocID="{34B240DD-397C-4146-89E9-908659009402}" presName="connectorText" presStyleLbl="sibTrans2D1" presStyleIdx="0" presStyleCnt="2"/>
      <dgm:spPr/>
    </dgm:pt>
    <dgm:pt modelId="{BE17D744-7E6F-4CC3-B4E1-CC7561EB2DB4}" type="pres">
      <dgm:prSet presAssocID="{89D2C8AD-A60D-4299-8604-F73C0314F5F0}" presName="node" presStyleLbl="node1" presStyleIdx="1" presStyleCnt="3">
        <dgm:presLayoutVars>
          <dgm:bulletEnabled val="1"/>
        </dgm:presLayoutVars>
      </dgm:prSet>
      <dgm:spPr/>
    </dgm:pt>
    <dgm:pt modelId="{3FDE774C-DC0F-4489-824E-EA44C1D4ADBC}" type="pres">
      <dgm:prSet presAssocID="{A3CC962B-2C46-4BD7-858B-8BE426BBDDE5}" presName="sibTrans" presStyleLbl="sibTrans2D1" presStyleIdx="1" presStyleCnt="2"/>
      <dgm:spPr/>
    </dgm:pt>
    <dgm:pt modelId="{90018992-89D3-4C47-8C5E-3136C844077B}" type="pres">
      <dgm:prSet presAssocID="{A3CC962B-2C46-4BD7-858B-8BE426BBDDE5}" presName="connectorText" presStyleLbl="sibTrans2D1" presStyleIdx="1" presStyleCnt="2"/>
      <dgm:spPr/>
    </dgm:pt>
    <dgm:pt modelId="{2DC0DB32-D3A9-4868-9F3B-AC0DD7F4437D}" type="pres">
      <dgm:prSet presAssocID="{2A1CAE69-BC5F-40C4-A792-99DAE9A787F7}" presName="node" presStyleLbl="node1" presStyleIdx="2" presStyleCnt="3" custLinFactNeighborX="-22198" custLinFactNeighborY="-6686">
        <dgm:presLayoutVars>
          <dgm:bulletEnabled val="1"/>
        </dgm:presLayoutVars>
      </dgm:prSet>
      <dgm:spPr/>
    </dgm:pt>
  </dgm:ptLst>
  <dgm:cxnLst>
    <dgm:cxn modelId="{37AAE312-6762-44E6-9505-D2623188FD9F}" type="presOf" srcId="{89D2C8AD-A60D-4299-8604-F73C0314F5F0}" destId="{BE17D744-7E6F-4CC3-B4E1-CC7561EB2DB4}" srcOrd="0" destOrd="0" presId="urn:microsoft.com/office/officeart/2005/8/layout/process1"/>
    <dgm:cxn modelId="{9064D13E-EE50-4CF8-A078-EAA9C844BD65}" type="presOf" srcId="{A3CC962B-2C46-4BD7-858B-8BE426BBDDE5}" destId="{3FDE774C-DC0F-4489-824E-EA44C1D4ADBC}" srcOrd="0" destOrd="0" presId="urn:microsoft.com/office/officeart/2005/8/layout/process1"/>
    <dgm:cxn modelId="{3F33944A-7FDD-4F8B-853A-2965F6D70186}" srcId="{EEF3596E-ECD8-4C1F-AA78-B2F584C7299F}" destId="{89D2C8AD-A60D-4299-8604-F73C0314F5F0}" srcOrd="1" destOrd="0" parTransId="{9488128F-5316-4E8A-8FE0-9889E97965AD}" sibTransId="{A3CC962B-2C46-4BD7-858B-8BE426BBDDE5}"/>
    <dgm:cxn modelId="{FCCF7C72-993A-4C9D-B4F2-B3797E972AAB}" type="presOf" srcId="{34B240DD-397C-4146-89E9-908659009402}" destId="{2717FE1D-473D-492C-A343-315726A784C8}" srcOrd="1" destOrd="0" presId="urn:microsoft.com/office/officeart/2005/8/layout/process1"/>
    <dgm:cxn modelId="{1BE88D57-A67F-41D3-AE5B-C4828E336E46}" type="presOf" srcId="{34B240DD-397C-4146-89E9-908659009402}" destId="{38993981-EA33-48B3-9D15-A644F9A3BE96}" srcOrd="0" destOrd="0" presId="urn:microsoft.com/office/officeart/2005/8/layout/process1"/>
    <dgm:cxn modelId="{0EC5E189-8519-442B-AAA8-159FA2C60078}" srcId="{EEF3596E-ECD8-4C1F-AA78-B2F584C7299F}" destId="{FD45789B-AFB0-41A0-989F-BE994E9F06AB}" srcOrd="0" destOrd="0" parTransId="{07D92A60-D327-44B8-8E20-0DBFF2EE9676}" sibTransId="{34B240DD-397C-4146-89E9-908659009402}"/>
    <dgm:cxn modelId="{AB3F1C9D-C68A-4278-A26F-D6FC43BA14D0}" type="presOf" srcId="{FD45789B-AFB0-41A0-989F-BE994E9F06AB}" destId="{426B2F9E-7A43-4585-AEC4-C2C4F644D155}" srcOrd="0" destOrd="0" presId="urn:microsoft.com/office/officeart/2005/8/layout/process1"/>
    <dgm:cxn modelId="{59462D9E-DF74-4AC3-847E-B9DDB17FD796}" type="presOf" srcId="{A3CC962B-2C46-4BD7-858B-8BE426BBDDE5}" destId="{90018992-89D3-4C47-8C5E-3136C844077B}" srcOrd="1" destOrd="0" presId="urn:microsoft.com/office/officeart/2005/8/layout/process1"/>
    <dgm:cxn modelId="{37C74BE2-F217-43EA-826D-7A0E892787CA}" type="presOf" srcId="{EEF3596E-ECD8-4C1F-AA78-B2F584C7299F}" destId="{207EC329-4E01-4BE2-B542-F5783932B1D5}" srcOrd="0" destOrd="0" presId="urn:microsoft.com/office/officeart/2005/8/layout/process1"/>
    <dgm:cxn modelId="{7516E1E2-EEF3-45CE-B682-CF587F95ECEA}" type="presOf" srcId="{2A1CAE69-BC5F-40C4-A792-99DAE9A787F7}" destId="{2DC0DB32-D3A9-4868-9F3B-AC0DD7F4437D}" srcOrd="0" destOrd="0" presId="urn:microsoft.com/office/officeart/2005/8/layout/process1"/>
    <dgm:cxn modelId="{E6E195F0-90EE-4367-8D19-C94E082088AA}" srcId="{EEF3596E-ECD8-4C1F-AA78-B2F584C7299F}" destId="{2A1CAE69-BC5F-40C4-A792-99DAE9A787F7}" srcOrd="2" destOrd="0" parTransId="{7F5CDF2C-27B9-4AD7-8450-FCD2B325032B}" sibTransId="{6CCCBC0E-C1A5-449B-A815-CA3F6C6E534F}"/>
    <dgm:cxn modelId="{D70F749A-2331-435D-8901-7EC833C89C33}" type="presParOf" srcId="{207EC329-4E01-4BE2-B542-F5783932B1D5}" destId="{426B2F9E-7A43-4585-AEC4-C2C4F644D155}" srcOrd="0" destOrd="0" presId="urn:microsoft.com/office/officeart/2005/8/layout/process1"/>
    <dgm:cxn modelId="{919D7007-5D8F-47EA-ACB6-6EA3425CBA4B}" type="presParOf" srcId="{207EC329-4E01-4BE2-B542-F5783932B1D5}" destId="{38993981-EA33-48B3-9D15-A644F9A3BE96}" srcOrd="1" destOrd="0" presId="urn:microsoft.com/office/officeart/2005/8/layout/process1"/>
    <dgm:cxn modelId="{1A233FB8-03A0-40E6-911A-8F7489438E46}" type="presParOf" srcId="{38993981-EA33-48B3-9D15-A644F9A3BE96}" destId="{2717FE1D-473D-492C-A343-315726A784C8}" srcOrd="0" destOrd="0" presId="urn:microsoft.com/office/officeart/2005/8/layout/process1"/>
    <dgm:cxn modelId="{89704239-8E3B-4DA9-9BA8-748A2F44B52C}" type="presParOf" srcId="{207EC329-4E01-4BE2-B542-F5783932B1D5}" destId="{BE17D744-7E6F-4CC3-B4E1-CC7561EB2DB4}" srcOrd="2" destOrd="0" presId="urn:microsoft.com/office/officeart/2005/8/layout/process1"/>
    <dgm:cxn modelId="{905A2533-0C05-4E35-91D0-15593E8D20F3}" type="presParOf" srcId="{207EC329-4E01-4BE2-B542-F5783932B1D5}" destId="{3FDE774C-DC0F-4489-824E-EA44C1D4ADBC}" srcOrd="3" destOrd="0" presId="urn:microsoft.com/office/officeart/2005/8/layout/process1"/>
    <dgm:cxn modelId="{5FA99975-E402-46A1-80E8-880A02677F59}" type="presParOf" srcId="{3FDE774C-DC0F-4489-824E-EA44C1D4ADBC}" destId="{90018992-89D3-4C47-8C5E-3136C844077B}" srcOrd="0" destOrd="0" presId="urn:microsoft.com/office/officeart/2005/8/layout/process1"/>
    <dgm:cxn modelId="{EF5E24AF-A41D-4979-9127-F3B178FF2D8D}" type="presParOf" srcId="{207EC329-4E01-4BE2-B542-F5783932B1D5}" destId="{2DC0DB32-D3A9-4868-9F3B-AC0DD7F4437D}" srcOrd="4" destOrd="0" presId="urn:microsoft.com/office/officeart/2005/8/layout/process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E125BDB-E931-435D-8DA0-3B1E0C25AD59}">
      <dgm:prSet phldrT="[Text]" custT="1"/>
      <dgm:spPr>
        <a:solidFill>
          <a:schemeClr val="accent6">
            <a:lumMod val="75000"/>
          </a:schemeClr>
        </a:solidFill>
      </dgm:spPr>
      <dgm:t>
        <a:bodyPr/>
        <a:lstStyle/>
        <a:p>
          <a:pPr algn="just"/>
          <a:r>
            <a:rPr lang="vi-VN" sz="2400" dirty="0"/>
            <a:t>Tư duy thẩm mỹ nghệ thuật đã tìm thấy ở Việt Nam cách đây khoảng 30 vạn năm</a:t>
          </a:r>
          <a:endParaRPr lang="en-US" sz="2400" dirty="0"/>
        </a:p>
      </dgm:t>
    </dgm:pt>
    <dgm:pt modelId="{0F1CF148-D76D-474F-BB91-F422EE42A9E1}" type="parTrans" cxnId="{D42FAD1C-39D5-4211-B551-AC0C858BCF1E}">
      <dgm:prSet/>
      <dgm:spPr/>
      <dgm:t>
        <a:bodyPr/>
        <a:lstStyle/>
        <a:p>
          <a:endParaRPr lang="en-US"/>
        </a:p>
      </dgm:t>
    </dgm:pt>
    <dgm:pt modelId="{56969EC9-6760-4EE2-BDB1-E81C1752CEA6}" type="sibTrans" cxnId="{D42FAD1C-39D5-4211-B551-AC0C858BCF1E}">
      <dgm:prSet/>
      <dgm:spPr/>
      <dgm:t>
        <a:bodyPr/>
        <a:lstStyle/>
        <a:p>
          <a:endParaRPr lang="en-US"/>
        </a:p>
      </dgm:t>
    </dgm:pt>
    <dgm:pt modelId="{D337F22E-42AC-4FBA-B336-9783139FCB9D}">
      <dgm:prSet phldrT="[Text]" custT="1"/>
      <dgm:spPr>
        <a:solidFill>
          <a:schemeClr val="accent6">
            <a:lumMod val="75000"/>
          </a:schemeClr>
        </a:solidFill>
      </dgm:spPr>
      <dgm:t>
        <a:bodyPr/>
        <a:lstStyle/>
        <a:p>
          <a:pPr algn="just"/>
          <a:r>
            <a:rPr lang="vi-VN" sz="2400" dirty="0"/>
            <a:t>Các hoa văn đa dạng trên các đồ gốm, trên các trống đồng, vỏ sò</a:t>
          </a:r>
          <a:endParaRPr lang="en-US" sz="2400" dirty="0"/>
        </a:p>
      </dgm:t>
    </dgm:pt>
    <dgm:pt modelId="{390EEAFF-E9EF-42E9-82FF-A3C2DDE95A19}" type="parTrans" cxnId="{A06EA85C-8BB4-4ED0-8C6A-2D580719E112}">
      <dgm:prSet/>
      <dgm:spPr/>
      <dgm:t>
        <a:bodyPr/>
        <a:lstStyle/>
        <a:p>
          <a:endParaRPr lang="en-US"/>
        </a:p>
      </dgm:t>
    </dgm:pt>
    <dgm:pt modelId="{0633C6A2-651E-4EEC-8E9E-5D042AB61F4D}" type="sibTrans" cxnId="{A06EA85C-8BB4-4ED0-8C6A-2D580719E112}">
      <dgm:prSet/>
      <dgm:spPr/>
      <dgm:t>
        <a:bodyPr/>
        <a:lstStyle/>
        <a:p>
          <a:endParaRPr lang="en-US"/>
        </a:p>
      </dgm:t>
    </dgm:pt>
    <dgm:pt modelId="{A3A6B70F-B8BF-4F47-A34B-57658F18788F}">
      <dgm:prSet phldrT="[Text]" custT="1"/>
      <dgm:spPr>
        <a:solidFill>
          <a:schemeClr val="accent6">
            <a:lumMod val="75000"/>
          </a:schemeClr>
        </a:solidFill>
      </dgm:spPr>
      <dgm:t>
        <a:bodyPr/>
        <a:lstStyle/>
        <a:p>
          <a:pPr algn="just"/>
          <a:r>
            <a:rPr lang="en-US" sz="2400" dirty="0" err="1"/>
            <a:t>Nghệ</a:t>
          </a:r>
          <a:r>
            <a:rPr lang="en-US" sz="2400" dirty="0"/>
            <a:t> </a:t>
          </a:r>
          <a:r>
            <a:rPr lang="en-US" sz="2400" dirty="0" err="1"/>
            <a:t>thuật</a:t>
          </a:r>
          <a:r>
            <a:rPr lang="en-US" sz="2400" dirty="0"/>
            <a:t> </a:t>
          </a:r>
          <a:r>
            <a:rPr lang="en-US" sz="2400" dirty="0" err="1"/>
            <a:t>tạo</a:t>
          </a:r>
          <a:r>
            <a:rPr lang="en-US" sz="2400" dirty="0"/>
            <a:t> </a:t>
          </a:r>
          <a:r>
            <a:rPr lang="en-US" sz="2400" dirty="0" err="1"/>
            <a:t>tượng</a:t>
          </a:r>
          <a:r>
            <a:rPr lang="en-US" sz="2400" dirty="0"/>
            <a:t> </a:t>
          </a:r>
          <a:r>
            <a:rPr lang="en-US" sz="2400" dirty="0" err="1"/>
            <a:t>phát</a:t>
          </a:r>
          <a:r>
            <a:rPr lang="en-US" sz="2400" dirty="0"/>
            <a:t> </a:t>
          </a:r>
          <a:r>
            <a:rPr lang="en-US" sz="2400" dirty="0" err="1"/>
            <a:t>triển</a:t>
          </a:r>
          <a:r>
            <a:rPr lang="en-US" sz="2400" dirty="0"/>
            <a:t> </a:t>
          </a:r>
          <a:r>
            <a:rPr lang="en-US" sz="2400" dirty="0" err="1"/>
            <a:t>rất</a:t>
          </a:r>
          <a:r>
            <a:rPr lang="en-US" sz="2400" dirty="0"/>
            <a:t> </a:t>
          </a:r>
          <a:r>
            <a:rPr lang="en-US" sz="2400" dirty="0" err="1"/>
            <a:t>cao</a:t>
          </a:r>
          <a:r>
            <a:rPr lang="en-US" sz="2400" dirty="0"/>
            <a:t>. </a:t>
          </a:r>
          <a:r>
            <a:rPr lang="en-US" sz="2400" dirty="0" err="1"/>
            <a:t>Chất</a:t>
          </a:r>
          <a:r>
            <a:rPr lang="en-US" sz="2400" dirty="0"/>
            <a:t> </a:t>
          </a:r>
          <a:r>
            <a:rPr lang="en-US" sz="2400" dirty="0" err="1"/>
            <a:t>liệu</a:t>
          </a:r>
          <a:r>
            <a:rPr lang="en-US" sz="2400" dirty="0"/>
            <a:t> </a:t>
          </a:r>
          <a:r>
            <a:rPr lang="en-US" sz="2400" dirty="0" err="1"/>
            <a:t>là</a:t>
          </a:r>
          <a:r>
            <a:rPr lang="en-US" sz="2400" dirty="0"/>
            <a:t> </a:t>
          </a:r>
          <a:r>
            <a:rPr lang="en-US" sz="2400" dirty="0" err="1"/>
            <a:t>đất</a:t>
          </a:r>
          <a:r>
            <a:rPr lang="en-US" sz="2400" dirty="0"/>
            <a:t> </a:t>
          </a:r>
          <a:r>
            <a:rPr lang="en-US" sz="2400" dirty="0" err="1"/>
            <a:t>nung</a:t>
          </a:r>
          <a:r>
            <a:rPr lang="en-US" sz="2400" dirty="0"/>
            <a:t>, </a:t>
          </a:r>
          <a:r>
            <a:rPr lang="en-US" sz="2400" dirty="0" err="1"/>
            <a:t>đồng</a:t>
          </a:r>
          <a:r>
            <a:rPr lang="en-US" sz="2400" dirty="0"/>
            <a:t> </a:t>
          </a:r>
          <a:r>
            <a:rPr lang="en-US" sz="2400" dirty="0" err="1"/>
            <a:t>thau</a:t>
          </a:r>
          <a:r>
            <a:rPr lang="en-US" sz="2400" dirty="0"/>
            <a:t>, </a:t>
          </a:r>
          <a:r>
            <a:rPr lang="en-US" sz="2400" dirty="0" err="1"/>
            <a:t>đá</a:t>
          </a:r>
          <a:r>
            <a:rPr lang="en-US" sz="2400" dirty="0"/>
            <a:t>... </a:t>
          </a:r>
        </a:p>
      </dgm:t>
    </dgm:pt>
    <dgm:pt modelId="{C0A64682-4DEE-4B4B-8AB7-561618E820EB}" type="parTrans" cxnId="{0FA62485-4A5C-4FF5-8457-BF81B7D90A39}">
      <dgm:prSet/>
      <dgm:spPr/>
      <dgm:t>
        <a:bodyPr/>
        <a:lstStyle/>
        <a:p>
          <a:endParaRPr lang="en-US"/>
        </a:p>
      </dgm:t>
    </dgm:pt>
    <dgm:pt modelId="{1FFF032F-E155-4E38-B655-16187201CC7A}" type="sibTrans" cxnId="{0FA62485-4A5C-4FF5-8457-BF81B7D90A39}">
      <dgm:prSet/>
      <dgm:spPr/>
      <dgm:t>
        <a:bodyPr/>
        <a:lstStyle/>
        <a:p>
          <a:endParaRPr lang="en-US"/>
        </a:p>
      </dgm:t>
    </dgm:pt>
    <dgm:pt modelId="{BB000E5F-E4BA-4781-BEAF-0BDFED1C4019}" type="pres">
      <dgm:prSet presAssocID="{0A0F056B-F3CA-4CD9-8B95-24DCFE1BCE5E}" presName="linear" presStyleCnt="0">
        <dgm:presLayoutVars>
          <dgm:dir/>
          <dgm:animLvl val="lvl"/>
          <dgm:resizeHandles val="exact"/>
        </dgm:presLayoutVars>
      </dgm:prSet>
      <dgm:spPr/>
    </dgm:pt>
    <dgm:pt modelId="{1533B8FD-BB3F-4050-BB27-ADFA3F0FB931}" type="pres">
      <dgm:prSet presAssocID="{9E125BDB-E931-435D-8DA0-3B1E0C25AD59}" presName="parentLin" presStyleCnt="0"/>
      <dgm:spPr/>
    </dgm:pt>
    <dgm:pt modelId="{284E534B-4CE6-496F-B72F-F41C150B678C}" type="pres">
      <dgm:prSet presAssocID="{9E125BDB-E931-435D-8DA0-3B1E0C25AD59}" presName="parentLeftMargin" presStyleLbl="node1" presStyleIdx="0" presStyleCnt="3"/>
      <dgm:spPr/>
    </dgm:pt>
    <dgm:pt modelId="{3281482C-D543-415E-9517-D061BC7D78E1}" type="pres">
      <dgm:prSet presAssocID="{9E125BDB-E931-435D-8DA0-3B1E0C25AD59}" presName="parentText" presStyleLbl="node1" presStyleIdx="0" presStyleCnt="3">
        <dgm:presLayoutVars>
          <dgm:chMax val="0"/>
          <dgm:bulletEnabled val="1"/>
        </dgm:presLayoutVars>
      </dgm:prSet>
      <dgm:spPr/>
    </dgm:pt>
    <dgm:pt modelId="{A46CA6FC-D371-4590-B44C-8CF8D97AA9EC}" type="pres">
      <dgm:prSet presAssocID="{9E125BDB-E931-435D-8DA0-3B1E0C25AD59}" presName="negativeSpace" presStyleCnt="0"/>
      <dgm:spPr/>
    </dgm:pt>
    <dgm:pt modelId="{059DD159-20EB-4059-A038-908DDB3F7CB7}" type="pres">
      <dgm:prSet presAssocID="{9E125BDB-E931-435D-8DA0-3B1E0C25AD59}" presName="childText" presStyleLbl="conFgAcc1" presStyleIdx="0" presStyleCnt="3">
        <dgm:presLayoutVars>
          <dgm:bulletEnabled val="1"/>
        </dgm:presLayoutVars>
      </dgm:prSet>
      <dgm:spPr/>
    </dgm:pt>
    <dgm:pt modelId="{ABB00A7C-B575-4AE1-A846-EE500330785E}" type="pres">
      <dgm:prSet presAssocID="{56969EC9-6760-4EE2-BDB1-E81C1752CEA6}" presName="spaceBetweenRectangles" presStyleCnt="0"/>
      <dgm:spPr/>
    </dgm:pt>
    <dgm:pt modelId="{2E207632-A862-46C9-AE96-69D8B2AFC3FF}" type="pres">
      <dgm:prSet presAssocID="{D337F22E-42AC-4FBA-B336-9783139FCB9D}" presName="parentLin" presStyleCnt="0"/>
      <dgm:spPr/>
    </dgm:pt>
    <dgm:pt modelId="{79933060-4855-43F1-AF3F-649691D38E4E}" type="pres">
      <dgm:prSet presAssocID="{D337F22E-42AC-4FBA-B336-9783139FCB9D}" presName="parentLeftMargin" presStyleLbl="node1" presStyleIdx="0" presStyleCnt="3"/>
      <dgm:spPr/>
    </dgm:pt>
    <dgm:pt modelId="{42F36010-CE7B-401E-AB43-3247BCADDB64}" type="pres">
      <dgm:prSet presAssocID="{D337F22E-42AC-4FBA-B336-9783139FCB9D}" presName="parentText" presStyleLbl="node1" presStyleIdx="1" presStyleCnt="3">
        <dgm:presLayoutVars>
          <dgm:chMax val="0"/>
          <dgm:bulletEnabled val="1"/>
        </dgm:presLayoutVars>
      </dgm:prSet>
      <dgm:spPr/>
    </dgm:pt>
    <dgm:pt modelId="{6092C946-B3A0-4EA3-8DF7-8D6350A62EC1}" type="pres">
      <dgm:prSet presAssocID="{D337F22E-42AC-4FBA-B336-9783139FCB9D}" presName="negativeSpace" presStyleCnt="0"/>
      <dgm:spPr/>
    </dgm:pt>
    <dgm:pt modelId="{F96E8DA3-C721-4AA2-A3A2-497EC20B38CE}" type="pres">
      <dgm:prSet presAssocID="{D337F22E-42AC-4FBA-B336-9783139FCB9D}" presName="childText" presStyleLbl="conFgAcc1" presStyleIdx="1" presStyleCnt="3">
        <dgm:presLayoutVars>
          <dgm:bulletEnabled val="1"/>
        </dgm:presLayoutVars>
      </dgm:prSet>
      <dgm:spPr/>
    </dgm:pt>
    <dgm:pt modelId="{3B2D90B9-62B1-441B-9C3C-7DCC8EF7B94E}" type="pres">
      <dgm:prSet presAssocID="{0633C6A2-651E-4EEC-8E9E-5D042AB61F4D}" presName="spaceBetweenRectangles" presStyleCnt="0"/>
      <dgm:spPr/>
    </dgm:pt>
    <dgm:pt modelId="{C6B0C9FE-2141-48B2-BE35-48D95FFB2BCE}" type="pres">
      <dgm:prSet presAssocID="{A3A6B70F-B8BF-4F47-A34B-57658F18788F}" presName="parentLin" presStyleCnt="0"/>
      <dgm:spPr/>
    </dgm:pt>
    <dgm:pt modelId="{E3B52FB9-C0D6-46EC-AEB7-121324EEB7E3}" type="pres">
      <dgm:prSet presAssocID="{A3A6B70F-B8BF-4F47-A34B-57658F18788F}" presName="parentLeftMargin" presStyleLbl="node1" presStyleIdx="1" presStyleCnt="3"/>
      <dgm:spPr/>
    </dgm:pt>
    <dgm:pt modelId="{21A09EF0-C32A-4D32-9C6E-34B29BAFE8E3}" type="pres">
      <dgm:prSet presAssocID="{A3A6B70F-B8BF-4F47-A34B-57658F18788F}" presName="parentText" presStyleLbl="node1" presStyleIdx="2" presStyleCnt="3">
        <dgm:presLayoutVars>
          <dgm:chMax val="0"/>
          <dgm:bulletEnabled val="1"/>
        </dgm:presLayoutVars>
      </dgm:prSet>
      <dgm:spPr/>
    </dgm:pt>
    <dgm:pt modelId="{EC8EB5F5-5F68-4919-8241-1CC17E6ECD1D}" type="pres">
      <dgm:prSet presAssocID="{A3A6B70F-B8BF-4F47-A34B-57658F18788F}" presName="negativeSpace" presStyleCnt="0"/>
      <dgm:spPr/>
    </dgm:pt>
    <dgm:pt modelId="{E8B5AB3A-FF9A-40AF-84F6-97F44F01DAE3}" type="pres">
      <dgm:prSet presAssocID="{A3A6B70F-B8BF-4F47-A34B-57658F18788F}" presName="childText" presStyleLbl="conFgAcc1" presStyleIdx="2" presStyleCnt="3">
        <dgm:presLayoutVars>
          <dgm:bulletEnabled val="1"/>
        </dgm:presLayoutVars>
      </dgm:prSet>
      <dgm:spPr/>
    </dgm:pt>
  </dgm:ptLst>
  <dgm:cxnLst>
    <dgm:cxn modelId="{D42FAD1C-39D5-4211-B551-AC0C858BCF1E}" srcId="{0A0F056B-F3CA-4CD9-8B95-24DCFE1BCE5E}" destId="{9E125BDB-E931-435D-8DA0-3B1E0C25AD59}" srcOrd="0" destOrd="0" parTransId="{0F1CF148-D76D-474F-BB91-F422EE42A9E1}" sibTransId="{56969EC9-6760-4EE2-BDB1-E81C1752CEA6}"/>
    <dgm:cxn modelId="{70A64128-BEF5-444B-9B68-7ABC1254246D}" type="presOf" srcId="{D337F22E-42AC-4FBA-B336-9783139FCB9D}" destId="{79933060-4855-43F1-AF3F-649691D38E4E}" srcOrd="0" destOrd="0" presId="urn:microsoft.com/office/officeart/2005/8/layout/list1"/>
    <dgm:cxn modelId="{FBC7392E-D679-4C58-9BF1-A9D89AE1F208}" type="presOf" srcId="{A3A6B70F-B8BF-4F47-A34B-57658F18788F}" destId="{21A09EF0-C32A-4D32-9C6E-34B29BAFE8E3}" srcOrd="1" destOrd="0" presId="urn:microsoft.com/office/officeart/2005/8/layout/list1"/>
    <dgm:cxn modelId="{D267A13A-AA27-47B8-8E1D-8F02CC24193F}" type="presOf" srcId="{D337F22E-42AC-4FBA-B336-9783139FCB9D}" destId="{42F36010-CE7B-401E-AB43-3247BCADDB64}" srcOrd="1" destOrd="0" presId="urn:microsoft.com/office/officeart/2005/8/layout/list1"/>
    <dgm:cxn modelId="{A06EA85C-8BB4-4ED0-8C6A-2D580719E112}" srcId="{0A0F056B-F3CA-4CD9-8B95-24DCFE1BCE5E}" destId="{D337F22E-42AC-4FBA-B336-9783139FCB9D}" srcOrd="1" destOrd="0" parTransId="{390EEAFF-E9EF-42E9-82FF-A3C2DDE95A19}" sibTransId="{0633C6A2-651E-4EEC-8E9E-5D042AB61F4D}"/>
    <dgm:cxn modelId="{157D0269-60FE-4493-BAEB-633D68E4B3FF}" type="presOf" srcId="{9E125BDB-E931-435D-8DA0-3B1E0C25AD59}" destId="{284E534B-4CE6-496F-B72F-F41C150B678C}" srcOrd="0" destOrd="0" presId="urn:microsoft.com/office/officeart/2005/8/layout/list1"/>
    <dgm:cxn modelId="{0FA62485-4A5C-4FF5-8457-BF81B7D90A39}" srcId="{0A0F056B-F3CA-4CD9-8B95-24DCFE1BCE5E}" destId="{A3A6B70F-B8BF-4F47-A34B-57658F18788F}" srcOrd="2" destOrd="0" parTransId="{C0A64682-4DEE-4B4B-8AB7-561618E820EB}" sibTransId="{1FFF032F-E155-4E38-B655-16187201CC7A}"/>
    <dgm:cxn modelId="{DE5586B5-96C4-46B8-BFE0-8D5C03779E5E}" type="presOf" srcId="{0A0F056B-F3CA-4CD9-8B95-24DCFE1BCE5E}" destId="{BB000E5F-E4BA-4781-BEAF-0BDFED1C4019}" srcOrd="0" destOrd="0" presId="urn:microsoft.com/office/officeart/2005/8/layout/list1"/>
    <dgm:cxn modelId="{E19FE9C7-83D1-4B85-B33D-3D7D02491B9C}" type="presOf" srcId="{A3A6B70F-B8BF-4F47-A34B-57658F18788F}" destId="{E3B52FB9-C0D6-46EC-AEB7-121324EEB7E3}" srcOrd="0" destOrd="0" presId="urn:microsoft.com/office/officeart/2005/8/layout/list1"/>
    <dgm:cxn modelId="{E18721FF-35E2-4299-A1A7-E57A4D398404}" type="presOf" srcId="{9E125BDB-E931-435D-8DA0-3B1E0C25AD59}" destId="{3281482C-D543-415E-9517-D061BC7D78E1}" srcOrd="1" destOrd="0" presId="urn:microsoft.com/office/officeart/2005/8/layout/list1"/>
    <dgm:cxn modelId="{A91B8411-8259-4593-80BF-718EB6F498A2}" type="presParOf" srcId="{BB000E5F-E4BA-4781-BEAF-0BDFED1C4019}" destId="{1533B8FD-BB3F-4050-BB27-ADFA3F0FB931}" srcOrd="0" destOrd="0" presId="urn:microsoft.com/office/officeart/2005/8/layout/list1"/>
    <dgm:cxn modelId="{5494256F-BB63-4DA4-A048-0DC46285AE57}" type="presParOf" srcId="{1533B8FD-BB3F-4050-BB27-ADFA3F0FB931}" destId="{284E534B-4CE6-496F-B72F-F41C150B678C}" srcOrd="0" destOrd="0" presId="urn:microsoft.com/office/officeart/2005/8/layout/list1"/>
    <dgm:cxn modelId="{194B7C76-719C-4DE0-A3B0-CAD05575F64E}" type="presParOf" srcId="{1533B8FD-BB3F-4050-BB27-ADFA3F0FB931}" destId="{3281482C-D543-415E-9517-D061BC7D78E1}" srcOrd="1" destOrd="0" presId="urn:microsoft.com/office/officeart/2005/8/layout/list1"/>
    <dgm:cxn modelId="{57394A14-ACC2-4B89-A42B-C9B4FA336063}" type="presParOf" srcId="{BB000E5F-E4BA-4781-BEAF-0BDFED1C4019}" destId="{A46CA6FC-D371-4590-B44C-8CF8D97AA9EC}" srcOrd="1" destOrd="0" presId="urn:microsoft.com/office/officeart/2005/8/layout/list1"/>
    <dgm:cxn modelId="{3E6114F2-E925-4DFB-BC2F-490D7B1D48E7}" type="presParOf" srcId="{BB000E5F-E4BA-4781-BEAF-0BDFED1C4019}" destId="{059DD159-20EB-4059-A038-908DDB3F7CB7}" srcOrd="2" destOrd="0" presId="urn:microsoft.com/office/officeart/2005/8/layout/list1"/>
    <dgm:cxn modelId="{8BE74997-7200-49A2-A460-6BD5C707059D}" type="presParOf" srcId="{BB000E5F-E4BA-4781-BEAF-0BDFED1C4019}" destId="{ABB00A7C-B575-4AE1-A846-EE500330785E}" srcOrd="3" destOrd="0" presId="urn:microsoft.com/office/officeart/2005/8/layout/list1"/>
    <dgm:cxn modelId="{E29AB0EA-F5EC-4A60-AE52-0E72AA993ABA}" type="presParOf" srcId="{BB000E5F-E4BA-4781-BEAF-0BDFED1C4019}" destId="{2E207632-A862-46C9-AE96-69D8B2AFC3FF}" srcOrd="4" destOrd="0" presId="urn:microsoft.com/office/officeart/2005/8/layout/list1"/>
    <dgm:cxn modelId="{619EA11F-D308-4AC1-B89F-DB1DD2499474}" type="presParOf" srcId="{2E207632-A862-46C9-AE96-69D8B2AFC3FF}" destId="{79933060-4855-43F1-AF3F-649691D38E4E}" srcOrd="0" destOrd="0" presId="urn:microsoft.com/office/officeart/2005/8/layout/list1"/>
    <dgm:cxn modelId="{257F1C65-D2A6-47C1-860F-31947CE99D84}" type="presParOf" srcId="{2E207632-A862-46C9-AE96-69D8B2AFC3FF}" destId="{42F36010-CE7B-401E-AB43-3247BCADDB64}" srcOrd="1" destOrd="0" presId="urn:microsoft.com/office/officeart/2005/8/layout/list1"/>
    <dgm:cxn modelId="{EDB3AD2A-2F05-4966-89FE-19A97947C976}" type="presParOf" srcId="{BB000E5F-E4BA-4781-BEAF-0BDFED1C4019}" destId="{6092C946-B3A0-4EA3-8DF7-8D6350A62EC1}" srcOrd="5" destOrd="0" presId="urn:microsoft.com/office/officeart/2005/8/layout/list1"/>
    <dgm:cxn modelId="{85B74F46-C97F-4EC0-B496-17BFB3EE45E9}" type="presParOf" srcId="{BB000E5F-E4BA-4781-BEAF-0BDFED1C4019}" destId="{F96E8DA3-C721-4AA2-A3A2-497EC20B38CE}" srcOrd="6" destOrd="0" presId="urn:microsoft.com/office/officeart/2005/8/layout/list1"/>
    <dgm:cxn modelId="{612E700D-3127-491E-ADA3-4CEBBF3BCAA4}" type="presParOf" srcId="{BB000E5F-E4BA-4781-BEAF-0BDFED1C4019}" destId="{3B2D90B9-62B1-441B-9C3C-7DCC8EF7B94E}" srcOrd="7" destOrd="0" presId="urn:microsoft.com/office/officeart/2005/8/layout/list1"/>
    <dgm:cxn modelId="{F8C0ABA6-65C3-4959-8F66-3CC1ACE61C82}" type="presParOf" srcId="{BB000E5F-E4BA-4781-BEAF-0BDFED1C4019}" destId="{C6B0C9FE-2141-48B2-BE35-48D95FFB2BCE}" srcOrd="8" destOrd="0" presId="urn:microsoft.com/office/officeart/2005/8/layout/list1"/>
    <dgm:cxn modelId="{85ED26CD-E8D6-43F9-A26A-1C55E53B3D52}" type="presParOf" srcId="{C6B0C9FE-2141-48B2-BE35-48D95FFB2BCE}" destId="{E3B52FB9-C0D6-46EC-AEB7-121324EEB7E3}" srcOrd="0" destOrd="0" presId="urn:microsoft.com/office/officeart/2005/8/layout/list1"/>
    <dgm:cxn modelId="{B2432DA5-4095-4FE1-B429-C04C079E1621}" type="presParOf" srcId="{C6B0C9FE-2141-48B2-BE35-48D95FFB2BCE}" destId="{21A09EF0-C32A-4D32-9C6E-34B29BAFE8E3}" srcOrd="1" destOrd="0" presId="urn:microsoft.com/office/officeart/2005/8/layout/list1"/>
    <dgm:cxn modelId="{E5051E1A-ADB0-440C-BD94-DD7220736B3B}" type="presParOf" srcId="{BB000E5F-E4BA-4781-BEAF-0BDFED1C4019}" destId="{EC8EB5F5-5F68-4919-8241-1CC17E6ECD1D}" srcOrd="9" destOrd="0" presId="urn:microsoft.com/office/officeart/2005/8/layout/list1"/>
    <dgm:cxn modelId="{F715F821-5D3D-4F8E-88A7-D984E5B29405}" type="presParOf" srcId="{BB000E5F-E4BA-4781-BEAF-0BDFED1C4019}" destId="{E8B5AB3A-FF9A-40AF-84F6-97F44F01DAE3}"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E125BDB-E931-435D-8DA0-3B1E0C25AD59}">
      <dgm:prSet phldrT="[Text]" custT="1"/>
      <dgm:spPr>
        <a:solidFill>
          <a:schemeClr val="accent6">
            <a:lumMod val="50000"/>
          </a:schemeClr>
        </a:solidFill>
      </dgm:spPr>
      <dgm:t>
        <a:bodyPr/>
        <a:lstStyle/>
        <a:p>
          <a:pPr algn="just"/>
          <a:r>
            <a:rPr lang="en-US" sz="2800" dirty="0" err="1"/>
            <a:t>Ăn</a:t>
          </a:r>
          <a:r>
            <a:rPr lang="en-US" sz="2800" dirty="0"/>
            <a:t> </a:t>
          </a:r>
          <a:r>
            <a:rPr lang="en-US" sz="2800" dirty="0" err="1"/>
            <a:t>uống</a:t>
          </a:r>
          <a:r>
            <a:rPr lang="en-US" sz="2800" dirty="0"/>
            <a:t>: </a:t>
          </a:r>
          <a:r>
            <a:rPr lang="en-US" sz="2800" dirty="0" err="1"/>
            <a:t>Thức</a:t>
          </a:r>
          <a:r>
            <a:rPr lang="en-US" sz="2800" dirty="0"/>
            <a:t> </a:t>
          </a:r>
          <a:r>
            <a:rPr lang="en-US" sz="2800" dirty="0" err="1"/>
            <a:t>ăn</a:t>
          </a:r>
          <a:r>
            <a:rPr lang="en-US" sz="2800" dirty="0"/>
            <a:t> </a:t>
          </a:r>
          <a:r>
            <a:rPr lang="en-US" sz="2800" dirty="0" err="1"/>
            <a:t>chính</a:t>
          </a:r>
          <a:r>
            <a:rPr lang="en-US" sz="2800" dirty="0"/>
            <a:t> </a:t>
          </a:r>
          <a:r>
            <a:rPr lang="en-US" sz="2800" dirty="0" err="1"/>
            <a:t>là</a:t>
          </a:r>
          <a:r>
            <a:rPr lang="en-US" sz="2800" dirty="0"/>
            <a:t> </a:t>
          </a:r>
          <a:r>
            <a:rPr lang="en-US" sz="2800" dirty="0" err="1"/>
            <a:t>gạo</a:t>
          </a:r>
          <a:r>
            <a:rPr lang="en-US" sz="2800" dirty="0"/>
            <a:t> </a:t>
          </a:r>
          <a:r>
            <a:rPr lang="en-US" sz="2800" dirty="0" err="1"/>
            <a:t>nếp</a:t>
          </a:r>
          <a:r>
            <a:rPr lang="en-US" sz="2800" dirty="0"/>
            <a:t> </a:t>
          </a:r>
          <a:r>
            <a:rPr lang="en-US" sz="2800" dirty="0" err="1"/>
            <a:t>tẻ</a:t>
          </a:r>
          <a:r>
            <a:rPr lang="en-US" sz="2800" dirty="0"/>
            <a:t>, </a:t>
          </a:r>
          <a:r>
            <a:rPr lang="en-US" sz="2800" dirty="0" err="1"/>
            <a:t>đã</a:t>
          </a:r>
          <a:r>
            <a:rPr lang="en-US" sz="2800" dirty="0"/>
            <a:t> </a:t>
          </a:r>
          <a:r>
            <a:rPr lang="en-US" sz="2800" dirty="0" err="1"/>
            <a:t>có</a:t>
          </a:r>
          <a:r>
            <a:rPr lang="en-US" sz="2800" dirty="0"/>
            <a:t> </a:t>
          </a:r>
          <a:r>
            <a:rPr lang="en-US" sz="2800" dirty="0" err="1"/>
            <a:t>dụng</a:t>
          </a:r>
          <a:r>
            <a:rPr lang="en-US" sz="2800" dirty="0"/>
            <a:t> </a:t>
          </a:r>
          <a:r>
            <a:rPr lang="en-US" sz="2800" dirty="0" err="1"/>
            <a:t>cụ</a:t>
          </a:r>
          <a:r>
            <a:rPr lang="en-US" sz="2800" dirty="0"/>
            <a:t> </a:t>
          </a:r>
          <a:r>
            <a:rPr lang="en-US" sz="2800" dirty="0" err="1"/>
            <a:t>bếp</a:t>
          </a:r>
          <a:r>
            <a:rPr lang="en-US" sz="2800" dirty="0"/>
            <a:t> </a:t>
          </a:r>
          <a:r>
            <a:rPr lang="en-US" sz="2800" dirty="0" err="1"/>
            <a:t>núc</a:t>
          </a:r>
          <a:r>
            <a:rPr lang="en-US" sz="2800" dirty="0"/>
            <a:t> </a:t>
          </a:r>
          <a:r>
            <a:rPr lang="en-US" sz="2800" dirty="0" err="1"/>
            <a:t>như</a:t>
          </a:r>
          <a:r>
            <a:rPr lang="en-US" sz="2800" dirty="0"/>
            <a:t> </a:t>
          </a:r>
          <a:r>
            <a:rPr lang="en-US" sz="2800" dirty="0" err="1"/>
            <a:t>nồi</a:t>
          </a:r>
          <a:r>
            <a:rPr lang="en-US" sz="2800" dirty="0"/>
            <a:t>, </a:t>
          </a:r>
          <a:r>
            <a:rPr lang="en-US" sz="2800" dirty="0" err="1"/>
            <a:t>ch</a:t>
          </a:r>
          <a:r>
            <a:rPr lang="vi-VN" sz="2800" dirty="0"/>
            <a:t>ảo</a:t>
          </a:r>
          <a:endParaRPr lang="en-US" sz="2800" dirty="0"/>
        </a:p>
      </dgm:t>
    </dgm:pt>
    <dgm:pt modelId="{0F1CF148-D76D-474F-BB91-F422EE42A9E1}" type="parTrans" cxnId="{D42FAD1C-39D5-4211-B551-AC0C858BCF1E}">
      <dgm:prSet/>
      <dgm:spPr/>
      <dgm:t>
        <a:bodyPr/>
        <a:lstStyle/>
        <a:p>
          <a:endParaRPr lang="en-US"/>
        </a:p>
      </dgm:t>
    </dgm:pt>
    <dgm:pt modelId="{56969EC9-6760-4EE2-BDB1-E81C1752CEA6}" type="sibTrans" cxnId="{D42FAD1C-39D5-4211-B551-AC0C858BCF1E}">
      <dgm:prSet/>
      <dgm:spPr/>
      <dgm:t>
        <a:bodyPr/>
        <a:lstStyle/>
        <a:p>
          <a:endParaRPr lang="en-US"/>
        </a:p>
      </dgm:t>
    </dgm:pt>
    <dgm:pt modelId="{D337F22E-42AC-4FBA-B336-9783139FCB9D}">
      <dgm:prSet phldrT="[Text]" custT="1"/>
      <dgm:spPr>
        <a:solidFill>
          <a:schemeClr val="accent6">
            <a:lumMod val="50000"/>
          </a:schemeClr>
        </a:solidFill>
      </dgm:spPr>
      <dgm:t>
        <a:bodyPr/>
        <a:lstStyle/>
        <a:p>
          <a:pPr algn="just"/>
          <a:r>
            <a:rPr lang="en-US" sz="2800" dirty="0"/>
            <a:t>Trang </a:t>
          </a:r>
          <a:r>
            <a:rPr lang="en-US" sz="2800" dirty="0" err="1"/>
            <a:t>phục</a:t>
          </a:r>
          <a:r>
            <a:rPr lang="vi-VN" sz="2800" dirty="0"/>
            <a:t>:</a:t>
          </a:r>
          <a:r>
            <a:rPr lang="en-US" sz="2800" dirty="0" err="1"/>
            <a:t>Đầu</a:t>
          </a:r>
          <a:r>
            <a:rPr lang="en-US" sz="2800" dirty="0"/>
            <a:t> </a:t>
          </a:r>
          <a:r>
            <a:rPr lang="en-US" sz="2800" dirty="0" err="1"/>
            <a:t>tóc</a:t>
          </a:r>
          <a:r>
            <a:rPr lang="en-US" sz="2800" dirty="0"/>
            <a:t>: </a:t>
          </a:r>
          <a:r>
            <a:rPr lang="en-US" sz="2800" dirty="0" err="1"/>
            <a:t>có</a:t>
          </a:r>
          <a:r>
            <a:rPr lang="en-US" sz="2800" dirty="0"/>
            <a:t> 3 </a:t>
          </a:r>
          <a:r>
            <a:rPr lang="en-US" sz="2800" dirty="0" err="1"/>
            <a:t>kiểu</a:t>
          </a:r>
          <a:r>
            <a:rPr lang="en-US" sz="2800" dirty="0"/>
            <a:t> </a:t>
          </a:r>
          <a:r>
            <a:rPr lang="en-US" sz="2800" dirty="0" err="1"/>
            <a:t>chính</a:t>
          </a:r>
          <a:r>
            <a:rPr lang="vi-VN" sz="2800" dirty="0"/>
            <a:t>; </a:t>
          </a:r>
          <a:r>
            <a:rPr lang="en-US" sz="2800" dirty="0" err="1"/>
            <a:t>Mặc</a:t>
          </a:r>
          <a:r>
            <a:rPr lang="vi-VN" sz="2800" dirty="0"/>
            <a:t>: </a:t>
          </a:r>
          <a:r>
            <a:rPr lang="en-US" sz="2800" dirty="0"/>
            <a:t>. </a:t>
          </a:r>
          <a:r>
            <a:rPr lang="en-US" sz="2800" dirty="0" err="1"/>
            <a:t>Nữ</a:t>
          </a:r>
          <a:r>
            <a:rPr lang="en-US" sz="2800" dirty="0"/>
            <a:t> </a:t>
          </a:r>
          <a:r>
            <a:rPr lang="en-US" sz="2800" dirty="0" err="1"/>
            <a:t>mặc</a:t>
          </a:r>
          <a:r>
            <a:rPr lang="en-US" sz="2800" dirty="0"/>
            <a:t> </a:t>
          </a:r>
          <a:r>
            <a:rPr lang="en-US" sz="2800" dirty="0" err="1"/>
            <a:t>váy</a:t>
          </a:r>
          <a:r>
            <a:rPr lang="en-US" sz="2800" dirty="0"/>
            <a:t>, </a:t>
          </a:r>
          <a:r>
            <a:rPr lang="en-US" sz="2800" dirty="0" err="1"/>
            <a:t>thân</a:t>
          </a:r>
          <a:r>
            <a:rPr lang="en-US" sz="2800" dirty="0"/>
            <a:t> </a:t>
          </a:r>
          <a:r>
            <a:rPr lang="en-US" sz="2800" dirty="0" err="1"/>
            <a:t>để</a:t>
          </a:r>
          <a:r>
            <a:rPr lang="en-US" sz="2800" dirty="0"/>
            <a:t> </a:t>
          </a:r>
          <a:r>
            <a:rPr lang="en-US" sz="2800" dirty="0" err="1"/>
            <a:t>trần</a:t>
          </a:r>
          <a:r>
            <a:rPr lang="en-US" sz="2800" dirty="0"/>
            <a:t>, </a:t>
          </a:r>
          <a:r>
            <a:rPr lang="en-US" sz="2800" dirty="0" err="1"/>
            <a:t>đi</a:t>
          </a:r>
          <a:r>
            <a:rPr lang="en-US" sz="2800" dirty="0"/>
            <a:t> </a:t>
          </a:r>
          <a:r>
            <a:rPr lang="en-US" sz="2800" dirty="0" err="1"/>
            <a:t>chân</a:t>
          </a:r>
          <a:r>
            <a:rPr lang="en-US" sz="2800" dirty="0"/>
            <a:t> </a:t>
          </a:r>
          <a:r>
            <a:rPr lang="en-US" sz="2800" dirty="0" err="1"/>
            <a:t>đất</a:t>
          </a:r>
          <a:r>
            <a:rPr lang="vi-VN" sz="2800" dirty="0"/>
            <a:t>;</a:t>
          </a:r>
          <a:r>
            <a:rPr lang="en-US" sz="2800" dirty="0"/>
            <a:t> Nam </a:t>
          </a:r>
          <a:r>
            <a:rPr lang="en-US" sz="2800" dirty="0" err="1"/>
            <a:t>đi</a:t>
          </a:r>
          <a:r>
            <a:rPr lang="en-US" sz="2800" dirty="0"/>
            <a:t> </a:t>
          </a:r>
          <a:r>
            <a:rPr lang="en-US" sz="2800" dirty="0" err="1"/>
            <a:t>chân</a:t>
          </a:r>
          <a:r>
            <a:rPr lang="en-US" sz="2800" dirty="0"/>
            <a:t> </a:t>
          </a:r>
          <a:r>
            <a:rPr lang="en-US" sz="2800" dirty="0" err="1"/>
            <a:t>không</a:t>
          </a:r>
          <a:r>
            <a:rPr lang="en-US" sz="2800" dirty="0"/>
            <a:t>, ở </a:t>
          </a:r>
          <a:r>
            <a:rPr lang="en-US" sz="2800" dirty="0" err="1"/>
            <a:t>trần</a:t>
          </a:r>
          <a:r>
            <a:rPr lang="en-US" sz="2800" dirty="0"/>
            <a:t>, </a:t>
          </a:r>
          <a:r>
            <a:rPr lang="en-US" sz="2800" dirty="0" err="1"/>
            <a:t>mặc</a:t>
          </a:r>
          <a:r>
            <a:rPr lang="en-US" sz="2800" dirty="0"/>
            <a:t> </a:t>
          </a:r>
          <a:r>
            <a:rPr lang="en-US" sz="2800" dirty="0" err="1"/>
            <a:t>khố</a:t>
          </a:r>
          <a:endParaRPr lang="en-US" sz="2800" dirty="0"/>
        </a:p>
      </dgm:t>
    </dgm:pt>
    <dgm:pt modelId="{390EEAFF-E9EF-42E9-82FF-A3C2DDE95A19}" type="parTrans" cxnId="{A06EA85C-8BB4-4ED0-8C6A-2D580719E112}">
      <dgm:prSet/>
      <dgm:spPr/>
      <dgm:t>
        <a:bodyPr/>
        <a:lstStyle/>
        <a:p>
          <a:endParaRPr lang="en-US"/>
        </a:p>
      </dgm:t>
    </dgm:pt>
    <dgm:pt modelId="{0633C6A2-651E-4EEC-8E9E-5D042AB61F4D}" type="sibTrans" cxnId="{A06EA85C-8BB4-4ED0-8C6A-2D580719E112}">
      <dgm:prSet/>
      <dgm:spPr/>
      <dgm:t>
        <a:bodyPr/>
        <a:lstStyle/>
        <a:p>
          <a:endParaRPr lang="en-US"/>
        </a:p>
      </dgm:t>
    </dgm:pt>
    <dgm:pt modelId="{A3A6B70F-B8BF-4F47-A34B-57658F18788F}">
      <dgm:prSet phldrT="[Text]" custT="1"/>
      <dgm:spPr>
        <a:solidFill>
          <a:schemeClr val="accent6">
            <a:lumMod val="50000"/>
          </a:schemeClr>
        </a:solidFill>
      </dgm:spPr>
      <dgm:t>
        <a:bodyPr/>
        <a:lstStyle/>
        <a:p>
          <a:pPr algn="just"/>
          <a:r>
            <a:rPr lang="en-US" sz="2800" dirty="0" err="1"/>
            <a:t>Đồ</a:t>
          </a:r>
          <a:r>
            <a:rPr lang="en-US" sz="2800" dirty="0"/>
            <a:t> </a:t>
          </a:r>
          <a:r>
            <a:rPr lang="en-US" sz="2800" dirty="0" err="1"/>
            <a:t>trang</a:t>
          </a:r>
          <a:r>
            <a:rPr lang="en-US" sz="2800" dirty="0"/>
            <a:t> </a:t>
          </a:r>
          <a:r>
            <a:rPr lang="en-US" sz="2800" dirty="0" err="1"/>
            <a:t>sức</a:t>
          </a:r>
          <a:r>
            <a:rPr lang="vi-VN" sz="2800" dirty="0"/>
            <a:t>: Đeo v</a:t>
          </a:r>
          <a:r>
            <a:rPr lang="en-US" sz="2800" dirty="0" err="1"/>
            <a:t>òng</a:t>
          </a:r>
          <a:r>
            <a:rPr lang="en-US" sz="2800" dirty="0"/>
            <a:t> </a:t>
          </a:r>
          <a:r>
            <a:rPr lang="en-US" sz="2800" dirty="0" err="1"/>
            <a:t>tay</a:t>
          </a:r>
          <a:r>
            <a:rPr lang="en-US" sz="2800" dirty="0"/>
            <a:t> </a:t>
          </a:r>
          <a:r>
            <a:rPr lang="en-US" sz="2800" dirty="0" err="1"/>
            <a:t>có</a:t>
          </a:r>
          <a:r>
            <a:rPr lang="en-US" sz="2800" dirty="0"/>
            <a:t> </a:t>
          </a:r>
          <a:r>
            <a:rPr lang="en-US" sz="2800" dirty="0" err="1"/>
            <a:t>tiết</a:t>
          </a:r>
          <a:r>
            <a:rPr lang="en-US" sz="2800" dirty="0"/>
            <a:t> </a:t>
          </a:r>
          <a:r>
            <a:rPr lang="en-US" sz="2800" dirty="0" err="1"/>
            <a:t>diện</a:t>
          </a:r>
          <a:r>
            <a:rPr lang="en-US" sz="2800" dirty="0"/>
            <a:t> </a:t>
          </a:r>
          <a:r>
            <a:rPr lang="en-US" sz="2800" dirty="0" err="1"/>
            <a:t>chữ</a:t>
          </a:r>
          <a:r>
            <a:rPr lang="en-US" sz="2800" dirty="0"/>
            <a:t> </a:t>
          </a:r>
          <a:r>
            <a:rPr lang="en-US" sz="2800" dirty="0" err="1"/>
            <a:t>nhật</a:t>
          </a:r>
          <a:r>
            <a:rPr lang="en-US" sz="2800" dirty="0"/>
            <a:t>, </a:t>
          </a:r>
          <a:r>
            <a:rPr lang="en-US" sz="2800" dirty="0" err="1"/>
            <a:t>hình</a:t>
          </a:r>
          <a:r>
            <a:rPr lang="en-US" sz="2800" dirty="0"/>
            <a:t> </a:t>
          </a:r>
          <a:r>
            <a:rPr lang="en-US" sz="2800" dirty="0" err="1"/>
            <a:t>ống</a:t>
          </a:r>
          <a:r>
            <a:rPr lang="en-US" sz="2800" dirty="0"/>
            <a:t>, </a:t>
          </a:r>
          <a:r>
            <a:rPr lang="en-US" sz="2800" dirty="0" err="1"/>
            <a:t>hoặc</a:t>
          </a:r>
          <a:r>
            <a:rPr lang="en-US" sz="2800" dirty="0"/>
            <a:t> </a:t>
          </a:r>
          <a:r>
            <a:rPr lang="en-US" sz="2800" dirty="0" err="1"/>
            <a:t>có</a:t>
          </a:r>
          <a:r>
            <a:rPr lang="en-US" sz="2800" dirty="0"/>
            <a:t> </a:t>
          </a:r>
          <a:r>
            <a:rPr lang="en-US" sz="2800" dirty="0" err="1"/>
            <a:t>cánh</a:t>
          </a:r>
          <a:endParaRPr lang="en-US" sz="2800" dirty="0"/>
        </a:p>
      </dgm:t>
    </dgm:pt>
    <dgm:pt modelId="{C0A64682-4DEE-4B4B-8AB7-561618E820EB}" type="parTrans" cxnId="{0FA62485-4A5C-4FF5-8457-BF81B7D90A39}">
      <dgm:prSet/>
      <dgm:spPr/>
      <dgm:t>
        <a:bodyPr/>
        <a:lstStyle/>
        <a:p>
          <a:endParaRPr lang="en-US"/>
        </a:p>
      </dgm:t>
    </dgm:pt>
    <dgm:pt modelId="{1FFF032F-E155-4E38-B655-16187201CC7A}" type="sibTrans" cxnId="{0FA62485-4A5C-4FF5-8457-BF81B7D90A39}">
      <dgm:prSet/>
      <dgm:spPr/>
      <dgm:t>
        <a:bodyPr/>
        <a:lstStyle/>
        <a:p>
          <a:endParaRPr lang="en-US"/>
        </a:p>
      </dgm:t>
    </dgm:pt>
    <dgm:pt modelId="{BB000E5F-E4BA-4781-BEAF-0BDFED1C4019}" type="pres">
      <dgm:prSet presAssocID="{0A0F056B-F3CA-4CD9-8B95-24DCFE1BCE5E}" presName="linear" presStyleCnt="0">
        <dgm:presLayoutVars>
          <dgm:dir/>
          <dgm:animLvl val="lvl"/>
          <dgm:resizeHandles val="exact"/>
        </dgm:presLayoutVars>
      </dgm:prSet>
      <dgm:spPr/>
    </dgm:pt>
    <dgm:pt modelId="{1533B8FD-BB3F-4050-BB27-ADFA3F0FB931}" type="pres">
      <dgm:prSet presAssocID="{9E125BDB-E931-435D-8DA0-3B1E0C25AD59}" presName="parentLin" presStyleCnt="0"/>
      <dgm:spPr/>
    </dgm:pt>
    <dgm:pt modelId="{284E534B-4CE6-496F-B72F-F41C150B678C}" type="pres">
      <dgm:prSet presAssocID="{9E125BDB-E931-435D-8DA0-3B1E0C25AD59}" presName="parentLeftMargin" presStyleLbl="node1" presStyleIdx="0" presStyleCnt="3"/>
      <dgm:spPr/>
    </dgm:pt>
    <dgm:pt modelId="{3281482C-D543-415E-9517-D061BC7D78E1}" type="pres">
      <dgm:prSet presAssocID="{9E125BDB-E931-435D-8DA0-3B1E0C25AD59}" presName="parentText" presStyleLbl="node1" presStyleIdx="0" presStyleCnt="3" custScaleX="142857">
        <dgm:presLayoutVars>
          <dgm:chMax val="0"/>
          <dgm:bulletEnabled val="1"/>
        </dgm:presLayoutVars>
      </dgm:prSet>
      <dgm:spPr/>
    </dgm:pt>
    <dgm:pt modelId="{A46CA6FC-D371-4590-B44C-8CF8D97AA9EC}" type="pres">
      <dgm:prSet presAssocID="{9E125BDB-E931-435D-8DA0-3B1E0C25AD59}" presName="negativeSpace" presStyleCnt="0"/>
      <dgm:spPr/>
    </dgm:pt>
    <dgm:pt modelId="{059DD159-20EB-4059-A038-908DDB3F7CB7}" type="pres">
      <dgm:prSet presAssocID="{9E125BDB-E931-435D-8DA0-3B1E0C25AD59}" presName="childText" presStyleLbl="conFgAcc1" presStyleIdx="0" presStyleCnt="3">
        <dgm:presLayoutVars>
          <dgm:bulletEnabled val="1"/>
        </dgm:presLayoutVars>
      </dgm:prSet>
      <dgm:spPr/>
    </dgm:pt>
    <dgm:pt modelId="{ABB00A7C-B575-4AE1-A846-EE500330785E}" type="pres">
      <dgm:prSet presAssocID="{56969EC9-6760-4EE2-BDB1-E81C1752CEA6}" presName="spaceBetweenRectangles" presStyleCnt="0"/>
      <dgm:spPr/>
    </dgm:pt>
    <dgm:pt modelId="{2E207632-A862-46C9-AE96-69D8B2AFC3FF}" type="pres">
      <dgm:prSet presAssocID="{D337F22E-42AC-4FBA-B336-9783139FCB9D}" presName="parentLin" presStyleCnt="0"/>
      <dgm:spPr/>
    </dgm:pt>
    <dgm:pt modelId="{79933060-4855-43F1-AF3F-649691D38E4E}" type="pres">
      <dgm:prSet presAssocID="{D337F22E-42AC-4FBA-B336-9783139FCB9D}" presName="parentLeftMargin" presStyleLbl="node1" presStyleIdx="0" presStyleCnt="3"/>
      <dgm:spPr/>
    </dgm:pt>
    <dgm:pt modelId="{42F36010-CE7B-401E-AB43-3247BCADDB64}" type="pres">
      <dgm:prSet presAssocID="{D337F22E-42AC-4FBA-B336-9783139FCB9D}" presName="parentText" presStyleLbl="node1" presStyleIdx="1" presStyleCnt="3" custScaleX="142857">
        <dgm:presLayoutVars>
          <dgm:chMax val="0"/>
          <dgm:bulletEnabled val="1"/>
        </dgm:presLayoutVars>
      </dgm:prSet>
      <dgm:spPr/>
    </dgm:pt>
    <dgm:pt modelId="{6092C946-B3A0-4EA3-8DF7-8D6350A62EC1}" type="pres">
      <dgm:prSet presAssocID="{D337F22E-42AC-4FBA-B336-9783139FCB9D}" presName="negativeSpace" presStyleCnt="0"/>
      <dgm:spPr/>
    </dgm:pt>
    <dgm:pt modelId="{F96E8DA3-C721-4AA2-A3A2-497EC20B38CE}" type="pres">
      <dgm:prSet presAssocID="{D337F22E-42AC-4FBA-B336-9783139FCB9D}" presName="childText" presStyleLbl="conFgAcc1" presStyleIdx="1" presStyleCnt="3">
        <dgm:presLayoutVars>
          <dgm:bulletEnabled val="1"/>
        </dgm:presLayoutVars>
      </dgm:prSet>
      <dgm:spPr/>
    </dgm:pt>
    <dgm:pt modelId="{3B2D90B9-62B1-441B-9C3C-7DCC8EF7B94E}" type="pres">
      <dgm:prSet presAssocID="{0633C6A2-651E-4EEC-8E9E-5D042AB61F4D}" presName="spaceBetweenRectangles" presStyleCnt="0"/>
      <dgm:spPr/>
    </dgm:pt>
    <dgm:pt modelId="{C6B0C9FE-2141-48B2-BE35-48D95FFB2BCE}" type="pres">
      <dgm:prSet presAssocID="{A3A6B70F-B8BF-4F47-A34B-57658F18788F}" presName="parentLin" presStyleCnt="0"/>
      <dgm:spPr/>
    </dgm:pt>
    <dgm:pt modelId="{E3B52FB9-C0D6-46EC-AEB7-121324EEB7E3}" type="pres">
      <dgm:prSet presAssocID="{A3A6B70F-B8BF-4F47-A34B-57658F18788F}" presName="parentLeftMargin" presStyleLbl="node1" presStyleIdx="1" presStyleCnt="3"/>
      <dgm:spPr/>
    </dgm:pt>
    <dgm:pt modelId="{21A09EF0-C32A-4D32-9C6E-34B29BAFE8E3}" type="pres">
      <dgm:prSet presAssocID="{A3A6B70F-B8BF-4F47-A34B-57658F18788F}" presName="parentText" presStyleLbl="node1" presStyleIdx="2" presStyleCnt="3" custScaleX="142857">
        <dgm:presLayoutVars>
          <dgm:chMax val="0"/>
          <dgm:bulletEnabled val="1"/>
        </dgm:presLayoutVars>
      </dgm:prSet>
      <dgm:spPr/>
    </dgm:pt>
    <dgm:pt modelId="{EC8EB5F5-5F68-4919-8241-1CC17E6ECD1D}" type="pres">
      <dgm:prSet presAssocID="{A3A6B70F-B8BF-4F47-A34B-57658F18788F}" presName="negativeSpace" presStyleCnt="0"/>
      <dgm:spPr/>
    </dgm:pt>
    <dgm:pt modelId="{E8B5AB3A-FF9A-40AF-84F6-97F44F01DAE3}" type="pres">
      <dgm:prSet presAssocID="{A3A6B70F-B8BF-4F47-A34B-57658F18788F}" presName="childText" presStyleLbl="conFgAcc1" presStyleIdx="2" presStyleCnt="3">
        <dgm:presLayoutVars>
          <dgm:bulletEnabled val="1"/>
        </dgm:presLayoutVars>
      </dgm:prSet>
      <dgm:spPr/>
    </dgm:pt>
  </dgm:ptLst>
  <dgm:cxnLst>
    <dgm:cxn modelId="{D42FAD1C-39D5-4211-B551-AC0C858BCF1E}" srcId="{0A0F056B-F3CA-4CD9-8B95-24DCFE1BCE5E}" destId="{9E125BDB-E931-435D-8DA0-3B1E0C25AD59}" srcOrd="0" destOrd="0" parTransId="{0F1CF148-D76D-474F-BB91-F422EE42A9E1}" sibTransId="{56969EC9-6760-4EE2-BDB1-E81C1752CEA6}"/>
    <dgm:cxn modelId="{70A64128-BEF5-444B-9B68-7ABC1254246D}" type="presOf" srcId="{D337F22E-42AC-4FBA-B336-9783139FCB9D}" destId="{79933060-4855-43F1-AF3F-649691D38E4E}" srcOrd="0" destOrd="0" presId="urn:microsoft.com/office/officeart/2005/8/layout/list1"/>
    <dgm:cxn modelId="{FBC7392E-D679-4C58-9BF1-A9D89AE1F208}" type="presOf" srcId="{A3A6B70F-B8BF-4F47-A34B-57658F18788F}" destId="{21A09EF0-C32A-4D32-9C6E-34B29BAFE8E3}" srcOrd="1" destOrd="0" presId="urn:microsoft.com/office/officeart/2005/8/layout/list1"/>
    <dgm:cxn modelId="{D267A13A-AA27-47B8-8E1D-8F02CC24193F}" type="presOf" srcId="{D337F22E-42AC-4FBA-B336-9783139FCB9D}" destId="{42F36010-CE7B-401E-AB43-3247BCADDB64}" srcOrd="1" destOrd="0" presId="urn:microsoft.com/office/officeart/2005/8/layout/list1"/>
    <dgm:cxn modelId="{A06EA85C-8BB4-4ED0-8C6A-2D580719E112}" srcId="{0A0F056B-F3CA-4CD9-8B95-24DCFE1BCE5E}" destId="{D337F22E-42AC-4FBA-B336-9783139FCB9D}" srcOrd="1" destOrd="0" parTransId="{390EEAFF-E9EF-42E9-82FF-A3C2DDE95A19}" sibTransId="{0633C6A2-651E-4EEC-8E9E-5D042AB61F4D}"/>
    <dgm:cxn modelId="{157D0269-60FE-4493-BAEB-633D68E4B3FF}" type="presOf" srcId="{9E125BDB-E931-435D-8DA0-3B1E0C25AD59}" destId="{284E534B-4CE6-496F-B72F-F41C150B678C}" srcOrd="0" destOrd="0" presId="urn:microsoft.com/office/officeart/2005/8/layout/list1"/>
    <dgm:cxn modelId="{0FA62485-4A5C-4FF5-8457-BF81B7D90A39}" srcId="{0A0F056B-F3CA-4CD9-8B95-24DCFE1BCE5E}" destId="{A3A6B70F-B8BF-4F47-A34B-57658F18788F}" srcOrd="2" destOrd="0" parTransId="{C0A64682-4DEE-4B4B-8AB7-561618E820EB}" sibTransId="{1FFF032F-E155-4E38-B655-16187201CC7A}"/>
    <dgm:cxn modelId="{DE5586B5-96C4-46B8-BFE0-8D5C03779E5E}" type="presOf" srcId="{0A0F056B-F3CA-4CD9-8B95-24DCFE1BCE5E}" destId="{BB000E5F-E4BA-4781-BEAF-0BDFED1C4019}" srcOrd="0" destOrd="0" presId="urn:microsoft.com/office/officeart/2005/8/layout/list1"/>
    <dgm:cxn modelId="{E19FE9C7-83D1-4B85-B33D-3D7D02491B9C}" type="presOf" srcId="{A3A6B70F-B8BF-4F47-A34B-57658F18788F}" destId="{E3B52FB9-C0D6-46EC-AEB7-121324EEB7E3}" srcOrd="0" destOrd="0" presId="urn:microsoft.com/office/officeart/2005/8/layout/list1"/>
    <dgm:cxn modelId="{E18721FF-35E2-4299-A1A7-E57A4D398404}" type="presOf" srcId="{9E125BDB-E931-435D-8DA0-3B1E0C25AD59}" destId="{3281482C-D543-415E-9517-D061BC7D78E1}" srcOrd="1" destOrd="0" presId="urn:microsoft.com/office/officeart/2005/8/layout/list1"/>
    <dgm:cxn modelId="{A91B8411-8259-4593-80BF-718EB6F498A2}" type="presParOf" srcId="{BB000E5F-E4BA-4781-BEAF-0BDFED1C4019}" destId="{1533B8FD-BB3F-4050-BB27-ADFA3F0FB931}" srcOrd="0" destOrd="0" presId="urn:microsoft.com/office/officeart/2005/8/layout/list1"/>
    <dgm:cxn modelId="{5494256F-BB63-4DA4-A048-0DC46285AE57}" type="presParOf" srcId="{1533B8FD-BB3F-4050-BB27-ADFA3F0FB931}" destId="{284E534B-4CE6-496F-B72F-F41C150B678C}" srcOrd="0" destOrd="0" presId="urn:microsoft.com/office/officeart/2005/8/layout/list1"/>
    <dgm:cxn modelId="{194B7C76-719C-4DE0-A3B0-CAD05575F64E}" type="presParOf" srcId="{1533B8FD-BB3F-4050-BB27-ADFA3F0FB931}" destId="{3281482C-D543-415E-9517-D061BC7D78E1}" srcOrd="1" destOrd="0" presId="urn:microsoft.com/office/officeart/2005/8/layout/list1"/>
    <dgm:cxn modelId="{57394A14-ACC2-4B89-A42B-C9B4FA336063}" type="presParOf" srcId="{BB000E5F-E4BA-4781-BEAF-0BDFED1C4019}" destId="{A46CA6FC-D371-4590-B44C-8CF8D97AA9EC}" srcOrd="1" destOrd="0" presId="urn:microsoft.com/office/officeart/2005/8/layout/list1"/>
    <dgm:cxn modelId="{3E6114F2-E925-4DFB-BC2F-490D7B1D48E7}" type="presParOf" srcId="{BB000E5F-E4BA-4781-BEAF-0BDFED1C4019}" destId="{059DD159-20EB-4059-A038-908DDB3F7CB7}" srcOrd="2" destOrd="0" presId="urn:microsoft.com/office/officeart/2005/8/layout/list1"/>
    <dgm:cxn modelId="{8BE74997-7200-49A2-A460-6BD5C707059D}" type="presParOf" srcId="{BB000E5F-E4BA-4781-BEAF-0BDFED1C4019}" destId="{ABB00A7C-B575-4AE1-A846-EE500330785E}" srcOrd="3" destOrd="0" presId="urn:microsoft.com/office/officeart/2005/8/layout/list1"/>
    <dgm:cxn modelId="{E29AB0EA-F5EC-4A60-AE52-0E72AA993ABA}" type="presParOf" srcId="{BB000E5F-E4BA-4781-BEAF-0BDFED1C4019}" destId="{2E207632-A862-46C9-AE96-69D8B2AFC3FF}" srcOrd="4" destOrd="0" presId="urn:microsoft.com/office/officeart/2005/8/layout/list1"/>
    <dgm:cxn modelId="{619EA11F-D308-4AC1-B89F-DB1DD2499474}" type="presParOf" srcId="{2E207632-A862-46C9-AE96-69D8B2AFC3FF}" destId="{79933060-4855-43F1-AF3F-649691D38E4E}" srcOrd="0" destOrd="0" presId="urn:microsoft.com/office/officeart/2005/8/layout/list1"/>
    <dgm:cxn modelId="{257F1C65-D2A6-47C1-860F-31947CE99D84}" type="presParOf" srcId="{2E207632-A862-46C9-AE96-69D8B2AFC3FF}" destId="{42F36010-CE7B-401E-AB43-3247BCADDB64}" srcOrd="1" destOrd="0" presId="urn:microsoft.com/office/officeart/2005/8/layout/list1"/>
    <dgm:cxn modelId="{EDB3AD2A-2F05-4966-89FE-19A97947C976}" type="presParOf" srcId="{BB000E5F-E4BA-4781-BEAF-0BDFED1C4019}" destId="{6092C946-B3A0-4EA3-8DF7-8D6350A62EC1}" srcOrd="5" destOrd="0" presId="urn:microsoft.com/office/officeart/2005/8/layout/list1"/>
    <dgm:cxn modelId="{85B74F46-C97F-4EC0-B496-17BFB3EE45E9}" type="presParOf" srcId="{BB000E5F-E4BA-4781-BEAF-0BDFED1C4019}" destId="{F96E8DA3-C721-4AA2-A3A2-497EC20B38CE}" srcOrd="6" destOrd="0" presId="urn:microsoft.com/office/officeart/2005/8/layout/list1"/>
    <dgm:cxn modelId="{612E700D-3127-491E-ADA3-4CEBBF3BCAA4}" type="presParOf" srcId="{BB000E5F-E4BA-4781-BEAF-0BDFED1C4019}" destId="{3B2D90B9-62B1-441B-9C3C-7DCC8EF7B94E}" srcOrd="7" destOrd="0" presId="urn:microsoft.com/office/officeart/2005/8/layout/list1"/>
    <dgm:cxn modelId="{F8C0ABA6-65C3-4959-8F66-3CC1ACE61C82}" type="presParOf" srcId="{BB000E5F-E4BA-4781-BEAF-0BDFED1C4019}" destId="{C6B0C9FE-2141-48B2-BE35-48D95FFB2BCE}" srcOrd="8" destOrd="0" presId="urn:microsoft.com/office/officeart/2005/8/layout/list1"/>
    <dgm:cxn modelId="{85ED26CD-E8D6-43F9-A26A-1C55E53B3D52}" type="presParOf" srcId="{C6B0C9FE-2141-48B2-BE35-48D95FFB2BCE}" destId="{E3B52FB9-C0D6-46EC-AEB7-121324EEB7E3}" srcOrd="0" destOrd="0" presId="urn:microsoft.com/office/officeart/2005/8/layout/list1"/>
    <dgm:cxn modelId="{B2432DA5-4095-4FE1-B429-C04C079E1621}" type="presParOf" srcId="{C6B0C9FE-2141-48B2-BE35-48D95FFB2BCE}" destId="{21A09EF0-C32A-4D32-9C6E-34B29BAFE8E3}" srcOrd="1" destOrd="0" presId="urn:microsoft.com/office/officeart/2005/8/layout/list1"/>
    <dgm:cxn modelId="{E5051E1A-ADB0-440C-BD94-DD7220736B3B}" type="presParOf" srcId="{BB000E5F-E4BA-4781-BEAF-0BDFED1C4019}" destId="{EC8EB5F5-5F68-4919-8241-1CC17E6ECD1D}" srcOrd="9" destOrd="0" presId="urn:microsoft.com/office/officeart/2005/8/layout/list1"/>
    <dgm:cxn modelId="{F715F821-5D3D-4F8E-88A7-D984E5B29405}" type="presParOf" srcId="{BB000E5F-E4BA-4781-BEAF-0BDFED1C4019}" destId="{E8B5AB3A-FF9A-40AF-84F6-97F44F01DAE3}"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C677275-481B-4519-A6D1-3B1843FC7266}">
      <dgm:prSet custT="1"/>
      <dgm:spPr>
        <a:solidFill>
          <a:schemeClr val="accent5">
            <a:lumMod val="50000"/>
          </a:schemeClr>
        </a:solidFill>
      </dgm:spPr>
      <dgm:t>
        <a:bodyPr/>
        <a:lstStyle/>
        <a:p>
          <a:r>
            <a:rPr lang="en-US" sz="2800" dirty="0" err="1"/>
            <a:t>Nhà</a:t>
          </a:r>
          <a:r>
            <a:rPr lang="en-US" sz="2800" dirty="0"/>
            <a:t> </a:t>
          </a:r>
          <a:r>
            <a:rPr lang="en-US" sz="2800" dirty="0" err="1"/>
            <a:t>được</a:t>
          </a:r>
          <a:r>
            <a:rPr lang="en-US" sz="2800" dirty="0"/>
            <a:t> </a:t>
          </a:r>
          <a:r>
            <a:rPr lang="en-US" sz="2800" dirty="0" err="1"/>
            <a:t>dựng</a:t>
          </a:r>
          <a:r>
            <a:rPr lang="en-US" sz="2800" dirty="0"/>
            <a:t> </a:t>
          </a:r>
          <a:r>
            <a:rPr lang="en-US" sz="2800" dirty="0" err="1"/>
            <a:t>theo</a:t>
          </a:r>
          <a:r>
            <a:rPr lang="en-US" sz="2800" dirty="0"/>
            <a:t> </a:t>
          </a:r>
          <a:r>
            <a:rPr lang="en-US" sz="2800" dirty="0" err="1"/>
            <a:t>kiểu</a:t>
          </a:r>
          <a:r>
            <a:rPr lang="en-US" sz="2800" dirty="0"/>
            <a:t> </a:t>
          </a:r>
          <a:r>
            <a:rPr lang="en-US" sz="2800" dirty="0" err="1"/>
            <a:t>nhà</a:t>
          </a:r>
          <a:r>
            <a:rPr lang="en-US" sz="2800" dirty="0"/>
            <a:t> </a:t>
          </a:r>
          <a:r>
            <a:rPr lang="en-US" sz="2800" dirty="0" err="1"/>
            <a:t>sàn</a:t>
          </a:r>
          <a:r>
            <a:rPr lang="en-US" sz="2800" dirty="0"/>
            <a:t>. </a:t>
          </a:r>
          <a:r>
            <a:rPr lang="fr-FR" sz="2800" dirty="0"/>
            <a:t>Nguyên </a:t>
          </a:r>
          <a:r>
            <a:rPr lang="fr-FR" sz="2800" dirty="0" err="1"/>
            <a:t>liệu</a:t>
          </a:r>
          <a:r>
            <a:rPr lang="fr-FR" sz="2800" dirty="0"/>
            <a:t> là </a:t>
          </a:r>
          <a:r>
            <a:rPr lang="fr-FR" sz="2800" dirty="0" err="1"/>
            <a:t>gỗ</a:t>
          </a:r>
          <a:r>
            <a:rPr lang="fr-FR" sz="2800" dirty="0"/>
            <a:t>, </a:t>
          </a:r>
          <a:r>
            <a:rPr lang="fr-FR" sz="2800" dirty="0" err="1"/>
            <a:t>tre</a:t>
          </a:r>
          <a:r>
            <a:rPr lang="fr-FR" sz="2800" dirty="0"/>
            <a:t>, </a:t>
          </a:r>
          <a:r>
            <a:rPr lang="fr-FR" sz="2800" dirty="0" err="1"/>
            <a:t>nứa</a:t>
          </a:r>
          <a:r>
            <a:rPr lang="fr-FR" sz="2800" dirty="0"/>
            <a:t>, </a:t>
          </a:r>
          <a:r>
            <a:rPr lang="fr-FR" sz="2800" dirty="0" err="1"/>
            <a:t>lá</a:t>
          </a:r>
          <a:r>
            <a:rPr lang="fr-FR" sz="2800" dirty="0"/>
            <a:t>. </a:t>
          </a:r>
          <a:endParaRPr lang="en-US" sz="2800" dirty="0"/>
        </a:p>
      </dgm:t>
    </dgm:pt>
    <dgm:pt modelId="{89D85614-8144-4E72-9474-F095BAC4292D}" type="parTrans" cxnId="{84901DBF-1A42-4AF5-B787-BEE52E2C638A}">
      <dgm:prSet/>
      <dgm:spPr/>
      <dgm:t>
        <a:bodyPr/>
        <a:lstStyle/>
        <a:p>
          <a:endParaRPr lang="en-US"/>
        </a:p>
      </dgm:t>
    </dgm:pt>
    <dgm:pt modelId="{BA3D4B31-3D82-4FFB-94CF-2BE3B8720689}" type="sibTrans" cxnId="{84901DBF-1A42-4AF5-B787-BEE52E2C638A}">
      <dgm:prSet/>
      <dgm:spPr/>
      <dgm:t>
        <a:bodyPr/>
        <a:lstStyle/>
        <a:p>
          <a:endParaRPr lang="en-US"/>
        </a:p>
      </dgm:t>
    </dgm:pt>
    <dgm:pt modelId="{0B3BEB44-18F6-404B-9BA6-D7CAA9D1EF61}">
      <dgm:prSet custT="1"/>
      <dgm:spPr>
        <a:solidFill>
          <a:schemeClr val="accent5">
            <a:lumMod val="50000"/>
          </a:schemeClr>
        </a:solidFill>
      </dgm:spPr>
      <dgm:t>
        <a:bodyPr/>
        <a:lstStyle/>
        <a:p>
          <a:r>
            <a:rPr lang="fr-FR" sz="2800" dirty="0" err="1"/>
            <a:t>Nhà</a:t>
          </a:r>
          <a:r>
            <a:rPr lang="fr-FR" sz="2800" dirty="0"/>
            <a:t> </a:t>
          </a:r>
          <a:r>
            <a:rPr lang="fr-FR" sz="2800" dirty="0" err="1"/>
            <a:t>có</a:t>
          </a:r>
          <a:r>
            <a:rPr lang="fr-FR" sz="2800" dirty="0"/>
            <a:t> </a:t>
          </a:r>
          <a:r>
            <a:rPr lang="fr-FR" sz="2800" dirty="0" err="1"/>
            <a:t>mái</a:t>
          </a:r>
          <a:r>
            <a:rPr lang="fr-FR" sz="2800" dirty="0"/>
            <a:t> </a:t>
          </a:r>
          <a:r>
            <a:rPr lang="fr-FR" sz="2800" dirty="0" err="1"/>
            <a:t>cong</a:t>
          </a:r>
          <a:r>
            <a:rPr lang="fr-FR" sz="2800" dirty="0"/>
            <a:t> </a:t>
          </a:r>
          <a:r>
            <a:rPr lang="fr-FR" sz="2800" dirty="0" err="1"/>
            <a:t>hình</a:t>
          </a:r>
          <a:r>
            <a:rPr lang="fr-FR" sz="2800" dirty="0"/>
            <a:t> </a:t>
          </a:r>
          <a:r>
            <a:rPr lang="fr-FR" sz="2800" dirty="0" err="1"/>
            <a:t>thuyền</a:t>
          </a:r>
          <a:r>
            <a:rPr lang="fr-FR" sz="2800" dirty="0"/>
            <a:t> </a:t>
          </a:r>
          <a:r>
            <a:rPr lang="fr-FR" sz="2800" dirty="0" err="1"/>
            <a:t>hoặc</a:t>
          </a:r>
          <a:r>
            <a:rPr lang="fr-FR" sz="2800" dirty="0"/>
            <a:t> </a:t>
          </a:r>
          <a:r>
            <a:rPr lang="fr-FR" sz="2800" dirty="0" err="1"/>
            <a:t>mái</a:t>
          </a:r>
          <a:r>
            <a:rPr lang="fr-FR" sz="2800" dirty="0"/>
            <a:t> </a:t>
          </a:r>
          <a:r>
            <a:rPr lang="fr-FR" sz="2800" dirty="0" err="1"/>
            <a:t>tròn</a:t>
          </a:r>
          <a:r>
            <a:rPr lang="fr-FR" sz="2800" dirty="0"/>
            <a:t> </a:t>
          </a:r>
          <a:r>
            <a:rPr lang="fr-FR" sz="2800" dirty="0" err="1"/>
            <a:t>và</a:t>
          </a:r>
          <a:r>
            <a:rPr lang="fr-FR" sz="2800" dirty="0"/>
            <a:t> </a:t>
          </a:r>
          <a:r>
            <a:rPr lang="fr-FR" sz="2800" dirty="0" err="1"/>
            <a:t>sàn</a:t>
          </a:r>
          <a:r>
            <a:rPr lang="fr-FR" sz="2800" dirty="0"/>
            <a:t> </a:t>
          </a:r>
          <a:r>
            <a:rPr lang="fr-FR" sz="2800" dirty="0" err="1"/>
            <a:t>thấp</a:t>
          </a:r>
          <a:r>
            <a:rPr lang="fr-FR" sz="2800" dirty="0"/>
            <a:t>. </a:t>
          </a:r>
          <a:endParaRPr lang="en-US" sz="2800" dirty="0"/>
        </a:p>
      </dgm:t>
    </dgm:pt>
    <dgm:pt modelId="{4B0FB8A1-D80B-4386-B226-49B482BAF27D}" type="parTrans" cxnId="{C0DB2DF8-C251-44AD-A291-348E78650B24}">
      <dgm:prSet/>
      <dgm:spPr/>
    </dgm:pt>
    <dgm:pt modelId="{B4CF6F06-8FE6-4F9B-A4CF-5E7DDA415D9B}" type="sibTrans" cxnId="{C0DB2DF8-C251-44AD-A291-348E78650B24}">
      <dgm:prSet/>
      <dgm:spPr/>
    </dgm:pt>
    <dgm:pt modelId="{FA1CDEBC-DED3-40FA-A270-402FBC3149AD}">
      <dgm:prSet custT="1"/>
      <dgm:spPr>
        <a:solidFill>
          <a:schemeClr val="accent5">
            <a:lumMod val="50000"/>
          </a:schemeClr>
        </a:solidFill>
      </dgm:spPr>
      <dgm:t>
        <a:bodyPr/>
        <a:lstStyle/>
        <a:p>
          <a:r>
            <a:rPr lang="fr-FR" sz="2800" dirty="0" err="1"/>
            <a:t>Nhà</a:t>
          </a:r>
          <a:r>
            <a:rPr lang="fr-FR" sz="2800" dirty="0"/>
            <a:t> </a:t>
          </a:r>
          <a:r>
            <a:rPr lang="fr-FR" sz="2800" dirty="0" err="1"/>
            <a:t>chưa</a:t>
          </a:r>
          <a:r>
            <a:rPr lang="fr-FR" sz="2800" dirty="0"/>
            <a:t> </a:t>
          </a:r>
          <a:r>
            <a:rPr lang="fr-FR" sz="2800" dirty="0" err="1"/>
            <a:t>có</a:t>
          </a:r>
          <a:r>
            <a:rPr lang="fr-FR" sz="2800" dirty="0"/>
            <a:t> </a:t>
          </a:r>
          <a:r>
            <a:rPr lang="fr-FR" sz="2800" dirty="0" err="1"/>
            <a:t>vách</a:t>
          </a:r>
          <a:r>
            <a:rPr lang="fr-FR" sz="2800" dirty="0"/>
            <a:t>, </a:t>
          </a:r>
          <a:r>
            <a:rPr lang="fr-FR" sz="2800" dirty="0" err="1"/>
            <a:t>đuôi</a:t>
          </a:r>
          <a:r>
            <a:rPr lang="fr-FR" sz="2800" dirty="0"/>
            <a:t> </a:t>
          </a:r>
          <a:r>
            <a:rPr lang="fr-FR" sz="2800" dirty="0" err="1"/>
            <a:t>mái</a:t>
          </a:r>
          <a:r>
            <a:rPr lang="fr-FR" sz="2800" dirty="0"/>
            <a:t> </a:t>
          </a:r>
          <a:r>
            <a:rPr lang="fr-FR" sz="2800" dirty="0" err="1"/>
            <a:t>gối</a:t>
          </a:r>
          <a:r>
            <a:rPr lang="fr-FR" sz="2800" dirty="0"/>
            <a:t> </a:t>
          </a:r>
          <a:r>
            <a:rPr lang="fr-FR" sz="2800" dirty="0" err="1"/>
            <a:t>sát</a:t>
          </a:r>
          <a:r>
            <a:rPr lang="fr-FR" sz="2800" dirty="0"/>
            <a:t> </a:t>
          </a:r>
          <a:r>
            <a:rPr lang="fr-FR" sz="2800" dirty="0" err="1"/>
            <a:t>sàn</a:t>
          </a:r>
          <a:r>
            <a:rPr lang="fr-FR" sz="2800" dirty="0"/>
            <a:t> </a:t>
          </a:r>
          <a:r>
            <a:rPr lang="fr-FR" sz="2800" dirty="0" err="1"/>
            <a:t>nhà</a:t>
          </a:r>
          <a:r>
            <a:rPr lang="fr-FR" sz="2800" dirty="0"/>
            <a:t>. </a:t>
          </a:r>
          <a:endParaRPr lang="en-US" sz="2800" dirty="0"/>
        </a:p>
      </dgm:t>
    </dgm:pt>
    <dgm:pt modelId="{94F465F0-7773-4FA3-A58A-1DDF819FAA52}" type="parTrans" cxnId="{5F20849A-643A-4C23-B8EC-9E48F128E1B6}">
      <dgm:prSet/>
      <dgm:spPr/>
    </dgm:pt>
    <dgm:pt modelId="{3F563C91-58A4-4E40-82DB-CA800CD80848}" type="sibTrans" cxnId="{5F20849A-643A-4C23-B8EC-9E48F128E1B6}">
      <dgm:prSet/>
      <dgm:spPr/>
    </dgm:pt>
    <dgm:pt modelId="{DA7AF91C-4E3A-46B9-A3B2-6F32BF560292}">
      <dgm:prSet custT="1"/>
      <dgm:spPr>
        <a:solidFill>
          <a:schemeClr val="accent5">
            <a:lumMod val="50000"/>
          </a:schemeClr>
        </a:solidFill>
      </dgm:spPr>
      <dgm:t>
        <a:bodyPr/>
        <a:lstStyle/>
        <a:p>
          <a:r>
            <a:rPr lang="fr-FR" sz="2800" dirty="0" err="1"/>
            <a:t>Cầu</a:t>
          </a:r>
          <a:r>
            <a:rPr lang="fr-FR" sz="2800" dirty="0"/>
            <a:t> </a:t>
          </a:r>
          <a:r>
            <a:rPr lang="fr-FR" sz="2800" dirty="0" err="1"/>
            <a:t>thang</a:t>
          </a:r>
          <a:r>
            <a:rPr lang="fr-FR" sz="2800" dirty="0"/>
            <a:t> </a:t>
          </a:r>
          <a:r>
            <a:rPr lang="fr-FR" sz="2800" dirty="0" err="1"/>
            <a:t>lên</a:t>
          </a:r>
          <a:r>
            <a:rPr lang="fr-FR" sz="2800" dirty="0"/>
            <a:t> </a:t>
          </a:r>
          <a:r>
            <a:rPr lang="fr-FR" sz="2800" dirty="0" err="1"/>
            <a:t>đặt</a:t>
          </a:r>
          <a:r>
            <a:rPr lang="fr-FR" sz="2800" dirty="0"/>
            <a:t> </a:t>
          </a:r>
          <a:r>
            <a:rPr lang="fr-FR" sz="2800" dirty="0" err="1"/>
            <a:t>trước</a:t>
          </a:r>
          <a:r>
            <a:rPr lang="fr-FR" sz="2800" dirty="0"/>
            <a:t> </a:t>
          </a:r>
          <a:r>
            <a:rPr lang="fr-FR" sz="2800" dirty="0" err="1"/>
            <a:t>nhà</a:t>
          </a:r>
          <a:r>
            <a:rPr lang="fr-FR" sz="2800" dirty="0"/>
            <a:t>. </a:t>
          </a:r>
          <a:endParaRPr lang="en-US" sz="2800" dirty="0"/>
        </a:p>
      </dgm:t>
    </dgm:pt>
    <dgm:pt modelId="{5E283310-59F5-4DEB-A5B9-C29F2037C760}" type="parTrans" cxnId="{F7282113-87A8-4C44-BC10-96C17D0F332A}">
      <dgm:prSet/>
      <dgm:spPr/>
    </dgm:pt>
    <dgm:pt modelId="{CCCFBC16-86D7-41B2-8DC9-25F394C6A858}" type="sibTrans" cxnId="{F7282113-87A8-4C44-BC10-96C17D0F332A}">
      <dgm:prSet/>
      <dgm:spPr/>
    </dgm:pt>
    <dgm:pt modelId="{9DE60781-3B55-44C7-85A9-AD0750A3C71A}">
      <dgm:prSet custT="1"/>
      <dgm:spPr>
        <a:solidFill>
          <a:schemeClr val="accent5">
            <a:lumMod val="50000"/>
          </a:schemeClr>
        </a:solidFill>
      </dgm:spPr>
      <dgm:t>
        <a:bodyPr/>
        <a:lstStyle/>
        <a:p>
          <a:r>
            <a:rPr lang="vi-VN" sz="2800" dirty="0"/>
            <a:t>Xây </a:t>
          </a:r>
          <a:r>
            <a:rPr lang="fr-FR" sz="2800" dirty="0"/>
            <a:t>ở </a:t>
          </a:r>
          <a:r>
            <a:rPr lang="fr-FR" sz="2800" dirty="0" err="1"/>
            <a:t>ven</a:t>
          </a:r>
          <a:r>
            <a:rPr lang="fr-FR" sz="2800" dirty="0"/>
            <a:t> </a:t>
          </a:r>
          <a:r>
            <a:rPr lang="fr-FR" sz="2800" dirty="0" err="1"/>
            <a:t>đồi</a:t>
          </a:r>
          <a:r>
            <a:rPr lang="fr-FR" sz="2800" dirty="0"/>
            <a:t>, </a:t>
          </a:r>
          <a:r>
            <a:rPr lang="fr-FR" sz="2800" dirty="0" err="1"/>
            <a:t>đỉnh</a:t>
          </a:r>
          <a:r>
            <a:rPr lang="fr-FR" sz="2800" dirty="0"/>
            <a:t> </a:t>
          </a:r>
          <a:r>
            <a:rPr lang="fr-FR" sz="2800" dirty="0" err="1"/>
            <a:t>gò</a:t>
          </a:r>
          <a:r>
            <a:rPr lang="fr-FR" sz="2800" dirty="0"/>
            <a:t>, </a:t>
          </a:r>
          <a:r>
            <a:rPr lang="fr-FR" sz="2800" dirty="0" err="1"/>
            <a:t>chân</a:t>
          </a:r>
          <a:r>
            <a:rPr lang="fr-FR" sz="2800" dirty="0"/>
            <a:t> </a:t>
          </a:r>
          <a:r>
            <a:rPr lang="fr-FR" sz="2800" dirty="0" err="1"/>
            <a:t>núi</a:t>
          </a:r>
          <a:r>
            <a:rPr lang="fr-FR" sz="2800" dirty="0"/>
            <a:t>, </a:t>
          </a:r>
          <a:r>
            <a:rPr lang="fr-FR" sz="2800" dirty="0" err="1"/>
            <a:t>nếu</a:t>
          </a:r>
          <a:r>
            <a:rPr lang="fr-FR" sz="2800" dirty="0"/>
            <a:t> </a:t>
          </a:r>
          <a:r>
            <a:rPr lang="fr-FR" sz="2800" dirty="0" err="1"/>
            <a:t>gần</a:t>
          </a:r>
          <a:r>
            <a:rPr lang="fr-FR" sz="2800" dirty="0"/>
            <a:t> </a:t>
          </a:r>
          <a:r>
            <a:rPr lang="fr-FR" sz="2800" dirty="0" err="1"/>
            <a:t>sông</a:t>
          </a:r>
          <a:r>
            <a:rPr lang="fr-FR" sz="2800" dirty="0"/>
            <a:t> </a:t>
          </a:r>
          <a:r>
            <a:rPr lang="fr-FR" sz="2800" dirty="0" err="1"/>
            <a:t>suối</a:t>
          </a:r>
          <a:r>
            <a:rPr lang="fr-FR" sz="2800" dirty="0"/>
            <a:t> </a:t>
          </a:r>
          <a:r>
            <a:rPr lang="fr-FR" sz="2800" dirty="0" err="1"/>
            <a:t>thì</a:t>
          </a:r>
          <a:r>
            <a:rPr lang="fr-FR" sz="2800" dirty="0"/>
            <a:t> </a:t>
          </a:r>
          <a:r>
            <a:rPr lang="fr-FR" sz="2800" dirty="0" err="1"/>
            <a:t>nằm</a:t>
          </a:r>
          <a:r>
            <a:rPr lang="fr-FR" sz="2800" dirty="0"/>
            <a:t> </a:t>
          </a:r>
          <a:r>
            <a:rPr lang="fr-FR" sz="2800" dirty="0" err="1"/>
            <a:t>trên</a:t>
          </a:r>
          <a:r>
            <a:rPr lang="fr-FR" sz="2800" dirty="0"/>
            <a:t> </a:t>
          </a:r>
          <a:r>
            <a:rPr lang="fr-FR" sz="2800" dirty="0" err="1"/>
            <a:t>các</a:t>
          </a:r>
          <a:r>
            <a:rPr lang="fr-FR" sz="2800" dirty="0"/>
            <a:t> </a:t>
          </a:r>
          <a:r>
            <a:rPr lang="fr-FR" sz="2800" dirty="0" err="1"/>
            <a:t>giải</a:t>
          </a:r>
          <a:r>
            <a:rPr lang="fr-FR" sz="2800" dirty="0"/>
            <a:t> </a:t>
          </a:r>
          <a:r>
            <a:rPr lang="fr-FR" sz="2800" dirty="0" err="1"/>
            <a:t>đất</a:t>
          </a:r>
          <a:r>
            <a:rPr lang="fr-FR" sz="2800" dirty="0"/>
            <a:t> </a:t>
          </a:r>
          <a:r>
            <a:rPr lang="fr-FR" sz="2800" dirty="0" err="1"/>
            <a:t>cao</a:t>
          </a:r>
          <a:endParaRPr lang="en-US" sz="2800" dirty="0"/>
        </a:p>
      </dgm:t>
    </dgm:pt>
    <dgm:pt modelId="{54E8B6B9-FFE7-4AA4-AECC-425481E6CFBC}" type="parTrans" cxnId="{05047138-46E8-4CE9-BEF6-C2019115FB66}">
      <dgm:prSet/>
      <dgm:spPr/>
    </dgm:pt>
    <dgm:pt modelId="{78940391-075F-4681-83B1-1A1A54F63719}" type="sibTrans" cxnId="{05047138-46E8-4CE9-BEF6-C2019115FB66}">
      <dgm:prSet/>
      <dgm:spPr/>
    </dgm:pt>
    <dgm:pt modelId="{BB000E5F-E4BA-4781-BEAF-0BDFED1C4019}" type="pres">
      <dgm:prSet presAssocID="{0A0F056B-F3CA-4CD9-8B95-24DCFE1BCE5E}" presName="linear" presStyleCnt="0">
        <dgm:presLayoutVars>
          <dgm:dir/>
          <dgm:animLvl val="lvl"/>
          <dgm:resizeHandles val="exact"/>
        </dgm:presLayoutVars>
      </dgm:prSet>
      <dgm:spPr/>
    </dgm:pt>
    <dgm:pt modelId="{30BEB59D-D8CB-459D-9E13-FD21FD11012D}" type="pres">
      <dgm:prSet presAssocID="{DC677275-481B-4519-A6D1-3B1843FC7266}" presName="parentLin" presStyleCnt="0"/>
      <dgm:spPr/>
    </dgm:pt>
    <dgm:pt modelId="{19FA1595-3DB7-436D-91F9-5A7A4C741BEB}" type="pres">
      <dgm:prSet presAssocID="{DC677275-481B-4519-A6D1-3B1843FC7266}" presName="parentLeftMargin" presStyleLbl="node1" presStyleIdx="0" presStyleCnt="5"/>
      <dgm:spPr/>
    </dgm:pt>
    <dgm:pt modelId="{44AC20F0-E480-4FE3-9C03-F94ED25D006C}" type="pres">
      <dgm:prSet presAssocID="{DC677275-481B-4519-A6D1-3B1843FC7266}" presName="parentText" presStyleLbl="node1" presStyleIdx="0" presStyleCnt="5" custScaleX="142857">
        <dgm:presLayoutVars>
          <dgm:chMax val="0"/>
          <dgm:bulletEnabled val="1"/>
        </dgm:presLayoutVars>
      </dgm:prSet>
      <dgm:spPr/>
    </dgm:pt>
    <dgm:pt modelId="{B13D8BE1-3A1E-4029-AC2A-6C3F35E09BC1}" type="pres">
      <dgm:prSet presAssocID="{DC677275-481B-4519-A6D1-3B1843FC7266}" presName="negativeSpace" presStyleCnt="0"/>
      <dgm:spPr/>
    </dgm:pt>
    <dgm:pt modelId="{5072C50A-0B5B-4AD8-BA5D-EB672E7ED4BE}" type="pres">
      <dgm:prSet presAssocID="{DC677275-481B-4519-A6D1-3B1843FC7266}" presName="childText" presStyleLbl="conFgAcc1" presStyleIdx="0" presStyleCnt="5">
        <dgm:presLayoutVars>
          <dgm:bulletEnabled val="1"/>
        </dgm:presLayoutVars>
      </dgm:prSet>
      <dgm:spPr/>
    </dgm:pt>
    <dgm:pt modelId="{A3AE3D5F-DE6C-4F1C-A4AE-3303111287F7}" type="pres">
      <dgm:prSet presAssocID="{BA3D4B31-3D82-4FFB-94CF-2BE3B8720689}" presName="spaceBetweenRectangles" presStyleCnt="0"/>
      <dgm:spPr/>
    </dgm:pt>
    <dgm:pt modelId="{835EACEE-25CE-4D67-9AE3-4348A2BAC504}" type="pres">
      <dgm:prSet presAssocID="{0B3BEB44-18F6-404B-9BA6-D7CAA9D1EF61}" presName="parentLin" presStyleCnt="0"/>
      <dgm:spPr/>
    </dgm:pt>
    <dgm:pt modelId="{F73F7307-0E6F-43D3-8DF3-4A8DEA611BDF}" type="pres">
      <dgm:prSet presAssocID="{0B3BEB44-18F6-404B-9BA6-D7CAA9D1EF61}" presName="parentLeftMargin" presStyleLbl="node1" presStyleIdx="0" presStyleCnt="5"/>
      <dgm:spPr/>
    </dgm:pt>
    <dgm:pt modelId="{F25AC542-DC87-44ED-B30D-5313FC025B93}" type="pres">
      <dgm:prSet presAssocID="{0B3BEB44-18F6-404B-9BA6-D7CAA9D1EF61}" presName="parentText" presStyleLbl="node1" presStyleIdx="1" presStyleCnt="5" custScaleX="142857">
        <dgm:presLayoutVars>
          <dgm:chMax val="0"/>
          <dgm:bulletEnabled val="1"/>
        </dgm:presLayoutVars>
      </dgm:prSet>
      <dgm:spPr/>
    </dgm:pt>
    <dgm:pt modelId="{28652DDC-AC8D-42E6-9360-BE6A2B3679D4}" type="pres">
      <dgm:prSet presAssocID="{0B3BEB44-18F6-404B-9BA6-D7CAA9D1EF61}" presName="negativeSpace" presStyleCnt="0"/>
      <dgm:spPr/>
    </dgm:pt>
    <dgm:pt modelId="{7205BB7E-9719-4368-90C1-1BFFD417F045}" type="pres">
      <dgm:prSet presAssocID="{0B3BEB44-18F6-404B-9BA6-D7CAA9D1EF61}" presName="childText" presStyleLbl="conFgAcc1" presStyleIdx="1" presStyleCnt="5">
        <dgm:presLayoutVars>
          <dgm:bulletEnabled val="1"/>
        </dgm:presLayoutVars>
      </dgm:prSet>
      <dgm:spPr/>
    </dgm:pt>
    <dgm:pt modelId="{7DF6161C-8389-49B7-8DC6-54FF85CCE073}" type="pres">
      <dgm:prSet presAssocID="{B4CF6F06-8FE6-4F9B-A4CF-5E7DDA415D9B}" presName="spaceBetweenRectangles" presStyleCnt="0"/>
      <dgm:spPr/>
    </dgm:pt>
    <dgm:pt modelId="{A291D927-F591-4A4B-8BF2-762BDB8A07FB}" type="pres">
      <dgm:prSet presAssocID="{FA1CDEBC-DED3-40FA-A270-402FBC3149AD}" presName="parentLin" presStyleCnt="0"/>
      <dgm:spPr/>
    </dgm:pt>
    <dgm:pt modelId="{773A3D4E-25E9-40C0-88DD-B62D01EAFE79}" type="pres">
      <dgm:prSet presAssocID="{FA1CDEBC-DED3-40FA-A270-402FBC3149AD}" presName="parentLeftMargin" presStyleLbl="node1" presStyleIdx="1" presStyleCnt="5"/>
      <dgm:spPr/>
    </dgm:pt>
    <dgm:pt modelId="{2BA2BD96-46F8-4437-B82E-B9AA6DB67530}" type="pres">
      <dgm:prSet presAssocID="{FA1CDEBC-DED3-40FA-A270-402FBC3149AD}" presName="parentText" presStyleLbl="node1" presStyleIdx="2" presStyleCnt="5" custScaleX="142857">
        <dgm:presLayoutVars>
          <dgm:chMax val="0"/>
          <dgm:bulletEnabled val="1"/>
        </dgm:presLayoutVars>
      </dgm:prSet>
      <dgm:spPr/>
    </dgm:pt>
    <dgm:pt modelId="{EB147273-96BB-4A11-997A-BA41E7895EA5}" type="pres">
      <dgm:prSet presAssocID="{FA1CDEBC-DED3-40FA-A270-402FBC3149AD}" presName="negativeSpace" presStyleCnt="0"/>
      <dgm:spPr/>
    </dgm:pt>
    <dgm:pt modelId="{39753246-1282-484E-BE34-555BE477DBAC}" type="pres">
      <dgm:prSet presAssocID="{FA1CDEBC-DED3-40FA-A270-402FBC3149AD}" presName="childText" presStyleLbl="conFgAcc1" presStyleIdx="2" presStyleCnt="5">
        <dgm:presLayoutVars>
          <dgm:bulletEnabled val="1"/>
        </dgm:presLayoutVars>
      </dgm:prSet>
      <dgm:spPr/>
    </dgm:pt>
    <dgm:pt modelId="{E8BCB885-69D5-467E-B047-8E762A55D619}" type="pres">
      <dgm:prSet presAssocID="{3F563C91-58A4-4E40-82DB-CA800CD80848}" presName="spaceBetweenRectangles" presStyleCnt="0"/>
      <dgm:spPr/>
    </dgm:pt>
    <dgm:pt modelId="{D32B5EC2-DD05-4F2D-9B30-D2F63232B705}" type="pres">
      <dgm:prSet presAssocID="{DA7AF91C-4E3A-46B9-A3B2-6F32BF560292}" presName="parentLin" presStyleCnt="0"/>
      <dgm:spPr/>
    </dgm:pt>
    <dgm:pt modelId="{A054BCE2-26D2-4B12-BD4B-EA2354BDBA37}" type="pres">
      <dgm:prSet presAssocID="{DA7AF91C-4E3A-46B9-A3B2-6F32BF560292}" presName="parentLeftMargin" presStyleLbl="node1" presStyleIdx="2" presStyleCnt="5"/>
      <dgm:spPr/>
    </dgm:pt>
    <dgm:pt modelId="{D4CDC77B-64C2-4AFE-8270-58F463539D81}" type="pres">
      <dgm:prSet presAssocID="{DA7AF91C-4E3A-46B9-A3B2-6F32BF560292}" presName="parentText" presStyleLbl="node1" presStyleIdx="3" presStyleCnt="5" custScaleX="142857">
        <dgm:presLayoutVars>
          <dgm:chMax val="0"/>
          <dgm:bulletEnabled val="1"/>
        </dgm:presLayoutVars>
      </dgm:prSet>
      <dgm:spPr/>
    </dgm:pt>
    <dgm:pt modelId="{4AD6B3B6-4171-4ACE-88DE-71FE374A99DC}" type="pres">
      <dgm:prSet presAssocID="{DA7AF91C-4E3A-46B9-A3B2-6F32BF560292}" presName="negativeSpace" presStyleCnt="0"/>
      <dgm:spPr/>
    </dgm:pt>
    <dgm:pt modelId="{E8FAD969-7348-4765-927C-D0EA3F24C554}" type="pres">
      <dgm:prSet presAssocID="{DA7AF91C-4E3A-46B9-A3B2-6F32BF560292}" presName="childText" presStyleLbl="conFgAcc1" presStyleIdx="3" presStyleCnt="5">
        <dgm:presLayoutVars>
          <dgm:bulletEnabled val="1"/>
        </dgm:presLayoutVars>
      </dgm:prSet>
      <dgm:spPr/>
    </dgm:pt>
    <dgm:pt modelId="{943F3800-9342-4B3A-88EF-0EE43D299E16}" type="pres">
      <dgm:prSet presAssocID="{CCCFBC16-86D7-41B2-8DC9-25F394C6A858}" presName="spaceBetweenRectangles" presStyleCnt="0"/>
      <dgm:spPr/>
    </dgm:pt>
    <dgm:pt modelId="{D555167D-22B3-4A3F-9A18-0A7A06B758E7}" type="pres">
      <dgm:prSet presAssocID="{9DE60781-3B55-44C7-85A9-AD0750A3C71A}" presName="parentLin" presStyleCnt="0"/>
      <dgm:spPr/>
    </dgm:pt>
    <dgm:pt modelId="{599A8599-03D5-42E7-B993-78A50F148E3F}" type="pres">
      <dgm:prSet presAssocID="{9DE60781-3B55-44C7-85A9-AD0750A3C71A}" presName="parentLeftMargin" presStyleLbl="node1" presStyleIdx="3" presStyleCnt="5"/>
      <dgm:spPr/>
    </dgm:pt>
    <dgm:pt modelId="{FABC974F-C62C-4204-A3A5-DDA80B98124F}" type="pres">
      <dgm:prSet presAssocID="{9DE60781-3B55-44C7-85A9-AD0750A3C71A}" presName="parentText" presStyleLbl="node1" presStyleIdx="4" presStyleCnt="5" custScaleX="142857">
        <dgm:presLayoutVars>
          <dgm:chMax val="0"/>
          <dgm:bulletEnabled val="1"/>
        </dgm:presLayoutVars>
      </dgm:prSet>
      <dgm:spPr/>
    </dgm:pt>
    <dgm:pt modelId="{D3C758E2-85A9-41F1-B546-3623821181D3}" type="pres">
      <dgm:prSet presAssocID="{9DE60781-3B55-44C7-85A9-AD0750A3C71A}" presName="negativeSpace" presStyleCnt="0"/>
      <dgm:spPr/>
    </dgm:pt>
    <dgm:pt modelId="{D94F7747-A879-43B7-8F89-12187C46ED36}" type="pres">
      <dgm:prSet presAssocID="{9DE60781-3B55-44C7-85A9-AD0750A3C71A}" presName="childText" presStyleLbl="conFgAcc1" presStyleIdx="4" presStyleCnt="5">
        <dgm:presLayoutVars>
          <dgm:bulletEnabled val="1"/>
        </dgm:presLayoutVars>
      </dgm:prSet>
      <dgm:spPr/>
    </dgm:pt>
  </dgm:ptLst>
  <dgm:cxnLst>
    <dgm:cxn modelId="{F7282113-87A8-4C44-BC10-96C17D0F332A}" srcId="{0A0F056B-F3CA-4CD9-8B95-24DCFE1BCE5E}" destId="{DA7AF91C-4E3A-46B9-A3B2-6F32BF560292}" srcOrd="3" destOrd="0" parTransId="{5E283310-59F5-4DEB-A5B9-C29F2037C760}" sibTransId="{CCCFBC16-86D7-41B2-8DC9-25F394C6A858}"/>
    <dgm:cxn modelId="{9ABF421E-1AC2-426E-88AF-8D4EE63A6D85}" type="presOf" srcId="{9DE60781-3B55-44C7-85A9-AD0750A3C71A}" destId="{FABC974F-C62C-4204-A3A5-DDA80B98124F}" srcOrd="1" destOrd="0" presId="urn:microsoft.com/office/officeart/2005/8/layout/list1"/>
    <dgm:cxn modelId="{5FBF6B27-A749-4865-A686-5B63D40DD934}" type="presOf" srcId="{FA1CDEBC-DED3-40FA-A270-402FBC3149AD}" destId="{2BA2BD96-46F8-4437-B82E-B9AA6DB67530}" srcOrd="1" destOrd="0" presId="urn:microsoft.com/office/officeart/2005/8/layout/list1"/>
    <dgm:cxn modelId="{05047138-46E8-4CE9-BEF6-C2019115FB66}" srcId="{0A0F056B-F3CA-4CD9-8B95-24DCFE1BCE5E}" destId="{9DE60781-3B55-44C7-85A9-AD0750A3C71A}" srcOrd="4" destOrd="0" parTransId="{54E8B6B9-FFE7-4AA4-AECC-425481E6CFBC}" sibTransId="{78940391-075F-4681-83B1-1A1A54F63719}"/>
    <dgm:cxn modelId="{0AD18C38-8A45-4416-8129-155E9CF1178A}" type="presOf" srcId="{DC677275-481B-4519-A6D1-3B1843FC7266}" destId="{44AC20F0-E480-4FE3-9C03-F94ED25D006C}" srcOrd="1" destOrd="0" presId="urn:microsoft.com/office/officeart/2005/8/layout/list1"/>
    <dgm:cxn modelId="{4F895161-3712-4D9C-A145-68EE95D952AD}" type="presOf" srcId="{FA1CDEBC-DED3-40FA-A270-402FBC3149AD}" destId="{773A3D4E-25E9-40C0-88DD-B62D01EAFE79}" srcOrd="0" destOrd="0" presId="urn:microsoft.com/office/officeart/2005/8/layout/list1"/>
    <dgm:cxn modelId="{DF001E47-F71B-4F17-BE05-E62FF85ADF14}" type="presOf" srcId="{9DE60781-3B55-44C7-85A9-AD0750A3C71A}" destId="{599A8599-03D5-42E7-B993-78A50F148E3F}" srcOrd="0" destOrd="0" presId="urn:microsoft.com/office/officeart/2005/8/layout/list1"/>
    <dgm:cxn modelId="{F2A0FC4E-4451-4F48-A6CC-5C597EFFC504}" type="presOf" srcId="{DA7AF91C-4E3A-46B9-A3B2-6F32BF560292}" destId="{A054BCE2-26D2-4B12-BD4B-EA2354BDBA37}" srcOrd="0" destOrd="0" presId="urn:microsoft.com/office/officeart/2005/8/layout/list1"/>
    <dgm:cxn modelId="{978B2457-74F4-4F00-950A-632FCF84B640}" type="presOf" srcId="{DC677275-481B-4519-A6D1-3B1843FC7266}" destId="{19FA1595-3DB7-436D-91F9-5A7A4C741BEB}" srcOrd="0" destOrd="0" presId="urn:microsoft.com/office/officeart/2005/8/layout/list1"/>
    <dgm:cxn modelId="{83364878-73DC-40A2-AD72-F7A26E43DA40}" type="presOf" srcId="{0B3BEB44-18F6-404B-9BA6-D7CAA9D1EF61}" destId="{F25AC542-DC87-44ED-B30D-5313FC025B93}" srcOrd="1" destOrd="0" presId="urn:microsoft.com/office/officeart/2005/8/layout/list1"/>
    <dgm:cxn modelId="{24673786-6E85-44E6-BC0D-EFF58C6F9A64}" type="presOf" srcId="{DA7AF91C-4E3A-46B9-A3B2-6F32BF560292}" destId="{D4CDC77B-64C2-4AFE-8270-58F463539D81}" srcOrd="1" destOrd="0" presId="urn:microsoft.com/office/officeart/2005/8/layout/list1"/>
    <dgm:cxn modelId="{AE501C98-5E2C-48CA-A90D-E3312D6E3B7C}" type="presOf" srcId="{0B3BEB44-18F6-404B-9BA6-D7CAA9D1EF61}" destId="{F73F7307-0E6F-43D3-8DF3-4A8DEA611BDF}" srcOrd="0" destOrd="0" presId="urn:microsoft.com/office/officeart/2005/8/layout/list1"/>
    <dgm:cxn modelId="{5F20849A-643A-4C23-B8EC-9E48F128E1B6}" srcId="{0A0F056B-F3CA-4CD9-8B95-24DCFE1BCE5E}" destId="{FA1CDEBC-DED3-40FA-A270-402FBC3149AD}" srcOrd="2" destOrd="0" parTransId="{94F465F0-7773-4FA3-A58A-1DDF819FAA52}" sibTransId="{3F563C91-58A4-4E40-82DB-CA800CD80848}"/>
    <dgm:cxn modelId="{DE5586B5-96C4-46B8-BFE0-8D5C03779E5E}" type="presOf" srcId="{0A0F056B-F3CA-4CD9-8B95-24DCFE1BCE5E}" destId="{BB000E5F-E4BA-4781-BEAF-0BDFED1C4019}" srcOrd="0" destOrd="0" presId="urn:microsoft.com/office/officeart/2005/8/layout/list1"/>
    <dgm:cxn modelId="{84901DBF-1A42-4AF5-B787-BEE52E2C638A}" srcId="{0A0F056B-F3CA-4CD9-8B95-24DCFE1BCE5E}" destId="{DC677275-481B-4519-A6D1-3B1843FC7266}" srcOrd="0" destOrd="0" parTransId="{89D85614-8144-4E72-9474-F095BAC4292D}" sibTransId="{BA3D4B31-3D82-4FFB-94CF-2BE3B8720689}"/>
    <dgm:cxn modelId="{C0DB2DF8-C251-44AD-A291-348E78650B24}" srcId="{0A0F056B-F3CA-4CD9-8B95-24DCFE1BCE5E}" destId="{0B3BEB44-18F6-404B-9BA6-D7CAA9D1EF61}" srcOrd="1" destOrd="0" parTransId="{4B0FB8A1-D80B-4386-B226-49B482BAF27D}" sibTransId="{B4CF6F06-8FE6-4F9B-A4CF-5E7DDA415D9B}"/>
    <dgm:cxn modelId="{4780BC46-9537-4951-AE7D-C5E1E264045C}" type="presParOf" srcId="{BB000E5F-E4BA-4781-BEAF-0BDFED1C4019}" destId="{30BEB59D-D8CB-459D-9E13-FD21FD11012D}" srcOrd="0" destOrd="0" presId="urn:microsoft.com/office/officeart/2005/8/layout/list1"/>
    <dgm:cxn modelId="{9D0AA617-63AB-45A6-A83B-E2991E3E3963}" type="presParOf" srcId="{30BEB59D-D8CB-459D-9E13-FD21FD11012D}" destId="{19FA1595-3DB7-436D-91F9-5A7A4C741BEB}" srcOrd="0" destOrd="0" presId="urn:microsoft.com/office/officeart/2005/8/layout/list1"/>
    <dgm:cxn modelId="{78CCF0FC-0E39-4531-B983-51088475D92D}" type="presParOf" srcId="{30BEB59D-D8CB-459D-9E13-FD21FD11012D}" destId="{44AC20F0-E480-4FE3-9C03-F94ED25D006C}" srcOrd="1" destOrd="0" presId="urn:microsoft.com/office/officeart/2005/8/layout/list1"/>
    <dgm:cxn modelId="{C821D2C5-7F3A-445F-A075-0359DD13410C}" type="presParOf" srcId="{BB000E5F-E4BA-4781-BEAF-0BDFED1C4019}" destId="{B13D8BE1-3A1E-4029-AC2A-6C3F35E09BC1}" srcOrd="1" destOrd="0" presId="urn:microsoft.com/office/officeart/2005/8/layout/list1"/>
    <dgm:cxn modelId="{DBDCB48F-42C2-4D11-B789-FFD17907D08D}" type="presParOf" srcId="{BB000E5F-E4BA-4781-BEAF-0BDFED1C4019}" destId="{5072C50A-0B5B-4AD8-BA5D-EB672E7ED4BE}" srcOrd="2" destOrd="0" presId="urn:microsoft.com/office/officeart/2005/8/layout/list1"/>
    <dgm:cxn modelId="{386436A5-7F51-4FC3-B62C-B98D7F530347}" type="presParOf" srcId="{BB000E5F-E4BA-4781-BEAF-0BDFED1C4019}" destId="{A3AE3D5F-DE6C-4F1C-A4AE-3303111287F7}" srcOrd="3" destOrd="0" presId="urn:microsoft.com/office/officeart/2005/8/layout/list1"/>
    <dgm:cxn modelId="{927E2C5C-70E9-49F5-AC96-761AF48852B3}" type="presParOf" srcId="{BB000E5F-E4BA-4781-BEAF-0BDFED1C4019}" destId="{835EACEE-25CE-4D67-9AE3-4348A2BAC504}" srcOrd="4" destOrd="0" presId="urn:microsoft.com/office/officeart/2005/8/layout/list1"/>
    <dgm:cxn modelId="{C23FD112-88C9-44E9-95EF-4D0864698D8B}" type="presParOf" srcId="{835EACEE-25CE-4D67-9AE3-4348A2BAC504}" destId="{F73F7307-0E6F-43D3-8DF3-4A8DEA611BDF}" srcOrd="0" destOrd="0" presId="urn:microsoft.com/office/officeart/2005/8/layout/list1"/>
    <dgm:cxn modelId="{D3C54D61-6415-4DEF-AE7C-64DCED0165F3}" type="presParOf" srcId="{835EACEE-25CE-4D67-9AE3-4348A2BAC504}" destId="{F25AC542-DC87-44ED-B30D-5313FC025B93}" srcOrd="1" destOrd="0" presId="urn:microsoft.com/office/officeart/2005/8/layout/list1"/>
    <dgm:cxn modelId="{0A899070-8CE5-40C5-B6A3-3937874F6D5A}" type="presParOf" srcId="{BB000E5F-E4BA-4781-BEAF-0BDFED1C4019}" destId="{28652DDC-AC8D-42E6-9360-BE6A2B3679D4}" srcOrd="5" destOrd="0" presId="urn:microsoft.com/office/officeart/2005/8/layout/list1"/>
    <dgm:cxn modelId="{F8AD2404-3552-4813-9AB6-DC09F43EB9FA}" type="presParOf" srcId="{BB000E5F-E4BA-4781-BEAF-0BDFED1C4019}" destId="{7205BB7E-9719-4368-90C1-1BFFD417F045}" srcOrd="6" destOrd="0" presId="urn:microsoft.com/office/officeart/2005/8/layout/list1"/>
    <dgm:cxn modelId="{20E6B149-2906-4B64-9D9C-BC420EC0E296}" type="presParOf" srcId="{BB000E5F-E4BA-4781-BEAF-0BDFED1C4019}" destId="{7DF6161C-8389-49B7-8DC6-54FF85CCE073}" srcOrd="7" destOrd="0" presId="urn:microsoft.com/office/officeart/2005/8/layout/list1"/>
    <dgm:cxn modelId="{17AF6219-37F8-40C5-A1AB-CF14E0A3D46A}" type="presParOf" srcId="{BB000E5F-E4BA-4781-BEAF-0BDFED1C4019}" destId="{A291D927-F591-4A4B-8BF2-762BDB8A07FB}" srcOrd="8" destOrd="0" presId="urn:microsoft.com/office/officeart/2005/8/layout/list1"/>
    <dgm:cxn modelId="{1EF25C47-8A75-4914-8515-A7472E7CE6F4}" type="presParOf" srcId="{A291D927-F591-4A4B-8BF2-762BDB8A07FB}" destId="{773A3D4E-25E9-40C0-88DD-B62D01EAFE79}" srcOrd="0" destOrd="0" presId="urn:microsoft.com/office/officeart/2005/8/layout/list1"/>
    <dgm:cxn modelId="{51E9C5EC-614C-4A73-A8CF-A8224F7D1BD5}" type="presParOf" srcId="{A291D927-F591-4A4B-8BF2-762BDB8A07FB}" destId="{2BA2BD96-46F8-4437-B82E-B9AA6DB67530}" srcOrd="1" destOrd="0" presId="urn:microsoft.com/office/officeart/2005/8/layout/list1"/>
    <dgm:cxn modelId="{76D9F37C-DF67-4F00-96E4-5C6028CF8602}" type="presParOf" srcId="{BB000E5F-E4BA-4781-BEAF-0BDFED1C4019}" destId="{EB147273-96BB-4A11-997A-BA41E7895EA5}" srcOrd="9" destOrd="0" presId="urn:microsoft.com/office/officeart/2005/8/layout/list1"/>
    <dgm:cxn modelId="{4E95A613-C49D-453F-BCC9-4262605CC96C}" type="presParOf" srcId="{BB000E5F-E4BA-4781-BEAF-0BDFED1C4019}" destId="{39753246-1282-484E-BE34-555BE477DBAC}" srcOrd="10" destOrd="0" presId="urn:microsoft.com/office/officeart/2005/8/layout/list1"/>
    <dgm:cxn modelId="{F1DCB4A4-FB57-43D9-8500-8F1088BBBF20}" type="presParOf" srcId="{BB000E5F-E4BA-4781-BEAF-0BDFED1C4019}" destId="{E8BCB885-69D5-467E-B047-8E762A55D619}" srcOrd="11" destOrd="0" presId="urn:microsoft.com/office/officeart/2005/8/layout/list1"/>
    <dgm:cxn modelId="{E705D67F-8F52-4EF9-A607-8496749C5BA0}" type="presParOf" srcId="{BB000E5F-E4BA-4781-BEAF-0BDFED1C4019}" destId="{D32B5EC2-DD05-4F2D-9B30-D2F63232B705}" srcOrd="12" destOrd="0" presId="urn:microsoft.com/office/officeart/2005/8/layout/list1"/>
    <dgm:cxn modelId="{02E2799D-F64E-41C6-B70A-60C16D6A2DBB}" type="presParOf" srcId="{D32B5EC2-DD05-4F2D-9B30-D2F63232B705}" destId="{A054BCE2-26D2-4B12-BD4B-EA2354BDBA37}" srcOrd="0" destOrd="0" presId="urn:microsoft.com/office/officeart/2005/8/layout/list1"/>
    <dgm:cxn modelId="{786FD8AC-6F0C-4A54-85E4-1EDE4E9062B9}" type="presParOf" srcId="{D32B5EC2-DD05-4F2D-9B30-D2F63232B705}" destId="{D4CDC77B-64C2-4AFE-8270-58F463539D81}" srcOrd="1" destOrd="0" presId="urn:microsoft.com/office/officeart/2005/8/layout/list1"/>
    <dgm:cxn modelId="{A2D62235-FCE7-49C1-B90A-505D26B5A336}" type="presParOf" srcId="{BB000E5F-E4BA-4781-BEAF-0BDFED1C4019}" destId="{4AD6B3B6-4171-4ACE-88DE-71FE374A99DC}" srcOrd="13" destOrd="0" presId="urn:microsoft.com/office/officeart/2005/8/layout/list1"/>
    <dgm:cxn modelId="{7F71B8B2-9865-442B-809A-9DB2E7ECC194}" type="presParOf" srcId="{BB000E5F-E4BA-4781-BEAF-0BDFED1C4019}" destId="{E8FAD969-7348-4765-927C-D0EA3F24C554}" srcOrd="14" destOrd="0" presId="urn:microsoft.com/office/officeart/2005/8/layout/list1"/>
    <dgm:cxn modelId="{A223E547-1661-4D0E-B3F4-ADA43E48C02C}" type="presParOf" srcId="{BB000E5F-E4BA-4781-BEAF-0BDFED1C4019}" destId="{943F3800-9342-4B3A-88EF-0EE43D299E16}" srcOrd="15" destOrd="0" presId="urn:microsoft.com/office/officeart/2005/8/layout/list1"/>
    <dgm:cxn modelId="{E482756A-B567-41DE-8ABE-B9A62604AD62}" type="presParOf" srcId="{BB000E5F-E4BA-4781-BEAF-0BDFED1C4019}" destId="{D555167D-22B3-4A3F-9A18-0A7A06B758E7}" srcOrd="16" destOrd="0" presId="urn:microsoft.com/office/officeart/2005/8/layout/list1"/>
    <dgm:cxn modelId="{D72DABA4-4FF6-485D-BE3C-785542085C0B}" type="presParOf" srcId="{D555167D-22B3-4A3F-9A18-0A7A06B758E7}" destId="{599A8599-03D5-42E7-B993-78A50F148E3F}" srcOrd="0" destOrd="0" presId="urn:microsoft.com/office/officeart/2005/8/layout/list1"/>
    <dgm:cxn modelId="{9FC748F1-5944-45C3-BF42-81C3A1C062CA}" type="presParOf" srcId="{D555167D-22B3-4A3F-9A18-0A7A06B758E7}" destId="{FABC974F-C62C-4204-A3A5-DDA80B98124F}" srcOrd="1" destOrd="0" presId="urn:microsoft.com/office/officeart/2005/8/layout/list1"/>
    <dgm:cxn modelId="{819048DA-0522-42F4-9EBE-E496931C6BE2}" type="presParOf" srcId="{BB000E5F-E4BA-4781-BEAF-0BDFED1C4019}" destId="{D3C758E2-85A9-41F1-B546-3623821181D3}" srcOrd="17" destOrd="0" presId="urn:microsoft.com/office/officeart/2005/8/layout/list1"/>
    <dgm:cxn modelId="{B5DCF3DE-0B20-43A9-BDE0-DE7613EE7C69}" type="presParOf" srcId="{BB000E5F-E4BA-4781-BEAF-0BDFED1C4019}" destId="{D94F7747-A879-43B7-8F89-12187C46ED36}"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A0F056B-F3CA-4CD9-8B95-24DCFE1BC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C677275-481B-4519-A6D1-3B1843FC7266}">
      <dgm:prSet custT="1"/>
      <dgm:spPr>
        <a:solidFill>
          <a:schemeClr val="accent5">
            <a:lumMod val="50000"/>
          </a:schemeClr>
        </a:solidFill>
      </dgm:spPr>
      <dgm:t>
        <a:bodyPr/>
        <a:lstStyle/>
        <a:p>
          <a:r>
            <a:rPr lang="fr-FR" sz="2800" dirty="0"/>
            <a:t>Khi </a:t>
          </a:r>
          <a:r>
            <a:rPr lang="fr-FR" sz="2800" dirty="0" err="1"/>
            <a:t>trong</a:t>
          </a:r>
          <a:r>
            <a:rPr lang="fr-FR" sz="2800" dirty="0"/>
            <a:t> </a:t>
          </a:r>
          <a:r>
            <a:rPr lang="fr-FR" sz="2800" dirty="0" err="1"/>
            <a:t>nhà</a:t>
          </a:r>
          <a:r>
            <a:rPr lang="fr-FR" sz="2800" dirty="0"/>
            <a:t> </a:t>
          </a:r>
          <a:r>
            <a:rPr lang="fr-FR" sz="2800" dirty="0" err="1"/>
            <a:t>có</a:t>
          </a:r>
          <a:r>
            <a:rPr lang="fr-FR" sz="2800" dirty="0"/>
            <a:t> </a:t>
          </a:r>
          <a:r>
            <a:rPr lang="fr-FR" sz="2800" dirty="0" err="1"/>
            <a:t>người</a:t>
          </a:r>
          <a:r>
            <a:rPr lang="fr-FR" sz="2800" dirty="0"/>
            <a:t> </a:t>
          </a:r>
          <a:r>
            <a:rPr lang="fr-FR" sz="2800" dirty="0" err="1"/>
            <a:t>chết</a:t>
          </a:r>
          <a:r>
            <a:rPr lang="fr-FR" sz="2800" dirty="0"/>
            <a:t>, </a:t>
          </a:r>
          <a:r>
            <a:rPr lang="fr-FR" sz="2800" dirty="0" err="1"/>
            <a:t>người</a:t>
          </a:r>
          <a:r>
            <a:rPr lang="fr-FR" sz="2800" dirty="0"/>
            <a:t> ta </a:t>
          </a:r>
          <a:r>
            <a:rPr lang="fr-FR" sz="2800" dirty="0" err="1"/>
            <a:t>giã</a:t>
          </a:r>
          <a:r>
            <a:rPr lang="fr-FR" sz="2800" dirty="0"/>
            <a:t> </a:t>
          </a:r>
          <a:r>
            <a:rPr lang="fr-FR" sz="2800" dirty="0" err="1"/>
            <a:t>vào</a:t>
          </a:r>
          <a:r>
            <a:rPr lang="fr-FR" sz="2800" dirty="0"/>
            <a:t> </a:t>
          </a:r>
          <a:r>
            <a:rPr lang="fr-FR" sz="2800" dirty="0" err="1"/>
            <a:t>cối</a:t>
          </a:r>
          <a:r>
            <a:rPr lang="fr-FR" sz="2800" dirty="0"/>
            <a:t>, </a:t>
          </a:r>
          <a:r>
            <a:rPr lang="fr-FR" sz="2800" dirty="0" err="1"/>
            <a:t>đó</a:t>
          </a:r>
          <a:r>
            <a:rPr lang="fr-FR" sz="2800" dirty="0"/>
            <a:t> là </a:t>
          </a:r>
          <a:r>
            <a:rPr lang="fr-FR" sz="2800" dirty="0" err="1"/>
            <a:t>tín</a:t>
          </a:r>
          <a:r>
            <a:rPr lang="fr-FR" sz="2800" dirty="0"/>
            <a:t> </a:t>
          </a:r>
          <a:r>
            <a:rPr lang="fr-FR" sz="2800" dirty="0" err="1"/>
            <a:t>hiệu</a:t>
          </a:r>
          <a:r>
            <a:rPr lang="fr-FR" sz="2800" dirty="0"/>
            <a:t> </a:t>
          </a:r>
          <a:r>
            <a:rPr lang="fr-FR" sz="2800" dirty="0" err="1"/>
            <a:t>thông</a:t>
          </a:r>
          <a:r>
            <a:rPr lang="fr-FR" sz="2800" dirty="0"/>
            <a:t> tin </a:t>
          </a:r>
          <a:r>
            <a:rPr lang="fr-FR" sz="2800" dirty="0" err="1"/>
            <a:t>cho</a:t>
          </a:r>
          <a:r>
            <a:rPr lang="fr-FR" sz="2800" dirty="0"/>
            <a:t> </a:t>
          </a:r>
          <a:r>
            <a:rPr lang="fr-FR" sz="2800" dirty="0" err="1"/>
            <a:t>hàng</a:t>
          </a:r>
          <a:r>
            <a:rPr lang="fr-FR" sz="2800" dirty="0"/>
            <a:t> </a:t>
          </a:r>
          <a:r>
            <a:rPr lang="fr-FR" sz="2800" dirty="0" err="1"/>
            <a:t>xóm</a:t>
          </a:r>
          <a:r>
            <a:rPr lang="fr-FR" sz="2800" dirty="0"/>
            <a:t>, </a:t>
          </a:r>
          <a:r>
            <a:rPr lang="fr-FR" sz="2800" dirty="0" err="1"/>
            <a:t>láng</a:t>
          </a:r>
          <a:r>
            <a:rPr lang="fr-FR" sz="2800" dirty="0"/>
            <a:t> </a:t>
          </a:r>
          <a:r>
            <a:rPr lang="fr-FR" sz="2800" dirty="0" err="1"/>
            <a:t>giềng</a:t>
          </a:r>
          <a:r>
            <a:rPr lang="fr-FR" sz="2800" dirty="0"/>
            <a:t> </a:t>
          </a:r>
          <a:r>
            <a:rPr lang="fr-FR" sz="2800" dirty="0" err="1"/>
            <a:t>biết</a:t>
          </a:r>
          <a:r>
            <a:rPr lang="fr-FR" sz="2800" dirty="0"/>
            <a:t> </a:t>
          </a:r>
          <a:r>
            <a:rPr lang="fr-FR" sz="2800" dirty="0" err="1"/>
            <a:t>để</a:t>
          </a:r>
          <a:r>
            <a:rPr lang="fr-FR" sz="2800" dirty="0"/>
            <a:t> </a:t>
          </a:r>
          <a:r>
            <a:rPr lang="fr-FR" sz="2800" dirty="0" err="1"/>
            <a:t>đến</a:t>
          </a:r>
          <a:r>
            <a:rPr lang="fr-FR" sz="2800" dirty="0"/>
            <a:t> </a:t>
          </a:r>
          <a:r>
            <a:rPr lang="fr-FR" sz="2800" dirty="0" err="1"/>
            <a:t>giúp</a:t>
          </a:r>
          <a:r>
            <a:rPr lang="fr-FR" sz="2800" dirty="0"/>
            <a:t> </a:t>
          </a:r>
          <a:r>
            <a:rPr lang="fr-FR" sz="2800" dirty="0" err="1"/>
            <a:t>đỡ</a:t>
          </a:r>
          <a:endParaRPr lang="en-US" sz="2800" dirty="0"/>
        </a:p>
      </dgm:t>
    </dgm:pt>
    <dgm:pt modelId="{89D85614-8144-4E72-9474-F095BAC4292D}" type="parTrans" cxnId="{84901DBF-1A42-4AF5-B787-BEE52E2C638A}">
      <dgm:prSet/>
      <dgm:spPr/>
      <dgm:t>
        <a:bodyPr/>
        <a:lstStyle/>
        <a:p>
          <a:endParaRPr lang="en-US"/>
        </a:p>
      </dgm:t>
    </dgm:pt>
    <dgm:pt modelId="{BA3D4B31-3D82-4FFB-94CF-2BE3B8720689}" type="sibTrans" cxnId="{84901DBF-1A42-4AF5-B787-BEE52E2C638A}">
      <dgm:prSet/>
      <dgm:spPr/>
      <dgm:t>
        <a:bodyPr/>
        <a:lstStyle/>
        <a:p>
          <a:endParaRPr lang="en-US"/>
        </a:p>
      </dgm:t>
    </dgm:pt>
    <dgm:pt modelId="{0B3BEB44-18F6-404B-9BA6-D7CAA9D1EF61}">
      <dgm:prSet custT="1"/>
      <dgm:spPr>
        <a:solidFill>
          <a:schemeClr val="accent5">
            <a:lumMod val="50000"/>
          </a:schemeClr>
        </a:solidFill>
      </dgm:spPr>
      <dgm:t>
        <a:bodyPr/>
        <a:lstStyle/>
        <a:p>
          <a:r>
            <a:rPr lang="fr-FR" sz="2800" dirty="0" err="1"/>
            <a:t>Người</a:t>
          </a:r>
          <a:r>
            <a:rPr lang="fr-FR" sz="2800" dirty="0"/>
            <a:t> </a:t>
          </a:r>
          <a:r>
            <a:rPr lang="fr-FR" sz="2800" dirty="0" err="1"/>
            <a:t>chết</a:t>
          </a:r>
          <a:r>
            <a:rPr lang="fr-FR" sz="2800" dirty="0"/>
            <a:t> </a:t>
          </a:r>
          <a:r>
            <a:rPr lang="fr-FR" sz="2800" dirty="0" err="1"/>
            <a:t>có</a:t>
          </a:r>
          <a:r>
            <a:rPr lang="fr-FR" sz="2800" dirty="0"/>
            <a:t> </a:t>
          </a:r>
          <a:r>
            <a:rPr lang="fr-FR" sz="2800" dirty="0" err="1"/>
            <a:t>quyền</a:t>
          </a:r>
          <a:r>
            <a:rPr lang="fr-FR" sz="2800" dirty="0"/>
            <a:t> </a:t>
          </a:r>
          <a:r>
            <a:rPr lang="fr-FR" sz="2800" dirty="0" err="1"/>
            <a:t>đem</a:t>
          </a:r>
          <a:r>
            <a:rPr lang="fr-FR" sz="2800" dirty="0"/>
            <a:t> </a:t>
          </a:r>
          <a:r>
            <a:rPr lang="fr-FR" sz="2800" dirty="0" err="1"/>
            <a:t>theo</a:t>
          </a:r>
          <a:r>
            <a:rPr lang="fr-FR" sz="2800" dirty="0"/>
            <a:t> </a:t>
          </a:r>
          <a:r>
            <a:rPr lang="fr-FR" sz="2800" dirty="0" err="1"/>
            <a:t>một</a:t>
          </a:r>
          <a:r>
            <a:rPr lang="fr-FR" sz="2800" dirty="0"/>
            <a:t> </a:t>
          </a:r>
          <a:r>
            <a:rPr lang="fr-FR" sz="2800" dirty="0" err="1"/>
            <a:t>số</a:t>
          </a:r>
          <a:r>
            <a:rPr lang="fr-FR" sz="2800" dirty="0"/>
            <a:t> </a:t>
          </a:r>
          <a:r>
            <a:rPr lang="fr-FR" sz="2800" dirty="0" err="1"/>
            <a:t>tài</a:t>
          </a:r>
          <a:r>
            <a:rPr lang="fr-FR" sz="2800" dirty="0"/>
            <a:t> </a:t>
          </a:r>
          <a:r>
            <a:rPr lang="fr-FR" sz="2800" dirty="0" err="1"/>
            <a:t>sản</a:t>
          </a:r>
          <a:r>
            <a:rPr lang="fr-FR" sz="2800" dirty="0"/>
            <a:t> </a:t>
          </a:r>
          <a:r>
            <a:rPr lang="fr-FR" sz="2800" dirty="0" err="1"/>
            <a:t>để</a:t>
          </a:r>
          <a:r>
            <a:rPr lang="fr-FR" sz="2800" dirty="0"/>
            <a:t> </a:t>
          </a:r>
          <a:r>
            <a:rPr lang="fr-FR" sz="2800" dirty="0" err="1"/>
            <a:t>sử</a:t>
          </a:r>
          <a:r>
            <a:rPr lang="fr-FR" sz="2800" dirty="0"/>
            <a:t> </a:t>
          </a:r>
          <a:r>
            <a:rPr lang="fr-FR" sz="2800" dirty="0" err="1"/>
            <a:t>dụng</a:t>
          </a:r>
          <a:r>
            <a:rPr lang="fr-FR" sz="2800" dirty="0"/>
            <a:t> </a:t>
          </a:r>
          <a:r>
            <a:rPr lang="fr-FR" sz="2800" dirty="0" err="1"/>
            <a:t>trong</a:t>
          </a:r>
          <a:r>
            <a:rPr lang="fr-FR" sz="2800" dirty="0"/>
            <a:t> </a:t>
          </a:r>
          <a:r>
            <a:rPr lang="fr-FR" sz="2800" dirty="0" err="1"/>
            <a:t>cuộc</a:t>
          </a:r>
          <a:r>
            <a:rPr lang="fr-FR" sz="2800" dirty="0"/>
            <a:t> </a:t>
          </a:r>
          <a:r>
            <a:rPr lang="fr-FR" sz="2800" dirty="0" err="1"/>
            <a:t>sống</a:t>
          </a:r>
          <a:r>
            <a:rPr lang="fr-FR" sz="2800" dirty="0"/>
            <a:t> </a:t>
          </a:r>
          <a:r>
            <a:rPr lang="fr-FR" sz="2800" dirty="0" err="1"/>
            <a:t>khác</a:t>
          </a:r>
          <a:r>
            <a:rPr lang="fr-FR" sz="2800" dirty="0"/>
            <a:t>. </a:t>
          </a:r>
          <a:endParaRPr lang="en-US" sz="2800" dirty="0"/>
        </a:p>
      </dgm:t>
    </dgm:pt>
    <dgm:pt modelId="{4B0FB8A1-D80B-4386-B226-49B482BAF27D}" type="parTrans" cxnId="{C0DB2DF8-C251-44AD-A291-348E78650B24}">
      <dgm:prSet/>
      <dgm:spPr/>
    </dgm:pt>
    <dgm:pt modelId="{B4CF6F06-8FE6-4F9B-A4CF-5E7DDA415D9B}" type="sibTrans" cxnId="{C0DB2DF8-C251-44AD-A291-348E78650B24}">
      <dgm:prSet/>
      <dgm:spPr/>
    </dgm:pt>
    <dgm:pt modelId="{FA1CDEBC-DED3-40FA-A270-402FBC3149AD}">
      <dgm:prSet custT="1"/>
      <dgm:spPr>
        <a:solidFill>
          <a:schemeClr val="accent5">
            <a:lumMod val="50000"/>
          </a:schemeClr>
        </a:solidFill>
      </dgm:spPr>
      <dgm:t>
        <a:bodyPr/>
        <a:lstStyle/>
        <a:p>
          <a:r>
            <a:rPr lang="fr-FR" sz="2800" dirty="0" err="1"/>
            <a:t>Người</a:t>
          </a:r>
          <a:r>
            <a:rPr lang="fr-FR" sz="2800" dirty="0"/>
            <a:t> </a:t>
          </a:r>
          <a:r>
            <a:rPr lang="fr-FR" sz="2800" dirty="0" err="1"/>
            <a:t>chết</a:t>
          </a:r>
          <a:r>
            <a:rPr lang="fr-FR" sz="2800" dirty="0"/>
            <a:t> </a:t>
          </a:r>
          <a:r>
            <a:rPr lang="fr-FR" sz="2800" dirty="0" err="1"/>
            <a:t>được</a:t>
          </a:r>
          <a:r>
            <a:rPr lang="fr-FR" sz="2800" dirty="0"/>
            <a:t> </a:t>
          </a:r>
          <a:r>
            <a:rPr lang="fr-FR" sz="2800" dirty="0" err="1"/>
            <a:t>hỏa</a:t>
          </a:r>
          <a:r>
            <a:rPr lang="fr-FR" sz="2800" dirty="0"/>
            <a:t> </a:t>
          </a:r>
          <a:r>
            <a:rPr lang="fr-FR" sz="2800" dirty="0" err="1"/>
            <a:t>táng</a:t>
          </a:r>
          <a:r>
            <a:rPr lang="fr-FR" sz="2800" dirty="0"/>
            <a:t> </a:t>
          </a:r>
          <a:r>
            <a:rPr lang="fr-FR" sz="2800" dirty="0" err="1"/>
            <a:t>hay</a:t>
          </a:r>
          <a:r>
            <a:rPr lang="fr-FR" sz="2800" dirty="0"/>
            <a:t> </a:t>
          </a:r>
          <a:r>
            <a:rPr lang="fr-FR" sz="2800" dirty="0" err="1"/>
            <a:t>được</a:t>
          </a:r>
          <a:r>
            <a:rPr lang="fr-FR" sz="2800" dirty="0"/>
            <a:t> </a:t>
          </a:r>
          <a:r>
            <a:rPr lang="fr-FR" sz="2800" dirty="0" err="1"/>
            <a:t>chôn</a:t>
          </a:r>
          <a:r>
            <a:rPr lang="fr-FR" sz="2800" dirty="0"/>
            <a:t> </a:t>
          </a:r>
          <a:r>
            <a:rPr lang="fr-FR" sz="2800" dirty="0" err="1"/>
            <a:t>cất</a:t>
          </a:r>
          <a:endParaRPr lang="en-US" sz="2800" dirty="0"/>
        </a:p>
      </dgm:t>
    </dgm:pt>
    <dgm:pt modelId="{94F465F0-7773-4FA3-A58A-1DDF819FAA52}" type="parTrans" cxnId="{5F20849A-643A-4C23-B8EC-9E48F128E1B6}">
      <dgm:prSet/>
      <dgm:spPr/>
    </dgm:pt>
    <dgm:pt modelId="{3F563C91-58A4-4E40-82DB-CA800CD80848}" type="sibTrans" cxnId="{5F20849A-643A-4C23-B8EC-9E48F128E1B6}">
      <dgm:prSet/>
      <dgm:spPr/>
    </dgm:pt>
    <dgm:pt modelId="{BB000E5F-E4BA-4781-BEAF-0BDFED1C4019}" type="pres">
      <dgm:prSet presAssocID="{0A0F056B-F3CA-4CD9-8B95-24DCFE1BCE5E}" presName="linear" presStyleCnt="0">
        <dgm:presLayoutVars>
          <dgm:dir/>
          <dgm:animLvl val="lvl"/>
          <dgm:resizeHandles val="exact"/>
        </dgm:presLayoutVars>
      </dgm:prSet>
      <dgm:spPr/>
    </dgm:pt>
    <dgm:pt modelId="{30BEB59D-D8CB-459D-9E13-FD21FD11012D}" type="pres">
      <dgm:prSet presAssocID="{DC677275-481B-4519-A6D1-3B1843FC7266}" presName="parentLin" presStyleCnt="0"/>
      <dgm:spPr/>
    </dgm:pt>
    <dgm:pt modelId="{19FA1595-3DB7-436D-91F9-5A7A4C741BEB}" type="pres">
      <dgm:prSet presAssocID="{DC677275-481B-4519-A6D1-3B1843FC7266}" presName="parentLeftMargin" presStyleLbl="node1" presStyleIdx="0" presStyleCnt="3"/>
      <dgm:spPr/>
    </dgm:pt>
    <dgm:pt modelId="{44AC20F0-E480-4FE3-9C03-F94ED25D006C}" type="pres">
      <dgm:prSet presAssocID="{DC677275-481B-4519-A6D1-3B1843FC7266}" presName="parentText" presStyleLbl="node1" presStyleIdx="0" presStyleCnt="3" custScaleX="142857">
        <dgm:presLayoutVars>
          <dgm:chMax val="0"/>
          <dgm:bulletEnabled val="1"/>
        </dgm:presLayoutVars>
      </dgm:prSet>
      <dgm:spPr/>
    </dgm:pt>
    <dgm:pt modelId="{B13D8BE1-3A1E-4029-AC2A-6C3F35E09BC1}" type="pres">
      <dgm:prSet presAssocID="{DC677275-481B-4519-A6D1-3B1843FC7266}" presName="negativeSpace" presStyleCnt="0"/>
      <dgm:spPr/>
    </dgm:pt>
    <dgm:pt modelId="{5072C50A-0B5B-4AD8-BA5D-EB672E7ED4BE}" type="pres">
      <dgm:prSet presAssocID="{DC677275-481B-4519-A6D1-3B1843FC7266}" presName="childText" presStyleLbl="conFgAcc1" presStyleIdx="0" presStyleCnt="3">
        <dgm:presLayoutVars>
          <dgm:bulletEnabled val="1"/>
        </dgm:presLayoutVars>
      </dgm:prSet>
      <dgm:spPr/>
    </dgm:pt>
    <dgm:pt modelId="{A3AE3D5F-DE6C-4F1C-A4AE-3303111287F7}" type="pres">
      <dgm:prSet presAssocID="{BA3D4B31-3D82-4FFB-94CF-2BE3B8720689}" presName="spaceBetweenRectangles" presStyleCnt="0"/>
      <dgm:spPr/>
    </dgm:pt>
    <dgm:pt modelId="{835EACEE-25CE-4D67-9AE3-4348A2BAC504}" type="pres">
      <dgm:prSet presAssocID="{0B3BEB44-18F6-404B-9BA6-D7CAA9D1EF61}" presName="parentLin" presStyleCnt="0"/>
      <dgm:spPr/>
    </dgm:pt>
    <dgm:pt modelId="{F73F7307-0E6F-43D3-8DF3-4A8DEA611BDF}" type="pres">
      <dgm:prSet presAssocID="{0B3BEB44-18F6-404B-9BA6-D7CAA9D1EF61}" presName="parentLeftMargin" presStyleLbl="node1" presStyleIdx="0" presStyleCnt="3"/>
      <dgm:spPr/>
    </dgm:pt>
    <dgm:pt modelId="{F25AC542-DC87-44ED-B30D-5313FC025B93}" type="pres">
      <dgm:prSet presAssocID="{0B3BEB44-18F6-404B-9BA6-D7CAA9D1EF61}" presName="parentText" presStyleLbl="node1" presStyleIdx="1" presStyleCnt="3" custScaleX="142857">
        <dgm:presLayoutVars>
          <dgm:chMax val="0"/>
          <dgm:bulletEnabled val="1"/>
        </dgm:presLayoutVars>
      </dgm:prSet>
      <dgm:spPr/>
    </dgm:pt>
    <dgm:pt modelId="{28652DDC-AC8D-42E6-9360-BE6A2B3679D4}" type="pres">
      <dgm:prSet presAssocID="{0B3BEB44-18F6-404B-9BA6-D7CAA9D1EF61}" presName="negativeSpace" presStyleCnt="0"/>
      <dgm:spPr/>
    </dgm:pt>
    <dgm:pt modelId="{7205BB7E-9719-4368-90C1-1BFFD417F045}" type="pres">
      <dgm:prSet presAssocID="{0B3BEB44-18F6-404B-9BA6-D7CAA9D1EF61}" presName="childText" presStyleLbl="conFgAcc1" presStyleIdx="1" presStyleCnt="3">
        <dgm:presLayoutVars>
          <dgm:bulletEnabled val="1"/>
        </dgm:presLayoutVars>
      </dgm:prSet>
      <dgm:spPr/>
    </dgm:pt>
    <dgm:pt modelId="{7DF6161C-8389-49B7-8DC6-54FF85CCE073}" type="pres">
      <dgm:prSet presAssocID="{B4CF6F06-8FE6-4F9B-A4CF-5E7DDA415D9B}" presName="spaceBetweenRectangles" presStyleCnt="0"/>
      <dgm:spPr/>
    </dgm:pt>
    <dgm:pt modelId="{A291D927-F591-4A4B-8BF2-762BDB8A07FB}" type="pres">
      <dgm:prSet presAssocID="{FA1CDEBC-DED3-40FA-A270-402FBC3149AD}" presName="parentLin" presStyleCnt="0"/>
      <dgm:spPr/>
    </dgm:pt>
    <dgm:pt modelId="{773A3D4E-25E9-40C0-88DD-B62D01EAFE79}" type="pres">
      <dgm:prSet presAssocID="{FA1CDEBC-DED3-40FA-A270-402FBC3149AD}" presName="parentLeftMargin" presStyleLbl="node1" presStyleIdx="1" presStyleCnt="3"/>
      <dgm:spPr/>
    </dgm:pt>
    <dgm:pt modelId="{2BA2BD96-46F8-4437-B82E-B9AA6DB67530}" type="pres">
      <dgm:prSet presAssocID="{FA1CDEBC-DED3-40FA-A270-402FBC3149AD}" presName="parentText" presStyleLbl="node1" presStyleIdx="2" presStyleCnt="3" custScaleX="142857">
        <dgm:presLayoutVars>
          <dgm:chMax val="0"/>
          <dgm:bulletEnabled val="1"/>
        </dgm:presLayoutVars>
      </dgm:prSet>
      <dgm:spPr/>
    </dgm:pt>
    <dgm:pt modelId="{EB147273-96BB-4A11-997A-BA41E7895EA5}" type="pres">
      <dgm:prSet presAssocID="{FA1CDEBC-DED3-40FA-A270-402FBC3149AD}" presName="negativeSpace" presStyleCnt="0"/>
      <dgm:spPr/>
    </dgm:pt>
    <dgm:pt modelId="{39753246-1282-484E-BE34-555BE477DBAC}" type="pres">
      <dgm:prSet presAssocID="{FA1CDEBC-DED3-40FA-A270-402FBC3149AD}" presName="childText" presStyleLbl="conFgAcc1" presStyleIdx="2" presStyleCnt="3">
        <dgm:presLayoutVars>
          <dgm:bulletEnabled val="1"/>
        </dgm:presLayoutVars>
      </dgm:prSet>
      <dgm:spPr/>
    </dgm:pt>
  </dgm:ptLst>
  <dgm:cxnLst>
    <dgm:cxn modelId="{5FBF6B27-A749-4865-A686-5B63D40DD934}" type="presOf" srcId="{FA1CDEBC-DED3-40FA-A270-402FBC3149AD}" destId="{2BA2BD96-46F8-4437-B82E-B9AA6DB67530}" srcOrd="1" destOrd="0" presId="urn:microsoft.com/office/officeart/2005/8/layout/list1"/>
    <dgm:cxn modelId="{0AD18C38-8A45-4416-8129-155E9CF1178A}" type="presOf" srcId="{DC677275-481B-4519-A6D1-3B1843FC7266}" destId="{44AC20F0-E480-4FE3-9C03-F94ED25D006C}" srcOrd="1" destOrd="0" presId="urn:microsoft.com/office/officeart/2005/8/layout/list1"/>
    <dgm:cxn modelId="{4F895161-3712-4D9C-A145-68EE95D952AD}" type="presOf" srcId="{FA1CDEBC-DED3-40FA-A270-402FBC3149AD}" destId="{773A3D4E-25E9-40C0-88DD-B62D01EAFE79}" srcOrd="0" destOrd="0" presId="urn:microsoft.com/office/officeart/2005/8/layout/list1"/>
    <dgm:cxn modelId="{978B2457-74F4-4F00-950A-632FCF84B640}" type="presOf" srcId="{DC677275-481B-4519-A6D1-3B1843FC7266}" destId="{19FA1595-3DB7-436D-91F9-5A7A4C741BEB}" srcOrd="0" destOrd="0" presId="urn:microsoft.com/office/officeart/2005/8/layout/list1"/>
    <dgm:cxn modelId="{83364878-73DC-40A2-AD72-F7A26E43DA40}" type="presOf" srcId="{0B3BEB44-18F6-404B-9BA6-D7CAA9D1EF61}" destId="{F25AC542-DC87-44ED-B30D-5313FC025B93}" srcOrd="1" destOrd="0" presId="urn:microsoft.com/office/officeart/2005/8/layout/list1"/>
    <dgm:cxn modelId="{AE501C98-5E2C-48CA-A90D-E3312D6E3B7C}" type="presOf" srcId="{0B3BEB44-18F6-404B-9BA6-D7CAA9D1EF61}" destId="{F73F7307-0E6F-43D3-8DF3-4A8DEA611BDF}" srcOrd="0" destOrd="0" presId="urn:microsoft.com/office/officeart/2005/8/layout/list1"/>
    <dgm:cxn modelId="{5F20849A-643A-4C23-B8EC-9E48F128E1B6}" srcId="{0A0F056B-F3CA-4CD9-8B95-24DCFE1BCE5E}" destId="{FA1CDEBC-DED3-40FA-A270-402FBC3149AD}" srcOrd="2" destOrd="0" parTransId="{94F465F0-7773-4FA3-A58A-1DDF819FAA52}" sibTransId="{3F563C91-58A4-4E40-82DB-CA800CD80848}"/>
    <dgm:cxn modelId="{DE5586B5-96C4-46B8-BFE0-8D5C03779E5E}" type="presOf" srcId="{0A0F056B-F3CA-4CD9-8B95-24DCFE1BCE5E}" destId="{BB000E5F-E4BA-4781-BEAF-0BDFED1C4019}" srcOrd="0" destOrd="0" presId="urn:microsoft.com/office/officeart/2005/8/layout/list1"/>
    <dgm:cxn modelId="{84901DBF-1A42-4AF5-B787-BEE52E2C638A}" srcId="{0A0F056B-F3CA-4CD9-8B95-24DCFE1BCE5E}" destId="{DC677275-481B-4519-A6D1-3B1843FC7266}" srcOrd="0" destOrd="0" parTransId="{89D85614-8144-4E72-9474-F095BAC4292D}" sibTransId="{BA3D4B31-3D82-4FFB-94CF-2BE3B8720689}"/>
    <dgm:cxn modelId="{C0DB2DF8-C251-44AD-A291-348E78650B24}" srcId="{0A0F056B-F3CA-4CD9-8B95-24DCFE1BCE5E}" destId="{0B3BEB44-18F6-404B-9BA6-D7CAA9D1EF61}" srcOrd="1" destOrd="0" parTransId="{4B0FB8A1-D80B-4386-B226-49B482BAF27D}" sibTransId="{B4CF6F06-8FE6-4F9B-A4CF-5E7DDA415D9B}"/>
    <dgm:cxn modelId="{4780BC46-9537-4951-AE7D-C5E1E264045C}" type="presParOf" srcId="{BB000E5F-E4BA-4781-BEAF-0BDFED1C4019}" destId="{30BEB59D-D8CB-459D-9E13-FD21FD11012D}" srcOrd="0" destOrd="0" presId="urn:microsoft.com/office/officeart/2005/8/layout/list1"/>
    <dgm:cxn modelId="{9D0AA617-63AB-45A6-A83B-E2991E3E3963}" type="presParOf" srcId="{30BEB59D-D8CB-459D-9E13-FD21FD11012D}" destId="{19FA1595-3DB7-436D-91F9-5A7A4C741BEB}" srcOrd="0" destOrd="0" presId="urn:microsoft.com/office/officeart/2005/8/layout/list1"/>
    <dgm:cxn modelId="{78CCF0FC-0E39-4531-B983-51088475D92D}" type="presParOf" srcId="{30BEB59D-D8CB-459D-9E13-FD21FD11012D}" destId="{44AC20F0-E480-4FE3-9C03-F94ED25D006C}" srcOrd="1" destOrd="0" presId="urn:microsoft.com/office/officeart/2005/8/layout/list1"/>
    <dgm:cxn modelId="{C821D2C5-7F3A-445F-A075-0359DD13410C}" type="presParOf" srcId="{BB000E5F-E4BA-4781-BEAF-0BDFED1C4019}" destId="{B13D8BE1-3A1E-4029-AC2A-6C3F35E09BC1}" srcOrd="1" destOrd="0" presId="urn:microsoft.com/office/officeart/2005/8/layout/list1"/>
    <dgm:cxn modelId="{DBDCB48F-42C2-4D11-B789-FFD17907D08D}" type="presParOf" srcId="{BB000E5F-E4BA-4781-BEAF-0BDFED1C4019}" destId="{5072C50A-0B5B-4AD8-BA5D-EB672E7ED4BE}" srcOrd="2" destOrd="0" presId="urn:microsoft.com/office/officeart/2005/8/layout/list1"/>
    <dgm:cxn modelId="{386436A5-7F51-4FC3-B62C-B98D7F530347}" type="presParOf" srcId="{BB000E5F-E4BA-4781-BEAF-0BDFED1C4019}" destId="{A3AE3D5F-DE6C-4F1C-A4AE-3303111287F7}" srcOrd="3" destOrd="0" presId="urn:microsoft.com/office/officeart/2005/8/layout/list1"/>
    <dgm:cxn modelId="{927E2C5C-70E9-49F5-AC96-761AF48852B3}" type="presParOf" srcId="{BB000E5F-E4BA-4781-BEAF-0BDFED1C4019}" destId="{835EACEE-25CE-4D67-9AE3-4348A2BAC504}" srcOrd="4" destOrd="0" presId="urn:microsoft.com/office/officeart/2005/8/layout/list1"/>
    <dgm:cxn modelId="{C23FD112-88C9-44E9-95EF-4D0864698D8B}" type="presParOf" srcId="{835EACEE-25CE-4D67-9AE3-4348A2BAC504}" destId="{F73F7307-0E6F-43D3-8DF3-4A8DEA611BDF}" srcOrd="0" destOrd="0" presId="urn:microsoft.com/office/officeart/2005/8/layout/list1"/>
    <dgm:cxn modelId="{D3C54D61-6415-4DEF-AE7C-64DCED0165F3}" type="presParOf" srcId="{835EACEE-25CE-4D67-9AE3-4348A2BAC504}" destId="{F25AC542-DC87-44ED-B30D-5313FC025B93}" srcOrd="1" destOrd="0" presId="urn:microsoft.com/office/officeart/2005/8/layout/list1"/>
    <dgm:cxn modelId="{0A899070-8CE5-40C5-B6A3-3937874F6D5A}" type="presParOf" srcId="{BB000E5F-E4BA-4781-BEAF-0BDFED1C4019}" destId="{28652DDC-AC8D-42E6-9360-BE6A2B3679D4}" srcOrd="5" destOrd="0" presId="urn:microsoft.com/office/officeart/2005/8/layout/list1"/>
    <dgm:cxn modelId="{F8AD2404-3552-4813-9AB6-DC09F43EB9FA}" type="presParOf" srcId="{BB000E5F-E4BA-4781-BEAF-0BDFED1C4019}" destId="{7205BB7E-9719-4368-90C1-1BFFD417F045}" srcOrd="6" destOrd="0" presId="urn:microsoft.com/office/officeart/2005/8/layout/list1"/>
    <dgm:cxn modelId="{20E6B149-2906-4B64-9D9C-BC420EC0E296}" type="presParOf" srcId="{BB000E5F-E4BA-4781-BEAF-0BDFED1C4019}" destId="{7DF6161C-8389-49B7-8DC6-54FF85CCE073}" srcOrd="7" destOrd="0" presId="urn:microsoft.com/office/officeart/2005/8/layout/list1"/>
    <dgm:cxn modelId="{17AF6219-37F8-40C5-A1AB-CF14E0A3D46A}" type="presParOf" srcId="{BB000E5F-E4BA-4781-BEAF-0BDFED1C4019}" destId="{A291D927-F591-4A4B-8BF2-762BDB8A07FB}" srcOrd="8" destOrd="0" presId="urn:microsoft.com/office/officeart/2005/8/layout/list1"/>
    <dgm:cxn modelId="{1EF25C47-8A75-4914-8515-A7472E7CE6F4}" type="presParOf" srcId="{A291D927-F591-4A4B-8BF2-762BDB8A07FB}" destId="{773A3D4E-25E9-40C0-88DD-B62D01EAFE79}" srcOrd="0" destOrd="0" presId="urn:microsoft.com/office/officeart/2005/8/layout/list1"/>
    <dgm:cxn modelId="{51E9C5EC-614C-4A73-A8CF-A8224F7D1BD5}" type="presParOf" srcId="{A291D927-F591-4A4B-8BF2-762BDB8A07FB}" destId="{2BA2BD96-46F8-4437-B82E-B9AA6DB67530}" srcOrd="1" destOrd="0" presId="urn:microsoft.com/office/officeart/2005/8/layout/list1"/>
    <dgm:cxn modelId="{76D9F37C-DF67-4F00-96E4-5C6028CF8602}" type="presParOf" srcId="{BB000E5F-E4BA-4781-BEAF-0BDFED1C4019}" destId="{EB147273-96BB-4A11-997A-BA41E7895EA5}" srcOrd="9" destOrd="0" presId="urn:microsoft.com/office/officeart/2005/8/layout/list1"/>
    <dgm:cxn modelId="{4E95A613-C49D-453F-BCC9-4262605CC96C}" type="presParOf" srcId="{BB000E5F-E4BA-4781-BEAF-0BDFED1C4019}" destId="{39753246-1282-484E-BE34-555BE477DBA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EA5B3-C238-45DE-9DDB-35BF6AC79C3A}">
      <dsp:nvSpPr>
        <dsp:cNvPr id="0" name=""/>
        <dsp:cNvSpPr/>
      </dsp:nvSpPr>
      <dsp:spPr>
        <a:xfrm>
          <a:off x="0" y="951633"/>
          <a:ext cx="8128000"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7D104D-044D-4F2E-B095-A7A782490B39}">
      <dsp:nvSpPr>
        <dsp:cNvPr id="0" name=""/>
        <dsp:cNvSpPr/>
      </dsp:nvSpPr>
      <dsp:spPr>
        <a:xfrm>
          <a:off x="386953" y="21753"/>
          <a:ext cx="7739054" cy="185976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dirty="0"/>
            <a:t>1. </a:t>
          </a:r>
          <a:r>
            <a:rPr lang="en-US" sz="3200" b="1" kern="1200" dirty="0" err="1"/>
            <a:t>Hoàn</a:t>
          </a:r>
          <a:r>
            <a:rPr lang="en-US" sz="3200" b="1" kern="1200" dirty="0"/>
            <a:t> </a:t>
          </a:r>
          <a:r>
            <a:rPr lang="en-US" sz="3200" b="1" kern="1200" dirty="0" err="1"/>
            <a:t>cảnh</a:t>
          </a:r>
          <a:r>
            <a:rPr lang="en-US" sz="3200" b="1" kern="1200" dirty="0"/>
            <a:t> </a:t>
          </a:r>
          <a:r>
            <a:rPr lang="en-US" sz="3200" b="1" kern="1200" dirty="0" err="1"/>
            <a:t>tự</a:t>
          </a:r>
          <a:r>
            <a:rPr lang="en-US" sz="3200" b="1" kern="1200" dirty="0"/>
            <a:t> </a:t>
          </a:r>
          <a:r>
            <a:rPr lang="en-US" sz="3200" b="1" kern="1200" dirty="0" err="1"/>
            <a:t>nhiên</a:t>
          </a:r>
          <a:endParaRPr lang="en-US" sz="3200" kern="1200" dirty="0">
            <a:solidFill>
              <a:schemeClr val="bg1"/>
            </a:solidFill>
          </a:endParaRPr>
        </a:p>
      </dsp:txBody>
      <dsp:txXfrm>
        <a:off x="477739" y="112539"/>
        <a:ext cx="7557482" cy="1678188"/>
      </dsp:txXfrm>
    </dsp:sp>
    <dsp:sp modelId="{90CE8C27-3523-4E34-9C8B-A65B9CEB2B9A}">
      <dsp:nvSpPr>
        <dsp:cNvPr id="0" name=""/>
        <dsp:cNvSpPr/>
      </dsp:nvSpPr>
      <dsp:spPr>
        <a:xfrm>
          <a:off x="0" y="3809313"/>
          <a:ext cx="8128000"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04C3CCC-CC6F-455C-B316-4FD53760C8F0}">
      <dsp:nvSpPr>
        <dsp:cNvPr id="0" name=""/>
        <dsp:cNvSpPr/>
      </dsp:nvSpPr>
      <dsp:spPr>
        <a:xfrm>
          <a:off x="386953" y="2879433"/>
          <a:ext cx="7739054" cy="185976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dirty="0"/>
            <a:t>2. </a:t>
          </a:r>
          <a:r>
            <a:rPr lang="en-US" sz="3200" b="1" kern="1200" dirty="0" err="1"/>
            <a:t>Dân</a:t>
          </a:r>
          <a:r>
            <a:rPr lang="en-US" sz="3200" b="1" kern="1200" dirty="0"/>
            <a:t> </a:t>
          </a:r>
          <a:r>
            <a:rPr lang="en-US" sz="3200" b="1" kern="1200" dirty="0" err="1"/>
            <a:t>tộc</a:t>
          </a:r>
          <a:r>
            <a:rPr lang="en-US" sz="3200" b="1" kern="1200" dirty="0"/>
            <a:t> </a:t>
          </a:r>
          <a:r>
            <a:rPr lang="en-US" sz="3200" b="1" kern="1200" dirty="0" err="1"/>
            <a:t>Việt</a:t>
          </a:r>
          <a:r>
            <a:rPr lang="en-US" sz="3200" b="1" kern="1200" dirty="0"/>
            <a:t> Nam</a:t>
          </a:r>
          <a:endParaRPr lang="en-US" sz="3200" kern="1200" dirty="0">
            <a:solidFill>
              <a:schemeClr val="bg1"/>
            </a:solidFill>
          </a:endParaRPr>
        </a:p>
      </dsp:txBody>
      <dsp:txXfrm>
        <a:off x="477739" y="2970219"/>
        <a:ext cx="7557482" cy="16781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 </a:t>
          </a:r>
          <a:r>
            <a:rPr lang="en-US" sz="3200" b="1" kern="1200" dirty="0" err="1"/>
            <a:t>Hoàn</a:t>
          </a:r>
          <a:r>
            <a:rPr lang="en-US" sz="3200" b="1" kern="1200" dirty="0"/>
            <a:t> </a:t>
          </a:r>
          <a:r>
            <a:rPr lang="en-US" sz="3200" b="1" kern="1200" dirty="0" err="1"/>
            <a:t>cảnh</a:t>
          </a:r>
          <a:r>
            <a:rPr lang="en-US" sz="3200" b="1" kern="1200" dirty="0"/>
            <a:t> </a:t>
          </a:r>
          <a:r>
            <a:rPr lang="en-US" sz="3200" b="1" kern="1200" dirty="0" err="1"/>
            <a:t>tự</a:t>
          </a:r>
          <a:r>
            <a:rPr lang="en-US" sz="3200" b="1" kern="1200" dirty="0"/>
            <a:t> </a:t>
          </a:r>
          <a:r>
            <a:rPr lang="en-US" sz="3200" b="1" kern="1200" dirty="0" err="1"/>
            <a:t>nhiên</a:t>
          </a:r>
          <a:endParaRPr lang="en-US" sz="3200" kern="1200" dirty="0"/>
        </a:p>
      </dsp:txBody>
      <dsp:txXfrm>
        <a:off x="59399" y="59399"/>
        <a:ext cx="10041202" cy="1098002"/>
      </dsp:txXfrm>
    </dsp:sp>
    <dsp:sp modelId="{FB795A6F-18F8-4A3F-859D-9A0103667717}">
      <dsp:nvSpPr>
        <dsp:cNvPr id="0" name=""/>
        <dsp:cNvSpPr/>
      </dsp:nvSpPr>
      <dsp:spPr>
        <a:xfrm>
          <a:off x="0" y="1239010"/>
          <a:ext cx="10160000" cy="4978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err="1">
              <a:solidFill>
                <a:srgbClr val="002060"/>
              </a:solidFill>
            </a:rPr>
            <a:t>Việt</a:t>
          </a:r>
          <a:r>
            <a:rPr lang="en-US" sz="3200" kern="1200" dirty="0">
              <a:solidFill>
                <a:srgbClr val="002060"/>
              </a:solidFill>
            </a:rPr>
            <a:t> Nam </a:t>
          </a:r>
          <a:r>
            <a:rPr lang="en-US" sz="3200" kern="1200" dirty="0" err="1">
              <a:solidFill>
                <a:srgbClr val="002060"/>
              </a:solidFill>
            </a:rPr>
            <a:t>nằm</a:t>
          </a:r>
          <a:r>
            <a:rPr lang="en-US" sz="3200" kern="1200" dirty="0">
              <a:solidFill>
                <a:srgbClr val="002060"/>
              </a:solidFill>
            </a:rPr>
            <a:t> ở </a:t>
          </a:r>
          <a:r>
            <a:rPr lang="en-US" sz="3200" kern="1200" dirty="0" err="1">
              <a:solidFill>
                <a:srgbClr val="002060"/>
              </a:solidFill>
            </a:rPr>
            <a:t>khu</a:t>
          </a:r>
          <a:r>
            <a:rPr lang="en-US" sz="3200" kern="1200" dirty="0">
              <a:solidFill>
                <a:srgbClr val="002060"/>
              </a:solidFill>
            </a:rPr>
            <a:t> </a:t>
          </a:r>
          <a:r>
            <a:rPr lang="en-US" sz="3200" kern="1200" dirty="0" err="1">
              <a:solidFill>
                <a:srgbClr val="002060"/>
              </a:solidFill>
            </a:rPr>
            <a:t>vực</a:t>
          </a:r>
          <a:r>
            <a:rPr lang="en-US" sz="3200" kern="1200" dirty="0">
              <a:solidFill>
                <a:srgbClr val="002060"/>
              </a:solidFill>
            </a:rPr>
            <a:t> </a:t>
          </a:r>
          <a:r>
            <a:rPr lang="en-US" sz="3200" kern="1200" dirty="0" err="1">
              <a:solidFill>
                <a:srgbClr val="002060"/>
              </a:solidFill>
            </a:rPr>
            <a:t>Đông</a:t>
          </a:r>
          <a:r>
            <a:rPr lang="en-US" sz="3200" kern="1200" dirty="0">
              <a:solidFill>
                <a:srgbClr val="002060"/>
              </a:solidFill>
            </a:rPr>
            <a:t> Nam Á </a:t>
          </a:r>
          <a:r>
            <a:rPr lang="en-US" sz="3200" kern="1200" dirty="0" err="1">
              <a:solidFill>
                <a:srgbClr val="002060"/>
              </a:solidFill>
            </a:rPr>
            <a:t>lục</a:t>
          </a:r>
          <a:r>
            <a:rPr lang="en-US" sz="3200" kern="1200" dirty="0">
              <a:solidFill>
                <a:srgbClr val="002060"/>
              </a:solidFill>
            </a:rPr>
            <a:t> </a:t>
          </a:r>
          <a:r>
            <a:rPr lang="en-US" sz="3200" kern="1200" dirty="0" err="1">
              <a:solidFill>
                <a:srgbClr val="002060"/>
              </a:solidFill>
            </a:rPr>
            <a:t>địa</a:t>
          </a:r>
          <a:r>
            <a:rPr lang="en-US" sz="3200" kern="1200" dirty="0">
              <a:solidFill>
                <a:srgbClr val="002060"/>
              </a:solidFill>
            </a:rPr>
            <a:t> </a:t>
          </a:r>
          <a:r>
            <a:rPr lang="en-US" sz="3200" kern="1200" dirty="0" err="1">
              <a:solidFill>
                <a:srgbClr val="002060"/>
              </a:solidFill>
            </a:rPr>
            <a:t>Châu</a:t>
          </a:r>
          <a:r>
            <a:rPr lang="en-US" sz="3200" kern="1200" dirty="0">
              <a:solidFill>
                <a:srgbClr val="002060"/>
              </a:solidFill>
            </a:rPr>
            <a:t> Á</a:t>
          </a:r>
        </a:p>
        <a:p>
          <a:pPr marL="285750" lvl="1" indent="-285750" algn="l" defTabSz="1422400">
            <a:lnSpc>
              <a:spcPct val="90000"/>
            </a:lnSpc>
            <a:spcBef>
              <a:spcPct val="0"/>
            </a:spcBef>
            <a:spcAft>
              <a:spcPct val="20000"/>
            </a:spcAft>
            <a:buChar char="•"/>
          </a:pPr>
          <a:r>
            <a:rPr lang="en-US" sz="3200" kern="1200" dirty="0" err="1">
              <a:solidFill>
                <a:srgbClr val="002060"/>
              </a:solidFill>
            </a:rPr>
            <a:t>Có</a:t>
          </a:r>
          <a:r>
            <a:rPr lang="en-US" sz="3200" kern="1200" dirty="0">
              <a:solidFill>
                <a:srgbClr val="002060"/>
              </a:solidFill>
            </a:rPr>
            <a:t> 3260 km </a:t>
          </a:r>
          <a:r>
            <a:rPr lang="en-US" sz="3200" kern="1200" dirty="0" err="1">
              <a:solidFill>
                <a:srgbClr val="002060"/>
              </a:solidFill>
            </a:rPr>
            <a:t>đường</a:t>
          </a:r>
          <a:r>
            <a:rPr lang="en-US" sz="3200" kern="1200" dirty="0">
              <a:solidFill>
                <a:srgbClr val="002060"/>
              </a:solidFill>
            </a:rPr>
            <a:t> </a:t>
          </a:r>
          <a:r>
            <a:rPr lang="en-US" sz="3200" kern="1200" dirty="0" err="1">
              <a:solidFill>
                <a:srgbClr val="002060"/>
              </a:solidFill>
            </a:rPr>
            <a:t>bờ</a:t>
          </a:r>
          <a:r>
            <a:rPr lang="en-US" sz="3200" kern="1200" dirty="0">
              <a:solidFill>
                <a:srgbClr val="002060"/>
              </a:solidFill>
            </a:rPr>
            <a:t> </a:t>
          </a:r>
          <a:r>
            <a:rPr lang="en-US" sz="3200" kern="1200" dirty="0" err="1">
              <a:solidFill>
                <a:srgbClr val="002060"/>
              </a:solidFill>
            </a:rPr>
            <a:t>biển</a:t>
          </a:r>
          <a:r>
            <a:rPr lang="en-US" sz="3200" kern="1200" dirty="0">
              <a:solidFill>
                <a:srgbClr val="002060"/>
              </a:solidFill>
            </a:rPr>
            <a:t> </a:t>
          </a:r>
          <a:r>
            <a:rPr lang="en-US" sz="3200" kern="1200" dirty="0" err="1">
              <a:solidFill>
                <a:srgbClr val="002060"/>
              </a:solidFill>
            </a:rPr>
            <a:t>và</a:t>
          </a:r>
          <a:r>
            <a:rPr lang="en-US" sz="3200" kern="1200" dirty="0">
              <a:solidFill>
                <a:srgbClr val="002060"/>
              </a:solidFill>
            </a:rPr>
            <a:t> </a:t>
          </a:r>
          <a:r>
            <a:rPr lang="en-US" sz="3200" kern="1200" dirty="0" err="1">
              <a:solidFill>
                <a:srgbClr val="002060"/>
              </a:solidFill>
            </a:rPr>
            <a:t>khoảng</a:t>
          </a:r>
          <a:r>
            <a:rPr lang="en-US" sz="3200" kern="1200" dirty="0">
              <a:solidFill>
                <a:srgbClr val="002060"/>
              </a:solidFill>
            </a:rPr>
            <a:t> </a:t>
          </a:r>
          <a:r>
            <a:rPr lang="en-US" sz="3200" kern="1200" dirty="0" err="1">
              <a:solidFill>
                <a:srgbClr val="002060"/>
              </a:solidFill>
            </a:rPr>
            <a:t>trên</a:t>
          </a:r>
          <a:r>
            <a:rPr lang="en-US" sz="3200" kern="1200" dirty="0">
              <a:solidFill>
                <a:srgbClr val="002060"/>
              </a:solidFill>
            </a:rPr>
            <a:t> 3000 </a:t>
          </a:r>
          <a:r>
            <a:rPr lang="en-US" sz="3200" kern="1200" dirty="0" err="1">
              <a:solidFill>
                <a:srgbClr val="002060"/>
              </a:solidFill>
            </a:rPr>
            <a:t>hòn</a:t>
          </a:r>
          <a:r>
            <a:rPr lang="en-US" sz="3200" kern="1200" dirty="0">
              <a:solidFill>
                <a:srgbClr val="002060"/>
              </a:solidFill>
            </a:rPr>
            <a:t> </a:t>
          </a:r>
          <a:r>
            <a:rPr lang="en-US" sz="3200" kern="1200" dirty="0" err="1">
              <a:solidFill>
                <a:srgbClr val="002060"/>
              </a:solidFill>
            </a:rPr>
            <a:t>đảo</a:t>
          </a:r>
          <a:r>
            <a:rPr lang="en-US" sz="3200" kern="1200" dirty="0">
              <a:solidFill>
                <a:srgbClr val="002060"/>
              </a:solidFill>
            </a:rPr>
            <a:t> </a:t>
          </a:r>
          <a:r>
            <a:rPr lang="en-US" sz="3200" kern="1200" dirty="0" err="1">
              <a:solidFill>
                <a:srgbClr val="002060"/>
              </a:solidFill>
            </a:rPr>
            <a:t>lớn</a:t>
          </a:r>
          <a:r>
            <a:rPr lang="en-US" sz="3200" kern="1200" dirty="0">
              <a:solidFill>
                <a:srgbClr val="002060"/>
              </a:solidFill>
            </a:rPr>
            <a:t> </a:t>
          </a:r>
          <a:r>
            <a:rPr lang="en-US" sz="3200" kern="1200" dirty="0" err="1">
              <a:solidFill>
                <a:srgbClr val="002060"/>
              </a:solidFill>
            </a:rPr>
            <a:t>nhỏ</a:t>
          </a:r>
          <a:r>
            <a:rPr lang="en-US" sz="3200" kern="1200" dirty="0">
              <a:solidFill>
                <a:srgbClr val="002060"/>
              </a:solidFill>
            </a:rPr>
            <a:t>.</a:t>
          </a:r>
        </a:p>
        <a:p>
          <a:pPr marL="285750" lvl="1" indent="-285750" algn="l" defTabSz="1422400">
            <a:lnSpc>
              <a:spcPct val="90000"/>
            </a:lnSpc>
            <a:spcBef>
              <a:spcPct val="0"/>
            </a:spcBef>
            <a:spcAft>
              <a:spcPct val="20000"/>
            </a:spcAft>
            <a:buChar char="•"/>
          </a:pPr>
          <a:r>
            <a:rPr lang="en-US" sz="3200" kern="1200" dirty="0" err="1">
              <a:solidFill>
                <a:srgbClr val="7030A0"/>
              </a:solidFill>
            </a:rPr>
            <a:t>Thiên</a:t>
          </a:r>
          <a:r>
            <a:rPr lang="en-US" sz="3200" kern="1200" dirty="0">
              <a:solidFill>
                <a:srgbClr val="7030A0"/>
              </a:solidFill>
            </a:rPr>
            <a:t> </a:t>
          </a:r>
          <a:r>
            <a:rPr lang="en-US" sz="3200" kern="1200" dirty="0" err="1">
              <a:solidFill>
                <a:srgbClr val="7030A0"/>
              </a:solidFill>
            </a:rPr>
            <a:t>nhiên</a:t>
          </a:r>
          <a:r>
            <a:rPr lang="en-US" sz="3200" kern="1200" dirty="0">
              <a:solidFill>
                <a:srgbClr val="7030A0"/>
              </a:solidFill>
            </a:rPr>
            <a:t> </a:t>
          </a:r>
          <a:r>
            <a:rPr lang="en-US" sz="3200" kern="1200" dirty="0" err="1">
              <a:solidFill>
                <a:srgbClr val="7030A0"/>
              </a:solidFill>
            </a:rPr>
            <a:t>Việt</a:t>
          </a:r>
          <a:r>
            <a:rPr lang="en-US" sz="3200" kern="1200" dirty="0">
              <a:solidFill>
                <a:srgbClr val="7030A0"/>
              </a:solidFill>
            </a:rPr>
            <a:t> Nam </a:t>
          </a:r>
          <a:r>
            <a:rPr lang="en-US" sz="3200" kern="1200" dirty="0" err="1">
              <a:solidFill>
                <a:srgbClr val="7030A0"/>
              </a:solidFill>
            </a:rPr>
            <a:t>đa</a:t>
          </a:r>
          <a:r>
            <a:rPr lang="en-US" sz="3200" kern="1200" dirty="0">
              <a:solidFill>
                <a:srgbClr val="7030A0"/>
              </a:solidFill>
            </a:rPr>
            <a:t> </a:t>
          </a:r>
          <a:r>
            <a:rPr lang="en-US" sz="3200" kern="1200" dirty="0" err="1">
              <a:solidFill>
                <a:srgbClr val="7030A0"/>
              </a:solidFill>
            </a:rPr>
            <a:t>dạng</a:t>
          </a:r>
          <a:r>
            <a:rPr lang="en-US" sz="3200" kern="1200" dirty="0">
              <a:solidFill>
                <a:srgbClr val="7030A0"/>
              </a:solidFill>
            </a:rPr>
            <a:t>, </a:t>
          </a:r>
          <a:r>
            <a:rPr lang="en-US" sz="3200" kern="1200" dirty="0" err="1">
              <a:solidFill>
                <a:srgbClr val="7030A0"/>
              </a:solidFill>
            </a:rPr>
            <a:t>trên</a:t>
          </a:r>
          <a:r>
            <a:rPr lang="en-US" sz="3200" kern="1200" dirty="0">
              <a:solidFill>
                <a:srgbClr val="7030A0"/>
              </a:solidFill>
            </a:rPr>
            <a:t> </a:t>
          </a:r>
          <a:r>
            <a:rPr lang="en-US" sz="3200" kern="1200" dirty="0" err="1">
              <a:solidFill>
                <a:srgbClr val="7030A0"/>
              </a:solidFill>
            </a:rPr>
            <a:t>đại</a:t>
          </a:r>
          <a:r>
            <a:rPr lang="en-US" sz="3200" kern="1200" dirty="0">
              <a:solidFill>
                <a:srgbClr val="7030A0"/>
              </a:solidFill>
            </a:rPr>
            <a:t> </a:t>
          </a:r>
          <a:r>
            <a:rPr lang="en-US" sz="3200" kern="1200" dirty="0" err="1">
              <a:solidFill>
                <a:srgbClr val="7030A0"/>
              </a:solidFill>
            </a:rPr>
            <a:t>thể</a:t>
          </a:r>
          <a:r>
            <a:rPr lang="en-US" sz="3200" kern="1200" dirty="0">
              <a:solidFill>
                <a:srgbClr val="7030A0"/>
              </a:solidFill>
            </a:rPr>
            <a:t> bao </a:t>
          </a:r>
          <a:r>
            <a:rPr lang="en-US" sz="3200" kern="1200" dirty="0" err="1">
              <a:solidFill>
                <a:srgbClr val="7030A0"/>
              </a:solidFill>
            </a:rPr>
            <a:t>gồm</a:t>
          </a:r>
          <a:r>
            <a:rPr lang="en-US" sz="3200" kern="1200" dirty="0">
              <a:solidFill>
                <a:srgbClr val="7030A0"/>
              </a:solidFill>
            </a:rPr>
            <a:t> </a:t>
          </a:r>
          <a:r>
            <a:rPr lang="en-US" sz="3200" kern="1200" dirty="0" err="1">
              <a:solidFill>
                <a:srgbClr val="7030A0"/>
              </a:solidFill>
            </a:rPr>
            <a:t>các</a:t>
          </a:r>
          <a:r>
            <a:rPr lang="en-US" sz="3200" kern="1200" dirty="0">
              <a:solidFill>
                <a:srgbClr val="7030A0"/>
              </a:solidFill>
            </a:rPr>
            <a:t> </a:t>
          </a:r>
          <a:r>
            <a:rPr lang="en-US" sz="3200" kern="1200" dirty="0" err="1">
              <a:solidFill>
                <a:srgbClr val="7030A0"/>
              </a:solidFill>
            </a:rPr>
            <a:t>vùng</a:t>
          </a:r>
          <a:r>
            <a:rPr lang="en-US" sz="3200" kern="1200" dirty="0">
              <a:solidFill>
                <a:srgbClr val="7030A0"/>
              </a:solidFill>
            </a:rPr>
            <a:t> </a:t>
          </a:r>
          <a:r>
            <a:rPr lang="en-US" sz="3200" kern="1200" dirty="0" err="1">
              <a:solidFill>
                <a:srgbClr val="7030A0"/>
              </a:solidFill>
            </a:rPr>
            <a:t>đồng</a:t>
          </a:r>
          <a:r>
            <a:rPr lang="en-US" sz="3200" kern="1200" dirty="0">
              <a:solidFill>
                <a:srgbClr val="7030A0"/>
              </a:solidFill>
            </a:rPr>
            <a:t> </a:t>
          </a:r>
          <a:r>
            <a:rPr lang="en-US" sz="3200" kern="1200" dirty="0" err="1">
              <a:solidFill>
                <a:srgbClr val="7030A0"/>
              </a:solidFill>
            </a:rPr>
            <a:t>bằng</a:t>
          </a:r>
          <a:r>
            <a:rPr lang="en-US" sz="3200" kern="1200" dirty="0">
              <a:solidFill>
                <a:srgbClr val="7030A0"/>
              </a:solidFill>
            </a:rPr>
            <a:t> </a:t>
          </a:r>
          <a:r>
            <a:rPr lang="en-US" sz="3200" kern="1200" dirty="0" err="1">
              <a:solidFill>
                <a:srgbClr val="7030A0"/>
              </a:solidFill>
            </a:rPr>
            <a:t>ven</a:t>
          </a:r>
          <a:r>
            <a:rPr lang="en-US" sz="3200" kern="1200" dirty="0">
              <a:solidFill>
                <a:srgbClr val="7030A0"/>
              </a:solidFill>
            </a:rPr>
            <a:t> </a:t>
          </a:r>
          <a:r>
            <a:rPr lang="en-US" sz="3200" kern="1200" dirty="0" err="1">
              <a:solidFill>
                <a:srgbClr val="7030A0"/>
              </a:solidFill>
            </a:rPr>
            <a:t>biển</a:t>
          </a:r>
          <a:r>
            <a:rPr lang="en-US" sz="3200" kern="1200" dirty="0">
              <a:solidFill>
                <a:srgbClr val="7030A0"/>
              </a:solidFill>
            </a:rPr>
            <a:t>, </a:t>
          </a:r>
          <a:r>
            <a:rPr lang="en-US" sz="3200" kern="1200" dirty="0" err="1">
              <a:solidFill>
                <a:srgbClr val="7030A0"/>
              </a:solidFill>
            </a:rPr>
            <a:t>trung</a:t>
          </a:r>
          <a:r>
            <a:rPr lang="en-US" sz="3200" kern="1200" dirty="0">
              <a:solidFill>
                <a:srgbClr val="7030A0"/>
              </a:solidFill>
            </a:rPr>
            <a:t> du, </a:t>
          </a:r>
          <a:r>
            <a:rPr lang="en-US" sz="3200" kern="1200" dirty="0" err="1">
              <a:solidFill>
                <a:srgbClr val="7030A0"/>
              </a:solidFill>
            </a:rPr>
            <a:t>cao</a:t>
          </a:r>
          <a:r>
            <a:rPr lang="en-US" sz="3200" kern="1200" dirty="0">
              <a:solidFill>
                <a:srgbClr val="7030A0"/>
              </a:solidFill>
            </a:rPr>
            <a:t> </a:t>
          </a:r>
          <a:r>
            <a:rPr lang="en-US" sz="3200" kern="1200" dirty="0" err="1">
              <a:solidFill>
                <a:srgbClr val="7030A0"/>
              </a:solidFill>
            </a:rPr>
            <a:t>nguyên</a:t>
          </a:r>
          <a:r>
            <a:rPr lang="en-US" sz="3200" kern="1200" dirty="0">
              <a:solidFill>
                <a:srgbClr val="7030A0"/>
              </a:solidFill>
            </a:rPr>
            <a:t> </a:t>
          </a:r>
          <a:r>
            <a:rPr lang="en-US" sz="3200" kern="1200" dirty="0" err="1">
              <a:solidFill>
                <a:srgbClr val="7030A0"/>
              </a:solidFill>
            </a:rPr>
            <a:t>và</a:t>
          </a:r>
          <a:r>
            <a:rPr lang="en-US" sz="3200" kern="1200" dirty="0">
              <a:solidFill>
                <a:srgbClr val="7030A0"/>
              </a:solidFill>
            </a:rPr>
            <a:t> </a:t>
          </a:r>
          <a:r>
            <a:rPr lang="en-US" sz="3200" kern="1200" dirty="0" err="1">
              <a:solidFill>
                <a:srgbClr val="7030A0"/>
              </a:solidFill>
            </a:rPr>
            <a:t>núi</a:t>
          </a:r>
          <a:r>
            <a:rPr lang="en-US" sz="3200" kern="1200" dirty="0">
              <a:solidFill>
                <a:srgbClr val="7030A0"/>
              </a:solidFill>
            </a:rPr>
            <a:t> </a:t>
          </a:r>
          <a:r>
            <a:rPr lang="en-US" sz="3200" kern="1200" dirty="0" err="1">
              <a:solidFill>
                <a:srgbClr val="7030A0"/>
              </a:solidFill>
            </a:rPr>
            <a:t>rừng</a:t>
          </a:r>
          <a:endParaRPr lang="en-US" sz="3200" kern="1200" dirty="0">
            <a:solidFill>
              <a:srgbClr val="7030A0"/>
            </a:solidFill>
          </a:endParaRPr>
        </a:p>
        <a:p>
          <a:pPr marL="285750" lvl="1" indent="-285750" algn="l" defTabSz="1422400">
            <a:lnSpc>
              <a:spcPct val="90000"/>
            </a:lnSpc>
            <a:spcBef>
              <a:spcPct val="0"/>
            </a:spcBef>
            <a:spcAft>
              <a:spcPct val="20000"/>
            </a:spcAft>
            <a:buChar char="•"/>
          </a:pPr>
          <a:r>
            <a:rPr lang="en-US" sz="3200" kern="1200" dirty="0" err="1">
              <a:solidFill>
                <a:srgbClr val="7030A0"/>
              </a:solidFill>
            </a:rPr>
            <a:t>Địa</a:t>
          </a:r>
          <a:r>
            <a:rPr lang="en-US" sz="3200" kern="1200" dirty="0">
              <a:solidFill>
                <a:srgbClr val="7030A0"/>
              </a:solidFill>
            </a:rPr>
            <a:t> </a:t>
          </a:r>
          <a:r>
            <a:rPr lang="en-US" sz="3200" kern="1200" dirty="0" err="1">
              <a:solidFill>
                <a:srgbClr val="7030A0"/>
              </a:solidFill>
            </a:rPr>
            <a:t>hình</a:t>
          </a:r>
          <a:r>
            <a:rPr lang="en-US" sz="3200" kern="1200" dirty="0">
              <a:solidFill>
                <a:srgbClr val="7030A0"/>
              </a:solidFill>
            </a:rPr>
            <a:t> </a:t>
          </a:r>
          <a:r>
            <a:rPr lang="en-US" sz="3200" kern="1200" dirty="0" err="1">
              <a:solidFill>
                <a:srgbClr val="7030A0"/>
              </a:solidFill>
            </a:rPr>
            <a:t>vùng</a:t>
          </a:r>
          <a:r>
            <a:rPr lang="en-US" sz="3200" kern="1200" dirty="0">
              <a:solidFill>
                <a:srgbClr val="7030A0"/>
              </a:solidFill>
            </a:rPr>
            <a:t> </a:t>
          </a:r>
          <a:r>
            <a:rPr lang="en-US" sz="3200" kern="1200" dirty="0" err="1">
              <a:solidFill>
                <a:srgbClr val="7030A0"/>
              </a:solidFill>
            </a:rPr>
            <a:t>đất</a:t>
          </a:r>
          <a:r>
            <a:rPr lang="en-US" sz="3200" kern="1200" dirty="0">
              <a:solidFill>
                <a:srgbClr val="7030A0"/>
              </a:solidFill>
            </a:rPr>
            <a:t> </a:t>
          </a:r>
          <a:r>
            <a:rPr lang="en-US" sz="3200" kern="1200" dirty="0" err="1">
              <a:solidFill>
                <a:srgbClr val="7030A0"/>
              </a:solidFill>
            </a:rPr>
            <a:t>liền</a:t>
          </a:r>
          <a:r>
            <a:rPr lang="en-US" sz="3200" kern="1200" dirty="0">
              <a:solidFill>
                <a:srgbClr val="7030A0"/>
              </a:solidFill>
            </a:rPr>
            <a:t> </a:t>
          </a:r>
          <a:r>
            <a:rPr lang="en-US" sz="3200" kern="1200" dirty="0" err="1">
              <a:solidFill>
                <a:srgbClr val="7030A0"/>
              </a:solidFill>
            </a:rPr>
            <a:t>khá</a:t>
          </a:r>
          <a:r>
            <a:rPr lang="en-US" sz="3200" kern="1200" dirty="0">
              <a:solidFill>
                <a:srgbClr val="7030A0"/>
              </a:solidFill>
            </a:rPr>
            <a:t> </a:t>
          </a:r>
          <a:r>
            <a:rPr lang="en-US" sz="3200" kern="1200" dirty="0" err="1">
              <a:solidFill>
                <a:srgbClr val="7030A0"/>
              </a:solidFill>
            </a:rPr>
            <a:t>đặc</a:t>
          </a:r>
          <a:r>
            <a:rPr lang="en-US" sz="3200" kern="1200" dirty="0">
              <a:solidFill>
                <a:srgbClr val="7030A0"/>
              </a:solidFill>
            </a:rPr>
            <a:t> </a:t>
          </a:r>
          <a:r>
            <a:rPr lang="en-US" sz="3200" kern="1200" dirty="0" err="1">
              <a:solidFill>
                <a:srgbClr val="7030A0"/>
              </a:solidFill>
            </a:rPr>
            <a:t>biệt</a:t>
          </a:r>
          <a:r>
            <a:rPr lang="en-US" sz="3200" kern="1200" dirty="0">
              <a:solidFill>
                <a:srgbClr val="7030A0"/>
              </a:solidFill>
            </a:rPr>
            <a:t>, </a:t>
          </a:r>
          <a:r>
            <a:rPr lang="en-US" sz="3200" kern="1200" dirty="0" err="1">
              <a:solidFill>
                <a:srgbClr val="7030A0"/>
              </a:solidFill>
            </a:rPr>
            <a:t>hai</a:t>
          </a:r>
          <a:r>
            <a:rPr lang="en-US" sz="3200" kern="1200" dirty="0">
              <a:solidFill>
                <a:srgbClr val="7030A0"/>
              </a:solidFill>
            </a:rPr>
            <a:t> </a:t>
          </a:r>
          <a:r>
            <a:rPr lang="en-US" sz="3200" kern="1200" dirty="0" err="1">
              <a:solidFill>
                <a:srgbClr val="7030A0"/>
              </a:solidFill>
            </a:rPr>
            <a:t>đầu</a:t>
          </a:r>
          <a:r>
            <a:rPr lang="en-US" sz="3200" kern="1200" dirty="0">
              <a:solidFill>
                <a:srgbClr val="7030A0"/>
              </a:solidFill>
            </a:rPr>
            <a:t> </a:t>
          </a:r>
          <a:r>
            <a:rPr lang="en-US" sz="3200" kern="1200" dirty="0" err="1">
              <a:solidFill>
                <a:srgbClr val="7030A0"/>
              </a:solidFill>
            </a:rPr>
            <a:t>phình</a:t>
          </a:r>
          <a:r>
            <a:rPr lang="en-US" sz="3200" kern="1200" dirty="0">
              <a:solidFill>
                <a:srgbClr val="7030A0"/>
              </a:solidFill>
            </a:rPr>
            <a:t> ra, ở </a:t>
          </a:r>
          <a:r>
            <a:rPr lang="en-US" sz="3200" kern="1200" dirty="0" err="1">
              <a:solidFill>
                <a:srgbClr val="7030A0"/>
              </a:solidFill>
            </a:rPr>
            <a:t>giữa</a:t>
          </a:r>
          <a:r>
            <a:rPr lang="en-US" sz="3200" kern="1200" dirty="0">
              <a:solidFill>
                <a:srgbClr val="7030A0"/>
              </a:solidFill>
            </a:rPr>
            <a:t> </a:t>
          </a:r>
          <a:r>
            <a:rPr lang="en-US" sz="3200" kern="1200" dirty="0" err="1">
              <a:solidFill>
                <a:srgbClr val="7030A0"/>
              </a:solidFill>
            </a:rPr>
            <a:t>thu</a:t>
          </a:r>
          <a:r>
            <a:rPr lang="en-US" sz="3200" kern="1200" dirty="0">
              <a:solidFill>
                <a:srgbClr val="7030A0"/>
              </a:solidFill>
            </a:rPr>
            <a:t> </a:t>
          </a:r>
          <a:r>
            <a:rPr lang="en-US" sz="3200" kern="1200" dirty="0" err="1">
              <a:solidFill>
                <a:srgbClr val="7030A0"/>
              </a:solidFill>
            </a:rPr>
            <a:t>hẹp</a:t>
          </a:r>
          <a:r>
            <a:rPr lang="en-US" sz="3200" kern="1200" dirty="0">
              <a:solidFill>
                <a:srgbClr val="7030A0"/>
              </a:solidFill>
            </a:rPr>
            <a:t> </a:t>
          </a:r>
          <a:r>
            <a:rPr lang="en-US" sz="3200" kern="1200" dirty="0" err="1">
              <a:solidFill>
                <a:srgbClr val="7030A0"/>
              </a:solidFill>
            </a:rPr>
            <a:t>lại</a:t>
          </a:r>
          <a:r>
            <a:rPr lang="en-US" sz="3200" kern="1200" dirty="0">
              <a:solidFill>
                <a:srgbClr val="7030A0"/>
              </a:solidFill>
            </a:rPr>
            <a:t> </a:t>
          </a:r>
          <a:r>
            <a:rPr lang="en-US" sz="3200" kern="1200" dirty="0" err="1">
              <a:solidFill>
                <a:srgbClr val="7030A0"/>
              </a:solidFill>
            </a:rPr>
            <a:t>và</a:t>
          </a:r>
          <a:r>
            <a:rPr lang="en-US" sz="3200" kern="1200" dirty="0">
              <a:solidFill>
                <a:srgbClr val="7030A0"/>
              </a:solidFill>
            </a:rPr>
            <a:t> </a:t>
          </a:r>
          <a:r>
            <a:rPr lang="en-US" sz="3200" kern="1200" dirty="0" err="1">
              <a:solidFill>
                <a:srgbClr val="7030A0"/>
              </a:solidFill>
            </a:rPr>
            <a:t>kéo</a:t>
          </a:r>
          <a:r>
            <a:rPr lang="en-US" sz="3200" kern="1200" dirty="0">
              <a:solidFill>
                <a:srgbClr val="7030A0"/>
              </a:solidFill>
            </a:rPr>
            <a:t> </a:t>
          </a:r>
          <a:r>
            <a:rPr lang="en-US" sz="3200" kern="1200" dirty="0" err="1">
              <a:solidFill>
                <a:srgbClr val="7030A0"/>
              </a:solidFill>
            </a:rPr>
            <a:t>dài</a:t>
          </a:r>
          <a:r>
            <a:rPr lang="en-US" sz="3200" kern="1200" dirty="0">
              <a:solidFill>
                <a:srgbClr val="7030A0"/>
              </a:solidFill>
            </a:rPr>
            <a:t>.</a:t>
          </a:r>
        </a:p>
        <a:p>
          <a:pPr marL="285750" lvl="1" indent="-285750" algn="l" defTabSz="1422400">
            <a:lnSpc>
              <a:spcPct val="90000"/>
            </a:lnSpc>
            <a:spcBef>
              <a:spcPct val="0"/>
            </a:spcBef>
            <a:spcAft>
              <a:spcPct val="20000"/>
            </a:spcAft>
            <a:buChar char="•"/>
          </a:pPr>
          <a:r>
            <a:rPr lang="en-US" sz="3200" kern="1200" dirty="0" err="1">
              <a:solidFill>
                <a:srgbClr val="7030A0"/>
              </a:solidFill>
            </a:rPr>
            <a:t>Việt</a:t>
          </a:r>
          <a:r>
            <a:rPr lang="en-US" sz="3200" kern="1200" dirty="0">
              <a:solidFill>
                <a:srgbClr val="7030A0"/>
              </a:solidFill>
            </a:rPr>
            <a:t> Nam </a:t>
          </a:r>
          <a:r>
            <a:rPr lang="en-US" sz="3200" kern="1200" dirty="0" err="1">
              <a:solidFill>
                <a:srgbClr val="7030A0"/>
              </a:solidFill>
            </a:rPr>
            <a:t>có</a:t>
          </a:r>
          <a:r>
            <a:rPr lang="en-US" sz="3200" kern="1200" dirty="0">
              <a:solidFill>
                <a:srgbClr val="7030A0"/>
              </a:solidFill>
            </a:rPr>
            <a:t> </a:t>
          </a:r>
          <a:r>
            <a:rPr lang="en-US" sz="3200" kern="1200" dirty="0" err="1">
              <a:solidFill>
                <a:srgbClr val="7030A0"/>
              </a:solidFill>
            </a:rPr>
            <a:t>nhiều</a:t>
          </a:r>
          <a:r>
            <a:rPr lang="en-US" sz="3200" kern="1200" dirty="0">
              <a:solidFill>
                <a:srgbClr val="7030A0"/>
              </a:solidFill>
            </a:rPr>
            <a:t> </a:t>
          </a:r>
          <a:r>
            <a:rPr lang="en-US" sz="3200" kern="1200" dirty="0" err="1">
              <a:solidFill>
                <a:srgbClr val="7030A0"/>
              </a:solidFill>
            </a:rPr>
            <a:t>sông</a:t>
          </a:r>
          <a:r>
            <a:rPr lang="en-US" sz="3200" kern="1200" dirty="0">
              <a:solidFill>
                <a:srgbClr val="7030A0"/>
              </a:solidFill>
            </a:rPr>
            <a:t> </a:t>
          </a:r>
          <a:r>
            <a:rPr lang="en-US" sz="3200" kern="1200" dirty="0" err="1">
              <a:solidFill>
                <a:srgbClr val="7030A0"/>
              </a:solidFill>
            </a:rPr>
            <a:t>ngòi:</a:t>
          </a:r>
          <a:r>
            <a:rPr lang="en-US" sz="3200" b="0" i="0" kern="1200" dirty="0" err="1"/>
            <a:t>có</a:t>
          </a:r>
          <a:r>
            <a:rPr lang="en-US" sz="3200" b="0" i="0" kern="1200" dirty="0"/>
            <a:t> </a:t>
          </a:r>
          <a:r>
            <a:rPr lang="en-US" sz="3200" b="0" i="0" kern="1200" dirty="0" err="1"/>
            <a:t>tới</a:t>
          </a:r>
          <a:r>
            <a:rPr lang="en-US" sz="3200" b="0" i="0" kern="1200" dirty="0"/>
            <a:t> 2360 con </a:t>
          </a:r>
          <a:r>
            <a:rPr lang="en-US" sz="3200" b="0" i="0" kern="1200" dirty="0" err="1"/>
            <a:t>sông</a:t>
          </a:r>
          <a:r>
            <a:rPr lang="en-US" sz="3200" b="0" i="0" kern="1200" dirty="0"/>
            <a:t> </a:t>
          </a:r>
          <a:r>
            <a:rPr lang="en-US" sz="3200" b="0" i="0" kern="1200" dirty="0" err="1"/>
            <a:t>và</a:t>
          </a:r>
          <a:r>
            <a:rPr lang="en-US" sz="3200" b="0" i="0" kern="1200" dirty="0"/>
            <a:t> </a:t>
          </a:r>
          <a:r>
            <a:rPr lang="en-US" sz="3200" b="0" i="0" kern="1200" dirty="0" err="1"/>
            <a:t>kênh</a:t>
          </a:r>
          <a:r>
            <a:rPr lang="en-US" sz="3200" b="0" i="0" kern="1200" dirty="0"/>
            <a:t> </a:t>
          </a:r>
          <a:r>
            <a:rPr lang="en-US" sz="3200" b="0" i="0" kern="1200" dirty="0" err="1"/>
            <a:t>rạch</a:t>
          </a:r>
          <a:r>
            <a:rPr lang="en-US" sz="3200" b="0" i="0" kern="1200" dirty="0"/>
            <a:t> </a:t>
          </a:r>
          <a:r>
            <a:rPr lang="en-US" sz="3200" b="0" i="0" kern="1200" dirty="0" err="1"/>
            <a:t>nhỏ</a:t>
          </a:r>
          <a:r>
            <a:rPr lang="en-US" sz="3200" b="0" i="0" kern="1200" dirty="0"/>
            <a:t> </a:t>
          </a:r>
          <a:r>
            <a:rPr lang="en-US" sz="3200" b="0" i="0" kern="1200" dirty="0" err="1"/>
            <a:t>khác</a:t>
          </a:r>
          <a:r>
            <a:rPr lang="en-US" sz="3200" b="0" i="0" kern="1200" dirty="0"/>
            <a:t> </a:t>
          </a:r>
          <a:r>
            <a:rPr lang="en-US" sz="3200" b="0" i="0" kern="1200" dirty="0" err="1"/>
            <a:t>nhau</a:t>
          </a:r>
          <a:endParaRPr lang="en-US" sz="3200" kern="1200" dirty="0">
            <a:solidFill>
              <a:srgbClr val="7030A0"/>
            </a:solidFill>
          </a:endParaRPr>
        </a:p>
      </dsp:txBody>
      <dsp:txXfrm>
        <a:off x="0" y="1239010"/>
        <a:ext cx="10160000" cy="49783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874FF-A573-4751-BF7E-77AB4492C8F5}">
      <dsp:nvSpPr>
        <dsp:cNvPr id="0" name=""/>
        <dsp:cNvSpPr/>
      </dsp:nvSpPr>
      <dsp:spPr>
        <a:xfrm>
          <a:off x="-203198" y="0"/>
          <a:ext cx="5418667" cy="541866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A11D5C-719A-4CF1-8079-0FC6C6B7AA01}">
      <dsp:nvSpPr>
        <dsp:cNvPr id="0" name=""/>
        <dsp:cNvSpPr/>
      </dsp:nvSpPr>
      <dsp:spPr>
        <a:xfrm>
          <a:off x="203205" y="544358"/>
          <a:ext cx="8127992" cy="11684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Việt</a:t>
          </a:r>
          <a:r>
            <a:rPr lang="en-US" sz="2800" kern="1200" dirty="0">
              <a:solidFill>
                <a:schemeClr val="bg1"/>
              </a:solidFill>
            </a:rPr>
            <a:t> Nam </a:t>
          </a:r>
          <a:r>
            <a:rPr lang="en-US" sz="2800" kern="1200" dirty="0" err="1">
              <a:solidFill>
                <a:schemeClr val="bg1"/>
              </a:solidFill>
            </a:rPr>
            <a:t>có</a:t>
          </a:r>
          <a:r>
            <a:rPr lang="en-US" sz="2800" kern="1200" dirty="0">
              <a:solidFill>
                <a:schemeClr val="bg1"/>
              </a:solidFill>
            </a:rPr>
            <a:t> 54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tộc</a:t>
          </a:r>
          <a:r>
            <a:rPr lang="en-US" sz="2800" kern="1200" dirty="0">
              <a:solidFill>
                <a:schemeClr val="bg1"/>
              </a:solidFill>
            </a:rPr>
            <a:t> </a:t>
          </a:r>
          <a:r>
            <a:rPr lang="en-US" sz="2800" kern="1200" dirty="0" err="1">
              <a:solidFill>
                <a:schemeClr val="bg1"/>
              </a:solidFill>
            </a:rPr>
            <a:t>sinh</a:t>
          </a:r>
          <a:r>
            <a:rPr lang="en-US" sz="2800" kern="1200" dirty="0">
              <a:solidFill>
                <a:schemeClr val="bg1"/>
              </a:solidFill>
            </a:rPr>
            <a:t> </a:t>
          </a:r>
          <a:r>
            <a:rPr lang="en-US" sz="2800" kern="1200" dirty="0" err="1">
              <a:solidFill>
                <a:schemeClr val="bg1"/>
              </a:solidFill>
            </a:rPr>
            <a:t>sống</a:t>
          </a:r>
          <a:r>
            <a:rPr lang="en-US" sz="2800" kern="1200" dirty="0">
              <a:solidFill>
                <a:schemeClr val="bg1"/>
              </a:solidFill>
            </a:rPr>
            <a:t>, </a:t>
          </a:r>
          <a:r>
            <a:rPr lang="en-US" sz="2800" kern="1200" dirty="0" err="1">
              <a:solidFill>
                <a:schemeClr val="bg1"/>
              </a:solidFill>
            </a:rPr>
            <a:t>trong</a:t>
          </a:r>
          <a:r>
            <a:rPr lang="en-US" sz="2800" kern="1200" dirty="0">
              <a:solidFill>
                <a:schemeClr val="bg1"/>
              </a:solidFill>
            </a:rPr>
            <a:t> </a:t>
          </a:r>
          <a:r>
            <a:rPr lang="en-US" sz="2800" kern="1200" dirty="0" err="1">
              <a:solidFill>
                <a:schemeClr val="bg1"/>
              </a:solidFill>
            </a:rPr>
            <a:t>đó</a:t>
          </a:r>
          <a:r>
            <a:rPr lang="en-US" sz="2800" kern="1200" dirty="0">
              <a:solidFill>
                <a:schemeClr val="bg1"/>
              </a:solidFill>
            </a:rPr>
            <a:t>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tộc</a:t>
          </a:r>
          <a:r>
            <a:rPr lang="en-US" sz="2800" kern="1200" dirty="0">
              <a:solidFill>
                <a:schemeClr val="bg1"/>
              </a:solidFill>
            </a:rPr>
            <a:t> </a:t>
          </a:r>
          <a:r>
            <a:rPr lang="en-US" sz="2800" kern="1200" dirty="0" err="1">
              <a:solidFill>
                <a:schemeClr val="bg1"/>
              </a:solidFill>
            </a:rPr>
            <a:t>kinh</a:t>
          </a:r>
          <a:r>
            <a:rPr lang="en-US" sz="2800" kern="1200" dirty="0">
              <a:solidFill>
                <a:schemeClr val="bg1"/>
              </a:solidFill>
            </a:rPr>
            <a:t> </a:t>
          </a:r>
          <a:r>
            <a:rPr lang="en-US" sz="2800" kern="1200" dirty="0" err="1">
              <a:solidFill>
                <a:schemeClr val="bg1"/>
              </a:solidFill>
            </a:rPr>
            <a:t>chiếm</a:t>
          </a:r>
          <a:r>
            <a:rPr lang="en-US" sz="2800" kern="1200" dirty="0">
              <a:solidFill>
                <a:schemeClr val="bg1"/>
              </a:solidFill>
            </a:rPr>
            <a:t> 86%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số</a:t>
          </a:r>
          <a:endParaRPr lang="en-US" sz="2800" kern="1200" dirty="0">
            <a:solidFill>
              <a:schemeClr val="bg1"/>
            </a:solidFill>
          </a:endParaRPr>
        </a:p>
      </dsp:txBody>
      <dsp:txXfrm>
        <a:off x="260242" y="601395"/>
        <a:ext cx="8013918" cy="1054326"/>
      </dsp:txXfrm>
    </dsp:sp>
    <dsp:sp modelId="{771FC9DB-1D4E-4A50-8923-C8EE543728A3}">
      <dsp:nvSpPr>
        <dsp:cNvPr id="0" name=""/>
        <dsp:cNvSpPr/>
      </dsp:nvSpPr>
      <dsp:spPr>
        <a:xfrm>
          <a:off x="203205" y="1858808"/>
          <a:ext cx="8127992" cy="11684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solidFill>
                <a:schemeClr val="bg1"/>
              </a:solidFill>
            </a:rPr>
            <a:t>Lịch sử chống ngoại xâm như là một đặc điểm nổi bật và xuyên suốt tiến trình lịch sử Việt Nam</a:t>
          </a:r>
          <a:endParaRPr lang="en-US" sz="2800" kern="1200" dirty="0">
            <a:solidFill>
              <a:schemeClr val="bg1"/>
            </a:solidFill>
          </a:endParaRPr>
        </a:p>
      </dsp:txBody>
      <dsp:txXfrm>
        <a:off x="260242" y="1915845"/>
        <a:ext cx="8013918" cy="1054326"/>
      </dsp:txXfrm>
    </dsp:sp>
    <dsp:sp modelId="{B60C59B9-AE92-448F-881E-436F48709E29}">
      <dsp:nvSpPr>
        <dsp:cNvPr id="0" name=""/>
        <dsp:cNvSpPr/>
      </dsp:nvSpPr>
      <dsp:spPr>
        <a:xfrm>
          <a:off x="247373" y="3173258"/>
          <a:ext cx="8039657" cy="15550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solidFill>
                <a:schemeClr val="bg1"/>
              </a:solidFill>
            </a:rPr>
            <a:t>Từ sau cách mạng Tháng Tám 1945 với sự ra đời của nước Việt Nam Dân chủ Cộng hòa cả dân tộc đều được tự do và bình đẳng, cùng đoàn kết chặt chẽ với nhau dưới sự lãnh đạo của Đảng</a:t>
          </a:r>
          <a:endParaRPr lang="en-US" sz="2800" kern="1200" dirty="0">
            <a:solidFill>
              <a:schemeClr val="bg1"/>
            </a:solidFill>
          </a:endParaRPr>
        </a:p>
      </dsp:txBody>
      <dsp:txXfrm>
        <a:off x="323282" y="3249167"/>
        <a:ext cx="7887839" cy="14031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2E4A92-2E8A-410C-8174-7A64920D4F96}">
      <dsp:nvSpPr>
        <dsp:cNvPr id="0" name=""/>
        <dsp:cNvSpPr/>
      </dsp:nvSpPr>
      <dsp:spPr>
        <a:xfrm>
          <a:off x="0" y="464019"/>
          <a:ext cx="8301037"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EBAD45-2FCC-453E-B076-1F31010A9D30}">
      <dsp:nvSpPr>
        <dsp:cNvPr id="0" name=""/>
        <dsp:cNvSpPr/>
      </dsp:nvSpPr>
      <dsp:spPr>
        <a:xfrm>
          <a:off x="395190" y="6459"/>
          <a:ext cx="7903811"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632" tIns="0" rIns="219632" bIns="0" numCol="1" spcCol="1270" anchor="ctr" anchorCtr="0">
          <a:noAutofit/>
        </a:bodyPr>
        <a:lstStyle/>
        <a:p>
          <a:pPr marL="0" lvl="0" indent="0" algn="l" defTabSz="1422400">
            <a:lnSpc>
              <a:spcPct val="90000"/>
            </a:lnSpc>
            <a:spcBef>
              <a:spcPct val="0"/>
            </a:spcBef>
            <a:spcAft>
              <a:spcPct val="35000"/>
            </a:spcAft>
            <a:buNone/>
          </a:pPr>
          <a:r>
            <a:rPr lang="en-US" sz="3200" b="1" kern="1200" dirty="0" err="1">
              <a:solidFill>
                <a:schemeClr val="bg1"/>
              </a:solidFill>
            </a:rPr>
            <a:t>Bài</a:t>
          </a:r>
          <a:r>
            <a:rPr lang="en-US" sz="3200" b="1" kern="1200" dirty="0">
              <a:solidFill>
                <a:schemeClr val="bg1"/>
              </a:solidFill>
            </a:rPr>
            <a:t> 1: C</a:t>
          </a:r>
          <a:r>
            <a:rPr lang="fr-FR" sz="3200" b="1" kern="1200" dirty="0"/>
            <a:t>on </a:t>
          </a:r>
          <a:r>
            <a:rPr lang="fr-FR" sz="3200" b="1" kern="1200" dirty="0" err="1"/>
            <a:t>người</a:t>
          </a:r>
          <a:r>
            <a:rPr lang="fr-FR" sz="3200" b="1" kern="1200" dirty="0"/>
            <a:t> </a:t>
          </a:r>
          <a:r>
            <a:rPr lang="fr-FR" sz="3200" b="1" kern="1200" dirty="0" err="1"/>
            <a:t>việt</a:t>
          </a:r>
          <a:r>
            <a:rPr lang="fr-FR" sz="3200" b="1" kern="1200" dirty="0"/>
            <a:t> </a:t>
          </a:r>
          <a:r>
            <a:rPr lang="fr-FR" sz="3200" b="1" kern="1200" dirty="0" err="1"/>
            <a:t>nam</a:t>
          </a:r>
          <a:r>
            <a:rPr lang="fr-FR" sz="3200" b="1" kern="1200" dirty="0"/>
            <a:t> </a:t>
          </a:r>
          <a:r>
            <a:rPr lang="fr-FR" sz="3200" b="1" kern="1200" dirty="0" err="1"/>
            <a:t>thời</a:t>
          </a:r>
          <a:r>
            <a:rPr lang="fr-FR" sz="3200" b="1" kern="1200" dirty="0"/>
            <a:t> </a:t>
          </a:r>
          <a:r>
            <a:rPr lang="fr-FR" sz="3200" b="1" kern="1200" dirty="0" err="1"/>
            <a:t>nguyên</a:t>
          </a:r>
          <a:r>
            <a:rPr lang="fr-FR" sz="3200" b="1" kern="1200" dirty="0"/>
            <a:t> </a:t>
          </a:r>
          <a:r>
            <a:rPr lang="fr-FR" sz="3200" b="1" kern="1200" dirty="0" err="1"/>
            <a:t>thuỷ</a:t>
          </a:r>
          <a:endParaRPr lang="en-US" sz="3200" kern="1200" dirty="0">
            <a:solidFill>
              <a:schemeClr val="bg1"/>
            </a:solidFill>
          </a:endParaRPr>
        </a:p>
      </dsp:txBody>
      <dsp:txXfrm>
        <a:off x="439862" y="51131"/>
        <a:ext cx="7814467" cy="825776"/>
      </dsp:txXfrm>
    </dsp:sp>
    <dsp:sp modelId="{56607174-FDB9-417D-BF83-60F35B75B075}">
      <dsp:nvSpPr>
        <dsp:cNvPr id="0" name=""/>
        <dsp:cNvSpPr/>
      </dsp:nvSpPr>
      <dsp:spPr>
        <a:xfrm>
          <a:off x="0" y="1870179"/>
          <a:ext cx="8301037"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571142-69C3-49C3-87AA-B57AB598DF71}">
      <dsp:nvSpPr>
        <dsp:cNvPr id="0" name=""/>
        <dsp:cNvSpPr/>
      </dsp:nvSpPr>
      <dsp:spPr>
        <a:xfrm>
          <a:off x="395190" y="1412619"/>
          <a:ext cx="7903811"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632" tIns="0" rIns="219632" bIns="0" numCol="1" spcCol="1270" anchor="ctr" anchorCtr="0">
          <a:noAutofit/>
        </a:bodyPr>
        <a:lstStyle/>
        <a:p>
          <a:pPr marL="0" lvl="0" indent="0" algn="l" defTabSz="1422400">
            <a:lnSpc>
              <a:spcPct val="90000"/>
            </a:lnSpc>
            <a:spcBef>
              <a:spcPct val="0"/>
            </a:spcBef>
            <a:spcAft>
              <a:spcPct val="35000"/>
            </a:spcAft>
            <a:buNone/>
          </a:pPr>
          <a:r>
            <a:rPr lang="en-US" sz="3200" b="1" kern="1200" dirty="0" err="1">
              <a:solidFill>
                <a:schemeClr val="bg1"/>
              </a:solidFill>
            </a:rPr>
            <a:t>Bài</a:t>
          </a:r>
          <a:r>
            <a:rPr lang="en-US" sz="3200" b="1" kern="1200" dirty="0">
              <a:solidFill>
                <a:schemeClr val="bg1"/>
              </a:solidFill>
            </a:rPr>
            <a:t> 2: T</a:t>
          </a:r>
          <a:r>
            <a:rPr lang="fr-FR" sz="3200" b="1" kern="1200" dirty="0" err="1"/>
            <a:t>hời</a:t>
          </a:r>
          <a:r>
            <a:rPr lang="fr-FR" sz="3200" b="1" kern="1200" dirty="0"/>
            <a:t> </a:t>
          </a:r>
          <a:r>
            <a:rPr lang="fr-FR" sz="3200" b="1" kern="1200" dirty="0" err="1"/>
            <a:t>kỳ</a:t>
          </a:r>
          <a:r>
            <a:rPr lang="fr-FR" sz="3200" b="1" kern="1200" dirty="0"/>
            <a:t> </a:t>
          </a:r>
          <a:r>
            <a:rPr lang="fr-FR" sz="3200" b="1" kern="1200" dirty="0" err="1"/>
            <a:t>hình</a:t>
          </a:r>
          <a:r>
            <a:rPr lang="fr-FR" sz="3200" b="1" kern="1200" dirty="0"/>
            <a:t> </a:t>
          </a:r>
          <a:r>
            <a:rPr lang="fr-FR" sz="3200" b="1" kern="1200" dirty="0" err="1"/>
            <a:t>thành</a:t>
          </a:r>
          <a:r>
            <a:rPr lang="fr-FR" sz="3200" b="1" kern="1200" dirty="0"/>
            <a:t> </a:t>
          </a:r>
          <a:r>
            <a:rPr lang="fr-FR" sz="3200" b="1" kern="1200" dirty="0" err="1"/>
            <a:t>quốc</a:t>
          </a:r>
          <a:r>
            <a:rPr lang="fr-FR" sz="3200" b="1" kern="1200" dirty="0"/>
            <a:t> </a:t>
          </a:r>
          <a:r>
            <a:rPr lang="fr-FR" sz="3200" b="1" kern="1200" dirty="0" err="1"/>
            <a:t>gia</a:t>
          </a:r>
          <a:r>
            <a:rPr lang="fr-FR" sz="3200" b="1" kern="1200" dirty="0"/>
            <a:t> </a:t>
          </a:r>
          <a:r>
            <a:rPr lang="fr-FR" sz="3200" b="1" kern="1200" dirty="0" err="1"/>
            <a:t>đầu</a:t>
          </a:r>
          <a:r>
            <a:rPr lang="fr-FR" sz="3200" b="1" kern="1200" dirty="0"/>
            <a:t> </a:t>
          </a:r>
          <a:r>
            <a:rPr lang="fr-FR" sz="3200" b="1" kern="1200" dirty="0" err="1"/>
            <a:t>tiên</a:t>
          </a:r>
          <a:endParaRPr lang="en-US" sz="3200" kern="1200" dirty="0">
            <a:solidFill>
              <a:schemeClr val="bg1"/>
            </a:solidFill>
          </a:endParaRPr>
        </a:p>
      </dsp:txBody>
      <dsp:txXfrm>
        <a:off x="439862" y="1457291"/>
        <a:ext cx="7814467" cy="825776"/>
      </dsp:txXfrm>
    </dsp:sp>
    <dsp:sp modelId="{F773AC60-30DF-4A7A-9E7D-54BAEC52089C}">
      <dsp:nvSpPr>
        <dsp:cNvPr id="0" name=""/>
        <dsp:cNvSpPr/>
      </dsp:nvSpPr>
      <dsp:spPr>
        <a:xfrm>
          <a:off x="0" y="3276340"/>
          <a:ext cx="8301037"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09C5788-7E7A-47F2-B310-21A8FD9D04BB}">
      <dsp:nvSpPr>
        <dsp:cNvPr id="0" name=""/>
        <dsp:cNvSpPr/>
      </dsp:nvSpPr>
      <dsp:spPr>
        <a:xfrm>
          <a:off x="395190" y="2818780"/>
          <a:ext cx="7903811"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9632" tIns="0" rIns="219632" bIns="0" numCol="1" spcCol="1270" anchor="ctr" anchorCtr="0">
          <a:noAutofit/>
        </a:bodyPr>
        <a:lstStyle/>
        <a:p>
          <a:pPr marL="0" lvl="0" indent="0" algn="just" defTabSz="1422400">
            <a:lnSpc>
              <a:spcPct val="90000"/>
            </a:lnSpc>
            <a:spcBef>
              <a:spcPct val="0"/>
            </a:spcBef>
            <a:spcAft>
              <a:spcPct val="35000"/>
            </a:spcAft>
            <a:buNone/>
          </a:pPr>
          <a:r>
            <a:rPr lang="en-US" sz="3200" b="1" kern="1200" dirty="0" err="1">
              <a:solidFill>
                <a:schemeClr val="bg1"/>
              </a:solidFill>
            </a:rPr>
            <a:t>Bài</a:t>
          </a:r>
          <a:r>
            <a:rPr lang="en-US" sz="3200" b="1" kern="1200" dirty="0">
              <a:solidFill>
                <a:schemeClr val="bg1"/>
              </a:solidFill>
            </a:rPr>
            <a:t> 3: </a:t>
          </a:r>
          <a:r>
            <a:rPr lang="en-US" sz="3200" b="1" kern="1200" dirty="0" err="1"/>
            <a:t>Việt</a:t>
          </a:r>
          <a:r>
            <a:rPr lang="en-US" sz="3200" b="1" kern="1200" dirty="0"/>
            <a:t> Nam </a:t>
          </a:r>
          <a:r>
            <a:rPr lang="en-US" sz="3200" b="1" kern="1200" dirty="0" err="1"/>
            <a:t>thời</a:t>
          </a:r>
          <a:r>
            <a:rPr lang="en-US" sz="3200" b="1" kern="1200" dirty="0"/>
            <a:t> </a:t>
          </a:r>
          <a:r>
            <a:rPr lang="en-US" sz="3200" b="1" kern="1200" dirty="0" err="1"/>
            <a:t>kỳ</a:t>
          </a:r>
          <a:r>
            <a:rPr lang="en-US" sz="3200" b="1" kern="1200" dirty="0"/>
            <a:t> </a:t>
          </a:r>
          <a:r>
            <a:rPr lang="en-US" sz="3200" b="1" kern="1200" dirty="0" err="1"/>
            <a:t>bắc</a:t>
          </a:r>
          <a:r>
            <a:rPr lang="en-US" sz="3200" b="1" kern="1200" dirty="0"/>
            <a:t> </a:t>
          </a:r>
          <a:r>
            <a:rPr lang="en-US" sz="3200" b="1" kern="1200" dirty="0" err="1"/>
            <a:t>thuộc</a:t>
          </a:r>
          <a:endParaRPr lang="en-US" sz="3200" kern="1200" dirty="0">
            <a:solidFill>
              <a:schemeClr val="bg1"/>
            </a:solidFill>
          </a:endParaRPr>
        </a:p>
      </dsp:txBody>
      <dsp:txXfrm>
        <a:off x="439862" y="2863452"/>
        <a:ext cx="7814467" cy="8257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9B6EFE-AA94-4600-99A5-7B6FD8603566}">
      <dsp:nvSpPr>
        <dsp:cNvPr id="0" name=""/>
        <dsp:cNvSpPr/>
      </dsp:nvSpPr>
      <dsp:spPr>
        <a:xfrm>
          <a:off x="0" y="213588"/>
          <a:ext cx="9067800" cy="108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654B628-DB0D-44BC-B1A6-8CA6BE9D2B28}">
      <dsp:nvSpPr>
        <dsp:cNvPr id="0" name=""/>
        <dsp:cNvSpPr/>
      </dsp:nvSpPr>
      <dsp:spPr>
        <a:xfrm>
          <a:off x="431694" y="37732"/>
          <a:ext cx="8633882" cy="12693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919" tIns="0" rIns="239919" bIns="0" numCol="1" spcCol="1270" anchor="ctr" anchorCtr="0">
          <a:noAutofit/>
        </a:bodyPr>
        <a:lstStyle/>
        <a:p>
          <a:pPr marL="0" lvl="0" indent="0" algn="l" defTabSz="1422400">
            <a:lnSpc>
              <a:spcPct val="90000"/>
            </a:lnSpc>
            <a:spcBef>
              <a:spcPct val="0"/>
            </a:spcBef>
            <a:spcAft>
              <a:spcPct val="35000"/>
            </a:spcAft>
            <a:buNone/>
          </a:pPr>
          <a:r>
            <a:rPr lang="en-US" sz="3200" b="1" kern="1200" dirty="0" err="1"/>
            <a:t>Bài</a:t>
          </a:r>
          <a:r>
            <a:rPr lang="en-US" sz="3200" b="1" kern="1200" dirty="0"/>
            <a:t> 4: </a:t>
          </a:r>
          <a:r>
            <a:rPr lang="en-US" sz="3200" b="1" kern="1200" dirty="0" err="1"/>
            <a:t>Việt</a:t>
          </a:r>
          <a:r>
            <a:rPr lang="en-US" sz="3200" b="1" kern="1200" dirty="0"/>
            <a:t> Nam </a:t>
          </a:r>
          <a:r>
            <a:rPr lang="en-US" sz="3200" b="1" kern="1200" dirty="0" err="1"/>
            <a:t>thời</a:t>
          </a:r>
          <a:r>
            <a:rPr lang="en-US" sz="3200" b="1" kern="1200" dirty="0"/>
            <a:t> </a:t>
          </a:r>
          <a:r>
            <a:rPr lang="en-US" sz="3200" b="1" kern="1200" dirty="0" err="1"/>
            <a:t>kỳ</a:t>
          </a:r>
          <a:r>
            <a:rPr lang="en-US" sz="3200" b="1" kern="1200" dirty="0"/>
            <a:t> </a:t>
          </a:r>
          <a:r>
            <a:rPr lang="en-US" sz="3200" b="1" kern="1200" dirty="0" err="1"/>
            <a:t>phong</a:t>
          </a:r>
          <a:r>
            <a:rPr lang="en-US" sz="3200" b="1" kern="1200" dirty="0"/>
            <a:t> </a:t>
          </a:r>
          <a:r>
            <a:rPr lang="en-US" sz="3200" b="1" kern="1200" dirty="0" err="1"/>
            <a:t>kiến</a:t>
          </a:r>
          <a:endParaRPr lang="en-US" sz="3200" kern="1200" dirty="0"/>
        </a:p>
      </dsp:txBody>
      <dsp:txXfrm>
        <a:off x="493659" y="99697"/>
        <a:ext cx="8509952" cy="1145430"/>
      </dsp:txXfrm>
    </dsp:sp>
    <dsp:sp modelId="{5A90CA4C-E2DD-4CD7-B17F-ECFC5B928CDB}">
      <dsp:nvSpPr>
        <dsp:cNvPr id="0" name=""/>
        <dsp:cNvSpPr/>
      </dsp:nvSpPr>
      <dsp:spPr>
        <a:xfrm>
          <a:off x="0" y="3476067"/>
          <a:ext cx="9067800" cy="1083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1858D1-8A33-4650-AAA7-F5D3651919AA}">
      <dsp:nvSpPr>
        <dsp:cNvPr id="0" name=""/>
        <dsp:cNvSpPr/>
      </dsp:nvSpPr>
      <dsp:spPr>
        <a:xfrm>
          <a:off x="431694" y="1988212"/>
          <a:ext cx="8633882" cy="212253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919" tIns="0" rIns="239919" bIns="0" numCol="1" spcCol="1270" anchor="ctr" anchorCtr="0">
          <a:noAutofit/>
        </a:bodyPr>
        <a:lstStyle/>
        <a:p>
          <a:pPr marL="0" lvl="0" indent="0" algn="l" defTabSz="1422400">
            <a:lnSpc>
              <a:spcPct val="90000"/>
            </a:lnSpc>
            <a:spcBef>
              <a:spcPct val="0"/>
            </a:spcBef>
            <a:spcAft>
              <a:spcPct val="35000"/>
            </a:spcAft>
            <a:buNone/>
          </a:pPr>
          <a:r>
            <a:rPr lang="vi-VN" sz="3200" b="1" kern="1200" dirty="0"/>
            <a:t>Bài 5.</a:t>
          </a:r>
          <a:r>
            <a:rPr lang="en-US" sz="3200" b="1" kern="1200" dirty="0"/>
            <a:t> </a:t>
          </a:r>
          <a:r>
            <a:rPr lang="en-US" sz="3200" b="1" kern="1200" dirty="0" err="1"/>
            <a:t>Việt</a:t>
          </a:r>
          <a:r>
            <a:rPr lang="en-US" sz="3200" b="1" kern="1200" dirty="0"/>
            <a:t> Nam </a:t>
          </a:r>
          <a:r>
            <a:rPr lang="en-US" sz="3200" b="1" kern="1200" dirty="0" err="1"/>
            <a:t>từ</a:t>
          </a:r>
          <a:r>
            <a:rPr lang="en-US" sz="3200" b="1" kern="1200" dirty="0"/>
            <a:t> 1945 </a:t>
          </a:r>
          <a:r>
            <a:rPr lang="en-US" sz="3200" b="1" kern="1200" dirty="0" err="1"/>
            <a:t>đến</a:t>
          </a:r>
          <a:r>
            <a:rPr lang="en-US" sz="3200" b="1" kern="1200" dirty="0"/>
            <a:t> nay</a:t>
          </a:r>
          <a:endParaRPr lang="en-US" sz="3200" kern="1200" dirty="0"/>
        </a:p>
      </dsp:txBody>
      <dsp:txXfrm>
        <a:off x="535308" y="2091826"/>
        <a:ext cx="8426654" cy="191530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4BD9C5-C103-4AAD-9476-2EFF8F4236C7}">
      <dsp:nvSpPr>
        <dsp:cNvPr id="0" name=""/>
        <dsp:cNvSpPr/>
      </dsp:nvSpPr>
      <dsp:spPr>
        <a:xfrm>
          <a:off x="0" y="951633"/>
          <a:ext cx="11249025"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0C0324-9A84-46E9-94AE-AFCC17C310E1}">
      <dsp:nvSpPr>
        <dsp:cNvPr id="0" name=""/>
        <dsp:cNvSpPr/>
      </dsp:nvSpPr>
      <dsp:spPr>
        <a:xfrm>
          <a:off x="510819" y="11487"/>
          <a:ext cx="10729865" cy="185976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7630" tIns="0" rIns="297630" bIns="0" numCol="1" spcCol="1270" anchor="ctr" anchorCtr="0">
          <a:noAutofit/>
        </a:bodyPr>
        <a:lstStyle/>
        <a:p>
          <a:pPr marL="0" lvl="0" indent="0" algn="l" defTabSz="1422400">
            <a:lnSpc>
              <a:spcPct val="90000"/>
            </a:lnSpc>
            <a:spcBef>
              <a:spcPct val="0"/>
            </a:spcBef>
            <a:spcAft>
              <a:spcPct val="35000"/>
            </a:spcAft>
            <a:buNone/>
          </a:pPr>
          <a:r>
            <a:rPr lang="fr-FR" sz="3200" b="1" kern="1200" dirty="0"/>
            <a:t>1.Sự </a:t>
          </a:r>
          <a:r>
            <a:rPr lang="fr-FR" sz="3200" b="1" kern="1200" dirty="0" err="1"/>
            <a:t>hình</a:t>
          </a:r>
          <a:r>
            <a:rPr lang="fr-FR" sz="3200" b="1" kern="1200" dirty="0"/>
            <a:t> </a:t>
          </a:r>
          <a:r>
            <a:rPr lang="fr-FR" sz="3200" b="1" kern="1200" dirty="0" err="1"/>
            <a:t>thành</a:t>
          </a:r>
          <a:r>
            <a:rPr lang="fr-FR" sz="3200" b="1" kern="1200" dirty="0"/>
            <a:t> </a:t>
          </a:r>
          <a:r>
            <a:rPr lang="fr-FR" sz="3200" b="1" kern="1200" dirty="0" err="1"/>
            <a:t>và</a:t>
          </a:r>
          <a:r>
            <a:rPr lang="fr-FR" sz="3200" b="1" kern="1200" dirty="0"/>
            <a:t> </a:t>
          </a:r>
          <a:r>
            <a:rPr lang="fr-FR" sz="3200" b="1" kern="1200" dirty="0" err="1"/>
            <a:t>phát</a:t>
          </a:r>
          <a:r>
            <a:rPr lang="fr-FR" sz="3200" b="1" kern="1200" dirty="0"/>
            <a:t> </a:t>
          </a:r>
          <a:r>
            <a:rPr lang="fr-FR" sz="3200" b="1" kern="1200" dirty="0" err="1"/>
            <a:t>triển</a:t>
          </a:r>
          <a:r>
            <a:rPr lang="fr-FR" sz="3200" b="1" kern="1200" dirty="0"/>
            <a:t> </a:t>
          </a:r>
          <a:r>
            <a:rPr lang="fr-FR" sz="3200" b="1" kern="1200" dirty="0" err="1"/>
            <a:t>của</a:t>
          </a:r>
          <a:r>
            <a:rPr lang="fr-FR" sz="3200" b="1" kern="1200" dirty="0"/>
            <a:t> con </a:t>
          </a:r>
          <a:r>
            <a:rPr lang="fr-FR" sz="3200" b="1" kern="1200" dirty="0" err="1"/>
            <a:t>người</a:t>
          </a:r>
          <a:r>
            <a:rPr lang="fr-FR" sz="3200" b="1" kern="1200" dirty="0"/>
            <a:t> </a:t>
          </a:r>
          <a:r>
            <a:rPr lang="fr-FR" sz="3200" b="1" kern="1200" dirty="0" err="1"/>
            <a:t>trên</a:t>
          </a:r>
          <a:r>
            <a:rPr lang="fr-FR" sz="3200" b="1" kern="1200" dirty="0"/>
            <a:t> </a:t>
          </a:r>
          <a:r>
            <a:rPr lang="fr-FR" sz="3200" b="1" kern="1200" dirty="0" err="1"/>
            <a:t>lãnh</a:t>
          </a:r>
          <a:r>
            <a:rPr lang="fr-FR" sz="3200" b="1" kern="1200" dirty="0"/>
            <a:t> </a:t>
          </a:r>
          <a:r>
            <a:rPr lang="fr-FR" sz="3200" b="1" kern="1200" dirty="0" err="1"/>
            <a:t>thổ</a:t>
          </a:r>
          <a:r>
            <a:rPr lang="fr-FR" sz="3200" b="1" kern="1200" dirty="0"/>
            <a:t> </a:t>
          </a:r>
          <a:r>
            <a:rPr lang="fr-FR" sz="3200" b="1" kern="1200" dirty="0" err="1"/>
            <a:t>Việt</a:t>
          </a:r>
          <a:r>
            <a:rPr lang="fr-FR" sz="3200" b="1" kern="1200" dirty="0"/>
            <a:t> Nam </a:t>
          </a:r>
          <a:r>
            <a:rPr lang="fr-FR" sz="3200" b="1" kern="1200" dirty="0" err="1"/>
            <a:t>thời</a:t>
          </a:r>
          <a:r>
            <a:rPr lang="fr-FR" sz="3200" b="1" kern="1200" dirty="0"/>
            <a:t> </a:t>
          </a:r>
          <a:r>
            <a:rPr lang="fr-FR" sz="3200" b="1" kern="1200" dirty="0" err="1"/>
            <a:t>nguyên</a:t>
          </a:r>
          <a:r>
            <a:rPr lang="fr-FR" sz="3200" b="1" kern="1200" dirty="0"/>
            <a:t> </a:t>
          </a:r>
          <a:r>
            <a:rPr lang="fr-FR" sz="3200" b="1" kern="1200" dirty="0" err="1"/>
            <a:t>thuỷ</a:t>
          </a:r>
          <a:endParaRPr lang="en-US" sz="3200" kern="1200" dirty="0">
            <a:solidFill>
              <a:schemeClr val="bg1"/>
            </a:solidFill>
          </a:endParaRPr>
        </a:p>
      </dsp:txBody>
      <dsp:txXfrm>
        <a:off x="601605" y="102273"/>
        <a:ext cx="10548293" cy="1678188"/>
      </dsp:txXfrm>
    </dsp:sp>
    <dsp:sp modelId="{43F787F1-6E0D-40D8-A6DF-E23DCB0D2CE0}">
      <dsp:nvSpPr>
        <dsp:cNvPr id="0" name=""/>
        <dsp:cNvSpPr/>
      </dsp:nvSpPr>
      <dsp:spPr>
        <a:xfrm>
          <a:off x="0" y="3809313"/>
          <a:ext cx="11249025"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A250F2-A042-4D48-B3E1-B40B663F021A}">
      <dsp:nvSpPr>
        <dsp:cNvPr id="0" name=""/>
        <dsp:cNvSpPr/>
      </dsp:nvSpPr>
      <dsp:spPr>
        <a:xfrm>
          <a:off x="510819" y="2869167"/>
          <a:ext cx="10729865" cy="18597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7630" tIns="0" rIns="297630" bIns="0" numCol="1" spcCol="1270" anchor="ctr" anchorCtr="0">
          <a:noAutofit/>
        </a:bodyPr>
        <a:lstStyle/>
        <a:p>
          <a:pPr marL="0" lvl="0" indent="0" algn="l" defTabSz="1422400">
            <a:lnSpc>
              <a:spcPct val="90000"/>
            </a:lnSpc>
            <a:spcBef>
              <a:spcPct val="0"/>
            </a:spcBef>
            <a:spcAft>
              <a:spcPct val="35000"/>
            </a:spcAft>
            <a:buNone/>
          </a:pPr>
          <a:r>
            <a:rPr lang="en-US" sz="3200" b="1" kern="1200" dirty="0"/>
            <a:t>2. </a:t>
          </a:r>
          <a:r>
            <a:rPr lang="en-US" sz="3200" b="1" kern="1200" dirty="0" err="1"/>
            <a:t>Đời</a:t>
          </a:r>
          <a:r>
            <a:rPr lang="en-US" sz="3200" b="1" kern="1200" dirty="0"/>
            <a:t> </a:t>
          </a:r>
          <a:r>
            <a:rPr lang="en-US" sz="3200" b="1" kern="1200" dirty="0" err="1"/>
            <a:t>sống</a:t>
          </a:r>
          <a:r>
            <a:rPr lang="en-US" sz="3200" b="1" kern="1200" dirty="0"/>
            <a:t> </a:t>
          </a:r>
          <a:r>
            <a:rPr lang="en-US" sz="3200" b="1" kern="1200" dirty="0" err="1"/>
            <a:t>văn</a:t>
          </a:r>
          <a:r>
            <a:rPr lang="en-US" sz="3200" b="1" kern="1200" dirty="0"/>
            <a:t> </a:t>
          </a:r>
          <a:r>
            <a:rPr lang="en-US" sz="3200" b="1" kern="1200" dirty="0" err="1"/>
            <a:t>hoá</a:t>
          </a:r>
          <a:r>
            <a:rPr lang="en-US" sz="3200" b="1" kern="1200" dirty="0"/>
            <a:t> </a:t>
          </a:r>
          <a:r>
            <a:rPr lang="en-US" sz="3200" b="1" kern="1200" dirty="0" err="1"/>
            <a:t>xã</a:t>
          </a:r>
          <a:r>
            <a:rPr lang="en-US" sz="3200" b="1" kern="1200" dirty="0"/>
            <a:t> </a:t>
          </a:r>
          <a:r>
            <a:rPr lang="en-US" sz="3200" b="1" kern="1200" dirty="0" err="1"/>
            <a:t>hội</a:t>
          </a:r>
          <a:r>
            <a:rPr lang="en-US" sz="3200" b="1" kern="1200" dirty="0"/>
            <a:t> </a:t>
          </a:r>
          <a:r>
            <a:rPr lang="en-US" sz="3200" b="1" kern="1200" dirty="0" err="1"/>
            <a:t>thời</a:t>
          </a:r>
          <a:r>
            <a:rPr lang="en-US" sz="3200" b="1" kern="1200" dirty="0"/>
            <a:t> </a:t>
          </a:r>
          <a:r>
            <a:rPr lang="en-US" sz="3200" b="1" kern="1200" dirty="0" err="1"/>
            <a:t>nguyên</a:t>
          </a:r>
          <a:r>
            <a:rPr lang="en-US" sz="3200" b="1" kern="1200" dirty="0"/>
            <a:t> </a:t>
          </a:r>
          <a:r>
            <a:rPr lang="en-US" sz="3200" b="1" kern="1200" dirty="0" err="1"/>
            <a:t>thủy</a:t>
          </a:r>
          <a:r>
            <a:rPr lang="en-US" sz="3200" b="1" kern="1200" dirty="0"/>
            <a:t>	</a:t>
          </a:r>
          <a:endParaRPr lang="en-US" sz="3200" kern="1200" dirty="0">
            <a:solidFill>
              <a:schemeClr val="bg1"/>
            </a:solidFill>
          </a:endParaRPr>
        </a:p>
      </dsp:txBody>
      <dsp:txXfrm>
        <a:off x="601605" y="2959953"/>
        <a:ext cx="10548293" cy="167818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753B65-618E-4502-BFFF-17F846F65E4C}">
      <dsp:nvSpPr>
        <dsp:cNvPr id="0" name=""/>
        <dsp:cNvSpPr/>
      </dsp:nvSpPr>
      <dsp:spPr>
        <a:xfrm rot="5400000">
          <a:off x="3280117" y="348526"/>
          <a:ext cx="4855228" cy="5371982"/>
        </a:xfrm>
        <a:prstGeom prst="round2Same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fr-FR" sz="3200" b="1" kern="1200" dirty="0">
              <a:solidFill>
                <a:schemeClr val="bg1"/>
              </a:solidFill>
            </a:rPr>
            <a:t>1.1 </a:t>
          </a:r>
          <a:r>
            <a:rPr lang="fr-FR" sz="3200" b="1" kern="1200" dirty="0" err="1">
              <a:solidFill>
                <a:schemeClr val="bg1"/>
              </a:solidFill>
            </a:rPr>
            <a:t>Người</a:t>
          </a:r>
          <a:r>
            <a:rPr lang="fr-FR" sz="3200" b="1" kern="1200" dirty="0">
              <a:solidFill>
                <a:schemeClr val="bg1"/>
              </a:solidFill>
            </a:rPr>
            <a:t> </a:t>
          </a:r>
          <a:r>
            <a:rPr lang="fr-FR" sz="3200" b="1" kern="1200" dirty="0" err="1">
              <a:solidFill>
                <a:schemeClr val="bg1"/>
              </a:solidFill>
            </a:rPr>
            <a:t>vượn</a:t>
          </a:r>
          <a:endParaRPr lang="en-US" sz="3200" b="0" i="0" kern="1200" dirty="0">
            <a:solidFill>
              <a:schemeClr val="bg1"/>
            </a:solidFill>
          </a:endParaRPr>
        </a:p>
        <a:p>
          <a:pPr marL="285750" lvl="1" indent="-285750" algn="l" defTabSz="1422400">
            <a:lnSpc>
              <a:spcPct val="90000"/>
            </a:lnSpc>
            <a:spcBef>
              <a:spcPct val="0"/>
            </a:spcBef>
            <a:spcAft>
              <a:spcPct val="15000"/>
            </a:spcAft>
            <a:buChar char="•"/>
          </a:pPr>
          <a:r>
            <a:rPr lang="en-US" sz="3200" b="1" kern="1200" dirty="0">
              <a:solidFill>
                <a:schemeClr val="bg1"/>
              </a:solidFill>
            </a:rPr>
            <a:t>1.2  </a:t>
          </a:r>
          <a:r>
            <a:rPr lang="en-US" sz="3200" b="1" kern="1200" dirty="0" err="1">
              <a:solidFill>
                <a:schemeClr val="bg1"/>
              </a:solidFill>
            </a:rPr>
            <a:t>Người</a:t>
          </a:r>
          <a:r>
            <a:rPr lang="en-US" sz="3200" b="1" kern="1200" dirty="0">
              <a:solidFill>
                <a:schemeClr val="bg1"/>
              </a:solidFill>
            </a:rPr>
            <a:t> </a:t>
          </a:r>
          <a:r>
            <a:rPr lang="en-US" sz="3200" b="1" kern="1200" dirty="0" err="1">
              <a:solidFill>
                <a:schemeClr val="bg1"/>
              </a:solidFill>
            </a:rPr>
            <a:t>hiện</a:t>
          </a:r>
          <a:r>
            <a:rPr lang="en-US" sz="3200" b="1" kern="1200" dirty="0">
              <a:solidFill>
                <a:schemeClr val="bg1"/>
              </a:solidFill>
            </a:rPr>
            <a:t> </a:t>
          </a:r>
          <a:r>
            <a:rPr lang="en-US" sz="3200" b="1" kern="1200" dirty="0" err="1">
              <a:solidFill>
                <a:schemeClr val="bg1"/>
              </a:solidFill>
            </a:rPr>
            <a:t>đại</a:t>
          </a:r>
          <a:endParaRPr lang="en-US" sz="3200" b="0" i="0" kern="1200" dirty="0">
            <a:solidFill>
              <a:schemeClr val="bg1"/>
            </a:solidFill>
          </a:endParaRPr>
        </a:p>
      </dsp:txBody>
      <dsp:txXfrm rot="-5400000">
        <a:off x="3021741" y="843916"/>
        <a:ext cx="5134969" cy="4381202"/>
      </dsp:txXfrm>
    </dsp:sp>
    <dsp:sp modelId="{2633C0E9-D3FF-4453-92ED-4AFE304A66B6}">
      <dsp:nvSpPr>
        <dsp:cNvPr id="0" name=""/>
        <dsp:cNvSpPr/>
      </dsp:nvSpPr>
      <dsp:spPr>
        <a:xfrm>
          <a:off x="0" y="0"/>
          <a:ext cx="3021740" cy="6069035"/>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fr-FR" sz="3200" b="1" kern="1200" dirty="0"/>
            <a:t>1. </a:t>
          </a:r>
          <a:r>
            <a:rPr lang="fr-FR" sz="3200" b="1" kern="1200" dirty="0" err="1"/>
            <a:t>Sự</a:t>
          </a:r>
          <a:r>
            <a:rPr lang="fr-FR" sz="3200" b="1" kern="1200" dirty="0"/>
            <a:t> </a:t>
          </a:r>
          <a:r>
            <a:rPr lang="fr-FR" sz="3200" b="1" kern="1200" dirty="0" err="1"/>
            <a:t>hình</a:t>
          </a:r>
          <a:r>
            <a:rPr lang="fr-FR" sz="3200" b="1" kern="1200" dirty="0"/>
            <a:t> </a:t>
          </a:r>
          <a:r>
            <a:rPr lang="fr-FR" sz="3200" b="1" kern="1200" dirty="0" err="1"/>
            <a:t>thành</a:t>
          </a:r>
          <a:r>
            <a:rPr lang="fr-FR" sz="3200" b="1" kern="1200" dirty="0"/>
            <a:t> </a:t>
          </a:r>
          <a:r>
            <a:rPr lang="fr-FR" sz="3200" b="1" kern="1200" dirty="0" err="1"/>
            <a:t>và</a:t>
          </a:r>
          <a:r>
            <a:rPr lang="fr-FR" sz="3200" b="1" kern="1200" dirty="0"/>
            <a:t> </a:t>
          </a:r>
          <a:r>
            <a:rPr lang="fr-FR" sz="3200" b="1" kern="1200" dirty="0" err="1"/>
            <a:t>phát</a:t>
          </a:r>
          <a:r>
            <a:rPr lang="fr-FR" sz="3200" b="1" kern="1200" dirty="0"/>
            <a:t> </a:t>
          </a:r>
          <a:r>
            <a:rPr lang="fr-FR" sz="3200" b="1" kern="1200" dirty="0" err="1"/>
            <a:t>triển</a:t>
          </a:r>
          <a:r>
            <a:rPr lang="fr-FR" sz="3200" b="1" kern="1200" dirty="0"/>
            <a:t> </a:t>
          </a:r>
          <a:r>
            <a:rPr lang="fr-FR" sz="3200" b="1" kern="1200" dirty="0" err="1"/>
            <a:t>của</a:t>
          </a:r>
          <a:r>
            <a:rPr lang="fr-FR" sz="3200" b="1" kern="1200" dirty="0"/>
            <a:t> con </a:t>
          </a:r>
          <a:r>
            <a:rPr lang="fr-FR" sz="3200" b="1" kern="1200" dirty="0" err="1"/>
            <a:t>người</a:t>
          </a:r>
          <a:r>
            <a:rPr lang="fr-FR" sz="3200" b="1" kern="1200" dirty="0"/>
            <a:t> </a:t>
          </a:r>
          <a:r>
            <a:rPr lang="fr-FR" sz="3200" b="1" kern="1200" dirty="0" err="1"/>
            <a:t>trên</a:t>
          </a:r>
          <a:r>
            <a:rPr lang="fr-FR" sz="3200" b="1" kern="1200" dirty="0"/>
            <a:t> </a:t>
          </a:r>
          <a:r>
            <a:rPr lang="fr-FR" sz="3200" b="1" kern="1200" dirty="0" err="1"/>
            <a:t>lãnh</a:t>
          </a:r>
          <a:r>
            <a:rPr lang="fr-FR" sz="3200" b="1" kern="1200" dirty="0"/>
            <a:t> </a:t>
          </a:r>
          <a:r>
            <a:rPr lang="fr-FR" sz="3200" b="1" kern="1200" dirty="0" err="1"/>
            <a:t>thổ</a:t>
          </a:r>
          <a:r>
            <a:rPr lang="fr-FR" sz="3200" b="1" kern="1200" dirty="0"/>
            <a:t> </a:t>
          </a:r>
          <a:r>
            <a:rPr lang="fr-FR" sz="3200" b="1" kern="1200" dirty="0" err="1"/>
            <a:t>Việt</a:t>
          </a:r>
          <a:r>
            <a:rPr lang="fr-FR" sz="3200" b="1" kern="1200" dirty="0"/>
            <a:t> Nam </a:t>
          </a:r>
          <a:r>
            <a:rPr lang="fr-FR" sz="3200" b="1" kern="1200" dirty="0" err="1"/>
            <a:t>thời</a:t>
          </a:r>
          <a:r>
            <a:rPr lang="fr-FR" sz="3200" b="1" kern="1200" dirty="0"/>
            <a:t> </a:t>
          </a:r>
          <a:r>
            <a:rPr lang="fr-FR" sz="3200" b="1" kern="1200" dirty="0" err="1"/>
            <a:t>nguyên</a:t>
          </a:r>
          <a:r>
            <a:rPr lang="fr-FR" sz="3200" b="1" kern="1200" dirty="0"/>
            <a:t> </a:t>
          </a:r>
          <a:r>
            <a:rPr lang="fr-FR" sz="3200" b="1" kern="1200" dirty="0" err="1"/>
            <a:t>thuỷ</a:t>
          </a:r>
          <a:endParaRPr lang="en-US" sz="3200" b="1" i="0" kern="1200" dirty="0">
            <a:solidFill>
              <a:srgbClr val="FFFF00"/>
            </a:solidFill>
          </a:endParaRPr>
        </a:p>
      </dsp:txBody>
      <dsp:txXfrm>
        <a:off x="147509" y="147509"/>
        <a:ext cx="2726722" cy="577401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146E7D-73C3-4AAA-86EB-AA5A9E7F7042}">
      <dsp:nvSpPr>
        <dsp:cNvPr id="0" name=""/>
        <dsp:cNvSpPr/>
      </dsp:nvSpPr>
      <dsp:spPr>
        <a:xfrm>
          <a:off x="4042" y="1185714"/>
          <a:ext cx="1904523" cy="1904523"/>
        </a:xfrm>
        <a:prstGeom prst="roundRect">
          <a:avLst>
            <a:gd name="adj" fmla="val 10000"/>
          </a:avLst>
        </a:prstGeom>
        <a:blipFill rotWithShape="1">
          <a:blip xmlns:r="http://schemas.openxmlformats.org/officeDocument/2006/relationships" r:embed="rId1"/>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2EC78F-67FC-4E5C-A642-131DDD0970DE}">
      <dsp:nvSpPr>
        <dsp:cNvPr id="0" name=""/>
        <dsp:cNvSpPr/>
      </dsp:nvSpPr>
      <dsp:spPr>
        <a:xfrm>
          <a:off x="314081" y="2328428"/>
          <a:ext cx="1904523" cy="1904523"/>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err="1"/>
            <a:t>Vượn</a:t>
          </a:r>
          <a:r>
            <a:rPr lang="en-US" sz="2400" kern="1200" dirty="0"/>
            <a:t> </a:t>
          </a:r>
          <a:r>
            <a:rPr lang="en-US" sz="2400" kern="1200" dirty="0" err="1"/>
            <a:t>cổ</a:t>
          </a:r>
          <a:endParaRPr lang="en-US" sz="2400" kern="1200" dirty="0"/>
        </a:p>
        <a:p>
          <a:pPr marL="171450" lvl="1" indent="-171450" algn="l" defTabSz="844550">
            <a:lnSpc>
              <a:spcPct val="90000"/>
            </a:lnSpc>
            <a:spcBef>
              <a:spcPct val="0"/>
            </a:spcBef>
            <a:spcAft>
              <a:spcPct val="15000"/>
            </a:spcAft>
            <a:buChar char="•"/>
          </a:pPr>
          <a:r>
            <a:rPr lang="en-US" sz="1900" kern="1200" dirty="0" err="1"/>
            <a:t>Cách</a:t>
          </a:r>
          <a:r>
            <a:rPr lang="en-US" sz="1900" kern="1200" dirty="0"/>
            <a:t> </a:t>
          </a:r>
          <a:r>
            <a:rPr lang="en-US" sz="1900" kern="1200" dirty="0" err="1"/>
            <a:t>đây</a:t>
          </a:r>
          <a:r>
            <a:rPr lang="en-US" sz="1900" kern="1200" dirty="0"/>
            <a:t> </a:t>
          </a:r>
          <a:r>
            <a:rPr lang="en-US" sz="1900" kern="1200" dirty="0" err="1"/>
            <a:t>khoảng</a:t>
          </a:r>
          <a:r>
            <a:rPr lang="en-US" sz="1900" kern="1200" dirty="0"/>
            <a:t> 6 </a:t>
          </a:r>
          <a:r>
            <a:rPr lang="en-US" sz="1900" kern="1200" dirty="0" err="1"/>
            <a:t>triệu</a:t>
          </a:r>
          <a:r>
            <a:rPr lang="en-US" sz="1900" kern="1200" dirty="0"/>
            <a:t> </a:t>
          </a:r>
          <a:r>
            <a:rPr lang="en-US" sz="1900" kern="1200" dirty="0" err="1"/>
            <a:t>năm</a:t>
          </a:r>
          <a:endParaRPr lang="en-US" sz="1900" kern="1200" dirty="0"/>
        </a:p>
      </dsp:txBody>
      <dsp:txXfrm>
        <a:off x="369863" y="2384210"/>
        <a:ext cx="1792959" cy="1792959"/>
      </dsp:txXfrm>
    </dsp:sp>
    <dsp:sp modelId="{67B7C878-D597-4351-A869-876FB50AE042}">
      <dsp:nvSpPr>
        <dsp:cNvPr id="0" name=""/>
        <dsp:cNvSpPr/>
      </dsp:nvSpPr>
      <dsp:spPr>
        <a:xfrm>
          <a:off x="2275419" y="1909161"/>
          <a:ext cx="366853" cy="457630"/>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2275419" y="2000687"/>
        <a:ext cx="256797" cy="274578"/>
      </dsp:txXfrm>
    </dsp:sp>
    <dsp:sp modelId="{1AD02D62-1E27-4712-B33F-6D67B34CB2F7}">
      <dsp:nvSpPr>
        <dsp:cNvPr id="0" name=""/>
        <dsp:cNvSpPr/>
      </dsp:nvSpPr>
      <dsp:spPr>
        <a:xfrm>
          <a:off x="2956718" y="1185714"/>
          <a:ext cx="1904523" cy="1904523"/>
        </a:xfrm>
        <a:prstGeom prst="roundRect">
          <a:avLst>
            <a:gd name="adj" fmla="val 10000"/>
          </a:avLst>
        </a:prstGeom>
        <a:blipFill rotWithShape="1">
          <a:blip xmlns:r="http://schemas.openxmlformats.org/officeDocument/2006/relationships" r:embed="rId2"/>
          <a:srcRect/>
          <a:stretch>
            <a:fillRect l="-7000" r="-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1ED10D-8E9C-4424-BCBE-C04E13FE3687}">
      <dsp:nvSpPr>
        <dsp:cNvPr id="0" name=""/>
        <dsp:cNvSpPr/>
      </dsp:nvSpPr>
      <dsp:spPr>
        <a:xfrm>
          <a:off x="3266757" y="2328428"/>
          <a:ext cx="1904523" cy="1904523"/>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err="1"/>
            <a:t>Người</a:t>
          </a:r>
          <a:r>
            <a:rPr lang="en-US" sz="2400" kern="1200" dirty="0"/>
            <a:t> </a:t>
          </a:r>
          <a:r>
            <a:rPr lang="en-US" sz="2400" kern="1200" dirty="0" err="1"/>
            <a:t>tối</a:t>
          </a:r>
          <a:r>
            <a:rPr lang="en-US" sz="2400" kern="1200" dirty="0"/>
            <a:t> </a:t>
          </a:r>
          <a:r>
            <a:rPr lang="en-US" sz="2400" kern="1200" dirty="0" err="1"/>
            <a:t>cổ</a:t>
          </a:r>
          <a:endParaRPr lang="en-US" sz="2400" kern="1200" dirty="0"/>
        </a:p>
        <a:p>
          <a:pPr marL="171450" lvl="1" indent="-171450" algn="l" defTabSz="844550">
            <a:lnSpc>
              <a:spcPct val="90000"/>
            </a:lnSpc>
            <a:spcBef>
              <a:spcPct val="0"/>
            </a:spcBef>
            <a:spcAft>
              <a:spcPct val="15000"/>
            </a:spcAft>
            <a:buChar char="•"/>
          </a:pPr>
          <a:r>
            <a:rPr lang="en-US" sz="1900" kern="1200" dirty="0" err="1"/>
            <a:t>Cách</a:t>
          </a:r>
          <a:r>
            <a:rPr lang="en-US" sz="1900" kern="1200" dirty="0"/>
            <a:t> </a:t>
          </a:r>
          <a:r>
            <a:rPr lang="en-US" sz="1900" kern="1200" dirty="0" err="1"/>
            <a:t>đây</a:t>
          </a:r>
          <a:r>
            <a:rPr lang="en-US" sz="1900" kern="1200" dirty="0"/>
            <a:t> </a:t>
          </a:r>
          <a:r>
            <a:rPr lang="en-US" sz="1900" kern="1200" dirty="0" err="1"/>
            <a:t>khoảng</a:t>
          </a:r>
          <a:r>
            <a:rPr lang="en-US" sz="1900" kern="1200" dirty="0"/>
            <a:t> 4 </a:t>
          </a:r>
          <a:r>
            <a:rPr lang="en-US" sz="1900" kern="1200" dirty="0" err="1"/>
            <a:t>triệu</a:t>
          </a:r>
          <a:r>
            <a:rPr lang="en-US" sz="1900" kern="1200" dirty="0"/>
            <a:t> </a:t>
          </a:r>
          <a:r>
            <a:rPr lang="en-US" sz="1900" kern="1200" dirty="0" err="1"/>
            <a:t>năm</a:t>
          </a:r>
          <a:endParaRPr lang="en-US" sz="1900" kern="1200" dirty="0"/>
        </a:p>
      </dsp:txBody>
      <dsp:txXfrm>
        <a:off x="3322539" y="2384210"/>
        <a:ext cx="1792959" cy="1792959"/>
      </dsp:txXfrm>
    </dsp:sp>
    <dsp:sp modelId="{728CC26E-19A5-4324-9730-2687AA56B4E7}">
      <dsp:nvSpPr>
        <dsp:cNvPr id="0" name=""/>
        <dsp:cNvSpPr/>
      </dsp:nvSpPr>
      <dsp:spPr>
        <a:xfrm>
          <a:off x="5228095" y="1909161"/>
          <a:ext cx="366853" cy="457630"/>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5228095" y="2000687"/>
        <a:ext cx="256797" cy="274578"/>
      </dsp:txXfrm>
    </dsp:sp>
    <dsp:sp modelId="{1A9B36ED-0303-42EB-B26C-F47788BF0D33}">
      <dsp:nvSpPr>
        <dsp:cNvPr id="0" name=""/>
        <dsp:cNvSpPr/>
      </dsp:nvSpPr>
      <dsp:spPr>
        <a:xfrm>
          <a:off x="5909394" y="1185714"/>
          <a:ext cx="1904523" cy="1904523"/>
        </a:xfrm>
        <a:prstGeom prst="roundRect">
          <a:avLst>
            <a:gd name="adj" fmla="val 10000"/>
          </a:avLst>
        </a:prstGeom>
        <a:blipFill rotWithShape="1">
          <a:blip xmlns:r="http://schemas.openxmlformats.org/officeDocument/2006/relationships" r:embed="rId3"/>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63A9B0-CF92-486B-A6DD-233657089DA0}">
      <dsp:nvSpPr>
        <dsp:cNvPr id="0" name=""/>
        <dsp:cNvSpPr/>
      </dsp:nvSpPr>
      <dsp:spPr>
        <a:xfrm>
          <a:off x="6219433" y="2328428"/>
          <a:ext cx="1904523" cy="1904523"/>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err="1"/>
            <a:t>Người</a:t>
          </a:r>
          <a:r>
            <a:rPr lang="en-US" sz="2400" kern="1200" dirty="0"/>
            <a:t> </a:t>
          </a:r>
          <a:r>
            <a:rPr lang="en-US" sz="2400" kern="1200" dirty="0" err="1"/>
            <a:t>hiện</a:t>
          </a:r>
          <a:r>
            <a:rPr lang="en-US" sz="2400" kern="1200" dirty="0"/>
            <a:t> </a:t>
          </a:r>
          <a:r>
            <a:rPr lang="en-US" sz="2400" kern="1200" dirty="0" err="1"/>
            <a:t>đại</a:t>
          </a:r>
          <a:endParaRPr lang="en-US" sz="2400" kern="1200" dirty="0"/>
        </a:p>
        <a:p>
          <a:pPr marL="171450" lvl="1" indent="-171450" algn="l" defTabSz="844550">
            <a:lnSpc>
              <a:spcPct val="90000"/>
            </a:lnSpc>
            <a:spcBef>
              <a:spcPct val="0"/>
            </a:spcBef>
            <a:spcAft>
              <a:spcPct val="15000"/>
            </a:spcAft>
            <a:buChar char="•"/>
          </a:pPr>
          <a:r>
            <a:rPr lang="en-US" sz="1900" kern="1200" dirty="0" err="1"/>
            <a:t>Cách</a:t>
          </a:r>
          <a:r>
            <a:rPr lang="en-US" sz="1900" kern="1200" dirty="0"/>
            <a:t> </a:t>
          </a:r>
          <a:r>
            <a:rPr lang="en-US" sz="1900" kern="1200" dirty="0" err="1"/>
            <a:t>đây</a:t>
          </a:r>
          <a:r>
            <a:rPr lang="en-US" sz="1900" kern="1200" dirty="0"/>
            <a:t> </a:t>
          </a:r>
          <a:r>
            <a:rPr lang="en-US" sz="1900" kern="1200" dirty="0" err="1"/>
            <a:t>khoảng</a:t>
          </a:r>
          <a:r>
            <a:rPr lang="en-US" sz="1900" kern="1200" dirty="0"/>
            <a:t> 4 </a:t>
          </a:r>
          <a:r>
            <a:rPr lang="en-US" sz="1900" kern="1200" dirty="0" err="1"/>
            <a:t>vạn</a:t>
          </a:r>
          <a:r>
            <a:rPr lang="en-US" sz="1900" kern="1200" dirty="0"/>
            <a:t> </a:t>
          </a:r>
          <a:r>
            <a:rPr lang="en-US" sz="1900" kern="1200" dirty="0" err="1"/>
            <a:t>năm</a:t>
          </a:r>
          <a:endParaRPr lang="en-US" sz="1900" kern="1200" dirty="0"/>
        </a:p>
      </dsp:txBody>
      <dsp:txXfrm>
        <a:off x="6275215" y="2384210"/>
        <a:ext cx="1792959" cy="179295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1A6A2B-44B2-4D27-B2E1-BDAE2B3CEFE1}">
      <dsp:nvSpPr>
        <dsp:cNvPr id="0" name=""/>
        <dsp:cNvSpPr/>
      </dsp:nvSpPr>
      <dsp:spPr>
        <a:xfrm>
          <a:off x="271076" y="1282"/>
          <a:ext cx="4801365" cy="2224295"/>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Trong</a:t>
          </a:r>
          <a:r>
            <a:rPr lang="fr-FR" sz="2800" kern="1200" dirty="0"/>
            <a:t> </a:t>
          </a:r>
          <a:r>
            <a:rPr lang="fr-FR" sz="2800" kern="1200" dirty="0" err="1"/>
            <a:t>lịch</a:t>
          </a:r>
          <a:r>
            <a:rPr lang="fr-FR" sz="2800" kern="1200" dirty="0"/>
            <a:t> </a:t>
          </a:r>
          <a:r>
            <a:rPr lang="fr-FR" sz="2800" kern="1200" dirty="0" err="1"/>
            <a:t>sử</a:t>
          </a:r>
          <a:r>
            <a:rPr lang="fr-FR" sz="2800" kern="1200" dirty="0"/>
            <a:t> </a:t>
          </a:r>
          <a:r>
            <a:rPr lang="fr-FR" sz="2800" kern="1200" dirty="0" err="1"/>
            <a:t>loài</a:t>
          </a:r>
          <a:r>
            <a:rPr lang="fr-FR" sz="2800" kern="1200" dirty="0"/>
            <a:t> </a:t>
          </a:r>
          <a:r>
            <a:rPr lang="fr-FR" sz="2800" kern="1200" dirty="0" err="1"/>
            <a:t>người</a:t>
          </a:r>
          <a:r>
            <a:rPr lang="fr-FR" sz="2800" kern="1200" dirty="0"/>
            <a:t>, </a:t>
          </a:r>
          <a:r>
            <a:rPr lang="fr-FR" sz="2800" kern="1200" dirty="0" err="1"/>
            <a:t>giai</a:t>
          </a:r>
          <a:r>
            <a:rPr lang="fr-FR" sz="2800" kern="1200" dirty="0"/>
            <a:t> </a:t>
          </a:r>
          <a:r>
            <a:rPr lang="fr-FR" sz="2800" kern="1200" dirty="0" err="1"/>
            <a:t>đoạn</a:t>
          </a:r>
          <a:r>
            <a:rPr lang="fr-FR" sz="2800" kern="1200" dirty="0"/>
            <a:t> </a:t>
          </a:r>
          <a:r>
            <a:rPr lang="fr-FR" sz="2800" kern="1200" dirty="0" err="1"/>
            <a:t>đầu</a:t>
          </a:r>
          <a:r>
            <a:rPr lang="fr-FR" sz="2800" kern="1200" dirty="0"/>
            <a:t> </a:t>
          </a:r>
          <a:r>
            <a:rPr lang="fr-FR" sz="2800" kern="1200" dirty="0" err="1"/>
            <a:t>tiên</a:t>
          </a:r>
          <a:r>
            <a:rPr lang="fr-FR" sz="2800" kern="1200" dirty="0"/>
            <a:t> là </a:t>
          </a:r>
          <a:r>
            <a:rPr lang="fr-FR" sz="2800" kern="1200" dirty="0" err="1"/>
            <a:t>thời</a:t>
          </a:r>
          <a:r>
            <a:rPr lang="fr-FR" sz="2800" kern="1200" dirty="0"/>
            <a:t> </a:t>
          </a:r>
          <a:r>
            <a:rPr lang="fr-FR" sz="2800" kern="1200" dirty="0" err="1"/>
            <a:t>kỳ</a:t>
          </a:r>
          <a:r>
            <a:rPr lang="fr-FR" sz="2800" kern="1200" dirty="0"/>
            <a:t> </a:t>
          </a:r>
          <a:r>
            <a:rPr lang="fr-FR" sz="2800" kern="1200" dirty="0" err="1"/>
            <a:t>nguyên</a:t>
          </a:r>
          <a:r>
            <a:rPr lang="fr-FR" sz="2800" kern="1200" dirty="0"/>
            <a:t> </a:t>
          </a:r>
          <a:r>
            <a:rPr lang="fr-FR" sz="2800" kern="1200" dirty="0" err="1"/>
            <a:t>thủy</a:t>
          </a:r>
          <a:endParaRPr lang="en-US" sz="2800" kern="1200" dirty="0"/>
        </a:p>
      </dsp:txBody>
      <dsp:txXfrm>
        <a:off x="271076" y="1282"/>
        <a:ext cx="4801365" cy="2224295"/>
      </dsp:txXfrm>
    </dsp:sp>
    <dsp:sp modelId="{BC99CD87-DB7A-4DB3-9031-FE43DCDD6C18}">
      <dsp:nvSpPr>
        <dsp:cNvPr id="0" name=""/>
        <dsp:cNvSpPr/>
      </dsp:nvSpPr>
      <dsp:spPr>
        <a:xfrm>
          <a:off x="5443157" y="1282"/>
          <a:ext cx="4801365" cy="2224295"/>
        </a:xfrm>
        <a:prstGeom prst="rect">
          <a:avLst/>
        </a:prstGeom>
        <a:solidFill>
          <a:schemeClr val="accent2">
            <a:hueOff val="2122154"/>
            <a:satOff val="3600"/>
            <a:lumOff val="-13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Khoảng</a:t>
          </a:r>
          <a:r>
            <a:rPr lang="fr-FR" sz="2800" kern="1200" dirty="0"/>
            <a:t> 4 </a:t>
          </a:r>
          <a:r>
            <a:rPr lang="fr-FR" sz="2800" kern="1200" dirty="0" err="1"/>
            <a:t>triệu</a:t>
          </a:r>
          <a:r>
            <a:rPr lang="fr-FR" sz="2800" kern="1200" dirty="0"/>
            <a:t> </a:t>
          </a:r>
          <a:r>
            <a:rPr lang="fr-FR" sz="2800" kern="1200" dirty="0" err="1"/>
            <a:t>năm</a:t>
          </a:r>
          <a:r>
            <a:rPr lang="fr-FR" sz="2800" kern="1200" dirty="0"/>
            <a:t> </a:t>
          </a:r>
          <a:r>
            <a:rPr lang="fr-FR" sz="2800" kern="1200" dirty="0" err="1"/>
            <a:t>tìm</a:t>
          </a:r>
          <a:r>
            <a:rPr lang="fr-FR" sz="2800" kern="1200" dirty="0"/>
            <a:t> </a:t>
          </a:r>
          <a:r>
            <a:rPr lang="fr-FR" sz="2800" kern="1200" dirty="0" err="1"/>
            <a:t>thấy</a:t>
          </a:r>
          <a:r>
            <a:rPr lang="fr-FR" sz="2800" kern="1200" dirty="0"/>
            <a:t> </a:t>
          </a:r>
          <a:r>
            <a:rPr lang="fr-FR" sz="2800" kern="1200" dirty="0" err="1"/>
            <a:t>dấu</a:t>
          </a:r>
          <a:r>
            <a:rPr lang="fr-FR" sz="2800" kern="1200" dirty="0"/>
            <a:t> </a:t>
          </a:r>
          <a:r>
            <a:rPr lang="fr-FR" sz="2800" kern="1200" dirty="0" err="1"/>
            <a:t>vết</a:t>
          </a:r>
          <a:r>
            <a:rPr lang="fr-FR" sz="2800" kern="1200" dirty="0"/>
            <a:t> </a:t>
          </a:r>
          <a:r>
            <a:rPr lang="fr-FR" sz="2800" kern="1200" dirty="0" err="1"/>
            <a:t>của</a:t>
          </a:r>
          <a:r>
            <a:rPr lang="fr-FR" sz="2800" kern="1200" dirty="0"/>
            <a:t> </a:t>
          </a:r>
          <a:r>
            <a:rPr lang="fr-FR" sz="2800" kern="1200" dirty="0" err="1"/>
            <a:t>người</a:t>
          </a:r>
          <a:r>
            <a:rPr lang="fr-FR" sz="2800" kern="1200" dirty="0"/>
            <a:t> </a:t>
          </a:r>
          <a:r>
            <a:rPr lang="fr-FR" sz="2800" kern="1200" dirty="0" err="1"/>
            <a:t>tối</a:t>
          </a:r>
          <a:r>
            <a:rPr lang="fr-FR" sz="2800" kern="1200" dirty="0"/>
            <a:t> </a:t>
          </a:r>
          <a:r>
            <a:rPr lang="fr-FR" sz="2800" kern="1200" dirty="0" err="1"/>
            <a:t>cổ</a:t>
          </a:r>
          <a:r>
            <a:rPr lang="fr-FR" sz="2800" kern="1200" dirty="0"/>
            <a:t> ở </a:t>
          </a:r>
          <a:r>
            <a:rPr lang="fr-FR" sz="2800" kern="1200" dirty="0" err="1"/>
            <a:t>một</a:t>
          </a:r>
          <a:r>
            <a:rPr lang="fr-FR" sz="2800" kern="1200" dirty="0"/>
            <a:t> </a:t>
          </a:r>
          <a:r>
            <a:rPr lang="fr-FR" sz="2800" kern="1200" dirty="0" err="1"/>
            <a:t>số</a:t>
          </a:r>
          <a:r>
            <a:rPr lang="fr-FR" sz="2800" kern="1200" dirty="0"/>
            <a:t> </a:t>
          </a:r>
          <a:r>
            <a:rPr lang="fr-FR" sz="2800" kern="1200" dirty="0" err="1"/>
            <a:t>nơi</a:t>
          </a:r>
          <a:r>
            <a:rPr lang="fr-FR" sz="2800" kern="1200" dirty="0"/>
            <a:t> </a:t>
          </a:r>
          <a:r>
            <a:rPr lang="fr-FR" sz="2800" kern="1200" dirty="0" err="1"/>
            <a:t>như</a:t>
          </a:r>
          <a:r>
            <a:rPr lang="fr-FR" sz="2800" kern="1200" dirty="0"/>
            <a:t> </a:t>
          </a:r>
          <a:r>
            <a:rPr lang="fr-FR" sz="2800" kern="1200" dirty="0" err="1"/>
            <a:t>Đông</a:t>
          </a:r>
          <a:r>
            <a:rPr lang="fr-FR" sz="2800" kern="1200" dirty="0"/>
            <a:t> Phi, </a:t>
          </a:r>
          <a:r>
            <a:rPr lang="fr-FR" sz="2800" kern="1200" dirty="0" err="1"/>
            <a:t>Inđônêxia</a:t>
          </a:r>
          <a:r>
            <a:rPr lang="fr-FR" sz="2800" kern="1200" dirty="0"/>
            <a:t>, Trung </a:t>
          </a:r>
          <a:r>
            <a:rPr lang="fr-FR" sz="2800" kern="1200" dirty="0" err="1"/>
            <a:t>Quốc</a:t>
          </a:r>
          <a:r>
            <a:rPr lang="fr-FR" sz="2800" kern="1200" dirty="0"/>
            <a:t>, </a:t>
          </a:r>
          <a:r>
            <a:rPr lang="fr-FR" sz="2800" kern="1200" dirty="0" err="1"/>
            <a:t>Việt</a:t>
          </a:r>
          <a:r>
            <a:rPr lang="fr-FR" sz="2800" kern="1200" dirty="0"/>
            <a:t> Nam.</a:t>
          </a:r>
          <a:endParaRPr lang="en-US" sz="2800" kern="1200" dirty="0"/>
        </a:p>
      </dsp:txBody>
      <dsp:txXfrm>
        <a:off x="5443157" y="1282"/>
        <a:ext cx="4801365" cy="2224295"/>
      </dsp:txXfrm>
    </dsp:sp>
    <dsp:sp modelId="{7C006314-D275-4FF8-9856-3EDC3E7DA9CD}">
      <dsp:nvSpPr>
        <dsp:cNvPr id="0" name=""/>
        <dsp:cNvSpPr/>
      </dsp:nvSpPr>
      <dsp:spPr>
        <a:xfrm>
          <a:off x="271076" y="2596293"/>
          <a:ext cx="4801365" cy="2224295"/>
        </a:xfrm>
        <a:prstGeom prst="rect">
          <a:avLst/>
        </a:prstGeom>
        <a:solidFill>
          <a:schemeClr val="accent2">
            <a:hueOff val="4244308"/>
            <a:satOff val="7200"/>
            <a:lumOff val="-26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a:t>Người vượn tồn tại cách ngày nay khoảng 2 triệu năm đến vài chục vạn năm</a:t>
          </a:r>
          <a:endParaRPr lang="en-US" sz="2800" kern="1200"/>
        </a:p>
      </dsp:txBody>
      <dsp:txXfrm>
        <a:off x="271076" y="2596293"/>
        <a:ext cx="4801365" cy="2224295"/>
      </dsp:txXfrm>
    </dsp:sp>
    <dsp:sp modelId="{02331C66-D8AC-4933-9DCB-C8930291FEDD}">
      <dsp:nvSpPr>
        <dsp:cNvPr id="0" name=""/>
        <dsp:cNvSpPr/>
      </dsp:nvSpPr>
      <dsp:spPr>
        <a:xfrm>
          <a:off x="5443157" y="2596293"/>
          <a:ext cx="4801365" cy="2224295"/>
        </a:xfrm>
        <a:prstGeom prst="rect">
          <a:avLst/>
        </a:prstGeom>
        <a:solidFill>
          <a:schemeClr val="accent2">
            <a:hueOff val="6366461"/>
            <a:satOff val="10800"/>
            <a:lumOff val="-39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a:t>Trên lãnh thổ Việt Nam tìm thấy nhiều dấu vết của người vượn, cách ngày nay trên dưới 30 - 40 vạn  năm.</a:t>
          </a:r>
          <a:endParaRPr lang="en-US" sz="2800" kern="1200"/>
        </a:p>
      </dsp:txBody>
      <dsp:txXfrm>
        <a:off x="5443157" y="2596293"/>
        <a:ext cx="4801365" cy="222429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D35BF6-AC0D-4BF3-A1A1-EDB81641D4BB}">
      <dsp:nvSpPr>
        <dsp:cNvPr id="0" name=""/>
        <dsp:cNvSpPr/>
      </dsp:nvSpPr>
      <dsp:spPr>
        <a:xfrm>
          <a:off x="-164128" y="0"/>
          <a:ext cx="5418667" cy="5418667"/>
        </a:xfrm>
        <a:prstGeom prst="triangl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C4EC2B-BEDD-40DC-8BDF-22268C68E4DC}">
      <dsp:nvSpPr>
        <dsp:cNvPr id="0" name=""/>
        <dsp:cNvSpPr/>
      </dsp:nvSpPr>
      <dsp:spPr>
        <a:xfrm>
          <a:off x="0" y="535213"/>
          <a:ext cx="7971715" cy="1001164"/>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Tx/>
            <a:buNone/>
          </a:pPr>
          <a:r>
            <a:rPr lang="en-US" sz="2400" b="1" kern="1200" dirty="0" err="1">
              <a:solidFill>
                <a:schemeClr val="bg1"/>
              </a:solidFill>
              <a:latin typeface="+mn-lt"/>
              <a:cs typeface="Times New Roman" panose="02020603050405020304" pitchFamily="18" charset="0"/>
            </a:rPr>
            <a:t>Dấu</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tích</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răng</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người</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vượn</a:t>
          </a:r>
          <a:r>
            <a:rPr lang="en-US" sz="2400" b="1" kern="1200" dirty="0">
              <a:solidFill>
                <a:schemeClr val="bg1"/>
              </a:solidFill>
              <a:latin typeface="+mn-lt"/>
              <a:cs typeface="Times New Roman" panose="02020603050405020304" pitchFamily="18" charset="0"/>
            </a:rPr>
            <a:t> ở </a:t>
          </a:r>
          <a:r>
            <a:rPr lang="en-US" sz="2400" b="1" kern="1200" dirty="0" err="1">
              <a:solidFill>
                <a:schemeClr val="bg1"/>
              </a:solidFill>
              <a:latin typeface="+mn-lt"/>
              <a:cs typeface="Times New Roman" panose="02020603050405020304" pitchFamily="18" charset="0"/>
            </a:rPr>
            <a:t>Thẩm</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Khuyên</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Thẩm</a:t>
          </a:r>
          <a:r>
            <a:rPr lang="en-US" sz="2400" b="1" kern="1200" dirty="0">
              <a:solidFill>
                <a:schemeClr val="bg1"/>
              </a:solidFill>
              <a:latin typeface="+mn-lt"/>
              <a:cs typeface="Times New Roman" panose="02020603050405020304" pitchFamily="18" charset="0"/>
            </a:rPr>
            <a:t> Hai (</a:t>
          </a:r>
          <a:r>
            <a:rPr lang="en-US" sz="2400" b="1" kern="1200" dirty="0" err="1">
              <a:solidFill>
                <a:schemeClr val="bg1"/>
              </a:solidFill>
              <a:latin typeface="+mn-lt"/>
              <a:cs typeface="Times New Roman" panose="02020603050405020304" pitchFamily="18" charset="0"/>
            </a:rPr>
            <a:t>Lạng</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Sơn</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mảnh</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tước</a:t>
          </a:r>
          <a:r>
            <a:rPr lang="en-US" sz="2400" b="1" kern="1200" dirty="0">
              <a:solidFill>
                <a:schemeClr val="bg1"/>
              </a:solidFill>
              <a:latin typeface="+mn-lt"/>
              <a:cs typeface="Times New Roman" panose="02020603050405020304" pitchFamily="18" charset="0"/>
            </a:rPr>
            <a:t> ở </a:t>
          </a:r>
          <a:r>
            <a:rPr lang="en-US" sz="2400" b="1" kern="1200" dirty="0" err="1">
              <a:solidFill>
                <a:schemeClr val="bg1"/>
              </a:solidFill>
              <a:latin typeface="+mn-lt"/>
              <a:cs typeface="Times New Roman" panose="02020603050405020304" pitchFamily="18" charset="0"/>
            </a:rPr>
            <a:t>núi</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Đọ</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núi</a:t>
          </a:r>
          <a:r>
            <a:rPr lang="en-US" sz="2400" b="1" kern="1200" dirty="0">
              <a:solidFill>
                <a:schemeClr val="bg1"/>
              </a:solidFill>
              <a:latin typeface="+mn-lt"/>
              <a:cs typeface="Times New Roman" panose="02020603050405020304" pitchFamily="18" charset="0"/>
            </a:rPr>
            <a:t> Quan </a:t>
          </a:r>
          <a:r>
            <a:rPr lang="en-US" sz="2400" b="1" kern="1200" dirty="0" err="1">
              <a:solidFill>
                <a:schemeClr val="bg1"/>
              </a:solidFill>
              <a:latin typeface="+mn-lt"/>
              <a:cs typeface="Times New Roman" panose="02020603050405020304" pitchFamily="18" charset="0"/>
            </a:rPr>
            <a:t>Yên</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núi</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Nuông</a:t>
          </a:r>
          <a:r>
            <a:rPr lang="en-US" sz="2400" b="1" kern="1200" dirty="0">
              <a:solidFill>
                <a:schemeClr val="bg1"/>
              </a:solidFill>
              <a:latin typeface="+mn-lt"/>
              <a:cs typeface="Times New Roman" panose="02020603050405020304" pitchFamily="18" charset="0"/>
            </a:rPr>
            <a:t> (Thanh </a:t>
          </a:r>
          <a:r>
            <a:rPr lang="en-US" sz="2400" b="1" kern="1200" dirty="0" err="1">
              <a:solidFill>
                <a:schemeClr val="bg1"/>
              </a:solidFill>
              <a:latin typeface="+mn-lt"/>
              <a:cs typeface="Times New Roman" panose="02020603050405020304" pitchFamily="18" charset="0"/>
            </a:rPr>
            <a:t>Hoá</a:t>
          </a:r>
          <a:r>
            <a:rPr lang="en-US" sz="2400" b="1" kern="1200" dirty="0">
              <a:solidFill>
                <a:schemeClr val="bg1"/>
              </a:solidFill>
              <a:latin typeface="+mn-lt"/>
              <a:cs typeface="Times New Roman" panose="02020603050405020304" pitchFamily="18" charset="0"/>
            </a:rPr>
            <a:t>)... </a:t>
          </a:r>
          <a:endParaRPr lang="en-US" sz="2400" b="1" kern="1200" dirty="0">
            <a:solidFill>
              <a:schemeClr val="bg1"/>
            </a:solidFill>
            <a:latin typeface="+mn-lt"/>
          </a:endParaRPr>
        </a:p>
      </dsp:txBody>
      <dsp:txXfrm>
        <a:off x="48873" y="584086"/>
        <a:ext cx="7873969" cy="903418"/>
      </dsp:txXfrm>
    </dsp:sp>
    <dsp:sp modelId="{82D543C5-2719-4549-B564-4D984F6CA1EC}">
      <dsp:nvSpPr>
        <dsp:cNvPr id="0" name=""/>
        <dsp:cNvSpPr/>
      </dsp:nvSpPr>
      <dsp:spPr>
        <a:xfrm>
          <a:off x="0" y="1625751"/>
          <a:ext cx="7971715" cy="1001164"/>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Tx/>
            <a:buNone/>
          </a:pPr>
          <a:r>
            <a:rPr lang="en-US" sz="2400" b="1" kern="1200" dirty="0" err="1">
              <a:solidFill>
                <a:schemeClr val="bg1"/>
              </a:solidFill>
              <a:latin typeface="+mn-lt"/>
              <a:cs typeface="Times New Roman" panose="02020603050405020304" pitchFamily="18" charset="0"/>
            </a:rPr>
            <a:t>Bầy</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người</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sống</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bằng</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săn</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bắn</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hái</a:t>
          </a:r>
          <a:r>
            <a:rPr lang="en-US" sz="2400" b="1" kern="1200" dirty="0">
              <a:solidFill>
                <a:schemeClr val="bg1"/>
              </a:solidFill>
              <a:latin typeface="+mn-lt"/>
              <a:cs typeface="Times New Roman" panose="02020603050405020304" pitchFamily="18" charset="0"/>
            </a:rPr>
            <a:t> </a:t>
          </a:r>
          <a:r>
            <a:rPr lang="en-US" sz="2400" b="1" kern="1200" dirty="0" err="1">
              <a:solidFill>
                <a:schemeClr val="bg1"/>
              </a:solidFill>
              <a:latin typeface="+mn-lt"/>
              <a:cs typeface="Times New Roman" panose="02020603050405020304" pitchFamily="18" charset="0"/>
            </a:rPr>
            <a:t>lượm</a:t>
          </a:r>
          <a:r>
            <a:rPr lang="en-US" sz="2400" b="1" kern="1200" dirty="0">
              <a:solidFill>
                <a:schemeClr val="bg1"/>
              </a:solidFill>
              <a:latin typeface="+mn-lt"/>
              <a:cs typeface="Times New Roman" panose="02020603050405020304" pitchFamily="18" charset="0"/>
            </a:rPr>
            <a:t>.</a:t>
          </a:r>
          <a:endParaRPr lang="en-US" sz="2400" b="1" kern="1200" dirty="0">
            <a:solidFill>
              <a:schemeClr val="bg1"/>
            </a:solidFill>
            <a:latin typeface="+mn-lt"/>
          </a:endParaRPr>
        </a:p>
      </dsp:txBody>
      <dsp:txXfrm>
        <a:off x="48873" y="1674624"/>
        <a:ext cx="7873969" cy="903418"/>
      </dsp:txXfrm>
    </dsp:sp>
    <dsp:sp modelId="{43DFCCA2-DB56-4A2E-B419-185CCF3830D3}">
      <dsp:nvSpPr>
        <dsp:cNvPr id="0" name=""/>
        <dsp:cNvSpPr/>
      </dsp:nvSpPr>
      <dsp:spPr>
        <a:xfrm>
          <a:off x="0" y="2709333"/>
          <a:ext cx="7971715" cy="1001164"/>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bg1"/>
              </a:solidFill>
              <a:latin typeface="+mn-lt"/>
            </a:rPr>
            <a:t>T</a:t>
          </a:r>
          <a:r>
            <a:rPr lang="vi-VN" sz="2400" b="1" kern="1200" dirty="0">
              <a:solidFill>
                <a:schemeClr val="bg1"/>
              </a:solidFill>
              <a:latin typeface="+mn-lt"/>
            </a:rPr>
            <a:t>rình độ thấp kém, công cụ lao động thô sơ</a:t>
          </a:r>
          <a:endParaRPr lang="en-US" sz="2400" b="1" kern="1200" dirty="0">
            <a:solidFill>
              <a:schemeClr val="bg1"/>
            </a:solidFill>
            <a:latin typeface="+mn-lt"/>
          </a:endParaRPr>
        </a:p>
      </dsp:txBody>
      <dsp:txXfrm>
        <a:off x="48873" y="2758206"/>
        <a:ext cx="7873969" cy="903418"/>
      </dsp:txXfrm>
    </dsp:sp>
    <dsp:sp modelId="{BC397F97-7815-417A-8038-A2117E4E7844}">
      <dsp:nvSpPr>
        <dsp:cNvPr id="0" name=""/>
        <dsp:cNvSpPr/>
      </dsp:nvSpPr>
      <dsp:spPr>
        <a:xfrm>
          <a:off x="0" y="3792915"/>
          <a:ext cx="7971715" cy="1001164"/>
        </a:xfrm>
        <a:prstGeom prst="roundRect">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chemeClr val="bg1"/>
              </a:solidFill>
              <a:latin typeface="+mn-lt"/>
            </a:rPr>
            <a:t>Có</a:t>
          </a:r>
          <a:r>
            <a:rPr lang="en-US" sz="2400" b="1" kern="1200" dirty="0">
              <a:solidFill>
                <a:schemeClr val="bg1"/>
              </a:solidFill>
              <a:latin typeface="+mn-lt"/>
            </a:rPr>
            <a:t> </a:t>
          </a:r>
          <a:r>
            <a:rPr lang="en-US" sz="2400" b="1" kern="1200" dirty="0" err="1">
              <a:solidFill>
                <a:schemeClr val="bg1"/>
              </a:solidFill>
              <a:latin typeface="+mn-lt"/>
            </a:rPr>
            <a:t>quan</a:t>
          </a:r>
          <a:r>
            <a:rPr lang="en-US" sz="2400" b="1" kern="1200" dirty="0">
              <a:solidFill>
                <a:schemeClr val="bg1"/>
              </a:solidFill>
              <a:latin typeface="+mn-lt"/>
            </a:rPr>
            <a:t> </a:t>
          </a:r>
          <a:r>
            <a:rPr lang="en-US" sz="2400" b="1" kern="1200" dirty="0" err="1">
              <a:solidFill>
                <a:schemeClr val="bg1"/>
              </a:solidFill>
              <a:latin typeface="+mn-lt"/>
            </a:rPr>
            <a:t>hệ</a:t>
          </a:r>
          <a:r>
            <a:rPr lang="en-US" sz="2400" b="1" kern="1200" dirty="0">
              <a:solidFill>
                <a:schemeClr val="bg1"/>
              </a:solidFill>
              <a:latin typeface="+mn-lt"/>
            </a:rPr>
            <a:t> </a:t>
          </a:r>
          <a:r>
            <a:rPr lang="en-US" sz="2400" b="1" kern="1200" dirty="0" err="1">
              <a:solidFill>
                <a:schemeClr val="bg1"/>
              </a:solidFill>
              <a:latin typeface="+mn-lt"/>
            </a:rPr>
            <a:t>xã</a:t>
          </a:r>
          <a:r>
            <a:rPr lang="en-US" sz="2400" b="1" kern="1200" dirty="0">
              <a:solidFill>
                <a:schemeClr val="bg1"/>
              </a:solidFill>
              <a:latin typeface="+mn-lt"/>
            </a:rPr>
            <a:t> </a:t>
          </a:r>
          <a:r>
            <a:rPr lang="en-US" sz="2400" b="1" kern="1200" dirty="0" err="1">
              <a:solidFill>
                <a:schemeClr val="bg1"/>
              </a:solidFill>
              <a:latin typeface="+mn-lt"/>
            </a:rPr>
            <a:t>hội</a:t>
          </a:r>
          <a:r>
            <a:rPr lang="en-US" sz="2400" b="1" kern="1200" dirty="0">
              <a:solidFill>
                <a:schemeClr val="bg1"/>
              </a:solidFill>
              <a:latin typeface="+mn-lt"/>
            </a:rPr>
            <a:t>, </a:t>
          </a:r>
          <a:r>
            <a:rPr lang="en-US" sz="2400" b="1" kern="1200" dirty="0" err="1">
              <a:solidFill>
                <a:schemeClr val="bg1"/>
              </a:solidFill>
              <a:latin typeface="+mn-lt"/>
            </a:rPr>
            <a:t>có</a:t>
          </a:r>
          <a:r>
            <a:rPr lang="en-US" sz="2400" b="1" kern="1200" dirty="0">
              <a:solidFill>
                <a:schemeClr val="bg1"/>
              </a:solidFill>
              <a:latin typeface="+mn-lt"/>
            </a:rPr>
            <a:t> </a:t>
          </a:r>
          <a:r>
            <a:rPr lang="en-US" sz="2400" b="1" kern="1200" dirty="0" err="1">
              <a:solidFill>
                <a:schemeClr val="bg1"/>
              </a:solidFill>
              <a:latin typeface="+mn-lt"/>
            </a:rPr>
            <a:t>người</a:t>
          </a:r>
          <a:r>
            <a:rPr lang="en-US" sz="2400" b="1" kern="1200" dirty="0">
              <a:solidFill>
                <a:schemeClr val="bg1"/>
              </a:solidFill>
              <a:latin typeface="+mn-lt"/>
            </a:rPr>
            <a:t> </a:t>
          </a:r>
          <a:r>
            <a:rPr lang="en-US" sz="2400" b="1" kern="1200" dirty="0" err="1">
              <a:solidFill>
                <a:schemeClr val="bg1"/>
              </a:solidFill>
              <a:latin typeface="+mn-lt"/>
            </a:rPr>
            <a:t>đứng</a:t>
          </a:r>
          <a:r>
            <a:rPr lang="en-US" sz="2400" b="1" kern="1200" dirty="0">
              <a:solidFill>
                <a:schemeClr val="bg1"/>
              </a:solidFill>
              <a:latin typeface="+mn-lt"/>
            </a:rPr>
            <a:t> </a:t>
          </a:r>
          <a:r>
            <a:rPr lang="en-US" sz="2400" b="1" kern="1200" dirty="0" err="1">
              <a:solidFill>
                <a:schemeClr val="bg1"/>
              </a:solidFill>
              <a:latin typeface="+mn-lt"/>
            </a:rPr>
            <a:t>đầu</a:t>
          </a:r>
          <a:r>
            <a:rPr lang="en-US" sz="2400" b="1" kern="1200" dirty="0">
              <a:solidFill>
                <a:schemeClr val="bg1"/>
              </a:solidFill>
              <a:latin typeface="+mn-lt"/>
            </a:rPr>
            <a:t>, </a:t>
          </a:r>
          <a:r>
            <a:rPr lang="en-US" sz="2400" b="1" kern="1200" dirty="0" err="1">
              <a:solidFill>
                <a:schemeClr val="bg1"/>
              </a:solidFill>
              <a:latin typeface="+mn-lt"/>
            </a:rPr>
            <a:t>có</a:t>
          </a:r>
          <a:r>
            <a:rPr lang="en-US" sz="2400" b="1" kern="1200" dirty="0">
              <a:solidFill>
                <a:schemeClr val="bg1"/>
              </a:solidFill>
              <a:latin typeface="+mn-lt"/>
            </a:rPr>
            <a:t> </a:t>
          </a:r>
          <a:r>
            <a:rPr lang="en-US" sz="2400" b="1" kern="1200" dirty="0" err="1">
              <a:solidFill>
                <a:schemeClr val="bg1"/>
              </a:solidFill>
              <a:latin typeface="+mn-lt"/>
            </a:rPr>
            <a:t>sự</a:t>
          </a:r>
          <a:r>
            <a:rPr lang="en-US" sz="2400" b="1" kern="1200" dirty="0">
              <a:solidFill>
                <a:schemeClr val="bg1"/>
              </a:solidFill>
              <a:latin typeface="+mn-lt"/>
            </a:rPr>
            <a:t> </a:t>
          </a:r>
          <a:r>
            <a:rPr lang="en-US" sz="2400" b="1" kern="1200" dirty="0" err="1">
              <a:solidFill>
                <a:schemeClr val="bg1"/>
              </a:solidFill>
              <a:latin typeface="+mn-lt"/>
            </a:rPr>
            <a:t>phân</a:t>
          </a:r>
          <a:r>
            <a:rPr lang="en-US" sz="2400" b="1" kern="1200" dirty="0">
              <a:solidFill>
                <a:schemeClr val="bg1"/>
              </a:solidFill>
              <a:latin typeface="+mn-lt"/>
            </a:rPr>
            <a:t> </a:t>
          </a:r>
          <a:r>
            <a:rPr lang="en-US" sz="2400" b="1" kern="1200" dirty="0" err="1">
              <a:solidFill>
                <a:schemeClr val="bg1"/>
              </a:solidFill>
              <a:latin typeface="+mn-lt"/>
            </a:rPr>
            <a:t>công</a:t>
          </a:r>
          <a:r>
            <a:rPr lang="en-US" sz="2400" b="1" kern="1200" dirty="0">
              <a:solidFill>
                <a:schemeClr val="bg1"/>
              </a:solidFill>
              <a:latin typeface="+mn-lt"/>
            </a:rPr>
            <a:t> </a:t>
          </a:r>
          <a:r>
            <a:rPr lang="en-US" sz="2400" b="1" kern="1200" dirty="0" err="1">
              <a:solidFill>
                <a:schemeClr val="bg1"/>
              </a:solidFill>
              <a:latin typeface="+mn-lt"/>
            </a:rPr>
            <a:t>lao</a:t>
          </a:r>
          <a:r>
            <a:rPr lang="en-US" sz="2400" b="1" kern="1200" dirty="0">
              <a:solidFill>
                <a:schemeClr val="bg1"/>
              </a:solidFill>
              <a:latin typeface="+mn-lt"/>
            </a:rPr>
            <a:t> </a:t>
          </a:r>
          <a:r>
            <a:rPr lang="en-US" sz="2400" b="1" kern="1200" dirty="0" err="1">
              <a:solidFill>
                <a:schemeClr val="bg1"/>
              </a:solidFill>
              <a:latin typeface="+mn-lt"/>
            </a:rPr>
            <a:t>động</a:t>
          </a:r>
          <a:r>
            <a:rPr lang="en-US" sz="2400" b="1" kern="1200" dirty="0">
              <a:solidFill>
                <a:schemeClr val="bg1"/>
              </a:solidFill>
              <a:latin typeface="+mn-lt"/>
            </a:rPr>
            <a:t> </a:t>
          </a:r>
          <a:r>
            <a:rPr lang="en-US" sz="2400" b="1" kern="1200" dirty="0" err="1">
              <a:solidFill>
                <a:schemeClr val="bg1"/>
              </a:solidFill>
              <a:latin typeface="+mn-lt"/>
            </a:rPr>
            <a:t>giữa</a:t>
          </a:r>
          <a:r>
            <a:rPr lang="en-US" sz="2400" b="1" kern="1200" dirty="0">
              <a:solidFill>
                <a:schemeClr val="bg1"/>
              </a:solidFill>
              <a:latin typeface="+mn-lt"/>
            </a:rPr>
            <a:t> </a:t>
          </a:r>
          <a:r>
            <a:rPr lang="en-US" sz="2400" b="1" kern="1200" dirty="0" err="1">
              <a:solidFill>
                <a:schemeClr val="bg1"/>
              </a:solidFill>
              <a:latin typeface="+mn-lt"/>
            </a:rPr>
            <a:t>nam</a:t>
          </a:r>
          <a:r>
            <a:rPr lang="en-US" sz="2400" b="1" kern="1200" dirty="0">
              <a:solidFill>
                <a:schemeClr val="bg1"/>
              </a:solidFill>
              <a:latin typeface="+mn-lt"/>
            </a:rPr>
            <a:t> </a:t>
          </a:r>
          <a:r>
            <a:rPr lang="en-US" sz="2400" b="1" kern="1200" dirty="0" err="1">
              <a:solidFill>
                <a:schemeClr val="bg1"/>
              </a:solidFill>
              <a:latin typeface="+mn-lt"/>
            </a:rPr>
            <a:t>và</a:t>
          </a:r>
          <a:r>
            <a:rPr lang="en-US" sz="2400" b="1" kern="1200" dirty="0">
              <a:solidFill>
                <a:schemeClr val="bg1"/>
              </a:solidFill>
              <a:latin typeface="+mn-lt"/>
            </a:rPr>
            <a:t> </a:t>
          </a:r>
          <a:r>
            <a:rPr lang="en-US" sz="2400" b="1" kern="1200" dirty="0" err="1">
              <a:solidFill>
                <a:schemeClr val="bg1"/>
              </a:solidFill>
              <a:latin typeface="+mn-lt"/>
            </a:rPr>
            <a:t>nữ</a:t>
          </a:r>
          <a:endParaRPr lang="en-US" sz="2400" b="1" kern="1200" dirty="0">
            <a:solidFill>
              <a:schemeClr val="bg1"/>
            </a:solidFill>
            <a:latin typeface="+mn-lt"/>
          </a:endParaRPr>
        </a:p>
      </dsp:txBody>
      <dsp:txXfrm>
        <a:off x="48873" y="3841788"/>
        <a:ext cx="7873969" cy="90341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1.2  </a:t>
          </a:r>
          <a:r>
            <a:rPr lang="en-US" sz="3200" b="1" kern="1200" dirty="0" err="1"/>
            <a:t>Người</a:t>
          </a:r>
          <a:r>
            <a:rPr lang="en-US" sz="3200" b="1" kern="1200" dirty="0"/>
            <a:t> </a:t>
          </a:r>
          <a:r>
            <a:rPr lang="en-US" sz="3200" b="1" kern="1200" dirty="0" err="1"/>
            <a:t>Hiện</a:t>
          </a:r>
          <a:r>
            <a:rPr lang="en-US" sz="3200" b="1" kern="1200" dirty="0"/>
            <a:t> </a:t>
          </a:r>
          <a:r>
            <a:rPr lang="en-US" sz="3200" b="1" kern="1200" dirty="0" err="1"/>
            <a:t>đại</a:t>
          </a:r>
          <a:endParaRPr lang="en-US" sz="3200" kern="1200" dirty="0"/>
        </a:p>
      </dsp:txBody>
      <dsp:txXfrm>
        <a:off x="59399" y="59399"/>
        <a:ext cx="10041202" cy="10980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D7D1-2322-4D12-86D0-6F14B99F3C28}">
      <dsp:nvSpPr>
        <dsp:cNvPr id="0" name=""/>
        <dsp:cNvSpPr/>
      </dsp:nvSpPr>
      <dsp:spPr>
        <a:xfrm rot="10800000">
          <a:off x="702380" y="76354"/>
          <a:ext cx="10511013" cy="830322"/>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Người</a:t>
          </a:r>
          <a:r>
            <a:rPr lang="en-US" sz="2400" kern="1200" dirty="0"/>
            <a:t> </a:t>
          </a:r>
          <a:r>
            <a:rPr lang="en-US" sz="2400" kern="1200" dirty="0" err="1"/>
            <a:t>vượn</a:t>
          </a:r>
          <a:r>
            <a:rPr lang="en-US" sz="2400" kern="1200" dirty="0"/>
            <a:t> </a:t>
          </a:r>
          <a:r>
            <a:rPr lang="en-US" sz="2400" kern="1200" dirty="0" err="1"/>
            <a:t>đã</a:t>
          </a:r>
          <a:r>
            <a:rPr lang="en-US" sz="2400" kern="1200" dirty="0"/>
            <a:t> </a:t>
          </a:r>
          <a:r>
            <a:rPr lang="en-US" sz="2400" kern="1200" dirty="0" err="1"/>
            <a:t>chuyển</a:t>
          </a:r>
          <a:r>
            <a:rPr lang="en-US" sz="2400" kern="1200" dirty="0"/>
            <a:t> </a:t>
          </a:r>
          <a:r>
            <a:rPr lang="en-US" sz="2400" kern="1200" dirty="0" err="1"/>
            <a:t>biến</a:t>
          </a:r>
          <a:r>
            <a:rPr lang="en-US" sz="2400" kern="1200" dirty="0"/>
            <a:t> </a:t>
          </a:r>
          <a:r>
            <a:rPr lang="en-US" sz="2400" kern="1200" dirty="0" err="1"/>
            <a:t>thành</a:t>
          </a:r>
          <a:r>
            <a:rPr lang="en-US" sz="2400" kern="1200" dirty="0"/>
            <a:t> </a:t>
          </a:r>
          <a:r>
            <a:rPr lang="en-US" sz="2400" kern="1200" dirty="0" err="1"/>
            <a:t>người</a:t>
          </a:r>
          <a:r>
            <a:rPr lang="en-US" sz="2400" kern="1200" dirty="0"/>
            <a:t> </a:t>
          </a:r>
          <a:r>
            <a:rPr lang="en-US" sz="2400" kern="1200" dirty="0" err="1"/>
            <a:t>khôn</a:t>
          </a:r>
          <a:r>
            <a:rPr lang="en-US" sz="2400" kern="1200" dirty="0"/>
            <a:t> </a:t>
          </a:r>
          <a:r>
            <a:rPr lang="en-US" sz="2400" kern="1200" dirty="0" err="1"/>
            <a:t>ngoan</a:t>
          </a:r>
          <a:r>
            <a:rPr lang="en-US" sz="2400" kern="1200" dirty="0"/>
            <a:t> (hay </a:t>
          </a:r>
          <a:r>
            <a:rPr lang="en-US" sz="2400" kern="1200" dirty="0" err="1"/>
            <a:t>còn</a:t>
          </a:r>
          <a:r>
            <a:rPr lang="en-US" sz="2400" kern="1200" dirty="0"/>
            <a:t> </a:t>
          </a:r>
          <a:r>
            <a:rPr lang="en-US" sz="2400" kern="1200" dirty="0" err="1"/>
            <a:t>gọi</a:t>
          </a:r>
          <a:r>
            <a:rPr lang="en-US" sz="2400" kern="1200" dirty="0"/>
            <a:t> </a:t>
          </a:r>
          <a:r>
            <a:rPr lang="en-US" sz="2400" kern="1200" dirty="0" err="1"/>
            <a:t>là</a:t>
          </a:r>
          <a:r>
            <a:rPr lang="en-US" sz="2400" kern="1200" dirty="0"/>
            <a:t> </a:t>
          </a:r>
          <a:r>
            <a:rPr lang="en-US" sz="2400" kern="1200" dirty="0" err="1"/>
            <a:t>người</a:t>
          </a:r>
          <a:r>
            <a:rPr lang="en-US" sz="2400" kern="1200" dirty="0"/>
            <a:t> </a:t>
          </a:r>
          <a:r>
            <a:rPr lang="en-US" sz="2400" kern="1200" dirty="0" err="1"/>
            <a:t>hiện</a:t>
          </a:r>
          <a:r>
            <a:rPr lang="en-US" sz="2400" kern="1200" dirty="0"/>
            <a:t> </a:t>
          </a:r>
          <a:r>
            <a:rPr lang="en-US" sz="2400" kern="1200" dirty="0" err="1"/>
            <a:t>đại</a:t>
          </a:r>
          <a:r>
            <a:rPr lang="en-US" sz="2400" kern="1200" dirty="0"/>
            <a:t>). </a:t>
          </a:r>
        </a:p>
      </dsp:txBody>
      <dsp:txXfrm rot="10800000">
        <a:off x="909960" y="76354"/>
        <a:ext cx="10303433" cy="830322"/>
      </dsp:txXfrm>
    </dsp:sp>
    <dsp:sp modelId="{F8B29009-A767-4191-A5E8-11518D423270}">
      <dsp:nvSpPr>
        <dsp:cNvPr id="0" name=""/>
        <dsp:cNvSpPr/>
      </dsp:nvSpPr>
      <dsp:spPr>
        <a:xfrm>
          <a:off x="589550" y="0"/>
          <a:ext cx="830322" cy="830322"/>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1D6977-CAD2-4097-8EAB-61C187449531}">
      <dsp:nvSpPr>
        <dsp:cNvPr id="0" name=""/>
        <dsp:cNvSpPr/>
      </dsp:nvSpPr>
      <dsp:spPr>
        <a:xfrm rot="10800000">
          <a:off x="702380" y="1078551"/>
          <a:ext cx="10511013" cy="830322"/>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Vào</a:t>
          </a:r>
          <a:r>
            <a:rPr lang="en-US" sz="2400" kern="1200" dirty="0"/>
            <a:t> </a:t>
          </a:r>
          <a:r>
            <a:rPr lang="en-US" sz="2400" kern="1200" dirty="0" err="1"/>
            <a:t>cuối</a:t>
          </a:r>
          <a:r>
            <a:rPr lang="en-US" sz="2400" kern="1200" dirty="0"/>
            <a:t> </a:t>
          </a:r>
          <a:r>
            <a:rPr lang="en-US" sz="2400" kern="1200" dirty="0" err="1"/>
            <a:t>thời</a:t>
          </a:r>
          <a:r>
            <a:rPr lang="en-US" sz="2400" kern="1200" dirty="0"/>
            <a:t> </a:t>
          </a:r>
          <a:r>
            <a:rPr lang="en-US" sz="2400" kern="1200" dirty="0" err="1"/>
            <a:t>đại</a:t>
          </a:r>
          <a:r>
            <a:rPr lang="en-US" sz="2400" kern="1200" dirty="0"/>
            <a:t> </a:t>
          </a:r>
          <a:r>
            <a:rPr lang="en-US" sz="2400" kern="1200" dirty="0" err="1"/>
            <a:t>đá</a:t>
          </a:r>
          <a:r>
            <a:rPr lang="en-US" sz="2400" kern="1200" dirty="0"/>
            <a:t> </a:t>
          </a:r>
          <a:r>
            <a:rPr lang="en-US" sz="2400" kern="1200" dirty="0" err="1"/>
            <a:t>cũ</a:t>
          </a:r>
          <a:r>
            <a:rPr lang="en-US" sz="2400" kern="1200" dirty="0"/>
            <a:t>, </a:t>
          </a:r>
          <a:r>
            <a:rPr lang="en-US" sz="2400" kern="1200" dirty="0" err="1"/>
            <a:t>trên</a:t>
          </a:r>
          <a:r>
            <a:rPr lang="en-US" sz="2400" kern="1200" dirty="0"/>
            <a:t> </a:t>
          </a:r>
          <a:r>
            <a:rPr lang="en-US" sz="2400" kern="1200" dirty="0" err="1"/>
            <a:t>một</a:t>
          </a:r>
          <a:r>
            <a:rPr lang="en-US" sz="2400" kern="1200" dirty="0"/>
            <a:t> </a:t>
          </a:r>
          <a:r>
            <a:rPr lang="en-US" sz="2400" kern="1200" dirty="0" err="1"/>
            <a:t>vùng</a:t>
          </a:r>
          <a:r>
            <a:rPr lang="en-US" sz="2400" kern="1200" dirty="0"/>
            <a:t> </a:t>
          </a:r>
          <a:r>
            <a:rPr lang="en-US" sz="2400" kern="1200" dirty="0" err="1"/>
            <a:t>rộng</a:t>
          </a:r>
          <a:r>
            <a:rPr lang="en-US" sz="2400" kern="1200" dirty="0"/>
            <a:t> </a:t>
          </a:r>
          <a:r>
            <a:rPr lang="en-US" sz="2400" kern="1200" dirty="0" err="1"/>
            <a:t>lớn</a:t>
          </a:r>
          <a:r>
            <a:rPr lang="en-US" sz="2400" kern="1200" dirty="0"/>
            <a:t> </a:t>
          </a:r>
          <a:r>
            <a:rPr lang="en-US" sz="2400" kern="1200" dirty="0" err="1"/>
            <a:t>của</a:t>
          </a:r>
          <a:r>
            <a:rPr lang="en-US" sz="2400" kern="1200" dirty="0"/>
            <a:t> </a:t>
          </a:r>
          <a:r>
            <a:rPr lang="en-US" sz="2400" kern="1200" dirty="0" err="1"/>
            <a:t>miền</a:t>
          </a:r>
          <a:r>
            <a:rPr lang="en-US" sz="2400" kern="1200" dirty="0"/>
            <a:t> </a:t>
          </a:r>
          <a:r>
            <a:rPr lang="en-US" sz="2400" kern="1200" dirty="0" err="1"/>
            <a:t>Bắc</a:t>
          </a:r>
          <a:r>
            <a:rPr lang="en-US" sz="2400" kern="1200" dirty="0"/>
            <a:t> </a:t>
          </a:r>
          <a:r>
            <a:rPr lang="en-US" sz="2400" kern="1200" dirty="0" err="1"/>
            <a:t>nước</a:t>
          </a:r>
          <a:r>
            <a:rPr lang="en-US" sz="2400" kern="1200" dirty="0"/>
            <a:t> ta, </a:t>
          </a:r>
          <a:r>
            <a:rPr lang="en-US" sz="2400" kern="1200" dirty="0" err="1"/>
            <a:t>có</a:t>
          </a:r>
          <a:r>
            <a:rPr lang="en-US" sz="2400" kern="1200" dirty="0"/>
            <a:t> </a:t>
          </a:r>
          <a:r>
            <a:rPr lang="en-US" sz="2400" kern="1200" dirty="0" err="1"/>
            <a:t>nhiều</a:t>
          </a:r>
          <a:r>
            <a:rPr lang="en-US" sz="2400" kern="1200" dirty="0"/>
            <a:t> </a:t>
          </a:r>
          <a:r>
            <a:rPr lang="en-US" sz="2400" kern="1200" dirty="0" err="1"/>
            <a:t>bộ</a:t>
          </a:r>
          <a:r>
            <a:rPr lang="en-US" sz="2400" kern="1200" dirty="0"/>
            <a:t> </a:t>
          </a:r>
          <a:r>
            <a:rPr lang="en-US" sz="2400" kern="1200" dirty="0" err="1"/>
            <a:t>lạc</a:t>
          </a:r>
          <a:r>
            <a:rPr lang="en-US" sz="2400" kern="1200" dirty="0"/>
            <a:t> </a:t>
          </a:r>
          <a:r>
            <a:rPr lang="en-US" sz="2400" kern="1200" dirty="0" err="1"/>
            <a:t>săn</a:t>
          </a:r>
          <a:r>
            <a:rPr lang="en-US" sz="2400" kern="1200" dirty="0"/>
            <a:t> </a:t>
          </a:r>
          <a:r>
            <a:rPr lang="en-US" sz="2400" kern="1200" dirty="0" err="1"/>
            <a:t>bắt</a:t>
          </a:r>
          <a:r>
            <a:rPr lang="en-US" sz="2400" kern="1200" dirty="0"/>
            <a:t>, </a:t>
          </a:r>
          <a:r>
            <a:rPr lang="en-US" sz="2400" kern="1200" dirty="0" err="1"/>
            <a:t>hái</a:t>
          </a:r>
          <a:r>
            <a:rPr lang="en-US" sz="2400" kern="1200" dirty="0"/>
            <a:t> </a:t>
          </a:r>
          <a:r>
            <a:rPr lang="en-US" sz="2400" kern="1200" dirty="0" err="1"/>
            <a:t>lượm</a:t>
          </a:r>
          <a:r>
            <a:rPr lang="en-US" sz="2400" kern="1200" dirty="0"/>
            <a:t> </a:t>
          </a:r>
          <a:r>
            <a:rPr lang="en-US" sz="2400" kern="1200" dirty="0" err="1"/>
            <a:t>để</a:t>
          </a:r>
          <a:r>
            <a:rPr lang="en-US" sz="2400" kern="1200" dirty="0"/>
            <a:t> </a:t>
          </a:r>
          <a:r>
            <a:rPr lang="en-US" sz="2400" kern="1200" dirty="0" err="1"/>
            <a:t>sinh</a:t>
          </a:r>
          <a:r>
            <a:rPr lang="en-US" sz="2400" kern="1200" dirty="0"/>
            <a:t> </a:t>
          </a:r>
          <a:r>
            <a:rPr lang="en-US" sz="2400" kern="1200" dirty="0" err="1"/>
            <a:t>sống</a:t>
          </a:r>
          <a:endParaRPr lang="en-US" sz="2400" kern="1200" dirty="0"/>
        </a:p>
      </dsp:txBody>
      <dsp:txXfrm rot="10800000">
        <a:off x="909960" y="1078551"/>
        <a:ext cx="10303433" cy="830322"/>
      </dsp:txXfrm>
    </dsp:sp>
    <dsp:sp modelId="{E2A03823-BCB5-4DBD-A8C9-2E3FDDE17C9D}">
      <dsp:nvSpPr>
        <dsp:cNvPr id="0" name=""/>
        <dsp:cNvSpPr/>
      </dsp:nvSpPr>
      <dsp:spPr>
        <a:xfrm>
          <a:off x="264528" y="1068305"/>
          <a:ext cx="830322" cy="83032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12DC38-106B-43B1-8EBE-B1E58CE79480}">
      <dsp:nvSpPr>
        <dsp:cNvPr id="0" name=""/>
        <dsp:cNvSpPr/>
      </dsp:nvSpPr>
      <dsp:spPr>
        <a:xfrm rot="10800000">
          <a:off x="702380" y="2156731"/>
          <a:ext cx="10511013" cy="830322"/>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Các</a:t>
          </a:r>
          <a:r>
            <a:rPr lang="en-US" sz="2400" kern="1200" dirty="0"/>
            <a:t> di </a:t>
          </a:r>
          <a:r>
            <a:rPr lang="en-US" sz="2400" kern="1200" dirty="0" err="1"/>
            <a:t>tích</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thời</a:t>
          </a:r>
          <a:r>
            <a:rPr lang="en-US" sz="2400" kern="1200" dirty="0"/>
            <a:t> </a:t>
          </a:r>
          <a:r>
            <a:rPr lang="en-US" sz="2400" kern="1200" dirty="0" err="1"/>
            <a:t>kỳ</a:t>
          </a:r>
          <a:r>
            <a:rPr lang="en-US" sz="2400" kern="1200" dirty="0"/>
            <a:t> </a:t>
          </a:r>
          <a:r>
            <a:rPr lang="en-US" sz="2400" kern="1200" dirty="0" err="1"/>
            <a:t>này</a:t>
          </a:r>
          <a:r>
            <a:rPr lang="en-US" sz="2400" kern="1200" dirty="0"/>
            <a:t> </a:t>
          </a:r>
          <a:r>
            <a:rPr lang="en-US" sz="2400" kern="1200" dirty="0" err="1"/>
            <a:t>được</a:t>
          </a:r>
          <a:r>
            <a:rPr lang="en-US" sz="2400" kern="1200" dirty="0"/>
            <a:t> </a:t>
          </a:r>
          <a:r>
            <a:rPr lang="en-US" sz="2400" kern="1200" dirty="0" err="1"/>
            <a:t>các</a:t>
          </a:r>
          <a:r>
            <a:rPr lang="en-US" sz="2400" kern="1200" dirty="0"/>
            <a:t> </a:t>
          </a:r>
          <a:r>
            <a:rPr lang="en-US" sz="2400" kern="1200" dirty="0" err="1"/>
            <a:t>nhà</a:t>
          </a:r>
          <a:r>
            <a:rPr lang="en-US" sz="2400" kern="1200" dirty="0"/>
            <a:t> </a:t>
          </a:r>
          <a:r>
            <a:rPr lang="en-US" sz="2400" kern="1200" dirty="0" err="1"/>
            <a:t>khảo</a:t>
          </a:r>
          <a:r>
            <a:rPr lang="en-US" sz="2400" kern="1200" dirty="0"/>
            <a:t> </a:t>
          </a:r>
          <a:r>
            <a:rPr lang="en-US" sz="2400" kern="1200" dirty="0" err="1"/>
            <a:t>cổ</a:t>
          </a:r>
          <a:r>
            <a:rPr lang="en-US" sz="2400" kern="1200" dirty="0"/>
            <a:t> </a:t>
          </a:r>
          <a:r>
            <a:rPr lang="en-US" sz="2400" kern="1200" dirty="0" err="1"/>
            <a:t>học</a:t>
          </a:r>
          <a:r>
            <a:rPr lang="en-US" sz="2400" kern="1200" dirty="0"/>
            <a:t> </a:t>
          </a:r>
          <a:r>
            <a:rPr lang="en-US" sz="2400" kern="1200" dirty="0" err="1"/>
            <a:t>gọi</a:t>
          </a:r>
          <a:r>
            <a:rPr lang="en-US" sz="2400" kern="1200" dirty="0"/>
            <a:t> </a:t>
          </a:r>
          <a:r>
            <a:rPr lang="en-US" sz="2400" kern="1200" dirty="0" err="1"/>
            <a:t>bằng</a:t>
          </a:r>
          <a:r>
            <a:rPr lang="en-US" sz="2400" kern="1200" dirty="0"/>
            <a:t> </a:t>
          </a:r>
          <a:r>
            <a:rPr lang="en-US" sz="2400" kern="1200" dirty="0" err="1"/>
            <a:t>một</a:t>
          </a:r>
          <a:r>
            <a:rPr lang="en-US" sz="2400" kern="1200" dirty="0"/>
            <a:t> </a:t>
          </a:r>
          <a:r>
            <a:rPr lang="en-US" sz="2400" kern="1200" dirty="0" err="1"/>
            <a:t>thuật</a:t>
          </a:r>
          <a:r>
            <a:rPr lang="en-US" sz="2400" kern="1200" dirty="0"/>
            <a:t> </a:t>
          </a:r>
          <a:r>
            <a:rPr lang="en-US" sz="2400" kern="1200" dirty="0" err="1"/>
            <a:t>ngữ</a:t>
          </a:r>
          <a:r>
            <a:rPr lang="en-US" sz="2400" kern="1200" dirty="0"/>
            <a:t> </a:t>
          </a:r>
          <a:r>
            <a:rPr lang="en-US" sz="2400" kern="1200" dirty="0" err="1"/>
            <a:t>chung</a:t>
          </a:r>
          <a:r>
            <a:rPr lang="en-US" sz="2400" kern="1200" dirty="0"/>
            <a:t>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Sơn</a:t>
          </a:r>
          <a:r>
            <a:rPr lang="en-US" sz="2400" kern="1200" dirty="0"/>
            <a:t> Vi </a:t>
          </a:r>
        </a:p>
      </dsp:txBody>
      <dsp:txXfrm rot="10800000">
        <a:off x="909960" y="2156731"/>
        <a:ext cx="10303433" cy="830322"/>
      </dsp:txXfrm>
    </dsp:sp>
    <dsp:sp modelId="{3170134A-F013-4A1B-B67F-93E3ACF20355}">
      <dsp:nvSpPr>
        <dsp:cNvPr id="0" name=""/>
        <dsp:cNvSpPr/>
      </dsp:nvSpPr>
      <dsp:spPr>
        <a:xfrm>
          <a:off x="501419" y="2188972"/>
          <a:ext cx="830322" cy="83032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6C353F-7CCC-4A95-8FEB-4EC2D717CD3A}">
      <dsp:nvSpPr>
        <dsp:cNvPr id="0" name=""/>
        <dsp:cNvSpPr/>
      </dsp:nvSpPr>
      <dsp:spPr>
        <a:xfrm rot="10800000">
          <a:off x="746952" y="3234910"/>
          <a:ext cx="10421868" cy="839704"/>
        </a:xfrm>
        <a:prstGeom prst="homePlate">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Tiếp</a:t>
          </a:r>
          <a:r>
            <a:rPr lang="en-US" sz="2400" kern="1200" dirty="0"/>
            <a:t> </a:t>
          </a:r>
          <a:r>
            <a:rPr lang="en-US" sz="2400" kern="1200" dirty="0" err="1"/>
            <a:t>theo</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Sơn</a:t>
          </a:r>
          <a:r>
            <a:rPr lang="en-US" sz="2400" kern="1200" dirty="0"/>
            <a:t> Vi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Hòa</a:t>
          </a:r>
          <a:r>
            <a:rPr lang="en-US" sz="2400" kern="1200" dirty="0"/>
            <a:t> </a:t>
          </a:r>
          <a:r>
            <a:rPr lang="en-US" sz="2400" kern="1200" dirty="0" err="1"/>
            <a:t>Bình</a:t>
          </a:r>
          <a:endParaRPr lang="en-US" sz="2400" kern="1200" dirty="0"/>
        </a:p>
      </dsp:txBody>
      <dsp:txXfrm rot="10800000">
        <a:off x="956878" y="3234910"/>
        <a:ext cx="10211942" cy="839704"/>
      </dsp:txXfrm>
    </dsp:sp>
    <dsp:sp modelId="{25FB8F6B-AF15-4920-8863-C0D60EAC54FF}">
      <dsp:nvSpPr>
        <dsp:cNvPr id="0" name=""/>
        <dsp:cNvSpPr/>
      </dsp:nvSpPr>
      <dsp:spPr>
        <a:xfrm>
          <a:off x="501419" y="3345974"/>
          <a:ext cx="830322" cy="83032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F1086A7-E1F2-485F-BCB4-911736E530B8}">
      <dsp:nvSpPr>
        <dsp:cNvPr id="0" name=""/>
        <dsp:cNvSpPr/>
      </dsp:nvSpPr>
      <dsp:spPr>
        <a:xfrm rot="10800000">
          <a:off x="746952" y="4322473"/>
          <a:ext cx="10421868" cy="839704"/>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6149"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Nối</a:t>
          </a:r>
          <a:r>
            <a:rPr lang="en-US" sz="2400" kern="1200" dirty="0"/>
            <a:t> </a:t>
          </a:r>
          <a:r>
            <a:rPr lang="en-US" sz="2400" kern="1200" dirty="0" err="1"/>
            <a:t>tiếp</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Hòa</a:t>
          </a:r>
          <a:r>
            <a:rPr lang="en-US" sz="2400" kern="1200" dirty="0"/>
            <a:t> </a:t>
          </a:r>
          <a:r>
            <a:rPr lang="en-US" sz="2400" kern="1200" dirty="0" err="1"/>
            <a:t>Bình</a:t>
          </a:r>
          <a:r>
            <a:rPr lang="en-US" sz="2400" kern="1200" dirty="0"/>
            <a:t> </a:t>
          </a:r>
          <a:r>
            <a:rPr lang="en-US" sz="2400" kern="1200" dirty="0" err="1"/>
            <a:t>là</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Bắc</a:t>
          </a:r>
          <a:r>
            <a:rPr lang="en-US" sz="2400" kern="1200" dirty="0"/>
            <a:t> </a:t>
          </a:r>
          <a:r>
            <a:rPr lang="en-US" sz="2400" kern="1200" dirty="0" err="1"/>
            <a:t>Sơn</a:t>
          </a:r>
          <a:endParaRPr lang="en-US" sz="2400" kern="1200" dirty="0"/>
        </a:p>
      </dsp:txBody>
      <dsp:txXfrm rot="10800000">
        <a:off x="956878" y="4322473"/>
        <a:ext cx="10211942" cy="839704"/>
      </dsp:txXfrm>
    </dsp:sp>
    <dsp:sp modelId="{8C18B7CA-118D-489B-9695-194A241B303C}">
      <dsp:nvSpPr>
        <dsp:cNvPr id="0" name=""/>
        <dsp:cNvSpPr/>
      </dsp:nvSpPr>
      <dsp:spPr>
        <a:xfrm>
          <a:off x="501419" y="4332227"/>
          <a:ext cx="830322" cy="83032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2168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1.2  </a:t>
          </a:r>
          <a:r>
            <a:rPr lang="en-US" sz="3200" b="1" kern="1200" dirty="0" err="1"/>
            <a:t>Người</a:t>
          </a:r>
          <a:r>
            <a:rPr lang="en-US" sz="3200" b="1" kern="1200" dirty="0"/>
            <a:t> </a:t>
          </a:r>
          <a:r>
            <a:rPr lang="en-US" sz="3200" b="1" kern="1200" dirty="0" err="1"/>
            <a:t>Hiện</a:t>
          </a:r>
          <a:r>
            <a:rPr lang="en-US" sz="3200" b="1" kern="1200" dirty="0"/>
            <a:t> </a:t>
          </a:r>
          <a:r>
            <a:rPr lang="en-US" sz="3200" b="1" kern="1200" dirty="0" err="1"/>
            <a:t>đại</a:t>
          </a:r>
          <a:endParaRPr lang="en-US" sz="3200" kern="1200" dirty="0"/>
        </a:p>
      </dsp:txBody>
      <dsp:txXfrm>
        <a:off x="59399" y="59399"/>
        <a:ext cx="10041202" cy="109800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D7D1-2322-4D12-86D0-6F14B99F3C28}">
      <dsp:nvSpPr>
        <dsp:cNvPr id="0" name=""/>
        <dsp:cNvSpPr/>
      </dsp:nvSpPr>
      <dsp:spPr>
        <a:xfrm rot="10800000">
          <a:off x="772428" y="149686"/>
          <a:ext cx="10511013" cy="1054470"/>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992"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Nhờ</a:t>
          </a:r>
          <a:r>
            <a:rPr lang="en-US" sz="2400" kern="1200" dirty="0"/>
            <a:t> </a:t>
          </a:r>
          <a:r>
            <a:rPr lang="en-US" sz="2400" kern="1200" dirty="0" err="1"/>
            <a:t>sự</a:t>
          </a:r>
          <a:r>
            <a:rPr lang="en-US" sz="2400" kern="1200" dirty="0"/>
            <a:t> </a:t>
          </a:r>
          <a:r>
            <a:rPr lang="en-US" sz="2400" kern="1200" dirty="0" err="1"/>
            <a:t>tiến</a:t>
          </a:r>
          <a:r>
            <a:rPr lang="en-US" sz="2400" kern="1200" dirty="0"/>
            <a:t> </a:t>
          </a:r>
          <a:r>
            <a:rPr lang="en-US" sz="2400" kern="1200" dirty="0" err="1"/>
            <a:t>bộ</a:t>
          </a:r>
          <a:r>
            <a:rPr lang="en-US" sz="2400" kern="1200" dirty="0"/>
            <a:t> </a:t>
          </a:r>
          <a:r>
            <a:rPr lang="en-US" sz="2400" kern="1200" dirty="0" err="1"/>
            <a:t>vượt</a:t>
          </a:r>
          <a:r>
            <a:rPr lang="en-US" sz="2400" kern="1200" dirty="0"/>
            <a:t> </a:t>
          </a:r>
          <a:r>
            <a:rPr lang="en-US" sz="2400" kern="1200" dirty="0" err="1"/>
            <a:t>bậc</a:t>
          </a:r>
          <a:r>
            <a:rPr lang="en-US" sz="2400" kern="1200" dirty="0"/>
            <a:t> </a:t>
          </a:r>
          <a:r>
            <a:rPr lang="en-US" sz="2400" kern="1200" dirty="0" err="1"/>
            <a:t>của</a:t>
          </a:r>
          <a:r>
            <a:rPr lang="en-US" sz="2400" kern="1200" dirty="0"/>
            <a:t> </a:t>
          </a:r>
          <a:r>
            <a:rPr lang="en-US" sz="2400" kern="1200" dirty="0" err="1"/>
            <a:t>kỹ</a:t>
          </a:r>
          <a:r>
            <a:rPr lang="en-US" sz="2400" kern="1200" dirty="0"/>
            <a:t> </a:t>
          </a:r>
          <a:r>
            <a:rPr lang="en-US" sz="2400" kern="1200" dirty="0" err="1"/>
            <a:t>thuật</a:t>
          </a:r>
          <a:r>
            <a:rPr lang="en-US" sz="2400" kern="1200" dirty="0"/>
            <a:t> </a:t>
          </a:r>
          <a:r>
            <a:rPr lang="en-US" sz="2400" kern="1200" dirty="0" err="1"/>
            <a:t>chế</a:t>
          </a:r>
          <a:r>
            <a:rPr lang="en-US" sz="2400" kern="1200" dirty="0"/>
            <a:t> </a:t>
          </a:r>
          <a:r>
            <a:rPr lang="en-US" sz="2400" kern="1200" dirty="0" err="1"/>
            <a:t>tác</a:t>
          </a:r>
          <a:r>
            <a:rPr lang="en-US" sz="2400" kern="1200" dirty="0"/>
            <a:t> </a:t>
          </a:r>
          <a:r>
            <a:rPr lang="en-US" sz="2400" kern="1200" dirty="0" err="1"/>
            <a:t>công</a:t>
          </a:r>
          <a:r>
            <a:rPr lang="en-US" sz="2400" kern="1200" dirty="0"/>
            <a:t> </a:t>
          </a:r>
          <a:r>
            <a:rPr lang="en-US" sz="2400" kern="1200" dirty="0" err="1"/>
            <a:t>cụ</a:t>
          </a:r>
          <a:r>
            <a:rPr lang="en-US" sz="2400" kern="1200" dirty="0"/>
            <a:t> </a:t>
          </a:r>
          <a:r>
            <a:rPr lang="en-US" sz="2400" kern="1200" dirty="0" err="1"/>
            <a:t>và</a:t>
          </a:r>
          <a:r>
            <a:rPr lang="en-US" sz="2400" kern="1200" dirty="0"/>
            <a:t> </a:t>
          </a:r>
          <a:r>
            <a:rPr lang="en-US" sz="2400" kern="1200" dirty="0" err="1"/>
            <a:t>sự</a:t>
          </a:r>
          <a:r>
            <a:rPr lang="en-US" sz="2400" kern="1200" dirty="0"/>
            <a:t> </a:t>
          </a:r>
          <a:r>
            <a:rPr lang="en-US" sz="2400" kern="1200" dirty="0" err="1"/>
            <a:t>phong</a:t>
          </a:r>
          <a:r>
            <a:rPr lang="en-US" sz="2400" kern="1200" dirty="0"/>
            <a:t> </a:t>
          </a:r>
          <a:r>
            <a:rPr lang="en-US" sz="2400" kern="1200" dirty="0" err="1"/>
            <a:t>phú</a:t>
          </a:r>
          <a:r>
            <a:rPr lang="en-US" sz="2400" kern="1200" dirty="0"/>
            <a:t> </a:t>
          </a:r>
          <a:r>
            <a:rPr lang="en-US" sz="2400" kern="1200" dirty="0" err="1"/>
            <a:t>của</a:t>
          </a:r>
          <a:r>
            <a:rPr lang="en-US" sz="2400" kern="1200" dirty="0"/>
            <a:t> </a:t>
          </a:r>
          <a:r>
            <a:rPr lang="en-US" sz="2400" kern="1200" dirty="0" err="1"/>
            <a:t>các</a:t>
          </a:r>
          <a:r>
            <a:rPr lang="en-US" sz="2400" kern="1200" dirty="0"/>
            <a:t> </a:t>
          </a:r>
          <a:r>
            <a:rPr lang="en-US" sz="2400" kern="1200" dirty="0" err="1"/>
            <a:t>loại</a:t>
          </a:r>
          <a:r>
            <a:rPr lang="en-US" sz="2400" kern="1200" dirty="0"/>
            <a:t> </a:t>
          </a:r>
          <a:r>
            <a:rPr lang="en-US" sz="2400" kern="1200" dirty="0" err="1"/>
            <a:t>hình</a:t>
          </a:r>
          <a:r>
            <a:rPr lang="en-US" sz="2400" kern="1200" dirty="0"/>
            <a:t> </a:t>
          </a:r>
          <a:r>
            <a:rPr lang="en-US" sz="2400" kern="1200" dirty="0" err="1"/>
            <a:t>công</a:t>
          </a:r>
          <a:r>
            <a:rPr lang="en-US" sz="2400" kern="1200" dirty="0"/>
            <a:t> </a:t>
          </a:r>
          <a:r>
            <a:rPr lang="en-US" sz="2400" kern="1200" dirty="0" err="1"/>
            <a:t>cụ</a:t>
          </a:r>
          <a:r>
            <a:rPr lang="en-US" sz="2400" kern="1200" dirty="0"/>
            <a:t>, </a:t>
          </a:r>
          <a:r>
            <a:rPr lang="en-US" sz="2400" kern="1200" dirty="0" err="1"/>
            <a:t>nền</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có</a:t>
          </a:r>
          <a:r>
            <a:rPr lang="en-US" sz="2400" kern="1200" dirty="0"/>
            <a:t> </a:t>
          </a:r>
          <a:r>
            <a:rPr lang="en-US" sz="2400" kern="1200" dirty="0" err="1"/>
            <a:t>bước</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mạnh</a:t>
          </a:r>
          <a:r>
            <a:rPr lang="en-US" sz="2400" kern="1200" dirty="0"/>
            <a:t> </a:t>
          </a:r>
          <a:r>
            <a:rPr lang="en-US" sz="2400" kern="1200" dirty="0" err="1"/>
            <a:t>mẽ</a:t>
          </a:r>
          <a:r>
            <a:rPr lang="en-US" sz="2400" kern="1200" dirty="0"/>
            <a:t> </a:t>
          </a:r>
          <a:r>
            <a:rPr lang="en-US" sz="2400" kern="1200" dirty="0" err="1"/>
            <a:t>trên</a:t>
          </a:r>
          <a:r>
            <a:rPr lang="en-US" sz="2400" kern="1200" dirty="0"/>
            <a:t> </a:t>
          </a:r>
          <a:r>
            <a:rPr lang="en-US" sz="2400" kern="1200" dirty="0" err="1"/>
            <a:t>nhiều</a:t>
          </a:r>
          <a:r>
            <a:rPr lang="en-US" sz="2400" kern="1200" dirty="0"/>
            <a:t> </a:t>
          </a:r>
          <a:r>
            <a:rPr lang="en-US" sz="2400" kern="1200" dirty="0" err="1"/>
            <a:t>lĩnh</a:t>
          </a:r>
          <a:r>
            <a:rPr lang="en-US" sz="2400" kern="1200" dirty="0"/>
            <a:t>  </a:t>
          </a:r>
          <a:r>
            <a:rPr lang="en-US" sz="2400" kern="1200" dirty="0" err="1"/>
            <a:t>vực</a:t>
          </a:r>
          <a:endParaRPr lang="en-US" sz="2400" kern="1200" dirty="0"/>
        </a:p>
      </dsp:txBody>
      <dsp:txXfrm rot="10800000">
        <a:off x="1036045" y="149686"/>
        <a:ext cx="10247396" cy="1054470"/>
      </dsp:txXfrm>
    </dsp:sp>
    <dsp:sp modelId="{F8B29009-A767-4191-A5E8-11518D423270}">
      <dsp:nvSpPr>
        <dsp:cNvPr id="0" name=""/>
        <dsp:cNvSpPr/>
      </dsp:nvSpPr>
      <dsp:spPr>
        <a:xfrm>
          <a:off x="209904" y="0"/>
          <a:ext cx="1054470" cy="1054470"/>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9B4AB5-1F61-47A8-B23A-0F32F021287F}">
      <dsp:nvSpPr>
        <dsp:cNvPr id="0" name=""/>
        <dsp:cNvSpPr/>
      </dsp:nvSpPr>
      <dsp:spPr>
        <a:xfrm rot="10800000">
          <a:off x="585342" y="1369421"/>
          <a:ext cx="10745088" cy="1054470"/>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992"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Hái</a:t>
          </a:r>
          <a:r>
            <a:rPr lang="en-US" sz="2400" kern="1200" dirty="0"/>
            <a:t> </a:t>
          </a:r>
          <a:r>
            <a:rPr lang="en-US" sz="2400" kern="1200" dirty="0" err="1"/>
            <a:t>lượm</a:t>
          </a:r>
          <a:r>
            <a:rPr lang="en-US" sz="2400" kern="1200" dirty="0"/>
            <a:t>, </a:t>
          </a:r>
          <a:r>
            <a:rPr lang="en-US" sz="2400" kern="1200" dirty="0" err="1"/>
            <a:t>săn</a:t>
          </a:r>
          <a:r>
            <a:rPr lang="en-US" sz="2400" kern="1200" dirty="0"/>
            <a:t> </a:t>
          </a:r>
          <a:r>
            <a:rPr lang="en-US" sz="2400" kern="1200" dirty="0" err="1"/>
            <a:t>bắt</a:t>
          </a:r>
          <a:r>
            <a:rPr lang="en-US" sz="2400" kern="1200" dirty="0"/>
            <a:t> </a:t>
          </a:r>
          <a:r>
            <a:rPr lang="en-US" sz="2400" kern="1200" dirty="0" err="1"/>
            <a:t>vẫn</a:t>
          </a:r>
          <a:r>
            <a:rPr lang="en-US" sz="2400" kern="1200" dirty="0"/>
            <a:t> </a:t>
          </a:r>
          <a:r>
            <a:rPr lang="en-US" sz="2400" kern="1200" dirty="0" err="1"/>
            <a:t>tồn</a:t>
          </a:r>
          <a:r>
            <a:rPr lang="en-US" sz="2400" kern="1200" dirty="0"/>
            <a:t> </a:t>
          </a:r>
          <a:r>
            <a:rPr lang="en-US" sz="2400" kern="1200" dirty="0" err="1"/>
            <a:t>tại</a:t>
          </a:r>
          <a:r>
            <a:rPr lang="en-US" sz="2400" kern="1200" dirty="0"/>
            <a:t> song </a:t>
          </a:r>
          <a:r>
            <a:rPr lang="en-US" sz="2400" kern="1200" dirty="0" err="1"/>
            <a:t>không</a:t>
          </a:r>
          <a:r>
            <a:rPr lang="en-US" sz="2400" kern="1200" dirty="0"/>
            <a:t> </a:t>
          </a:r>
          <a:r>
            <a:rPr lang="en-US" sz="2400" kern="1200" dirty="0" err="1"/>
            <a:t>còn</a:t>
          </a:r>
          <a:r>
            <a:rPr lang="en-US" sz="2400" kern="1200" dirty="0"/>
            <a:t> </a:t>
          </a:r>
          <a:r>
            <a:rPr lang="en-US" sz="2400" kern="1200" dirty="0" err="1"/>
            <a:t>đóng</a:t>
          </a:r>
          <a:r>
            <a:rPr lang="en-US" sz="2400" kern="1200" dirty="0"/>
            <a:t> </a:t>
          </a:r>
          <a:r>
            <a:rPr lang="en-US" sz="2400" kern="1200" dirty="0" err="1"/>
            <a:t>vai</a:t>
          </a:r>
          <a:r>
            <a:rPr lang="en-US" sz="2400" kern="1200" dirty="0"/>
            <a:t> </a:t>
          </a:r>
          <a:r>
            <a:rPr lang="en-US" sz="2400" kern="1200" dirty="0" err="1"/>
            <a:t>trò</a:t>
          </a:r>
          <a:r>
            <a:rPr lang="en-US" sz="2400" kern="1200" dirty="0"/>
            <a:t> </a:t>
          </a:r>
          <a:r>
            <a:rPr lang="en-US" sz="2400" kern="1200" dirty="0" err="1"/>
            <a:t>chủ</a:t>
          </a:r>
          <a:r>
            <a:rPr lang="en-US" sz="2400" kern="1200" dirty="0"/>
            <a:t> </a:t>
          </a:r>
          <a:r>
            <a:rPr lang="en-US" sz="2400" kern="1200" dirty="0" err="1"/>
            <a:t>yếu</a:t>
          </a:r>
          <a:r>
            <a:rPr lang="en-US" sz="2400" kern="1200" dirty="0"/>
            <a:t> </a:t>
          </a:r>
          <a:r>
            <a:rPr lang="en-US" sz="2400" kern="1200" dirty="0" err="1"/>
            <a:t>trong</a:t>
          </a:r>
          <a:r>
            <a:rPr lang="en-US" sz="2400" kern="1200" dirty="0"/>
            <a:t> </a:t>
          </a:r>
          <a:r>
            <a:rPr lang="en-US" sz="2400" kern="1200" dirty="0" err="1"/>
            <a:t>đời</a:t>
          </a:r>
          <a:r>
            <a:rPr lang="en-US" sz="2400" kern="1200" dirty="0"/>
            <a:t> </a:t>
          </a:r>
          <a:r>
            <a:rPr lang="en-US" sz="2400" kern="1200" dirty="0" err="1"/>
            <a:t>sống</a:t>
          </a:r>
          <a:r>
            <a:rPr lang="en-US" sz="2400" kern="1200" dirty="0"/>
            <a:t> </a:t>
          </a:r>
          <a:r>
            <a:rPr lang="en-US" sz="2400" kern="1200" dirty="0" err="1"/>
            <a:t>của</a:t>
          </a:r>
          <a:r>
            <a:rPr lang="en-US" sz="2400" kern="1200" dirty="0"/>
            <a:t> </a:t>
          </a:r>
          <a:r>
            <a:rPr lang="en-US" sz="2400" kern="1200" dirty="0" err="1"/>
            <a:t>các</a:t>
          </a:r>
          <a:r>
            <a:rPr lang="en-US" sz="2400" kern="1200" dirty="0"/>
            <a:t> </a:t>
          </a:r>
          <a:r>
            <a:rPr lang="en-US" sz="2400" kern="1200" dirty="0" err="1"/>
            <a:t>bộ</a:t>
          </a:r>
          <a:r>
            <a:rPr lang="en-US" sz="2400" kern="1200" dirty="0"/>
            <a:t> </a:t>
          </a:r>
          <a:r>
            <a:rPr lang="en-US" sz="2400" kern="1200" dirty="0" err="1"/>
            <a:t>lạc</a:t>
          </a:r>
          <a:r>
            <a:rPr lang="en-US" sz="2400" kern="1200" dirty="0"/>
            <a:t>, </a:t>
          </a:r>
          <a:r>
            <a:rPr lang="en-US" sz="2400" kern="1200" dirty="0" err="1"/>
            <a:t>mà</a:t>
          </a:r>
          <a:r>
            <a:rPr lang="en-US" sz="2400" kern="1200" dirty="0"/>
            <a:t> </a:t>
          </a:r>
          <a:r>
            <a:rPr lang="en-US" sz="2400" kern="1200" dirty="0" err="1"/>
            <a:t>nhường</a:t>
          </a:r>
          <a:r>
            <a:rPr lang="en-US" sz="2400" kern="1200" dirty="0"/>
            <a:t> </a:t>
          </a:r>
          <a:r>
            <a:rPr lang="en-US" sz="2400" kern="1200" dirty="0" err="1"/>
            <a:t>chỗ</a:t>
          </a:r>
          <a:r>
            <a:rPr lang="en-US" sz="2400" kern="1200" dirty="0"/>
            <a:t> </a:t>
          </a:r>
          <a:r>
            <a:rPr lang="en-US" sz="2400" kern="1200" dirty="0" err="1"/>
            <a:t>cho</a:t>
          </a:r>
          <a:r>
            <a:rPr lang="en-US" sz="2400" kern="1200" dirty="0"/>
            <a:t> </a:t>
          </a:r>
          <a:r>
            <a:rPr lang="en-US" sz="2400" kern="1200" dirty="0" err="1"/>
            <a:t>nghề</a:t>
          </a:r>
          <a:r>
            <a:rPr lang="en-US" sz="2400" kern="1200" dirty="0"/>
            <a:t> </a:t>
          </a:r>
          <a:r>
            <a:rPr lang="en-US" sz="2400" kern="1200" dirty="0" err="1"/>
            <a:t>trồng</a:t>
          </a:r>
          <a:r>
            <a:rPr lang="en-US" sz="2400" kern="1200" dirty="0"/>
            <a:t> </a:t>
          </a:r>
          <a:r>
            <a:rPr lang="en-US" sz="2400" kern="1200" dirty="0" err="1"/>
            <a:t>lúa</a:t>
          </a:r>
          <a:endParaRPr lang="en-US" sz="2400" kern="1200" dirty="0"/>
        </a:p>
      </dsp:txBody>
      <dsp:txXfrm rot="10800000">
        <a:off x="848959" y="1369421"/>
        <a:ext cx="10481471" cy="1054470"/>
      </dsp:txXfrm>
    </dsp:sp>
    <dsp:sp modelId="{F6E0DDDB-55F8-48EC-BE30-B81BC0B7130D}">
      <dsp:nvSpPr>
        <dsp:cNvPr id="0" name=""/>
        <dsp:cNvSpPr/>
      </dsp:nvSpPr>
      <dsp:spPr>
        <a:xfrm>
          <a:off x="130186" y="1369600"/>
          <a:ext cx="1054470" cy="1054470"/>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29AEB7-C1CA-402E-8134-DC25A1CCB3A6}">
      <dsp:nvSpPr>
        <dsp:cNvPr id="0" name=""/>
        <dsp:cNvSpPr/>
      </dsp:nvSpPr>
      <dsp:spPr>
        <a:xfrm rot="10800000">
          <a:off x="585342" y="2738658"/>
          <a:ext cx="10745088" cy="1054470"/>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992"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Bên</a:t>
          </a:r>
          <a:r>
            <a:rPr lang="en-US" sz="2400" kern="1200" dirty="0"/>
            <a:t> </a:t>
          </a:r>
          <a:r>
            <a:rPr lang="en-US" sz="2400" kern="1200" dirty="0" err="1"/>
            <a:t>cạnh</a:t>
          </a:r>
          <a:r>
            <a:rPr lang="en-US" sz="2400" kern="1200" dirty="0"/>
            <a:t> </a:t>
          </a:r>
          <a:r>
            <a:rPr lang="en-US" sz="2400" kern="1200" dirty="0" err="1"/>
            <a:t>nông</a:t>
          </a:r>
          <a:r>
            <a:rPr lang="en-US" sz="2400" kern="1200" dirty="0"/>
            <a:t> </a:t>
          </a:r>
          <a:r>
            <a:rPr lang="en-US" sz="2400" kern="1200" dirty="0" err="1"/>
            <a:t>nghiệp</a:t>
          </a:r>
          <a:r>
            <a:rPr lang="en-US" sz="2400" kern="1200" dirty="0"/>
            <a:t> </a:t>
          </a:r>
          <a:r>
            <a:rPr lang="en-US" sz="2400" kern="1200" dirty="0" err="1"/>
            <a:t>trồng</a:t>
          </a:r>
          <a:r>
            <a:rPr lang="en-US" sz="2400" kern="1200" dirty="0"/>
            <a:t> </a:t>
          </a:r>
          <a:r>
            <a:rPr lang="en-US" sz="2400" kern="1200" dirty="0" err="1"/>
            <a:t>lúa</a:t>
          </a:r>
          <a:r>
            <a:rPr lang="en-US" sz="2400" kern="1200" dirty="0"/>
            <a:t>, </a:t>
          </a:r>
          <a:r>
            <a:rPr lang="en-US" sz="2400" kern="1200" dirty="0" err="1"/>
            <a:t>nghề</a:t>
          </a:r>
          <a:r>
            <a:rPr lang="en-US" sz="2400" kern="1200" dirty="0"/>
            <a:t> </a:t>
          </a:r>
          <a:r>
            <a:rPr lang="en-US" sz="2400" kern="1200" dirty="0" err="1"/>
            <a:t>chăn</a:t>
          </a:r>
          <a:r>
            <a:rPr lang="en-US" sz="2400" kern="1200" dirty="0"/>
            <a:t> </a:t>
          </a:r>
          <a:r>
            <a:rPr lang="en-US" sz="2400" kern="1200" dirty="0" err="1"/>
            <a:t>nuôi</a:t>
          </a:r>
          <a:r>
            <a:rPr lang="en-US" sz="2400" kern="1200" dirty="0"/>
            <a:t> </a:t>
          </a:r>
          <a:r>
            <a:rPr lang="en-US" sz="2400" kern="1200" dirty="0" err="1"/>
            <a:t>gia</a:t>
          </a:r>
          <a:r>
            <a:rPr lang="en-US" sz="2400" kern="1200" dirty="0"/>
            <a:t> </a:t>
          </a:r>
          <a:r>
            <a:rPr lang="en-US" sz="2400" kern="1200" dirty="0" err="1"/>
            <a:t>súc</a:t>
          </a:r>
          <a:r>
            <a:rPr lang="en-US" sz="2400" kern="1200" dirty="0"/>
            <a:t> </a:t>
          </a:r>
          <a:r>
            <a:rPr lang="en-US" sz="2400" kern="1200" dirty="0" err="1"/>
            <a:t>cũng</a:t>
          </a:r>
          <a:r>
            <a:rPr lang="en-US" sz="2400" kern="1200" dirty="0"/>
            <a:t> ra </a:t>
          </a:r>
          <a:r>
            <a:rPr lang="en-US" sz="2400" kern="1200" dirty="0" err="1"/>
            <a:t>đời</a:t>
          </a:r>
          <a:r>
            <a:rPr lang="en-US" sz="2400" kern="1200" dirty="0"/>
            <a:t> </a:t>
          </a:r>
          <a:r>
            <a:rPr lang="en-US" sz="2400" kern="1200" dirty="0" err="1"/>
            <a:t>và</a:t>
          </a:r>
          <a:r>
            <a:rPr lang="en-US" sz="2400" kern="1200" dirty="0"/>
            <a:t> </a:t>
          </a:r>
          <a:r>
            <a:rPr lang="en-US" sz="2400" kern="1200" dirty="0" err="1"/>
            <a:t>phát</a:t>
          </a:r>
          <a:r>
            <a:rPr lang="en-US" sz="2400" kern="1200" dirty="0"/>
            <a:t> </a:t>
          </a:r>
          <a:r>
            <a:rPr lang="en-US" sz="2400" kern="1200" dirty="0" err="1"/>
            <a:t>triển</a:t>
          </a:r>
          <a:endParaRPr lang="en-US" sz="2400" kern="1200" dirty="0"/>
        </a:p>
      </dsp:txBody>
      <dsp:txXfrm rot="10800000">
        <a:off x="848959" y="2738658"/>
        <a:ext cx="10481471" cy="1054470"/>
      </dsp:txXfrm>
    </dsp:sp>
    <dsp:sp modelId="{A2083447-484D-49CD-AD2D-68EEA908D9BC}">
      <dsp:nvSpPr>
        <dsp:cNvPr id="0" name=""/>
        <dsp:cNvSpPr/>
      </dsp:nvSpPr>
      <dsp:spPr>
        <a:xfrm>
          <a:off x="130186" y="2738837"/>
          <a:ext cx="1054470" cy="1054470"/>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BB439B-5AB1-47BC-9DCC-56901946905E}">
      <dsp:nvSpPr>
        <dsp:cNvPr id="0" name=""/>
        <dsp:cNvSpPr/>
      </dsp:nvSpPr>
      <dsp:spPr>
        <a:xfrm rot="10800000">
          <a:off x="585342" y="4107896"/>
          <a:ext cx="10745088" cy="1054470"/>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4992"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Vào</a:t>
          </a:r>
          <a:r>
            <a:rPr lang="en-US" sz="2400" kern="1200" dirty="0"/>
            <a:t> </a:t>
          </a:r>
          <a:r>
            <a:rPr lang="en-US" sz="2400" kern="1200" dirty="0" err="1"/>
            <a:t>cuối</a:t>
          </a:r>
          <a:r>
            <a:rPr lang="en-US" sz="2400" kern="1200" dirty="0"/>
            <a:t> </a:t>
          </a:r>
          <a:r>
            <a:rPr lang="en-US" sz="2400" kern="1200" dirty="0" err="1"/>
            <a:t>thời</a:t>
          </a:r>
          <a:r>
            <a:rPr lang="en-US" sz="2400" kern="1200" dirty="0"/>
            <a:t> </a:t>
          </a:r>
          <a:r>
            <a:rPr lang="en-US" sz="2400" kern="1200" dirty="0" err="1"/>
            <a:t>đại</a:t>
          </a:r>
          <a:r>
            <a:rPr lang="en-US" sz="2400" kern="1200" dirty="0"/>
            <a:t> </a:t>
          </a:r>
          <a:r>
            <a:rPr lang="en-US" sz="2400" kern="1200" dirty="0" err="1"/>
            <a:t>đá</a:t>
          </a:r>
          <a:r>
            <a:rPr lang="en-US" sz="2400" kern="1200" dirty="0"/>
            <a:t> </a:t>
          </a:r>
          <a:r>
            <a:rPr lang="en-US" sz="2400" kern="1200" dirty="0" err="1"/>
            <a:t>mới</a:t>
          </a:r>
          <a:r>
            <a:rPr lang="en-US" sz="2400" kern="1200" dirty="0"/>
            <a:t>, </a:t>
          </a:r>
          <a:r>
            <a:rPr lang="en-US" sz="2400" kern="1200" dirty="0" err="1"/>
            <a:t>cư</a:t>
          </a:r>
          <a:r>
            <a:rPr lang="en-US" sz="2400" kern="1200" dirty="0"/>
            <a:t> </a:t>
          </a:r>
          <a:r>
            <a:rPr lang="en-US" sz="2400" kern="1200" dirty="0" err="1"/>
            <a:t>dân</a:t>
          </a:r>
          <a:r>
            <a:rPr lang="en-US" sz="2400" kern="1200" dirty="0"/>
            <a:t> </a:t>
          </a:r>
          <a:r>
            <a:rPr lang="en-US" sz="2400" kern="1200" dirty="0" err="1"/>
            <a:t>các</a:t>
          </a:r>
          <a:r>
            <a:rPr lang="en-US" sz="2400" kern="1200" dirty="0"/>
            <a:t> </a:t>
          </a:r>
          <a:r>
            <a:rPr lang="en-US" sz="2400" kern="1200" dirty="0" err="1"/>
            <a:t>bộ</a:t>
          </a:r>
          <a:r>
            <a:rPr lang="en-US" sz="2400" kern="1200" dirty="0"/>
            <a:t> </a:t>
          </a:r>
          <a:r>
            <a:rPr lang="en-US" sz="2400" kern="1200" dirty="0" err="1"/>
            <a:t>lạc</a:t>
          </a:r>
          <a:r>
            <a:rPr lang="en-US" sz="2400" kern="1200" dirty="0"/>
            <a:t> </a:t>
          </a:r>
          <a:r>
            <a:rPr lang="en-US" sz="2400" kern="1200" dirty="0" err="1"/>
            <a:t>sống</a:t>
          </a:r>
          <a:r>
            <a:rPr lang="en-US" sz="2400" kern="1200" dirty="0"/>
            <a:t> ở </a:t>
          </a:r>
          <a:r>
            <a:rPr lang="en-US" sz="2400" kern="1200" dirty="0" err="1"/>
            <a:t>lưu</a:t>
          </a:r>
          <a:r>
            <a:rPr lang="en-US" sz="2400" kern="1200" dirty="0"/>
            <a:t> </a:t>
          </a:r>
          <a:r>
            <a:rPr lang="en-US" sz="2400" kern="1200" dirty="0" err="1"/>
            <a:t>vực</a:t>
          </a:r>
          <a:r>
            <a:rPr lang="en-US" sz="2400" kern="1200" dirty="0"/>
            <a:t> </a:t>
          </a:r>
          <a:r>
            <a:rPr lang="en-US" sz="2400" kern="1200" dirty="0" err="1"/>
            <a:t>sông</a:t>
          </a:r>
          <a:r>
            <a:rPr lang="en-US" sz="2400" kern="1200" dirty="0"/>
            <a:t> </a:t>
          </a:r>
          <a:r>
            <a:rPr lang="en-US" sz="2400" kern="1200" dirty="0" err="1"/>
            <a:t>Hồng</a:t>
          </a:r>
          <a:r>
            <a:rPr lang="en-US" sz="2400" kern="1200" dirty="0"/>
            <a:t> </a:t>
          </a:r>
          <a:r>
            <a:rPr lang="en-US" sz="2400" kern="1200" dirty="0" err="1"/>
            <a:t>đã</a:t>
          </a:r>
          <a:r>
            <a:rPr lang="en-US" sz="2400" kern="1200" dirty="0"/>
            <a:t> </a:t>
          </a:r>
          <a:r>
            <a:rPr lang="en-US" sz="2400" kern="1200" dirty="0" err="1"/>
            <a:t>biết</a:t>
          </a:r>
          <a:r>
            <a:rPr lang="en-US" sz="2400" kern="1200" dirty="0"/>
            <a:t> </a:t>
          </a:r>
          <a:r>
            <a:rPr lang="en-US" sz="2400" kern="1200" dirty="0" err="1"/>
            <a:t>đến</a:t>
          </a:r>
          <a:r>
            <a:rPr lang="en-US" sz="2400" kern="1200" dirty="0"/>
            <a:t> </a:t>
          </a:r>
          <a:r>
            <a:rPr lang="en-US" sz="2400" kern="1200" dirty="0" err="1"/>
            <a:t>một</a:t>
          </a:r>
          <a:r>
            <a:rPr lang="en-US" sz="2400" kern="1200" dirty="0"/>
            <a:t> </a:t>
          </a:r>
          <a:r>
            <a:rPr lang="en-US" sz="2400" kern="1200" dirty="0" err="1"/>
            <a:t>loại</a:t>
          </a:r>
          <a:r>
            <a:rPr lang="en-US" sz="2400" kern="1200" dirty="0"/>
            <a:t> </a:t>
          </a:r>
          <a:r>
            <a:rPr lang="en-US" sz="2400" kern="1200" dirty="0" err="1"/>
            <a:t>vật</a:t>
          </a:r>
          <a:r>
            <a:rPr lang="en-US" sz="2400" kern="1200" dirty="0"/>
            <a:t> </a:t>
          </a:r>
          <a:r>
            <a:rPr lang="en-US" sz="2400" kern="1200" dirty="0" err="1"/>
            <a:t>liệu</a:t>
          </a:r>
          <a:r>
            <a:rPr lang="en-US" sz="2400" kern="1200" dirty="0"/>
            <a:t> </a:t>
          </a:r>
          <a:r>
            <a:rPr lang="en-US" sz="2400" kern="1200" dirty="0" err="1"/>
            <a:t>mới</a:t>
          </a:r>
          <a:r>
            <a:rPr lang="en-US" sz="2400" kern="1200" dirty="0"/>
            <a:t> </a:t>
          </a:r>
          <a:r>
            <a:rPr lang="en-US" sz="2400" kern="1200" dirty="0" err="1"/>
            <a:t>là</a:t>
          </a:r>
          <a:r>
            <a:rPr lang="en-US" sz="2400" kern="1200" dirty="0"/>
            <a:t> </a:t>
          </a:r>
          <a:r>
            <a:rPr lang="en-US" sz="2400" kern="1200" dirty="0" err="1"/>
            <a:t>đồng</a:t>
          </a:r>
          <a:r>
            <a:rPr lang="en-US" sz="2400" kern="1200" dirty="0"/>
            <a:t> </a:t>
          </a:r>
          <a:r>
            <a:rPr lang="en-US" sz="2400" kern="1200" dirty="0" err="1"/>
            <a:t>và</a:t>
          </a:r>
          <a:r>
            <a:rPr lang="en-US" sz="2400" kern="1200" dirty="0"/>
            <a:t> </a:t>
          </a:r>
          <a:r>
            <a:rPr lang="en-US" sz="2400" kern="1200" dirty="0" err="1"/>
            <a:t>kỹ</a:t>
          </a:r>
          <a:r>
            <a:rPr lang="en-US" sz="2400" kern="1200" dirty="0"/>
            <a:t> </a:t>
          </a:r>
          <a:r>
            <a:rPr lang="en-US" sz="2400" kern="1200" dirty="0" err="1"/>
            <a:t>thuật</a:t>
          </a:r>
          <a:r>
            <a:rPr lang="en-US" sz="2400" kern="1200" dirty="0"/>
            <a:t> </a:t>
          </a:r>
          <a:r>
            <a:rPr lang="en-US" sz="2400" kern="1200" dirty="0" err="1"/>
            <a:t>luyện</a:t>
          </a:r>
          <a:r>
            <a:rPr lang="en-US" sz="2400" kern="1200" dirty="0"/>
            <a:t> </a:t>
          </a:r>
          <a:r>
            <a:rPr lang="en-US" sz="2400" kern="1200" dirty="0" err="1"/>
            <a:t>kim</a:t>
          </a:r>
          <a:r>
            <a:rPr lang="en-US" sz="2400" kern="1200" dirty="0"/>
            <a:t> </a:t>
          </a:r>
          <a:r>
            <a:rPr lang="en-US" sz="2400" kern="1200" dirty="0" err="1"/>
            <a:t>đồng</a:t>
          </a:r>
          <a:r>
            <a:rPr lang="en-US" sz="2400" kern="1200" dirty="0"/>
            <a:t> </a:t>
          </a:r>
          <a:r>
            <a:rPr lang="en-US" sz="2400" kern="1200" dirty="0" err="1"/>
            <a:t>thau</a:t>
          </a:r>
          <a:r>
            <a:rPr lang="en-US" sz="2400" kern="1200" dirty="0"/>
            <a:t> </a:t>
          </a:r>
        </a:p>
      </dsp:txBody>
      <dsp:txXfrm rot="10800000">
        <a:off x="848959" y="4107896"/>
        <a:ext cx="10481471" cy="1054470"/>
      </dsp:txXfrm>
    </dsp:sp>
    <dsp:sp modelId="{ECD13BE7-DDC1-439D-ADE0-9B869F5978E8}">
      <dsp:nvSpPr>
        <dsp:cNvPr id="0" name=""/>
        <dsp:cNvSpPr/>
      </dsp:nvSpPr>
      <dsp:spPr>
        <a:xfrm>
          <a:off x="130186" y="4108075"/>
          <a:ext cx="1054470" cy="1054470"/>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0AA1ED-8C32-4C2A-BEF6-6A22B343A4A1}">
      <dsp:nvSpPr>
        <dsp:cNvPr id="0" name=""/>
        <dsp:cNvSpPr/>
      </dsp:nvSpPr>
      <dsp:spPr>
        <a:xfrm>
          <a:off x="7192" y="1762117"/>
          <a:ext cx="2149710" cy="189443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Sự</a:t>
          </a:r>
          <a:r>
            <a:rPr lang="en-US" sz="2800" kern="1200" dirty="0"/>
            <a:t> </a:t>
          </a:r>
          <a:r>
            <a:rPr lang="en-US" sz="2800" kern="1200" dirty="0" err="1"/>
            <a:t>xuất</a:t>
          </a:r>
          <a:r>
            <a:rPr lang="en-US" sz="2800" kern="1200" dirty="0"/>
            <a:t> </a:t>
          </a:r>
          <a:r>
            <a:rPr lang="en-US" sz="2800" kern="1200" dirty="0" err="1"/>
            <a:t>hiện</a:t>
          </a:r>
          <a:r>
            <a:rPr lang="en-US" sz="2800" kern="1200" dirty="0"/>
            <a:t> </a:t>
          </a:r>
          <a:r>
            <a:rPr lang="en-US" sz="2800" kern="1200" dirty="0" err="1"/>
            <a:t>kim</a:t>
          </a:r>
          <a:r>
            <a:rPr lang="en-US" sz="2800" kern="1200" dirty="0"/>
            <a:t> </a:t>
          </a:r>
          <a:r>
            <a:rPr lang="en-US" sz="2800" kern="1200" dirty="0" err="1"/>
            <a:t>loại</a:t>
          </a:r>
          <a:endParaRPr lang="en-US" sz="2800" kern="1200" dirty="0"/>
        </a:p>
      </dsp:txBody>
      <dsp:txXfrm>
        <a:off x="62678" y="1817603"/>
        <a:ext cx="2038738" cy="1783460"/>
      </dsp:txXfrm>
    </dsp:sp>
    <dsp:sp modelId="{F42908A9-AF91-4DFE-9FF5-9D29E8E73D37}">
      <dsp:nvSpPr>
        <dsp:cNvPr id="0" name=""/>
        <dsp:cNvSpPr/>
      </dsp:nvSpPr>
      <dsp:spPr>
        <a:xfrm>
          <a:off x="2371873" y="2442769"/>
          <a:ext cx="455738" cy="53312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371873" y="2549395"/>
        <a:ext cx="319017" cy="319876"/>
      </dsp:txXfrm>
    </dsp:sp>
    <dsp:sp modelId="{BCD68A50-53CD-4CC5-A1D4-F0CBE6935B4C}">
      <dsp:nvSpPr>
        <dsp:cNvPr id="0" name=""/>
        <dsp:cNvSpPr/>
      </dsp:nvSpPr>
      <dsp:spPr>
        <a:xfrm>
          <a:off x="3016786" y="1762117"/>
          <a:ext cx="2149710" cy="189443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Đảo</a:t>
          </a:r>
          <a:r>
            <a:rPr lang="en-US" sz="2800" kern="1200" dirty="0"/>
            <a:t> </a:t>
          </a:r>
          <a:r>
            <a:rPr lang="en-US" sz="2800" kern="1200" dirty="0" err="1"/>
            <a:t>lộn</a:t>
          </a:r>
          <a:r>
            <a:rPr lang="en-US" sz="2800" kern="1200" dirty="0"/>
            <a:t> </a:t>
          </a:r>
          <a:r>
            <a:rPr lang="en-US" sz="2800" kern="1200" dirty="0" err="1"/>
            <a:t>vị</a:t>
          </a:r>
          <a:r>
            <a:rPr lang="en-US" sz="2800" kern="1200" dirty="0"/>
            <a:t> </a:t>
          </a:r>
          <a:r>
            <a:rPr lang="en-US" sz="2800" kern="1200" dirty="0" err="1"/>
            <a:t>trí</a:t>
          </a:r>
          <a:r>
            <a:rPr lang="en-US" sz="2800" kern="1200" dirty="0"/>
            <a:t> </a:t>
          </a:r>
          <a:r>
            <a:rPr lang="en-US" sz="2800" kern="1200" dirty="0" err="1"/>
            <a:t>vai</a:t>
          </a:r>
          <a:r>
            <a:rPr lang="en-US" sz="2800" kern="1200" dirty="0"/>
            <a:t> </a:t>
          </a:r>
          <a:r>
            <a:rPr lang="en-US" sz="2800" kern="1200" dirty="0" err="1"/>
            <a:t>trò</a:t>
          </a:r>
          <a:r>
            <a:rPr lang="en-US" sz="2800" kern="1200" dirty="0"/>
            <a:t> </a:t>
          </a:r>
          <a:r>
            <a:rPr lang="en-US" sz="2800" kern="1200" dirty="0" err="1"/>
            <a:t>của</a:t>
          </a:r>
          <a:r>
            <a:rPr lang="en-US" sz="2800" kern="1200" dirty="0"/>
            <a:t> </a:t>
          </a:r>
          <a:r>
            <a:rPr lang="en-US" sz="2800" kern="1200" dirty="0" err="1"/>
            <a:t>người</a:t>
          </a:r>
          <a:r>
            <a:rPr lang="en-US" sz="2800" kern="1200" dirty="0"/>
            <a:t> </a:t>
          </a:r>
          <a:r>
            <a:rPr lang="en-US" sz="2800" kern="1200" dirty="0" err="1"/>
            <a:t>phụ</a:t>
          </a:r>
          <a:r>
            <a:rPr lang="en-US" sz="2800" kern="1200" dirty="0"/>
            <a:t> </a:t>
          </a:r>
          <a:r>
            <a:rPr lang="en-US" sz="2800" kern="1200" dirty="0" err="1"/>
            <a:t>nữ</a:t>
          </a:r>
          <a:endParaRPr lang="en-US" sz="2800" kern="1200" dirty="0"/>
        </a:p>
      </dsp:txBody>
      <dsp:txXfrm>
        <a:off x="3072272" y="1817603"/>
        <a:ext cx="2038738" cy="1783460"/>
      </dsp:txXfrm>
    </dsp:sp>
    <dsp:sp modelId="{D7FE3FA0-BF13-47A4-BFF7-917C54837554}">
      <dsp:nvSpPr>
        <dsp:cNvPr id="0" name=""/>
        <dsp:cNvSpPr/>
      </dsp:nvSpPr>
      <dsp:spPr>
        <a:xfrm>
          <a:off x="5381467" y="2442769"/>
          <a:ext cx="455738" cy="53312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381467" y="2549395"/>
        <a:ext cx="319017" cy="319876"/>
      </dsp:txXfrm>
    </dsp:sp>
    <dsp:sp modelId="{8672313C-BB0C-4812-B08B-D65964535D7C}">
      <dsp:nvSpPr>
        <dsp:cNvPr id="0" name=""/>
        <dsp:cNvSpPr/>
      </dsp:nvSpPr>
      <dsp:spPr>
        <a:xfrm>
          <a:off x="6026380" y="1762117"/>
          <a:ext cx="2149710" cy="189443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Chế</a:t>
          </a:r>
          <a:r>
            <a:rPr lang="en-US" sz="2800" kern="1200" dirty="0"/>
            <a:t> </a:t>
          </a:r>
          <a:r>
            <a:rPr lang="en-US" sz="2800" kern="1200" dirty="0" err="1"/>
            <a:t>độ</a:t>
          </a:r>
          <a:r>
            <a:rPr lang="en-US" sz="2800" kern="1200" dirty="0"/>
            <a:t> </a:t>
          </a:r>
          <a:r>
            <a:rPr lang="en-US" sz="2800" kern="1200" dirty="0" err="1"/>
            <a:t>phụ</a:t>
          </a:r>
          <a:r>
            <a:rPr lang="en-US" sz="2800" kern="1200" dirty="0"/>
            <a:t> </a:t>
          </a:r>
          <a:r>
            <a:rPr lang="en-US" sz="2800" kern="1200" dirty="0" err="1"/>
            <a:t>quyền</a:t>
          </a:r>
          <a:endParaRPr lang="en-US" sz="2800" kern="1200" dirty="0"/>
        </a:p>
      </dsp:txBody>
      <dsp:txXfrm>
        <a:off x="6081866" y="1817603"/>
        <a:ext cx="2038738" cy="178346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19231-BA6D-48DC-932D-15480A781C30}">
      <dsp:nvSpPr>
        <dsp:cNvPr id="0" name=""/>
        <dsp:cNvSpPr/>
      </dsp:nvSpPr>
      <dsp:spPr>
        <a:xfrm>
          <a:off x="0" y="1117907"/>
          <a:ext cx="1380938" cy="3915667"/>
        </a:xfrm>
        <a:prstGeom prst="roundRect">
          <a:avLst>
            <a:gd name="adj" fmla="val 10000"/>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fr-FR" sz="2800" b="1" kern="1200" dirty="0"/>
            <a:t>2. </a:t>
          </a:r>
          <a:r>
            <a:rPr lang="fr-FR" sz="2800" b="1" kern="1200" dirty="0" err="1"/>
            <a:t>Đời</a:t>
          </a:r>
          <a:r>
            <a:rPr lang="fr-FR" sz="2800" b="1" kern="1200" dirty="0"/>
            <a:t> </a:t>
          </a:r>
          <a:r>
            <a:rPr lang="fr-FR" sz="2800" b="1" kern="1200" dirty="0" err="1"/>
            <a:t>sống</a:t>
          </a:r>
          <a:r>
            <a:rPr lang="fr-FR" sz="2800" b="1" kern="1200" dirty="0"/>
            <a:t> </a:t>
          </a:r>
          <a:r>
            <a:rPr lang="fr-FR" sz="2800" b="1" kern="1200" dirty="0" err="1"/>
            <a:t>văn</a:t>
          </a:r>
          <a:r>
            <a:rPr lang="fr-FR" sz="2800" b="1" kern="1200" dirty="0"/>
            <a:t> </a:t>
          </a:r>
          <a:r>
            <a:rPr lang="fr-FR" sz="2800" b="1" kern="1200" dirty="0" err="1"/>
            <a:t>hoá</a:t>
          </a:r>
          <a:r>
            <a:rPr lang="fr-FR" sz="2800" b="1" kern="1200" dirty="0"/>
            <a:t> </a:t>
          </a:r>
          <a:r>
            <a:rPr lang="fr-FR" sz="2800" b="1" kern="1200" dirty="0" err="1"/>
            <a:t>xã</a:t>
          </a:r>
          <a:r>
            <a:rPr lang="fr-FR" sz="2800" b="1" kern="1200" dirty="0"/>
            <a:t> </a:t>
          </a:r>
          <a:r>
            <a:rPr lang="fr-FR" sz="2800" b="1" kern="1200" dirty="0" err="1"/>
            <a:t>hội</a:t>
          </a:r>
          <a:r>
            <a:rPr lang="fr-FR" sz="2800" b="1" kern="1200" dirty="0"/>
            <a:t> </a:t>
          </a:r>
          <a:r>
            <a:rPr lang="fr-FR" sz="2800" b="1" kern="1200" dirty="0" err="1"/>
            <a:t>thời</a:t>
          </a:r>
          <a:r>
            <a:rPr lang="fr-FR" sz="2800" b="1" kern="1200" dirty="0"/>
            <a:t> </a:t>
          </a:r>
          <a:r>
            <a:rPr lang="fr-FR" sz="2800" b="1" kern="1200" dirty="0" err="1"/>
            <a:t>nguyên</a:t>
          </a:r>
          <a:r>
            <a:rPr lang="fr-FR" sz="2800" b="1" kern="1200" dirty="0"/>
            <a:t> </a:t>
          </a:r>
          <a:r>
            <a:rPr lang="fr-FR" sz="2800" b="1" kern="1200" dirty="0" err="1"/>
            <a:t>thủy</a:t>
          </a:r>
          <a:r>
            <a:rPr lang="fr-FR" sz="2800" b="1" kern="1200" dirty="0"/>
            <a:t>	</a:t>
          </a:r>
          <a:r>
            <a:rPr lang="en-US" sz="2800" b="1" kern="1200" dirty="0">
              <a:solidFill>
                <a:schemeClr val="bg1"/>
              </a:solidFill>
              <a:effectLst/>
              <a:latin typeface="Times New Roman" panose="02020603050405020304" pitchFamily="18" charset="0"/>
              <a:ea typeface="Calibri" panose="020F0502020204030204" pitchFamily="34" charset="0"/>
            </a:rPr>
            <a:t>	</a:t>
          </a:r>
          <a:endParaRPr lang="en-US" sz="2800" b="1" u="none" kern="1200" dirty="0">
            <a:solidFill>
              <a:schemeClr val="bg1"/>
            </a:solidFill>
          </a:endParaRPr>
        </a:p>
      </dsp:txBody>
      <dsp:txXfrm>
        <a:off x="40446" y="1158353"/>
        <a:ext cx="1300046" cy="3834775"/>
      </dsp:txXfrm>
    </dsp:sp>
    <dsp:sp modelId="{2C231A24-93E6-4FED-A336-4D20CEE8E810}">
      <dsp:nvSpPr>
        <dsp:cNvPr id="0" name=""/>
        <dsp:cNvSpPr/>
      </dsp:nvSpPr>
      <dsp:spPr>
        <a:xfrm rot="16603824">
          <a:off x="256487" y="1803908"/>
          <a:ext cx="2547458" cy="13763"/>
        </a:xfrm>
        <a:custGeom>
          <a:avLst/>
          <a:gdLst/>
          <a:ahLst/>
          <a:cxnLst/>
          <a:rect l="0" t="0" r="0" b="0"/>
          <a:pathLst>
            <a:path>
              <a:moveTo>
                <a:pt x="0" y="6881"/>
              </a:moveTo>
              <a:lnTo>
                <a:pt x="2547458"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466530" y="1747103"/>
        <a:ext cx="127372" cy="127372"/>
      </dsp:txXfrm>
    </dsp:sp>
    <dsp:sp modelId="{57462D90-B71B-4FCD-AAD3-05CEA3BE62FA}">
      <dsp:nvSpPr>
        <dsp:cNvPr id="0" name=""/>
        <dsp:cNvSpPr/>
      </dsp:nvSpPr>
      <dsp:spPr>
        <a:xfrm>
          <a:off x="1679494" y="0"/>
          <a:ext cx="6970995" cy="1091677"/>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t>2.1. </a:t>
          </a:r>
          <a:r>
            <a:rPr lang="fr-FR" sz="2400" b="1" kern="1200" dirty="0" err="1"/>
            <a:t>Lửa</a:t>
          </a:r>
          <a:r>
            <a:rPr lang="fr-FR" sz="2400" b="1" kern="1200" dirty="0"/>
            <a:t>, </a:t>
          </a:r>
          <a:r>
            <a:rPr lang="fr-FR" sz="2400" b="1" kern="1200" dirty="0" err="1"/>
            <a:t>việc</a:t>
          </a:r>
          <a:r>
            <a:rPr lang="fr-FR" sz="2400" b="1" kern="1200" dirty="0"/>
            <a:t> </a:t>
          </a:r>
          <a:r>
            <a:rPr lang="fr-FR" sz="2400" b="1" kern="1200" dirty="0" err="1"/>
            <a:t>giữ</a:t>
          </a:r>
          <a:r>
            <a:rPr lang="fr-FR" sz="2400" b="1" kern="1200" dirty="0"/>
            <a:t> </a:t>
          </a:r>
          <a:r>
            <a:rPr lang="fr-FR" sz="2400" b="1" kern="1200" dirty="0" err="1"/>
            <a:t>lửa</a:t>
          </a:r>
          <a:r>
            <a:rPr lang="fr-FR" sz="2400" b="1" kern="1200" dirty="0"/>
            <a:t> </a:t>
          </a:r>
          <a:r>
            <a:rPr lang="fr-FR" sz="2400" b="1" kern="1200" dirty="0" err="1"/>
            <a:t>và</a:t>
          </a:r>
          <a:r>
            <a:rPr lang="fr-FR" sz="2400" b="1" kern="1200" dirty="0"/>
            <a:t> </a:t>
          </a:r>
          <a:r>
            <a:rPr lang="fr-FR" sz="2400" b="1" kern="1200" dirty="0" err="1"/>
            <a:t>truyền</a:t>
          </a:r>
          <a:r>
            <a:rPr lang="fr-FR" sz="2400" b="1" kern="1200" dirty="0"/>
            <a:t> </a:t>
          </a:r>
          <a:r>
            <a:rPr lang="fr-FR" sz="2400" b="1" kern="1200" dirty="0" err="1"/>
            <a:t>lử</a:t>
          </a:r>
          <a:r>
            <a:rPr lang="vi-VN" sz="2400" b="1" kern="1200" dirty="0"/>
            <a:t>a</a:t>
          </a:r>
          <a:endParaRPr lang="en-US" sz="2400" u="none" kern="1200" dirty="0">
            <a:solidFill>
              <a:schemeClr val="bg1"/>
            </a:solidFill>
          </a:endParaRPr>
        </a:p>
      </dsp:txBody>
      <dsp:txXfrm>
        <a:off x="1711468" y="31974"/>
        <a:ext cx="6907047" cy="1027729"/>
      </dsp:txXfrm>
    </dsp:sp>
    <dsp:sp modelId="{F520C0FE-1FD8-4753-855C-5C9B9C46914C}">
      <dsp:nvSpPr>
        <dsp:cNvPr id="0" name=""/>
        <dsp:cNvSpPr/>
      </dsp:nvSpPr>
      <dsp:spPr>
        <a:xfrm rot="16946419">
          <a:off x="890484" y="2458418"/>
          <a:ext cx="1250237" cy="13763"/>
        </a:xfrm>
        <a:custGeom>
          <a:avLst/>
          <a:gdLst/>
          <a:ahLst/>
          <a:cxnLst/>
          <a:rect l="0" t="0" r="0" b="0"/>
          <a:pathLst>
            <a:path>
              <a:moveTo>
                <a:pt x="0" y="6881"/>
              </a:moveTo>
              <a:lnTo>
                <a:pt x="1250237"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484347" y="2434044"/>
        <a:ext cx="62511" cy="62511"/>
      </dsp:txXfrm>
    </dsp:sp>
    <dsp:sp modelId="{0E7D7259-C6CB-43D4-A0F5-1FBE5192B617}">
      <dsp:nvSpPr>
        <dsp:cNvPr id="0" name=""/>
        <dsp:cNvSpPr/>
      </dsp:nvSpPr>
      <dsp:spPr>
        <a:xfrm>
          <a:off x="1650267" y="1309020"/>
          <a:ext cx="7041558" cy="1091677"/>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.2 Nghệ thuật tạo dáng công cụ</a:t>
          </a:r>
          <a:endParaRPr lang="en-US" sz="2400" u="none" kern="1200" dirty="0">
            <a:solidFill>
              <a:schemeClr val="bg1"/>
            </a:solidFill>
          </a:endParaRPr>
        </a:p>
      </dsp:txBody>
      <dsp:txXfrm>
        <a:off x="1682241" y="1340994"/>
        <a:ext cx="6977610" cy="1027729"/>
      </dsp:txXfrm>
    </dsp:sp>
    <dsp:sp modelId="{285DD70D-71F9-4211-8C8A-9FD70A6E6DE4}">
      <dsp:nvSpPr>
        <dsp:cNvPr id="0" name=""/>
        <dsp:cNvSpPr/>
      </dsp:nvSpPr>
      <dsp:spPr>
        <a:xfrm rot="512327">
          <a:off x="1378760" y="3098032"/>
          <a:ext cx="392949" cy="13763"/>
        </a:xfrm>
        <a:custGeom>
          <a:avLst/>
          <a:gdLst/>
          <a:ahLst/>
          <a:cxnLst/>
          <a:rect l="0" t="0" r="0" b="0"/>
          <a:pathLst>
            <a:path>
              <a:moveTo>
                <a:pt x="0" y="6881"/>
              </a:moveTo>
              <a:lnTo>
                <a:pt x="392949"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565411" y="3095090"/>
        <a:ext cx="19647" cy="19647"/>
      </dsp:txXfrm>
    </dsp:sp>
    <dsp:sp modelId="{EDF0DB92-56EF-4393-847E-16E7EA13F0F0}">
      <dsp:nvSpPr>
        <dsp:cNvPr id="0" name=""/>
        <dsp:cNvSpPr/>
      </dsp:nvSpPr>
      <dsp:spPr>
        <a:xfrm>
          <a:off x="1769532" y="2588247"/>
          <a:ext cx="6983388" cy="1091677"/>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.3 Ăn mặc</a:t>
          </a:r>
          <a:endParaRPr lang="en-US" sz="2400" u="none" kern="1200" dirty="0">
            <a:solidFill>
              <a:schemeClr val="bg1"/>
            </a:solidFill>
          </a:endParaRPr>
        </a:p>
      </dsp:txBody>
      <dsp:txXfrm>
        <a:off x="1801506" y="2620221"/>
        <a:ext cx="6919440" cy="1027729"/>
      </dsp:txXfrm>
    </dsp:sp>
    <dsp:sp modelId="{D1B0F17D-1704-418F-9ADF-CCA3045E43F5}">
      <dsp:nvSpPr>
        <dsp:cNvPr id="0" name=""/>
        <dsp:cNvSpPr/>
      </dsp:nvSpPr>
      <dsp:spPr>
        <a:xfrm rot="4338163">
          <a:off x="922234" y="3696716"/>
          <a:ext cx="1318091" cy="13763"/>
        </a:xfrm>
        <a:custGeom>
          <a:avLst/>
          <a:gdLst/>
          <a:ahLst/>
          <a:cxnLst/>
          <a:rect l="0" t="0" r="0" b="0"/>
          <a:pathLst>
            <a:path>
              <a:moveTo>
                <a:pt x="0" y="6881"/>
              </a:moveTo>
              <a:lnTo>
                <a:pt x="1318091"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548328" y="3670646"/>
        <a:ext cx="65904" cy="65904"/>
      </dsp:txXfrm>
    </dsp:sp>
    <dsp:sp modelId="{A685D6EA-1973-4B82-8C03-EEBDC7996623}">
      <dsp:nvSpPr>
        <dsp:cNvPr id="0" name=""/>
        <dsp:cNvSpPr/>
      </dsp:nvSpPr>
      <dsp:spPr>
        <a:xfrm>
          <a:off x="1781622" y="3785617"/>
          <a:ext cx="6942251" cy="1091677"/>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t>2</a:t>
          </a:r>
          <a:r>
            <a:rPr lang="vi-VN" sz="2400" b="1" kern="1200" dirty="0"/>
            <a:t>.4 Cư trú</a:t>
          </a:r>
          <a:endParaRPr lang="en-US" sz="2400" u="none" kern="1200" dirty="0">
            <a:solidFill>
              <a:schemeClr val="bg1"/>
            </a:solidFill>
          </a:endParaRPr>
        </a:p>
      </dsp:txBody>
      <dsp:txXfrm>
        <a:off x="1813596" y="3817591"/>
        <a:ext cx="6878303" cy="1027729"/>
      </dsp:txXfrm>
    </dsp:sp>
    <dsp:sp modelId="{5A92805F-F3E4-47E6-889A-6E39A04EAB27}">
      <dsp:nvSpPr>
        <dsp:cNvPr id="0" name=""/>
        <dsp:cNvSpPr/>
      </dsp:nvSpPr>
      <dsp:spPr>
        <a:xfrm rot="4883993">
          <a:off x="275915" y="4353570"/>
          <a:ext cx="2598639" cy="13763"/>
        </a:xfrm>
        <a:custGeom>
          <a:avLst/>
          <a:gdLst/>
          <a:ahLst/>
          <a:cxnLst/>
          <a:rect l="0" t="0" r="0" b="0"/>
          <a:pathLst>
            <a:path>
              <a:moveTo>
                <a:pt x="0" y="6881"/>
              </a:moveTo>
              <a:lnTo>
                <a:pt x="2598639" y="6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1510269" y="4295485"/>
        <a:ext cx="129931" cy="129931"/>
      </dsp:txXfrm>
    </dsp:sp>
    <dsp:sp modelId="{B5B9574A-7EB4-423B-9077-D8129A40C01F}">
      <dsp:nvSpPr>
        <dsp:cNvPr id="0" name=""/>
        <dsp:cNvSpPr/>
      </dsp:nvSpPr>
      <dsp:spPr>
        <a:xfrm>
          <a:off x="1769532" y="5099323"/>
          <a:ext cx="6970844" cy="1091677"/>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fr-FR" sz="2400" b="1" kern="1200" dirty="0"/>
            <a:t>2.5   Mai </a:t>
          </a:r>
          <a:r>
            <a:rPr lang="fr-FR" sz="2400" b="1" kern="1200" dirty="0" err="1"/>
            <a:t>táng</a:t>
          </a:r>
          <a:endParaRPr lang="en-US" sz="2400" u="none" kern="1200" dirty="0">
            <a:solidFill>
              <a:schemeClr val="bg1"/>
            </a:solidFill>
          </a:endParaRPr>
        </a:p>
      </dsp:txBody>
      <dsp:txXfrm>
        <a:off x="1801506" y="5131297"/>
        <a:ext cx="6906896" cy="102772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6B2F9E-7A43-4585-AEC4-C2C4F644D155}">
      <dsp:nvSpPr>
        <dsp:cNvPr id="0" name=""/>
        <dsp:cNvSpPr/>
      </dsp:nvSpPr>
      <dsp:spPr>
        <a:xfrm>
          <a:off x="9986" y="1192083"/>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Ngọn</a:t>
          </a:r>
          <a:r>
            <a:rPr lang="fr-FR" sz="2800" kern="1200" dirty="0"/>
            <a:t> </a:t>
          </a:r>
          <a:r>
            <a:rPr lang="fr-FR" sz="2800" kern="1200" dirty="0" err="1"/>
            <a:t>lửa</a:t>
          </a:r>
          <a:r>
            <a:rPr lang="fr-FR" sz="2800" kern="1200" dirty="0"/>
            <a:t> </a:t>
          </a:r>
          <a:r>
            <a:rPr lang="fr-FR" sz="2800" kern="1200" dirty="0" err="1"/>
            <a:t>đã</a:t>
          </a:r>
          <a:r>
            <a:rPr lang="fr-FR" sz="2800" kern="1200" dirty="0"/>
            <a:t> </a:t>
          </a:r>
          <a:r>
            <a:rPr lang="fr-FR" sz="2800" kern="1200" dirty="0" err="1"/>
            <a:t>được</a:t>
          </a:r>
          <a:r>
            <a:rPr lang="fr-FR" sz="2800" kern="1200" dirty="0"/>
            <a:t> </a:t>
          </a:r>
          <a:r>
            <a:rPr lang="fr-FR" sz="2800" kern="1200" dirty="0" err="1"/>
            <a:t>người</a:t>
          </a:r>
          <a:r>
            <a:rPr lang="fr-FR" sz="2800" kern="1200" dirty="0"/>
            <a:t> </a:t>
          </a:r>
          <a:r>
            <a:rPr lang="fr-FR" sz="2800" kern="1200" dirty="0" err="1"/>
            <a:t>tiền</a:t>
          </a:r>
          <a:r>
            <a:rPr lang="fr-FR" sz="2800" kern="1200" dirty="0"/>
            <a:t> </a:t>
          </a:r>
          <a:r>
            <a:rPr lang="fr-FR" sz="2800" kern="1200" dirty="0" err="1"/>
            <a:t>sử</a:t>
          </a:r>
          <a:r>
            <a:rPr lang="fr-FR" sz="2800" kern="1200" dirty="0"/>
            <a:t> </a:t>
          </a:r>
          <a:r>
            <a:rPr lang="fr-FR" sz="2800" kern="1200" dirty="0" err="1"/>
            <a:t>phát</a:t>
          </a:r>
          <a:r>
            <a:rPr lang="fr-FR" sz="2800" kern="1200" dirty="0"/>
            <a:t> </a:t>
          </a:r>
          <a:r>
            <a:rPr lang="fr-FR" sz="2800" kern="1200" dirty="0" err="1"/>
            <a:t>hiện</a:t>
          </a:r>
          <a:r>
            <a:rPr lang="fr-FR" sz="2800" kern="1200" dirty="0"/>
            <a:t> ra </a:t>
          </a:r>
          <a:r>
            <a:rPr lang="fr-FR" sz="2800" kern="1200" dirty="0" err="1"/>
            <a:t>từ</a:t>
          </a:r>
          <a:r>
            <a:rPr lang="fr-FR" sz="2800" kern="1200" dirty="0"/>
            <a:t> </a:t>
          </a:r>
          <a:r>
            <a:rPr lang="fr-FR" sz="2800" kern="1200" dirty="0" err="1"/>
            <a:t>cách</a:t>
          </a:r>
          <a:r>
            <a:rPr lang="fr-FR" sz="2800" kern="1200" dirty="0"/>
            <a:t> </a:t>
          </a:r>
          <a:r>
            <a:rPr lang="fr-FR" sz="2800" kern="1200" dirty="0" err="1"/>
            <a:t>đây</a:t>
          </a:r>
          <a:r>
            <a:rPr lang="fr-FR" sz="2800" kern="1200" dirty="0"/>
            <a:t> </a:t>
          </a:r>
          <a:r>
            <a:rPr lang="fr-FR" sz="2800" kern="1200" dirty="0" err="1"/>
            <a:t>hàng</a:t>
          </a:r>
          <a:r>
            <a:rPr lang="fr-FR" sz="2800" kern="1200" dirty="0"/>
            <a:t> </a:t>
          </a:r>
          <a:r>
            <a:rPr lang="fr-FR" sz="2800" kern="1200" dirty="0" err="1"/>
            <a:t>nghìn</a:t>
          </a:r>
          <a:r>
            <a:rPr lang="fr-FR" sz="2800" kern="1200" dirty="0"/>
            <a:t> </a:t>
          </a:r>
          <a:r>
            <a:rPr lang="fr-FR" sz="2800" kern="1200" dirty="0" err="1"/>
            <a:t>năm</a:t>
          </a:r>
          <a:endParaRPr lang="en-US" sz="2800" kern="1200" dirty="0">
            <a:solidFill>
              <a:schemeClr val="bg1"/>
            </a:solidFill>
          </a:endParaRPr>
        </a:p>
      </dsp:txBody>
      <dsp:txXfrm>
        <a:off x="97412" y="1279509"/>
        <a:ext cx="2810093" cy="2859647"/>
      </dsp:txXfrm>
    </dsp:sp>
    <dsp:sp modelId="{38993981-EA33-48B3-9D15-A644F9A3BE96}">
      <dsp:nvSpPr>
        <dsp:cNvPr id="0" name=""/>
        <dsp:cNvSpPr/>
      </dsp:nvSpPr>
      <dsp:spPr>
        <a:xfrm>
          <a:off x="3293426" y="2339200"/>
          <a:ext cx="63280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3293426" y="2487253"/>
        <a:ext cx="442966" cy="444160"/>
      </dsp:txXfrm>
    </dsp:sp>
    <dsp:sp modelId="{BE17D744-7E6F-4CC3-B4E1-CC7561EB2DB4}">
      <dsp:nvSpPr>
        <dsp:cNvPr id="0" name=""/>
        <dsp:cNvSpPr/>
      </dsp:nvSpPr>
      <dsp:spPr>
        <a:xfrm>
          <a:off x="4188909" y="1192083"/>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fr-FR" sz="2800" kern="1200" dirty="0" err="1"/>
            <a:t>Lửa</a:t>
          </a:r>
          <a:r>
            <a:rPr lang="fr-FR" sz="2800" kern="1200" dirty="0"/>
            <a:t> là </a:t>
          </a:r>
          <a:r>
            <a:rPr lang="fr-FR" sz="2800" kern="1200" dirty="0" err="1"/>
            <a:t>sự</a:t>
          </a:r>
          <a:r>
            <a:rPr lang="fr-FR" sz="2800" kern="1200" dirty="0"/>
            <a:t> ô </a:t>
          </a:r>
          <a:r>
            <a:rPr lang="fr-FR" sz="2800" kern="1200" dirty="0" err="1"/>
            <a:t>xy</a:t>
          </a:r>
          <a:r>
            <a:rPr lang="fr-FR" sz="2800" kern="1200" dirty="0"/>
            <a:t> </a:t>
          </a:r>
          <a:r>
            <a:rPr lang="fr-FR" sz="2800" kern="1200" dirty="0" err="1"/>
            <a:t>hóa</a:t>
          </a:r>
          <a:r>
            <a:rPr lang="fr-FR" sz="2800" kern="1200" dirty="0"/>
            <a:t> </a:t>
          </a:r>
          <a:r>
            <a:rPr lang="fr-FR" sz="2800" b="1" kern="1200" dirty="0" err="1"/>
            <a:t>nhanh</a:t>
          </a:r>
          <a:r>
            <a:rPr lang="fr-FR" sz="2800" b="1" kern="1200" dirty="0"/>
            <a:t> </a:t>
          </a:r>
          <a:r>
            <a:rPr lang="fr-FR" sz="2800" b="1" kern="1200" dirty="0" err="1"/>
            <a:t>chóng</a:t>
          </a:r>
          <a:r>
            <a:rPr lang="fr-FR" sz="2800" kern="1200" dirty="0"/>
            <a:t> </a:t>
          </a:r>
          <a:r>
            <a:rPr lang="fr-FR" sz="2800" kern="1200" dirty="0" err="1"/>
            <a:t>các</a:t>
          </a:r>
          <a:r>
            <a:rPr lang="fr-FR" sz="2800" kern="1200" dirty="0"/>
            <a:t> </a:t>
          </a:r>
          <a:r>
            <a:rPr lang="fr-FR" sz="2800" kern="1200" dirty="0" err="1"/>
            <a:t>vật</a:t>
          </a:r>
          <a:r>
            <a:rPr lang="fr-FR" sz="2800" kern="1200" dirty="0"/>
            <a:t> </a:t>
          </a:r>
          <a:r>
            <a:rPr lang="fr-FR" sz="2800" kern="1200" dirty="0" err="1"/>
            <a:t>liệu</a:t>
          </a:r>
          <a:r>
            <a:rPr lang="fr-FR" sz="2800" kern="1200" dirty="0"/>
            <a:t> </a:t>
          </a:r>
          <a:r>
            <a:rPr lang="fr-FR" sz="2800" kern="1200" dirty="0" err="1"/>
            <a:t>và</a:t>
          </a:r>
          <a:r>
            <a:rPr lang="fr-FR" sz="2800" kern="1200" dirty="0"/>
            <a:t> </a:t>
          </a:r>
          <a:r>
            <a:rPr lang="fr-FR" sz="2800" kern="1200" dirty="0" err="1"/>
            <a:t>tỏa</a:t>
          </a:r>
          <a:r>
            <a:rPr lang="fr-FR" sz="2800" kern="1200" dirty="0"/>
            <a:t> ra </a:t>
          </a:r>
          <a:r>
            <a:rPr lang="fr-FR" sz="2800" kern="1200" dirty="0" err="1"/>
            <a:t>nhiệt</a:t>
          </a:r>
          <a:r>
            <a:rPr lang="fr-FR" sz="2800" kern="1200" dirty="0"/>
            <a:t> </a:t>
          </a:r>
          <a:r>
            <a:rPr lang="fr-FR" sz="2800" kern="1200" dirty="0" err="1"/>
            <a:t>mạnh</a:t>
          </a:r>
          <a:endParaRPr lang="en-US" sz="2800" kern="1200" dirty="0">
            <a:solidFill>
              <a:schemeClr val="bg1"/>
            </a:solidFill>
          </a:endParaRPr>
        </a:p>
      </dsp:txBody>
      <dsp:txXfrm>
        <a:off x="4276335" y="1279509"/>
        <a:ext cx="2810093" cy="2859647"/>
      </dsp:txXfrm>
    </dsp:sp>
    <dsp:sp modelId="{3FDE774C-DC0F-4489-824E-EA44C1D4ADBC}">
      <dsp:nvSpPr>
        <dsp:cNvPr id="0" name=""/>
        <dsp:cNvSpPr/>
      </dsp:nvSpPr>
      <dsp:spPr>
        <a:xfrm rot="21421955">
          <a:off x="7405759" y="2237034"/>
          <a:ext cx="49299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7405858" y="2388915"/>
        <a:ext cx="345099" cy="444160"/>
      </dsp:txXfrm>
    </dsp:sp>
    <dsp:sp modelId="{2DC0DB32-D3A9-4868-9F3B-AC0DD7F4437D}">
      <dsp:nvSpPr>
        <dsp:cNvPr id="0" name=""/>
        <dsp:cNvSpPr/>
      </dsp:nvSpPr>
      <dsp:spPr>
        <a:xfrm>
          <a:off x="8102793" y="989196"/>
          <a:ext cx="2984945" cy="303449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kern="1200" dirty="0"/>
            <a:t>Ngay từ thời kỳ đầu, con người đã kiểm soát được lửa, như truyền lửa bằng các nhánh cây bị cháy</a:t>
          </a:r>
          <a:endParaRPr lang="en-US" sz="2800" kern="1200" dirty="0">
            <a:solidFill>
              <a:schemeClr val="bg1"/>
            </a:solidFill>
          </a:endParaRPr>
        </a:p>
      </dsp:txBody>
      <dsp:txXfrm>
        <a:off x="8190219" y="1076622"/>
        <a:ext cx="2810093" cy="285964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9DD159-20EB-4059-A038-908DDB3F7CB7}">
      <dsp:nvSpPr>
        <dsp:cNvPr id="0" name=""/>
        <dsp:cNvSpPr/>
      </dsp:nvSpPr>
      <dsp:spPr>
        <a:xfrm>
          <a:off x="0" y="63555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81482C-D543-415E-9517-D061BC7D78E1}">
      <dsp:nvSpPr>
        <dsp:cNvPr id="0" name=""/>
        <dsp:cNvSpPr/>
      </dsp:nvSpPr>
      <dsp:spPr>
        <a:xfrm>
          <a:off x="406400" y="30393"/>
          <a:ext cx="5689600" cy="121032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just" defTabSz="1066800">
            <a:lnSpc>
              <a:spcPct val="90000"/>
            </a:lnSpc>
            <a:spcBef>
              <a:spcPct val="0"/>
            </a:spcBef>
            <a:spcAft>
              <a:spcPct val="35000"/>
            </a:spcAft>
            <a:buNone/>
          </a:pPr>
          <a:r>
            <a:rPr lang="vi-VN" sz="2400" kern="1200" dirty="0"/>
            <a:t>Tư duy thẩm mỹ nghệ thuật đã tìm thấy ở Việt Nam cách đây khoảng 30 vạn năm</a:t>
          </a:r>
          <a:endParaRPr lang="en-US" sz="2400" kern="1200" dirty="0"/>
        </a:p>
      </dsp:txBody>
      <dsp:txXfrm>
        <a:off x="465483" y="89476"/>
        <a:ext cx="5571434" cy="1092154"/>
      </dsp:txXfrm>
    </dsp:sp>
    <dsp:sp modelId="{F96E8DA3-C721-4AA2-A3A2-497EC20B38CE}">
      <dsp:nvSpPr>
        <dsp:cNvPr id="0" name=""/>
        <dsp:cNvSpPr/>
      </dsp:nvSpPr>
      <dsp:spPr>
        <a:xfrm>
          <a:off x="0" y="249531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F36010-CE7B-401E-AB43-3247BCADDB64}">
      <dsp:nvSpPr>
        <dsp:cNvPr id="0" name=""/>
        <dsp:cNvSpPr/>
      </dsp:nvSpPr>
      <dsp:spPr>
        <a:xfrm>
          <a:off x="406400" y="1890153"/>
          <a:ext cx="5689600" cy="121032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just" defTabSz="1066800">
            <a:lnSpc>
              <a:spcPct val="90000"/>
            </a:lnSpc>
            <a:spcBef>
              <a:spcPct val="0"/>
            </a:spcBef>
            <a:spcAft>
              <a:spcPct val="35000"/>
            </a:spcAft>
            <a:buNone/>
          </a:pPr>
          <a:r>
            <a:rPr lang="vi-VN" sz="2400" kern="1200" dirty="0"/>
            <a:t>Các hoa văn đa dạng trên các đồ gốm, trên các trống đồng, vỏ sò</a:t>
          </a:r>
          <a:endParaRPr lang="en-US" sz="2400" kern="1200" dirty="0"/>
        </a:p>
      </dsp:txBody>
      <dsp:txXfrm>
        <a:off x="465483" y="1949236"/>
        <a:ext cx="5571434" cy="1092154"/>
      </dsp:txXfrm>
    </dsp:sp>
    <dsp:sp modelId="{E8B5AB3A-FF9A-40AF-84F6-97F44F01DAE3}">
      <dsp:nvSpPr>
        <dsp:cNvPr id="0" name=""/>
        <dsp:cNvSpPr/>
      </dsp:nvSpPr>
      <dsp:spPr>
        <a:xfrm>
          <a:off x="0" y="4355073"/>
          <a:ext cx="8128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A09EF0-C32A-4D32-9C6E-34B29BAFE8E3}">
      <dsp:nvSpPr>
        <dsp:cNvPr id="0" name=""/>
        <dsp:cNvSpPr/>
      </dsp:nvSpPr>
      <dsp:spPr>
        <a:xfrm>
          <a:off x="406400" y="3749913"/>
          <a:ext cx="5689600" cy="1210320"/>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just" defTabSz="1066800">
            <a:lnSpc>
              <a:spcPct val="90000"/>
            </a:lnSpc>
            <a:spcBef>
              <a:spcPct val="0"/>
            </a:spcBef>
            <a:spcAft>
              <a:spcPct val="35000"/>
            </a:spcAft>
            <a:buNone/>
          </a:pPr>
          <a:r>
            <a:rPr lang="en-US" sz="2400" kern="1200" dirty="0" err="1"/>
            <a:t>Nghệ</a:t>
          </a:r>
          <a:r>
            <a:rPr lang="en-US" sz="2400" kern="1200" dirty="0"/>
            <a:t> </a:t>
          </a:r>
          <a:r>
            <a:rPr lang="en-US" sz="2400" kern="1200" dirty="0" err="1"/>
            <a:t>thuật</a:t>
          </a:r>
          <a:r>
            <a:rPr lang="en-US" sz="2400" kern="1200" dirty="0"/>
            <a:t> </a:t>
          </a:r>
          <a:r>
            <a:rPr lang="en-US" sz="2400" kern="1200" dirty="0" err="1"/>
            <a:t>tạo</a:t>
          </a:r>
          <a:r>
            <a:rPr lang="en-US" sz="2400" kern="1200" dirty="0"/>
            <a:t> </a:t>
          </a:r>
          <a:r>
            <a:rPr lang="en-US" sz="2400" kern="1200" dirty="0" err="1"/>
            <a:t>tượng</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rất</a:t>
          </a:r>
          <a:r>
            <a:rPr lang="en-US" sz="2400" kern="1200" dirty="0"/>
            <a:t> </a:t>
          </a:r>
          <a:r>
            <a:rPr lang="en-US" sz="2400" kern="1200" dirty="0" err="1"/>
            <a:t>cao</a:t>
          </a:r>
          <a:r>
            <a:rPr lang="en-US" sz="2400" kern="1200" dirty="0"/>
            <a:t>. </a:t>
          </a:r>
          <a:r>
            <a:rPr lang="en-US" sz="2400" kern="1200" dirty="0" err="1"/>
            <a:t>Chất</a:t>
          </a:r>
          <a:r>
            <a:rPr lang="en-US" sz="2400" kern="1200" dirty="0"/>
            <a:t> </a:t>
          </a:r>
          <a:r>
            <a:rPr lang="en-US" sz="2400" kern="1200" dirty="0" err="1"/>
            <a:t>liệu</a:t>
          </a:r>
          <a:r>
            <a:rPr lang="en-US" sz="2400" kern="1200" dirty="0"/>
            <a:t> </a:t>
          </a:r>
          <a:r>
            <a:rPr lang="en-US" sz="2400" kern="1200" dirty="0" err="1"/>
            <a:t>là</a:t>
          </a:r>
          <a:r>
            <a:rPr lang="en-US" sz="2400" kern="1200" dirty="0"/>
            <a:t> </a:t>
          </a:r>
          <a:r>
            <a:rPr lang="en-US" sz="2400" kern="1200" dirty="0" err="1"/>
            <a:t>đất</a:t>
          </a:r>
          <a:r>
            <a:rPr lang="en-US" sz="2400" kern="1200" dirty="0"/>
            <a:t> </a:t>
          </a:r>
          <a:r>
            <a:rPr lang="en-US" sz="2400" kern="1200" dirty="0" err="1"/>
            <a:t>nung</a:t>
          </a:r>
          <a:r>
            <a:rPr lang="en-US" sz="2400" kern="1200" dirty="0"/>
            <a:t>, </a:t>
          </a:r>
          <a:r>
            <a:rPr lang="en-US" sz="2400" kern="1200" dirty="0" err="1"/>
            <a:t>đồng</a:t>
          </a:r>
          <a:r>
            <a:rPr lang="en-US" sz="2400" kern="1200" dirty="0"/>
            <a:t> </a:t>
          </a:r>
          <a:r>
            <a:rPr lang="en-US" sz="2400" kern="1200" dirty="0" err="1"/>
            <a:t>thau</a:t>
          </a:r>
          <a:r>
            <a:rPr lang="en-US" sz="2400" kern="1200" dirty="0"/>
            <a:t>, </a:t>
          </a:r>
          <a:r>
            <a:rPr lang="en-US" sz="2400" kern="1200" dirty="0" err="1"/>
            <a:t>đá</a:t>
          </a:r>
          <a:r>
            <a:rPr lang="en-US" sz="2400" kern="1200" dirty="0"/>
            <a:t>... </a:t>
          </a:r>
        </a:p>
      </dsp:txBody>
      <dsp:txXfrm>
        <a:off x="465483" y="3808996"/>
        <a:ext cx="5571434" cy="109215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9DD159-20EB-4059-A038-908DDB3F7CB7}">
      <dsp:nvSpPr>
        <dsp:cNvPr id="0" name=""/>
        <dsp:cNvSpPr/>
      </dsp:nvSpPr>
      <dsp:spPr>
        <a:xfrm>
          <a:off x="0" y="63555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81482C-D543-415E-9517-D061BC7D78E1}">
      <dsp:nvSpPr>
        <dsp:cNvPr id="0" name=""/>
        <dsp:cNvSpPr/>
      </dsp:nvSpPr>
      <dsp:spPr>
        <a:xfrm>
          <a:off x="550905" y="30393"/>
          <a:ext cx="11018101" cy="12103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just" defTabSz="1244600">
            <a:lnSpc>
              <a:spcPct val="90000"/>
            </a:lnSpc>
            <a:spcBef>
              <a:spcPct val="0"/>
            </a:spcBef>
            <a:spcAft>
              <a:spcPct val="35000"/>
            </a:spcAft>
            <a:buNone/>
          </a:pPr>
          <a:r>
            <a:rPr lang="en-US" sz="2800" kern="1200" dirty="0" err="1"/>
            <a:t>Ăn</a:t>
          </a:r>
          <a:r>
            <a:rPr lang="en-US" sz="2800" kern="1200" dirty="0"/>
            <a:t> </a:t>
          </a:r>
          <a:r>
            <a:rPr lang="en-US" sz="2800" kern="1200" dirty="0" err="1"/>
            <a:t>uống</a:t>
          </a:r>
          <a:r>
            <a:rPr lang="en-US" sz="2800" kern="1200" dirty="0"/>
            <a:t>: </a:t>
          </a:r>
          <a:r>
            <a:rPr lang="en-US" sz="2800" kern="1200" dirty="0" err="1"/>
            <a:t>Thức</a:t>
          </a:r>
          <a:r>
            <a:rPr lang="en-US" sz="2800" kern="1200" dirty="0"/>
            <a:t> </a:t>
          </a:r>
          <a:r>
            <a:rPr lang="en-US" sz="2800" kern="1200" dirty="0" err="1"/>
            <a:t>ăn</a:t>
          </a:r>
          <a:r>
            <a:rPr lang="en-US" sz="2800" kern="1200" dirty="0"/>
            <a:t> </a:t>
          </a:r>
          <a:r>
            <a:rPr lang="en-US" sz="2800" kern="1200" dirty="0" err="1"/>
            <a:t>chính</a:t>
          </a:r>
          <a:r>
            <a:rPr lang="en-US" sz="2800" kern="1200" dirty="0"/>
            <a:t> </a:t>
          </a:r>
          <a:r>
            <a:rPr lang="en-US" sz="2800" kern="1200" dirty="0" err="1"/>
            <a:t>là</a:t>
          </a:r>
          <a:r>
            <a:rPr lang="en-US" sz="2800" kern="1200" dirty="0"/>
            <a:t> </a:t>
          </a:r>
          <a:r>
            <a:rPr lang="en-US" sz="2800" kern="1200" dirty="0" err="1"/>
            <a:t>gạo</a:t>
          </a:r>
          <a:r>
            <a:rPr lang="en-US" sz="2800" kern="1200" dirty="0"/>
            <a:t> </a:t>
          </a:r>
          <a:r>
            <a:rPr lang="en-US" sz="2800" kern="1200" dirty="0" err="1"/>
            <a:t>nếp</a:t>
          </a:r>
          <a:r>
            <a:rPr lang="en-US" sz="2800" kern="1200" dirty="0"/>
            <a:t> </a:t>
          </a:r>
          <a:r>
            <a:rPr lang="en-US" sz="2800" kern="1200" dirty="0" err="1"/>
            <a:t>tẻ</a:t>
          </a:r>
          <a:r>
            <a:rPr lang="en-US" sz="2800" kern="1200" dirty="0"/>
            <a:t>, </a:t>
          </a:r>
          <a:r>
            <a:rPr lang="en-US" sz="2800" kern="1200" dirty="0" err="1"/>
            <a:t>đã</a:t>
          </a:r>
          <a:r>
            <a:rPr lang="en-US" sz="2800" kern="1200" dirty="0"/>
            <a:t> </a:t>
          </a:r>
          <a:r>
            <a:rPr lang="en-US" sz="2800" kern="1200" dirty="0" err="1"/>
            <a:t>có</a:t>
          </a:r>
          <a:r>
            <a:rPr lang="en-US" sz="2800" kern="1200" dirty="0"/>
            <a:t> </a:t>
          </a:r>
          <a:r>
            <a:rPr lang="en-US" sz="2800" kern="1200" dirty="0" err="1"/>
            <a:t>dụng</a:t>
          </a:r>
          <a:r>
            <a:rPr lang="en-US" sz="2800" kern="1200" dirty="0"/>
            <a:t> </a:t>
          </a:r>
          <a:r>
            <a:rPr lang="en-US" sz="2800" kern="1200" dirty="0" err="1"/>
            <a:t>cụ</a:t>
          </a:r>
          <a:r>
            <a:rPr lang="en-US" sz="2800" kern="1200" dirty="0"/>
            <a:t> </a:t>
          </a:r>
          <a:r>
            <a:rPr lang="en-US" sz="2800" kern="1200" dirty="0" err="1"/>
            <a:t>bếp</a:t>
          </a:r>
          <a:r>
            <a:rPr lang="en-US" sz="2800" kern="1200" dirty="0"/>
            <a:t> </a:t>
          </a:r>
          <a:r>
            <a:rPr lang="en-US" sz="2800" kern="1200" dirty="0" err="1"/>
            <a:t>núc</a:t>
          </a:r>
          <a:r>
            <a:rPr lang="en-US" sz="2800" kern="1200" dirty="0"/>
            <a:t> </a:t>
          </a:r>
          <a:r>
            <a:rPr lang="en-US" sz="2800" kern="1200" dirty="0" err="1"/>
            <a:t>như</a:t>
          </a:r>
          <a:r>
            <a:rPr lang="en-US" sz="2800" kern="1200" dirty="0"/>
            <a:t> </a:t>
          </a:r>
          <a:r>
            <a:rPr lang="en-US" sz="2800" kern="1200" dirty="0" err="1"/>
            <a:t>nồi</a:t>
          </a:r>
          <a:r>
            <a:rPr lang="en-US" sz="2800" kern="1200" dirty="0"/>
            <a:t>, </a:t>
          </a:r>
          <a:r>
            <a:rPr lang="en-US" sz="2800" kern="1200" dirty="0" err="1"/>
            <a:t>ch</a:t>
          </a:r>
          <a:r>
            <a:rPr lang="vi-VN" sz="2800" kern="1200" dirty="0"/>
            <a:t>ảo</a:t>
          </a:r>
          <a:endParaRPr lang="en-US" sz="2800" kern="1200" dirty="0"/>
        </a:p>
      </dsp:txBody>
      <dsp:txXfrm>
        <a:off x="609988" y="89476"/>
        <a:ext cx="10899935" cy="1092154"/>
      </dsp:txXfrm>
    </dsp:sp>
    <dsp:sp modelId="{F96E8DA3-C721-4AA2-A3A2-497EC20B38CE}">
      <dsp:nvSpPr>
        <dsp:cNvPr id="0" name=""/>
        <dsp:cNvSpPr/>
      </dsp:nvSpPr>
      <dsp:spPr>
        <a:xfrm>
          <a:off x="0" y="249531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F36010-CE7B-401E-AB43-3247BCADDB64}">
      <dsp:nvSpPr>
        <dsp:cNvPr id="0" name=""/>
        <dsp:cNvSpPr/>
      </dsp:nvSpPr>
      <dsp:spPr>
        <a:xfrm>
          <a:off x="550905" y="1890153"/>
          <a:ext cx="11018101" cy="12103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just" defTabSz="1244600">
            <a:lnSpc>
              <a:spcPct val="90000"/>
            </a:lnSpc>
            <a:spcBef>
              <a:spcPct val="0"/>
            </a:spcBef>
            <a:spcAft>
              <a:spcPct val="35000"/>
            </a:spcAft>
            <a:buNone/>
          </a:pPr>
          <a:r>
            <a:rPr lang="en-US" sz="2800" kern="1200" dirty="0"/>
            <a:t>Trang </a:t>
          </a:r>
          <a:r>
            <a:rPr lang="en-US" sz="2800" kern="1200" dirty="0" err="1"/>
            <a:t>phục</a:t>
          </a:r>
          <a:r>
            <a:rPr lang="vi-VN" sz="2800" kern="1200" dirty="0"/>
            <a:t>:</a:t>
          </a:r>
          <a:r>
            <a:rPr lang="en-US" sz="2800" kern="1200" dirty="0" err="1"/>
            <a:t>Đầu</a:t>
          </a:r>
          <a:r>
            <a:rPr lang="en-US" sz="2800" kern="1200" dirty="0"/>
            <a:t> </a:t>
          </a:r>
          <a:r>
            <a:rPr lang="en-US" sz="2800" kern="1200" dirty="0" err="1"/>
            <a:t>tóc</a:t>
          </a:r>
          <a:r>
            <a:rPr lang="en-US" sz="2800" kern="1200" dirty="0"/>
            <a:t>: </a:t>
          </a:r>
          <a:r>
            <a:rPr lang="en-US" sz="2800" kern="1200" dirty="0" err="1"/>
            <a:t>có</a:t>
          </a:r>
          <a:r>
            <a:rPr lang="en-US" sz="2800" kern="1200" dirty="0"/>
            <a:t> 3 </a:t>
          </a:r>
          <a:r>
            <a:rPr lang="en-US" sz="2800" kern="1200" dirty="0" err="1"/>
            <a:t>kiểu</a:t>
          </a:r>
          <a:r>
            <a:rPr lang="en-US" sz="2800" kern="1200" dirty="0"/>
            <a:t> </a:t>
          </a:r>
          <a:r>
            <a:rPr lang="en-US" sz="2800" kern="1200" dirty="0" err="1"/>
            <a:t>chính</a:t>
          </a:r>
          <a:r>
            <a:rPr lang="vi-VN" sz="2800" kern="1200" dirty="0"/>
            <a:t>; </a:t>
          </a:r>
          <a:r>
            <a:rPr lang="en-US" sz="2800" kern="1200" dirty="0" err="1"/>
            <a:t>Mặc</a:t>
          </a:r>
          <a:r>
            <a:rPr lang="vi-VN" sz="2800" kern="1200" dirty="0"/>
            <a:t>: </a:t>
          </a:r>
          <a:r>
            <a:rPr lang="en-US" sz="2800" kern="1200" dirty="0"/>
            <a:t>. </a:t>
          </a:r>
          <a:r>
            <a:rPr lang="en-US" sz="2800" kern="1200" dirty="0" err="1"/>
            <a:t>Nữ</a:t>
          </a:r>
          <a:r>
            <a:rPr lang="en-US" sz="2800" kern="1200" dirty="0"/>
            <a:t> </a:t>
          </a:r>
          <a:r>
            <a:rPr lang="en-US" sz="2800" kern="1200" dirty="0" err="1"/>
            <a:t>mặc</a:t>
          </a:r>
          <a:r>
            <a:rPr lang="en-US" sz="2800" kern="1200" dirty="0"/>
            <a:t> </a:t>
          </a:r>
          <a:r>
            <a:rPr lang="en-US" sz="2800" kern="1200" dirty="0" err="1"/>
            <a:t>váy</a:t>
          </a:r>
          <a:r>
            <a:rPr lang="en-US" sz="2800" kern="1200" dirty="0"/>
            <a:t>, </a:t>
          </a:r>
          <a:r>
            <a:rPr lang="en-US" sz="2800" kern="1200" dirty="0" err="1"/>
            <a:t>thân</a:t>
          </a:r>
          <a:r>
            <a:rPr lang="en-US" sz="2800" kern="1200" dirty="0"/>
            <a:t> </a:t>
          </a:r>
          <a:r>
            <a:rPr lang="en-US" sz="2800" kern="1200" dirty="0" err="1"/>
            <a:t>để</a:t>
          </a:r>
          <a:r>
            <a:rPr lang="en-US" sz="2800" kern="1200" dirty="0"/>
            <a:t> </a:t>
          </a:r>
          <a:r>
            <a:rPr lang="en-US" sz="2800" kern="1200" dirty="0" err="1"/>
            <a:t>trần</a:t>
          </a:r>
          <a:r>
            <a:rPr lang="en-US" sz="2800" kern="1200" dirty="0"/>
            <a:t>, </a:t>
          </a:r>
          <a:r>
            <a:rPr lang="en-US" sz="2800" kern="1200" dirty="0" err="1"/>
            <a:t>đi</a:t>
          </a:r>
          <a:r>
            <a:rPr lang="en-US" sz="2800" kern="1200" dirty="0"/>
            <a:t> </a:t>
          </a:r>
          <a:r>
            <a:rPr lang="en-US" sz="2800" kern="1200" dirty="0" err="1"/>
            <a:t>chân</a:t>
          </a:r>
          <a:r>
            <a:rPr lang="en-US" sz="2800" kern="1200" dirty="0"/>
            <a:t> </a:t>
          </a:r>
          <a:r>
            <a:rPr lang="en-US" sz="2800" kern="1200" dirty="0" err="1"/>
            <a:t>đất</a:t>
          </a:r>
          <a:r>
            <a:rPr lang="vi-VN" sz="2800" kern="1200" dirty="0"/>
            <a:t>;</a:t>
          </a:r>
          <a:r>
            <a:rPr lang="en-US" sz="2800" kern="1200" dirty="0"/>
            <a:t> Nam </a:t>
          </a:r>
          <a:r>
            <a:rPr lang="en-US" sz="2800" kern="1200" dirty="0" err="1"/>
            <a:t>đi</a:t>
          </a:r>
          <a:r>
            <a:rPr lang="en-US" sz="2800" kern="1200" dirty="0"/>
            <a:t> </a:t>
          </a:r>
          <a:r>
            <a:rPr lang="en-US" sz="2800" kern="1200" dirty="0" err="1"/>
            <a:t>chân</a:t>
          </a:r>
          <a:r>
            <a:rPr lang="en-US" sz="2800" kern="1200" dirty="0"/>
            <a:t> </a:t>
          </a:r>
          <a:r>
            <a:rPr lang="en-US" sz="2800" kern="1200" dirty="0" err="1"/>
            <a:t>không</a:t>
          </a:r>
          <a:r>
            <a:rPr lang="en-US" sz="2800" kern="1200" dirty="0"/>
            <a:t>, ở </a:t>
          </a:r>
          <a:r>
            <a:rPr lang="en-US" sz="2800" kern="1200" dirty="0" err="1"/>
            <a:t>trần</a:t>
          </a:r>
          <a:r>
            <a:rPr lang="en-US" sz="2800" kern="1200" dirty="0"/>
            <a:t>, </a:t>
          </a:r>
          <a:r>
            <a:rPr lang="en-US" sz="2800" kern="1200" dirty="0" err="1"/>
            <a:t>mặc</a:t>
          </a:r>
          <a:r>
            <a:rPr lang="en-US" sz="2800" kern="1200" dirty="0"/>
            <a:t> </a:t>
          </a:r>
          <a:r>
            <a:rPr lang="en-US" sz="2800" kern="1200" dirty="0" err="1"/>
            <a:t>khố</a:t>
          </a:r>
          <a:endParaRPr lang="en-US" sz="2800" kern="1200" dirty="0"/>
        </a:p>
      </dsp:txBody>
      <dsp:txXfrm>
        <a:off x="609988" y="1949236"/>
        <a:ext cx="10899935" cy="1092154"/>
      </dsp:txXfrm>
    </dsp:sp>
    <dsp:sp modelId="{E8B5AB3A-FF9A-40AF-84F6-97F44F01DAE3}">
      <dsp:nvSpPr>
        <dsp:cNvPr id="0" name=""/>
        <dsp:cNvSpPr/>
      </dsp:nvSpPr>
      <dsp:spPr>
        <a:xfrm>
          <a:off x="0" y="435507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A09EF0-C32A-4D32-9C6E-34B29BAFE8E3}">
      <dsp:nvSpPr>
        <dsp:cNvPr id="0" name=""/>
        <dsp:cNvSpPr/>
      </dsp:nvSpPr>
      <dsp:spPr>
        <a:xfrm>
          <a:off x="550905" y="3749913"/>
          <a:ext cx="11018101" cy="121032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just" defTabSz="1244600">
            <a:lnSpc>
              <a:spcPct val="90000"/>
            </a:lnSpc>
            <a:spcBef>
              <a:spcPct val="0"/>
            </a:spcBef>
            <a:spcAft>
              <a:spcPct val="35000"/>
            </a:spcAft>
            <a:buNone/>
          </a:pPr>
          <a:r>
            <a:rPr lang="en-US" sz="2800" kern="1200" dirty="0" err="1"/>
            <a:t>Đồ</a:t>
          </a:r>
          <a:r>
            <a:rPr lang="en-US" sz="2800" kern="1200" dirty="0"/>
            <a:t> </a:t>
          </a:r>
          <a:r>
            <a:rPr lang="en-US" sz="2800" kern="1200" dirty="0" err="1"/>
            <a:t>trang</a:t>
          </a:r>
          <a:r>
            <a:rPr lang="en-US" sz="2800" kern="1200" dirty="0"/>
            <a:t> </a:t>
          </a:r>
          <a:r>
            <a:rPr lang="en-US" sz="2800" kern="1200" dirty="0" err="1"/>
            <a:t>sức</a:t>
          </a:r>
          <a:r>
            <a:rPr lang="vi-VN" sz="2800" kern="1200" dirty="0"/>
            <a:t>: Đeo v</a:t>
          </a:r>
          <a:r>
            <a:rPr lang="en-US" sz="2800" kern="1200" dirty="0" err="1"/>
            <a:t>òng</a:t>
          </a:r>
          <a:r>
            <a:rPr lang="en-US" sz="2800" kern="1200" dirty="0"/>
            <a:t> </a:t>
          </a:r>
          <a:r>
            <a:rPr lang="en-US" sz="2800" kern="1200" dirty="0" err="1"/>
            <a:t>tay</a:t>
          </a:r>
          <a:r>
            <a:rPr lang="en-US" sz="2800" kern="1200" dirty="0"/>
            <a:t> </a:t>
          </a:r>
          <a:r>
            <a:rPr lang="en-US" sz="2800" kern="1200" dirty="0" err="1"/>
            <a:t>có</a:t>
          </a:r>
          <a:r>
            <a:rPr lang="en-US" sz="2800" kern="1200" dirty="0"/>
            <a:t> </a:t>
          </a:r>
          <a:r>
            <a:rPr lang="en-US" sz="2800" kern="1200" dirty="0" err="1"/>
            <a:t>tiết</a:t>
          </a:r>
          <a:r>
            <a:rPr lang="en-US" sz="2800" kern="1200" dirty="0"/>
            <a:t> </a:t>
          </a:r>
          <a:r>
            <a:rPr lang="en-US" sz="2800" kern="1200" dirty="0" err="1"/>
            <a:t>diện</a:t>
          </a:r>
          <a:r>
            <a:rPr lang="en-US" sz="2800" kern="1200" dirty="0"/>
            <a:t> </a:t>
          </a:r>
          <a:r>
            <a:rPr lang="en-US" sz="2800" kern="1200" dirty="0" err="1"/>
            <a:t>chữ</a:t>
          </a:r>
          <a:r>
            <a:rPr lang="en-US" sz="2800" kern="1200" dirty="0"/>
            <a:t> </a:t>
          </a:r>
          <a:r>
            <a:rPr lang="en-US" sz="2800" kern="1200" dirty="0" err="1"/>
            <a:t>nhật</a:t>
          </a:r>
          <a:r>
            <a:rPr lang="en-US" sz="2800" kern="1200" dirty="0"/>
            <a:t>, </a:t>
          </a:r>
          <a:r>
            <a:rPr lang="en-US" sz="2800" kern="1200" dirty="0" err="1"/>
            <a:t>hình</a:t>
          </a:r>
          <a:r>
            <a:rPr lang="en-US" sz="2800" kern="1200" dirty="0"/>
            <a:t> </a:t>
          </a:r>
          <a:r>
            <a:rPr lang="en-US" sz="2800" kern="1200" dirty="0" err="1"/>
            <a:t>ống</a:t>
          </a:r>
          <a:r>
            <a:rPr lang="en-US" sz="2800" kern="1200" dirty="0"/>
            <a:t>, </a:t>
          </a:r>
          <a:r>
            <a:rPr lang="en-US" sz="2800" kern="1200" dirty="0" err="1"/>
            <a:t>hoặc</a:t>
          </a:r>
          <a:r>
            <a:rPr lang="en-US" sz="2800" kern="1200" dirty="0"/>
            <a:t> </a:t>
          </a:r>
          <a:r>
            <a:rPr lang="en-US" sz="2800" kern="1200" dirty="0" err="1"/>
            <a:t>có</a:t>
          </a:r>
          <a:r>
            <a:rPr lang="en-US" sz="2800" kern="1200" dirty="0"/>
            <a:t> </a:t>
          </a:r>
          <a:r>
            <a:rPr lang="en-US" sz="2800" kern="1200" dirty="0" err="1"/>
            <a:t>cánh</a:t>
          </a:r>
          <a:endParaRPr lang="en-US" sz="2800" kern="1200" dirty="0"/>
        </a:p>
      </dsp:txBody>
      <dsp:txXfrm>
        <a:off x="609988" y="3808996"/>
        <a:ext cx="10899935" cy="109215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72C50A-0B5B-4AD8-BA5D-EB672E7ED4BE}">
      <dsp:nvSpPr>
        <dsp:cNvPr id="0" name=""/>
        <dsp:cNvSpPr/>
      </dsp:nvSpPr>
      <dsp:spPr>
        <a:xfrm>
          <a:off x="0" y="40677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AC20F0-E480-4FE3-9C03-F94ED25D006C}">
      <dsp:nvSpPr>
        <dsp:cNvPr id="0" name=""/>
        <dsp:cNvSpPr/>
      </dsp:nvSpPr>
      <dsp:spPr>
        <a:xfrm>
          <a:off x="550905" y="52533"/>
          <a:ext cx="11018101" cy="70848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en-US" sz="2800" kern="1200" dirty="0" err="1"/>
            <a:t>Nhà</a:t>
          </a:r>
          <a:r>
            <a:rPr lang="en-US" sz="2800" kern="1200" dirty="0"/>
            <a:t> </a:t>
          </a:r>
          <a:r>
            <a:rPr lang="en-US" sz="2800" kern="1200" dirty="0" err="1"/>
            <a:t>được</a:t>
          </a:r>
          <a:r>
            <a:rPr lang="en-US" sz="2800" kern="1200" dirty="0"/>
            <a:t> </a:t>
          </a:r>
          <a:r>
            <a:rPr lang="en-US" sz="2800" kern="1200" dirty="0" err="1"/>
            <a:t>dựng</a:t>
          </a:r>
          <a:r>
            <a:rPr lang="en-US" sz="2800" kern="1200" dirty="0"/>
            <a:t> </a:t>
          </a:r>
          <a:r>
            <a:rPr lang="en-US" sz="2800" kern="1200" dirty="0" err="1"/>
            <a:t>theo</a:t>
          </a:r>
          <a:r>
            <a:rPr lang="en-US" sz="2800" kern="1200" dirty="0"/>
            <a:t> </a:t>
          </a:r>
          <a:r>
            <a:rPr lang="en-US" sz="2800" kern="1200" dirty="0" err="1"/>
            <a:t>kiểu</a:t>
          </a:r>
          <a:r>
            <a:rPr lang="en-US" sz="2800" kern="1200" dirty="0"/>
            <a:t> </a:t>
          </a:r>
          <a:r>
            <a:rPr lang="en-US" sz="2800" kern="1200" dirty="0" err="1"/>
            <a:t>nhà</a:t>
          </a:r>
          <a:r>
            <a:rPr lang="en-US" sz="2800" kern="1200" dirty="0"/>
            <a:t> </a:t>
          </a:r>
          <a:r>
            <a:rPr lang="en-US" sz="2800" kern="1200" dirty="0" err="1"/>
            <a:t>sàn</a:t>
          </a:r>
          <a:r>
            <a:rPr lang="en-US" sz="2800" kern="1200" dirty="0"/>
            <a:t>. </a:t>
          </a:r>
          <a:r>
            <a:rPr lang="fr-FR" sz="2800" kern="1200" dirty="0"/>
            <a:t>Nguyên </a:t>
          </a:r>
          <a:r>
            <a:rPr lang="fr-FR" sz="2800" kern="1200" dirty="0" err="1"/>
            <a:t>liệu</a:t>
          </a:r>
          <a:r>
            <a:rPr lang="fr-FR" sz="2800" kern="1200" dirty="0"/>
            <a:t> là </a:t>
          </a:r>
          <a:r>
            <a:rPr lang="fr-FR" sz="2800" kern="1200" dirty="0" err="1"/>
            <a:t>gỗ</a:t>
          </a:r>
          <a:r>
            <a:rPr lang="fr-FR" sz="2800" kern="1200" dirty="0"/>
            <a:t>, </a:t>
          </a:r>
          <a:r>
            <a:rPr lang="fr-FR" sz="2800" kern="1200" dirty="0" err="1"/>
            <a:t>tre</a:t>
          </a:r>
          <a:r>
            <a:rPr lang="fr-FR" sz="2800" kern="1200" dirty="0"/>
            <a:t>, </a:t>
          </a:r>
          <a:r>
            <a:rPr lang="fr-FR" sz="2800" kern="1200" dirty="0" err="1"/>
            <a:t>nứa</a:t>
          </a:r>
          <a:r>
            <a:rPr lang="fr-FR" sz="2800" kern="1200" dirty="0"/>
            <a:t>, </a:t>
          </a:r>
          <a:r>
            <a:rPr lang="fr-FR" sz="2800" kern="1200" dirty="0" err="1"/>
            <a:t>lá</a:t>
          </a:r>
          <a:r>
            <a:rPr lang="fr-FR" sz="2800" kern="1200" dirty="0"/>
            <a:t>. </a:t>
          </a:r>
          <a:endParaRPr lang="en-US" sz="2800" kern="1200" dirty="0"/>
        </a:p>
      </dsp:txBody>
      <dsp:txXfrm>
        <a:off x="585490" y="87118"/>
        <a:ext cx="10948931" cy="639310"/>
      </dsp:txXfrm>
    </dsp:sp>
    <dsp:sp modelId="{7205BB7E-9719-4368-90C1-1BFFD417F045}">
      <dsp:nvSpPr>
        <dsp:cNvPr id="0" name=""/>
        <dsp:cNvSpPr/>
      </dsp:nvSpPr>
      <dsp:spPr>
        <a:xfrm>
          <a:off x="0" y="149541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5AC542-DC87-44ED-B30D-5313FC025B93}">
      <dsp:nvSpPr>
        <dsp:cNvPr id="0" name=""/>
        <dsp:cNvSpPr/>
      </dsp:nvSpPr>
      <dsp:spPr>
        <a:xfrm>
          <a:off x="550905" y="1141173"/>
          <a:ext cx="11018101" cy="70848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Nhà</a:t>
          </a:r>
          <a:r>
            <a:rPr lang="fr-FR" sz="2800" kern="1200" dirty="0"/>
            <a:t> </a:t>
          </a:r>
          <a:r>
            <a:rPr lang="fr-FR" sz="2800" kern="1200" dirty="0" err="1"/>
            <a:t>có</a:t>
          </a:r>
          <a:r>
            <a:rPr lang="fr-FR" sz="2800" kern="1200" dirty="0"/>
            <a:t> </a:t>
          </a:r>
          <a:r>
            <a:rPr lang="fr-FR" sz="2800" kern="1200" dirty="0" err="1"/>
            <a:t>mái</a:t>
          </a:r>
          <a:r>
            <a:rPr lang="fr-FR" sz="2800" kern="1200" dirty="0"/>
            <a:t> </a:t>
          </a:r>
          <a:r>
            <a:rPr lang="fr-FR" sz="2800" kern="1200" dirty="0" err="1"/>
            <a:t>cong</a:t>
          </a:r>
          <a:r>
            <a:rPr lang="fr-FR" sz="2800" kern="1200" dirty="0"/>
            <a:t> </a:t>
          </a:r>
          <a:r>
            <a:rPr lang="fr-FR" sz="2800" kern="1200" dirty="0" err="1"/>
            <a:t>hình</a:t>
          </a:r>
          <a:r>
            <a:rPr lang="fr-FR" sz="2800" kern="1200" dirty="0"/>
            <a:t> </a:t>
          </a:r>
          <a:r>
            <a:rPr lang="fr-FR" sz="2800" kern="1200" dirty="0" err="1"/>
            <a:t>thuyền</a:t>
          </a:r>
          <a:r>
            <a:rPr lang="fr-FR" sz="2800" kern="1200" dirty="0"/>
            <a:t> </a:t>
          </a:r>
          <a:r>
            <a:rPr lang="fr-FR" sz="2800" kern="1200" dirty="0" err="1"/>
            <a:t>hoặc</a:t>
          </a:r>
          <a:r>
            <a:rPr lang="fr-FR" sz="2800" kern="1200" dirty="0"/>
            <a:t> </a:t>
          </a:r>
          <a:r>
            <a:rPr lang="fr-FR" sz="2800" kern="1200" dirty="0" err="1"/>
            <a:t>mái</a:t>
          </a:r>
          <a:r>
            <a:rPr lang="fr-FR" sz="2800" kern="1200" dirty="0"/>
            <a:t> </a:t>
          </a:r>
          <a:r>
            <a:rPr lang="fr-FR" sz="2800" kern="1200" dirty="0" err="1"/>
            <a:t>tròn</a:t>
          </a:r>
          <a:r>
            <a:rPr lang="fr-FR" sz="2800" kern="1200" dirty="0"/>
            <a:t> </a:t>
          </a:r>
          <a:r>
            <a:rPr lang="fr-FR" sz="2800" kern="1200" dirty="0" err="1"/>
            <a:t>và</a:t>
          </a:r>
          <a:r>
            <a:rPr lang="fr-FR" sz="2800" kern="1200" dirty="0"/>
            <a:t> </a:t>
          </a:r>
          <a:r>
            <a:rPr lang="fr-FR" sz="2800" kern="1200" dirty="0" err="1"/>
            <a:t>sàn</a:t>
          </a:r>
          <a:r>
            <a:rPr lang="fr-FR" sz="2800" kern="1200" dirty="0"/>
            <a:t> </a:t>
          </a:r>
          <a:r>
            <a:rPr lang="fr-FR" sz="2800" kern="1200" dirty="0" err="1"/>
            <a:t>thấp</a:t>
          </a:r>
          <a:r>
            <a:rPr lang="fr-FR" sz="2800" kern="1200" dirty="0"/>
            <a:t>. </a:t>
          </a:r>
          <a:endParaRPr lang="en-US" sz="2800" kern="1200" dirty="0"/>
        </a:p>
      </dsp:txBody>
      <dsp:txXfrm>
        <a:off x="585490" y="1175758"/>
        <a:ext cx="10948931" cy="639310"/>
      </dsp:txXfrm>
    </dsp:sp>
    <dsp:sp modelId="{39753246-1282-484E-BE34-555BE477DBAC}">
      <dsp:nvSpPr>
        <dsp:cNvPr id="0" name=""/>
        <dsp:cNvSpPr/>
      </dsp:nvSpPr>
      <dsp:spPr>
        <a:xfrm>
          <a:off x="0" y="258405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A2BD96-46F8-4437-B82E-B9AA6DB67530}">
      <dsp:nvSpPr>
        <dsp:cNvPr id="0" name=""/>
        <dsp:cNvSpPr/>
      </dsp:nvSpPr>
      <dsp:spPr>
        <a:xfrm>
          <a:off x="550905" y="2229813"/>
          <a:ext cx="11018101" cy="70848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Nhà</a:t>
          </a:r>
          <a:r>
            <a:rPr lang="fr-FR" sz="2800" kern="1200" dirty="0"/>
            <a:t> </a:t>
          </a:r>
          <a:r>
            <a:rPr lang="fr-FR" sz="2800" kern="1200" dirty="0" err="1"/>
            <a:t>chưa</a:t>
          </a:r>
          <a:r>
            <a:rPr lang="fr-FR" sz="2800" kern="1200" dirty="0"/>
            <a:t> </a:t>
          </a:r>
          <a:r>
            <a:rPr lang="fr-FR" sz="2800" kern="1200" dirty="0" err="1"/>
            <a:t>có</a:t>
          </a:r>
          <a:r>
            <a:rPr lang="fr-FR" sz="2800" kern="1200" dirty="0"/>
            <a:t> </a:t>
          </a:r>
          <a:r>
            <a:rPr lang="fr-FR" sz="2800" kern="1200" dirty="0" err="1"/>
            <a:t>vách</a:t>
          </a:r>
          <a:r>
            <a:rPr lang="fr-FR" sz="2800" kern="1200" dirty="0"/>
            <a:t>, </a:t>
          </a:r>
          <a:r>
            <a:rPr lang="fr-FR" sz="2800" kern="1200" dirty="0" err="1"/>
            <a:t>đuôi</a:t>
          </a:r>
          <a:r>
            <a:rPr lang="fr-FR" sz="2800" kern="1200" dirty="0"/>
            <a:t> </a:t>
          </a:r>
          <a:r>
            <a:rPr lang="fr-FR" sz="2800" kern="1200" dirty="0" err="1"/>
            <a:t>mái</a:t>
          </a:r>
          <a:r>
            <a:rPr lang="fr-FR" sz="2800" kern="1200" dirty="0"/>
            <a:t> </a:t>
          </a:r>
          <a:r>
            <a:rPr lang="fr-FR" sz="2800" kern="1200" dirty="0" err="1"/>
            <a:t>gối</a:t>
          </a:r>
          <a:r>
            <a:rPr lang="fr-FR" sz="2800" kern="1200" dirty="0"/>
            <a:t> </a:t>
          </a:r>
          <a:r>
            <a:rPr lang="fr-FR" sz="2800" kern="1200" dirty="0" err="1"/>
            <a:t>sát</a:t>
          </a:r>
          <a:r>
            <a:rPr lang="fr-FR" sz="2800" kern="1200" dirty="0"/>
            <a:t> </a:t>
          </a:r>
          <a:r>
            <a:rPr lang="fr-FR" sz="2800" kern="1200" dirty="0" err="1"/>
            <a:t>sàn</a:t>
          </a:r>
          <a:r>
            <a:rPr lang="fr-FR" sz="2800" kern="1200" dirty="0"/>
            <a:t> </a:t>
          </a:r>
          <a:r>
            <a:rPr lang="fr-FR" sz="2800" kern="1200" dirty="0" err="1"/>
            <a:t>nhà</a:t>
          </a:r>
          <a:r>
            <a:rPr lang="fr-FR" sz="2800" kern="1200" dirty="0"/>
            <a:t>. </a:t>
          </a:r>
          <a:endParaRPr lang="en-US" sz="2800" kern="1200" dirty="0"/>
        </a:p>
      </dsp:txBody>
      <dsp:txXfrm>
        <a:off x="585490" y="2264398"/>
        <a:ext cx="10948931" cy="639310"/>
      </dsp:txXfrm>
    </dsp:sp>
    <dsp:sp modelId="{E8FAD969-7348-4765-927C-D0EA3F24C554}">
      <dsp:nvSpPr>
        <dsp:cNvPr id="0" name=""/>
        <dsp:cNvSpPr/>
      </dsp:nvSpPr>
      <dsp:spPr>
        <a:xfrm>
          <a:off x="0" y="367269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CDC77B-64C2-4AFE-8270-58F463539D81}">
      <dsp:nvSpPr>
        <dsp:cNvPr id="0" name=""/>
        <dsp:cNvSpPr/>
      </dsp:nvSpPr>
      <dsp:spPr>
        <a:xfrm>
          <a:off x="550905" y="3318453"/>
          <a:ext cx="11018101" cy="70848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Cầu</a:t>
          </a:r>
          <a:r>
            <a:rPr lang="fr-FR" sz="2800" kern="1200" dirty="0"/>
            <a:t> </a:t>
          </a:r>
          <a:r>
            <a:rPr lang="fr-FR" sz="2800" kern="1200" dirty="0" err="1"/>
            <a:t>thang</a:t>
          </a:r>
          <a:r>
            <a:rPr lang="fr-FR" sz="2800" kern="1200" dirty="0"/>
            <a:t> </a:t>
          </a:r>
          <a:r>
            <a:rPr lang="fr-FR" sz="2800" kern="1200" dirty="0" err="1"/>
            <a:t>lên</a:t>
          </a:r>
          <a:r>
            <a:rPr lang="fr-FR" sz="2800" kern="1200" dirty="0"/>
            <a:t> </a:t>
          </a:r>
          <a:r>
            <a:rPr lang="fr-FR" sz="2800" kern="1200" dirty="0" err="1"/>
            <a:t>đặt</a:t>
          </a:r>
          <a:r>
            <a:rPr lang="fr-FR" sz="2800" kern="1200" dirty="0"/>
            <a:t> </a:t>
          </a:r>
          <a:r>
            <a:rPr lang="fr-FR" sz="2800" kern="1200" dirty="0" err="1"/>
            <a:t>trước</a:t>
          </a:r>
          <a:r>
            <a:rPr lang="fr-FR" sz="2800" kern="1200" dirty="0"/>
            <a:t> </a:t>
          </a:r>
          <a:r>
            <a:rPr lang="fr-FR" sz="2800" kern="1200" dirty="0" err="1"/>
            <a:t>nhà</a:t>
          </a:r>
          <a:r>
            <a:rPr lang="fr-FR" sz="2800" kern="1200" dirty="0"/>
            <a:t>. </a:t>
          </a:r>
          <a:endParaRPr lang="en-US" sz="2800" kern="1200" dirty="0"/>
        </a:p>
      </dsp:txBody>
      <dsp:txXfrm>
        <a:off x="585490" y="3353038"/>
        <a:ext cx="10948931" cy="639310"/>
      </dsp:txXfrm>
    </dsp:sp>
    <dsp:sp modelId="{D94F7747-A879-43B7-8F89-12187C46ED36}">
      <dsp:nvSpPr>
        <dsp:cNvPr id="0" name=""/>
        <dsp:cNvSpPr/>
      </dsp:nvSpPr>
      <dsp:spPr>
        <a:xfrm>
          <a:off x="0" y="4761333"/>
          <a:ext cx="11571843" cy="604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BC974F-C62C-4204-A3A5-DDA80B98124F}">
      <dsp:nvSpPr>
        <dsp:cNvPr id="0" name=""/>
        <dsp:cNvSpPr/>
      </dsp:nvSpPr>
      <dsp:spPr>
        <a:xfrm>
          <a:off x="550905" y="4407093"/>
          <a:ext cx="11018101" cy="70848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vi-VN" sz="2800" kern="1200" dirty="0"/>
            <a:t>Xây </a:t>
          </a:r>
          <a:r>
            <a:rPr lang="fr-FR" sz="2800" kern="1200" dirty="0"/>
            <a:t>ở </a:t>
          </a:r>
          <a:r>
            <a:rPr lang="fr-FR" sz="2800" kern="1200" dirty="0" err="1"/>
            <a:t>ven</a:t>
          </a:r>
          <a:r>
            <a:rPr lang="fr-FR" sz="2800" kern="1200" dirty="0"/>
            <a:t> </a:t>
          </a:r>
          <a:r>
            <a:rPr lang="fr-FR" sz="2800" kern="1200" dirty="0" err="1"/>
            <a:t>đồi</a:t>
          </a:r>
          <a:r>
            <a:rPr lang="fr-FR" sz="2800" kern="1200" dirty="0"/>
            <a:t>, </a:t>
          </a:r>
          <a:r>
            <a:rPr lang="fr-FR" sz="2800" kern="1200" dirty="0" err="1"/>
            <a:t>đỉnh</a:t>
          </a:r>
          <a:r>
            <a:rPr lang="fr-FR" sz="2800" kern="1200" dirty="0"/>
            <a:t> </a:t>
          </a:r>
          <a:r>
            <a:rPr lang="fr-FR" sz="2800" kern="1200" dirty="0" err="1"/>
            <a:t>gò</a:t>
          </a:r>
          <a:r>
            <a:rPr lang="fr-FR" sz="2800" kern="1200" dirty="0"/>
            <a:t>, </a:t>
          </a:r>
          <a:r>
            <a:rPr lang="fr-FR" sz="2800" kern="1200" dirty="0" err="1"/>
            <a:t>chân</a:t>
          </a:r>
          <a:r>
            <a:rPr lang="fr-FR" sz="2800" kern="1200" dirty="0"/>
            <a:t> </a:t>
          </a:r>
          <a:r>
            <a:rPr lang="fr-FR" sz="2800" kern="1200" dirty="0" err="1"/>
            <a:t>núi</a:t>
          </a:r>
          <a:r>
            <a:rPr lang="fr-FR" sz="2800" kern="1200" dirty="0"/>
            <a:t>, </a:t>
          </a:r>
          <a:r>
            <a:rPr lang="fr-FR" sz="2800" kern="1200" dirty="0" err="1"/>
            <a:t>nếu</a:t>
          </a:r>
          <a:r>
            <a:rPr lang="fr-FR" sz="2800" kern="1200" dirty="0"/>
            <a:t> </a:t>
          </a:r>
          <a:r>
            <a:rPr lang="fr-FR" sz="2800" kern="1200" dirty="0" err="1"/>
            <a:t>gần</a:t>
          </a:r>
          <a:r>
            <a:rPr lang="fr-FR" sz="2800" kern="1200" dirty="0"/>
            <a:t> </a:t>
          </a:r>
          <a:r>
            <a:rPr lang="fr-FR" sz="2800" kern="1200" dirty="0" err="1"/>
            <a:t>sông</a:t>
          </a:r>
          <a:r>
            <a:rPr lang="fr-FR" sz="2800" kern="1200" dirty="0"/>
            <a:t> </a:t>
          </a:r>
          <a:r>
            <a:rPr lang="fr-FR" sz="2800" kern="1200" dirty="0" err="1"/>
            <a:t>suối</a:t>
          </a:r>
          <a:r>
            <a:rPr lang="fr-FR" sz="2800" kern="1200" dirty="0"/>
            <a:t> </a:t>
          </a:r>
          <a:r>
            <a:rPr lang="fr-FR" sz="2800" kern="1200" dirty="0" err="1"/>
            <a:t>thì</a:t>
          </a:r>
          <a:r>
            <a:rPr lang="fr-FR" sz="2800" kern="1200" dirty="0"/>
            <a:t> </a:t>
          </a:r>
          <a:r>
            <a:rPr lang="fr-FR" sz="2800" kern="1200" dirty="0" err="1"/>
            <a:t>nằm</a:t>
          </a:r>
          <a:r>
            <a:rPr lang="fr-FR" sz="2800" kern="1200" dirty="0"/>
            <a:t> </a:t>
          </a:r>
          <a:r>
            <a:rPr lang="fr-FR" sz="2800" kern="1200" dirty="0" err="1"/>
            <a:t>trên</a:t>
          </a:r>
          <a:r>
            <a:rPr lang="fr-FR" sz="2800" kern="1200" dirty="0"/>
            <a:t> </a:t>
          </a:r>
          <a:r>
            <a:rPr lang="fr-FR" sz="2800" kern="1200" dirty="0" err="1"/>
            <a:t>các</a:t>
          </a:r>
          <a:r>
            <a:rPr lang="fr-FR" sz="2800" kern="1200" dirty="0"/>
            <a:t> </a:t>
          </a:r>
          <a:r>
            <a:rPr lang="fr-FR" sz="2800" kern="1200" dirty="0" err="1"/>
            <a:t>giải</a:t>
          </a:r>
          <a:r>
            <a:rPr lang="fr-FR" sz="2800" kern="1200" dirty="0"/>
            <a:t> </a:t>
          </a:r>
          <a:r>
            <a:rPr lang="fr-FR" sz="2800" kern="1200" dirty="0" err="1"/>
            <a:t>đất</a:t>
          </a:r>
          <a:r>
            <a:rPr lang="fr-FR" sz="2800" kern="1200" dirty="0"/>
            <a:t> </a:t>
          </a:r>
          <a:r>
            <a:rPr lang="fr-FR" sz="2800" kern="1200" dirty="0" err="1"/>
            <a:t>cao</a:t>
          </a:r>
          <a:endParaRPr lang="en-US" sz="2800" kern="1200" dirty="0"/>
        </a:p>
      </dsp:txBody>
      <dsp:txXfrm>
        <a:off x="585490" y="4441678"/>
        <a:ext cx="10948931" cy="63931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72C50A-0B5B-4AD8-BA5D-EB672E7ED4BE}">
      <dsp:nvSpPr>
        <dsp:cNvPr id="0" name=""/>
        <dsp:cNvSpPr/>
      </dsp:nvSpPr>
      <dsp:spPr>
        <a:xfrm>
          <a:off x="0" y="63555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AC20F0-E480-4FE3-9C03-F94ED25D006C}">
      <dsp:nvSpPr>
        <dsp:cNvPr id="0" name=""/>
        <dsp:cNvSpPr/>
      </dsp:nvSpPr>
      <dsp:spPr>
        <a:xfrm>
          <a:off x="550905" y="30393"/>
          <a:ext cx="11018101" cy="121032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a:t>Khi </a:t>
          </a:r>
          <a:r>
            <a:rPr lang="fr-FR" sz="2800" kern="1200" dirty="0" err="1"/>
            <a:t>trong</a:t>
          </a:r>
          <a:r>
            <a:rPr lang="fr-FR" sz="2800" kern="1200" dirty="0"/>
            <a:t> </a:t>
          </a:r>
          <a:r>
            <a:rPr lang="fr-FR" sz="2800" kern="1200" dirty="0" err="1"/>
            <a:t>nhà</a:t>
          </a:r>
          <a:r>
            <a:rPr lang="fr-FR" sz="2800" kern="1200" dirty="0"/>
            <a:t> </a:t>
          </a:r>
          <a:r>
            <a:rPr lang="fr-FR" sz="2800" kern="1200" dirty="0" err="1"/>
            <a:t>có</a:t>
          </a:r>
          <a:r>
            <a:rPr lang="fr-FR" sz="2800" kern="1200" dirty="0"/>
            <a:t> </a:t>
          </a:r>
          <a:r>
            <a:rPr lang="fr-FR" sz="2800" kern="1200" dirty="0" err="1"/>
            <a:t>người</a:t>
          </a:r>
          <a:r>
            <a:rPr lang="fr-FR" sz="2800" kern="1200" dirty="0"/>
            <a:t> </a:t>
          </a:r>
          <a:r>
            <a:rPr lang="fr-FR" sz="2800" kern="1200" dirty="0" err="1"/>
            <a:t>chết</a:t>
          </a:r>
          <a:r>
            <a:rPr lang="fr-FR" sz="2800" kern="1200" dirty="0"/>
            <a:t>, </a:t>
          </a:r>
          <a:r>
            <a:rPr lang="fr-FR" sz="2800" kern="1200" dirty="0" err="1"/>
            <a:t>người</a:t>
          </a:r>
          <a:r>
            <a:rPr lang="fr-FR" sz="2800" kern="1200" dirty="0"/>
            <a:t> ta </a:t>
          </a:r>
          <a:r>
            <a:rPr lang="fr-FR" sz="2800" kern="1200" dirty="0" err="1"/>
            <a:t>giã</a:t>
          </a:r>
          <a:r>
            <a:rPr lang="fr-FR" sz="2800" kern="1200" dirty="0"/>
            <a:t> </a:t>
          </a:r>
          <a:r>
            <a:rPr lang="fr-FR" sz="2800" kern="1200" dirty="0" err="1"/>
            <a:t>vào</a:t>
          </a:r>
          <a:r>
            <a:rPr lang="fr-FR" sz="2800" kern="1200" dirty="0"/>
            <a:t> </a:t>
          </a:r>
          <a:r>
            <a:rPr lang="fr-FR" sz="2800" kern="1200" dirty="0" err="1"/>
            <a:t>cối</a:t>
          </a:r>
          <a:r>
            <a:rPr lang="fr-FR" sz="2800" kern="1200" dirty="0"/>
            <a:t>, </a:t>
          </a:r>
          <a:r>
            <a:rPr lang="fr-FR" sz="2800" kern="1200" dirty="0" err="1"/>
            <a:t>đó</a:t>
          </a:r>
          <a:r>
            <a:rPr lang="fr-FR" sz="2800" kern="1200" dirty="0"/>
            <a:t> là </a:t>
          </a:r>
          <a:r>
            <a:rPr lang="fr-FR" sz="2800" kern="1200" dirty="0" err="1"/>
            <a:t>tín</a:t>
          </a:r>
          <a:r>
            <a:rPr lang="fr-FR" sz="2800" kern="1200" dirty="0"/>
            <a:t> </a:t>
          </a:r>
          <a:r>
            <a:rPr lang="fr-FR" sz="2800" kern="1200" dirty="0" err="1"/>
            <a:t>hiệu</a:t>
          </a:r>
          <a:r>
            <a:rPr lang="fr-FR" sz="2800" kern="1200" dirty="0"/>
            <a:t> </a:t>
          </a:r>
          <a:r>
            <a:rPr lang="fr-FR" sz="2800" kern="1200" dirty="0" err="1"/>
            <a:t>thông</a:t>
          </a:r>
          <a:r>
            <a:rPr lang="fr-FR" sz="2800" kern="1200" dirty="0"/>
            <a:t> tin </a:t>
          </a:r>
          <a:r>
            <a:rPr lang="fr-FR" sz="2800" kern="1200" dirty="0" err="1"/>
            <a:t>cho</a:t>
          </a:r>
          <a:r>
            <a:rPr lang="fr-FR" sz="2800" kern="1200" dirty="0"/>
            <a:t> </a:t>
          </a:r>
          <a:r>
            <a:rPr lang="fr-FR" sz="2800" kern="1200" dirty="0" err="1"/>
            <a:t>hàng</a:t>
          </a:r>
          <a:r>
            <a:rPr lang="fr-FR" sz="2800" kern="1200" dirty="0"/>
            <a:t> </a:t>
          </a:r>
          <a:r>
            <a:rPr lang="fr-FR" sz="2800" kern="1200" dirty="0" err="1"/>
            <a:t>xóm</a:t>
          </a:r>
          <a:r>
            <a:rPr lang="fr-FR" sz="2800" kern="1200" dirty="0"/>
            <a:t>, </a:t>
          </a:r>
          <a:r>
            <a:rPr lang="fr-FR" sz="2800" kern="1200" dirty="0" err="1"/>
            <a:t>láng</a:t>
          </a:r>
          <a:r>
            <a:rPr lang="fr-FR" sz="2800" kern="1200" dirty="0"/>
            <a:t> </a:t>
          </a:r>
          <a:r>
            <a:rPr lang="fr-FR" sz="2800" kern="1200" dirty="0" err="1"/>
            <a:t>giềng</a:t>
          </a:r>
          <a:r>
            <a:rPr lang="fr-FR" sz="2800" kern="1200" dirty="0"/>
            <a:t> </a:t>
          </a:r>
          <a:r>
            <a:rPr lang="fr-FR" sz="2800" kern="1200" dirty="0" err="1"/>
            <a:t>biết</a:t>
          </a:r>
          <a:r>
            <a:rPr lang="fr-FR" sz="2800" kern="1200" dirty="0"/>
            <a:t> </a:t>
          </a:r>
          <a:r>
            <a:rPr lang="fr-FR" sz="2800" kern="1200" dirty="0" err="1"/>
            <a:t>để</a:t>
          </a:r>
          <a:r>
            <a:rPr lang="fr-FR" sz="2800" kern="1200" dirty="0"/>
            <a:t> </a:t>
          </a:r>
          <a:r>
            <a:rPr lang="fr-FR" sz="2800" kern="1200" dirty="0" err="1"/>
            <a:t>đến</a:t>
          </a:r>
          <a:r>
            <a:rPr lang="fr-FR" sz="2800" kern="1200" dirty="0"/>
            <a:t> </a:t>
          </a:r>
          <a:r>
            <a:rPr lang="fr-FR" sz="2800" kern="1200" dirty="0" err="1"/>
            <a:t>giúp</a:t>
          </a:r>
          <a:r>
            <a:rPr lang="fr-FR" sz="2800" kern="1200" dirty="0"/>
            <a:t> </a:t>
          </a:r>
          <a:r>
            <a:rPr lang="fr-FR" sz="2800" kern="1200" dirty="0" err="1"/>
            <a:t>đỡ</a:t>
          </a:r>
          <a:endParaRPr lang="en-US" sz="2800" kern="1200" dirty="0"/>
        </a:p>
      </dsp:txBody>
      <dsp:txXfrm>
        <a:off x="609988" y="89476"/>
        <a:ext cx="10899935" cy="1092154"/>
      </dsp:txXfrm>
    </dsp:sp>
    <dsp:sp modelId="{7205BB7E-9719-4368-90C1-1BFFD417F045}">
      <dsp:nvSpPr>
        <dsp:cNvPr id="0" name=""/>
        <dsp:cNvSpPr/>
      </dsp:nvSpPr>
      <dsp:spPr>
        <a:xfrm>
          <a:off x="0" y="249531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5AC542-DC87-44ED-B30D-5313FC025B93}">
      <dsp:nvSpPr>
        <dsp:cNvPr id="0" name=""/>
        <dsp:cNvSpPr/>
      </dsp:nvSpPr>
      <dsp:spPr>
        <a:xfrm>
          <a:off x="550905" y="1890153"/>
          <a:ext cx="11018101" cy="121032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Người</a:t>
          </a:r>
          <a:r>
            <a:rPr lang="fr-FR" sz="2800" kern="1200" dirty="0"/>
            <a:t> </a:t>
          </a:r>
          <a:r>
            <a:rPr lang="fr-FR" sz="2800" kern="1200" dirty="0" err="1"/>
            <a:t>chết</a:t>
          </a:r>
          <a:r>
            <a:rPr lang="fr-FR" sz="2800" kern="1200" dirty="0"/>
            <a:t> </a:t>
          </a:r>
          <a:r>
            <a:rPr lang="fr-FR" sz="2800" kern="1200" dirty="0" err="1"/>
            <a:t>có</a:t>
          </a:r>
          <a:r>
            <a:rPr lang="fr-FR" sz="2800" kern="1200" dirty="0"/>
            <a:t> </a:t>
          </a:r>
          <a:r>
            <a:rPr lang="fr-FR" sz="2800" kern="1200" dirty="0" err="1"/>
            <a:t>quyền</a:t>
          </a:r>
          <a:r>
            <a:rPr lang="fr-FR" sz="2800" kern="1200" dirty="0"/>
            <a:t> </a:t>
          </a:r>
          <a:r>
            <a:rPr lang="fr-FR" sz="2800" kern="1200" dirty="0" err="1"/>
            <a:t>đem</a:t>
          </a:r>
          <a:r>
            <a:rPr lang="fr-FR" sz="2800" kern="1200" dirty="0"/>
            <a:t> </a:t>
          </a:r>
          <a:r>
            <a:rPr lang="fr-FR" sz="2800" kern="1200" dirty="0" err="1"/>
            <a:t>theo</a:t>
          </a:r>
          <a:r>
            <a:rPr lang="fr-FR" sz="2800" kern="1200" dirty="0"/>
            <a:t> </a:t>
          </a:r>
          <a:r>
            <a:rPr lang="fr-FR" sz="2800" kern="1200" dirty="0" err="1"/>
            <a:t>một</a:t>
          </a:r>
          <a:r>
            <a:rPr lang="fr-FR" sz="2800" kern="1200" dirty="0"/>
            <a:t> </a:t>
          </a:r>
          <a:r>
            <a:rPr lang="fr-FR" sz="2800" kern="1200" dirty="0" err="1"/>
            <a:t>số</a:t>
          </a:r>
          <a:r>
            <a:rPr lang="fr-FR" sz="2800" kern="1200" dirty="0"/>
            <a:t> </a:t>
          </a:r>
          <a:r>
            <a:rPr lang="fr-FR" sz="2800" kern="1200" dirty="0" err="1"/>
            <a:t>tài</a:t>
          </a:r>
          <a:r>
            <a:rPr lang="fr-FR" sz="2800" kern="1200" dirty="0"/>
            <a:t> </a:t>
          </a:r>
          <a:r>
            <a:rPr lang="fr-FR" sz="2800" kern="1200" dirty="0" err="1"/>
            <a:t>sản</a:t>
          </a:r>
          <a:r>
            <a:rPr lang="fr-FR" sz="2800" kern="1200" dirty="0"/>
            <a:t> </a:t>
          </a:r>
          <a:r>
            <a:rPr lang="fr-FR" sz="2800" kern="1200" dirty="0" err="1"/>
            <a:t>để</a:t>
          </a:r>
          <a:r>
            <a:rPr lang="fr-FR" sz="2800" kern="1200" dirty="0"/>
            <a:t> </a:t>
          </a:r>
          <a:r>
            <a:rPr lang="fr-FR" sz="2800" kern="1200" dirty="0" err="1"/>
            <a:t>sử</a:t>
          </a:r>
          <a:r>
            <a:rPr lang="fr-FR" sz="2800" kern="1200" dirty="0"/>
            <a:t> </a:t>
          </a:r>
          <a:r>
            <a:rPr lang="fr-FR" sz="2800" kern="1200" dirty="0" err="1"/>
            <a:t>dụng</a:t>
          </a:r>
          <a:r>
            <a:rPr lang="fr-FR" sz="2800" kern="1200" dirty="0"/>
            <a:t> </a:t>
          </a:r>
          <a:r>
            <a:rPr lang="fr-FR" sz="2800" kern="1200" dirty="0" err="1"/>
            <a:t>trong</a:t>
          </a:r>
          <a:r>
            <a:rPr lang="fr-FR" sz="2800" kern="1200" dirty="0"/>
            <a:t> </a:t>
          </a:r>
          <a:r>
            <a:rPr lang="fr-FR" sz="2800" kern="1200" dirty="0" err="1"/>
            <a:t>cuộc</a:t>
          </a:r>
          <a:r>
            <a:rPr lang="fr-FR" sz="2800" kern="1200" dirty="0"/>
            <a:t> </a:t>
          </a:r>
          <a:r>
            <a:rPr lang="fr-FR" sz="2800" kern="1200" dirty="0" err="1"/>
            <a:t>sống</a:t>
          </a:r>
          <a:r>
            <a:rPr lang="fr-FR" sz="2800" kern="1200" dirty="0"/>
            <a:t> </a:t>
          </a:r>
          <a:r>
            <a:rPr lang="fr-FR" sz="2800" kern="1200" dirty="0" err="1"/>
            <a:t>khác</a:t>
          </a:r>
          <a:r>
            <a:rPr lang="fr-FR" sz="2800" kern="1200" dirty="0"/>
            <a:t>. </a:t>
          </a:r>
          <a:endParaRPr lang="en-US" sz="2800" kern="1200" dirty="0"/>
        </a:p>
      </dsp:txBody>
      <dsp:txXfrm>
        <a:off x="609988" y="1949236"/>
        <a:ext cx="10899935" cy="1092154"/>
      </dsp:txXfrm>
    </dsp:sp>
    <dsp:sp modelId="{39753246-1282-484E-BE34-555BE477DBAC}">
      <dsp:nvSpPr>
        <dsp:cNvPr id="0" name=""/>
        <dsp:cNvSpPr/>
      </dsp:nvSpPr>
      <dsp:spPr>
        <a:xfrm>
          <a:off x="0" y="4355073"/>
          <a:ext cx="11571843"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A2BD96-46F8-4437-B82E-B9AA6DB67530}">
      <dsp:nvSpPr>
        <dsp:cNvPr id="0" name=""/>
        <dsp:cNvSpPr/>
      </dsp:nvSpPr>
      <dsp:spPr>
        <a:xfrm>
          <a:off x="550905" y="3749913"/>
          <a:ext cx="11018101" cy="121032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6172" tIns="0" rIns="306172" bIns="0" numCol="1" spcCol="1270" anchor="ctr" anchorCtr="0">
          <a:noAutofit/>
        </a:bodyPr>
        <a:lstStyle/>
        <a:p>
          <a:pPr marL="0" lvl="0" indent="0" algn="l" defTabSz="1244600">
            <a:lnSpc>
              <a:spcPct val="90000"/>
            </a:lnSpc>
            <a:spcBef>
              <a:spcPct val="0"/>
            </a:spcBef>
            <a:spcAft>
              <a:spcPct val="35000"/>
            </a:spcAft>
            <a:buNone/>
          </a:pPr>
          <a:r>
            <a:rPr lang="fr-FR" sz="2800" kern="1200" dirty="0" err="1"/>
            <a:t>Người</a:t>
          </a:r>
          <a:r>
            <a:rPr lang="fr-FR" sz="2800" kern="1200" dirty="0"/>
            <a:t> </a:t>
          </a:r>
          <a:r>
            <a:rPr lang="fr-FR" sz="2800" kern="1200" dirty="0" err="1"/>
            <a:t>chết</a:t>
          </a:r>
          <a:r>
            <a:rPr lang="fr-FR" sz="2800" kern="1200" dirty="0"/>
            <a:t> </a:t>
          </a:r>
          <a:r>
            <a:rPr lang="fr-FR" sz="2800" kern="1200" dirty="0" err="1"/>
            <a:t>được</a:t>
          </a:r>
          <a:r>
            <a:rPr lang="fr-FR" sz="2800" kern="1200" dirty="0"/>
            <a:t> </a:t>
          </a:r>
          <a:r>
            <a:rPr lang="fr-FR" sz="2800" kern="1200" dirty="0" err="1"/>
            <a:t>hỏa</a:t>
          </a:r>
          <a:r>
            <a:rPr lang="fr-FR" sz="2800" kern="1200" dirty="0"/>
            <a:t> </a:t>
          </a:r>
          <a:r>
            <a:rPr lang="fr-FR" sz="2800" kern="1200" dirty="0" err="1"/>
            <a:t>táng</a:t>
          </a:r>
          <a:r>
            <a:rPr lang="fr-FR" sz="2800" kern="1200" dirty="0"/>
            <a:t> </a:t>
          </a:r>
          <a:r>
            <a:rPr lang="fr-FR" sz="2800" kern="1200" dirty="0" err="1"/>
            <a:t>hay</a:t>
          </a:r>
          <a:r>
            <a:rPr lang="fr-FR" sz="2800" kern="1200" dirty="0"/>
            <a:t> </a:t>
          </a:r>
          <a:r>
            <a:rPr lang="fr-FR" sz="2800" kern="1200" dirty="0" err="1"/>
            <a:t>được</a:t>
          </a:r>
          <a:r>
            <a:rPr lang="fr-FR" sz="2800" kern="1200" dirty="0"/>
            <a:t> </a:t>
          </a:r>
          <a:r>
            <a:rPr lang="fr-FR" sz="2800" kern="1200" dirty="0" err="1"/>
            <a:t>chôn</a:t>
          </a:r>
          <a:r>
            <a:rPr lang="fr-FR" sz="2800" kern="1200" dirty="0"/>
            <a:t> </a:t>
          </a:r>
          <a:r>
            <a:rPr lang="fr-FR" sz="2800" kern="1200" dirty="0" err="1"/>
            <a:t>cất</a:t>
          </a:r>
          <a:endParaRPr lang="en-US" sz="2800" kern="1200" dirty="0"/>
        </a:p>
      </dsp:txBody>
      <dsp:txXfrm>
        <a:off x="609988" y="3808996"/>
        <a:ext cx="10899935" cy="10921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7E0ED9-07BC-4119-87C0-9D7DB7165F36}" type="datetimeFigureOut">
              <a:rPr lang="en-US" smtClean="0"/>
              <a:t>8/30/2021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BF8AFC-04E6-4C39-B9AF-647D7F8E05C2}" type="slidenum">
              <a:rPr lang="en-US" smtClean="0"/>
              <a:t>‹#›</a:t>
            </a:fld>
            <a:endParaRPr lang="en-US"/>
          </a:p>
        </p:txBody>
      </p:sp>
    </p:spTree>
    <p:extLst>
      <p:ext uri="{BB962C8B-B14F-4D97-AF65-F5344CB8AC3E}">
        <p14:creationId xmlns:p14="http://schemas.microsoft.com/office/powerpoint/2010/main" val="662345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4138846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652228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1EB8B0-D009-4441-958F-7425B23D35E7}"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38835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1EB8B0-D009-4441-958F-7425B23D35E7}"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1649653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D1EB8B0-D009-4441-958F-7425B23D35E7}" type="datetimeFigureOut">
              <a:rPr lang="en-US" smtClean="0"/>
              <a:t>8/30/2021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01603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D1EB8B0-D009-4441-958F-7425B23D35E7}" type="datetimeFigureOut">
              <a:rPr lang="en-US" smtClean="0"/>
              <a:t>8/30/2021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247372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1EB8B0-D009-4441-958F-7425B23D35E7}" type="datetimeFigureOut">
              <a:rPr lang="en-US" smtClean="0"/>
              <a:t>8/30/2021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209746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1EB8B0-D009-4441-958F-7425B23D35E7}"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143588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1EB8B0-D009-4441-958F-7425B23D35E7}"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878947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2748231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1EB8B0-D009-4441-958F-7425B23D35E7}"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693E-8A75-421C-B287-0925CFBBD283}" type="slidenum">
              <a:rPr lang="en-US" smtClean="0"/>
              <a:t>‹#›</a:t>
            </a:fld>
            <a:endParaRPr lang="en-US"/>
          </a:p>
        </p:txBody>
      </p:sp>
    </p:spTree>
    <p:extLst>
      <p:ext uri="{BB962C8B-B14F-4D97-AF65-F5344CB8AC3E}">
        <p14:creationId xmlns:p14="http://schemas.microsoft.com/office/powerpoint/2010/main" val="3495947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519267A-C0EB-4509-8604-E1B49D0D557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749479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970186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19267A-C0EB-4509-8604-E1B49D0D557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12061093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519267A-C0EB-4509-8604-E1B49D0D557E}"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8095059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519267A-C0EB-4509-8604-E1B49D0D557E}" type="datetimeFigureOut">
              <a:rPr lang="en-US" smtClean="0"/>
              <a:t>8/30/2021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0647070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519267A-C0EB-4509-8604-E1B49D0D557E}" type="datetimeFigureOut">
              <a:rPr lang="en-US" smtClean="0"/>
              <a:t>8/30/2021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0196833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19267A-C0EB-4509-8604-E1B49D0D557E}" type="datetimeFigureOut">
              <a:rPr lang="en-US" smtClean="0"/>
              <a:t>8/30/2021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4455931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2148873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6719303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1082196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399650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1EB8B0-D009-4441-958F-7425B23D35E7}" type="datetimeFigureOut">
              <a:rPr lang="en-US" smtClean="0"/>
              <a:t>8/30/2021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AC693E-8A75-421C-B287-0925CFBBD283}" type="slidenum">
              <a:rPr lang="en-US" smtClean="0"/>
              <a:t>‹#›</a:t>
            </a:fld>
            <a:endParaRPr lang="en-US"/>
          </a:p>
        </p:txBody>
      </p:sp>
    </p:spTree>
    <p:extLst>
      <p:ext uri="{BB962C8B-B14F-4D97-AF65-F5344CB8AC3E}">
        <p14:creationId xmlns:p14="http://schemas.microsoft.com/office/powerpoint/2010/main" val="31464417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19267A-C0EB-4509-8604-E1B49D0D557E}" type="datetimeFigureOut">
              <a:rPr lang="en-US" smtClean="0"/>
              <a:t>8/30/2021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6396A1-29CC-4E1D-B57D-8D5A15F13E77}" type="slidenum">
              <a:rPr lang="en-US" smtClean="0"/>
              <a:t>‹#›</a:t>
            </a:fld>
            <a:endParaRPr lang="en-US"/>
          </a:p>
        </p:txBody>
      </p:sp>
    </p:spTree>
    <p:extLst>
      <p:ext uri="{BB962C8B-B14F-4D97-AF65-F5344CB8AC3E}">
        <p14:creationId xmlns:p14="http://schemas.microsoft.com/office/powerpoint/2010/main" val="94104087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dinhhuyenltt@gmail.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hyperlink" Target="file:///D:\CongviecHuyen\2020-2021\tientrinhlichsuVN\TientrinhlichsuVietNam-day\PPTIEN%20TRINH%20LSVN\Nguoi%20toi%20co.mp4"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30.png"/><Relationship Id="rId7" Type="http://schemas.openxmlformats.org/officeDocument/2006/relationships/diagramColors" Target="../diagrams/colors7.xml"/><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file:///D:\CongviecHuyen\2020-2021\tientrinhlichsuVN\TientrinhlichsuVietNam-day\PPTIEN%20TRINH%20LSVN\nuiDo.mp4" TargetMode="External"/><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43.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45.xml.rels><?xml version="1.0" encoding="UTF-8" standalone="yes"?>
<Relationships xmlns="http://schemas.openxmlformats.org/package/2006/relationships"><Relationship Id="rId8" Type="http://schemas.openxmlformats.org/officeDocument/2006/relationships/diagramLayout" Target="../diagrams/layout14.xml"/><Relationship Id="rId3" Type="http://schemas.openxmlformats.org/officeDocument/2006/relationships/diagramLayout" Target="../diagrams/layout13.xml"/><Relationship Id="rId7" Type="http://schemas.openxmlformats.org/officeDocument/2006/relationships/diagramData" Target="../diagrams/data14.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11" Type="http://schemas.microsoft.com/office/2007/relationships/diagramDrawing" Target="../diagrams/drawing14.xml"/><Relationship Id="rId5" Type="http://schemas.openxmlformats.org/officeDocument/2006/relationships/diagramColors" Target="../diagrams/colors13.xml"/><Relationship Id="rId10" Type="http://schemas.openxmlformats.org/officeDocument/2006/relationships/diagramColors" Target="../diagrams/colors14.xml"/><Relationship Id="rId4" Type="http://schemas.openxmlformats.org/officeDocument/2006/relationships/diagramQuickStyle" Target="../diagrams/quickStyle13.xml"/><Relationship Id="rId9" Type="http://schemas.openxmlformats.org/officeDocument/2006/relationships/diagramQuickStyle" Target="../diagrams/quickStyle14.xml"/></Relationships>
</file>

<file path=ppt/slides/_rels/slide4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5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15.xml"/><Relationship Id="rId7" Type="http://schemas.openxmlformats.org/officeDocument/2006/relationships/image" Target="../media/image62.png"/><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5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5" Type="http://schemas.openxmlformats.org/officeDocument/2006/relationships/image" Target="../media/image66.png"/><Relationship Id="rId4" Type="http://schemas.openxmlformats.org/officeDocument/2006/relationships/image" Target="../media/image65.png"/></Relationships>
</file>

<file path=ppt/slides/_rels/slide60.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68.png"/><Relationship Id="rId7" Type="http://schemas.openxmlformats.org/officeDocument/2006/relationships/diagramColors" Target="../diagrams/colors18.xml"/><Relationship Id="rId2" Type="http://schemas.openxmlformats.org/officeDocument/2006/relationships/image" Target="../media/image67.png"/><Relationship Id="rId1" Type="http://schemas.openxmlformats.org/officeDocument/2006/relationships/slideLayout" Target="../slideLayouts/slideLayout7.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6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6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6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png"/><Relationship Id="rId1" Type="http://schemas.openxmlformats.org/officeDocument/2006/relationships/slideLayout" Target="../slideLayouts/slideLayout2.xml"/><Relationship Id="rId6" Type="http://schemas.openxmlformats.org/officeDocument/2006/relationships/hyperlink" Target="file:///D:\Huyen%20day\tientrinhlichsuVietNam\V&#236;%20sao%20ng&#432;&#7901;i%20Vi&#7879;t%20c&#7893;%20x&#259;m%20h&#236;nh%20gh&#234;%20r&#7907;n%20l&#234;n%20c&#417;%20th&#7875;-%20-%20T&#432;%20v&#7845;n%20-%20ZINGNEWS.VN.mp4" TargetMode="External"/><Relationship Id="rId5" Type="http://schemas.openxmlformats.org/officeDocument/2006/relationships/image" Target="../media/image78.jpeg"/><Relationship Id="rId4" Type="http://schemas.openxmlformats.org/officeDocument/2006/relationships/image" Target="../media/image77.png"/></Relationships>
</file>

<file path=ppt/slides/_rels/slide6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7.xml"/><Relationship Id="rId4" Type="http://schemas.openxmlformats.org/officeDocument/2006/relationships/image" Target="../media/image83.png"/></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6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7.xml"/><Relationship Id="rId4" Type="http://schemas.openxmlformats.org/officeDocument/2006/relationships/image" Target="../media/image87.png"/></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71.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 Id="rId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3" name="Rectangle 2"/>
          <p:cNvSpPr/>
          <p:nvPr/>
        </p:nvSpPr>
        <p:spPr>
          <a:xfrm>
            <a:off x="5859463" y="3101805"/>
            <a:ext cx="5646097" cy="1569660"/>
          </a:xfrm>
          <a:prstGeom prst="rect">
            <a:avLst/>
          </a:prstGeom>
          <a:noFill/>
        </p:spPr>
        <p:txBody>
          <a:bodyPr wrap="none" lIns="91440" tIns="45720" rIns="91440" bIns="45720">
            <a:spAutoFit/>
          </a:bodyPr>
          <a:lstStyle/>
          <a:p>
            <a:r>
              <a:rPr lang="vi-VN" sz="32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GV: ĐINH THỊ HUYÊN</a:t>
            </a:r>
          </a:p>
          <a:p>
            <a:r>
              <a:rPr lang="vi-VN"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MAIL: </a:t>
            </a:r>
            <a:r>
              <a:rPr lang="vi-VN"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hlinkClick r:id="rId3"/>
              </a:rPr>
              <a:t>dinhhuyenltt@gmail.com</a:t>
            </a:r>
            <a:endParaRPr lang="vi-VN"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vi-VN"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Sđt: 09</a:t>
            </a:r>
            <a:r>
              <a:rPr lang="en-US" sz="3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17913638</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5" name="Rectangle 1"/>
          <p:cNvSpPr>
            <a:spLocks noChangeArrowheads="1"/>
          </p:cNvSpPr>
          <p:nvPr/>
        </p:nvSpPr>
        <p:spPr bwMode="auto">
          <a:xfrm>
            <a:off x="2372303" y="1823450"/>
            <a:ext cx="834555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sz="4000" b="1" dirty="0">
                <a:solidFill>
                  <a:srgbClr val="FF0000"/>
                </a:solidFill>
                <a:latin typeface="Times New Roman" panose="02020603050405020304" pitchFamily="18" charset="0"/>
                <a:cs typeface="Times New Roman" panose="02020603050405020304" pitchFamily="18" charset="0"/>
              </a:rPr>
              <a:t>TIẾN TRÌNH  LỊCH SỬ VIỆT NAM</a:t>
            </a:r>
            <a:endParaRPr lang="en-US" sz="4000" dirty="0">
              <a:solidFill>
                <a:srgbClr val="FF0000"/>
              </a:solidFill>
              <a:latin typeface="Times New Roman" panose="02020603050405020304" pitchFamily="18" charset="0"/>
              <a:cs typeface="Times New Roman" panose="02020603050405020304" pitchFamily="18" charset="0"/>
            </a:endParaRPr>
          </a:p>
        </p:txBody>
      </p:sp>
      <p:sp>
        <p:nvSpPr>
          <p:cNvPr id="7" name="Rectangle 6"/>
          <p:cNvSpPr>
            <a:spLocks noChangeArrowheads="1"/>
          </p:cNvSpPr>
          <p:nvPr/>
        </p:nvSpPr>
        <p:spPr bwMode="auto">
          <a:xfrm>
            <a:off x="2450123" y="2531406"/>
            <a:ext cx="8048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000" b="1" dirty="0">
                <a:solidFill>
                  <a:srgbClr val="0000FF"/>
                </a:solidFill>
                <a:latin typeface="Times New Roman" panose="02020603050405020304" pitchFamily="18" charset="0"/>
                <a:cs typeface="Times New Roman" panose="02020603050405020304" pitchFamily="18" charset="0"/>
              </a:rPr>
              <a:t>(</a:t>
            </a:r>
            <a:r>
              <a:rPr lang="en-US" sz="4000" b="1" dirty="0" err="1">
                <a:solidFill>
                  <a:srgbClr val="0000FF"/>
                </a:solidFill>
                <a:latin typeface="Times New Roman" panose="02020603050405020304" pitchFamily="18" charset="0"/>
                <a:cs typeface="Times New Roman" panose="02020603050405020304" pitchFamily="18" charset="0"/>
              </a:rPr>
              <a:t>Sô</a:t>
            </a:r>
            <a:r>
              <a:rPr lang="en-US" sz="4000" b="1" dirty="0">
                <a:solidFill>
                  <a:srgbClr val="0000FF"/>
                </a:solidFill>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tiết</a:t>
            </a:r>
            <a:r>
              <a:rPr lang="en-US" sz="4000" b="1" dirty="0">
                <a:solidFill>
                  <a:srgbClr val="0000FF"/>
                </a:solidFill>
                <a:latin typeface="Times New Roman" panose="02020603050405020304" pitchFamily="18" charset="0"/>
                <a:cs typeface="Times New Roman" panose="02020603050405020304" pitchFamily="18" charset="0"/>
              </a:rPr>
              <a:t>: 45 </a:t>
            </a:r>
            <a:r>
              <a:rPr lang="en-US" sz="4000" b="1" dirty="0" err="1">
                <a:solidFill>
                  <a:srgbClr val="0000FF"/>
                </a:solidFill>
                <a:latin typeface="Times New Roman" panose="02020603050405020304" pitchFamily="18" charset="0"/>
                <a:cs typeface="Times New Roman" panose="02020603050405020304" pitchFamily="18" charset="0"/>
              </a:rPr>
              <a:t>tiết</a:t>
            </a:r>
            <a:r>
              <a:rPr lang="en-US" sz="4000" b="1" dirty="0">
                <a:solidFill>
                  <a:srgbClr val="0000FF"/>
                </a:solidFill>
                <a:latin typeface="Times New Roman" panose="02020603050405020304" pitchFamily="18" charset="0"/>
                <a:cs typeface="Times New Roman" panose="02020603050405020304" pitchFamily="18" charset="0"/>
              </a:rPr>
              <a:t> = 3 </a:t>
            </a:r>
            <a:r>
              <a:rPr lang="en-US" sz="4000" b="1" dirty="0" err="1">
                <a:solidFill>
                  <a:srgbClr val="0000FF"/>
                </a:solidFill>
                <a:latin typeface="Times New Roman" panose="02020603050405020304" pitchFamily="18" charset="0"/>
                <a:cs typeface="Times New Roman" panose="02020603050405020304" pitchFamily="18" charset="0"/>
              </a:rPr>
              <a:t>đơn</a:t>
            </a:r>
            <a:r>
              <a:rPr lang="en-US" sz="4000" b="1" dirty="0">
                <a:solidFill>
                  <a:srgbClr val="0000FF"/>
                </a:solidFill>
                <a:latin typeface="Times New Roman" panose="02020603050405020304" pitchFamily="18" charset="0"/>
                <a:cs typeface="Times New Roman" panose="02020603050405020304" pitchFamily="18" charset="0"/>
              </a:rPr>
              <a:t> vị </a:t>
            </a:r>
            <a:r>
              <a:rPr lang="en-US" sz="4000" b="1" dirty="0" err="1">
                <a:solidFill>
                  <a:srgbClr val="0000FF"/>
                </a:solidFill>
                <a:latin typeface="Times New Roman" panose="02020603050405020304" pitchFamily="18" charset="0"/>
                <a:cs typeface="Times New Roman" panose="02020603050405020304" pitchFamily="18" charset="0"/>
              </a:rPr>
              <a:t>học</a:t>
            </a:r>
            <a:r>
              <a:rPr lang="en-US" sz="4000" b="1" dirty="0">
                <a:solidFill>
                  <a:srgbClr val="0000FF"/>
                </a:solidFill>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trình</a:t>
            </a:r>
            <a:r>
              <a:rPr lang="en-US" sz="4000" b="1" dirty="0">
                <a:solidFill>
                  <a:srgbClr val="0000FF"/>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120314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randombar(horizont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ùng Vương,anh hùng dân tộc,lịch sử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678" y="408598"/>
            <a:ext cx="10117014" cy="609771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61999" y="882805"/>
            <a:ext cx="4724399" cy="1200329"/>
          </a:xfrm>
          <a:prstGeom prst="rect">
            <a:avLst/>
          </a:prstGeom>
        </p:spPr>
        <p:txBody>
          <a:bodyPr wrap="square">
            <a:spAutoFit/>
          </a:bodyPr>
          <a:lstStyle/>
          <a:p>
            <a:pPr algn="ctr" fontAlgn="base"/>
            <a:r>
              <a:rPr lang="vi-VN" i="1" dirty="0">
                <a:solidFill>
                  <a:srgbClr val="FF0000"/>
                </a:solidFill>
                <a:latin typeface="Helvetica" panose="020B0604020202020204" pitchFamily="34" charset="0"/>
              </a:rPr>
              <a:t>Dù ai đi ngược về xuôi</a:t>
            </a:r>
          </a:p>
          <a:p>
            <a:pPr algn="ctr" fontAlgn="base"/>
            <a:r>
              <a:rPr lang="vi-VN" i="1" dirty="0">
                <a:solidFill>
                  <a:srgbClr val="FF0000"/>
                </a:solidFill>
                <a:latin typeface="Helvetica" panose="020B0604020202020204" pitchFamily="34" charset="0"/>
              </a:rPr>
              <a:t>Nhớ ngày giỗ tổ mồng 10 tháng 3</a:t>
            </a:r>
          </a:p>
          <a:p>
            <a:pPr algn="ctr" fontAlgn="base"/>
            <a:r>
              <a:rPr lang="vi-VN" i="1" dirty="0">
                <a:solidFill>
                  <a:srgbClr val="FF0000"/>
                </a:solidFill>
                <a:latin typeface="Helvetica" panose="020B0604020202020204" pitchFamily="34" charset="0"/>
              </a:rPr>
              <a:t>Khắp miền truyền mãi câu ca</a:t>
            </a:r>
          </a:p>
          <a:p>
            <a:pPr algn="ctr" fontAlgn="base"/>
            <a:r>
              <a:rPr lang="vi-VN" i="1" dirty="0">
                <a:solidFill>
                  <a:srgbClr val="FF0000"/>
                </a:solidFill>
                <a:latin typeface="Helvetica" panose="020B0604020202020204" pitchFamily="34" charset="0"/>
              </a:rPr>
              <a:t>Nước non vẫn nước non nhà ngàn năm</a:t>
            </a:r>
            <a:endParaRPr lang="vi-VN" b="0" i="1" dirty="0">
              <a:solidFill>
                <a:srgbClr val="FF0000"/>
              </a:solidFill>
              <a:effectLst/>
              <a:latin typeface="Helvetica" panose="020B0604020202020204" pitchFamily="34" charset="0"/>
            </a:endParaRPr>
          </a:p>
        </p:txBody>
      </p:sp>
    </p:spTree>
    <p:extLst>
      <p:ext uri="{BB962C8B-B14F-4D97-AF65-F5344CB8AC3E}">
        <p14:creationId xmlns:p14="http://schemas.microsoft.com/office/powerpoint/2010/main" val="1356340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2139950" y="1038224"/>
            <a:ext cx="8124825" cy="1958975"/>
          </a:xfrm>
          <a:ln w="28575">
            <a:solidFill>
              <a:schemeClr val="bg1"/>
            </a:solidFill>
            <a:miter lim="800000"/>
            <a:headEnd/>
            <a:tailEnd/>
          </a:ln>
        </p:spPr>
        <p:txBody>
          <a:bodyPr>
            <a:normAutofit fontScale="90000"/>
          </a:bodyPr>
          <a:lstStyle/>
          <a:p>
            <a:r>
              <a:rPr lang="en-US" b="1" dirty="0"/>
              <a:t>BÀI MỞ ĐẦU: VIỆT NAM ĐẤT NƯỚC VÀ CON NGƯỜI</a:t>
            </a:r>
            <a:endParaRPr lang="en-US" dirty="0"/>
          </a:p>
        </p:txBody>
      </p:sp>
      <p:sp>
        <p:nvSpPr>
          <p:cNvPr id="4" name="AutoShape 3"/>
          <p:cNvSpPr>
            <a:spLocks noChangeAspect="1" noChangeArrowheads="1"/>
          </p:cNvSpPr>
          <p:nvPr/>
        </p:nvSpPr>
        <p:spPr bwMode="auto">
          <a:xfrm>
            <a:off x="2201863" y="3495675"/>
            <a:ext cx="8001000" cy="841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p>
        </p:txBody>
      </p:sp>
      <p:pic>
        <p:nvPicPr>
          <p:cNvPr id="5" name="Picture 11" descr="Trịnh Hồng Hà 403A1BKH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3538538"/>
            <a:ext cx="5638800"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3300"/>
                </a:solidFill>
                <a:miter lim="800000"/>
                <a:headEnd/>
                <a:tailEnd/>
              </a14:hiddenLine>
            </a:ext>
          </a:extLst>
        </p:spPr>
      </p:pic>
    </p:spTree>
    <p:extLst>
      <p:ext uri="{BB962C8B-B14F-4D97-AF65-F5344CB8AC3E}">
        <p14:creationId xmlns:p14="http://schemas.microsoft.com/office/powerpoint/2010/main" val="2768473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4984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D17D104D-044D-4F2E-B095-A7A782490B39}"/>
                                            </p:graphicEl>
                                          </p:spTgt>
                                        </p:tgtEl>
                                        <p:attrNameLst>
                                          <p:attrName>style.visibility</p:attrName>
                                        </p:attrNameLst>
                                      </p:cBhvr>
                                      <p:to>
                                        <p:strVal val="visible"/>
                                      </p:to>
                                    </p:set>
                                    <p:anim calcmode="lin" valueType="num">
                                      <p:cBhvr additive="base">
                                        <p:cTn id="7" dur="500" fill="hold"/>
                                        <p:tgtEl>
                                          <p:spTgt spid="2">
                                            <p:graphicEl>
                                              <a:dgm id="{D17D104D-044D-4F2E-B095-A7A782490B39}"/>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D17D104D-044D-4F2E-B095-A7A782490B39}"/>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20EA5B3-C238-45DE-9DDB-35BF6AC79C3A}"/>
                                            </p:graphicEl>
                                          </p:spTgt>
                                        </p:tgtEl>
                                        <p:attrNameLst>
                                          <p:attrName>style.visibility</p:attrName>
                                        </p:attrNameLst>
                                      </p:cBhvr>
                                      <p:to>
                                        <p:strVal val="visible"/>
                                      </p:to>
                                    </p:set>
                                    <p:anim calcmode="lin" valueType="num">
                                      <p:cBhvr additive="base">
                                        <p:cTn id="13" dur="500" fill="hold"/>
                                        <p:tgtEl>
                                          <p:spTgt spid="2">
                                            <p:graphicEl>
                                              <a:dgm id="{520EA5B3-C238-45DE-9DDB-35BF6AC79C3A}"/>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520EA5B3-C238-45DE-9DDB-35BF6AC79C3A}"/>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304C3CCC-CC6F-455C-B316-4FD53760C8F0}"/>
                                            </p:graphicEl>
                                          </p:spTgt>
                                        </p:tgtEl>
                                        <p:attrNameLst>
                                          <p:attrName>style.visibility</p:attrName>
                                        </p:attrNameLst>
                                      </p:cBhvr>
                                      <p:to>
                                        <p:strVal val="visible"/>
                                      </p:to>
                                    </p:set>
                                    <p:anim calcmode="lin" valueType="num">
                                      <p:cBhvr additive="base">
                                        <p:cTn id="19" dur="500" fill="hold"/>
                                        <p:tgtEl>
                                          <p:spTgt spid="2">
                                            <p:graphicEl>
                                              <a:dgm id="{304C3CCC-CC6F-455C-B316-4FD53760C8F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304C3CCC-CC6F-455C-B316-4FD53760C8F0}"/>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90CE8C27-3523-4E34-9C8B-A65B9CEB2B9A}"/>
                                            </p:graphicEl>
                                          </p:spTgt>
                                        </p:tgtEl>
                                        <p:attrNameLst>
                                          <p:attrName>style.visibility</p:attrName>
                                        </p:attrNameLst>
                                      </p:cBhvr>
                                      <p:to>
                                        <p:strVal val="visible"/>
                                      </p:to>
                                    </p:set>
                                    <p:anim calcmode="lin" valueType="num">
                                      <p:cBhvr additive="base">
                                        <p:cTn id="25" dur="500" fill="hold"/>
                                        <p:tgtEl>
                                          <p:spTgt spid="2">
                                            <p:graphicEl>
                                              <a:dgm id="{90CE8C27-3523-4E34-9C8B-A65B9CEB2B9A}"/>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90CE8C27-3523-4E34-9C8B-A65B9CEB2B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35075" y="857326"/>
            <a:ext cx="9001125" cy="523220"/>
          </a:xfrm>
          <a:prstGeom prst="rect">
            <a:avLst/>
          </a:prstGeom>
        </p:spPr>
        <p:txBody>
          <a:bodyPr wrap="square">
            <a:spAutoFit/>
          </a:bodyPr>
          <a:lstStyle/>
          <a:p>
            <a:endParaRPr lang="en-US" sz="2800" dirty="0">
              <a:solidFill>
                <a:srgbClr val="FF0000"/>
              </a:solidFill>
            </a:endParaRPr>
          </a:p>
        </p:txBody>
      </p:sp>
      <p:graphicFrame>
        <p:nvGraphicFramePr>
          <p:cNvPr id="3" name="Diagram 2"/>
          <p:cNvGraphicFramePr/>
          <p:nvPr/>
        </p:nvGraphicFramePr>
        <p:xfrm>
          <a:off x="1226110" y="147977"/>
          <a:ext cx="10160000" cy="6239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090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D731C7E9-0CC5-4C27-8DA0-9C75AFF8A3E4}"/>
                                            </p:graphicEl>
                                          </p:spTgt>
                                        </p:tgtEl>
                                        <p:attrNameLst>
                                          <p:attrName>style.visibility</p:attrName>
                                        </p:attrNameLst>
                                      </p:cBhvr>
                                      <p:to>
                                        <p:strVal val="visible"/>
                                      </p:to>
                                    </p:set>
                                    <p:animEffect transition="in" filter="fade">
                                      <p:cBhvr>
                                        <p:cTn id="7" dur="500"/>
                                        <p:tgtEl>
                                          <p:spTgt spid="3">
                                            <p:graphicEl>
                                              <a:dgm id="{D731C7E9-0CC5-4C27-8DA0-9C75AFF8A3E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B795A6F-18F8-4A3F-859D-9A0103667717}"/>
                                            </p:graphicEl>
                                          </p:spTgt>
                                        </p:tgtEl>
                                        <p:attrNameLst>
                                          <p:attrName>style.visibility</p:attrName>
                                        </p:attrNameLst>
                                      </p:cBhvr>
                                      <p:to>
                                        <p:strVal val="visible"/>
                                      </p:to>
                                    </p:set>
                                    <p:animEffect transition="in" filter="fade">
                                      <p:cBhvr>
                                        <p:cTn id="12" dur="500"/>
                                        <p:tgtEl>
                                          <p:spTgt spid="3">
                                            <p:graphicEl>
                                              <a:dgm id="{FB795A6F-18F8-4A3F-859D-9A010366771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6F8F6A7B-A3DB-4728-9BB6-05FE3DEC11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6121" y="-265044"/>
            <a:ext cx="8309113" cy="7898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22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2FD8B97-110B-4737-94DC-77D19CD86DBA}"/>
              </a:ext>
            </a:extLst>
          </p:cNvPr>
          <p:cNvPicPr>
            <a:picLocks noChangeAspect="1"/>
          </p:cNvPicPr>
          <p:nvPr/>
        </p:nvPicPr>
        <p:blipFill>
          <a:blip r:embed="rId2"/>
          <a:stretch>
            <a:fillRect/>
          </a:stretch>
        </p:blipFill>
        <p:spPr>
          <a:xfrm>
            <a:off x="390939" y="569844"/>
            <a:ext cx="6089374" cy="5605670"/>
          </a:xfrm>
          <a:prstGeom prst="rect">
            <a:avLst/>
          </a:prstGeom>
        </p:spPr>
      </p:pic>
      <p:pic>
        <p:nvPicPr>
          <p:cNvPr id="3" name="Picture 2">
            <a:extLst>
              <a:ext uri="{FF2B5EF4-FFF2-40B4-BE49-F238E27FC236}">
                <a16:creationId xmlns:a16="http://schemas.microsoft.com/office/drawing/2014/main" id="{5D883FF5-246D-4695-BDB5-EA33768AAC31}"/>
              </a:ext>
            </a:extLst>
          </p:cNvPr>
          <p:cNvPicPr>
            <a:picLocks noChangeAspect="1"/>
          </p:cNvPicPr>
          <p:nvPr/>
        </p:nvPicPr>
        <p:blipFill>
          <a:blip r:embed="rId3"/>
          <a:stretch>
            <a:fillRect/>
          </a:stretch>
        </p:blipFill>
        <p:spPr>
          <a:xfrm>
            <a:off x="6480313" y="609600"/>
            <a:ext cx="5996609" cy="5605670"/>
          </a:xfrm>
          <a:prstGeom prst="rect">
            <a:avLst/>
          </a:prstGeom>
        </p:spPr>
      </p:pic>
      <p:sp>
        <p:nvSpPr>
          <p:cNvPr id="5" name="TextBox 4">
            <a:extLst>
              <a:ext uri="{FF2B5EF4-FFF2-40B4-BE49-F238E27FC236}">
                <a16:creationId xmlns:a16="http://schemas.microsoft.com/office/drawing/2014/main" id="{CEF2B762-5838-4A77-A980-C92C364F030B}"/>
              </a:ext>
            </a:extLst>
          </p:cNvPr>
          <p:cNvSpPr txBox="1"/>
          <p:nvPr/>
        </p:nvSpPr>
        <p:spPr>
          <a:xfrm>
            <a:off x="2239618" y="4549676"/>
            <a:ext cx="8753061" cy="2308324"/>
          </a:xfrm>
          <a:prstGeom prst="rect">
            <a:avLst/>
          </a:prstGeom>
          <a:solidFill>
            <a:schemeClr val="accent2"/>
          </a:solidFill>
        </p:spPr>
        <p:txBody>
          <a:bodyPr wrap="square">
            <a:spAutoFit/>
          </a:bodyPr>
          <a:lstStyle/>
          <a:p>
            <a:r>
              <a:rPr lang="en-US" dirty="0">
                <a:solidFill>
                  <a:schemeClr val="bg1"/>
                </a:solidFill>
              </a:rPr>
              <a:t>C</a:t>
            </a:r>
            <a:r>
              <a:rPr lang="vi-VN" dirty="0">
                <a:solidFill>
                  <a:schemeClr val="bg1"/>
                </a:solidFill>
              </a:rPr>
              <a:t>ó tổng chiều dài 586km. Với lưu lượng nước cực lớn, là nguồn thuỷ năng dồi dào cung cấp cho nhà máy thuỷ điện Đồng Nai. Sông Đồng Nai chảy qua các tỉnh Lâm Đồng, Đăk Nông, Bình Phước, Đồng Nai, Bình Dương, Thành phố Hồ Chí Minh với chiều dài trên 437 km và lưu vực 38.600 km², nếu tính từ đầu nguồn sông Đa Dâng thì dài 586 km còn nếu tính từ điểm hợp lưu với sông Đa Nhim phía dưới thác Pongour thì dài 487 km. Sông Đồng Nai đổ vào biển Đông tại khu vực huyện Cần Giờ.</a:t>
            </a:r>
          </a:p>
          <a:p>
            <a:endParaRPr lang="vi-VN" dirty="0">
              <a:solidFill>
                <a:schemeClr val="bg1"/>
              </a:solidFill>
            </a:endParaRPr>
          </a:p>
        </p:txBody>
      </p:sp>
    </p:spTree>
    <p:extLst>
      <p:ext uri="{BB962C8B-B14F-4D97-AF65-F5344CB8AC3E}">
        <p14:creationId xmlns:p14="http://schemas.microsoft.com/office/powerpoint/2010/main" val="416539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74594A-2083-405E-9F1C-8963383CF808}"/>
              </a:ext>
            </a:extLst>
          </p:cNvPr>
          <p:cNvPicPr>
            <a:picLocks noChangeAspect="1"/>
          </p:cNvPicPr>
          <p:nvPr/>
        </p:nvPicPr>
        <p:blipFill>
          <a:blip r:embed="rId2"/>
          <a:stretch>
            <a:fillRect/>
          </a:stretch>
        </p:blipFill>
        <p:spPr>
          <a:xfrm>
            <a:off x="172280" y="397980"/>
            <a:ext cx="7562021" cy="5817290"/>
          </a:xfrm>
          <a:prstGeom prst="rect">
            <a:avLst/>
          </a:prstGeom>
        </p:spPr>
      </p:pic>
      <p:sp>
        <p:nvSpPr>
          <p:cNvPr id="4" name="TextBox 3">
            <a:extLst>
              <a:ext uri="{FF2B5EF4-FFF2-40B4-BE49-F238E27FC236}">
                <a16:creationId xmlns:a16="http://schemas.microsoft.com/office/drawing/2014/main" id="{AA36C5DD-F17E-4E99-B1B3-D6C29931C508}"/>
              </a:ext>
            </a:extLst>
          </p:cNvPr>
          <p:cNvSpPr txBox="1"/>
          <p:nvPr/>
        </p:nvSpPr>
        <p:spPr>
          <a:xfrm>
            <a:off x="7885043" y="397980"/>
            <a:ext cx="4465983" cy="2308324"/>
          </a:xfrm>
          <a:prstGeom prst="rect">
            <a:avLst/>
          </a:prstGeom>
          <a:noFill/>
        </p:spPr>
        <p:txBody>
          <a:bodyPr wrap="square">
            <a:spAutoFit/>
          </a:bodyPr>
          <a:lstStyle/>
          <a:p>
            <a:pPr algn="just"/>
            <a:r>
              <a:rPr lang="en-US"/>
              <a:t>K</a:t>
            </a:r>
            <a:r>
              <a:rPr lang="vi-VN"/>
              <a:t>hí </a:t>
            </a:r>
            <a:r>
              <a:rPr lang="vi-VN" dirty="0"/>
              <a:t>hậu nhiệt đới gió mùa có đặc điểm là mưa tập trưng theo mua và gió mùa. Mùa mưa kéo dài từ tháng 5-tháng 10, mùa này gió mùa mùa hạ thổi. Mùa khô từ tháng 11 đến tháng 4 năm sau, gió mùa là gió mùa đông lạnh khô. Nhiệt độ trung bình năm trên 20 độ C với thời tiết diễn biến thất thường.</a:t>
            </a:r>
            <a:endParaRPr lang="en-US" dirty="0"/>
          </a:p>
        </p:txBody>
      </p:sp>
    </p:spTree>
    <p:extLst>
      <p:ext uri="{BB962C8B-B14F-4D97-AF65-F5344CB8AC3E}">
        <p14:creationId xmlns:p14="http://schemas.microsoft.com/office/powerpoint/2010/main" val="1562900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0BD6990-10F6-4868-8E2C-A189421EC9E9}"/>
              </a:ext>
            </a:extLst>
          </p:cNvPr>
          <p:cNvPicPr>
            <a:picLocks noChangeAspect="1"/>
          </p:cNvPicPr>
          <p:nvPr/>
        </p:nvPicPr>
        <p:blipFill>
          <a:blip r:embed="rId2"/>
          <a:stretch>
            <a:fillRect/>
          </a:stretch>
        </p:blipFill>
        <p:spPr>
          <a:xfrm>
            <a:off x="198783" y="0"/>
            <a:ext cx="11251096" cy="6578670"/>
          </a:xfrm>
          <a:prstGeom prst="rect">
            <a:avLst/>
          </a:prstGeom>
        </p:spPr>
      </p:pic>
      <p:sp>
        <p:nvSpPr>
          <p:cNvPr id="4" name="TextBox 3">
            <a:extLst>
              <a:ext uri="{FF2B5EF4-FFF2-40B4-BE49-F238E27FC236}">
                <a16:creationId xmlns:a16="http://schemas.microsoft.com/office/drawing/2014/main" id="{56A93750-B1B8-43E6-8DCB-5878A526348B}"/>
              </a:ext>
            </a:extLst>
          </p:cNvPr>
          <p:cNvSpPr txBox="1"/>
          <p:nvPr/>
        </p:nvSpPr>
        <p:spPr>
          <a:xfrm>
            <a:off x="3472070" y="4982675"/>
            <a:ext cx="6096000" cy="1200329"/>
          </a:xfrm>
          <a:prstGeom prst="rect">
            <a:avLst/>
          </a:prstGeom>
          <a:solidFill>
            <a:srgbClr val="C00000"/>
          </a:solidFill>
        </p:spPr>
        <p:txBody>
          <a:bodyPr wrap="square">
            <a:spAutoFit/>
          </a:bodyPr>
          <a:lstStyle/>
          <a:p>
            <a:r>
              <a:rPr lang="vi-VN" dirty="0">
                <a:solidFill>
                  <a:schemeClr val="bg1"/>
                </a:solidFill>
              </a:rPr>
              <a:t>Sông Mekong xuất phát từ vùng núi cao tỉnh Thanh Hải, băng qua Tây Tạng theo suốt chiều dài tỉnh Vân Nam (Trung Quốc), qua các nước Myanmar, Thái Lan, Lào, Campuchia trước khi vào Việt Nam.</a:t>
            </a:r>
            <a:endParaRPr lang="en-US" dirty="0">
              <a:solidFill>
                <a:schemeClr val="bg1"/>
              </a:solidFill>
            </a:endParaRPr>
          </a:p>
        </p:txBody>
      </p:sp>
      <p:sp>
        <p:nvSpPr>
          <p:cNvPr id="6" name="TextBox 5">
            <a:extLst>
              <a:ext uri="{FF2B5EF4-FFF2-40B4-BE49-F238E27FC236}">
                <a16:creationId xmlns:a16="http://schemas.microsoft.com/office/drawing/2014/main" id="{FCD951C7-501D-4919-AC21-486E49814110}"/>
              </a:ext>
            </a:extLst>
          </p:cNvPr>
          <p:cNvSpPr txBox="1"/>
          <p:nvPr/>
        </p:nvSpPr>
        <p:spPr>
          <a:xfrm>
            <a:off x="3641035" y="6183004"/>
            <a:ext cx="6142382" cy="369332"/>
          </a:xfrm>
          <a:prstGeom prst="rect">
            <a:avLst/>
          </a:prstGeom>
          <a:noFill/>
        </p:spPr>
        <p:txBody>
          <a:bodyPr wrap="square">
            <a:spAutoFit/>
          </a:bodyPr>
          <a:lstStyle/>
          <a:p>
            <a:r>
              <a:rPr lang="en-US" dirty="0" err="1"/>
              <a:t>Tại</a:t>
            </a:r>
            <a:r>
              <a:rPr lang="en-US" dirty="0"/>
              <a:t> </a:t>
            </a:r>
            <a:r>
              <a:rPr lang="en-US" dirty="0" err="1"/>
              <a:t>sao</a:t>
            </a:r>
            <a:r>
              <a:rPr lang="en-US" dirty="0"/>
              <a:t> </a:t>
            </a:r>
            <a:r>
              <a:rPr lang="en-US" dirty="0" err="1"/>
              <a:t>gọi</a:t>
            </a:r>
            <a:r>
              <a:rPr lang="en-US" dirty="0"/>
              <a:t> </a:t>
            </a:r>
            <a:r>
              <a:rPr lang="en-US" dirty="0" err="1"/>
              <a:t>sông</a:t>
            </a:r>
            <a:r>
              <a:rPr lang="en-US" dirty="0"/>
              <a:t> Mekong </a:t>
            </a:r>
            <a:r>
              <a:rPr lang="en-US" dirty="0" err="1"/>
              <a:t>là</a:t>
            </a:r>
            <a:r>
              <a:rPr lang="en-US" dirty="0"/>
              <a:t> </a:t>
            </a:r>
            <a:r>
              <a:rPr lang="en-US" dirty="0" err="1"/>
              <a:t>Sông</a:t>
            </a:r>
            <a:r>
              <a:rPr lang="en-US" dirty="0"/>
              <a:t> </a:t>
            </a:r>
            <a:r>
              <a:rPr lang="en-US" dirty="0" err="1"/>
              <a:t>cửu</a:t>
            </a:r>
            <a:r>
              <a:rPr lang="en-US" dirty="0"/>
              <a:t> Lon</a:t>
            </a:r>
          </a:p>
        </p:txBody>
      </p:sp>
    </p:spTree>
    <p:extLst>
      <p:ext uri="{BB962C8B-B14F-4D97-AF65-F5344CB8AC3E}">
        <p14:creationId xmlns:p14="http://schemas.microsoft.com/office/powerpoint/2010/main" val="3591711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0604E5B-BBE8-4837-9EC9-66AEF44D64BE}"/>
              </a:ext>
            </a:extLst>
          </p:cNvPr>
          <p:cNvPicPr>
            <a:picLocks noChangeAspect="1"/>
          </p:cNvPicPr>
          <p:nvPr/>
        </p:nvPicPr>
        <p:blipFill>
          <a:blip r:embed="rId2"/>
          <a:stretch>
            <a:fillRect/>
          </a:stretch>
        </p:blipFill>
        <p:spPr>
          <a:xfrm>
            <a:off x="119269" y="550586"/>
            <a:ext cx="7938052" cy="6307414"/>
          </a:xfrm>
          <a:prstGeom prst="rect">
            <a:avLst/>
          </a:prstGeom>
        </p:spPr>
      </p:pic>
      <p:sp>
        <p:nvSpPr>
          <p:cNvPr id="4" name="TextBox 3">
            <a:extLst>
              <a:ext uri="{FF2B5EF4-FFF2-40B4-BE49-F238E27FC236}">
                <a16:creationId xmlns:a16="http://schemas.microsoft.com/office/drawing/2014/main" id="{5C88F7D5-0706-4A1B-B2D4-DB876D32990D}"/>
              </a:ext>
            </a:extLst>
          </p:cNvPr>
          <p:cNvSpPr txBox="1"/>
          <p:nvPr/>
        </p:nvSpPr>
        <p:spPr>
          <a:xfrm>
            <a:off x="8348870" y="693870"/>
            <a:ext cx="3167269" cy="5324535"/>
          </a:xfrm>
          <a:prstGeom prst="rect">
            <a:avLst/>
          </a:prstGeom>
          <a:noFill/>
        </p:spPr>
        <p:txBody>
          <a:bodyPr wrap="square">
            <a:spAutoFit/>
          </a:bodyPr>
          <a:lstStyle/>
          <a:p>
            <a:pPr algn="just"/>
            <a:r>
              <a:rPr lang="vi-VN" sz="2000" b="0" i="0" dirty="0">
                <a:solidFill>
                  <a:srgbClr val="4A4A4A"/>
                </a:solidFill>
                <a:effectLst/>
                <a:latin typeface="Open Sans" panose="020B0606030504020204" pitchFamily="34" charset="0"/>
              </a:rPr>
              <a:t>Sông Cửu Long hay còn gọi là sông Mê Kông, bắt đầu từ Phnom Penh (Campuchia), sau đó được phân thành 2 nhánh, bên phải là sông Hậu Giang (sông Hậu), bên trái là Mê Kông (ở Việt Nam gọi là Tiền Giang hay sông Tiền), và cả hai dòng sông này đều chảy qua khu vực đồng bằng châu thổ Nam Bộ (đồng bằng sông Cửu Long), tổng chiều dài chừng 220–250 km mỗi sôn</a:t>
            </a:r>
            <a:endParaRPr lang="en-US" sz="2000" dirty="0"/>
          </a:p>
        </p:txBody>
      </p:sp>
    </p:spTree>
    <p:extLst>
      <p:ext uri="{BB962C8B-B14F-4D97-AF65-F5344CB8AC3E}">
        <p14:creationId xmlns:p14="http://schemas.microsoft.com/office/powerpoint/2010/main" val="3853097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373D626-1703-491A-81D9-2A46CB9AC63F}"/>
              </a:ext>
            </a:extLst>
          </p:cNvPr>
          <p:cNvPicPr>
            <a:picLocks noChangeAspect="1"/>
          </p:cNvPicPr>
          <p:nvPr/>
        </p:nvPicPr>
        <p:blipFill>
          <a:blip r:embed="rId2"/>
          <a:stretch>
            <a:fillRect/>
          </a:stretch>
        </p:blipFill>
        <p:spPr>
          <a:xfrm>
            <a:off x="954157" y="482046"/>
            <a:ext cx="6595441" cy="5445777"/>
          </a:xfrm>
          <a:prstGeom prst="rect">
            <a:avLst/>
          </a:prstGeom>
        </p:spPr>
      </p:pic>
      <p:sp>
        <p:nvSpPr>
          <p:cNvPr id="4" name="TextBox 3">
            <a:extLst>
              <a:ext uri="{FF2B5EF4-FFF2-40B4-BE49-F238E27FC236}">
                <a16:creationId xmlns:a16="http://schemas.microsoft.com/office/drawing/2014/main" id="{9A48D88F-FC5B-4FCE-A27A-A41B7A1BADD4}"/>
              </a:ext>
            </a:extLst>
          </p:cNvPr>
          <p:cNvSpPr txBox="1"/>
          <p:nvPr/>
        </p:nvSpPr>
        <p:spPr>
          <a:xfrm>
            <a:off x="8106190" y="1714286"/>
            <a:ext cx="3688245" cy="4093428"/>
          </a:xfrm>
          <a:prstGeom prst="rect">
            <a:avLst/>
          </a:prstGeom>
          <a:noFill/>
        </p:spPr>
        <p:txBody>
          <a:bodyPr wrap="square">
            <a:spAutoFit/>
          </a:bodyPr>
          <a:lstStyle/>
          <a:p>
            <a:pPr algn="just"/>
            <a:r>
              <a:rPr lang="vi-VN" sz="2000" dirty="0"/>
              <a:t> Sông Hồng có tổng chiều dài là 1.149 km với lưu vực 143.700 Km² (55.483 mi²) bắt nguồn từ dãy núi Hoành Đoạn, Nguy Sơn, Đại Lý, Vân Nam, Trung Quốc chảy vào Việt Nam qua các tỉnh Lào Cai, Yên Bái, Phú Thọ, Hà Nội, Vĩnh Phúc, Hưng Yên, Hà Nam, Thái Bình, Nam Định và đổ ra biển Đông tại cửa Ba Lạt giữa hai tỉnh Nam Định và Thái Bình</a:t>
            </a:r>
            <a:endParaRPr lang="en-US" sz="2000" dirty="0"/>
          </a:p>
        </p:txBody>
      </p:sp>
    </p:spTree>
    <p:extLst>
      <p:ext uri="{BB962C8B-B14F-4D97-AF65-F5344CB8AC3E}">
        <p14:creationId xmlns:p14="http://schemas.microsoft.com/office/powerpoint/2010/main" val="1905818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F02A34E-937B-4B2E-8CCD-46F50BA5038F}"/>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E9BA75E8-4738-4ADA-B63B-B5319A5F6592}"/>
              </a:ext>
            </a:extLst>
          </p:cNvPr>
          <p:cNvSpPr txBox="1"/>
          <p:nvPr/>
        </p:nvSpPr>
        <p:spPr>
          <a:xfrm>
            <a:off x="3273286" y="196446"/>
            <a:ext cx="6096000" cy="523220"/>
          </a:xfrm>
          <a:prstGeom prst="rect">
            <a:avLst/>
          </a:prstGeom>
          <a:solidFill>
            <a:srgbClr val="C00000"/>
          </a:solidFill>
        </p:spPr>
        <p:txBody>
          <a:bodyPr wrap="square">
            <a:spAutoFit/>
          </a:bodyPr>
          <a:lstStyle/>
          <a:p>
            <a:pPr algn="ctr"/>
            <a:r>
              <a:rPr lang="pl-PL" sz="2800" dirty="0">
                <a:solidFill>
                  <a:schemeClr val="bg1"/>
                </a:solidFill>
              </a:rPr>
              <a:t>2. Dân tộc Việt Nam</a:t>
            </a:r>
            <a:endParaRPr lang="en-US" sz="2800" dirty="0">
              <a:solidFill>
                <a:schemeClr val="bg1"/>
              </a:solidFill>
            </a:endParaRPr>
          </a:p>
        </p:txBody>
      </p:sp>
    </p:spTree>
    <p:extLst>
      <p:ext uri="{BB962C8B-B14F-4D97-AF65-F5344CB8AC3E}">
        <p14:creationId xmlns:p14="http://schemas.microsoft.com/office/powerpoint/2010/main" val="32666580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27095" y="121023"/>
            <a:ext cx="9587753" cy="6306671"/>
          </a:xfrm>
          <a:prstGeom prst="rect">
            <a:avLst/>
          </a:prstGeom>
        </p:spPr>
      </p:pic>
    </p:spTree>
    <p:extLst>
      <p:ext uri="{BB962C8B-B14F-4D97-AF65-F5344CB8AC3E}">
        <p14:creationId xmlns:p14="http://schemas.microsoft.com/office/powerpoint/2010/main" val="1585177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cb6.upanh.com/20.333.27227665.uXB0/01hvcol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365" y="1613647"/>
            <a:ext cx="5604737" cy="4380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5" descr="http://farm8.staticflickr.com/7001/6643420327_27972767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2237" y="1613647"/>
            <a:ext cx="5594621" cy="4380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21733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par>
                                <p:cTn id="11" presetID="10" presetClass="entr" presetSubtype="0" fill="hold" nodeType="withEffect">
                                  <p:stCondLst>
                                    <p:cond delay="0"/>
                                  </p:stCondLst>
                                  <p:childTnLst>
                                    <p:set>
                                      <p:cBhvr>
                                        <p:cTn id="12" dur="1" fill="hold">
                                          <p:stCondLst>
                                            <p:cond delay="0"/>
                                          </p:stCondLst>
                                        </p:cTn>
                                        <p:tgtEl>
                                          <p:spTgt spid="6149"/>
                                        </p:tgtEl>
                                        <p:attrNameLst>
                                          <p:attrName>style.visibility</p:attrName>
                                        </p:attrNameLst>
                                      </p:cBhvr>
                                      <p:to>
                                        <p:strVal val="visible"/>
                                      </p:to>
                                    </p:set>
                                    <p:animEffect transition="in" filter="fade">
                                      <p:cBhvr>
                                        <p:cTn id="13" dur="5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00200" y="0"/>
            <a:ext cx="9897035" cy="5724525"/>
          </a:xfrm>
          <a:prstGeom prst="rect">
            <a:avLst/>
          </a:prstGeom>
        </p:spPr>
      </p:pic>
      <p:sp>
        <p:nvSpPr>
          <p:cNvPr id="3" name="TextBox 2"/>
          <p:cNvSpPr txBox="1"/>
          <p:nvPr/>
        </p:nvSpPr>
        <p:spPr>
          <a:xfrm>
            <a:off x="3576918" y="6010835"/>
            <a:ext cx="4477870" cy="461665"/>
          </a:xfrm>
          <a:prstGeom prst="rect">
            <a:avLst/>
          </a:prstGeom>
          <a:noFill/>
        </p:spPr>
        <p:txBody>
          <a:bodyPr wrap="square" rtlCol="0">
            <a:spAutoFit/>
          </a:bodyPr>
          <a:lstStyle/>
          <a:p>
            <a:pPr algn="ctr"/>
            <a:r>
              <a:rPr lang="en-US" sz="2400" b="1" dirty="0" err="1">
                <a:solidFill>
                  <a:srgbClr val="FF0000"/>
                </a:solidFill>
              </a:rPr>
              <a:t>Nước</a:t>
            </a:r>
            <a:r>
              <a:rPr lang="en-US" sz="2400" b="1" dirty="0">
                <a:solidFill>
                  <a:srgbClr val="FF0000"/>
                </a:solidFill>
              </a:rPr>
              <a:t> </a:t>
            </a:r>
            <a:r>
              <a:rPr lang="en-US" sz="2400" b="1" dirty="0" err="1">
                <a:solidFill>
                  <a:srgbClr val="FF0000"/>
                </a:solidFill>
              </a:rPr>
              <a:t>Xích</a:t>
            </a:r>
            <a:r>
              <a:rPr lang="en-US" sz="2400" b="1" dirty="0">
                <a:solidFill>
                  <a:srgbClr val="FF0000"/>
                </a:solidFill>
              </a:rPr>
              <a:t> </a:t>
            </a:r>
            <a:r>
              <a:rPr lang="en-US" sz="2400" b="1" dirty="0" err="1">
                <a:solidFill>
                  <a:srgbClr val="FF0000"/>
                </a:solidFill>
              </a:rPr>
              <a:t>quỷ</a:t>
            </a:r>
            <a:endParaRPr lang="en-US" sz="2400" b="1" dirty="0">
              <a:solidFill>
                <a:srgbClr val="FF0000"/>
              </a:solidFill>
            </a:endParaRPr>
          </a:p>
        </p:txBody>
      </p:sp>
    </p:spTree>
    <p:extLst>
      <p:ext uri="{BB962C8B-B14F-4D97-AF65-F5344CB8AC3E}">
        <p14:creationId xmlns:p14="http://schemas.microsoft.com/office/powerpoint/2010/main" val="613312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92623" y="-13447"/>
            <a:ext cx="7167283" cy="5661211"/>
          </a:xfrm>
          <a:prstGeom prst="rect">
            <a:avLst/>
          </a:prstGeom>
        </p:spPr>
      </p:pic>
      <p:sp>
        <p:nvSpPr>
          <p:cNvPr id="3" name="TextBox 2"/>
          <p:cNvSpPr txBox="1"/>
          <p:nvPr/>
        </p:nvSpPr>
        <p:spPr>
          <a:xfrm>
            <a:off x="3348318" y="5822576"/>
            <a:ext cx="4961964" cy="461665"/>
          </a:xfrm>
          <a:prstGeom prst="rect">
            <a:avLst/>
          </a:prstGeom>
          <a:noFill/>
        </p:spPr>
        <p:txBody>
          <a:bodyPr wrap="square" rtlCol="0">
            <a:spAutoFit/>
          </a:bodyPr>
          <a:lstStyle/>
          <a:p>
            <a:pPr algn="ctr"/>
            <a:r>
              <a:rPr lang="en-US" sz="2400" b="1" dirty="0" err="1"/>
              <a:t>Bản</a:t>
            </a:r>
            <a:r>
              <a:rPr lang="en-US" sz="2400" b="1" dirty="0"/>
              <a:t> </a:t>
            </a:r>
            <a:r>
              <a:rPr lang="en-US" sz="2400" b="1" dirty="0" err="1"/>
              <a:t>đồ</a:t>
            </a:r>
            <a:r>
              <a:rPr lang="en-US" sz="2400" b="1" dirty="0"/>
              <a:t> </a:t>
            </a:r>
            <a:r>
              <a:rPr lang="en-US" sz="2400" b="1" dirty="0" err="1"/>
              <a:t>nước</a:t>
            </a:r>
            <a:r>
              <a:rPr lang="en-US" sz="2400" b="1" dirty="0"/>
              <a:t> </a:t>
            </a:r>
            <a:r>
              <a:rPr lang="en-US" sz="2400" b="1" dirty="0" err="1"/>
              <a:t>Việt</a:t>
            </a:r>
            <a:r>
              <a:rPr lang="en-US" sz="2400" b="1" dirty="0"/>
              <a:t> </a:t>
            </a:r>
            <a:r>
              <a:rPr lang="en-US" sz="2400" b="1" dirty="0" err="1"/>
              <a:t>Cổ</a:t>
            </a:r>
            <a:endParaRPr lang="en-US" sz="2400" b="1" dirty="0"/>
          </a:p>
        </p:txBody>
      </p:sp>
    </p:spTree>
    <p:extLst>
      <p:ext uri="{BB962C8B-B14F-4D97-AF65-F5344CB8AC3E}">
        <p14:creationId xmlns:p14="http://schemas.microsoft.com/office/powerpoint/2010/main" val="377389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E6532BD-AAF5-42E2-A705-2C34F813A90D}"/>
              </a:ext>
            </a:extLst>
          </p:cNvPr>
          <p:cNvPicPr>
            <a:picLocks noChangeAspect="1"/>
          </p:cNvPicPr>
          <p:nvPr/>
        </p:nvPicPr>
        <p:blipFill>
          <a:blip r:embed="rId2"/>
          <a:stretch>
            <a:fillRect/>
          </a:stretch>
        </p:blipFill>
        <p:spPr>
          <a:xfrm>
            <a:off x="92765" y="432559"/>
            <a:ext cx="8210550" cy="5454151"/>
          </a:xfrm>
          <a:prstGeom prst="rect">
            <a:avLst/>
          </a:prstGeom>
        </p:spPr>
      </p:pic>
      <p:sp>
        <p:nvSpPr>
          <p:cNvPr id="4" name="TextBox 3">
            <a:extLst>
              <a:ext uri="{FF2B5EF4-FFF2-40B4-BE49-F238E27FC236}">
                <a16:creationId xmlns:a16="http://schemas.microsoft.com/office/drawing/2014/main" id="{F86CD66C-0742-4F60-997C-824DC9A4179A}"/>
              </a:ext>
            </a:extLst>
          </p:cNvPr>
          <p:cNvSpPr txBox="1"/>
          <p:nvPr/>
        </p:nvSpPr>
        <p:spPr>
          <a:xfrm>
            <a:off x="8719932" y="1843950"/>
            <a:ext cx="3246782" cy="3170099"/>
          </a:xfrm>
          <a:prstGeom prst="rect">
            <a:avLst/>
          </a:prstGeom>
          <a:noFill/>
        </p:spPr>
        <p:txBody>
          <a:bodyPr wrap="square">
            <a:spAutoFit/>
          </a:bodyPr>
          <a:lstStyle/>
          <a:p>
            <a:pPr algn="just"/>
            <a:r>
              <a:rPr lang="vi-VN" sz="2000" dirty="0"/>
              <a:t>Người Dao Đỏ là một dân tộc có nguồn gốc từ Trung Quốc, họ sinh sống rải rác tại các tỉnh Hà Giang, Lào Cai, Yên Bái. Người Dao Đỏ, đặc biệt là phụ nữ rất coi ăn mặc. Thường bộ trang phục của họ gồm có áo, mũ, quần, thắt lưng và xà cạp quấn chân.</a:t>
            </a:r>
            <a:endParaRPr lang="en-US" sz="2000" dirty="0"/>
          </a:p>
        </p:txBody>
      </p:sp>
    </p:spTree>
    <p:extLst>
      <p:ext uri="{BB962C8B-B14F-4D97-AF65-F5344CB8AC3E}">
        <p14:creationId xmlns:p14="http://schemas.microsoft.com/office/powerpoint/2010/main" val="3157439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D46A22-7432-41A8-BA42-BA9E2EB12C47}"/>
              </a:ext>
            </a:extLst>
          </p:cNvPr>
          <p:cNvPicPr>
            <a:picLocks noChangeAspect="1"/>
          </p:cNvPicPr>
          <p:nvPr/>
        </p:nvPicPr>
        <p:blipFill>
          <a:blip r:embed="rId2"/>
          <a:stretch>
            <a:fillRect/>
          </a:stretch>
        </p:blipFill>
        <p:spPr>
          <a:xfrm>
            <a:off x="435733" y="913364"/>
            <a:ext cx="8066365" cy="5381418"/>
          </a:xfrm>
          <a:prstGeom prst="rect">
            <a:avLst/>
          </a:prstGeom>
        </p:spPr>
      </p:pic>
      <p:sp>
        <p:nvSpPr>
          <p:cNvPr id="4" name="TextBox 3">
            <a:extLst>
              <a:ext uri="{FF2B5EF4-FFF2-40B4-BE49-F238E27FC236}">
                <a16:creationId xmlns:a16="http://schemas.microsoft.com/office/drawing/2014/main" id="{8BA23290-C55C-4456-9BFB-CA518E71F923}"/>
              </a:ext>
            </a:extLst>
          </p:cNvPr>
          <p:cNvSpPr txBox="1"/>
          <p:nvPr/>
        </p:nvSpPr>
        <p:spPr>
          <a:xfrm>
            <a:off x="8719931" y="1978032"/>
            <a:ext cx="3379304" cy="2862322"/>
          </a:xfrm>
          <a:prstGeom prst="rect">
            <a:avLst/>
          </a:prstGeom>
          <a:noFill/>
        </p:spPr>
        <p:txBody>
          <a:bodyPr wrap="square">
            <a:spAutoFit/>
          </a:bodyPr>
          <a:lstStyle/>
          <a:p>
            <a:pPr algn="just"/>
            <a:r>
              <a:rPr lang="vi-VN" sz="2000" dirty="0"/>
              <a:t>Người thái bao gồm Thái trắng, Thái đen và Thái đỏ với khoảng 1,5 triệu người. Trang phục truyền thống nữ là váy (váy dài hoặc suông) được trang trí nhiều họa tiết hoa văn như hình mặt trời, hoa lá, rồng,… với hàng khuy bạc lấp lánh</a:t>
            </a:r>
            <a:endParaRPr lang="en-US" sz="2000" dirty="0"/>
          </a:p>
        </p:txBody>
      </p:sp>
    </p:spTree>
    <p:extLst>
      <p:ext uri="{BB962C8B-B14F-4D97-AF65-F5344CB8AC3E}">
        <p14:creationId xmlns:p14="http://schemas.microsoft.com/office/powerpoint/2010/main" val="4122128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7F62707-6255-473C-87C1-77A8059965B7}"/>
              </a:ext>
            </a:extLst>
          </p:cNvPr>
          <p:cNvPicPr>
            <a:picLocks noChangeAspect="1"/>
          </p:cNvPicPr>
          <p:nvPr/>
        </p:nvPicPr>
        <p:blipFill>
          <a:blip r:embed="rId2"/>
          <a:stretch>
            <a:fillRect/>
          </a:stretch>
        </p:blipFill>
        <p:spPr>
          <a:xfrm>
            <a:off x="106017" y="389800"/>
            <a:ext cx="8104533" cy="6078400"/>
          </a:xfrm>
          <a:prstGeom prst="rect">
            <a:avLst/>
          </a:prstGeom>
        </p:spPr>
      </p:pic>
      <p:sp>
        <p:nvSpPr>
          <p:cNvPr id="4" name="TextBox 3">
            <a:extLst>
              <a:ext uri="{FF2B5EF4-FFF2-40B4-BE49-F238E27FC236}">
                <a16:creationId xmlns:a16="http://schemas.microsoft.com/office/drawing/2014/main" id="{93ED2BEE-79A0-422C-8850-5C3A3636045C}"/>
              </a:ext>
            </a:extLst>
          </p:cNvPr>
          <p:cNvSpPr txBox="1"/>
          <p:nvPr/>
        </p:nvSpPr>
        <p:spPr>
          <a:xfrm>
            <a:off x="8627165" y="1720840"/>
            <a:ext cx="3154017" cy="4093428"/>
          </a:xfrm>
          <a:prstGeom prst="rect">
            <a:avLst/>
          </a:prstGeom>
          <a:noFill/>
        </p:spPr>
        <p:txBody>
          <a:bodyPr wrap="square">
            <a:spAutoFit/>
          </a:bodyPr>
          <a:lstStyle/>
          <a:p>
            <a:pPr algn="just"/>
            <a:r>
              <a:rPr lang="vi-VN" sz="2000" dirty="0"/>
              <a:t>Đối với người Mông Hoa và Mông Trắng, trang phục của họ chủ yếu tập trung các hoa văn thổ cẩm hình chữ nhật, hình thoi,… trên lưng áo. Còn của người Mông Đen, Mông Đỏ thì ở vùng tay áo và trước ngực. Váy của họ là váy xòe xếp ly, thường là màu trắng, đai thắt lưng dài có màu nổi bật như xanh, hồng,...</a:t>
            </a:r>
            <a:endParaRPr lang="en-US" sz="2000" dirty="0"/>
          </a:p>
        </p:txBody>
      </p:sp>
    </p:spTree>
    <p:extLst>
      <p:ext uri="{BB962C8B-B14F-4D97-AF65-F5344CB8AC3E}">
        <p14:creationId xmlns:p14="http://schemas.microsoft.com/office/powerpoint/2010/main" val="1368152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60DD223-7F93-4847-AC2A-74785DEE1B47}"/>
              </a:ext>
            </a:extLst>
          </p:cNvPr>
          <p:cNvPicPr>
            <a:picLocks noChangeAspect="1"/>
          </p:cNvPicPr>
          <p:nvPr/>
        </p:nvPicPr>
        <p:blipFill>
          <a:blip r:embed="rId2"/>
          <a:stretch>
            <a:fillRect/>
          </a:stretch>
        </p:blipFill>
        <p:spPr>
          <a:xfrm>
            <a:off x="543822" y="108826"/>
            <a:ext cx="5366648" cy="3899163"/>
          </a:xfrm>
          <a:prstGeom prst="rect">
            <a:avLst/>
          </a:prstGeom>
        </p:spPr>
      </p:pic>
      <p:sp>
        <p:nvSpPr>
          <p:cNvPr id="4" name="TextBox 3">
            <a:extLst>
              <a:ext uri="{FF2B5EF4-FFF2-40B4-BE49-F238E27FC236}">
                <a16:creationId xmlns:a16="http://schemas.microsoft.com/office/drawing/2014/main" id="{41999853-D3FC-4CE0-A68F-6F156682431B}"/>
              </a:ext>
            </a:extLst>
          </p:cNvPr>
          <p:cNvSpPr txBox="1"/>
          <p:nvPr/>
        </p:nvSpPr>
        <p:spPr>
          <a:xfrm>
            <a:off x="675859" y="4117610"/>
            <a:ext cx="4426227" cy="1938992"/>
          </a:xfrm>
          <a:prstGeom prst="rect">
            <a:avLst/>
          </a:prstGeom>
          <a:noFill/>
        </p:spPr>
        <p:txBody>
          <a:bodyPr wrap="square">
            <a:spAutoFit/>
          </a:bodyPr>
          <a:lstStyle/>
          <a:p>
            <a:pPr algn="just"/>
            <a:r>
              <a:rPr lang="en-US" sz="2000" dirty="0"/>
              <a:t>TR</a:t>
            </a:r>
            <a:r>
              <a:rPr lang="vi-VN" sz="2000" dirty="0"/>
              <a:t>ang phục của dân tộc Tày hoàn toàn làm bằng vải tự dệt, cả nam, nữ đều mặc một mầu tràm đồng điệu. Và hầu như không có họa tiết trang trí, điểm nhấn là trang sức bằng bạc và có đai lưng. </a:t>
            </a:r>
            <a:endParaRPr lang="en-US" sz="2000" dirty="0"/>
          </a:p>
        </p:txBody>
      </p:sp>
      <p:pic>
        <p:nvPicPr>
          <p:cNvPr id="5" name="Picture 4">
            <a:extLst>
              <a:ext uri="{FF2B5EF4-FFF2-40B4-BE49-F238E27FC236}">
                <a16:creationId xmlns:a16="http://schemas.microsoft.com/office/drawing/2014/main" id="{437A954C-E2C1-40B3-A09C-3917677951A4}"/>
              </a:ext>
            </a:extLst>
          </p:cNvPr>
          <p:cNvPicPr>
            <a:picLocks noChangeAspect="1"/>
          </p:cNvPicPr>
          <p:nvPr/>
        </p:nvPicPr>
        <p:blipFill>
          <a:blip r:embed="rId3"/>
          <a:stretch>
            <a:fillRect/>
          </a:stretch>
        </p:blipFill>
        <p:spPr>
          <a:xfrm>
            <a:off x="6924084" y="108827"/>
            <a:ext cx="5108904" cy="3853573"/>
          </a:xfrm>
          <a:prstGeom prst="rect">
            <a:avLst/>
          </a:prstGeom>
        </p:spPr>
      </p:pic>
      <p:sp>
        <p:nvSpPr>
          <p:cNvPr id="7" name="TextBox 6">
            <a:extLst>
              <a:ext uri="{FF2B5EF4-FFF2-40B4-BE49-F238E27FC236}">
                <a16:creationId xmlns:a16="http://schemas.microsoft.com/office/drawing/2014/main" id="{53B2D4AB-A565-490C-961D-65FFC42B3213}"/>
              </a:ext>
            </a:extLst>
          </p:cNvPr>
          <p:cNvSpPr txBox="1"/>
          <p:nvPr/>
        </p:nvSpPr>
        <p:spPr>
          <a:xfrm>
            <a:off x="7659755" y="4209943"/>
            <a:ext cx="3432313" cy="1938992"/>
          </a:xfrm>
          <a:prstGeom prst="rect">
            <a:avLst/>
          </a:prstGeom>
          <a:noFill/>
        </p:spPr>
        <p:txBody>
          <a:bodyPr wrap="square">
            <a:spAutoFit/>
          </a:bodyPr>
          <a:lstStyle/>
          <a:p>
            <a:pPr algn="just"/>
            <a:r>
              <a:rPr lang="vi-VN" sz="2000" dirty="0"/>
              <a:t>Bộ trang phục của họ là chiếc áo dài may kín, không xẻ tà, phần dưới được may vừa bước chân, váy đi kèm với áo thường cùng màu áo chỉ là đậm hoặc nhạt hơn</a:t>
            </a:r>
            <a:endParaRPr lang="en-US" sz="2000" dirty="0"/>
          </a:p>
        </p:txBody>
      </p:sp>
    </p:spTree>
    <p:extLst>
      <p:ext uri="{BB962C8B-B14F-4D97-AF65-F5344CB8AC3E}">
        <p14:creationId xmlns:p14="http://schemas.microsoft.com/office/powerpoint/2010/main" val="1540606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3EA35C0-53E4-44CD-846C-04D0C350F8DA}"/>
              </a:ext>
            </a:extLst>
          </p:cNvPr>
          <p:cNvPicPr>
            <a:picLocks noChangeAspect="1"/>
          </p:cNvPicPr>
          <p:nvPr/>
        </p:nvPicPr>
        <p:blipFill>
          <a:blip r:embed="rId2"/>
          <a:stretch>
            <a:fillRect/>
          </a:stretch>
        </p:blipFill>
        <p:spPr>
          <a:xfrm>
            <a:off x="0" y="19051"/>
            <a:ext cx="12192000" cy="6819900"/>
          </a:xfrm>
          <a:prstGeom prst="rect">
            <a:avLst/>
          </a:prstGeom>
        </p:spPr>
      </p:pic>
      <p:sp>
        <p:nvSpPr>
          <p:cNvPr id="5" name="Rectangle 4"/>
          <p:cNvSpPr>
            <a:spLocks noChangeArrowheads="1"/>
          </p:cNvSpPr>
          <p:nvPr/>
        </p:nvSpPr>
        <p:spPr bwMode="auto">
          <a:xfrm>
            <a:off x="3526949" y="875846"/>
            <a:ext cx="533992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400" b="1" dirty="0">
                <a:solidFill>
                  <a:srgbClr val="FF0000"/>
                </a:solidFill>
              </a:rPr>
              <a:t>NỘI DUNG MÔN HỌC </a:t>
            </a:r>
          </a:p>
        </p:txBody>
      </p:sp>
      <p:sp>
        <p:nvSpPr>
          <p:cNvPr id="7" name="AutoShape 2"/>
          <p:cNvSpPr>
            <a:spLocks noChangeAspect="1" noChangeArrowheads="1"/>
          </p:cNvSpPr>
          <p:nvPr/>
        </p:nvSpPr>
        <p:spPr bwMode="auto">
          <a:xfrm flipV="1">
            <a:off x="1945481" y="1645287"/>
            <a:ext cx="8301037" cy="873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graphicFrame>
        <p:nvGraphicFramePr>
          <p:cNvPr id="2" name="Diagram 1"/>
          <p:cNvGraphicFramePr/>
          <p:nvPr>
            <p:extLst>
              <p:ext uri="{D42A27DB-BD31-4B8C-83A1-F6EECF244321}">
                <p14:modId xmlns:p14="http://schemas.microsoft.com/office/powerpoint/2010/main" val="3015386090"/>
              </p:ext>
            </p:extLst>
          </p:nvPr>
        </p:nvGraphicFramePr>
        <p:xfrm>
          <a:off x="1945481" y="2111375"/>
          <a:ext cx="8301037"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13628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
                                            <p:graphicEl>
                                              <a:dgm id="{E3EBAD45-2FCC-453E-B076-1F31010A9D30}"/>
                                            </p:graphicEl>
                                          </p:spTgt>
                                        </p:tgtEl>
                                        <p:attrNameLst>
                                          <p:attrName>style.visibility</p:attrName>
                                        </p:attrNameLst>
                                      </p:cBhvr>
                                      <p:to>
                                        <p:strVal val="visible"/>
                                      </p:to>
                                    </p:set>
                                    <p:anim calcmode="lin" valueType="num">
                                      <p:cBhvr additive="base">
                                        <p:cTn id="18" dur="500" fill="hold"/>
                                        <p:tgtEl>
                                          <p:spTgt spid="2">
                                            <p:graphicEl>
                                              <a:dgm id="{E3EBAD45-2FCC-453E-B076-1F31010A9D30}"/>
                                            </p:graphic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2">
                                            <p:graphicEl>
                                              <a:dgm id="{E3EBAD45-2FCC-453E-B076-1F31010A9D30}"/>
                                            </p:graphic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2">
                                            <p:graphicEl>
                                              <a:dgm id="{252E4A92-2E8A-410C-8174-7A64920D4F96}"/>
                                            </p:graphicEl>
                                          </p:spTgt>
                                        </p:tgtEl>
                                        <p:attrNameLst>
                                          <p:attrName>style.visibility</p:attrName>
                                        </p:attrNameLst>
                                      </p:cBhvr>
                                      <p:to>
                                        <p:strVal val="visible"/>
                                      </p:to>
                                    </p:set>
                                    <p:anim calcmode="lin" valueType="num">
                                      <p:cBhvr additive="base">
                                        <p:cTn id="24" dur="500" fill="hold"/>
                                        <p:tgtEl>
                                          <p:spTgt spid="2">
                                            <p:graphicEl>
                                              <a:dgm id="{252E4A92-2E8A-410C-8174-7A64920D4F96}"/>
                                            </p:graphic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2">
                                            <p:graphicEl>
                                              <a:dgm id="{252E4A92-2E8A-410C-8174-7A64920D4F96}"/>
                                            </p:graphic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2">
                                            <p:graphicEl>
                                              <a:dgm id="{78571142-69C3-49C3-87AA-B57AB598DF71}"/>
                                            </p:graphicEl>
                                          </p:spTgt>
                                        </p:tgtEl>
                                        <p:attrNameLst>
                                          <p:attrName>style.visibility</p:attrName>
                                        </p:attrNameLst>
                                      </p:cBhvr>
                                      <p:to>
                                        <p:strVal val="visible"/>
                                      </p:to>
                                    </p:set>
                                    <p:anim calcmode="lin" valueType="num">
                                      <p:cBhvr additive="base">
                                        <p:cTn id="30" dur="500" fill="hold"/>
                                        <p:tgtEl>
                                          <p:spTgt spid="2">
                                            <p:graphicEl>
                                              <a:dgm id="{78571142-69C3-49C3-87AA-B57AB598DF71}"/>
                                            </p:graphic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2">
                                            <p:graphicEl>
                                              <a:dgm id="{78571142-69C3-49C3-87AA-B57AB598DF71}"/>
                                            </p:graphic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2">
                                            <p:graphicEl>
                                              <a:dgm id="{56607174-FDB9-417D-BF83-60F35B75B075}"/>
                                            </p:graphicEl>
                                          </p:spTgt>
                                        </p:tgtEl>
                                        <p:attrNameLst>
                                          <p:attrName>style.visibility</p:attrName>
                                        </p:attrNameLst>
                                      </p:cBhvr>
                                      <p:to>
                                        <p:strVal val="visible"/>
                                      </p:to>
                                    </p:set>
                                    <p:anim calcmode="lin" valueType="num">
                                      <p:cBhvr additive="base">
                                        <p:cTn id="36" dur="500" fill="hold"/>
                                        <p:tgtEl>
                                          <p:spTgt spid="2">
                                            <p:graphicEl>
                                              <a:dgm id="{56607174-FDB9-417D-BF83-60F35B75B075}"/>
                                            </p:graphic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2">
                                            <p:graphicEl>
                                              <a:dgm id="{56607174-FDB9-417D-BF83-60F35B75B075}"/>
                                            </p:graphic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2">
                                            <p:graphicEl>
                                              <a:dgm id="{009C5788-7E7A-47F2-B310-21A8FD9D04BB}"/>
                                            </p:graphicEl>
                                          </p:spTgt>
                                        </p:tgtEl>
                                        <p:attrNameLst>
                                          <p:attrName>style.visibility</p:attrName>
                                        </p:attrNameLst>
                                      </p:cBhvr>
                                      <p:to>
                                        <p:strVal val="visible"/>
                                      </p:to>
                                    </p:set>
                                    <p:anim calcmode="lin" valueType="num">
                                      <p:cBhvr additive="base">
                                        <p:cTn id="42" dur="500" fill="hold"/>
                                        <p:tgtEl>
                                          <p:spTgt spid="2">
                                            <p:graphicEl>
                                              <a:dgm id="{009C5788-7E7A-47F2-B310-21A8FD9D04BB}"/>
                                            </p:graphic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2">
                                            <p:graphicEl>
                                              <a:dgm id="{009C5788-7E7A-47F2-B310-21A8FD9D04BB}"/>
                                            </p:graphic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2">
                                            <p:graphicEl>
                                              <a:dgm id="{F773AC60-30DF-4A7A-9E7D-54BAEC52089C}"/>
                                            </p:graphicEl>
                                          </p:spTgt>
                                        </p:tgtEl>
                                        <p:attrNameLst>
                                          <p:attrName>style.visibility</p:attrName>
                                        </p:attrNameLst>
                                      </p:cBhvr>
                                      <p:to>
                                        <p:strVal val="visible"/>
                                      </p:to>
                                    </p:set>
                                    <p:anim calcmode="lin" valueType="num">
                                      <p:cBhvr additive="base">
                                        <p:cTn id="48" dur="500" fill="hold"/>
                                        <p:tgtEl>
                                          <p:spTgt spid="2">
                                            <p:graphicEl>
                                              <a:dgm id="{F773AC60-30DF-4A7A-9E7D-54BAEC52089C}"/>
                                            </p:graphicEl>
                                          </p:spTgt>
                                        </p:tgtEl>
                                        <p:attrNameLst>
                                          <p:attrName>ppt_x</p:attrName>
                                        </p:attrNameLst>
                                      </p:cBhvr>
                                      <p:tavLst>
                                        <p:tav tm="0">
                                          <p:val>
                                            <p:strVal val="0-#ppt_w/2"/>
                                          </p:val>
                                        </p:tav>
                                        <p:tav tm="100000">
                                          <p:val>
                                            <p:strVal val="#ppt_x"/>
                                          </p:val>
                                        </p:tav>
                                      </p:tavLst>
                                    </p:anim>
                                    <p:anim calcmode="lin" valueType="num">
                                      <p:cBhvr additive="base">
                                        <p:cTn id="49" dur="500" fill="hold"/>
                                        <p:tgtEl>
                                          <p:spTgt spid="2">
                                            <p:graphicEl>
                                              <a:dgm id="{F773AC60-30DF-4A7A-9E7D-54BAEC52089C}"/>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DF7EF5E-5A6A-4F97-A384-9B28388B9A6E}"/>
              </a:ext>
            </a:extLst>
          </p:cNvPr>
          <p:cNvPicPr>
            <a:picLocks noChangeAspect="1"/>
          </p:cNvPicPr>
          <p:nvPr/>
        </p:nvPicPr>
        <p:blipFill>
          <a:blip r:embed="rId2"/>
          <a:stretch>
            <a:fillRect/>
          </a:stretch>
        </p:blipFill>
        <p:spPr>
          <a:xfrm>
            <a:off x="0" y="18288"/>
            <a:ext cx="12192000" cy="6821424"/>
          </a:xfrm>
          <a:prstGeom prst="rect">
            <a:avLst/>
          </a:prstGeom>
        </p:spPr>
      </p:pic>
      <p:graphicFrame>
        <p:nvGraphicFramePr>
          <p:cNvPr id="2" name="Diagram 1"/>
          <p:cNvGraphicFramePr/>
          <p:nvPr>
            <p:extLst>
              <p:ext uri="{D42A27DB-BD31-4B8C-83A1-F6EECF244321}">
                <p14:modId xmlns:p14="http://schemas.microsoft.com/office/powerpoint/2010/main" val="3853609180"/>
              </p:ext>
            </p:extLst>
          </p:nvPr>
        </p:nvGraphicFramePr>
        <p:xfrm>
          <a:off x="1219200" y="838200"/>
          <a:ext cx="9067800" cy="459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8552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graphicEl>
                                              <a:dgm id="{F654B628-DB0D-44BC-B1A6-8CA6BE9D2B28}"/>
                                            </p:graphicEl>
                                          </p:spTgt>
                                        </p:tgtEl>
                                        <p:attrNameLst>
                                          <p:attrName>style.visibility</p:attrName>
                                        </p:attrNameLst>
                                      </p:cBhvr>
                                      <p:to>
                                        <p:strVal val="visible"/>
                                      </p:to>
                                    </p:set>
                                    <p:anim calcmode="lin" valueType="num">
                                      <p:cBhvr additive="base">
                                        <p:cTn id="7" dur="500" fill="hold"/>
                                        <p:tgtEl>
                                          <p:spTgt spid="2">
                                            <p:graphicEl>
                                              <a:dgm id="{F654B628-DB0D-44BC-B1A6-8CA6BE9D2B28}"/>
                                            </p:graphic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graphicEl>
                                              <a:dgm id="{F654B628-DB0D-44BC-B1A6-8CA6BE9D2B28}"/>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graphicEl>
                                              <a:dgm id="{C09B6EFE-AA94-4600-99A5-7B6FD8603566}"/>
                                            </p:graphicEl>
                                          </p:spTgt>
                                        </p:tgtEl>
                                        <p:attrNameLst>
                                          <p:attrName>style.visibility</p:attrName>
                                        </p:attrNameLst>
                                      </p:cBhvr>
                                      <p:to>
                                        <p:strVal val="visible"/>
                                      </p:to>
                                    </p:set>
                                    <p:anim calcmode="lin" valueType="num">
                                      <p:cBhvr additive="base">
                                        <p:cTn id="13" dur="500" fill="hold"/>
                                        <p:tgtEl>
                                          <p:spTgt spid="2">
                                            <p:graphicEl>
                                              <a:dgm id="{C09B6EFE-AA94-4600-99A5-7B6FD8603566}"/>
                                            </p:graphic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graphicEl>
                                              <a:dgm id="{C09B6EFE-AA94-4600-99A5-7B6FD8603566}"/>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
                                            <p:graphicEl>
                                              <a:dgm id="{A71858D1-8A33-4650-AAA7-F5D3651919AA}"/>
                                            </p:graphicEl>
                                          </p:spTgt>
                                        </p:tgtEl>
                                        <p:attrNameLst>
                                          <p:attrName>style.visibility</p:attrName>
                                        </p:attrNameLst>
                                      </p:cBhvr>
                                      <p:to>
                                        <p:strVal val="visible"/>
                                      </p:to>
                                    </p:set>
                                    <p:anim calcmode="lin" valueType="num">
                                      <p:cBhvr additive="base">
                                        <p:cTn id="19" dur="500" fill="hold"/>
                                        <p:tgtEl>
                                          <p:spTgt spid="2">
                                            <p:graphicEl>
                                              <a:dgm id="{A71858D1-8A33-4650-AAA7-F5D3651919AA}"/>
                                            </p:graphic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
                                            <p:graphicEl>
                                              <a:dgm id="{A71858D1-8A33-4650-AAA7-F5D3651919AA}"/>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
                                            <p:graphicEl>
                                              <a:dgm id="{5A90CA4C-E2DD-4CD7-B17F-ECFC5B928CDB}"/>
                                            </p:graphicEl>
                                          </p:spTgt>
                                        </p:tgtEl>
                                        <p:attrNameLst>
                                          <p:attrName>style.visibility</p:attrName>
                                        </p:attrNameLst>
                                      </p:cBhvr>
                                      <p:to>
                                        <p:strVal val="visible"/>
                                      </p:to>
                                    </p:set>
                                    <p:anim calcmode="lin" valueType="num">
                                      <p:cBhvr additive="base">
                                        <p:cTn id="25" dur="500" fill="hold"/>
                                        <p:tgtEl>
                                          <p:spTgt spid="2">
                                            <p:graphicEl>
                                              <a:dgm id="{5A90CA4C-E2DD-4CD7-B17F-ECFC5B928CDB}"/>
                                            </p:graphic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
                                            <p:graphicEl>
                                              <a:dgm id="{5A90CA4C-E2DD-4CD7-B17F-ECFC5B928CD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3733801" y="419100"/>
            <a:ext cx="47529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b="1" u="sng">
                <a:solidFill>
                  <a:srgbClr val="FF0000"/>
                </a:solidFill>
                <a:latin typeface="Times New Roman" panose="02020603050405020304" pitchFamily="18" charset="0"/>
                <a:cs typeface="Times New Roman" panose="02020603050405020304" pitchFamily="18" charset="0"/>
              </a:rPr>
              <a:t>TÀI LIỆU THAM KHẢO</a:t>
            </a:r>
            <a:endParaRPr lang="en-US">
              <a:solidFill>
                <a:srgbClr val="FF0000"/>
              </a:solidFill>
              <a:latin typeface="Times New Roman" panose="02020603050405020304" pitchFamily="18" charset="0"/>
              <a:cs typeface="Times New Roman" panose="02020603050405020304" pitchFamily="18" charset="0"/>
            </a:endParaRPr>
          </a:p>
        </p:txBody>
      </p:sp>
      <p:sp>
        <p:nvSpPr>
          <p:cNvPr id="5" name="Rectangle 4"/>
          <p:cNvSpPr>
            <a:spLocks noChangeArrowheads="1"/>
          </p:cNvSpPr>
          <p:nvPr/>
        </p:nvSpPr>
        <p:spPr bwMode="auto">
          <a:xfrm>
            <a:off x="726141" y="1385047"/>
            <a:ext cx="11187953"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3600" dirty="0">
                <a:solidFill>
                  <a:srgbClr val="0000FF"/>
                </a:solidFill>
              </a:rPr>
              <a:t>1. </a:t>
            </a:r>
            <a:r>
              <a:rPr lang="en-US" sz="3600" u="sng" dirty="0" err="1">
                <a:solidFill>
                  <a:srgbClr val="0000FF"/>
                </a:solidFill>
              </a:rPr>
              <a:t>Nguyễn</a:t>
            </a:r>
            <a:r>
              <a:rPr lang="en-US" sz="3600" u="sng" dirty="0">
                <a:solidFill>
                  <a:srgbClr val="0000FF"/>
                </a:solidFill>
              </a:rPr>
              <a:t> </a:t>
            </a:r>
            <a:r>
              <a:rPr lang="en-US" sz="3600" u="sng" dirty="0" err="1">
                <a:solidFill>
                  <a:srgbClr val="0000FF"/>
                </a:solidFill>
              </a:rPr>
              <a:t>Quang</a:t>
            </a:r>
            <a:r>
              <a:rPr lang="en-US" sz="3600" u="sng" dirty="0">
                <a:solidFill>
                  <a:srgbClr val="0000FF"/>
                </a:solidFill>
              </a:rPr>
              <a:t> </a:t>
            </a:r>
            <a:r>
              <a:rPr lang="en-US" sz="3600" u="sng" dirty="0" err="1">
                <a:solidFill>
                  <a:srgbClr val="0000FF"/>
                </a:solidFill>
              </a:rPr>
              <a:t>Ngọc</a:t>
            </a:r>
            <a:r>
              <a:rPr lang="en-US" sz="3600" u="sng" dirty="0">
                <a:solidFill>
                  <a:srgbClr val="0000FF"/>
                </a:solidFill>
              </a:rPr>
              <a:t> (</a:t>
            </a:r>
            <a:r>
              <a:rPr lang="en-US" sz="3600" u="sng" dirty="0" err="1">
                <a:solidFill>
                  <a:srgbClr val="0000FF"/>
                </a:solidFill>
              </a:rPr>
              <a:t>chủ</a:t>
            </a:r>
            <a:r>
              <a:rPr lang="en-US" sz="3600" u="sng" dirty="0">
                <a:solidFill>
                  <a:srgbClr val="0000FF"/>
                </a:solidFill>
              </a:rPr>
              <a:t> </a:t>
            </a:r>
            <a:r>
              <a:rPr lang="en-US" sz="3600" u="sng" dirty="0" err="1">
                <a:solidFill>
                  <a:srgbClr val="0000FF"/>
                </a:solidFill>
              </a:rPr>
              <a:t>biên</a:t>
            </a:r>
            <a:r>
              <a:rPr lang="en-US" sz="3600" u="sng" dirty="0">
                <a:solidFill>
                  <a:srgbClr val="0000FF"/>
                </a:solidFill>
              </a:rPr>
              <a:t>), </a:t>
            </a:r>
            <a:r>
              <a:rPr lang="en-US" sz="3600" b="1" i="1" u="sng" dirty="0" err="1">
                <a:solidFill>
                  <a:srgbClr val="FF0000"/>
                </a:solidFill>
              </a:rPr>
              <a:t>Tiến</a:t>
            </a:r>
            <a:r>
              <a:rPr lang="en-US" sz="3600" b="1" i="1" u="sng" dirty="0">
                <a:solidFill>
                  <a:srgbClr val="FF0000"/>
                </a:solidFill>
              </a:rPr>
              <a:t> </a:t>
            </a:r>
            <a:r>
              <a:rPr lang="en-US" sz="3600" b="1" i="1" u="sng" dirty="0" err="1">
                <a:solidFill>
                  <a:srgbClr val="FF0000"/>
                </a:solidFill>
              </a:rPr>
              <a:t>trình</a:t>
            </a:r>
            <a:r>
              <a:rPr lang="en-US" sz="3600" b="1" i="1" u="sng" dirty="0">
                <a:solidFill>
                  <a:srgbClr val="FF0000"/>
                </a:solidFill>
              </a:rPr>
              <a:t> </a:t>
            </a:r>
            <a:r>
              <a:rPr lang="en-US" sz="3600" b="1" i="1" u="sng" dirty="0" err="1">
                <a:solidFill>
                  <a:srgbClr val="FF0000"/>
                </a:solidFill>
              </a:rPr>
              <a:t>lịch</a:t>
            </a:r>
            <a:r>
              <a:rPr lang="en-US" sz="3600" b="1" i="1" u="sng" dirty="0">
                <a:solidFill>
                  <a:srgbClr val="FF0000"/>
                </a:solidFill>
              </a:rPr>
              <a:t> </a:t>
            </a:r>
            <a:r>
              <a:rPr lang="en-US" sz="3600" b="1" i="1" u="sng" dirty="0" err="1">
                <a:solidFill>
                  <a:srgbClr val="FF0000"/>
                </a:solidFill>
              </a:rPr>
              <a:t>sử</a:t>
            </a:r>
            <a:r>
              <a:rPr lang="en-US" sz="3600" b="1" i="1" u="sng" dirty="0">
                <a:solidFill>
                  <a:srgbClr val="FF0000"/>
                </a:solidFill>
              </a:rPr>
              <a:t> </a:t>
            </a:r>
            <a:r>
              <a:rPr lang="en-US" sz="3600" b="1" i="1" u="sng" dirty="0" err="1">
                <a:solidFill>
                  <a:srgbClr val="FF0000"/>
                </a:solidFill>
              </a:rPr>
              <a:t>Việt</a:t>
            </a:r>
            <a:r>
              <a:rPr lang="en-US" sz="3600" b="1" i="1" u="sng" dirty="0">
                <a:solidFill>
                  <a:srgbClr val="FF0000"/>
                </a:solidFill>
              </a:rPr>
              <a:t> Nam,</a:t>
            </a:r>
            <a:r>
              <a:rPr lang="en-US" sz="3600" u="sng" dirty="0">
                <a:solidFill>
                  <a:srgbClr val="0000FF"/>
                </a:solidFill>
              </a:rPr>
              <a:t> </a:t>
            </a:r>
            <a:r>
              <a:rPr lang="en-US" sz="3600" u="sng" dirty="0" err="1">
                <a:solidFill>
                  <a:srgbClr val="0000FF"/>
                </a:solidFill>
              </a:rPr>
              <a:t>nxb</a:t>
            </a:r>
            <a:r>
              <a:rPr lang="en-US" sz="3600" u="sng" dirty="0">
                <a:solidFill>
                  <a:srgbClr val="0000FF"/>
                </a:solidFill>
              </a:rPr>
              <a:t> </a:t>
            </a:r>
            <a:r>
              <a:rPr lang="en-US" sz="3600" u="sng" dirty="0" err="1">
                <a:solidFill>
                  <a:srgbClr val="0000FF"/>
                </a:solidFill>
              </a:rPr>
              <a:t>Giáo</a:t>
            </a:r>
            <a:r>
              <a:rPr lang="en-US" sz="3600" u="sng" dirty="0">
                <a:solidFill>
                  <a:srgbClr val="0000FF"/>
                </a:solidFill>
              </a:rPr>
              <a:t> </a:t>
            </a:r>
            <a:r>
              <a:rPr lang="en-US" sz="3600" u="sng" dirty="0" err="1">
                <a:solidFill>
                  <a:srgbClr val="0000FF"/>
                </a:solidFill>
              </a:rPr>
              <a:t>dục</a:t>
            </a:r>
            <a:r>
              <a:rPr lang="en-US" sz="3600" u="sng" dirty="0">
                <a:solidFill>
                  <a:srgbClr val="0000FF"/>
                </a:solidFill>
              </a:rPr>
              <a:t> </a:t>
            </a:r>
            <a:r>
              <a:rPr lang="en-US" sz="3600" u="sng" dirty="0" err="1">
                <a:solidFill>
                  <a:srgbClr val="0000FF"/>
                </a:solidFill>
              </a:rPr>
              <a:t>Việt</a:t>
            </a:r>
            <a:r>
              <a:rPr lang="en-US" sz="3600" u="sng" dirty="0">
                <a:solidFill>
                  <a:srgbClr val="0000FF"/>
                </a:solidFill>
              </a:rPr>
              <a:t> Nam</a:t>
            </a:r>
          </a:p>
          <a:p>
            <a:pPr algn="just" eaLnBrk="1" hangingPunct="1">
              <a:spcBef>
                <a:spcPct val="0"/>
              </a:spcBef>
              <a:buFontTx/>
              <a:buNone/>
            </a:pPr>
            <a:r>
              <a:rPr lang="en-US" sz="3600" dirty="0">
                <a:solidFill>
                  <a:srgbClr val="0000FF"/>
                </a:solidFill>
              </a:rPr>
              <a:t>2. </a:t>
            </a:r>
            <a:r>
              <a:rPr lang="en-US" sz="3600" dirty="0" err="1">
                <a:solidFill>
                  <a:srgbClr val="0000FF"/>
                </a:solidFill>
              </a:rPr>
              <a:t>Trương</a:t>
            </a:r>
            <a:r>
              <a:rPr lang="en-US" sz="3600" dirty="0">
                <a:solidFill>
                  <a:srgbClr val="0000FF"/>
                </a:solidFill>
              </a:rPr>
              <a:t> </a:t>
            </a:r>
            <a:r>
              <a:rPr lang="en-US" sz="3600" dirty="0" err="1">
                <a:solidFill>
                  <a:srgbClr val="0000FF"/>
                </a:solidFill>
              </a:rPr>
              <a:t>Hữu</a:t>
            </a:r>
            <a:r>
              <a:rPr lang="en-US" sz="3600" dirty="0">
                <a:solidFill>
                  <a:srgbClr val="0000FF"/>
                </a:solidFill>
              </a:rPr>
              <a:t> </a:t>
            </a:r>
            <a:r>
              <a:rPr lang="en-US" sz="3600" dirty="0" err="1">
                <a:solidFill>
                  <a:srgbClr val="0000FF"/>
                </a:solidFill>
              </a:rPr>
              <a:t>Quýnh</a:t>
            </a:r>
            <a:r>
              <a:rPr lang="en-US" sz="3600" dirty="0">
                <a:solidFill>
                  <a:srgbClr val="0000FF"/>
                </a:solidFill>
              </a:rPr>
              <a:t> (</a:t>
            </a:r>
            <a:r>
              <a:rPr lang="en-US" sz="3600" dirty="0" err="1">
                <a:solidFill>
                  <a:srgbClr val="0000FF"/>
                </a:solidFill>
              </a:rPr>
              <a:t>chủ</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a:t>
            </a:r>
            <a:r>
              <a:rPr lang="en-US" sz="3600" b="1" i="1" dirty="0" err="1">
                <a:solidFill>
                  <a:srgbClr val="FF0000"/>
                </a:solidFill>
              </a:rPr>
              <a:t>cương</a:t>
            </a:r>
            <a:r>
              <a:rPr lang="en-US" sz="3600" b="1" i="1" dirty="0">
                <a:solidFill>
                  <a:srgbClr val="FF0000"/>
                </a:solidFill>
              </a:rPr>
              <a:t> </a:t>
            </a:r>
            <a:r>
              <a:rPr lang="en-US" sz="3600" b="1" i="1" dirty="0" err="1">
                <a:solidFill>
                  <a:srgbClr val="FF0000"/>
                </a:solidFill>
              </a:rPr>
              <a:t>lịch</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Nam</a:t>
            </a:r>
            <a:r>
              <a:rPr lang="en-US" sz="3600" dirty="0">
                <a:solidFill>
                  <a:srgbClr val="0000FF"/>
                </a:solidFill>
              </a:rPr>
              <a:t>, </a:t>
            </a:r>
            <a:r>
              <a:rPr lang="en-US" sz="3600" dirty="0" err="1">
                <a:solidFill>
                  <a:srgbClr val="0000FF"/>
                </a:solidFill>
              </a:rPr>
              <a:t>tập</a:t>
            </a:r>
            <a:r>
              <a:rPr lang="en-US" sz="3600" dirty="0">
                <a:solidFill>
                  <a:srgbClr val="0000FF"/>
                </a:solidFill>
              </a:rPr>
              <a:t> I, </a:t>
            </a:r>
            <a:r>
              <a:rPr lang="en-US" sz="3600" dirty="0" err="1">
                <a:solidFill>
                  <a:srgbClr val="0000FF"/>
                </a:solidFill>
              </a:rPr>
              <a:t>Nxb</a:t>
            </a:r>
            <a:r>
              <a:rPr lang="en-US" sz="3600" dirty="0">
                <a:solidFill>
                  <a:srgbClr val="0000FF"/>
                </a:solidFill>
              </a:rPr>
              <a:t>. </a:t>
            </a:r>
            <a:r>
              <a:rPr lang="en-US" sz="3600" dirty="0" err="1">
                <a:solidFill>
                  <a:srgbClr val="0000FF"/>
                </a:solidFill>
              </a:rPr>
              <a:t>Giáo</a:t>
            </a:r>
            <a:r>
              <a:rPr lang="en-US" sz="3600" dirty="0">
                <a:solidFill>
                  <a:srgbClr val="0000FF"/>
                </a:solidFill>
              </a:rPr>
              <a:t> </a:t>
            </a:r>
            <a:r>
              <a:rPr lang="en-US" sz="3600" dirty="0" err="1">
                <a:solidFill>
                  <a:srgbClr val="0000FF"/>
                </a:solidFill>
              </a:rPr>
              <a:t>dục</a:t>
            </a:r>
            <a:r>
              <a:rPr lang="en-US" sz="3600" dirty="0">
                <a:solidFill>
                  <a:srgbClr val="0000FF"/>
                </a:solidFill>
              </a:rPr>
              <a:t>, H.1997.</a:t>
            </a:r>
          </a:p>
          <a:p>
            <a:pPr algn="just" eaLnBrk="1" hangingPunct="1">
              <a:spcBef>
                <a:spcPct val="0"/>
              </a:spcBef>
              <a:buFontTx/>
              <a:buNone/>
            </a:pPr>
            <a:r>
              <a:rPr lang="en-US" sz="3600" dirty="0">
                <a:solidFill>
                  <a:srgbClr val="0000FF"/>
                </a:solidFill>
              </a:rPr>
              <a:t>3. </a:t>
            </a:r>
            <a:r>
              <a:rPr lang="en-US" sz="3600" dirty="0" err="1">
                <a:solidFill>
                  <a:srgbClr val="0000FF"/>
                </a:solidFill>
              </a:rPr>
              <a:t>Đinh</a:t>
            </a:r>
            <a:r>
              <a:rPr lang="en-US" sz="3600" dirty="0">
                <a:solidFill>
                  <a:srgbClr val="0000FF"/>
                </a:solidFill>
              </a:rPr>
              <a:t> </a:t>
            </a:r>
            <a:r>
              <a:rPr lang="en-US" sz="3600" dirty="0" err="1">
                <a:solidFill>
                  <a:srgbClr val="0000FF"/>
                </a:solidFill>
              </a:rPr>
              <a:t>Xuân</a:t>
            </a:r>
            <a:r>
              <a:rPr lang="en-US" sz="3600" dirty="0">
                <a:solidFill>
                  <a:srgbClr val="0000FF"/>
                </a:solidFill>
              </a:rPr>
              <a:t> </a:t>
            </a:r>
            <a:r>
              <a:rPr lang="en-US" sz="3600" dirty="0" err="1">
                <a:solidFill>
                  <a:srgbClr val="0000FF"/>
                </a:solidFill>
              </a:rPr>
              <a:t>Lâm</a:t>
            </a:r>
            <a:r>
              <a:rPr lang="en-US" sz="3600" dirty="0">
                <a:solidFill>
                  <a:srgbClr val="0000FF"/>
                </a:solidFill>
              </a:rPr>
              <a:t> (</a:t>
            </a:r>
            <a:r>
              <a:rPr lang="en-US" sz="3600" dirty="0" err="1">
                <a:solidFill>
                  <a:srgbClr val="0000FF"/>
                </a:solidFill>
              </a:rPr>
              <a:t>chủ</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a:t>
            </a:r>
            <a:r>
              <a:rPr lang="en-US" sz="3600" b="1" i="1" dirty="0" err="1">
                <a:solidFill>
                  <a:srgbClr val="FF0000"/>
                </a:solidFill>
              </a:rPr>
              <a:t>cương</a:t>
            </a:r>
            <a:r>
              <a:rPr lang="en-US" sz="3600" b="1" i="1" dirty="0">
                <a:solidFill>
                  <a:srgbClr val="FF0000"/>
                </a:solidFill>
              </a:rPr>
              <a:t> </a:t>
            </a:r>
            <a:r>
              <a:rPr lang="en-US" sz="3600" b="1" i="1" dirty="0" err="1">
                <a:solidFill>
                  <a:srgbClr val="FF0000"/>
                </a:solidFill>
              </a:rPr>
              <a:t>lịch</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Nam</a:t>
            </a:r>
            <a:r>
              <a:rPr lang="en-US" sz="3600" dirty="0">
                <a:solidFill>
                  <a:srgbClr val="0000FF"/>
                </a:solidFill>
              </a:rPr>
              <a:t>, </a:t>
            </a:r>
            <a:r>
              <a:rPr lang="en-US" sz="3600" dirty="0" err="1">
                <a:solidFill>
                  <a:srgbClr val="0000FF"/>
                </a:solidFill>
              </a:rPr>
              <a:t>tập</a:t>
            </a:r>
            <a:r>
              <a:rPr lang="en-US" sz="3600" dirty="0">
                <a:solidFill>
                  <a:srgbClr val="0000FF"/>
                </a:solidFill>
              </a:rPr>
              <a:t> II, </a:t>
            </a:r>
            <a:r>
              <a:rPr lang="en-US" sz="3600" dirty="0" err="1">
                <a:solidFill>
                  <a:srgbClr val="0000FF"/>
                </a:solidFill>
              </a:rPr>
              <a:t>Nxb</a:t>
            </a:r>
            <a:r>
              <a:rPr lang="en-US" sz="3600" dirty="0">
                <a:solidFill>
                  <a:srgbClr val="0000FF"/>
                </a:solidFill>
              </a:rPr>
              <a:t> </a:t>
            </a:r>
            <a:r>
              <a:rPr lang="en-US" sz="3600" dirty="0" err="1">
                <a:solidFill>
                  <a:srgbClr val="0000FF"/>
                </a:solidFill>
              </a:rPr>
              <a:t>Giáo</a:t>
            </a:r>
            <a:r>
              <a:rPr lang="en-US" sz="3600" dirty="0">
                <a:solidFill>
                  <a:srgbClr val="0000FF"/>
                </a:solidFill>
              </a:rPr>
              <a:t> </a:t>
            </a:r>
            <a:r>
              <a:rPr lang="en-US" sz="3600" dirty="0" err="1">
                <a:solidFill>
                  <a:srgbClr val="0000FF"/>
                </a:solidFill>
              </a:rPr>
              <a:t>dục</a:t>
            </a:r>
            <a:r>
              <a:rPr lang="en-US" sz="3600" dirty="0">
                <a:solidFill>
                  <a:srgbClr val="0000FF"/>
                </a:solidFill>
              </a:rPr>
              <a:t>, H.1998.</a:t>
            </a:r>
          </a:p>
          <a:p>
            <a:pPr algn="just" eaLnBrk="1" hangingPunct="1">
              <a:spcBef>
                <a:spcPct val="0"/>
              </a:spcBef>
              <a:buFontTx/>
              <a:buNone/>
            </a:pPr>
            <a:r>
              <a:rPr lang="en-US" sz="3600" dirty="0">
                <a:solidFill>
                  <a:srgbClr val="0000FF"/>
                </a:solidFill>
              </a:rPr>
              <a:t>4. </a:t>
            </a:r>
            <a:r>
              <a:rPr lang="en-US" sz="3600" dirty="0" err="1">
                <a:solidFill>
                  <a:srgbClr val="0000FF"/>
                </a:solidFill>
              </a:rPr>
              <a:t>Lê</a:t>
            </a:r>
            <a:r>
              <a:rPr lang="en-US" sz="3600" dirty="0">
                <a:solidFill>
                  <a:srgbClr val="0000FF"/>
                </a:solidFill>
              </a:rPr>
              <a:t> </a:t>
            </a:r>
            <a:r>
              <a:rPr lang="en-US" sz="3600" dirty="0" err="1">
                <a:solidFill>
                  <a:srgbClr val="0000FF"/>
                </a:solidFill>
              </a:rPr>
              <a:t>Mậu</a:t>
            </a:r>
            <a:r>
              <a:rPr lang="en-US" sz="3600" dirty="0">
                <a:solidFill>
                  <a:srgbClr val="0000FF"/>
                </a:solidFill>
              </a:rPr>
              <a:t> </a:t>
            </a:r>
            <a:r>
              <a:rPr lang="en-US" sz="3600" dirty="0" err="1">
                <a:solidFill>
                  <a:srgbClr val="0000FF"/>
                </a:solidFill>
              </a:rPr>
              <a:t>Hãn</a:t>
            </a:r>
            <a:r>
              <a:rPr lang="en-US" sz="3600" dirty="0">
                <a:solidFill>
                  <a:srgbClr val="0000FF"/>
                </a:solidFill>
              </a:rPr>
              <a:t> (</a:t>
            </a:r>
            <a:r>
              <a:rPr lang="en-US" sz="3600" dirty="0" err="1">
                <a:solidFill>
                  <a:srgbClr val="0000FF"/>
                </a:solidFill>
              </a:rPr>
              <a:t>chủ</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a:t>
            </a:r>
            <a:r>
              <a:rPr lang="en-US" sz="3600" b="1" i="1" dirty="0" err="1">
                <a:solidFill>
                  <a:srgbClr val="FF0000"/>
                </a:solidFill>
              </a:rPr>
              <a:t>cương</a:t>
            </a:r>
            <a:r>
              <a:rPr lang="en-US" sz="3600" b="1" i="1" dirty="0">
                <a:solidFill>
                  <a:srgbClr val="FF0000"/>
                </a:solidFill>
              </a:rPr>
              <a:t> </a:t>
            </a:r>
            <a:r>
              <a:rPr lang="en-US" sz="3600" b="1" i="1" dirty="0" err="1">
                <a:solidFill>
                  <a:srgbClr val="FF0000"/>
                </a:solidFill>
              </a:rPr>
              <a:t>lịch</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Nam</a:t>
            </a:r>
            <a:r>
              <a:rPr lang="en-US" sz="3600" dirty="0">
                <a:solidFill>
                  <a:srgbClr val="0000FF"/>
                </a:solidFill>
              </a:rPr>
              <a:t>, </a:t>
            </a:r>
            <a:r>
              <a:rPr lang="en-US" sz="3600" dirty="0" err="1">
                <a:solidFill>
                  <a:srgbClr val="0000FF"/>
                </a:solidFill>
              </a:rPr>
              <a:t>tập</a:t>
            </a:r>
            <a:r>
              <a:rPr lang="en-US" sz="3600" dirty="0">
                <a:solidFill>
                  <a:srgbClr val="0000FF"/>
                </a:solidFill>
              </a:rPr>
              <a:t> III, </a:t>
            </a:r>
            <a:r>
              <a:rPr lang="en-US" sz="3600" dirty="0" err="1">
                <a:solidFill>
                  <a:srgbClr val="0000FF"/>
                </a:solidFill>
              </a:rPr>
              <a:t>Nxb</a:t>
            </a:r>
            <a:r>
              <a:rPr lang="en-US" sz="3600" dirty="0">
                <a:solidFill>
                  <a:srgbClr val="0000FF"/>
                </a:solidFill>
              </a:rPr>
              <a:t> </a:t>
            </a:r>
            <a:r>
              <a:rPr lang="en-US" sz="3600" dirty="0" err="1">
                <a:solidFill>
                  <a:srgbClr val="0000FF"/>
                </a:solidFill>
              </a:rPr>
              <a:t>Giáo</a:t>
            </a:r>
            <a:r>
              <a:rPr lang="en-US" sz="3600" dirty="0">
                <a:solidFill>
                  <a:srgbClr val="0000FF"/>
                </a:solidFill>
              </a:rPr>
              <a:t> </a:t>
            </a:r>
            <a:r>
              <a:rPr lang="en-US" sz="3600" dirty="0" err="1">
                <a:solidFill>
                  <a:srgbClr val="0000FF"/>
                </a:solidFill>
              </a:rPr>
              <a:t>dục</a:t>
            </a:r>
            <a:r>
              <a:rPr lang="en-US" sz="3600" dirty="0">
                <a:solidFill>
                  <a:srgbClr val="0000FF"/>
                </a:solidFill>
              </a:rPr>
              <a:t>, H.1999.</a:t>
            </a:r>
          </a:p>
        </p:txBody>
      </p:sp>
    </p:spTree>
    <p:extLst>
      <p:ext uri="{BB962C8B-B14F-4D97-AF65-F5344CB8AC3E}">
        <p14:creationId xmlns:p14="http://schemas.microsoft.com/office/powerpoint/2010/main" val="4653989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372036" y="1030941"/>
            <a:ext cx="1181996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3600" dirty="0">
                <a:solidFill>
                  <a:srgbClr val="0000FF"/>
                </a:solidFill>
              </a:rPr>
              <a:t>5. </a:t>
            </a:r>
            <a:r>
              <a:rPr lang="en-US" sz="3600" dirty="0" err="1">
                <a:solidFill>
                  <a:srgbClr val="0000FF"/>
                </a:solidFill>
              </a:rPr>
              <a:t>Ngô</a:t>
            </a:r>
            <a:r>
              <a:rPr lang="en-US" sz="3600" dirty="0">
                <a:solidFill>
                  <a:srgbClr val="0000FF"/>
                </a:solidFill>
              </a:rPr>
              <a:t> </a:t>
            </a:r>
            <a:r>
              <a:rPr lang="en-US" sz="3600" dirty="0" err="1">
                <a:solidFill>
                  <a:srgbClr val="0000FF"/>
                </a:solidFill>
              </a:rPr>
              <a:t>Sĩ</a:t>
            </a:r>
            <a:r>
              <a:rPr lang="en-US" sz="3600" dirty="0">
                <a:solidFill>
                  <a:srgbClr val="0000FF"/>
                </a:solidFill>
              </a:rPr>
              <a:t> </a:t>
            </a:r>
            <a:r>
              <a:rPr lang="en-US" sz="3600" dirty="0" err="1">
                <a:solidFill>
                  <a:srgbClr val="0000FF"/>
                </a:solidFill>
              </a:rPr>
              <a:t>Liên</a:t>
            </a:r>
            <a:r>
              <a:rPr lang="en-US" sz="3600" dirty="0">
                <a:solidFill>
                  <a:srgbClr val="0000FF"/>
                </a:solidFill>
              </a:rPr>
              <a:t> </a:t>
            </a:r>
            <a:r>
              <a:rPr lang="en-US" sz="3600" dirty="0" err="1">
                <a:solidFill>
                  <a:srgbClr val="0000FF"/>
                </a:solidFill>
              </a:rPr>
              <a:t>và</a:t>
            </a:r>
            <a:r>
              <a:rPr lang="en-US" sz="3600" dirty="0">
                <a:solidFill>
                  <a:srgbClr val="0000FF"/>
                </a:solidFill>
              </a:rPr>
              <a:t> </a:t>
            </a:r>
            <a:r>
              <a:rPr lang="en-US" sz="3600" dirty="0" err="1">
                <a:solidFill>
                  <a:srgbClr val="0000FF"/>
                </a:solidFill>
              </a:rPr>
              <a:t>các</a:t>
            </a:r>
            <a:r>
              <a:rPr lang="en-US" sz="3600" dirty="0">
                <a:solidFill>
                  <a:srgbClr val="0000FF"/>
                </a:solidFill>
              </a:rPr>
              <a:t> </a:t>
            </a:r>
            <a:r>
              <a:rPr lang="en-US" sz="3600" dirty="0" err="1">
                <a:solidFill>
                  <a:srgbClr val="0000FF"/>
                </a:solidFill>
              </a:rPr>
              <a:t>sử</a:t>
            </a:r>
            <a:r>
              <a:rPr lang="en-US" sz="3600" dirty="0">
                <a:solidFill>
                  <a:srgbClr val="0000FF"/>
                </a:solidFill>
              </a:rPr>
              <a:t> </a:t>
            </a:r>
            <a:r>
              <a:rPr lang="en-US" sz="3600" dirty="0" err="1">
                <a:solidFill>
                  <a:srgbClr val="0000FF"/>
                </a:solidFill>
              </a:rPr>
              <a:t>thần</a:t>
            </a:r>
            <a:r>
              <a:rPr lang="en-US" sz="3600" dirty="0">
                <a:solidFill>
                  <a:srgbClr val="0000FF"/>
                </a:solidFill>
              </a:rPr>
              <a:t> </a:t>
            </a:r>
            <a:r>
              <a:rPr lang="en-US" sz="3600" dirty="0" err="1">
                <a:solidFill>
                  <a:srgbClr val="0000FF"/>
                </a:solidFill>
              </a:rPr>
              <a:t>triều</a:t>
            </a:r>
            <a:r>
              <a:rPr lang="en-US" sz="3600" dirty="0">
                <a:solidFill>
                  <a:srgbClr val="0000FF"/>
                </a:solidFill>
              </a:rPr>
              <a:t> </a:t>
            </a:r>
            <a:r>
              <a:rPr lang="en-US" sz="3600" dirty="0" err="1">
                <a:solidFill>
                  <a:srgbClr val="0000FF"/>
                </a:solidFill>
              </a:rPr>
              <a:t>Lê</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ký</a:t>
            </a:r>
            <a:r>
              <a:rPr lang="en-US" sz="3600" b="1" i="1" dirty="0">
                <a:solidFill>
                  <a:srgbClr val="FF0000"/>
                </a:solidFill>
              </a:rPr>
              <a:t> </a:t>
            </a:r>
            <a:r>
              <a:rPr lang="en-US" sz="3600" b="1" i="1" dirty="0" err="1">
                <a:solidFill>
                  <a:srgbClr val="FF0000"/>
                </a:solidFill>
              </a:rPr>
              <a:t>toàn</a:t>
            </a:r>
            <a:r>
              <a:rPr lang="en-US" sz="3600" b="1" i="1" dirty="0">
                <a:solidFill>
                  <a:srgbClr val="FF0000"/>
                </a:solidFill>
              </a:rPr>
              <a:t> </a:t>
            </a:r>
            <a:r>
              <a:rPr lang="en-US" sz="3600" b="1" i="1" dirty="0" err="1">
                <a:solidFill>
                  <a:srgbClr val="FF0000"/>
                </a:solidFill>
              </a:rPr>
              <a:t>thư</a:t>
            </a:r>
            <a:r>
              <a:rPr lang="en-US" sz="3600" b="1" i="1" dirty="0">
                <a:solidFill>
                  <a:srgbClr val="FF0000"/>
                </a:solidFill>
              </a:rPr>
              <a:t>,</a:t>
            </a:r>
            <a:r>
              <a:rPr lang="en-US" sz="3600" dirty="0">
                <a:solidFill>
                  <a:srgbClr val="FF0000"/>
                </a:solidFill>
              </a:rPr>
              <a:t> </a:t>
            </a:r>
            <a:r>
              <a:rPr lang="en-US" sz="3600" dirty="0" err="1">
                <a:solidFill>
                  <a:srgbClr val="0000FF"/>
                </a:solidFill>
              </a:rPr>
              <a:t>Nxb</a:t>
            </a:r>
            <a:r>
              <a:rPr lang="en-US" sz="3600" dirty="0">
                <a:solidFill>
                  <a:srgbClr val="0000FF"/>
                </a:solidFill>
              </a:rPr>
              <a:t> KHXH, H.1967-1968.</a:t>
            </a:r>
          </a:p>
          <a:p>
            <a:pPr algn="just" eaLnBrk="1" hangingPunct="1">
              <a:spcBef>
                <a:spcPct val="0"/>
              </a:spcBef>
              <a:buFontTx/>
              <a:buNone/>
            </a:pPr>
            <a:r>
              <a:rPr lang="en-US" sz="3600" dirty="0">
                <a:solidFill>
                  <a:srgbClr val="0000FF"/>
                </a:solidFill>
              </a:rPr>
              <a:t>6. </a:t>
            </a:r>
            <a:r>
              <a:rPr lang="en-US" sz="3600" dirty="0" err="1">
                <a:solidFill>
                  <a:srgbClr val="0000FF"/>
                </a:solidFill>
              </a:rPr>
              <a:t>Quốc</a:t>
            </a:r>
            <a:r>
              <a:rPr lang="en-US" sz="3600" dirty="0">
                <a:solidFill>
                  <a:srgbClr val="0000FF"/>
                </a:solidFill>
              </a:rPr>
              <a:t> </a:t>
            </a:r>
            <a:r>
              <a:rPr lang="en-US" sz="3600" dirty="0" err="1">
                <a:solidFill>
                  <a:srgbClr val="0000FF"/>
                </a:solidFill>
              </a:rPr>
              <a:t>sử</a:t>
            </a:r>
            <a:r>
              <a:rPr lang="en-US" sz="3600" dirty="0">
                <a:solidFill>
                  <a:srgbClr val="0000FF"/>
                </a:solidFill>
              </a:rPr>
              <a:t> </a:t>
            </a:r>
            <a:r>
              <a:rPr lang="en-US" sz="3600" dirty="0" err="1">
                <a:solidFill>
                  <a:srgbClr val="0000FF"/>
                </a:solidFill>
              </a:rPr>
              <a:t>quán</a:t>
            </a:r>
            <a:r>
              <a:rPr lang="en-US" sz="3600" dirty="0">
                <a:solidFill>
                  <a:srgbClr val="0000FF"/>
                </a:solidFill>
              </a:rPr>
              <a:t> </a:t>
            </a:r>
            <a:r>
              <a:rPr lang="en-US" sz="3600" dirty="0" err="1">
                <a:solidFill>
                  <a:srgbClr val="0000FF"/>
                </a:solidFill>
              </a:rPr>
              <a:t>triều</a:t>
            </a:r>
            <a:r>
              <a:rPr lang="en-US" sz="3600" dirty="0">
                <a:solidFill>
                  <a:srgbClr val="0000FF"/>
                </a:solidFill>
              </a:rPr>
              <a:t> </a:t>
            </a:r>
            <a:r>
              <a:rPr lang="en-US" sz="3600" dirty="0" err="1">
                <a:solidFill>
                  <a:srgbClr val="0000FF"/>
                </a:solidFill>
              </a:rPr>
              <a:t>Nguyễn</a:t>
            </a:r>
            <a:r>
              <a:rPr lang="en-US" sz="3600" dirty="0">
                <a:solidFill>
                  <a:srgbClr val="0000FF"/>
                </a:solidFill>
              </a:rPr>
              <a:t>, </a:t>
            </a:r>
            <a:r>
              <a:rPr lang="en-US" sz="3600" b="1" i="1" dirty="0" err="1">
                <a:solidFill>
                  <a:srgbClr val="FF0000"/>
                </a:solidFill>
              </a:rPr>
              <a:t>Đại</a:t>
            </a:r>
            <a:r>
              <a:rPr lang="en-US" sz="3600" b="1" i="1" dirty="0">
                <a:solidFill>
                  <a:srgbClr val="FF0000"/>
                </a:solidFill>
              </a:rPr>
              <a:t> Nam </a:t>
            </a:r>
            <a:r>
              <a:rPr lang="en-US" sz="3600" b="1" i="1" dirty="0" err="1">
                <a:solidFill>
                  <a:srgbClr val="FF0000"/>
                </a:solidFill>
              </a:rPr>
              <a:t>thực</a:t>
            </a:r>
            <a:r>
              <a:rPr lang="en-US" sz="3600" b="1" i="1" dirty="0">
                <a:solidFill>
                  <a:srgbClr val="FF0000"/>
                </a:solidFill>
              </a:rPr>
              <a:t> </a:t>
            </a:r>
            <a:r>
              <a:rPr lang="en-US" sz="3600" b="1" i="1" dirty="0" err="1">
                <a:solidFill>
                  <a:srgbClr val="FF0000"/>
                </a:solidFill>
              </a:rPr>
              <a:t>lục</a:t>
            </a:r>
            <a:r>
              <a:rPr lang="en-US" sz="3600" dirty="0">
                <a:solidFill>
                  <a:srgbClr val="FF0000"/>
                </a:solidFill>
              </a:rPr>
              <a:t> </a:t>
            </a:r>
            <a:r>
              <a:rPr lang="en-US" sz="3600" dirty="0">
                <a:solidFill>
                  <a:srgbClr val="0000FF"/>
                </a:solidFill>
              </a:rPr>
              <a:t>(</a:t>
            </a:r>
            <a:r>
              <a:rPr lang="en-US" sz="3600" dirty="0" err="1">
                <a:solidFill>
                  <a:srgbClr val="0000FF"/>
                </a:solidFill>
              </a:rPr>
              <a:t>tiền</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dirty="0" err="1">
                <a:solidFill>
                  <a:srgbClr val="0000FF"/>
                </a:solidFill>
              </a:rPr>
              <a:t>và</a:t>
            </a:r>
            <a:r>
              <a:rPr lang="en-US" sz="3600" dirty="0">
                <a:solidFill>
                  <a:srgbClr val="0000FF"/>
                </a:solidFill>
              </a:rPr>
              <a:t> </a:t>
            </a:r>
            <a:r>
              <a:rPr lang="en-US" sz="3600" dirty="0" err="1">
                <a:solidFill>
                  <a:srgbClr val="0000FF"/>
                </a:solidFill>
              </a:rPr>
              <a:t>chính</a:t>
            </a:r>
            <a:r>
              <a:rPr lang="en-US" sz="3600" dirty="0">
                <a:solidFill>
                  <a:srgbClr val="0000FF"/>
                </a:solidFill>
              </a:rPr>
              <a:t> </a:t>
            </a:r>
            <a:r>
              <a:rPr lang="en-US" sz="3600" dirty="0" err="1">
                <a:solidFill>
                  <a:srgbClr val="0000FF"/>
                </a:solidFill>
              </a:rPr>
              <a:t>biên</a:t>
            </a:r>
            <a:r>
              <a:rPr lang="en-US" sz="3600" dirty="0">
                <a:solidFill>
                  <a:srgbClr val="0000FF"/>
                </a:solidFill>
              </a:rPr>
              <a:t>), </a:t>
            </a:r>
            <a:r>
              <a:rPr lang="en-US" sz="3600" dirty="0" err="1">
                <a:solidFill>
                  <a:srgbClr val="0000FF"/>
                </a:solidFill>
              </a:rPr>
              <a:t>bản</a:t>
            </a:r>
            <a:r>
              <a:rPr lang="en-US" sz="3600" dirty="0">
                <a:solidFill>
                  <a:srgbClr val="0000FF"/>
                </a:solidFill>
              </a:rPr>
              <a:t> </a:t>
            </a:r>
            <a:r>
              <a:rPr lang="en-US" sz="3600" dirty="0" err="1">
                <a:solidFill>
                  <a:srgbClr val="0000FF"/>
                </a:solidFill>
              </a:rPr>
              <a:t>dịch</a:t>
            </a:r>
            <a:r>
              <a:rPr lang="en-US" sz="3600" dirty="0">
                <a:solidFill>
                  <a:srgbClr val="0000FF"/>
                </a:solidFill>
              </a:rPr>
              <a:t> </a:t>
            </a:r>
            <a:r>
              <a:rPr lang="en-US" sz="3600" dirty="0" err="1">
                <a:solidFill>
                  <a:srgbClr val="0000FF"/>
                </a:solidFill>
              </a:rPr>
              <a:t>viện</a:t>
            </a:r>
            <a:r>
              <a:rPr lang="en-US" sz="3600" dirty="0">
                <a:solidFill>
                  <a:srgbClr val="0000FF"/>
                </a:solidFill>
              </a:rPr>
              <a:t> </a:t>
            </a:r>
            <a:r>
              <a:rPr lang="en-US" sz="3600" dirty="0" err="1">
                <a:solidFill>
                  <a:srgbClr val="0000FF"/>
                </a:solidFill>
              </a:rPr>
              <a:t>Sử</a:t>
            </a:r>
            <a:r>
              <a:rPr lang="en-US" sz="3600" dirty="0">
                <a:solidFill>
                  <a:srgbClr val="0000FF"/>
                </a:solidFill>
              </a:rPr>
              <a:t> </a:t>
            </a:r>
            <a:r>
              <a:rPr lang="en-US" sz="3600" dirty="0" err="1">
                <a:solidFill>
                  <a:srgbClr val="0000FF"/>
                </a:solidFill>
              </a:rPr>
              <a:t>học</a:t>
            </a:r>
            <a:r>
              <a:rPr lang="en-US" sz="3600" dirty="0">
                <a:solidFill>
                  <a:srgbClr val="0000FF"/>
                </a:solidFill>
              </a:rPr>
              <a:t>, </a:t>
            </a:r>
            <a:r>
              <a:rPr lang="en-US" sz="3600" dirty="0" err="1">
                <a:solidFill>
                  <a:srgbClr val="0000FF"/>
                </a:solidFill>
              </a:rPr>
              <a:t>Nxb</a:t>
            </a:r>
            <a:r>
              <a:rPr lang="en-US" sz="3600" dirty="0">
                <a:solidFill>
                  <a:srgbClr val="0000FF"/>
                </a:solidFill>
              </a:rPr>
              <a:t> KHXH, H.1962 - 1971. </a:t>
            </a:r>
          </a:p>
          <a:p>
            <a:pPr algn="just" eaLnBrk="1" hangingPunct="1">
              <a:spcBef>
                <a:spcPct val="0"/>
              </a:spcBef>
              <a:buFontTx/>
              <a:buNone/>
            </a:pPr>
            <a:r>
              <a:rPr lang="en-US" sz="3600" dirty="0">
                <a:solidFill>
                  <a:srgbClr val="0000FF"/>
                </a:solidFill>
              </a:rPr>
              <a:t>7. </a:t>
            </a:r>
            <a:r>
              <a:rPr lang="en-US" sz="3600" dirty="0" err="1">
                <a:solidFill>
                  <a:srgbClr val="0000FF"/>
                </a:solidFill>
              </a:rPr>
              <a:t>Đào</a:t>
            </a:r>
            <a:r>
              <a:rPr lang="en-US" sz="3600" dirty="0">
                <a:solidFill>
                  <a:srgbClr val="0000FF"/>
                </a:solidFill>
              </a:rPr>
              <a:t> </a:t>
            </a:r>
            <a:r>
              <a:rPr lang="en-US" sz="3600" dirty="0" err="1">
                <a:solidFill>
                  <a:srgbClr val="0000FF"/>
                </a:solidFill>
              </a:rPr>
              <a:t>Duy</a:t>
            </a:r>
            <a:r>
              <a:rPr lang="en-US" sz="3600" dirty="0">
                <a:solidFill>
                  <a:srgbClr val="0000FF"/>
                </a:solidFill>
              </a:rPr>
              <a:t> </a:t>
            </a:r>
            <a:r>
              <a:rPr lang="en-US" sz="3600" dirty="0" err="1">
                <a:solidFill>
                  <a:srgbClr val="0000FF"/>
                </a:solidFill>
              </a:rPr>
              <a:t>Anh</a:t>
            </a:r>
            <a:r>
              <a:rPr lang="en-US" sz="3600" dirty="0">
                <a:solidFill>
                  <a:srgbClr val="0000FF"/>
                </a:solidFill>
              </a:rPr>
              <a:t>, </a:t>
            </a:r>
            <a:r>
              <a:rPr lang="en-US" sz="3600" b="1" i="1" dirty="0" err="1">
                <a:solidFill>
                  <a:srgbClr val="FF0000"/>
                </a:solidFill>
              </a:rPr>
              <a:t>Lịch</a:t>
            </a:r>
            <a:r>
              <a:rPr lang="en-US" sz="3600" b="1" i="1" dirty="0">
                <a:solidFill>
                  <a:srgbClr val="FF0000"/>
                </a:solidFill>
              </a:rPr>
              <a:t> </a:t>
            </a:r>
            <a:r>
              <a:rPr lang="en-US" sz="3600" b="1" i="1" dirty="0" err="1">
                <a:solidFill>
                  <a:srgbClr val="FF0000"/>
                </a:solidFill>
              </a:rPr>
              <a:t>sử</a:t>
            </a:r>
            <a:r>
              <a:rPr lang="en-US" sz="3600" b="1" i="1" dirty="0">
                <a:solidFill>
                  <a:srgbClr val="FF0000"/>
                </a:solidFill>
              </a:rPr>
              <a:t> </a:t>
            </a:r>
            <a:r>
              <a:rPr lang="en-US" sz="3600" b="1" i="1" dirty="0" err="1">
                <a:solidFill>
                  <a:srgbClr val="FF0000"/>
                </a:solidFill>
              </a:rPr>
              <a:t>Việt</a:t>
            </a:r>
            <a:r>
              <a:rPr lang="en-US" sz="3600" b="1" i="1" dirty="0">
                <a:solidFill>
                  <a:srgbClr val="FF0000"/>
                </a:solidFill>
              </a:rPr>
              <a:t> Nam </a:t>
            </a:r>
            <a:r>
              <a:rPr lang="en-US" sz="3600" b="1" i="1" dirty="0" err="1">
                <a:solidFill>
                  <a:srgbClr val="FF0000"/>
                </a:solidFill>
              </a:rPr>
              <a:t>từ</a:t>
            </a:r>
            <a:r>
              <a:rPr lang="en-US" sz="3600" b="1" i="1" dirty="0">
                <a:solidFill>
                  <a:srgbClr val="FF0000"/>
                </a:solidFill>
              </a:rPr>
              <a:t> </a:t>
            </a:r>
            <a:r>
              <a:rPr lang="en-US" sz="3600" b="1" i="1" dirty="0" err="1">
                <a:solidFill>
                  <a:srgbClr val="FF0000"/>
                </a:solidFill>
              </a:rPr>
              <a:t>nguồn</a:t>
            </a:r>
            <a:r>
              <a:rPr lang="en-US" sz="3600" b="1" i="1" dirty="0">
                <a:solidFill>
                  <a:srgbClr val="FF0000"/>
                </a:solidFill>
              </a:rPr>
              <a:t> </a:t>
            </a:r>
            <a:r>
              <a:rPr lang="en-US" sz="3600" b="1" i="1" dirty="0" err="1">
                <a:solidFill>
                  <a:srgbClr val="FF0000"/>
                </a:solidFill>
              </a:rPr>
              <a:t>gốc</a:t>
            </a:r>
            <a:r>
              <a:rPr lang="en-US" sz="3600" b="1" i="1" dirty="0">
                <a:solidFill>
                  <a:srgbClr val="FF0000"/>
                </a:solidFill>
              </a:rPr>
              <a:t> </a:t>
            </a:r>
            <a:r>
              <a:rPr lang="en-US" sz="3600" b="1" i="1" dirty="0" err="1">
                <a:solidFill>
                  <a:srgbClr val="FF0000"/>
                </a:solidFill>
              </a:rPr>
              <a:t>đến</a:t>
            </a:r>
            <a:r>
              <a:rPr lang="en-US" sz="3600" b="1" i="1" dirty="0">
                <a:solidFill>
                  <a:srgbClr val="FF0000"/>
                </a:solidFill>
              </a:rPr>
              <a:t> </a:t>
            </a:r>
            <a:r>
              <a:rPr lang="en-US" sz="3600" b="1" i="1" dirty="0" err="1">
                <a:solidFill>
                  <a:srgbClr val="FF0000"/>
                </a:solidFill>
              </a:rPr>
              <a:t>thế</a:t>
            </a:r>
            <a:r>
              <a:rPr lang="en-US" sz="3600" b="1" i="1" dirty="0">
                <a:solidFill>
                  <a:srgbClr val="FF0000"/>
                </a:solidFill>
              </a:rPr>
              <a:t> </a:t>
            </a:r>
            <a:r>
              <a:rPr lang="en-US" sz="3600" b="1" i="1" dirty="0" err="1">
                <a:solidFill>
                  <a:srgbClr val="FF0000"/>
                </a:solidFill>
              </a:rPr>
              <a:t>kỷ</a:t>
            </a:r>
            <a:r>
              <a:rPr lang="en-US" sz="3600" b="1" i="1" dirty="0">
                <a:solidFill>
                  <a:srgbClr val="FF0000"/>
                </a:solidFill>
              </a:rPr>
              <a:t> XIX</a:t>
            </a:r>
            <a:r>
              <a:rPr lang="en-US" sz="3600" dirty="0">
                <a:solidFill>
                  <a:srgbClr val="FF0000"/>
                </a:solidFill>
              </a:rPr>
              <a:t>,</a:t>
            </a:r>
            <a:r>
              <a:rPr lang="en-US" sz="3600" dirty="0">
                <a:solidFill>
                  <a:srgbClr val="0000FF"/>
                </a:solidFill>
              </a:rPr>
              <a:t> </a:t>
            </a:r>
            <a:r>
              <a:rPr lang="en-US" sz="3600" dirty="0" err="1">
                <a:solidFill>
                  <a:srgbClr val="0000FF"/>
                </a:solidFill>
              </a:rPr>
              <a:t>Nxb</a:t>
            </a:r>
            <a:r>
              <a:rPr lang="en-US" sz="3600" dirty="0">
                <a:solidFill>
                  <a:srgbClr val="0000FF"/>
                </a:solidFill>
              </a:rPr>
              <a:t> </a:t>
            </a:r>
            <a:r>
              <a:rPr lang="en-US" sz="3600" dirty="0" err="1">
                <a:solidFill>
                  <a:srgbClr val="0000FF"/>
                </a:solidFill>
              </a:rPr>
              <a:t>Văn</a:t>
            </a:r>
            <a:r>
              <a:rPr lang="en-US" sz="3600" dirty="0">
                <a:solidFill>
                  <a:srgbClr val="0000FF"/>
                </a:solidFill>
              </a:rPr>
              <a:t> </a:t>
            </a:r>
            <a:r>
              <a:rPr lang="en-US" sz="3600" dirty="0" err="1">
                <a:solidFill>
                  <a:srgbClr val="0000FF"/>
                </a:solidFill>
              </a:rPr>
              <a:t>hoá</a:t>
            </a:r>
            <a:r>
              <a:rPr lang="en-US" sz="3600" dirty="0">
                <a:solidFill>
                  <a:srgbClr val="0000FF"/>
                </a:solidFill>
              </a:rPr>
              <a:t> </a:t>
            </a:r>
            <a:r>
              <a:rPr lang="en-US" sz="3600" dirty="0" err="1">
                <a:solidFill>
                  <a:srgbClr val="0000FF"/>
                </a:solidFill>
              </a:rPr>
              <a:t>thông</a:t>
            </a:r>
            <a:r>
              <a:rPr lang="en-US" sz="3600" dirty="0">
                <a:solidFill>
                  <a:srgbClr val="0000FF"/>
                </a:solidFill>
              </a:rPr>
              <a:t> tin H.2002.</a:t>
            </a:r>
          </a:p>
          <a:p>
            <a:pPr algn="just" eaLnBrk="1" hangingPunct="1">
              <a:spcBef>
                <a:spcPct val="0"/>
              </a:spcBef>
              <a:buFontTx/>
              <a:buNone/>
            </a:pPr>
            <a:r>
              <a:rPr lang="en-US" sz="3600" dirty="0">
                <a:solidFill>
                  <a:srgbClr val="0000FF"/>
                </a:solidFill>
              </a:rPr>
              <a:t>8. </a:t>
            </a:r>
            <a:r>
              <a:rPr lang="en-US" sz="3600" dirty="0" err="1">
                <a:solidFill>
                  <a:srgbClr val="0000FF"/>
                </a:solidFill>
              </a:rPr>
              <a:t>Trần</a:t>
            </a:r>
            <a:r>
              <a:rPr lang="en-US" sz="3600" dirty="0">
                <a:solidFill>
                  <a:srgbClr val="0000FF"/>
                </a:solidFill>
              </a:rPr>
              <a:t> </a:t>
            </a:r>
            <a:r>
              <a:rPr lang="en-US" sz="3600" dirty="0" err="1">
                <a:solidFill>
                  <a:srgbClr val="0000FF"/>
                </a:solidFill>
              </a:rPr>
              <a:t>Trọng</a:t>
            </a:r>
            <a:r>
              <a:rPr lang="en-US" sz="3600" dirty="0">
                <a:solidFill>
                  <a:srgbClr val="0000FF"/>
                </a:solidFill>
              </a:rPr>
              <a:t> Kim, </a:t>
            </a:r>
            <a:r>
              <a:rPr lang="en-US" sz="3600" b="1" i="1" dirty="0" err="1">
                <a:solidFill>
                  <a:srgbClr val="FF0000"/>
                </a:solidFill>
              </a:rPr>
              <a:t>Việt</a:t>
            </a:r>
            <a:r>
              <a:rPr lang="en-US" sz="3600" b="1" i="1" dirty="0">
                <a:solidFill>
                  <a:srgbClr val="FF0000"/>
                </a:solidFill>
              </a:rPr>
              <a:t> Nam </a:t>
            </a:r>
            <a:r>
              <a:rPr lang="en-US" sz="3600" b="1" i="1" dirty="0" err="1">
                <a:solidFill>
                  <a:srgbClr val="FF0000"/>
                </a:solidFill>
              </a:rPr>
              <a:t>sư</a:t>
            </a:r>
            <a:r>
              <a:rPr lang="en-US" sz="3600" b="1" i="1" dirty="0">
                <a:solidFill>
                  <a:srgbClr val="FF0000"/>
                </a:solidFill>
              </a:rPr>
              <a:t>̉ </a:t>
            </a:r>
            <a:r>
              <a:rPr lang="en-US" sz="3600" b="1" i="1" dirty="0" err="1">
                <a:solidFill>
                  <a:srgbClr val="FF0000"/>
                </a:solidFill>
              </a:rPr>
              <a:t>lược</a:t>
            </a:r>
            <a:r>
              <a:rPr lang="en-US" sz="3600" dirty="0">
                <a:solidFill>
                  <a:srgbClr val="0000FF"/>
                </a:solidFill>
              </a:rPr>
              <a:t>, </a:t>
            </a:r>
            <a:r>
              <a:rPr lang="en-US" sz="3600" dirty="0" err="1">
                <a:solidFill>
                  <a:srgbClr val="0000FF"/>
                </a:solidFill>
              </a:rPr>
              <a:t>Nxb</a:t>
            </a:r>
            <a:r>
              <a:rPr lang="en-US" sz="3600" dirty="0">
                <a:solidFill>
                  <a:srgbClr val="0000FF"/>
                </a:solidFill>
              </a:rPr>
              <a:t> </a:t>
            </a:r>
            <a:r>
              <a:rPr lang="en-US" sz="3600" dirty="0" err="1">
                <a:solidFill>
                  <a:srgbClr val="0000FF"/>
                </a:solidFill>
              </a:rPr>
              <a:t>Tổng</a:t>
            </a:r>
            <a:r>
              <a:rPr lang="en-US" sz="3600" dirty="0">
                <a:solidFill>
                  <a:srgbClr val="0000FF"/>
                </a:solidFill>
              </a:rPr>
              <a:t> </a:t>
            </a:r>
            <a:r>
              <a:rPr lang="en-US" sz="3600" dirty="0" err="1">
                <a:solidFill>
                  <a:srgbClr val="0000FF"/>
                </a:solidFill>
              </a:rPr>
              <a:t>hợp</a:t>
            </a:r>
            <a:r>
              <a:rPr lang="en-US" sz="3600" dirty="0">
                <a:solidFill>
                  <a:srgbClr val="0000FF"/>
                </a:solidFill>
              </a:rPr>
              <a:t> TP.HCM</a:t>
            </a:r>
          </a:p>
        </p:txBody>
      </p:sp>
    </p:spTree>
    <p:extLst>
      <p:ext uri="{BB962C8B-B14F-4D97-AF65-F5344CB8AC3E}">
        <p14:creationId xmlns:p14="http://schemas.microsoft.com/office/powerpoint/2010/main" val="3938515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7CAA3BE-AD88-4317-A998-DDF80937BF49}"/>
              </a:ext>
            </a:extLst>
          </p:cNvPr>
          <p:cNvPicPr>
            <a:picLocks noChangeAspect="1"/>
          </p:cNvPicPr>
          <p:nvPr/>
        </p:nvPicPr>
        <p:blipFill>
          <a:blip r:embed="rId2"/>
          <a:stretch>
            <a:fillRect/>
          </a:stretch>
        </p:blipFill>
        <p:spPr>
          <a:xfrm>
            <a:off x="0" y="18288"/>
            <a:ext cx="12192000" cy="6821424"/>
          </a:xfrm>
          <a:prstGeom prst="rect">
            <a:avLst/>
          </a:prstGeom>
        </p:spPr>
      </p:pic>
      <p:sp>
        <p:nvSpPr>
          <p:cNvPr id="8194" name="Title 1"/>
          <p:cNvSpPr>
            <a:spLocks noGrp="1"/>
          </p:cNvSpPr>
          <p:nvPr>
            <p:ph type="title"/>
          </p:nvPr>
        </p:nvSpPr>
        <p:spPr>
          <a:xfrm>
            <a:off x="1981200" y="762000"/>
            <a:ext cx="8229600" cy="1143000"/>
          </a:xfrm>
        </p:spPr>
        <p:txBody>
          <a:bodyPr rtlCol="0">
            <a:normAutofit fontScale="90000"/>
          </a:bodyPr>
          <a:lstStyle/>
          <a:p>
            <a:pPr>
              <a:defRPr/>
            </a:pPr>
            <a:r>
              <a:rPr lang="en-US" b="1" u="sng" dirty="0">
                <a:solidFill>
                  <a:srgbClr val="FF0000"/>
                </a:solidFill>
                <a:latin typeface="Times New Roman" pitchFamily="18" charset="0"/>
                <a:cs typeface="Times New Roman" pitchFamily="18" charset="0"/>
              </a:rPr>
              <a:t>CÁCH ĐÁNH GIÁ MÔN HỌC</a:t>
            </a:r>
            <a:br>
              <a:rPr lang="en-US" b="1" u="sng" dirty="0">
                <a:solidFill>
                  <a:srgbClr val="FF0000"/>
                </a:solidFill>
                <a:latin typeface="Times New Roman" pitchFamily="18" charset="0"/>
                <a:cs typeface="Times New Roman" pitchFamily="18" charset="0"/>
              </a:rPr>
            </a:br>
            <a:endParaRPr lang="en-US" b="1" u="sng" dirty="0">
              <a:solidFill>
                <a:srgbClr val="FF0000"/>
              </a:solidFill>
              <a:latin typeface="Times New Roman" pitchFamily="18" charset="0"/>
              <a:cs typeface="Times New Roman" pitchFamily="18" charset="0"/>
            </a:endParaRPr>
          </a:p>
        </p:txBody>
      </p:sp>
      <p:sp>
        <p:nvSpPr>
          <p:cNvPr id="8195" name="Title 1"/>
          <p:cNvSpPr txBox="1">
            <a:spLocks/>
          </p:cNvSpPr>
          <p:nvPr/>
        </p:nvSpPr>
        <p:spPr bwMode="auto">
          <a:xfrm>
            <a:off x="1778001" y="1562100"/>
            <a:ext cx="958088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400" dirty="0" err="1">
                <a:solidFill>
                  <a:srgbClr val="0000FF"/>
                </a:solidFill>
                <a:latin typeface="Times New Roman" panose="02020603050405020304" pitchFamily="18" charset="0"/>
                <a:cs typeface="Times New Roman" panose="02020603050405020304" pitchFamily="18" charset="0"/>
              </a:rPr>
              <a:t>Chuyên</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cần</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và</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kiểm</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tra</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đánh</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giá</a:t>
            </a:r>
            <a:r>
              <a:rPr lang="en-US" sz="4400" dirty="0">
                <a:solidFill>
                  <a:srgbClr val="0000FF"/>
                </a:solidFill>
                <a:latin typeface="Times New Roman" panose="02020603050405020304" pitchFamily="18" charset="0"/>
                <a:cs typeface="Times New Roman" panose="02020603050405020304" pitchFamily="18" charset="0"/>
              </a:rPr>
              <a:t>: HS 1 </a:t>
            </a:r>
          </a:p>
          <a:p>
            <a:pPr eaLnBrk="1" hangingPunct="1">
              <a:spcBef>
                <a:spcPct val="0"/>
              </a:spcBef>
              <a:buFontTx/>
              <a:buNone/>
            </a:pPr>
            <a:r>
              <a:rPr lang="en-US" sz="4400" dirty="0" err="1">
                <a:solidFill>
                  <a:srgbClr val="0000FF"/>
                </a:solidFill>
                <a:latin typeface="Times New Roman" panose="02020603050405020304" pitchFamily="18" charset="0"/>
                <a:cs typeface="Times New Roman" panose="02020603050405020304" pitchFamily="18" charset="0"/>
              </a:rPr>
              <a:t>Bài</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thảo</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luận</a:t>
            </a:r>
            <a:r>
              <a:rPr lang="en-US" sz="4400" dirty="0">
                <a:solidFill>
                  <a:srgbClr val="0000FF"/>
                </a:solidFill>
                <a:latin typeface="Times New Roman" panose="02020603050405020304" pitchFamily="18" charset="0"/>
                <a:cs typeface="Times New Roman" panose="02020603050405020304" pitchFamily="18" charset="0"/>
              </a:rPr>
              <a:t> :          2 </a:t>
            </a:r>
          </a:p>
          <a:p>
            <a:pPr eaLnBrk="1" hangingPunct="1">
              <a:spcBef>
                <a:spcPct val="0"/>
              </a:spcBef>
              <a:buFontTx/>
              <a:buNone/>
            </a:pPr>
            <a:r>
              <a:rPr lang="en-US" sz="4400" dirty="0">
                <a:solidFill>
                  <a:srgbClr val="0000FF"/>
                </a:solidFill>
                <a:latin typeface="Times New Roman" panose="02020603050405020304" pitchFamily="18" charset="0"/>
                <a:cs typeface="Times New Roman" panose="02020603050405020304" pitchFamily="18" charset="0"/>
              </a:rPr>
              <a:t>KIỂM TRA CUỐI KỲ:  1 </a:t>
            </a:r>
            <a:br>
              <a:rPr lang="en-US" sz="4400" dirty="0">
                <a:solidFill>
                  <a:srgbClr val="FF0000"/>
                </a:solidFill>
                <a:latin typeface="Times New Roman" panose="02020603050405020304" pitchFamily="18" charset="0"/>
                <a:cs typeface="Times New Roman" panose="02020603050405020304" pitchFamily="18" charset="0"/>
              </a:rPr>
            </a:br>
            <a:endParaRPr lang="en-US" sz="4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27384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anim calcmode="lin" valueType="num">
                                      <p:cBhvr>
                                        <p:cTn id="8" dur="1000" fill="hold"/>
                                        <p:tgtEl>
                                          <p:spTgt spid="8194"/>
                                        </p:tgtEl>
                                        <p:attrNameLst>
                                          <p:attrName>ppt_x</p:attrName>
                                        </p:attrNameLst>
                                      </p:cBhvr>
                                      <p:tavLst>
                                        <p:tav tm="0">
                                          <p:val>
                                            <p:strVal val="#ppt_x"/>
                                          </p:val>
                                        </p:tav>
                                        <p:tav tm="100000">
                                          <p:val>
                                            <p:strVal val="#ppt_x"/>
                                          </p:val>
                                        </p:tav>
                                      </p:tavLst>
                                    </p:anim>
                                    <p:anim calcmode="lin" valueType="num">
                                      <p:cBhvr>
                                        <p:cTn id="9" dur="1000" fill="hold"/>
                                        <p:tgtEl>
                                          <p:spTgt spid="819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195"/>
                                        </p:tgtEl>
                                        <p:attrNameLst>
                                          <p:attrName>style.visibility</p:attrName>
                                        </p:attrNameLst>
                                      </p:cBhvr>
                                      <p:to>
                                        <p:strVal val="visible"/>
                                      </p:to>
                                    </p:set>
                                    <p:animEffect transition="in" filter="fade">
                                      <p:cBhvr>
                                        <p:cTn id="12" dur="1000"/>
                                        <p:tgtEl>
                                          <p:spTgt spid="8195"/>
                                        </p:tgtEl>
                                      </p:cBhvr>
                                    </p:animEffect>
                                    <p:anim calcmode="lin" valueType="num">
                                      <p:cBhvr>
                                        <p:cTn id="13" dur="1000" fill="hold"/>
                                        <p:tgtEl>
                                          <p:spTgt spid="8195"/>
                                        </p:tgtEl>
                                        <p:attrNameLst>
                                          <p:attrName>ppt_x</p:attrName>
                                        </p:attrNameLst>
                                      </p:cBhvr>
                                      <p:tavLst>
                                        <p:tav tm="0">
                                          <p:val>
                                            <p:strVal val="#ppt_x"/>
                                          </p:val>
                                        </p:tav>
                                        <p:tav tm="100000">
                                          <p:val>
                                            <p:strVal val="#ppt_x"/>
                                          </p:val>
                                        </p:tav>
                                      </p:tavLst>
                                    </p:anim>
                                    <p:anim calcmode="lin" valueType="num">
                                      <p:cBhvr>
                                        <p:cTn id="14" dur="1000" fill="hold"/>
                                        <p:tgtEl>
                                          <p:spTgt spid="81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3DA0027-A589-42C9-BCB2-75C667B92D96}"/>
              </a:ext>
            </a:extLst>
          </p:cNvPr>
          <p:cNvPicPr>
            <a:picLocks noChangeAspect="1"/>
          </p:cNvPicPr>
          <p:nvPr/>
        </p:nvPicPr>
        <p:blipFill rotWithShape="1">
          <a:blip r:embed="rId2"/>
          <a:srcRect l="11105" r="15560" b="-1"/>
          <a:stretch/>
        </p:blipFill>
        <p:spPr>
          <a:xfrm>
            <a:off x="202866" y="0"/>
            <a:ext cx="6323142" cy="5593660"/>
          </a:xfrm>
          <a:custGeom>
            <a:avLst/>
            <a:gdLst/>
            <a:ahLst/>
            <a:cxnLst/>
            <a:rect l="l" t="t" r="r" b="b"/>
            <a:pathLst>
              <a:path w="6323162" h="5593660">
                <a:moveTo>
                  <a:pt x="2177447" y="0"/>
                </a:moveTo>
                <a:lnTo>
                  <a:pt x="4826316" y="0"/>
                </a:lnTo>
                <a:lnTo>
                  <a:pt x="4971508" y="75777"/>
                </a:lnTo>
                <a:cubicBezTo>
                  <a:pt x="5197582" y="210111"/>
                  <a:pt x="5400550" y="381325"/>
                  <a:pt x="5577109" y="586873"/>
                </a:cubicBezTo>
                <a:cubicBezTo>
                  <a:pt x="6058235" y="1147205"/>
                  <a:pt x="6323162" y="1943505"/>
                  <a:pt x="6323162" y="2829148"/>
                </a:cubicBezTo>
                <a:cubicBezTo>
                  <a:pt x="6323162" y="3182494"/>
                  <a:pt x="6220623" y="3466081"/>
                  <a:pt x="5990836" y="3748729"/>
                </a:cubicBezTo>
                <a:cubicBezTo>
                  <a:pt x="5750480" y="4044392"/>
                  <a:pt x="5389327" y="4316711"/>
                  <a:pt x="5006899" y="4604992"/>
                </a:cubicBezTo>
                <a:cubicBezTo>
                  <a:pt x="4936343" y="4658116"/>
                  <a:pt x="4863453" y="4713117"/>
                  <a:pt x="4790566" y="4768788"/>
                </a:cubicBezTo>
                <a:cubicBezTo>
                  <a:pt x="4138128" y="5267012"/>
                  <a:pt x="3661945" y="5593660"/>
                  <a:pt x="3012943" y="5593660"/>
                </a:cubicBezTo>
                <a:cubicBezTo>
                  <a:pt x="2024062" y="5593660"/>
                  <a:pt x="1323723" y="5192693"/>
                  <a:pt x="671286" y="4252856"/>
                </a:cubicBezTo>
                <a:cubicBezTo>
                  <a:pt x="585906" y="4129842"/>
                  <a:pt x="502446" y="4017964"/>
                  <a:pt x="421733" y="3909839"/>
                </a:cubicBezTo>
                <a:cubicBezTo>
                  <a:pt x="254471" y="3685679"/>
                  <a:pt x="130655" y="3515312"/>
                  <a:pt x="48655" y="3351082"/>
                </a:cubicBezTo>
                <a:lnTo>
                  <a:pt x="0" y="3239820"/>
                </a:lnTo>
                <a:lnTo>
                  <a:pt x="0" y="2248150"/>
                </a:lnTo>
                <a:lnTo>
                  <a:pt x="1658" y="2239520"/>
                </a:lnTo>
                <a:cubicBezTo>
                  <a:pt x="51657" y="2045089"/>
                  <a:pt x="126469" y="1853225"/>
                  <a:pt x="225714" y="1665285"/>
                </a:cubicBezTo>
                <a:cubicBezTo>
                  <a:pt x="419948" y="1297585"/>
                  <a:pt x="697641" y="961011"/>
                  <a:pt x="1050970" y="665214"/>
                </a:cubicBezTo>
                <a:cubicBezTo>
                  <a:pt x="1311437" y="447090"/>
                  <a:pt x="1608578" y="257641"/>
                  <a:pt x="1923692" y="107844"/>
                </a:cubicBezTo>
                <a:close/>
              </a:path>
            </a:pathLst>
          </a:custGeom>
        </p:spPr>
      </p:pic>
      <p:pic>
        <p:nvPicPr>
          <p:cNvPr id="3" name="Picture 2">
            <a:extLst>
              <a:ext uri="{FF2B5EF4-FFF2-40B4-BE49-F238E27FC236}">
                <a16:creationId xmlns:a16="http://schemas.microsoft.com/office/drawing/2014/main" id="{52BCDF91-2778-40FA-A77F-AC8CC419B666}"/>
              </a:ext>
            </a:extLst>
          </p:cNvPr>
          <p:cNvPicPr>
            <a:picLocks noChangeAspect="1"/>
          </p:cNvPicPr>
          <p:nvPr/>
        </p:nvPicPr>
        <p:blipFill rotWithShape="1">
          <a:blip r:embed="rId3"/>
          <a:srcRect l="18192" r="9557" b="-1"/>
          <a:stretch/>
        </p:blipFill>
        <p:spPr>
          <a:xfrm>
            <a:off x="6323162" y="-373161"/>
            <a:ext cx="5396070" cy="5172635"/>
          </a:xfrm>
          <a:custGeom>
            <a:avLst/>
            <a:gdLst/>
            <a:ahLst/>
            <a:cxnLst/>
            <a:rect l="l" t="t" r="r" b="b"/>
            <a:pathLst>
              <a:path w="5396070" h="5172635">
                <a:moveTo>
                  <a:pt x="2809770" y="1442"/>
                </a:moveTo>
                <a:cubicBezTo>
                  <a:pt x="3212462" y="15635"/>
                  <a:pt x="3625968" y="134989"/>
                  <a:pt x="4032739" y="376223"/>
                </a:cubicBezTo>
                <a:cubicBezTo>
                  <a:pt x="4589656" y="706501"/>
                  <a:pt x="5051318" y="1213487"/>
                  <a:pt x="5362614" y="1796088"/>
                </a:cubicBezTo>
                <a:lnTo>
                  <a:pt x="5396070" y="1864600"/>
                </a:lnTo>
                <a:lnTo>
                  <a:pt x="5396070" y="4888539"/>
                </a:lnTo>
                <a:lnTo>
                  <a:pt x="5373530" y="4924165"/>
                </a:lnTo>
                <a:cubicBezTo>
                  <a:pt x="5310112" y="5013254"/>
                  <a:pt x="5241620" y="5088864"/>
                  <a:pt x="5168684" y="5154829"/>
                </a:cubicBezTo>
                <a:lnTo>
                  <a:pt x="5146924" y="5172635"/>
                </a:lnTo>
                <a:lnTo>
                  <a:pt x="987172" y="5172635"/>
                </a:lnTo>
                <a:lnTo>
                  <a:pt x="842383" y="4959392"/>
                </a:lnTo>
                <a:cubicBezTo>
                  <a:pt x="689919" y="4704655"/>
                  <a:pt x="574982" y="4422821"/>
                  <a:pt x="460051" y="4132485"/>
                </a:cubicBezTo>
                <a:cubicBezTo>
                  <a:pt x="123442" y="3282182"/>
                  <a:pt x="-251427" y="2525854"/>
                  <a:pt x="227408" y="1673941"/>
                </a:cubicBezTo>
                <a:cubicBezTo>
                  <a:pt x="822220" y="615687"/>
                  <a:pt x="1780673" y="-34829"/>
                  <a:pt x="2809770" y="1442"/>
                </a:cubicBezTo>
                <a:close/>
              </a:path>
            </a:pathLst>
          </a:custGeom>
        </p:spPr>
      </p:pic>
      <p:sp>
        <p:nvSpPr>
          <p:cNvPr id="10" name="TextBox 9">
            <a:extLst>
              <a:ext uri="{FF2B5EF4-FFF2-40B4-BE49-F238E27FC236}">
                <a16:creationId xmlns:a16="http://schemas.microsoft.com/office/drawing/2014/main" id="{86CA3516-990D-4269-B24A-EDA6710185FC}"/>
              </a:ext>
            </a:extLst>
          </p:cNvPr>
          <p:cNvSpPr txBox="1"/>
          <p:nvPr/>
        </p:nvSpPr>
        <p:spPr>
          <a:xfrm>
            <a:off x="336431" y="5498774"/>
            <a:ext cx="11855569" cy="1200329"/>
          </a:xfrm>
          <a:prstGeom prst="rect">
            <a:avLst/>
          </a:prstGeom>
          <a:noFill/>
        </p:spPr>
        <p:txBody>
          <a:bodyPr wrap="square" rtlCol="0">
            <a:spAutoFit/>
          </a:bodyPr>
          <a:lstStyle/>
          <a:p>
            <a:r>
              <a:rPr lang="en-US" sz="2400" dirty="0" err="1"/>
              <a:t>Hình</a:t>
            </a:r>
            <a:r>
              <a:rPr lang="en-US" sz="2400" dirty="0"/>
              <a:t> </a:t>
            </a:r>
            <a:r>
              <a:rPr lang="en-US" sz="2400" dirty="0" err="1"/>
              <a:t>ảnh</a:t>
            </a:r>
            <a:r>
              <a:rPr lang="en-US" sz="2400" dirty="0"/>
              <a:t> </a:t>
            </a:r>
            <a:r>
              <a:rPr lang="en-US" sz="2400" dirty="0" err="1"/>
              <a:t>trên</a:t>
            </a:r>
            <a:r>
              <a:rPr lang="en-US" sz="2400" dirty="0"/>
              <a:t>  </a:t>
            </a:r>
            <a:r>
              <a:rPr lang="en-US" sz="2400" dirty="0" err="1"/>
              <a:t>phản</a:t>
            </a:r>
            <a:r>
              <a:rPr lang="en-US" sz="2400" dirty="0"/>
              <a:t> </a:t>
            </a:r>
            <a:r>
              <a:rPr lang="en-US" sz="2400" dirty="0" err="1"/>
              <a:t>ánh</a:t>
            </a:r>
            <a:r>
              <a:rPr lang="en-US" sz="2400" dirty="0"/>
              <a:t> </a:t>
            </a:r>
            <a:r>
              <a:rPr lang="en-US" sz="2400" dirty="0" err="1"/>
              <a:t>thời</a:t>
            </a:r>
            <a:r>
              <a:rPr lang="en-US" sz="2400" dirty="0"/>
              <a:t> </a:t>
            </a:r>
            <a:r>
              <a:rPr lang="en-US" sz="2400" dirty="0" err="1"/>
              <a:t>kỳ</a:t>
            </a:r>
            <a:r>
              <a:rPr lang="en-US" sz="2400" dirty="0"/>
              <a:t> </a:t>
            </a:r>
            <a:r>
              <a:rPr lang="en-US" sz="2400" dirty="0" err="1"/>
              <a:t>nào</a:t>
            </a:r>
            <a:r>
              <a:rPr lang="en-US" sz="2400" dirty="0"/>
              <a:t> </a:t>
            </a:r>
            <a:r>
              <a:rPr lang="en-US" sz="2400" dirty="0" err="1"/>
              <a:t>trong</a:t>
            </a:r>
            <a:r>
              <a:rPr lang="en-US" sz="2400" dirty="0"/>
              <a:t> </a:t>
            </a:r>
            <a:r>
              <a:rPr lang="en-US" sz="2400" dirty="0" err="1"/>
              <a:t>lịch</a:t>
            </a:r>
            <a:r>
              <a:rPr lang="en-US" sz="2400" dirty="0"/>
              <a:t> </a:t>
            </a:r>
            <a:r>
              <a:rPr lang="en-US" sz="2400" dirty="0" err="1"/>
              <a:t>sử</a:t>
            </a:r>
            <a:r>
              <a:rPr lang="en-US" sz="2400" dirty="0"/>
              <a:t> </a:t>
            </a:r>
            <a:r>
              <a:rPr lang="en-US" sz="2400" dirty="0" err="1"/>
              <a:t>nhân</a:t>
            </a:r>
            <a:r>
              <a:rPr lang="en-US" sz="2400" dirty="0"/>
              <a:t> </a:t>
            </a:r>
            <a:r>
              <a:rPr lang="en-US" sz="2400" dirty="0" err="1"/>
              <a:t>loại</a:t>
            </a:r>
            <a:r>
              <a:rPr lang="en-US" sz="2400" dirty="0"/>
              <a:t>?</a:t>
            </a:r>
          </a:p>
          <a:p>
            <a:r>
              <a:rPr lang="en-US" sz="2400" dirty="0"/>
              <a:t>Ở </a:t>
            </a:r>
            <a:r>
              <a:rPr lang="en-US" sz="2400" dirty="0" err="1"/>
              <a:t>Việt</a:t>
            </a:r>
            <a:r>
              <a:rPr lang="en-US" sz="2400" dirty="0"/>
              <a:t> Nam </a:t>
            </a:r>
            <a:r>
              <a:rPr lang="en-US" sz="2400" dirty="0" err="1"/>
              <a:t>trải</a:t>
            </a:r>
            <a:r>
              <a:rPr lang="en-US" sz="2400" dirty="0"/>
              <a:t> qua </a:t>
            </a:r>
            <a:r>
              <a:rPr lang="en-US" sz="2400" dirty="0" err="1"/>
              <a:t>thời</a:t>
            </a:r>
            <a:r>
              <a:rPr lang="en-US" sz="2400" dirty="0"/>
              <a:t> </a:t>
            </a:r>
            <a:r>
              <a:rPr lang="en-US" sz="2400" dirty="0" err="1"/>
              <a:t>kỳ</a:t>
            </a:r>
            <a:r>
              <a:rPr lang="en-US" sz="2400" dirty="0"/>
              <a:t> </a:t>
            </a:r>
            <a:r>
              <a:rPr lang="en-US" sz="2400" dirty="0" err="1"/>
              <a:t>đó</a:t>
            </a:r>
            <a:r>
              <a:rPr lang="en-US" sz="2400" dirty="0"/>
              <a:t> </a:t>
            </a:r>
            <a:r>
              <a:rPr lang="en-US" sz="2400" dirty="0" err="1"/>
              <a:t>không</a:t>
            </a:r>
            <a:r>
              <a:rPr lang="en-US" sz="2400" dirty="0"/>
              <a:t>?</a:t>
            </a:r>
          </a:p>
          <a:p>
            <a:r>
              <a:rPr lang="en-US" sz="2400" dirty="0" err="1"/>
              <a:t>Em</a:t>
            </a:r>
            <a:r>
              <a:rPr lang="en-US" sz="2400" dirty="0"/>
              <a:t> </a:t>
            </a:r>
            <a:r>
              <a:rPr lang="en-US" sz="2400" dirty="0" err="1"/>
              <a:t>biết</a:t>
            </a:r>
            <a:r>
              <a:rPr lang="en-US" sz="2400" dirty="0"/>
              <a:t> </a:t>
            </a:r>
            <a:r>
              <a:rPr lang="en-US" sz="2400" dirty="0" err="1"/>
              <a:t>gì</a:t>
            </a:r>
            <a:r>
              <a:rPr lang="en-US" sz="2400" dirty="0"/>
              <a:t> </a:t>
            </a:r>
            <a:r>
              <a:rPr lang="en-US" sz="2400" dirty="0" err="1"/>
              <a:t>về</a:t>
            </a:r>
            <a:r>
              <a:rPr lang="en-US" sz="2400" dirty="0"/>
              <a:t> </a:t>
            </a:r>
            <a:r>
              <a:rPr lang="en-US" sz="2400" dirty="0" err="1"/>
              <a:t>kỹ</a:t>
            </a:r>
            <a:r>
              <a:rPr lang="en-US" sz="2400" dirty="0"/>
              <a:t> </a:t>
            </a:r>
            <a:r>
              <a:rPr lang="en-US" sz="2400" dirty="0" err="1"/>
              <a:t>thuật</a:t>
            </a:r>
            <a:r>
              <a:rPr lang="en-US" sz="2400" dirty="0"/>
              <a:t> </a:t>
            </a:r>
            <a:r>
              <a:rPr lang="en-US" sz="2400" dirty="0" err="1"/>
              <a:t>chế</a:t>
            </a:r>
            <a:r>
              <a:rPr lang="en-US" sz="2400" dirty="0"/>
              <a:t> </a:t>
            </a:r>
            <a:r>
              <a:rPr lang="en-US" sz="2400" dirty="0" err="1"/>
              <a:t>tác</a:t>
            </a:r>
            <a:r>
              <a:rPr lang="en-US" sz="2400" dirty="0"/>
              <a:t> </a:t>
            </a:r>
            <a:r>
              <a:rPr lang="en-US" sz="2400" dirty="0" err="1"/>
              <a:t>công</a:t>
            </a:r>
            <a:r>
              <a:rPr lang="en-US" sz="2400" dirty="0"/>
              <a:t> </a:t>
            </a:r>
            <a:r>
              <a:rPr lang="en-US" sz="2400" dirty="0" err="1"/>
              <a:t>cụ</a:t>
            </a:r>
            <a:r>
              <a:rPr lang="en-US" sz="2400" dirty="0"/>
              <a:t>, </a:t>
            </a:r>
            <a:r>
              <a:rPr lang="en-US" sz="2400" dirty="0" err="1"/>
              <a:t>hoạt</a:t>
            </a:r>
            <a:r>
              <a:rPr lang="en-US" sz="2400" dirty="0"/>
              <a:t> </a:t>
            </a:r>
            <a:r>
              <a:rPr lang="en-US" sz="2400" dirty="0" err="1"/>
              <a:t>động</a:t>
            </a:r>
            <a:r>
              <a:rPr lang="en-US" sz="2400" dirty="0"/>
              <a:t> </a:t>
            </a:r>
            <a:r>
              <a:rPr lang="en-US" sz="2400" dirty="0" err="1"/>
              <a:t>kinh</a:t>
            </a:r>
            <a:r>
              <a:rPr lang="en-US" sz="2400" dirty="0"/>
              <a:t> </a:t>
            </a:r>
            <a:r>
              <a:rPr lang="en-US" sz="2400" dirty="0" err="1"/>
              <a:t>tế</a:t>
            </a:r>
            <a:r>
              <a:rPr lang="en-US" sz="2400" dirty="0"/>
              <a:t>, </a:t>
            </a:r>
            <a:r>
              <a:rPr lang="en-US" sz="2400" dirty="0" err="1"/>
              <a:t>tổ</a:t>
            </a:r>
            <a:r>
              <a:rPr lang="en-US" sz="2400" dirty="0"/>
              <a:t> </a:t>
            </a:r>
            <a:r>
              <a:rPr lang="en-US" sz="2400" dirty="0" err="1"/>
              <a:t>chức</a:t>
            </a:r>
            <a:r>
              <a:rPr lang="en-US" sz="2400" dirty="0"/>
              <a:t> </a:t>
            </a:r>
            <a:r>
              <a:rPr lang="en-US" sz="2400" dirty="0" err="1"/>
              <a:t>đời</a:t>
            </a:r>
            <a:r>
              <a:rPr lang="en-US" sz="2400" dirty="0"/>
              <a:t> </a:t>
            </a:r>
            <a:r>
              <a:rPr lang="en-US" sz="2400" dirty="0" err="1"/>
              <a:t>sống</a:t>
            </a:r>
            <a:r>
              <a:rPr lang="en-US" sz="2400" dirty="0"/>
              <a:t> </a:t>
            </a:r>
            <a:r>
              <a:rPr lang="en-US" sz="2400" dirty="0" err="1"/>
              <a:t>xã</a:t>
            </a:r>
            <a:r>
              <a:rPr lang="en-US" sz="2400" dirty="0"/>
              <a:t> </a:t>
            </a:r>
            <a:r>
              <a:rPr lang="en-US" sz="2400" dirty="0" err="1"/>
              <a:t>hội</a:t>
            </a:r>
            <a:r>
              <a:rPr lang="en-US" sz="2400" dirty="0"/>
              <a:t>..?</a:t>
            </a:r>
          </a:p>
        </p:txBody>
      </p:sp>
    </p:spTree>
    <p:extLst>
      <p:ext uri="{BB962C8B-B14F-4D97-AF65-F5344CB8AC3E}">
        <p14:creationId xmlns:p14="http://schemas.microsoft.com/office/powerpoint/2010/main" val="20984429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7188" y="621506"/>
            <a:ext cx="2836862" cy="1143000"/>
          </a:xfrm>
        </p:spPr>
        <p:txBody>
          <a:bodyPr/>
          <a:lstStyle/>
          <a:p>
            <a:r>
              <a:rPr lang="fr-FR" b="1" u="sng" dirty="0">
                <a:solidFill>
                  <a:srgbClr val="FF0000"/>
                </a:solidFill>
              </a:rPr>
              <a:t>CHƯƠNG 1</a:t>
            </a:r>
            <a:endParaRPr lang="en-US" b="1" u="sng" dirty="0">
              <a:solidFill>
                <a:srgbClr val="FF0000"/>
              </a:solidFill>
              <a:latin typeface="Times New Roman" panose="02020603050405020304" pitchFamily="18" charset="0"/>
              <a:cs typeface="Times New Roman" panose="02020603050405020304" pitchFamily="18" charset="0"/>
            </a:endParaRPr>
          </a:p>
        </p:txBody>
      </p:sp>
      <p:sp>
        <p:nvSpPr>
          <p:cNvPr id="3" name="Title 1"/>
          <p:cNvSpPr txBox="1">
            <a:spLocks/>
          </p:cNvSpPr>
          <p:nvPr/>
        </p:nvSpPr>
        <p:spPr bwMode="auto">
          <a:xfrm>
            <a:off x="1231900" y="1521619"/>
            <a:ext cx="98901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fontScale="97500"/>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r>
              <a:rPr lang="fr-FR" b="1" dirty="0"/>
              <a:t>CON NGƯỜI VIỆT NAM THỜI NGUYÊN THUỶ</a:t>
            </a:r>
            <a:r>
              <a:rPr lang="fr-FR" dirty="0"/>
              <a:t> </a:t>
            </a:r>
            <a:endParaRPr lang="en-US" b="1" dirty="0">
              <a:solidFill>
                <a:srgbClr val="FF0000"/>
              </a:solidFill>
              <a:latin typeface="Times New Roman" pitchFamily="18" charset="0"/>
              <a:cs typeface="Times New Roman" pitchFamily="18" charset="0"/>
            </a:endParaRPr>
          </a:p>
        </p:txBody>
      </p:sp>
      <p:sp>
        <p:nvSpPr>
          <p:cNvPr id="4" name="AutoShape 2"/>
          <p:cNvSpPr>
            <a:spLocks noChangeAspect="1" noChangeArrowheads="1"/>
          </p:cNvSpPr>
          <p:nvPr/>
        </p:nvSpPr>
        <p:spPr bwMode="auto">
          <a:xfrm>
            <a:off x="2468563" y="2819400"/>
            <a:ext cx="7416800" cy="15398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pic>
        <p:nvPicPr>
          <p:cNvPr id="2054" name="Picture 6" descr="http://www.docoviet.net/imgfla/tr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8800" y="3282950"/>
            <a:ext cx="316230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http://3.bp.blogspot.com/_pbcwU4x8sv0/TM6Qbb3B29I/AAAAAAAAAqU/Mf1CES_0QnM/s1600/02_hungvuo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2638" y="3300413"/>
            <a:ext cx="4038600"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ction Button: Video 4">
            <a:hlinkClick r:id="rId4" action="ppaction://program" highlightClick="1"/>
            <a:extLst>
              <a:ext uri="{FF2B5EF4-FFF2-40B4-BE49-F238E27FC236}">
                <a16:creationId xmlns:a16="http://schemas.microsoft.com/office/drawing/2014/main" id="{20F7032A-B203-4C59-84F0-656DA683356C}"/>
              </a:ext>
            </a:extLst>
          </p:cNvPr>
          <p:cNvSpPr/>
          <p:nvPr/>
        </p:nvSpPr>
        <p:spPr>
          <a:xfrm>
            <a:off x="10071100" y="5784351"/>
            <a:ext cx="716765" cy="606175"/>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24089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par>
                                <p:cTn id="14" presetID="14" presetClass="entr" presetSubtype="10" fill="hold" nodeType="withEffect">
                                  <p:stCondLst>
                                    <p:cond delay="0"/>
                                  </p:stCondLst>
                                  <p:childTnLst>
                                    <p:set>
                                      <p:cBhvr>
                                        <p:cTn id="15" dur="1" fill="hold">
                                          <p:stCondLst>
                                            <p:cond delay="0"/>
                                          </p:stCondLst>
                                        </p:cTn>
                                        <p:tgtEl>
                                          <p:spTgt spid="2054"/>
                                        </p:tgtEl>
                                        <p:attrNameLst>
                                          <p:attrName>style.visibility</p:attrName>
                                        </p:attrNameLst>
                                      </p:cBhvr>
                                      <p:to>
                                        <p:strVal val="visible"/>
                                      </p:to>
                                    </p:set>
                                    <p:animEffect transition="in" filter="randombar(horizontal)">
                                      <p:cBhvr>
                                        <p:cTn id="16" dur="500"/>
                                        <p:tgtEl>
                                          <p:spTgt spid="2054"/>
                                        </p:tgtEl>
                                      </p:cBhvr>
                                    </p:animEffect>
                                  </p:childTnLst>
                                </p:cTn>
                              </p:par>
                              <p:par>
                                <p:cTn id="17" presetID="14"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Calendar&#10;&#10;Description automatically generated with medium confidence">
            <a:extLst>
              <a:ext uri="{FF2B5EF4-FFF2-40B4-BE49-F238E27FC236}">
                <a16:creationId xmlns:a16="http://schemas.microsoft.com/office/drawing/2014/main" id="{969E7540-DCB6-42B5-B6B2-EBCB0C641AB3}"/>
              </a:ext>
            </a:extLst>
          </p:cNvPr>
          <p:cNvPicPr>
            <a:picLocks noChangeAspect="1"/>
          </p:cNvPicPr>
          <p:nvPr/>
        </p:nvPicPr>
        <p:blipFill rotWithShape="1">
          <a:blip r:embed="rId2">
            <a:extLst>
              <a:ext uri="{28A0092B-C50C-407E-A947-70E740481C1C}">
                <a14:useLocalDpi xmlns:a14="http://schemas.microsoft.com/office/drawing/2010/main" val="0"/>
              </a:ext>
            </a:extLst>
          </a:blip>
          <a:srcRect t="442" r="-1" b="-1"/>
          <a:stretch/>
        </p:blipFill>
        <p:spPr>
          <a:xfrm>
            <a:off x="179137" y="233807"/>
            <a:ext cx="11127929" cy="6259460"/>
          </a:xfrm>
          <a:prstGeom prst="rect">
            <a:avLst/>
          </a:prstGeom>
          <a:ln w="28575">
            <a:solidFill>
              <a:schemeClr val="bg1"/>
            </a:solidFill>
          </a:ln>
        </p:spPr>
      </p:pic>
    </p:spTree>
    <p:extLst>
      <p:ext uri="{BB962C8B-B14F-4D97-AF65-F5344CB8AC3E}">
        <p14:creationId xmlns:p14="http://schemas.microsoft.com/office/powerpoint/2010/main" val="27648228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C4BD98-B255-4943-9D54-4FD204BBBC88}"/>
              </a:ext>
            </a:extLst>
          </p:cNvPr>
          <p:cNvPicPr>
            <a:picLocks noChangeAspect="1"/>
          </p:cNvPicPr>
          <p:nvPr/>
        </p:nvPicPr>
        <p:blipFill>
          <a:blip r:embed="rId2"/>
          <a:stretch>
            <a:fillRect/>
          </a:stretch>
        </p:blipFill>
        <p:spPr>
          <a:xfrm>
            <a:off x="0" y="18288"/>
            <a:ext cx="12192000" cy="6821424"/>
          </a:xfrm>
          <a:prstGeom prst="rect">
            <a:avLst/>
          </a:prstGeom>
        </p:spPr>
      </p:pic>
      <p:graphicFrame>
        <p:nvGraphicFramePr>
          <p:cNvPr id="3" name="Diagram 2"/>
          <p:cNvGraphicFramePr/>
          <p:nvPr>
            <p:extLst>
              <p:ext uri="{D42A27DB-BD31-4B8C-83A1-F6EECF244321}">
                <p14:modId xmlns:p14="http://schemas.microsoft.com/office/powerpoint/2010/main" val="1463779344"/>
              </p:ext>
            </p:extLst>
          </p:nvPr>
        </p:nvGraphicFramePr>
        <p:xfrm>
          <a:off x="409575" y="719666"/>
          <a:ext cx="1124902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5082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FC0C0324-9A84-46E9-94AE-AFCC17C310E1}"/>
                                            </p:graphicEl>
                                          </p:spTgt>
                                        </p:tgtEl>
                                        <p:attrNameLst>
                                          <p:attrName>style.visibility</p:attrName>
                                        </p:attrNameLst>
                                      </p:cBhvr>
                                      <p:to>
                                        <p:strVal val="visible"/>
                                      </p:to>
                                    </p:set>
                                    <p:anim calcmode="lin" valueType="num">
                                      <p:cBhvr additive="base">
                                        <p:cTn id="7" dur="500" fill="hold"/>
                                        <p:tgtEl>
                                          <p:spTgt spid="3">
                                            <p:graphicEl>
                                              <a:dgm id="{FC0C0324-9A84-46E9-94AE-AFCC17C310E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FC0C0324-9A84-46E9-94AE-AFCC17C310E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B64BD9C5-C103-4AAD-9476-2EFF8F4236C7}"/>
                                            </p:graphicEl>
                                          </p:spTgt>
                                        </p:tgtEl>
                                        <p:attrNameLst>
                                          <p:attrName>style.visibility</p:attrName>
                                        </p:attrNameLst>
                                      </p:cBhvr>
                                      <p:to>
                                        <p:strVal val="visible"/>
                                      </p:to>
                                    </p:set>
                                    <p:anim calcmode="lin" valueType="num">
                                      <p:cBhvr additive="base">
                                        <p:cTn id="13" dur="500" fill="hold"/>
                                        <p:tgtEl>
                                          <p:spTgt spid="3">
                                            <p:graphicEl>
                                              <a:dgm id="{B64BD9C5-C103-4AAD-9476-2EFF8F4236C7}"/>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B64BD9C5-C103-4AAD-9476-2EFF8F4236C7}"/>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graphicEl>
                                              <a:dgm id="{53A250F2-A042-4D48-B3E1-B40B663F021A}"/>
                                            </p:graphicEl>
                                          </p:spTgt>
                                        </p:tgtEl>
                                        <p:attrNameLst>
                                          <p:attrName>style.visibility</p:attrName>
                                        </p:attrNameLst>
                                      </p:cBhvr>
                                      <p:to>
                                        <p:strVal val="visible"/>
                                      </p:to>
                                    </p:set>
                                    <p:anim calcmode="lin" valueType="num">
                                      <p:cBhvr additive="base">
                                        <p:cTn id="19" dur="500" fill="hold"/>
                                        <p:tgtEl>
                                          <p:spTgt spid="3">
                                            <p:graphicEl>
                                              <a:dgm id="{53A250F2-A042-4D48-B3E1-B40B663F021A}"/>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graphicEl>
                                              <a:dgm id="{53A250F2-A042-4D48-B3E1-B40B663F021A}"/>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graphicEl>
                                              <a:dgm id="{43F787F1-6E0D-40D8-A6DF-E23DCB0D2CE0}"/>
                                            </p:graphicEl>
                                          </p:spTgt>
                                        </p:tgtEl>
                                        <p:attrNameLst>
                                          <p:attrName>style.visibility</p:attrName>
                                        </p:attrNameLst>
                                      </p:cBhvr>
                                      <p:to>
                                        <p:strVal val="visible"/>
                                      </p:to>
                                    </p:set>
                                    <p:anim calcmode="lin" valueType="num">
                                      <p:cBhvr additive="base">
                                        <p:cTn id="25" dur="500" fill="hold"/>
                                        <p:tgtEl>
                                          <p:spTgt spid="3">
                                            <p:graphicEl>
                                              <a:dgm id="{43F787F1-6E0D-40D8-A6DF-E23DCB0D2CE0}"/>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graphicEl>
                                              <a:dgm id="{43F787F1-6E0D-40D8-A6DF-E23DCB0D2CE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Picture 4" descr="A picture containing text, receipt&#10;&#10;Description automatically generated">
            <a:extLst>
              <a:ext uri="{FF2B5EF4-FFF2-40B4-BE49-F238E27FC236}">
                <a16:creationId xmlns:a16="http://schemas.microsoft.com/office/drawing/2014/main" id="{C1866622-1428-4D8D-AE1C-9B9330DB3264}"/>
              </a:ext>
            </a:extLst>
          </p:cNvPr>
          <p:cNvPicPr>
            <a:picLocks noChangeAspect="1"/>
          </p:cNvPicPr>
          <p:nvPr/>
        </p:nvPicPr>
        <p:blipFill rotWithShape="1">
          <a:blip r:embed="rId2">
            <a:extLst>
              <a:ext uri="{28A0092B-C50C-407E-A947-70E740481C1C}">
                <a14:useLocalDpi xmlns:a14="http://schemas.microsoft.com/office/drawing/2010/main" val="0"/>
              </a:ext>
            </a:extLst>
          </a:blip>
          <a:srcRect l="1019" r="5601"/>
          <a:stretch/>
        </p:blipFill>
        <p:spPr>
          <a:xfrm>
            <a:off x="0" y="0"/>
            <a:ext cx="12192000" cy="6979920"/>
          </a:xfrm>
          <a:prstGeom prst="rect">
            <a:avLst/>
          </a:prstGeom>
        </p:spPr>
      </p:pic>
    </p:spTree>
    <p:extLst>
      <p:ext uri="{BB962C8B-B14F-4D97-AF65-F5344CB8AC3E}">
        <p14:creationId xmlns:p14="http://schemas.microsoft.com/office/powerpoint/2010/main" val="2962171957"/>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108C106-1ED3-4CF9-8B4E-842ED98810F6}"/>
              </a:ext>
            </a:extLst>
          </p:cNvPr>
          <p:cNvPicPr>
            <a:picLocks noChangeAspect="1"/>
          </p:cNvPicPr>
          <p:nvPr/>
        </p:nvPicPr>
        <p:blipFill>
          <a:blip r:embed="rId2"/>
          <a:stretch>
            <a:fillRect/>
          </a:stretch>
        </p:blipFill>
        <p:spPr>
          <a:xfrm>
            <a:off x="8310880" y="3501878"/>
            <a:ext cx="3881120" cy="3107396"/>
          </a:xfrm>
          <a:prstGeom prst="rect">
            <a:avLst/>
          </a:prstGeom>
        </p:spPr>
      </p:pic>
      <p:pic>
        <p:nvPicPr>
          <p:cNvPr id="2" name="Picture 1">
            <a:extLst>
              <a:ext uri="{FF2B5EF4-FFF2-40B4-BE49-F238E27FC236}">
                <a16:creationId xmlns:a16="http://schemas.microsoft.com/office/drawing/2014/main" id="{E70DDB7F-44AD-4857-9B24-4D0D3650CD84}"/>
              </a:ext>
            </a:extLst>
          </p:cNvPr>
          <p:cNvPicPr>
            <a:picLocks noChangeAspect="1"/>
          </p:cNvPicPr>
          <p:nvPr/>
        </p:nvPicPr>
        <p:blipFill>
          <a:blip r:embed="rId3"/>
          <a:stretch>
            <a:fillRect/>
          </a:stretch>
        </p:blipFill>
        <p:spPr>
          <a:xfrm>
            <a:off x="7965253" y="0"/>
            <a:ext cx="4226747" cy="3738106"/>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3321197710"/>
              </p:ext>
            </p:extLst>
          </p:nvPr>
        </p:nvGraphicFramePr>
        <p:xfrm>
          <a:off x="201637" y="467360"/>
          <a:ext cx="8393723" cy="60690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22970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633C0E9-D3FF-4453-92ED-4AFE304A66B6}"/>
                                            </p:graphicEl>
                                          </p:spTgt>
                                        </p:tgtEl>
                                        <p:attrNameLst>
                                          <p:attrName>style.visibility</p:attrName>
                                        </p:attrNameLst>
                                      </p:cBhvr>
                                      <p:to>
                                        <p:strVal val="visible"/>
                                      </p:to>
                                    </p:set>
                                    <p:animEffect transition="in" filter="fade">
                                      <p:cBhvr>
                                        <p:cTn id="7" dur="500"/>
                                        <p:tgtEl>
                                          <p:spTgt spid="4">
                                            <p:graphicEl>
                                              <a:dgm id="{2633C0E9-D3FF-4453-92ED-4AFE304A66B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63753B65-618E-4502-BFFF-17F846F65E4C}"/>
                                            </p:graphicEl>
                                          </p:spTgt>
                                        </p:tgtEl>
                                        <p:attrNameLst>
                                          <p:attrName>style.visibility</p:attrName>
                                        </p:attrNameLst>
                                      </p:cBhvr>
                                      <p:to>
                                        <p:strVal val="visible"/>
                                      </p:to>
                                    </p:set>
                                    <p:animEffect transition="in" filter="fade">
                                      <p:cBhvr>
                                        <p:cTn id="12" dur="500"/>
                                        <p:tgtEl>
                                          <p:spTgt spid="4">
                                            <p:graphicEl>
                                              <a:dgm id="{63753B65-618E-4502-BFFF-17F846F65E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62016D29-2B6D-440A-B92C-45BABE8C9F66}"/>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96446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0CFB409-0A6B-4CBC-96C9-4518B88C1D98}"/>
              </a:ext>
            </a:extLst>
          </p:cNvPr>
          <p:cNvPicPr>
            <a:picLocks noChangeAspect="1"/>
          </p:cNvPicPr>
          <p:nvPr/>
        </p:nvPicPr>
        <p:blipFill>
          <a:blip r:embed="rId2"/>
          <a:stretch>
            <a:fillRect/>
          </a:stretch>
        </p:blipFill>
        <p:spPr>
          <a:xfrm>
            <a:off x="0" y="71120"/>
            <a:ext cx="12192000" cy="6786879"/>
          </a:xfrm>
          <a:prstGeom prst="rect">
            <a:avLst/>
          </a:prstGeom>
        </p:spPr>
      </p:pic>
      <p:sp>
        <p:nvSpPr>
          <p:cNvPr id="4" name="TextBox 3">
            <a:extLst>
              <a:ext uri="{FF2B5EF4-FFF2-40B4-BE49-F238E27FC236}">
                <a16:creationId xmlns:a16="http://schemas.microsoft.com/office/drawing/2014/main" id="{14225ADA-7306-4DFB-A87A-CD4CAF051BE3}"/>
              </a:ext>
            </a:extLst>
          </p:cNvPr>
          <p:cNvSpPr txBox="1"/>
          <p:nvPr/>
        </p:nvSpPr>
        <p:spPr>
          <a:xfrm>
            <a:off x="1828800" y="608965"/>
            <a:ext cx="7868920" cy="691515"/>
          </a:xfrm>
          <a:prstGeom prst="rect">
            <a:avLst/>
          </a:prstGeom>
          <a:solidFill>
            <a:schemeClr val="accent5">
              <a:lumMod val="75000"/>
            </a:schemeClr>
          </a:solidFill>
        </p:spPr>
        <p:txBody>
          <a:bodyPr vert="horz" lIns="91440" tIns="45720" rIns="91440" bIns="45720" rtlCol="0" anchor="ctr">
            <a:normAutofit lnSpcReduction="10000"/>
          </a:bodyPr>
          <a:lstStyle/>
          <a:p>
            <a:pPr marL="0" marR="0" indent="274320" algn="ctr">
              <a:lnSpc>
                <a:spcPct val="90000"/>
              </a:lnSpc>
              <a:spcBef>
                <a:spcPct val="0"/>
              </a:spcBef>
              <a:spcAft>
                <a:spcPts val="600"/>
              </a:spcAft>
            </a:pPr>
            <a:r>
              <a:rPr lang="en-US" sz="4400" b="1" dirty="0">
                <a:solidFill>
                  <a:srgbClr val="FFFFFF"/>
                </a:solidFill>
                <a:effectLst/>
                <a:latin typeface="+mj-lt"/>
                <a:ea typeface="+mj-ea"/>
                <a:cs typeface="+mj-cs"/>
              </a:rPr>
              <a:t>1.1 </a:t>
            </a:r>
            <a:r>
              <a:rPr lang="en-US" sz="4400" b="1" dirty="0" err="1">
                <a:solidFill>
                  <a:srgbClr val="FFFFFF"/>
                </a:solidFill>
                <a:effectLst/>
                <a:latin typeface="+mj-lt"/>
                <a:ea typeface="+mj-ea"/>
                <a:cs typeface="+mj-cs"/>
              </a:rPr>
              <a:t>Người</a:t>
            </a:r>
            <a:r>
              <a:rPr lang="en-US" sz="4400" b="1" dirty="0">
                <a:solidFill>
                  <a:srgbClr val="FFFFFF"/>
                </a:solidFill>
                <a:effectLst/>
                <a:latin typeface="+mj-lt"/>
                <a:ea typeface="+mj-ea"/>
                <a:cs typeface="+mj-cs"/>
              </a:rPr>
              <a:t> </a:t>
            </a:r>
            <a:r>
              <a:rPr lang="en-US" sz="4400" b="1" dirty="0" err="1">
                <a:solidFill>
                  <a:srgbClr val="FFFFFF"/>
                </a:solidFill>
                <a:effectLst/>
                <a:latin typeface="+mj-lt"/>
                <a:ea typeface="+mj-ea"/>
                <a:cs typeface="+mj-cs"/>
              </a:rPr>
              <a:t>vượn</a:t>
            </a:r>
            <a:endParaRPr lang="en-US" sz="4400" dirty="0">
              <a:solidFill>
                <a:srgbClr val="FFFFFF"/>
              </a:solidFill>
              <a:effectLst/>
              <a:latin typeface="+mj-lt"/>
              <a:ea typeface="+mj-ea"/>
              <a:cs typeface="+mj-cs"/>
            </a:endParaRPr>
          </a:p>
        </p:txBody>
      </p:sp>
      <p:graphicFrame>
        <p:nvGraphicFramePr>
          <p:cNvPr id="2" name="Diagram 1">
            <a:extLst>
              <a:ext uri="{FF2B5EF4-FFF2-40B4-BE49-F238E27FC236}">
                <a16:creationId xmlns:a16="http://schemas.microsoft.com/office/drawing/2014/main" id="{C17B1DF0-E7E5-4A5A-B34A-3183188BB91E}"/>
              </a:ext>
            </a:extLst>
          </p:cNvPr>
          <p:cNvGraphicFramePr/>
          <p:nvPr>
            <p:extLst>
              <p:ext uri="{D42A27DB-BD31-4B8C-83A1-F6EECF244321}">
                <p14:modId xmlns:p14="http://schemas.microsoft.com/office/powerpoint/2010/main" val="2503342750"/>
              </p:ext>
            </p:extLst>
          </p:nvPr>
        </p:nvGraphicFramePr>
        <p:xfrm>
          <a:off x="838200" y="1690688"/>
          <a:ext cx="10515600" cy="4821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820312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AF1A6A2B-44B2-4D27-B2E1-BDAE2B3CEFE1}"/>
                                            </p:graphicEl>
                                          </p:spTgt>
                                        </p:tgtEl>
                                        <p:attrNameLst>
                                          <p:attrName>style.visibility</p:attrName>
                                        </p:attrNameLst>
                                      </p:cBhvr>
                                      <p:to>
                                        <p:strVal val="visible"/>
                                      </p:to>
                                    </p:set>
                                    <p:anim calcmode="lin" valueType="num">
                                      <p:cBhvr additive="base">
                                        <p:cTn id="7" dur="500" fill="hold"/>
                                        <p:tgtEl>
                                          <p:spTgt spid="2">
                                            <p:graphicEl>
                                              <a:dgm id="{AF1A6A2B-44B2-4D27-B2E1-BDAE2B3CEFE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AF1A6A2B-44B2-4D27-B2E1-BDAE2B3CEFE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BC99CD87-DB7A-4DB3-9031-FE43DCDD6C18}"/>
                                            </p:graphicEl>
                                          </p:spTgt>
                                        </p:tgtEl>
                                        <p:attrNameLst>
                                          <p:attrName>style.visibility</p:attrName>
                                        </p:attrNameLst>
                                      </p:cBhvr>
                                      <p:to>
                                        <p:strVal val="visible"/>
                                      </p:to>
                                    </p:set>
                                    <p:anim calcmode="lin" valueType="num">
                                      <p:cBhvr additive="base">
                                        <p:cTn id="13" dur="500" fill="hold"/>
                                        <p:tgtEl>
                                          <p:spTgt spid="2">
                                            <p:graphicEl>
                                              <a:dgm id="{BC99CD87-DB7A-4DB3-9031-FE43DCDD6C18}"/>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BC99CD87-DB7A-4DB3-9031-FE43DCDD6C18}"/>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7C006314-D275-4FF8-9856-3EDC3E7DA9CD}"/>
                                            </p:graphicEl>
                                          </p:spTgt>
                                        </p:tgtEl>
                                        <p:attrNameLst>
                                          <p:attrName>style.visibility</p:attrName>
                                        </p:attrNameLst>
                                      </p:cBhvr>
                                      <p:to>
                                        <p:strVal val="visible"/>
                                      </p:to>
                                    </p:set>
                                    <p:anim calcmode="lin" valueType="num">
                                      <p:cBhvr additive="base">
                                        <p:cTn id="19" dur="500" fill="hold"/>
                                        <p:tgtEl>
                                          <p:spTgt spid="2">
                                            <p:graphicEl>
                                              <a:dgm id="{7C006314-D275-4FF8-9856-3EDC3E7DA9CD}"/>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7C006314-D275-4FF8-9856-3EDC3E7DA9CD}"/>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02331C66-D8AC-4933-9DCB-C8930291FEDD}"/>
                                            </p:graphicEl>
                                          </p:spTgt>
                                        </p:tgtEl>
                                        <p:attrNameLst>
                                          <p:attrName>style.visibility</p:attrName>
                                        </p:attrNameLst>
                                      </p:cBhvr>
                                      <p:to>
                                        <p:strVal val="visible"/>
                                      </p:to>
                                    </p:set>
                                    <p:anim calcmode="lin" valueType="num">
                                      <p:cBhvr additive="base">
                                        <p:cTn id="25" dur="500" fill="hold"/>
                                        <p:tgtEl>
                                          <p:spTgt spid="2">
                                            <p:graphicEl>
                                              <a:dgm id="{02331C66-D8AC-4933-9DCB-C8930291FEDD}"/>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02331C66-D8AC-4933-9DCB-C8930291FED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Picture 2" descr="A picture containing graphical user interface&#10;&#10;Description automatically generated">
            <a:extLst>
              <a:ext uri="{FF2B5EF4-FFF2-40B4-BE49-F238E27FC236}">
                <a16:creationId xmlns:a16="http://schemas.microsoft.com/office/drawing/2014/main" id="{B7414388-80CF-421E-AF53-5600796E53FF}"/>
              </a:ext>
            </a:extLst>
          </p:cNvPr>
          <p:cNvPicPr>
            <a:picLocks noChangeAspect="1"/>
          </p:cNvPicPr>
          <p:nvPr/>
        </p:nvPicPr>
        <p:blipFill rotWithShape="1">
          <a:blip r:embed="rId2">
            <a:extLst>
              <a:ext uri="{28A0092B-C50C-407E-A947-70E740481C1C}">
                <a14:useLocalDpi xmlns:a14="http://schemas.microsoft.com/office/drawing/2010/main" val="0"/>
              </a:ext>
            </a:extLst>
          </a:blip>
          <a:srcRect t="15220" r="-1" b="13029"/>
          <a:stretch/>
        </p:blipFill>
        <p:spPr>
          <a:xfrm>
            <a:off x="321733" y="321733"/>
            <a:ext cx="11548534" cy="6214534"/>
          </a:xfrm>
          <a:prstGeom prst="rect">
            <a:avLst/>
          </a:prstGeom>
        </p:spPr>
      </p:pic>
    </p:spTree>
    <p:extLst>
      <p:ext uri="{BB962C8B-B14F-4D97-AF65-F5344CB8AC3E}">
        <p14:creationId xmlns:p14="http://schemas.microsoft.com/office/powerpoint/2010/main" val="2526364623"/>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C82649B-25B1-42AE-8B20-9D70F04DDF16}"/>
              </a:ext>
            </a:extLst>
          </p:cNvPr>
          <p:cNvPicPr>
            <a:picLocks noChangeAspect="1"/>
          </p:cNvPicPr>
          <p:nvPr/>
        </p:nvPicPr>
        <p:blipFill>
          <a:blip r:embed="rId2"/>
          <a:stretch>
            <a:fillRect/>
          </a:stretch>
        </p:blipFill>
        <p:spPr>
          <a:xfrm>
            <a:off x="1696720" y="0"/>
            <a:ext cx="7926567" cy="5707128"/>
          </a:xfrm>
          <a:prstGeom prst="rect">
            <a:avLst/>
          </a:prstGeom>
        </p:spPr>
      </p:pic>
      <p:sp>
        <p:nvSpPr>
          <p:cNvPr id="8" name="TextBox 7">
            <a:extLst>
              <a:ext uri="{FF2B5EF4-FFF2-40B4-BE49-F238E27FC236}">
                <a16:creationId xmlns:a16="http://schemas.microsoft.com/office/drawing/2014/main" id="{67A861C5-747E-498B-B9E8-4D72E5000CE8}"/>
              </a:ext>
            </a:extLst>
          </p:cNvPr>
          <p:cNvSpPr txBox="1"/>
          <p:nvPr/>
        </p:nvSpPr>
        <p:spPr>
          <a:xfrm>
            <a:off x="3286075" y="5768359"/>
            <a:ext cx="6097712" cy="369332"/>
          </a:xfrm>
          <a:prstGeom prst="rect">
            <a:avLst/>
          </a:prstGeom>
          <a:noFill/>
        </p:spPr>
        <p:txBody>
          <a:bodyPr wrap="square">
            <a:spAutoFit/>
          </a:bodyPr>
          <a:lstStyle/>
          <a:p>
            <a:r>
              <a:rPr lang="en-US" dirty="0" err="1"/>
              <a:t>Cuộc</a:t>
            </a:r>
            <a:r>
              <a:rPr lang="en-US" dirty="0"/>
              <a:t> </a:t>
            </a:r>
            <a:r>
              <a:rPr lang="en-US" dirty="0" err="1"/>
              <a:t>sống</a:t>
            </a:r>
            <a:r>
              <a:rPr lang="en-US" dirty="0"/>
              <a:t> </a:t>
            </a:r>
            <a:r>
              <a:rPr lang="en-US" dirty="0" err="1"/>
              <a:t>khá</a:t>
            </a:r>
            <a:r>
              <a:rPr lang="en-US" dirty="0"/>
              <a:t> </a:t>
            </a:r>
            <a:r>
              <a:rPr lang="en-US" dirty="0" err="1"/>
              <a:t>bấp</a:t>
            </a:r>
            <a:r>
              <a:rPr lang="en-US" dirty="0"/>
              <a:t> </a:t>
            </a:r>
            <a:r>
              <a:rPr lang="en-US" dirty="0" err="1"/>
              <a:t>bênh</a:t>
            </a:r>
            <a:r>
              <a:rPr lang="en-US" dirty="0"/>
              <a:t> do </a:t>
            </a:r>
            <a:r>
              <a:rPr lang="en-US" dirty="0" err="1"/>
              <a:t>phụ</a:t>
            </a:r>
            <a:r>
              <a:rPr lang="en-US" dirty="0"/>
              <a:t> </a:t>
            </a:r>
            <a:r>
              <a:rPr lang="en-US" dirty="0" err="1"/>
              <a:t>thuộc</a:t>
            </a:r>
            <a:r>
              <a:rPr lang="en-US" dirty="0"/>
              <a:t> </a:t>
            </a:r>
            <a:r>
              <a:rPr lang="en-US" dirty="0" err="1"/>
              <a:t>vào</a:t>
            </a:r>
            <a:r>
              <a:rPr lang="en-US" dirty="0"/>
              <a:t> </a:t>
            </a:r>
            <a:r>
              <a:rPr lang="en-US" dirty="0" err="1"/>
              <a:t>thiên</a:t>
            </a:r>
            <a:r>
              <a:rPr lang="en-US" dirty="0"/>
              <a:t> </a:t>
            </a:r>
            <a:r>
              <a:rPr lang="en-US" dirty="0" err="1"/>
              <a:t>nhiên</a:t>
            </a:r>
            <a:endParaRPr lang="en-US" dirty="0"/>
          </a:p>
        </p:txBody>
      </p:sp>
      <p:sp>
        <p:nvSpPr>
          <p:cNvPr id="3" name="Action Button: Video 2">
            <a:hlinkClick r:id="rId3" action="ppaction://program" highlightClick="1"/>
            <a:extLst>
              <a:ext uri="{FF2B5EF4-FFF2-40B4-BE49-F238E27FC236}">
                <a16:creationId xmlns:a16="http://schemas.microsoft.com/office/drawing/2014/main" id="{8C037E7A-50BA-4B7E-9949-0DF770603EAD}"/>
              </a:ext>
            </a:extLst>
          </p:cNvPr>
          <p:cNvSpPr/>
          <p:nvPr/>
        </p:nvSpPr>
        <p:spPr>
          <a:xfrm>
            <a:off x="10448818" y="6137691"/>
            <a:ext cx="873303" cy="519963"/>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35937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ChangeArrowheads="1"/>
          </p:cNvSpPr>
          <p:nvPr/>
        </p:nvSpPr>
        <p:spPr bwMode="auto">
          <a:xfrm>
            <a:off x="4844896" y="108393"/>
            <a:ext cx="2460930" cy="94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ts val="0"/>
              </a:spcBef>
              <a:buNone/>
            </a:pPr>
            <a:r>
              <a:rPr lang="vi-VN" sz="2400" b="1" dirty="0">
                <a:latin typeface="Times New Roman" panose="02020603050405020304" pitchFamily="18" charset="0"/>
                <a:ea typeface="Calibri" panose="020F0502020204030204" pitchFamily="34" charset="0"/>
                <a:cs typeface="Times New Roman" panose="02020603050405020304" pitchFamily="18" charset="0"/>
              </a:rPr>
              <a:t>1.</a:t>
            </a:r>
            <a:r>
              <a:rPr lang="fr-FR" sz="2400" b="1" dirty="0">
                <a:latin typeface="Times New Roman" panose="02020603050405020304" pitchFamily="18" charset="0"/>
                <a:ea typeface="Calibri" panose="020F0502020204030204" pitchFamily="34" charset="0"/>
                <a:cs typeface="Times New Roman" panose="02020603050405020304" pitchFamily="18" charset="0"/>
              </a:rPr>
              <a:t>1 </a:t>
            </a:r>
            <a:r>
              <a:rPr lang="fr-FR" sz="2400" b="1" dirty="0" err="1">
                <a:latin typeface="Times New Roman" panose="02020603050405020304" pitchFamily="18" charset="0"/>
                <a:ea typeface="Calibri" panose="020F0502020204030204" pitchFamily="34" charset="0"/>
                <a:cs typeface="Times New Roman" panose="02020603050405020304" pitchFamily="18" charset="0"/>
              </a:rPr>
              <a:t>Người</a:t>
            </a:r>
            <a:r>
              <a:rPr lang="fr-FR" sz="2400" b="1" dirty="0">
                <a:latin typeface="Times New Roman" panose="02020603050405020304" pitchFamily="18" charset="0"/>
                <a:ea typeface="Calibri" panose="020F0502020204030204" pitchFamily="34" charset="0"/>
                <a:cs typeface="Times New Roman" panose="02020603050405020304" pitchFamily="18" charset="0"/>
              </a:rPr>
              <a:t> </a:t>
            </a:r>
            <a:r>
              <a:rPr lang="fr-FR" sz="2400" b="1" dirty="0" err="1">
                <a:latin typeface="Times New Roman" panose="02020603050405020304" pitchFamily="18" charset="0"/>
                <a:ea typeface="Calibri" panose="020F0502020204030204" pitchFamily="34" charset="0"/>
                <a:cs typeface="Times New Roman" panose="02020603050405020304" pitchFamily="18" charset="0"/>
              </a:rPr>
              <a:t>vượn</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eaLnBrk="1" hangingPunct="1">
              <a:spcBef>
                <a:spcPct val="0"/>
              </a:spcBef>
              <a:buFontTx/>
              <a:buNone/>
            </a:pPr>
            <a:endParaRPr lang="en-US" sz="2400" dirty="0">
              <a:solidFill>
                <a:srgbClr val="FF0000"/>
              </a:solidFill>
              <a:latin typeface="Times New Roman" panose="02020603050405020304" pitchFamily="18" charset="0"/>
              <a:cs typeface="Times New Roman" panose="02020603050405020304" pitchFamily="18" charset="0"/>
            </a:endParaRPr>
          </a:p>
        </p:txBody>
      </p:sp>
      <p:sp>
        <p:nvSpPr>
          <p:cNvPr id="5" name="AutoShape 2"/>
          <p:cNvSpPr>
            <a:spLocks noChangeAspect="1" noChangeArrowheads="1"/>
          </p:cNvSpPr>
          <p:nvPr/>
        </p:nvSpPr>
        <p:spPr bwMode="auto">
          <a:xfrm flipV="1">
            <a:off x="2913063" y="652464"/>
            <a:ext cx="6324600" cy="6667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endParaRPr lang="en-US" sz="1800">
              <a:solidFill>
                <a:srgbClr val="0000FF"/>
              </a:solidFill>
            </a:endParaRPr>
          </a:p>
        </p:txBody>
      </p:sp>
      <p:pic>
        <p:nvPicPr>
          <p:cNvPr id="9222" name="Picture 6" descr="http://3.bp.blogspot.com/_nlZrIFQV82o/SpnQ4ojZppI/AAAAAAAAARw/RULenrKH_LM/s400/nui+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4589" y="2767013"/>
            <a:ext cx="5437188" cy="391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625266" y="2905125"/>
            <a:ext cx="3879499" cy="3776663"/>
          </a:xfrm>
          <a:prstGeom prst="rect">
            <a:avLst/>
          </a:prstGeom>
        </p:spPr>
      </p:pic>
      <p:sp>
        <p:nvSpPr>
          <p:cNvPr id="3" name="Rectangle 2"/>
          <p:cNvSpPr/>
          <p:nvPr/>
        </p:nvSpPr>
        <p:spPr>
          <a:xfrm>
            <a:off x="4760259" y="4870449"/>
            <a:ext cx="1425388" cy="1200329"/>
          </a:xfrm>
          <a:prstGeom prst="rect">
            <a:avLst/>
          </a:prstGeom>
        </p:spPr>
        <p:txBody>
          <a:bodyPr wrap="square">
            <a:spAutoFit/>
          </a:bodyPr>
          <a:lstStyle/>
          <a:p>
            <a:r>
              <a:rPr lang="en-US" i="1" dirty="0" err="1">
                <a:solidFill>
                  <a:srgbClr val="000000"/>
                </a:solidFill>
                <a:latin typeface="arial" panose="020B0604020202020204" pitchFamily="34" charset="0"/>
              </a:rPr>
              <a:t>Công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cụ</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chặt</a:t>
            </a:r>
            <a:r>
              <a:rPr lang="en-US" i="1" dirty="0">
                <a:solidFill>
                  <a:srgbClr val="000000"/>
                </a:solidFill>
                <a:latin typeface="arial" panose="020B0604020202020204" pitchFamily="34" charset="0"/>
              </a:rPr>
              <a:t> ở </a:t>
            </a:r>
            <a:r>
              <a:rPr lang="en-US" i="1" dirty="0" err="1">
                <a:solidFill>
                  <a:srgbClr val="000000"/>
                </a:solidFill>
                <a:latin typeface="arial" panose="020B0604020202020204" pitchFamily="34" charset="0"/>
              </a:rPr>
              <a:t>Nậm</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Tun</a:t>
            </a:r>
            <a:r>
              <a:rPr lang="en-US" i="1" dirty="0">
                <a:solidFill>
                  <a:srgbClr val="000000"/>
                </a:solidFill>
                <a:latin typeface="arial" panose="020B0604020202020204" pitchFamily="34" charset="0"/>
              </a:rPr>
              <a:t> (Lai </a:t>
            </a:r>
            <a:r>
              <a:rPr lang="en-US" i="1" dirty="0" err="1">
                <a:solidFill>
                  <a:srgbClr val="000000"/>
                </a:solidFill>
                <a:latin typeface="arial" panose="020B0604020202020204" pitchFamily="34" charset="0"/>
              </a:rPr>
              <a:t>Châu</a:t>
            </a:r>
            <a:r>
              <a:rPr lang="en-US" i="1" dirty="0">
                <a:solidFill>
                  <a:srgbClr val="000000"/>
                </a:solidFill>
                <a:latin typeface="arial" panose="020B0604020202020204" pitchFamily="34" charset="0"/>
              </a:rPr>
              <a:t>)</a:t>
            </a:r>
            <a:endParaRPr lang="en-US" dirty="0"/>
          </a:p>
        </p:txBody>
      </p:sp>
      <p:sp>
        <p:nvSpPr>
          <p:cNvPr id="8" name="Rectangle 7"/>
          <p:cNvSpPr/>
          <p:nvPr/>
        </p:nvSpPr>
        <p:spPr>
          <a:xfrm>
            <a:off x="1181527" y="1089245"/>
            <a:ext cx="8818401" cy="1077218"/>
          </a:xfrm>
          <a:prstGeom prst="rect">
            <a:avLst/>
          </a:prstGeom>
          <a:ln w="19050">
            <a:solidFill>
              <a:srgbClr val="FF0000"/>
            </a:solidFill>
          </a:ln>
        </p:spPr>
        <p:txBody>
          <a:bodyPr wrap="square">
            <a:spAutoFit/>
          </a:bodyPr>
          <a:lstStyle/>
          <a:p>
            <a:pPr algn="ctr">
              <a:defRPr/>
            </a:pPr>
            <a:r>
              <a:rPr lang="fr-FR" sz="3200" dirty="0" err="1"/>
              <a:t>Những</a:t>
            </a:r>
            <a:r>
              <a:rPr lang="fr-FR" sz="3200" dirty="0"/>
              <a:t> </a:t>
            </a:r>
            <a:r>
              <a:rPr lang="fr-FR" sz="3200" dirty="0" err="1"/>
              <a:t>công</a:t>
            </a:r>
            <a:r>
              <a:rPr lang="fr-FR" sz="3200" dirty="0"/>
              <a:t> </a:t>
            </a:r>
            <a:r>
              <a:rPr lang="fr-FR" sz="3200" dirty="0" err="1"/>
              <a:t>cụ</a:t>
            </a:r>
            <a:r>
              <a:rPr lang="fr-FR" sz="3200" dirty="0"/>
              <a:t> lao </a:t>
            </a:r>
            <a:r>
              <a:rPr lang="fr-FR" sz="3200" dirty="0" err="1"/>
              <a:t>động</a:t>
            </a:r>
            <a:r>
              <a:rPr lang="fr-FR" sz="3200" dirty="0"/>
              <a:t> </a:t>
            </a:r>
            <a:r>
              <a:rPr lang="fr-FR" sz="3200" dirty="0" err="1"/>
              <a:t>của</a:t>
            </a:r>
            <a:r>
              <a:rPr lang="fr-FR" sz="3200" dirty="0"/>
              <a:t> </a:t>
            </a:r>
            <a:r>
              <a:rPr lang="fr-FR" sz="3200" dirty="0" err="1"/>
              <a:t>người</a:t>
            </a:r>
            <a:r>
              <a:rPr lang="fr-FR" sz="3200" dirty="0"/>
              <a:t> </a:t>
            </a:r>
            <a:r>
              <a:rPr lang="fr-FR" sz="3200" dirty="0" err="1"/>
              <a:t>vượn</a:t>
            </a:r>
            <a:r>
              <a:rPr lang="fr-FR" sz="3200" dirty="0"/>
              <a:t> ở </a:t>
            </a:r>
            <a:r>
              <a:rPr lang="fr-FR" sz="3200" dirty="0" err="1"/>
              <a:t>Việt</a:t>
            </a:r>
            <a:r>
              <a:rPr lang="fr-FR" sz="3200" dirty="0"/>
              <a:t> Nam </a:t>
            </a:r>
            <a:r>
              <a:rPr lang="fr-FR" sz="3200" dirty="0" err="1"/>
              <a:t>cách</a:t>
            </a:r>
            <a:r>
              <a:rPr lang="fr-FR" sz="3200" dirty="0"/>
              <a:t> </a:t>
            </a:r>
            <a:r>
              <a:rPr lang="fr-FR" sz="3200" dirty="0" err="1"/>
              <a:t>đây</a:t>
            </a:r>
            <a:r>
              <a:rPr lang="fr-FR" sz="3200" dirty="0"/>
              <a:t> </a:t>
            </a:r>
            <a:r>
              <a:rPr lang="fr-FR" sz="3200" dirty="0" err="1"/>
              <a:t>khoảng</a:t>
            </a:r>
            <a:r>
              <a:rPr lang="fr-FR" sz="3200" dirty="0"/>
              <a:t> 30-40 </a:t>
            </a:r>
            <a:r>
              <a:rPr lang="fr-FR" sz="3200" dirty="0" err="1"/>
              <a:t>vạn</a:t>
            </a:r>
            <a:r>
              <a:rPr lang="fr-FR" sz="3200" dirty="0"/>
              <a:t> </a:t>
            </a:r>
            <a:r>
              <a:rPr lang="fr-FR" sz="3200" dirty="0" err="1"/>
              <a:t>năm</a:t>
            </a:r>
            <a:endParaRPr lang="en-US" sz="3200" dirty="0">
              <a:solidFill>
                <a:srgbClr val="0000FF"/>
              </a:solidFill>
              <a:latin typeface="Calibri Light" panose="020F0302020204030204"/>
            </a:endParaRPr>
          </a:p>
        </p:txBody>
      </p:sp>
    </p:spTree>
    <p:extLst>
      <p:ext uri="{BB962C8B-B14F-4D97-AF65-F5344CB8AC3E}">
        <p14:creationId xmlns:p14="http://schemas.microsoft.com/office/powerpoint/2010/main" val="33775620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218"/>
                                        </p:tgtEl>
                                        <p:attrNameLst>
                                          <p:attrName>style.visibility</p:attrName>
                                        </p:attrNameLst>
                                      </p:cBhvr>
                                      <p:to>
                                        <p:strVal val="visible"/>
                                      </p:to>
                                    </p:set>
                                    <p:anim calcmode="lin" valueType="num">
                                      <p:cBhvr additive="base">
                                        <p:cTn id="11" dur="500" fill="hold"/>
                                        <p:tgtEl>
                                          <p:spTgt spid="9218"/>
                                        </p:tgtEl>
                                        <p:attrNameLst>
                                          <p:attrName>ppt_x</p:attrName>
                                        </p:attrNameLst>
                                      </p:cBhvr>
                                      <p:tavLst>
                                        <p:tav tm="0">
                                          <p:val>
                                            <p:strVal val="#ppt_x"/>
                                          </p:val>
                                        </p:tav>
                                        <p:tav tm="100000">
                                          <p:val>
                                            <p:strVal val="#ppt_x"/>
                                          </p:val>
                                        </p:tav>
                                      </p:tavLst>
                                    </p:anim>
                                    <p:anim calcmode="lin" valueType="num">
                                      <p:cBhvr additive="base">
                                        <p:cTn id="12" dur="500" fill="hold"/>
                                        <p:tgtEl>
                                          <p:spTgt spid="9218"/>
                                        </p:tgtEl>
                                        <p:attrNameLst>
                                          <p:attrName>ppt_y</p:attrName>
                                        </p:attrNameLst>
                                      </p:cBhvr>
                                      <p:tavLst>
                                        <p:tav tm="0">
                                          <p:val>
                                            <p:strVal val="1+#ppt_h/2"/>
                                          </p:val>
                                        </p:tav>
                                        <p:tav tm="100000">
                                          <p:val>
                                            <p:strVal val="#ppt_y"/>
                                          </p:val>
                                        </p:tav>
                                      </p:tavLst>
                                    </p:anim>
                                  </p:childTnLst>
                                </p:cTn>
                              </p:par>
                              <p:par>
                                <p:cTn id="13" presetID="31" presetClass="entr" presetSubtype="0" fill="hold" nodeType="withEffect">
                                  <p:stCondLst>
                                    <p:cond delay="0"/>
                                  </p:stCondLst>
                                  <p:childTnLst>
                                    <p:set>
                                      <p:cBhvr>
                                        <p:cTn id="14" dur="1" fill="hold">
                                          <p:stCondLst>
                                            <p:cond delay="0"/>
                                          </p:stCondLst>
                                        </p:cTn>
                                        <p:tgtEl>
                                          <p:spTgt spid="9222"/>
                                        </p:tgtEl>
                                        <p:attrNameLst>
                                          <p:attrName>style.visibility</p:attrName>
                                        </p:attrNameLst>
                                      </p:cBhvr>
                                      <p:to>
                                        <p:strVal val="visible"/>
                                      </p:to>
                                    </p:set>
                                    <p:anim calcmode="lin" valueType="num">
                                      <p:cBhvr>
                                        <p:cTn id="15" dur="1000" fill="hold"/>
                                        <p:tgtEl>
                                          <p:spTgt spid="9222"/>
                                        </p:tgtEl>
                                        <p:attrNameLst>
                                          <p:attrName>ppt_w</p:attrName>
                                        </p:attrNameLst>
                                      </p:cBhvr>
                                      <p:tavLst>
                                        <p:tav tm="0">
                                          <p:val>
                                            <p:fltVal val="0"/>
                                          </p:val>
                                        </p:tav>
                                        <p:tav tm="100000">
                                          <p:val>
                                            <p:strVal val="#ppt_w"/>
                                          </p:val>
                                        </p:tav>
                                      </p:tavLst>
                                    </p:anim>
                                    <p:anim calcmode="lin" valueType="num">
                                      <p:cBhvr>
                                        <p:cTn id="16" dur="1000" fill="hold"/>
                                        <p:tgtEl>
                                          <p:spTgt spid="9222"/>
                                        </p:tgtEl>
                                        <p:attrNameLst>
                                          <p:attrName>ppt_h</p:attrName>
                                        </p:attrNameLst>
                                      </p:cBhvr>
                                      <p:tavLst>
                                        <p:tav tm="0">
                                          <p:val>
                                            <p:fltVal val="0"/>
                                          </p:val>
                                        </p:tav>
                                        <p:tav tm="100000">
                                          <p:val>
                                            <p:strVal val="#ppt_h"/>
                                          </p:val>
                                        </p:tav>
                                      </p:tavLst>
                                    </p:anim>
                                    <p:anim calcmode="lin" valueType="num">
                                      <p:cBhvr>
                                        <p:cTn id="17" dur="1000" fill="hold"/>
                                        <p:tgtEl>
                                          <p:spTgt spid="9222"/>
                                        </p:tgtEl>
                                        <p:attrNameLst>
                                          <p:attrName>style.rotation</p:attrName>
                                        </p:attrNameLst>
                                      </p:cBhvr>
                                      <p:tavLst>
                                        <p:tav tm="0">
                                          <p:val>
                                            <p:fltVal val="90"/>
                                          </p:val>
                                        </p:tav>
                                        <p:tav tm="100000">
                                          <p:val>
                                            <p:fltVal val="0"/>
                                          </p:val>
                                        </p:tav>
                                      </p:tavLst>
                                    </p:anim>
                                    <p:animEffect transition="in" filter="fade">
                                      <p:cBhvr>
                                        <p:cTn id="18" dur="1000"/>
                                        <p:tgtEl>
                                          <p:spTgt spid="9222"/>
                                        </p:tgtEl>
                                      </p:cBhvr>
                                    </p:animEffect>
                                  </p:childTnLst>
                                </p:cTn>
                              </p:par>
                              <p:par>
                                <p:cTn id="19" presetID="10"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randombar(horizontal)">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5" grpId="0" animBg="1"/>
      <p:bldP spid="3" grpId="0"/>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1484854" y="5982972"/>
            <a:ext cx="92222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000" i="1" dirty="0" err="1">
                <a:solidFill>
                  <a:srgbClr val="0000FF"/>
                </a:solidFill>
              </a:rPr>
              <a:t>Rìu</a:t>
            </a:r>
            <a:r>
              <a:rPr lang="en-US" altLang="en-US" sz="2000" i="1" dirty="0">
                <a:solidFill>
                  <a:srgbClr val="0000FF"/>
                </a:solidFill>
              </a:rPr>
              <a:t> </a:t>
            </a:r>
            <a:r>
              <a:rPr lang="en-US" altLang="en-US" sz="2000" i="1" dirty="0" err="1">
                <a:solidFill>
                  <a:srgbClr val="0000FF"/>
                </a:solidFill>
              </a:rPr>
              <a:t>tay</a:t>
            </a:r>
            <a:r>
              <a:rPr lang="en-US" altLang="en-US" sz="2000" i="1" dirty="0">
                <a:solidFill>
                  <a:srgbClr val="0000FF"/>
                </a:solidFill>
              </a:rPr>
              <a:t> </a:t>
            </a:r>
            <a:r>
              <a:rPr lang="en-US" altLang="en-US" sz="2000" i="1" dirty="0" err="1">
                <a:solidFill>
                  <a:srgbClr val="0000FF"/>
                </a:solidFill>
              </a:rPr>
              <a:t>tìm</a:t>
            </a:r>
            <a:r>
              <a:rPr lang="en-US" altLang="en-US" sz="2000" i="1" dirty="0">
                <a:solidFill>
                  <a:srgbClr val="0000FF"/>
                </a:solidFill>
              </a:rPr>
              <a:t> </a:t>
            </a:r>
            <a:r>
              <a:rPr lang="en-US" altLang="en-US" sz="2000" i="1" dirty="0" err="1">
                <a:solidFill>
                  <a:srgbClr val="0000FF"/>
                </a:solidFill>
              </a:rPr>
              <a:t>được</a:t>
            </a:r>
            <a:r>
              <a:rPr lang="en-US" altLang="en-US" sz="2000" i="1" dirty="0">
                <a:solidFill>
                  <a:srgbClr val="0000FF"/>
                </a:solidFill>
              </a:rPr>
              <a:t> ở </a:t>
            </a:r>
            <a:r>
              <a:rPr lang="en-US" altLang="en-US" sz="2000" i="1" dirty="0" err="1">
                <a:solidFill>
                  <a:srgbClr val="0000FF"/>
                </a:solidFill>
              </a:rPr>
              <a:t>núi</a:t>
            </a:r>
            <a:r>
              <a:rPr lang="en-US" altLang="en-US" sz="2000" i="1" dirty="0">
                <a:solidFill>
                  <a:srgbClr val="0000FF"/>
                </a:solidFill>
              </a:rPr>
              <a:t> </a:t>
            </a:r>
            <a:r>
              <a:rPr lang="en-US" altLang="en-US" sz="2000" i="1" dirty="0" err="1">
                <a:solidFill>
                  <a:srgbClr val="0000FF"/>
                </a:solidFill>
              </a:rPr>
              <a:t>Đọ</a:t>
            </a:r>
            <a:r>
              <a:rPr lang="en-US" altLang="en-US" sz="2000" i="1" dirty="0">
                <a:solidFill>
                  <a:srgbClr val="0000FF"/>
                </a:solidFill>
              </a:rPr>
              <a:t> (Thanh </a:t>
            </a:r>
            <a:r>
              <a:rPr lang="en-US" altLang="en-US" sz="2000" i="1" dirty="0" err="1">
                <a:solidFill>
                  <a:srgbClr val="0000FF"/>
                </a:solidFill>
              </a:rPr>
              <a:t>Hoá</a:t>
            </a:r>
            <a:r>
              <a:rPr lang="en-US" altLang="en-US" sz="2000" i="1" dirty="0">
                <a:solidFill>
                  <a:srgbClr val="0000FF"/>
                </a:solidFill>
              </a:rPr>
              <a:t>):</a:t>
            </a:r>
            <a:r>
              <a:rPr lang="en-US" altLang="en-US" sz="2000" i="1" dirty="0"/>
              <a:t> </a:t>
            </a:r>
            <a:r>
              <a:rPr lang="en-US" altLang="en-US" sz="2000" i="1" dirty="0" err="1"/>
              <a:t>là</a:t>
            </a:r>
            <a:r>
              <a:rPr lang="en-US" altLang="en-US" sz="2000" i="1" dirty="0"/>
              <a:t> </a:t>
            </a:r>
            <a:r>
              <a:rPr lang="en-US" altLang="en-US" sz="2000" i="1" dirty="0" err="1"/>
              <a:t>những</a:t>
            </a:r>
            <a:r>
              <a:rPr lang="en-US" altLang="en-US" sz="2000" i="1" dirty="0"/>
              <a:t> </a:t>
            </a:r>
            <a:r>
              <a:rPr lang="en-US" altLang="en-US" sz="2000" i="1" dirty="0" err="1"/>
              <a:t>công</a:t>
            </a:r>
            <a:r>
              <a:rPr lang="en-US" altLang="en-US" sz="2000" i="1" dirty="0"/>
              <a:t> </a:t>
            </a:r>
            <a:r>
              <a:rPr lang="en-US" altLang="en-US" sz="2000" i="1" dirty="0" err="1"/>
              <a:t>cụ</a:t>
            </a:r>
            <a:r>
              <a:rPr lang="en-US" altLang="en-US" sz="2000" i="1" dirty="0"/>
              <a:t> </a:t>
            </a:r>
            <a:r>
              <a:rPr lang="en-US" altLang="en-US" sz="2000" i="1" dirty="0" err="1"/>
              <a:t>đá</a:t>
            </a:r>
            <a:r>
              <a:rPr lang="en-US" altLang="en-US" sz="2000" i="1" dirty="0"/>
              <a:t> </a:t>
            </a:r>
            <a:r>
              <a:rPr lang="en-US" altLang="en-US" sz="2000" i="1" dirty="0" err="1"/>
              <a:t>được</a:t>
            </a:r>
            <a:r>
              <a:rPr lang="en-US" altLang="en-US" sz="2000" i="1" dirty="0"/>
              <a:t> </a:t>
            </a:r>
            <a:r>
              <a:rPr lang="en-US" altLang="en-US" sz="2000" i="1" dirty="0" err="1"/>
              <a:t>ghè</a:t>
            </a:r>
            <a:r>
              <a:rPr lang="en-US" altLang="en-US" sz="2000" i="1" dirty="0"/>
              <a:t> </a:t>
            </a:r>
            <a:r>
              <a:rPr lang="en-US" altLang="en-US" sz="2000" i="1" dirty="0" err="1"/>
              <a:t>đẽo</a:t>
            </a:r>
            <a:r>
              <a:rPr lang="en-US" altLang="en-US" sz="2000" i="1" dirty="0"/>
              <a:t> qua </a:t>
            </a:r>
            <a:r>
              <a:rPr lang="en-US" altLang="en-US" sz="2000" i="1" dirty="0" err="1"/>
              <a:t>loa</a:t>
            </a:r>
            <a:r>
              <a:rPr lang="en-US" altLang="en-US" sz="2000" i="1" dirty="0"/>
              <a:t> (</a:t>
            </a:r>
            <a:r>
              <a:rPr lang="en-US" altLang="en-US" sz="2000" i="1" dirty="0" err="1"/>
              <a:t>sơ</a:t>
            </a:r>
            <a:r>
              <a:rPr lang="en-US" altLang="en-US" sz="2000" i="1" dirty="0"/>
              <a:t> </a:t>
            </a:r>
            <a:r>
              <a:rPr lang="en-US" altLang="en-US" sz="2000" i="1" dirty="0" err="1"/>
              <a:t>kì</a:t>
            </a:r>
            <a:r>
              <a:rPr lang="en-US" altLang="en-US" sz="2000" i="1" dirty="0"/>
              <a:t> </a:t>
            </a:r>
            <a:r>
              <a:rPr lang="en-US" altLang="en-US" sz="2000" i="1" dirty="0" err="1"/>
              <a:t>đá</a:t>
            </a:r>
            <a:r>
              <a:rPr lang="en-US" altLang="en-US" sz="2000" i="1" dirty="0"/>
              <a:t> </a:t>
            </a:r>
            <a:r>
              <a:rPr lang="en-US" altLang="en-US" sz="2000" i="1" dirty="0" err="1"/>
              <a:t>cũ</a:t>
            </a:r>
            <a:r>
              <a:rPr lang="en-US" altLang="en-US" sz="2000" i="1" dirty="0"/>
              <a:t>) </a:t>
            </a:r>
            <a:r>
              <a:rPr lang="en-US" altLang="en-US" sz="2000" i="1" dirty="0" err="1"/>
              <a:t>Người</a:t>
            </a:r>
            <a:r>
              <a:rPr lang="en-US" altLang="en-US" sz="2000" i="1" dirty="0"/>
              <a:t> </a:t>
            </a:r>
            <a:r>
              <a:rPr lang="en-US" altLang="en-US" sz="2000" i="1" dirty="0" err="1"/>
              <a:t>tối</a:t>
            </a:r>
            <a:r>
              <a:rPr lang="en-US" altLang="en-US" sz="2000" i="1" dirty="0"/>
              <a:t> </a:t>
            </a:r>
            <a:r>
              <a:rPr lang="en-US" altLang="en-US" sz="2000" i="1" dirty="0" err="1"/>
              <a:t>cổ</a:t>
            </a:r>
            <a:r>
              <a:rPr lang="en-US" altLang="en-US" sz="2000" i="1" dirty="0"/>
              <a:t> </a:t>
            </a:r>
            <a:r>
              <a:rPr lang="en-US" altLang="en-US" sz="2000" i="1" dirty="0" err="1"/>
              <a:t>dùng</a:t>
            </a:r>
            <a:r>
              <a:rPr lang="en-US" altLang="en-US" sz="2000" i="1" dirty="0"/>
              <a:t> </a:t>
            </a:r>
            <a:r>
              <a:rPr lang="en-US" altLang="en-US" sz="2000" i="1" dirty="0" err="1"/>
              <a:t>để</a:t>
            </a:r>
            <a:r>
              <a:rPr lang="en-US" altLang="en-US" sz="2000" i="1" dirty="0"/>
              <a:t> </a:t>
            </a:r>
            <a:r>
              <a:rPr lang="en-US" altLang="en-US" sz="2000" i="1" dirty="0" err="1"/>
              <a:t>chặt</a:t>
            </a:r>
            <a:r>
              <a:rPr lang="en-US" altLang="en-US" sz="2000" i="1" dirty="0"/>
              <a:t>, </a:t>
            </a:r>
            <a:r>
              <a:rPr lang="en-US" altLang="en-US" sz="2000" i="1" dirty="0" err="1"/>
              <a:t>đập</a:t>
            </a:r>
            <a:r>
              <a:rPr lang="en-US" altLang="en-US" sz="2000" i="1" dirty="0"/>
              <a:t>.</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491" y="1"/>
            <a:ext cx="9901655" cy="5982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9169131"/>
      </p:ext>
    </p:extLst>
  </p:cSld>
  <p:clrMapOvr>
    <a:masterClrMapping/>
  </p:clrMapOvr>
  <p:transition>
    <p:checker/>
    <p:sndAc>
      <p:stSnd>
        <p:snd r:embed="rId2" name="chimes.wav"/>
      </p:stSnd>
    </p:sndAc>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ChangeArrowheads="1"/>
          </p:cNvSpPr>
          <p:nvPr/>
        </p:nvSpPr>
        <p:spPr bwMode="auto">
          <a:xfrm>
            <a:off x="6248400" y="6041301"/>
            <a:ext cx="4419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000" b="1" i="1"/>
              <a:t>Răng của Người tối cổ ở Hang Thẩm Hai </a:t>
            </a:r>
          </a:p>
        </p:txBody>
      </p:sp>
      <p:pic>
        <p:nvPicPr>
          <p:cNvPr id="614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4320" y="193645"/>
            <a:ext cx="5008880" cy="5769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0321" y="193645"/>
            <a:ext cx="5199063"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Rectangle 7"/>
          <p:cNvSpPr>
            <a:spLocks noChangeArrowheads="1"/>
          </p:cNvSpPr>
          <p:nvPr/>
        </p:nvSpPr>
        <p:spPr bwMode="auto">
          <a:xfrm>
            <a:off x="1981200" y="6264245"/>
            <a:ext cx="4267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000" b="1" i="1" dirty="0" err="1"/>
              <a:t>Rìu</a:t>
            </a:r>
            <a:r>
              <a:rPr lang="en-US" altLang="en-US" sz="2000" b="1" i="1" dirty="0"/>
              <a:t> </a:t>
            </a:r>
            <a:r>
              <a:rPr lang="en-US" altLang="en-US" sz="2000" b="1" i="1" dirty="0" err="1"/>
              <a:t>đá</a:t>
            </a:r>
            <a:r>
              <a:rPr lang="en-US" altLang="en-US" sz="2000" b="1" i="1" dirty="0"/>
              <a:t> </a:t>
            </a:r>
            <a:r>
              <a:rPr lang="en-US" altLang="en-US" sz="2000" b="1" i="1" dirty="0" err="1"/>
              <a:t>Núi</a:t>
            </a:r>
            <a:r>
              <a:rPr lang="en-US" altLang="en-US" sz="2000" b="1" i="1" dirty="0"/>
              <a:t> </a:t>
            </a:r>
            <a:r>
              <a:rPr lang="en-US" altLang="en-US" sz="2000" b="1" i="1" dirty="0" err="1"/>
              <a:t>Đọ</a:t>
            </a:r>
            <a:r>
              <a:rPr lang="en-US" altLang="en-US" sz="2000" b="1" i="1" dirty="0"/>
              <a:t> </a:t>
            </a:r>
            <a:r>
              <a:rPr lang="en-US" altLang="en-US" sz="2000" b="1" dirty="0"/>
              <a:t> </a:t>
            </a:r>
          </a:p>
        </p:txBody>
      </p:sp>
    </p:spTree>
    <p:extLst>
      <p:ext uri="{BB962C8B-B14F-4D97-AF65-F5344CB8AC3E}">
        <p14:creationId xmlns:p14="http://schemas.microsoft.com/office/powerpoint/2010/main" val="27775703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viewanh_t[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0"/>
            <a:ext cx="5843954"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 Box 5"/>
          <p:cNvSpPr txBox="1">
            <a:spLocks noChangeArrowheads="1"/>
          </p:cNvSpPr>
          <p:nvPr/>
        </p:nvSpPr>
        <p:spPr bwMode="auto">
          <a:xfrm>
            <a:off x="5943600" y="5334000"/>
            <a:ext cx="5029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3200" b="1">
                <a:latin typeface="Times New Roman" panose="02020603050405020304" pitchFamily="18" charset="0"/>
              </a:rPr>
              <a:t>Răng hóa thạch người tinh khôn hang Thẩm Khuyên, Thẩm Hai (Lạng Sơn)</a:t>
            </a:r>
          </a:p>
        </p:txBody>
      </p:sp>
      <p:pic>
        <p:nvPicPr>
          <p:cNvPr id="7172" name="Picture 8" descr="viewanh_t[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9436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 Box 9"/>
          <p:cNvSpPr txBox="1">
            <a:spLocks noChangeArrowheads="1"/>
          </p:cNvSpPr>
          <p:nvPr/>
        </p:nvSpPr>
        <p:spPr bwMode="auto">
          <a:xfrm>
            <a:off x="1676400" y="5780088"/>
            <a:ext cx="40386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3200" b="1">
                <a:latin typeface="Times New Roman" panose="02020603050405020304" pitchFamily="18" charset="0"/>
              </a:rPr>
              <a:t>Răng người vượn cổ, Hang Hùm, Yên Bái</a:t>
            </a:r>
          </a:p>
        </p:txBody>
      </p:sp>
    </p:spTree>
    <p:extLst>
      <p:ext uri="{BB962C8B-B14F-4D97-AF65-F5344CB8AC3E}">
        <p14:creationId xmlns:p14="http://schemas.microsoft.com/office/powerpoint/2010/main" val="306712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26F25EF-739E-4418-BC96-4E27C48F7E9E}"/>
              </a:ext>
            </a:extLst>
          </p:cNvPr>
          <p:cNvSpPr>
            <a:spLocks noChangeArrowheads="1"/>
          </p:cNvSpPr>
          <p:nvPr/>
        </p:nvSpPr>
        <p:spPr bwMode="auto">
          <a:xfrm>
            <a:off x="4844896" y="108393"/>
            <a:ext cx="2460930" cy="94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ts val="0"/>
              </a:spcBef>
              <a:buNone/>
            </a:pPr>
            <a:r>
              <a:rPr lang="vi-VN" sz="2400" b="1" dirty="0">
                <a:latin typeface="Times New Roman" panose="02020603050405020304" pitchFamily="18" charset="0"/>
                <a:ea typeface="Calibri" panose="020F0502020204030204" pitchFamily="34" charset="0"/>
                <a:cs typeface="Times New Roman" panose="02020603050405020304" pitchFamily="18" charset="0"/>
              </a:rPr>
              <a:t>1.</a:t>
            </a:r>
            <a:r>
              <a:rPr lang="fr-FR" sz="2400" b="1" dirty="0">
                <a:latin typeface="Times New Roman" panose="02020603050405020304" pitchFamily="18" charset="0"/>
                <a:ea typeface="Calibri" panose="020F0502020204030204" pitchFamily="34" charset="0"/>
                <a:cs typeface="Times New Roman" panose="02020603050405020304" pitchFamily="18" charset="0"/>
              </a:rPr>
              <a:t>1 </a:t>
            </a:r>
            <a:r>
              <a:rPr lang="fr-FR" sz="2400" b="1" dirty="0" err="1">
                <a:latin typeface="Times New Roman" panose="02020603050405020304" pitchFamily="18" charset="0"/>
                <a:ea typeface="Calibri" panose="020F0502020204030204" pitchFamily="34" charset="0"/>
                <a:cs typeface="Times New Roman" panose="02020603050405020304" pitchFamily="18" charset="0"/>
              </a:rPr>
              <a:t>Người</a:t>
            </a:r>
            <a:r>
              <a:rPr lang="fr-FR" sz="2400" b="1" dirty="0">
                <a:latin typeface="Times New Roman" panose="02020603050405020304" pitchFamily="18" charset="0"/>
                <a:ea typeface="Calibri" panose="020F0502020204030204" pitchFamily="34" charset="0"/>
                <a:cs typeface="Times New Roman" panose="02020603050405020304" pitchFamily="18" charset="0"/>
              </a:rPr>
              <a:t> </a:t>
            </a:r>
            <a:r>
              <a:rPr lang="fr-FR" sz="2400" b="1" dirty="0" err="1">
                <a:latin typeface="Times New Roman" panose="02020603050405020304" pitchFamily="18" charset="0"/>
                <a:ea typeface="Calibri" panose="020F0502020204030204" pitchFamily="34" charset="0"/>
                <a:cs typeface="Times New Roman" panose="02020603050405020304" pitchFamily="18" charset="0"/>
              </a:rPr>
              <a:t>vượn</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eaLnBrk="1" hangingPunct="1">
              <a:spcBef>
                <a:spcPct val="0"/>
              </a:spcBef>
              <a:buFontTx/>
              <a:buNone/>
            </a:pPr>
            <a:endParaRPr lang="en-US" sz="2400" dirty="0">
              <a:solidFill>
                <a:srgbClr val="FF0000"/>
              </a:solidFill>
              <a:latin typeface="Times New Roman" panose="02020603050405020304" pitchFamily="18" charset="0"/>
              <a:cs typeface="Times New Roman" panose="02020603050405020304" pitchFamily="18" charset="0"/>
            </a:endParaRPr>
          </a:p>
        </p:txBody>
      </p:sp>
      <p:sp>
        <p:nvSpPr>
          <p:cNvPr id="6" name="AutoShape 2">
            <a:extLst>
              <a:ext uri="{FF2B5EF4-FFF2-40B4-BE49-F238E27FC236}">
                <a16:creationId xmlns:a16="http://schemas.microsoft.com/office/drawing/2014/main" id="{5CBC97A3-E05B-434F-A4A7-E1C4DDC4D75C}"/>
              </a:ext>
            </a:extLst>
          </p:cNvPr>
          <p:cNvSpPr>
            <a:spLocks noChangeAspect="1" noChangeArrowheads="1"/>
          </p:cNvSpPr>
          <p:nvPr/>
        </p:nvSpPr>
        <p:spPr bwMode="auto">
          <a:xfrm flipV="1">
            <a:off x="2913063" y="652464"/>
            <a:ext cx="6324600" cy="6667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endParaRPr lang="en-US" sz="1800">
              <a:solidFill>
                <a:srgbClr val="0000FF"/>
              </a:solidFill>
            </a:endParaRPr>
          </a:p>
        </p:txBody>
      </p:sp>
      <p:graphicFrame>
        <p:nvGraphicFramePr>
          <p:cNvPr id="3" name="Diagram 2">
            <a:extLst>
              <a:ext uri="{FF2B5EF4-FFF2-40B4-BE49-F238E27FC236}">
                <a16:creationId xmlns:a16="http://schemas.microsoft.com/office/drawing/2014/main" id="{A572AFB1-00E6-4489-B891-9BC8A5E6A351}"/>
              </a:ext>
            </a:extLst>
          </p:cNvPr>
          <p:cNvGraphicFramePr/>
          <p:nvPr>
            <p:extLst>
              <p:ext uri="{D42A27DB-BD31-4B8C-83A1-F6EECF244321}">
                <p14:modId xmlns:p14="http://schemas.microsoft.com/office/powerpoint/2010/main" val="2321544510"/>
              </p:ext>
            </p:extLst>
          </p:nvPr>
        </p:nvGraphicFramePr>
        <p:xfrm>
          <a:off x="-71120" y="131399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7F3BEAF6-0C67-4190-8688-21F9818E6E90}"/>
              </a:ext>
            </a:extLst>
          </p:cNvPr>
          <p:cNvPicPr>
            <a:picLocks noChangeAspect="1"/>
          </p:cNvPicPr>
          <p:nvPr/>
        </p:nvPicPr>
        <p:blipFill>
          <a:blip r:embed="rId7"/>
          <a:stretch>
            <a:fillRect/>
          </a:stretch>
        </p:blipFill>
        <p:spPr>
          <a:xfrm>
            <a:off x="7975600" y="1594260"/>
            <a:ext cx="4131278" cy="4797968"/>
          </a:xfrm>
          <a:prstGeom prst="rect">
            <a:avLst/>
          </a:prstGeom>
        </p:spPr>
      </p:pic>
    </p:spTree>
    <p:extLst>
      <p:ext uri="{BB962C8B-B14F-4D97-AF65-F5344CB8AC3E}">
        <p14:creationId xmlns:p14="http://schemas.microsoft.com/office/powerpoint/2010/main" val="35496891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FAD35BF6-AC0D-4BF3-A1A1-EDB81641D4BB}"/>
                                            </p:graphicEl>
                                          </p:spTgt>
                                        </p:tgtEl>
                                        <p:attrNameLst>
                                          <p:attrName>style.visibility</p:attrName>
                                        </p:attrNameLst>
                                      </p:cBhvr>
                                      <p:to>
                                        <p:strVal val="visible"/>
                                      </p:to>
                                    </p:set>
                                    <p:animEffect transition="in" filter="fade">
                                      <p:cBhvr>
                                        <p:cTn id="17" dur="500"/>
                                        <p:tgtEl>
                                          <p:spTgt spid="3">
                                            <p:graphicEl>
                                              <a:dgm id="{FAD35BF6-AC0D-4BF3-A1A1-EDB81641D4B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65C4EC2B-BEDD-40DC-8BDF-22268C68E4DC}"/>
                                            </p:graphicEl>
                                          </p:spTgt>
                                        </p:tgtEl>
                                        <p:attrNameLst>
                                          <p:attrName>style.visibility</p:attrName>
                                        </p:attrNameLst>
                                      </p:cBhvr>
                                      <p:to>
                                        <p:strVal val="visible"/>
                                      </p:to>
                                    </p:set>
                                    <p:animEffect transition="in" filter="fade">
                                      <p:cBhvr>
                                        <p:cTn id="22" dur="500"/>
                                        <p:tgtEl>
                                          <p:spTgt spid="3">
                                            <p:graphicEl>
                                              <a:dgm id="{65C4EC2B-BEDD-40DC-8BDF-22268C68E4DC}"/>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82D543C5-2719-4549-B564-4D984F6CA1EC}"/>
                                            </p:graphicEl>
                                          </p:spTgt>
                                        </p:tgtEl>
                                        <p:attrNameLst>
                                          <p:attrName>style.visibility</p:attrName>
                                        </p:attrNameLst>
                                      </p:cBhvr>
                                      <p:to>
                                        <p:strVal val="visible"/>
                                      </p:to>
                                    </p:set>
                                    <p:animEffect transition="in" filter="fade">
                                      <p:cBhvr>
                                        <p:cTn id="27" dur="500"/>
                                        <p:tgtEl>
                                          <p:spTgt spid="3">
                                            <p:graphicEl>
                                              <a:dgm id="{82D543C5-2719-4549-B564-4D984F6CA1E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43DFCCA2-DB56-4A2E-B419-185CCF3830D3}"/>
                                            </p:graphicEl>
                                          </p:spTgt>
                                        </p:tgtEl>
                                        <p:attrNameLst>
                                          <p:attrName>style.visibility</p:attrName>
                                        </p:attrNameLst>
                                      </p:cBhvr>
                                      <p:to>
                                        <p:strVal val="visible"/>
                                      </p:to>
                                    </p:set>
                                    <p:animEffect transition="in" filter="fade">
                                      <p:cBhvr>
                                        <p:cTn id="32" dur="500"/>
                                        <p:tgtEl>
                                          <p:spTgt spid="3">
                                            <p:graphicEl>
                                              <a:dgm id="{43DFCCA2-DB56-4A2E-B419-185CCF3830D3}"/>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BC397F97-7815-417A-8038-A2117E4E7844}"/>
                                            </p:graphicEl>
                                          </p:spTgt>
                                        </p:tgtEl>
                                        <p:attrNameLst>
                                          <p:attrName>style.visibility</p:attrName>
                                        </p:attrNameLst>
                                      </p:cBhvr>
                                      <p:to>
                                        <p:strVal val="visible"/>
                                      </p:to>
                                    </p:set>
                                    <p:animEffect transition="in" filter="fade">
                                      <p:cBhvr>
                                        <p:cTn id="37" dur="500"/>
                                        <p:tgtEl>
                                          <p:spTgt spid="3">
                                            <p:graphicEl>
                                              <a:dgm id="{BC397F97-7815-417A-8038-A2117E4E784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Graphic spid="3"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E12E233-ADA0-4F8D-8E0A-3600D4C4C6B7}"/>
              </a:ext>
            </a:extLst>
          </p:cNvPr>
          <p:cNvPicPr>
            <a:picLocks noChangeAspect="1"/>
          </p:cNvPicPr>
          <p:nvPr/>
        </p:nvPicPr>
        <p:blipFill rotWithShape="1">
          <a:blip r:embed="rId2"/>
          <a:srcRect t="9091" r="17266" b="1"/>
          <a:stretch/>
        </p:blipFill>
        <p:spPr>
          <a:xfrm>
            <a:off x="7051040" y="3093340"/>
            <a:ext cx="5140960" cy="3683380"/>
          </a:xfrm>
          <a:prstGeom prst="rect">
            <a:avLst/>
          </a:prstGeom>
        </p:spPr>
      </p:pic>
      <p:sp>
        <p:nvSpPr>
          <p:cNvPr id="3" name="TextBox 2">
            <a:extLst>
              <a:ext uri="{FF2B5EF4-FFF2-40B4-BE49-F238E27FC236}">
                <a16:creationId xmlns:a16="http://schemas.microsoft.com/office/drawing/2014/main" id="{92C65D9F-09A2-4935-BB9F-E13CFE8D842D}"/>
              </a:ext>
            </a:extLst>
          </p:cNvPr>
          <p:cNvSpPr txBox="1"/>
          <p:nvPr/>
        </p:nvSpPr>
        <p:spPr>
          <a:xfrm>
            <a:off x="1567942" y="1727772"/>
            <a:ext cx="3438906" cy="3207258"/>
          </a:xfrm>
          <a:prstGeom prst="rect">
            <a:avLst/>
          </a:prstGeom>
        </p:spPr>
        <p:txBody>
          <a:bodyPr vert="horz" lIns="91440" tIns="45720" rIns="91440" bIns="45720" rtlCol="0" anchor="t">
            <a:noAutofit/>
          </a:bodyPr>
          <a:lstStyle/>
          <a:p>
            <a:pPr indent="-228600" algn="just">
              <a:lnSpc>
                <a:spcPct val="90000"/>
              </a:lnSpc>
              <a:spcAft>
                <a:spcPts val="600"/>
              </a:spcAft>
              <a:buFont typeface="Arial" panose="020B0604020202020204" pitchFamily="34" charset="0"/>
              <a:buChar char="•"/>
            </a:pPr>
            <a:r>
              <a:rPr lang="en-US" sz="3200" dirty="0" err="1">
                <a:solidFill>
                  <a:srgbClr val="FF0000"/>
                </a:solidFill>
              </a:rPr>
              <a:t>Khác</a:t>
            </a:r>
            <a:r>
              <a:rPr lang="en-US" sz="3200" dirty="0">
                <a:solidFill>
                  <a:srgbClr val="FF0000"/>
                </a:solidFill>
              </a:rPr>
              <a:t> </a:t>
            </a:r>
            <a:r>
              <a:rPr lang="en-US" sz="3200" dirty="0" err="1">
                <a:solidFill>
                  <a:srgbClr val="FF0000"/>
                </a:solidFill>
              </a:rPr>
              <a:t>với</a:t>
            </a:r>
            <a:r>
              <a:rPr lang="en-US" sz="3200" dirty="0">
                <a:solidFill>
                  <a:srgbClr val="FF0000"/>
                </a:solidFill>
              </a:rPr>
              <a:t> </a:t>
            </a:r>
            <a:r>
              <a:rPr lang="en-US" sz="3200" dirty="0" err="1">
                <a:solidFill>
                  <a:srgbClr val="FF0000"/>
                </a:solidFill>
              </a:rPr>
              <a:t>các</a:t>
            </a:r>
            <a:r>
              <a:rPr lang="en-US" sz="3200" dirty="0">
                <a:solidFill>
                  <a:srgbClr val="FF0000"/>
                </a:solidFill>
              </a:rPr>
              <a:t> </a:t>
            </a:r>
            <a:r>
              <a:rPr lang="en-US" sz="3200" dirty="0" err="1">
                <a:solidFill>
                  <a:srgbClr val="FF0000"/>
                </a:solidFill>
              </a:rPr>
              <a:t>bầy</a:t>
            </a:r>
            <a:r>
              <a:rPr lang="en-US" sz="3200" dirty="0">
                <a:solidFill>
                  <a:srgbClr val="FF0000"/>
                </a:solidFill>
              </a:rPr>
              <a:t> </a:t>
            </a:r>
            <a:r>
              <a:rPr lang="en-US" sz="3200" dirty="0" err="1">
                <a:solidFill>
                  <a:srgbClr val="FF0000"/>
                </a:solidFill>
              </a:rPr>
              <a:t>động</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bầy</a:t>
            </a:r>
            <a:r>
              <a:rPr lang="en-US" sz="3200" dirty="0">
                <a:solidFill>
                  <a:srgbClr val="FF0000"/>
                </a:solidFill>
              </a:rPr>
              <a:t> </a:t>
            </a:r>
            <a:r>
              <a:rPr lang="en-US" sz="3200" dirty="0" err="1">
                <a:solidFill>
                  <a:srgbClr val="FF0000"/>
                </a:solidFill>
              </a:rPr>
              <a:t>người</a:t>
            </a:r>
            <a:r>
              <a:rPr lang="en-US" sz="3200" dirty="0">
                <a:solidFill>
                  <a:srgbClr val="FF0000"/>
                </a:solidFill>
              </a:rPr>
              <a:t> </a:t>
            </a:r>
            <a:r>
              <a:rPr lang="en-US" sz="3200" dirty="0" err="1">
                <a:solidFill>
                  <a:srgbClr val="FF0000"/>
                </a:solidFill>
              </a:rPr>
              <a:t>nguyên</a:t>
            </a:r>
            <a:r>
              <a:rPr lang="en-US" sz="3200" dirty="0">
                <a:solidFill>
                  <a:srgbClr val="FF0000"/>
                </a:solidFill>
              </a:rPr>
              <a:t> </a:t>
            </a:r>
            <a:r>
              <a:rPr lang="en-US" sz="3200" dirty="0" err="1">
                <a:solidFill>
                  <a:srgbClr val="FF0000"/>
                </a:solidFill>
              </a:rPr>
              <a:t>thủy</a:t>
            </a:r>
            <a:r>
              <a:rPr lang="en-US" sz="3200" dirty="0">
                <a:solidFill>
                  <a:srgbClr val="FF0000"/>
                </a:solidFill>
              </a:rPr>
              <a:t> </a:t>
            </a:r>
            <a:r>
              <a:rPr lang="en-US" sz="3200" dirty="0" err="1">
                <a:solidFill>
                  <a:srgbClr val="FF0000"/>
                </a:solidFill>
              </a:rPr>
              <a:t>đã</a:t>
            </a:r>
            <a:r>
              <a:rPr lang="en-US" sz="3200" dirty="0">
                <a:solidFill>
                  <a:srgbClr val="FF0000"/>
                </a:solidFill>
              </a:rPr>
              <a:t> </a:t>
            </a:r>
            <a:r>
              <a:rPr lang="en-US" sz="3200" dirty="0" err="1">
                <a:solidFill>
                  <a:srgbClr val="FF0000"/>
                </a:solidFill>
              </a:rPr>
              <a:t>có</a:t>
            </a:r>
            <a:r>
              <a:rPr lang="en-US" sz="3200" dirty="0">
                <a:solidFill>
                  <a:srgbClr val="FF0000"/>
                </a:solidFill>
              </a:rPr>
              <a:t> </a:t>
            </a:r>
            <a:r>
              <a:rPr lang="en-US" sz="3200" dirty="0" err="1">
                <a:solidFill>
                  <a:srgbClr val="FF0000"/>
                </a:solidFill>
              </a:rPr>
              <a:t>quan</a:t>
            </a:r>
            <a:r>
              <a:rPr lang="en-US" sz="3200" dirty="0">
                <a:solidFill>
                  <a:srgbClr val="FF0000"/>
                </a:solidFill>
              </a:rPr>
              <a:t> </a:t>
            </a:r>
            <a:r>
              <a:rPr lang="en-US" sz="3200" dirty="0" err="1">
                <a:solidFill>
                  <a:srgbClr val="FF0000"/>
                </a:solidFill>
              </a:rPr>
              <a:t>hệ</a:t>
            </a:r>
            <a:r>
              <a:rPr lang="en-US" sz="3200" dirty="0">
                <a:solidFill>
                  <a:srgbClr val="FF0000"/>
                </a:solidFill>
              </a:rPr>
              <a:t> </a:t>
            </a:r>
            <a:r>
              <a:rPr lang="en-US" sz="3200" dirty="0" err="1">
                <a:solidFill>
                  <a:srgbClr val="FF0000"/>
                </a:solidFill>
              </a:rPr>
              <a:t>xã</a:t>
            </a:r>
            <a:r>
              <a:rPr lang="en-US" sz="3200" dirty="0">
                <a:solidFill>
                  <a:srgbClr val="FF0000"/>
                </a:solidFill>
              </a:rPr>
              <a:t> </a:t>
            </a:r>
            <a:r>
              <a:rPr lang="en-US" sz="3200" dirty="0" err="1">
                <a:solidFill>
                  <a:srgbClr val="FF0000"/>
                </a:solidFill>
              </a:rPr>
              <a:t>hội</a:t>
            </a:r>
            <a:r>
              <a:rPr lang="en-US" sz="3200" dirty="0">
                <a:solidFill>
                  <a:srgbClr val="FF0000"/>
                </a:solidFill>
              </a:rPr>
              <a:t>, </a:t>
            </a:r>
            <a:r>
              <a:rPr lang="en-US" sz="3200" dirty="0" err="1">
                <a:solidFill>
                  <a:srgbClr val="FF0000"/>
                </a:solidFill>
              </a:rPr>
              <a:t>có</a:t>
            </a:r>
            <a:r>
              <a:rPr lang="en-US" sz="3200" dirty="0">
                <a:solidFill>
                  <a:srgbClr val="FF0000"/>
                </a:solidFill>
              </a:rPr>
              <a:t> </a:t>
            </a:r>
            <a:r>
              <a:rPr lang="en-US" sz="3200" dirty="0" err="1">
                <a:solidFill>
                  <a:srgbClr val="FF0000"/>
                </a:solidFill>
              </a:rPr>
              <a:t>người</a:t>
            </a:r>
            <a:r>
              <a:rPr lang="en-US" sz="3200" dirty="0">
                <a:solidFill>
                  <a:srgbClr val="FF0000"/>
                </a:solidFill>
              </a:rPr>
              <a:t> </a:t>
            </a:r>
            <a:r>
              <a:rPr lang="en-US" sz="3200" dirty="0" err="1">
                <a:solidFill>
                  <a:srgbClr val="FF0000"/>
                </a:solidFill>
              </a:rPr>
              <a:t>đứng</a:t>
            </a:r>
            <a:r>
              <a:rPr lang="en-US" sz="3200" dirty="0">
                <a:solidFill>
                  <a:srgbClr val="FF0000"/>
                </a:solidFill>
              </a:rPr>
              <a:t> </a:t>
            </a:r>
            <a:r>
              <a:rPr lang="en-US" sz="3200" dirty="0" err="1">
                <a:solidFill>
                  <a:srgbClr val="FF0000"/>
                </a:solidFill>
              </a:rPr>
              <a:t>đầu</a:t>
            </a:r>
            <a:r>
              <a:rPr lang="en-US" sz="3200" dirty="0">
                <a:solidFill>
                  <a:srgbClr val="FF0000"/>
                </a:solidFill>
              </a:rPr>
              <a:t>, </a:t>
            </a:r>
            <a:r>
              <a:rPr lang="en-US" sz="3200" dirty="0" err="1">
                <a:solidFill>
                  <a:srgbClr val="FF0000"/>
                </a:solidFill>
              </a:rPr>
              <a:t>có</a:t>
            </a:r>
            <a:r>
              <a:rPr lang="en-US" sz="3200" dirty="0">
                <a:solidFill>
                  <a:srgbClr val="FF0000"/>
                </a:solidFill>
              </a:rPr>
              <a:t> </a:t>
            </a:r>
            <a:r>
              <a:rPr lang="en-US" sz="3200" dirty="0" err="1">
                <a:solidFill>
                  <a:srgbClr val="FF0000"/>
                </a:solidFill>
              </a:rPr>
              <a:t>sự</a:t>
            </a:r>
            <a:r>
              <a:rPr lang="en-US" sz="3200" dirty="0">
                <a:solidFill>
                  <a:srgbClr val="FF0000"/>
                </a:solidFill>
              </a:rPr>
              <a:t> </a:t>
            </a:r>
            <a:r>
              <a:rPr lang="en-US" sz="3200" dirty="0" err="1">
                <a:solidFill>
                  <a:srgbClr val="FF0000"/>
                </a:solidFill>
              </a:rPr>
              <a:t>phân</a:t>
            </a:r>
            <a:r>
              <a:rPr lang="en-US" sz="3200" dirty="0">
                <a:solidFill>
                  <a:srgbClr val="FF0000"/>
                </a:solidFill>
              </a:rPr>
              <a:t> </a:t>
            </a:r>
            <a:r>
              <a:rPr lang="en-US" sz="3200" dirty="0" err="1">
                <a:solidFill>
                  <a:srgbClr val="FF0000"/>
                </a:solidFill>
              </a:rPr>
              <a:t>công</a:t>
            </a:r>
            <a:r>
              <a:rPr lang="en-US" sz="3200" dirty="0">
                <a:solidFill>
                  <a:srgbClr val="FF0000"/>
                </a:solidFill>
              </a:rPr>
              <a:t> lao </a:t>
            </a:r>
            <a:r>
              <a:rPr lang="en-US" sz="3200" dirty="0" err="1">
                <a:solidFill>
                  <a:srgbClr val="FF0000"/>
                </a:solidFill>
              </a:rPr>
              <a:t>động</a:t>
            </a:r>
            <a:r>
              <a:rPr lang="en-US" sz="3200" dirty="0">
                <a:solidFill>
                  <a:srgbClr val="FF0000"/>
                </a:solidFill>
              </a:rPr>
              <a:t> </a:t>
            </a:r>
            <a:r>
              <a:rPr lang="en-US" sz="3200" dirty="0" err="1">
                <a:solidFill>
                  <a:srgbClr val="FF0000"/>
                </a:solidFill>
              </a:rPr>
              <a:t>giữa</a:t>
            </a:r>
            <a:r>
              <a:rPr lang="en-US" sz="3200" dirty="0">
                <a:solidFill>
                  <a:srgbClr val="FF0000"/>
                </a:solidFill>
              </a:rPr>
              <a:t> </a:t>
            </a:r>
            <a:r>
              <a:rPr lang="en-US" sz="3200" dirty="0" err="1">
                <a:solidFill>
                  <a:srgbClr val="FF0000"/>
                </a:solidFill>
              </a:rPr>
              <a:t>nam</a:t>
            </a:r>
            <a:r>
              <a:rPr lang="en-US" sz="3200" dirty="0">
                <a:solidFill>
                  <a:srgbClr val="FF0000"/>
                </a:solidFill>
              </a:rPr>
              <a:t> </a:t>
            </a:r>
            <a:r>
              <a:rPr lang="en-US" sz="3200" dirty="0" err="1">
                <a:solidFill>
                  <a:srgbClr val="FF0000"/>
                </a:solidFill>
              </a:rPr>
              <a:t>và</a:t>
            </a:r>
            <a:r>
              <a:rPr lang="en-US" sz="3200" dirty="0">
                <a:solidFill>
                  <a:srgbClr val="FF0000"/>
                </a:solidFill>
              </a:rPr>
              <a:t> </a:t>
            </a:r>
            <a:r>
              <a:rPr lang="en-US" sz="3200" dirty="0" err="1">
                <a:solidFill>
                  <a:srgbClr val="FF0000"/>
                </a:solidFill>
              </a:rPr>
              <a:t>nữ</a:t>
            </a:r>
            <a:endParaRPr lang="en-US" sz="3200" dirty="0">
              <a:solidFill>
                <a:srgbClr val="FF0000"/>
              </a:solidFill>
            </a:endParaRPr>
          </a:p>
        </p:txBody>
      </p:sp>
      <p:pic>
        <p:nvPicPr>
          <p:cNvPr id="2" name="Picture 1">
            <a:extLst>
              <a:ext uri="{FF2B5EF4-FFF2-40B4-BE49-F238E27FC236}">
                <a16:creationId xmlns:a16="http://schemas.microsoft.com/office/drawing/2014/main" id="{DEBED47D-34B8-42DF-B24A-1AC55B5B1F96}"/>
              </a:ext>
            </a:extLst>
          </p:cNvPr>
          <p:cNvPicPr>
            <a:picLocks noChangeAspect="1"/>
          </p:cNvPicPr>
          <p:nvPr/>
        </p:nvPicPr>
        <p:blipFill>
          <a:blip r:embed="rId3"/>
          <a:stretch>
            <a:fillRect/>
          </a:stretch>
        </p:blipFill>
        <p:spPr>
          <a:xfrm>
            <a:off x="7051040" y="0"/>
            <a:ext cx="5140960" cy="3070260"/>
          </a:xfrm>
          <a:prstGeom prst="rect">
            <a:avLst/>
          </a:prstGeom>
        </p:spPr>
      </p:pic>
    </p:spTree>
    <p:extLst>
      <p:ext uri="{BB962C8B-B14F-4D97-AF65-F5344CB8AC3E}">
        <p14:creationId xmlns:p14="http://schemas.microsoft.com/office/powerpoint/2010/main" val="29542188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8356" name="Picture 4" descr="evolu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2100" y="0"/>
            <a:ext cx="9144000" cy="5334000"/>
          </a:xfrm>
          <a:prstGeom prst="rect">
            <a:avLst/>
          </a:prstGeom>
          <a:noFill/>
          <a:ln w="9525">
            <a:solidFill>
              <a:srgbClr val="A50021"/>
            </a:solidFill>
            <a:miter lim="800000"/>
            <a:headEnd/>
            <a:tailEnd/>
          </a:ln>
          <a:extLst>
            <a:ext uri="{909E8E84-426E-40DD-AFC4-6F175D3DCCD1}">
              <a14:hiddenFill xmlns:a14="http://schemas.microsoft.com/office/drawing/2010/main">
                <a:solidFill>
                  <a:srgbClr val="FFFFFF"/>
                </a:solidFill>
              </a14:hiddenFill>
            </a:ext>
          </a:extLst>
        </p:spPr>
      </p:pic>
      <p:sp>
        <p:nvSpPr>
          <p:cNvPr id="9219" name="Rectangle 6"/>
          <p:cNvSpPr>
            <a:spLocks noChangeArrowheads="1"/>
          </p:cNvSpPr>
          <p:nvPr/>
        </p:nvSpPr>
        <p:spPr bwMode="auto">
          <a:xfrm>
            <a:off x="1676400" y="5287964"/>
            <a:ext cx="89154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3200" b="1">
                <a:solidFill>
                  <a:srgbClr val="0000FF"/>
                </a:solidFill>
              </a:rPr>
              <a:t>Sau một quá trình dài phát triển và tiến hoá,</a:t>
            </a:r>
            <a:r>
              <a:rPr lang="en-US" altLang="en-US" sz="3200" b="1"/>
              <a:t> Người tối cổ đã chuyển hoá thành Người tinh khôn.</a:t>
            </a:r>
            <a:r>
              <a:rPr lang="en-US" altLang="en-US" sz="3200"/>
              <a:t> </a:t>
            </a:r>
          </a:p>
        </p:txBody>
      </p:sp>
    </p:spTree>
    <p:extLst>
      <p:ext uri="{BB962C8B-B14F-4D97-AF65-F5344CB8AC3E}">
        <p14:creationId xmlns:p14="http://schemas.microsoft.com/office/powerpoint/2010/main" val="513450942"/>
      </p:ext>
    </p:extLst>
  </p:cSld>
  <p:clrMapOvr>
    <a:masterClrMapping/>
  </p:clrMapOvr>
  <p:transition>
    <p:checker/>
    <p:sndAc>
      <p:stSnd>
        <p:snd r:embed="rId2" name="chimes.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228356"/>
                                        </p:tgtEl>
                                        <p:attrNameLst>
                                          <p:attrName>style.visibility</p:attrName>
                                        </p:attrNameLst>
                                      </p:cBhvr>
                                      <p:to>
                                        <p:strVal val="visible"/>
                                      </p:to>
                                    </p:set>
                                    <p:anim calcmode="lin" valueType="num">
                                      <p:cBhvr>
                                        <p:cTn id="7" dur="1000" fill="hold"/>
                                        <p:tgtEl>
                                          <p:spTgt spid="228356"/>
                                        </p:tgtEl>
                                        <p:attrNameLst>
                                          <p:attrName>ppt_x</p:attrName>
                                        </p:attrNameLst>
                                      </p:cBhvr>
                                      <p:tavLst>
                                        <p:tav tm="0">
                                          <p:val>
                                            <p:strVal val="#ppt_x-.2"/>
                                          </p:val>
                                        </p:tav>
                                        <p:tav tm="100000">
                                          <p:val>
                                            <p:strVal val="#ppt_x"/>
                                          </p:val>
                                        </p:tav>
                                      </p:tavLst>
                                    </p:anim>
                                    <p:anim calcmode="lin" valueType="num">
                                      <p:cBhvr>
                                        <p:cTn id="8" dur="1000" fill="hold"/>
                                        <p:tgtEl>
                                          <p:spTgt spid="228356"/>
                                        </p:tgtEl>
                                        <p:attrNameLst>
                                          <p:attrName>ppt_y</p:attrName>
                                        </p:attrNameLst>
                                      </p:cBhvr>
                                      <p:tavLst>
                                        <p:tav tm="0">
                                          <p:val>
                                            <p:strVal val="#ppt_y"/>
                                          </p:val>
                                        </p:tav>
                                        <p:tav tm="100000">
                                          <p:val>
                                            <p:strVal val="#ppt_y"/>
                                          </p:val>
                                        </p:tav>
                                      </p:tavLst>
                                    </p:anim>
                                    <p:animEffect transition="in" filter="wipe(right)" prLst="gradientSize: 0.1">
                                      <p:cBhvr>
                                        <p:cTn id="9" dur="1000"/>
                                        <p:tgtEl>
                                          <p:spTgt spid="2283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365760" y="17586"/>
            <a:ext cx="11236960" cy="107721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None/>
            </a:pPr>
            <a:r>
              <a:rPr lang="en-US" b="1" dirty="0">
                <a:solidFill>
                  <a:srgbClr val="FF0000"/>
                </a:solidFill>
              </a:rPr>
              <a:t>1.2  </a:t>
            </a:r>
            <a:r>
              <a:rPr lang="en-US" b="1" dirty="0" err="1">
                <a:solidFill>
                  <a:srgbClr val="FF0000"/>
                </a:solidFill>
              </a:rPr>
              <a:t>Người</a:t>
            </a:r>
            <a:r>
              <a:rPr lang="en-US" b="1" dirty="0">
                <a:solidFill>
                  <a:srgbClr val="FF0000"/>
                </a:solidFill>
              </a:rPr>
              <a:t> </a:t>
            </a:r>
            <a:r>
              <a:rPr lang="en-US" b="1" dirty="0" err="1">
                <a:solidFill>
                  <a:srgbClr val="FF0000"/>
                </a:solidFill>
              </a:rPr>
              <a:t>hiện</a:t>
            </a:r>
            <a:r>
              <a:rPr lang="en-US" b="1" dirty="0">
                <a:solidFill>
                  <a:srgbClr val="FF0000"/>
                </a:solidFill>
              </a:rPr>
              <a:t> </a:t>
            </a:r>
            <a:r>
              <a:rPr lang="en-US" b="1" dirty="0" err="1">
                <a:solidFill>
                  <a:srgbClr val="FF0000"/>
                </a:solidFill>
              </a:rPr>
              <a:t>đại</a:t>
            </a:r>
            <a:r>
              <a:rPr lang="en-US" dirty="0">
                <a:solidFill>
                  <a:srgbClr val="FF0000"/>
                </a:solidFill>
              </a:rPr>
              <a:t>: </a:t>
            </a:r>
            <a:r>
              <a:rPr lang="vi-VN" dirty="0">
                <a:solidFill>
                  <a:srgbClr val="FF0000"/>
                </a:solidFill>
              </a:rPr>
              <a:t>N</a:t>
            </a:r>
            <a:r>
              <a:rPr lang="en-US" dirty="0" err="1">
                <a:solidFill>
                  <a:srgbClr val="FF0000"/>
                </a:solidFill>
              </a:rPr>
              <a:t>gười</a:t>
            </a:r>
            <a:r>
              <a:rPr lang="en-US" dirty="0">
                <a:solidFill>
                  <a:srgbClr val="FF0000"/>
                </a:solidFill>
              </a:rPr>
              <a:t> </a:t>
            </a:r>
            <a:r>
              <a:rPr lang="en-US" dirty="0" err="1">
                <a:solidFill>
                  <a:srgbClr val="FF0000"/>
                </a:solidFill>
              </a:rPr>
              <a:t>vượn</a:t>
            </a:r>
            <a:r>
              <a:rPr lang="en-US" dirty="0">
                <a:solidFill>
                  <a:srgbClr val="FF0000"/>
                </a:solidFill>
              </a:rPr>
              <a:t> </a:t>
            </a:r>
            <a:r>
              <a:rPr lang="en-US" dirty="0" err="1">
                <a:solidFill>
                  <a:srgbClr val="FF0000"/>
                </a:solidFill>
              </a:rPr>
              <a:t>đã</a:t>
            </a:r>
            <a:r>
              <a:rPr lang="en-US" dirty="0">
                <a:solidFill>
                  <a:srgbClr val="FF0000"/>
                </a:solidFill>
              </a:rPr>
              <a:t> </a:t>
            </a:r>
            <a:r>
              <a:rPr lang="en-US" dirty="0" err="1">
                <a:solidFill>
                  <a:srgbClr val="FF0000"/>
                </a:solidFill>
              </a:rPr>
              <a:t>chuyển</a:t>
            </a:r>
            <a:r>
              <a:rPr lang="en-US" dirty="0">
                <a:solidFill>
                  <a:srgbClr val="FF0000"/>
                </a:solidFill>
              </a:rPr>
              <a:t> </a:t>
            </a:r>
            <a:r>
              <a:rPr lang="en-US" dirty="0" err="1">
                <a:solidFill>
                  <a:srgbClr val="FF0000"/>
                </a:solidFill>
              </a:rPr>
              <a:t>biến</a:t>
            </a:r>
            <a:r>
              <a:rPr lang="en-US" dirty="0">
                <a:solidFill>
                  <a:srgbClr val="FF0000"/>
                </a:solidFill>
              </a:rPr>
              <a:t> </a:t>
            </a:r>
            <a:r>
              <a:rPr lang="en-US" dirty="0" err="1">
                <a:solidFill>
                  <a:srgbClr val="FF0000"/>
                </a:solidFill>
              </a:rPr>
              <a:t>thành</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a:solidFill>
                  <a:srgbClr val="FF0000"/>
                </a:solidFill>
              </a:rPr>
              <a:t>tinh</a:t>
            </a:r>
            <a:r>
              <a:rPr lang="en-US" dirty="0">
                <a:solidFill>
                  <a:srgbClr val="FF0000"/>
                </a:solidFill>
              </a:rPr>
              <a:t> </a:t>
            </a:r>
            <a:r>
              <a:rPr lang="en-US" dirty="0" err="1">
                <a:solidFill>
                  <a:srgbClr val="FF0000"/>
                </a:solidFill>
              </a:rPr>
              <a:t>khôn</a:t>
            </a:r>
            <a:r>
              <a:rPr lang="en-US" dirty="0">
                <a:solidFill>
                  <a:srgbClr val="FF0000"/>
                </a:solidFill>
              </a:rPr>
              <a:t> (hay </a:t>
            </a:r>
            <a:r>
              <a:rPr lang="en-US" dirty="0" err="1">
                <a:solidFill>
                  <a:srgbClr val="FF0000"/>
                </a:solidFill>
              </a:rPr>
              <a:t>còn</a:t>
            </a:r>
            <a:r>
              <a:rPr lang="en-US" dirty="0">
                <a:solidFill>
                  <a:srgbClr val="FF0000"/>
                </a:solidFill>
              </a:rPr>
              <a:t> </a:t>
            </a:r>
            <a:r>
              <a:rPr lang="en-US" dirty="0" err="1">
                <a:solidFill>
                  <a:srgbClr val="FF0000"/>
                </a:solidFill>
              </a:rPr>
              <a:t>gọi</a:t>
            </a:r>
            <a:r>
              <a:rPr lang="en-US" dirty="0">
                <a:solidFill>
                  <a:srgbClr val="FF0000"/>
                </a:solidFill>
              </a:rPr>
              <a:t> </a:t>
            </a:r>
            <a:r>
              <a:rPr lang="en-US" dirty="0" err="1">
                <a:solidFill>
                  <a:srgbClr val="FF0000"/>
                </a:solidFill>
              </a:rPr>
              <a:t>là</a:t>
            </a:r>
            <a:r>
              <a:rPr lang="en-US" dirty="0">
                <a:solidFill>
                  <a:srgbClr val="FF0000"/>
                </a:solidFill>
              </a:rPr>
              <a:t> </a:t>
            </a:r>
            <a:r>
              <a:rPr lang="en-US" dirty="0" err="1">
                <a:solidFill>
                  <a:srgbClr val="FF0000"/>
                </a:solidFill>
              </a:rPr>
              <a:t>người</a:t>
            </a:r>
            <a:r>
              <a:rPr lang="en-US" dirty="0">
                <a:solidFill>
                  <a:srgbClr val="FF0000"/>
                </a:solidFill>
              </a:rPr>
              <a:t> </a:t>
            </a:r>
            <a:r>
              <a:rPr lang="en-US" dirty="0" err="1">
                <a:solidFill>
                  <a:srgbClr val="FF0000"/>
                </a:solidFill>
              </a:rPr>
              <a:t>hiện</a:t>
            </a:r>
            <a:r>
              <a:rPr lang="en-US" dirty="0">
                <a:solidFill>
                  <a:srgbClr val="FF0000"/>
                </a:solidFill>
              </a:rPr>
              <a:t> </a:t>
            </a:r>
            <a:r>
              <a:rPr lang="en-US" dirty="0" err="1">
                <a:solidFill>
                  <a:srgbClr val="FF0000"/>
                </a:solidFill>
              </a:rPr>
              <a:t>đại</a:t>
            </a:r>
            <a:r>
              <a:rPr lang="en-US" dirty="0">
                <a:solidFill>
                  <a:srgbClr val="FF0000"/>
                </a:solidFill>
              </a:rPr>
              <a:t>)</a:t>
            </a:r>
            <a:endParaRPr lang="en-US" dirty="0">
              <a:solidFill>
                <a:srgbClr val="FF0000"/>
              </a:solidFill>
              <a:latin typeface="Times New Roman" panose="02020603050405020304" pitchFamily="18" charset="0"/>
              <a:cs typeface="Times New Roman" panose="02020603050405020304" pitchFamily="18" charset="0"/>
            </a:endParaRPr>
          </a:p>
        </p:txBody>
      </p:sp>
      <p:pic>
        <p:nvPicPr>
          <p:cNvPr id="10243" name="Picture 4" descr="http://farm04.gox.vn/edu/data/Edu/image/e-tap-chi/uploads/20112/e3d5955c-a215-4dc3-890d-1faf8fda428d_VanHoaSonV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7122" y="1869440"/>
            <a:ext cx="5079998" cy="4378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6" descr="http://i530.photobucket.com/albums/dd345/dulichvietnam/081129-trai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706" y="1869440"/>
            <a:ext cx="5527174" cy="4378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2">
            <a:extLst>
              <a:ext uri="{FF2B5EF4-FFF2-40B4-BE49-F238E27FC236}">
                <a16:creationId xmlns:a16="http://schemas.microsoft.com/office/drawing/2014/main" id="{F8B13F27-BDCB-41D4-87F4-1C5FBD503E8D}"/>
              </a:ext>
            </a:extLst>
          </p:cNvPr>
          <p:cNvSpPr>
            <a:spLocks noChangeAspect="1" noChangeArrowheads="1"/>
          </p:cNvSpPr>
          <p:nvPr/>
        </p:nvSpPr>
        <p:spPr bwMode="auto">
          <a:xfrm flipV="1">
            <a:off x="2933700" y="1251904"/>
            <a:ext cx="6324600" cy="6667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13482406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heel(1)">
                                      <p:cBhvr>
                                        <p:cTn id="7" dur="2000"/>
                                        <p:tgtEl>
                                          <p:spTgt spid="10242"/>
                                        </p:tgtEl>
                                      </p:cBhvr>
                                    </p:animEffect>
                                  </p:childTnLst>
                                </p:cTn>
                              </p:par>
                              <p:par>
                                <p:cTn id="8" presetID="31" presetClass="entr" presetSubtype="0" fill="hold" nodeType="withEffect">
                                  <p:stCondLst>
                                    <p:cond delay="0"/>
                                  </p:stCondLst>
                                  <p:childTnLst>
                                    <p:set>
                                      <p:cBhvr>
                                        <p:cTn id="9" dur="1" fill="hold">
                                          <p:stCondLst>
                                            <p:cond delay="0"/>
                                          </p:stCondLst>
                                        </p:cTn>
                                        <p:tgtEl>
                                          <p:spTgt spid="10244"/>
                                        </p:tgtEl>
                                        <p:attrNameLst>
                                          <p:attrName>style.visibility</p:attrName>
                                        </p:attrNameLst>
                                      </p:cBhvr>
                                      <p:to>
                                        <p:strVal val="visible"/>
                                      </p:to>
                                    </p:set>
                                    <p:anim calcmode="lin" valueType="num">
                                      <p:cBhvr>
                                        <p:cTn id="10" dur="1000" fill="hold"/>
                                        <p:tgtEl>
                                          <p:spTgt spid="10244"/>
                                        </p:tgtEl>
                                        <p:attrNameLst>
                                          <p:attrName>ppt_w</p:attrName>
                                        </p:attrNameLst>
                                      </p:cBhvr>
                                      <p:tavLst>
                                        <p:tav tm="0">
                                          <p:val>
                                            <p:fltVal val="0"/>
                                          </p:val>
                                        </p:tav>
                                        <p:tav tm="100000">
                                          <p:val>
                                            <p:strVal val="#ppt_w"/>
                                          </p:val>
                                        </p:tav>
                                      </p:tavLst>
                                    </p:anim>
                                    <p:anim calcmode="lin" valueType="num">
                                      <p:cBhvr>
                                        <p:cTn id="11" dur="1000" fill="hold"/>
                                        <p:tgtEl>
                                          <p:spTgt spid="10244"/>
                                        </p:tgtEl>
                                        <p:attrNameLst>
                                          <p:attrName>ppt_h</p:attrName>
                                        </p:attrNameLst>
                                      </p:cBhvr>
                                      <p:tavLst>
                                        <p:tav tm="0">
                                          <p:val>
                                            <p:fltVal val="0"/>
                                          </p:val>
                                        </p:tav>
                                        <p:tav tm="100000">
                                          <p:val>
                                            <p:strVal val="#ppt_h"/>
                                          </p:val>
                                        </p:tav>
                                      </p:tavLst>
                                    </p:anim>
                                    <p:anim calcmode="lin" valueType="num">
                                      <p:cBhvr>
                                        <p:cTn id="12" dur="1000" fill="hold"/>
                                        <p:tgtEl>
                                          <p:spTgt spid="10244"/>
                                        </p:tgtEl>
                                        <p:attrNameLst>
                                          <p:attrName>style.rotation</p:attrName>
                                        </p:attrNameLst>
                                      </p:cBhvr>
                                      <p:tavLst>
                                        <p:tav tm="0">
                                          <p:val>
                                            <p:fltVal val="90"/>
                                          </p:val>
                                        </p:tav>
                                        <p:tav tm="100000">
                                          <p:val>
                                            <p:fltVal val="0"/>
                                          </p:val>
                                        </p:tav>
                                      </p:tavLst>
                                    </p:anim>
                                    <p:animEffect transition="in" filter="fade">
                                      <p:cBhvr>
                                        <p:cTn id="13" dur="1000"/>
                                        <p:tgtEl>
                                          <p:spTgt spid="10244"/>
                                        </p:tgtEl>
                                      </p:cBhvr>
                                    </p:animEffect>
                                  </p:childTnLst>
                                </p:cTn>
                              </p:par>
                              <p:par>
                                <p:cTn id="14" presetID="31" presetClass="entr" presetSubtype="0" fill="hold" nodeType="withEffect">
                                  <p:stCondLst>
                                    <p:cond delay="0"/>
                                  </p:stCondLst>
                                  <p:childTnLst>
                                    <p:set>
                                      <p:cBhvr>
                                        <p:cTn id="15" dur="1" fill="hold">
                                          <p:stCondLst>
                                            <p:cond delay="0"/>
                                          </p:stCondLst>
                                        </p:cTn>
                                        <p:tgtEl>
                                          <p:spTgt spid="10243"/>
                                        </p:tgtEl>
                                        <p:attrNameLst>
                                          <p:attrName>style.visibility</p:attrName>
                                        </p:attrNameLst>
                                      </p:cBhvr>
                                      <p:to>
                                        <p:strVal val="visible"/>
                                      </p:to>
                                    </p:set>
                                    <p:anim calcmode="lin" valueType="num">
                                      <p:cBhvr>
                                        <p:cTn id="16" dur="1000" fill="hold"/>
                                        <p:tgtEl>
                                          <p:spTgt spid="10243"/>
                                        </p:tgtEl>
                                        <p:attrNameLst>
                                          <p:attrName>ppt_w</p:attrName>
                                        </p:attrNameLst>
                                      </p:cBhvr>
                                      <p:tavLst>
                                        <p:tav tm="0">
                                          <p:val>
                                            <p:fltVal val="0"/>
                                          </p:val>
                                        </p:tav>
                                        <p:tav tm="100000">
                                          <p:val>
                                            <p:strVal val="#ppt_w"/>
                                          </p:val>
                                        </p:tav>
                                      </p:tavLst>
                                    </p:anim>
                                    <p:anim calcmode="lin" valueType="num">
                                      <p:cBhvr>
                                        <p:cTn id="17" dur="1000" fill="hold"/>
                                        <p:tgtEl>
                                          <p:spTgt spid="10243"/>
                                        </p:tgtEl>
                                        <p:attrNameLst>
                                          <p:attrName>ppt_h</p:attrName>
                                        </p:attrNameLst>
                                      </p:cBhvr>
                                      <p:tavLst>
                                        <p:tav tm="0">
                                          <p:val>
                                            <p:fltVal val="0"/>
                                          </p:val>
                                        </p:tav>
                                        <p:tav tm="100000">
                                          <p:val>
                                            <p:strVal val="#ppt_h"/>
                                          </p:val>
                                        </p:tav>
                                      </p:tavLst>
                                    </p:anim>
                                    <p:anim calcmode="lin" valueType="num">
                                      <p:cBhvr>
                                        <p:cTn id="18" dur="1000" fill="hold"/>
                                        <p:tgtEl>
                                          <p:spTgt spid="10243"/>
                                        </p:tgtEl>
                                        <p:attrNameLst>
                                          <p:attrName>style.rotation</p:attrName>
                                        </p:attrNameLst>
                                      </p:cBhvr>
                                      <p:tavLst>
                                        <p:tav tm="0">
                                          <p:val>
                                            <p:fltVal val="90"/>
                                          </p:val>
                                        </p:tav>
                                        <p:tav tm="100000">
                                          <p:val>
                                            <p:fltVal val="0"/>
                                          </p:val>
                                        </p:tav>
                                      </p:tavLst>
                                    </p:anim>
                                    <p:animEffect transition="in" filter="fade">
                                      <p:cBhvr>
                                        <p:cTn id="19" dur="1000"/>
                                        <p:tgtEl>
                                          <p:spTgt spid="1024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272879-605C-4B5F-B191-502D23A954F3}"/>
              </a:ext>
            </a:extLst>
          </p:cNvPr>
          <p:cNvGraphicFramePr/>
          <p:nvPr/>
        </p:nvGraphicFramePr>
        <p:xfrm>
          <a:off x="1226110" y="147977"/>
          <a:ext cx="10160000" cy="1349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BF423FCD-D0FD-4D0C-B912-7EE5C69E9D5D}"/>
              </a:ext>
            </a:extLst>
          </p:cNvPr>
          <p:cNvGraphicFramePr/>
          <p:nvPr/>
        </p:nvGraphicFramePr>
        <p:xfrm>
          <a:off x="171451" y="1695450"/>
          <a:ext cx="11915774" cy="51625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443943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272879-605C-4B5F-B191-502D23A954F3}"/>
              </a:ext>
            </a:extLst>
          </p:cNvPr>
          <p:cNvGraphicFramePr/>
          <p:nvPr/>
        </p:nvGraphicFramePr>
        <p:xfrm>
          <a:off x="1226110" y="147977"/>
          <a:ext cx="10160000" cy="1349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BF423FCD-D0FD-4D0C-B912-7EE5C69E9D5D}"/>
              </a:ext>
            </a:extLst>
          </p:cNvPr>
          <p:cNvGraphicFramePr/>
          <p:nvPr/>
        </p:nvGraphicFramePr>
        <p:xfrm>
          <a:off x="171451" y="1695450"/>
          <a:ext cx="11915774" cy="51625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31643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8ACB454-F94D-432C-BA69-E817E15A62CE}" type="slidenum">
              <a:rPr lang="en-US" altLang="en-US"/>
              <a:pPr eaLnBrk="1" hangingPunct="1"/>
              <a:t>46</a:t>
            </a:fld>
            <a:endParaRPr lang="en-US" altLang="en-US"/>
          </a:p>
        </p:txBody>
      </p:sp>
      <p:pic>
        <p:nvPicPr>
          <p:cNvPr id="10244" name="Picture 4" descr="ban do 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0276" y="76200"/>
            <a:ext cx="3311525" cy="6400800"/>
          </a:xfrm>
          <a:prstGeom prst="rect">
            <a:avLst/>
          </a:prstGeom>
          <a:noFill/>
          <a:ln w="57150" cmpd="thickThin">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386059" name="Rectangle 11"/>
          <p:cNvSpPr>
            <a:spLocks noChangeArrowheads="1"/>
          </p:cNvSpPr>
          <p:nvPr/>
        </p:nvSpPr>
        <p:spPr bwMode="auto">
          <a:xfrm>
            <a:off x="8763000" y="533401"/>
            <a:ext cx="1447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Thái Nguyên</a:t>
            </a:r>
          </a:p>
        </p:txBody>
      </p:sp>
      <p:sp>
        <p:nvSpPr>
          <p:cNvPr id="386060" name="Oval 12"/>
          <p:cNvSpPr>
            <a:spLocks noChangeArrowheads="1"/>
          </p:cNvSpPr>
          <p:nvPr/>
        </p:nvSpPr>
        <p:spPr bwMode="auto">
          <a:xfrm>
            <a:off x="8686800" y="8382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1" name="Oval 13"/>
          <p:cNvSpPr>
            <a:spLocks noChangeArrowheads="1"/>
          </p:cNvSpPr>
          <p:nvPr/>
        </p:nvSpPr>
        <p:spPr bwMode="auto">
          <a:xfrm>
            <a:off x="8458200" y="9144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2" name="Oval 14"/>
          <p:cNvSpPr>
            <a:spLocks noChangeArrowheads="1"/>
          </p:cNvSpPr>
          <p:nvPr/>
        </p:nvSpPr>
        <p:spPr bwMode="auto">
          <a:xfrm>
            <a:off x="8153400" y="5334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3" name="Oval 15"/>
          <p:cNvSpPr>
            <a:spLocks noChangeArrowheads="1"/>
          </p:cNvSpPr>
          <p:nvPr/>
        </p:nvSpPr>
        <p:spPr bwMode="auto">
          <a:xfrm>
            <a:off x="8382000" y="6858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4" name="Oval 16"/>
          <p:cNvSpPr>
            <a:spLocks noChangeArrowheads="1"/>
          </p:cNvSpPr>
          <p:nvPr/>
        </p:nvSpPr>
        <p:spPr bwMode="auto">
          <a:xfrm>
            <a:off x="8915400" y="9144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5" name="Oval 17"/>
          <p:cNvSpPr>
            <a:spLocks noChangeArrowheads="1"/>
          </p:cNvSpPr>
          <p:nvPr/>
        </p:nvSpPr>
        <p:spPr bwMode="auto">
          <a:xfrm>
            <a:off x="8686800" y="15240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66" name="Rectangle 18"/>
          <p:cNvSpPr>
            <a:spLocks noChangeArrowheads="1"/>
          </p:cNvSpPr>
          <p:nvPr/>
        </p:nvSpPr>
        <p:spPr bwMode="auto">
          <a:xfrm>
            <a:off x="7810500" y="1004888"/>
            <a:ext cx="10287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Phú Thọ</a:t>
            </a:r>
          </a:p>
        </p:txBody>
      </p:sp>
      <p:sp>
        <p:nvSpPr>
          <p:cNvPr id="386067" name="Rectangle 19"/>
          <p:cNvSpPr>
            <a:spLocks noChangeArrowheads="1"/>
          </p:cNvSpPr>
          <p:nvPr/>
        </p:nvSpPr>
        <p:spPr bwMode="auto">
          <a:xfrm>
            <a:off x="8991600" y="838201"/>
            <a:ext cx="12065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Bắc Giang</a:t>
            </a:r>
          </a:p>
        </p:txBody>
      </p:sp>
      <p:sp>
        <p:nvSpPr>
          <p:cNvPr id="386068" name="Rectangle 20"/>
          <p:cNvSpPr>
            <a:spLocks noChangeArrowheads="1"/>
          </p:cNvSpPr>
          <p:nvPr/>
        </p:nvSpPr>
        <p:spPr bwMode="auto">
          <a:xfrm>
            <a:off x="7493000" y="609601"/>
            <a:ext cx="965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Yên Bái</a:t>
            </a:r>
          </a:p>
        </p:txBody>
      </p:sp>
      <p:sp>
        <p:nvSpPr>
          <p:cNvPr id="386069" name="Rectangle 21"/>
          <p:cNvSpPr>
            <a:spLocks noChangeArrowheads="1"/>
          </p:cNvSpPr>
          <p:nvPr/>
        </p:nvSpPr>
        <p:spPr bwMode="auto">
          <a:xfrm>
            <a:off x="7264400" y="381001"/>
            <a:ext cx="965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Lào Cai</a:t>
            </a:r>
          </a:p>
        </p:txBody>
      </p:sp>
      <p:sp>
        <p:nvSpPr>
          <p:cNvPr id="386071" name="Oval 23"/>
          <p:cNvSpPr>
            <a:spLocks noChangeArrowheads="1"/>
          </p:cNvSpPr>
          <p:nvPr/>
        </p:nvSpPr>
        <p:spPr bwMode="auto">
          <a:xfrm>
            <a:off x="8610600" y="19812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2" name="Oval 24"/>
          <p:cNvSpPr>
            <a:spLocks noChangeArrowheads="1"/>
          </p:cNvSpPr>
          <p:nvPr/>
        </p:nvSpPr>
        <p:spPr bwMode="auto">
          <a:xfrm>
            <a:off x="7848600" y="9906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3" name="Oval 25"/>
          <p:cNvSpPr>
            <a:spLocks noChangeArrowheads="1"/>
          </p:cNvSpPr>
          <p:nvPr/>
        </p:nvSpPr>
        <p:spPr bwMode="auto">
          <a:xfrm>
            <a:off x="9296400" y="2895600"/>
            <a:ext cx="152400" cy="152400"/>
          </a:xfrm>
          <a:prstGeom prst="ellipse">
            <a:avLst/>
          </a:prstGeom>
          <a:solidFill>
            <a:schemeClr val="hlink"/>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4" name="Rectangle 26"/>
          <p:cNvSpPr>
            <a:spLocks noChangeArrowheads="1"/>
          </p:cNvSpPr>
          <p:nvPr/>
        </p:nvSpPr>
        <p:spPr bwMode="auto">
          <a:xfrm>
            <a:off x="8763000" y="1447801"/>
            <a:ext cx="129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Thanh Hoá</a:t>
            </a:r>
          </a:p>
        </p:txBody>
      </p:sp>
      <p:sp>
        <p:nvSpPr>
          <p:cNvPr id="386075" name="Rectangle 27"/>
          <p:cNvSpPr>
            <a:spLocks noChangeArrowheads="1"/>
          </p:cNvSpPr>
          <p:nvPr/>
        </p:nvSpPr>
        <p:spPr bwMode="auto">
          <a:xfrm>
            <a:off x="8712200" y="1905001"/>
            <a:ext cx="1041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Nghệ An</a:t>
            </a:r>
          </a:p>
        </p:txBody>
      </p:sp>
      <p:sp>
        <p:nvSpPr>
          <p:cNvPr id="386076" name="Rectangle 28"/>
          <p:cNvSpPr>
            <a:spLocks noChangeArrowheads="1"/>
          </p:cNvSpPr>
          <p:nvPr/>
        </p:nvSpPr>
        <p:spPr bwMode="auto">
          <a:xfrm>
            <a:off x="8229600" y="2681288"/>
            <a:ext cx="12192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Quảng Trị</a:t>
            </a:r>
          </a:p>
        </p:txBody>
      </p:sp>
      <p:sp>
        <p:nvSpPr>
          <p:cNvPr id="10264" name="Text Box 30"/>
          <p:cNvSpPr txBox="1">
            <a:spLocks noChangeArrowheads="1"/>
          </p:cNvSpPr>
          <p:nvPr/>
        </p:nvSpPr>
        <p:spPr bwMode="auto">
          <a:xfrm>
            <a:off x="560388" y="692946"/>
            <a:ext cx="634365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vi-VN" sz="2800" dirty="0"/>
              <a:t>- </a:t>
            </a:r>
            <a:r>
              <a:rPr lang="en-US" sz="2800" dirty="0" err="1"/>
              <a:t>Vào</a:t>
            </a:r>
            <a:r>
              <a:rPr lang="en-US" sz="2800" dirty="0"/>
              <a:t> </a:t>
            </a:r>
            <a:r>
              <a:rPr lang="en-US" sz="2800" dirty="0" err="1"/>
              <a:t>cuối</a:t>
            </a:r>
            <a:r>
              <a:rPr lang="en-US" sz="2800" dirty="0"/>
              <a:t> </a:t>
            </a:r>
            <a:r>
              <a:rPr lang="en-US" sz="2800" dirty="0" err="1"/>
              <a:t>thời</a:t>
            </a:r>
            <a:r>
              <a:rPr lang="en-US" sz="2800" dirty="0"/>
              <a:t> </a:t>
            </a:r>
            <a:r>
              <a:rPr lang="en-US" sz="2800" dirty="0" err="1"/>
              <a:t>đại</a:t>
            </a:r>
            <a:r>
              <a:rPr lang="en-US" sz="2800" dirty="0"/>
              <a:t> </a:t>
            </a:r>
            <a:r>
              <a:rPr lang="en-US" sz="2800" dirty="0" err="1"/>
              <a:t>đá</a:t>
            </a:r>
            <a:r>
              <a:rPr lang="en-US" sz="2800" dirty="0"/>
              <a:t> </a:t>
            </a:r>
            <a:r>
              <a:rPr lang="en-US" sz="2800" dirty="0" err="1"/>
              <a:t>cũ</a:t>
            </a:r>
            <a:r>
              <a:rPr lang="en-US" sz="2800" dirty="0"/>
              <a:t>, </a:t>
            </a:r>
            <a:r>
              <a:rPr lang="en-US" sz="2800" dirty="0" err="1"/>
              <a:t>trên</a:t>
            </a:r>
            <a:r>
              <a:rPr lang="en-US" sz="2800" dirty="0"/>
              <a:t> </a:t>
            </a:r>
            <a:r>
              <a:rPr lang="en-US" sz="2800" dirty="0" err="1"/>
              <a:t>một</a:t>
            </a:r>
            <a:r>
              <a:rPr lang="en-US" sz="2800" dirty="0"/>
              <a:t> </a:t>
            </a:r>
            <a:r>
              <a:rPr lang="en-US" sz="2800" dirty="0" err="1"/>
              <a:t>vùng</a:t>
            </a:r>
            <a:r>
              <a:rPr lang="en-US" sz="2800" dirty="0"/>
              <a:t> </a:t>
            </a:r>
            <a:r>
              <a:rPr lang="en-US" sz="2800" dirty="0" err="1"/>
              <a:t>rộng</a:t>
            </a:r>
            <a:r>
              <a:rPr lang="en-US" sz="2800" dirty="0"/>
              <a:t> </a:t>
            </a:r>
            <a:r>
              <a:rPr lang="en-US" sz="2800" dirty="0" err="1"/>
              <a:t>lớn</a:t>
            </a:r>
            <a:r>
              <a:rPr lang="en-US" sz="2800" dirty="0"/>
              <a:t> </a:t>
            </a:r>
            <a:r>
              <a:rPr lang="en-US" sz="2800" dirty="0" err="1"/>
              <a:t>của</a:t>
            </a:r>
            <a:r>
              <a:rPr lang="en-US" sz="2800" dirty="0"/>
              <a:t> </a:t>
            </a:r>
            <a:r>
              <a:rPr lang="en-US" sz="2800" dirty="0" err="1"/>
              <a:t>miền</a:t>
            </a:r>
            <a:r>
              <a:rPr lang="en-US" sz="2800" dirty="0"/>
              <a:t> </a:t>
            </a:r>
            <a:r>
              <a:rPr lang="en-US" sz="2800" dirty="0" err="1"/>
              <a:t>Bắc</a:t>
            </a:r>
            <a:r>
              <a:rPr lang="en-US" sz="2800" dirty="0"/>
              <a:t> </a:t>
            </a:r>
            <a:r>
              <a:rPr lang="en-US" sz="2800" dirty="0" err="1"/>
              <a:t>nước</a:t>
            </a:r>
            <a:r>
              <a:rPr lang="en-US" sz="2800" dirty="0"/>
              <a:t> ta</a:t>
            </a:r>
            <a:endParaRPr lang="en-US" altLang="en-US" sz="2800" dirty="0"/>
          </a:p>
        </p:txBody>
      </p:sp>
      <p:sp>
        <p:nvSpPr>
          <p:cNvPr id="10265" name="AutoShape 35">
            <a:hlinkClick r:id="" action="ppaction://noaction"/>
          </p:cNvPr>
          <p:cNvSpPr>
            <a:spLocks noChangeArrowheads="1"/>
          </p:cNvSpPr>
          <p:nvPr/>
        </p:nvSpPr>
        <p:spPr bwMode="auto">
          <a:xfrm>
            <a:off x="6781800" y="6096000"/>
            <a:ext cx="381000" cy="228600"/>
          </a:xfrm>
          <a:prstGeom prst="rightArrow">
            <a:avLst>
              <a:gd name="adj1" fmla="val 50000"/>
              <a:gd name="adj2" fmla="val 41667"/>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386070" name="Rectangle 22"/>
          <p:cNvSpPr>
            <a:spLocks noChangeArrowheads="1"/>
          </p:cNvSpPr>
          <p:nvPr/>
        </p:nvSpPr>
        <p:spPr bwMode="auto">
          <a:xfrm>
            <a:off x="7010400" y="914401"/>
            <a:ext cx="889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latin typeface="Times New Roman" panose="02020603050405020304" pitchFamily="18" charset="0"/>
              </a:rPr>
              <a:t>Sơn La</a:t>
            </a:r>
          </a:p>
        </p:txBody>
      </p:sp>
      <p:sp>
        <p:nvSpPr>
          <p:cNvPr id="386086" name="Text Box 38"/>
          <p:cNvSpPr txBox="1">
            <a:spLocks noChangeArrowheads="1"/>
          </p:cNvSpPr>
          <p:nvPr/>
        </p:nvSpPr>
        <p:spPr bwMode="auto">
          <a:xfrm>
            <a:off x="2514600" y="4810126"/>
            <a:ext cx="4038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b="1">
                <a:solidFill>
                  <a:schemeClr val="bg1"/>
                </a:solidFill>
              </a:rPr>
              <a:t>Công cụ tìm được ở Sơn Động</a:t>
            </a:r>
          </a:p>
        </p:txBody>
      </p:sp>
      <p:sp>
        <p:nvSpPr>
          <p:cNvPr id="32" name="TextBox 31">
            <a:extLst>
              <a:ext uri="{FF2B5EF4-FFF2-40B4-BE49-F238E27FC236}">
                <a16:creationId xmlns:a16="http://schemas.microsoft.com/office/drawing/2014/main" id="{4EA3013C-5554-45FE-AEC9-7E1080DF934C}"/>
              </a:ext>
            </a:extLst>
          </p:cNvPr>
          <p:cNvSpPr txBox="1"/>
          <p:nvPr/>
        </p:nvSpPr>
        <p:spPr>
          <a:xfrm>
            <a:off x="650876" y="2133600"/>
            <a:ext cx="6096000" cy="2554545"/>
          </a:xfrm>
          <a:prstGeom prst="rect">
            <a:avLst/>
          </a:prstGeom>
          <a:noFill/>
        </p:spPr>
        <p:txBody>
          <a:bodyPr wrap="square">
            <a:spAutoFit/>
          </a:bodyPr>
          <a:lstStyle/>
          <a:p>
            <a:pPr algn="just"/>
            <a:r>
              <a:rPr lang="vi-VN" sz="3200" dirty="0">
                <a:effectLst/>
                <a:ea typeface="Calibri" panose="020F0502020204030204" pitchFamily="34" charset="0"/>
              </a:rPr>
              <a:t>- </a:t>
            </a:r>
            <a:r>
              <a:rPr lang="en-US" sz="3200" dirty="0" err="1">
                <a:effectLst/>
                <a:ea typeface="Calibri" panose="020F0502020204030204" pitchFamily="34" charset="0"/>
              </a:rPr>
              <a:t>Các</a:t>
            </a:r>
            <a:r>
              <a:rPr lang="en-US" sz="3200" dirty="0">
                <a:effectLst/>
                <a:ea typeface="Calibri" panose="020F0502020204030204" pitchFamily="34" charset="0"/>
              </a:rPr>
              <a:t> di </a:t>
            </a:r>
            <a:r>
              <a:rPr lang="en-US" sz="3200" dirty="0" err="1">
                <a:effectLst/>
                <a:ea typeface="Calibri" panose="020F0502020204030204" pitchFamily="34" charset="0"/>
              </a:rPr>
              <a:t>tích</a:t>
            </a:r>
            <a:r>
              <a:rPr lang="en-US" sz="3200" dirty="0">
                <a:effectLst/>
                <a:ea typeface="Calibri" panose="020F0502020204030204" pitchFamily="34" charset="0"/>
              </a:rPr>
              <a:t> </a:t>
            </a:r>
            <a:r>
              <a:rPr lang="en-US" sz="3200" dirty="0" err="1">
                <a:effectLst/>
                <a:ea typeface="Calibri" panose="020F0502020204030204" pitchFamily="34" charset="0"/>
              </a:rPr>
              <a:t>văn</a:t>
            </a:r>
            <a:r>
              <a:rPr lang="en-US" sz="3200" dirty="0">
                <a:effectLst/>
                <a:ea typeface="Calibri" panose="020F0502020204030204" pitchFamily="34" charset="0"/>
              </a:rPr>
              <a:t> </a:t>
            </a:r>
            <a:r>
              <a:rPr lang="en-US" sz="3200" dirty="0" err="1">
                <a:effectLst/>
                <a:ea typeface="Calibri" panose="020F0502020204030204" pitchFamily="34" charset="0"/>
              </a:rPr>
              <a:t>hóa</a:t>
            </a:r>
            <a:r>
              <a:rPr lang="en-US" sz="3200" dirty="0">
                <a:effectLst/>
                <a:ea typeface="Calibri" panose="020F0502020204030204" pitchFamily="34" charset="0"/>
              </a:rPr>
              <a:t> </a:t>
            </a:r>
            <a:r>
              <a:rPr lang="en-US" sz="3200" dirty="0" err="1">
                <a:effectLst/>
                <a:ea typeface="Calibri" panose="020F0502020204030204" pitchFamily="34" charset="0"/>
              </a:rPr>
              <a:t>thời</a:t>
            </a:r>
            <a:r>
              <a:rPr lang="en-US" sz="3200" dirty="0">
                <a:effectLst/>
                <a:ea typeface="Calibri" panose="020F0502020204030204" pitchFamily="34" charset="0"/>
              </a:rPr>
              <a:t> </a:t>
            </a:r>
            <a:r>
              <a:rPr lang="en-US" sz="3200" dirty="0" err="1">
                <a:effectLst/>
                <a:ea typeface="Calibri" panose="020F0502020204030204" pitchFamily="34" charset="0"/>
              </a:rPr>
              <a:t>kỳ</a:t>
            </a:r>
            <a:r>
              <a:rPr lang="en-US" sz="3200" dirty="0">
                <a:effectLst/>
                <a:ea typeface="Calibri" panose="020F0502020204030204" pitchFamily="34" charset="0"/>
              </a:rPr>
              <a:t> </a:t>
            </a:r>
            <a:r>
              <a:rPr lang="en-US" sz="3200" dirty="0" err="1">
                <a:effectLst/>
                <a:ea typeface="Calibri" panose="020F0502020204030204" pitchFamily="34" charset="0"/>
              </a:rPr>
              <a:t>này</a:t>
            </a:r>
            <a:r>
              <a:rPr lang="en-US" sz="3200" dirty="0">
                <a:effectLst/>
                <a:ea typeface="Calibri" panose="020F0502020204030204" pitchFamily="34" charset="0"/>
              </a:rPr>
              <a:t> </a:t>
            </a:r>
            <a:r>
              <a:rPr lang="en-US" sz="3200" dirty="0" err="1">
                <a:effectLst/>
                <a:ea typeface="Calibri" panose="020F0502020204030204" pitchFamily="34" charset="0"/>
              </a:rPr>
              <a:t>được</a:t>
            </a:r>
            <a:r>
              <a:rPr lang="en-US" sz="3200" dirty="0">
                <a:effectLst/>
                <a:ea typeface="Calibri" panose="020F0502020204030204" pitchFamily="34" charset="0"/>
              </a:rPr>
              <a:t> </a:t>
            </a:r>
            <a:r>
              <a:rPr lang="en-US" sz="3200" dirty="0" err="1">
                <a:effectLst/>
                <a:ea typeface="Calibri" panose="020F0502020204030204" pitchFamily="34" charset="0"/>
              </a:rPr>
              <a:t>các</a:t>
            </a:r>
            <a:r>
              <a:rPr lang="en-US" sz="3200" dirty="0">
                <a:effectLst/>
                <a:ea typeface="Calibri" panose="020F0502020204030204" pitchFamily="34" charset="0"/>
              </a:rPr>
              <a:t> </a:t>
            </a:r>
            <a:r>
              <a:rPr lang="en-US" sz="3200" dirty="0" err="1">
                <a:effectLst/>
                <a:ea typeface="Calibri" panose="020F0502020204030204" pitchFamily="34" charset="0"/>
              </a:rPr>
              <a:t>nhà</a:t>
            </a:r>
            <a:r>
              <a:rPr lang="en-US" sz="3200" dirty="0">
                <a:effectLst/>
                <a:ea typeface="Calibri" panose="020F0502020204030204" pitchFamily="34" charset="0"/>
              </a:rPr>
              <a:t> </a:t>
            </a:r>
            <a:r>
              <a:rPr lang="en-US" sz="3200" dirty="0" err="1">
                <a:effectLst/>
                <a:ea typeface="Calibri" panose="020F0502020204030204" pitchFamily="34" charset="0"/>
              </a:rPr>
              <a:t>khảo</a:t>
            </a:r>
            <a:r>
              <a:rPr lang="en-US" sz="3200" dirty="0">
                <a:effectLst/>
                <a:ea typeface="Calibri" panose="020F0502020204030204" pitchFamily="34" charset="0"/>
              </a:rPr>
              <a:t> </a:t>
            </a:r>
            <a:r>
              <a:rPr lang="en-US" sz="3200" dirty="0" err="1">
                <a:effectLst/>
                <a:ea typeface="Calibri" panose="020F0502020204030204" pitchFamily="34" charset="0"/>
              </a:rPr>
              <a:t>cổ</a:t>
            </a:r>
            <a:r>
              <a:rPr lang="en-US" sz="3200" dirty="0">
                <a:effectLst/>
                <a:ea typeface="Calibri" panose="020F0502020204030204" pitchFamily="34" charset="0"/>
              </a:rPr>
              <a:t> </a:t>
            </a:r>
            <a:r>
              <a:rPr lang="en-US" sz="3200" dirty="0" err="1">
                <a:effectLst/>
                <a:ea typeface="Calibri" panose="020F0502020204030204" pitchFamily="34" charset="0"/>
              </a:rPr>
              <a:t>học</a:t>
            </a:r>
            <a:r>
              <a:rPr lang="en-US" sz="3200" dirty="0">
                <a:effectLst/>
                <a:ea typeface="Calibri" panose="020F0502020204030204" pitchFamily="34" charset="0"/>
              </a:rPr>
              <a:t> </a:t>
            </a:r>
            <a:r>
              <a:rPr lang="en-US" sz="3200" dirty="0" err="1">
                <a:effectLst/>
                <a:ea typeface="Calibri" panose="020F0502020204030204" pitchFamily="34" charset="0"/>
              </a:rPr>
              <a:t>gọi</a:t>
            </a:r>
            <a:r>
              <a:rPr lang="en-US" sz="3200" dirty="0">
                <a:effectLst/>
                <a:ea typeface="Calibri" panose="020F0502020204030204" pitchFamily="34" charset="0"/>
              </a:rPr>
              <a:t> </a:t>
            </a:r>
            <a:r>
              <a:rPr lang="en-US" sz="3200" dirty="0" err="1">
                <a:effectLst/>
                <a:ea typeface="Calibri" panose="020F0502020204030204" pitchFamily="34" charset="0"/>
              </a:rPr>
              <a:t>bằng</a:t>
            </a:r>
            <a:r>
              <a:rPr lang="en-US" sz="3200" dirty="0">
                <a:effectLst/>
                <a:ea typeface="Calibri" panose="020F0502020204030204" pitchFamily="34" charset="0"/>
              </a:rPr>
              <a:t> </a:t>
            </a:r>
            <a:r>
              <a:rPr lang="en-US" sz="3200" dirty="0" err="1">
                <a:effectLst/>
                <a:ea typeface="Calibri" panose="020F0502020204030204" pitchFamily="34" charset="0"/>
              </a:rPr>
              <a:t>một</a:t>
            </a:r>
            <a:r>
              <a:rPr lang="en-US" sz="3200" dirty="0">
                <a:effectLst/>
                <a:ea typeface="Calibri" panose="020F0502020204030204" pitchFamily="34" charset="0"/>
              </a:rPr>
              <a:t> </a:t>
            </a:r>
            <a:r>
              <a:rPr lang="en-US" sz="3200" dirty="0" err="1">
                <a:effectLst/>
                <a:ea typeface="Calibri" panose="020F0502020204030204" pitchFamily="34" charset="0"/>
              </a:rPr>
              <a:t>thuật</a:t>
            </a:r>
            <a:r>
              <a:rPr lang="en-US" sz="3200" dirty="0">
                <a:effectLst/>
                <a:ea typeface="Calibri" panose="020F0502020204030204" pitchFamily="34" charset="0"/>
              </a:rPr>
              <a:t> </a:t>
            </a:r>
            <a:r>
              <a:rPr lang="en-US" sz="3200" dirty="0" err="1">
                <a:effectLst/>
                <a:ea typeface="Calibri" panose="020F0502020204030204" pitchFamily="34" charset="0"/>
              </a:rPr>
              <a:t>ngữ</a:t>
            </a:r>
            <a:r>
              <a:rPr lang="en-US" sz="3200" dirty="0">
                <a:effectLst/>
                <a:ea typeface="Calibri" panose="020F0502020204030204" pitchFamily="34" charset="0"/>
              </a:rPr>
              <a:t> </a:t>
            </a:r>
            <a:r>
              <a:rPr lang="en-US" sz="3200" dirty="0" err="1">
                <a:effectLst/>
                <a:ea typeface="Calibri" panose="020F0502020204030204" pitchFamily="34" charset="0"/>
              </a:rPr>
              <a:t>chung</a:t>
            </a:r>
            <a:r>
              <a:rPr lang="en-US" sz="3200" dirty="0">
                <a:effectLst/>
                <a:ea typeface="Calibri" panose="020F0502020204030204" pitchFamily="34" charset="0"/>
              </a:rPr>
              <a:t> </a:t>
            </a:r>
            <a:r>
              <a:rPr lang="en-US" sz="3200" dirty="0" err="1">
                <a:effectLst/>
                <a:ea typeface="Calibri" panose="020F0502020204030204" pitchFamily="34" charset="0"/>
              </a:rPr>
              <a:t>là</a:t>
            </a:r>
            <a:r>
              <a:rPr lang="en-US" sz="3200" dirty="0">
                <a:effectLst/>
                <a:ea typeface="Calibri" panose="020F0502020204030204" pitchFamily="34" charset="0"/>
              </a:rPr>
              <a:t> </a:t>
            </a:r>
            <a:r>
              <a:rPr lang="en-US" sz="3200" dirty="0" err="1">
                <a:effectLst/>
                <a:ea typeface="Calibri" panose="020F0502020204030204" pitchFamily="34" charset="0"/>
              </a:rPr>
              <a:t>văn</a:t>
            </a:r>
            <a:r>
              <a:rPr lang="en-US" sz="3200" dirty="0">
                <a:effectLst/>
                <a:ea typeface="Calibri" panose="020F0502020204030204" pitchFamily="34" charset="0"/>
              </a:rPr>
              <a:t> </a:t>
            </a:r>
            <a:r>
              <a:rPr lang="en-US" sz="3200" dirty="0" err="1">
                <a:effectLst/>
                <a:ea typeface="Calibri" panose="020F0502020204030204" pitchFamily="34" charset="0"/>
              </a:rPr>
              <a:t>hóa</a:t>
            </a:r>
            <a:r>
              <a:rPr lang="en-US" sz="3200" dirty="0">
                <a:effectLst/>
                <a:ea typeface="Calibri" panose="020F0502020204030204" pitchFamily="34" charset="0"/>
              </a:rPr>
              <a:t> </a:t>
            </a:r>
            <a:r>
              <a:rPr lang="en-US" sz="3200" dirty="0" err="1">
                <a:effectLst/>
                <a:ea typeface="Calibri" panose="020F0502020204030204" pitchFamily="34" charset="0"/>
              </a:rPr>
              <a:t>Sơn</a:t>
            </a:r>
            <a:r>
              <a:rPr lang="en-US" sz="3200" dirty="0">
                <a:effectLst/>
                <a:ea typeface="Calibri" panose="020F0502020204030204" pitchFamily="34" charset="0"/>
              </a:rPr>
              <a:t> Vi (</a:t>
            </a:r>
            <a:r>
              <a:rPr lang="en-US" sz="3200" dirty="0" err="1">
                <a:effectLst/>
                <a:ea typeface="Calibri" panose="020F0502020204030204" pitchFamily="34" charset="0"/>
              </a:rPr>
              <a:t>lấy</a:t>
            </a:r>
            <a:r>
              <a:rPr lang="en-US" sz="3200" dirty="0">
                <a:effectLst/>
                <a:ea typeface="Calibri" panose="020F0502020204030204" pitchFamily="34" charset="0"/>
              </a:rPr>
              <a:t> </a:t>
            </a:r>
            <a:r>
              <a:rPr lang="en-US" sz="3200" dirty="0" err="1">
                <a:effectLst/>
                <a:ea typeface="Calibri" panose="020F0502020204030204" pitchFamily="34" charset="0"/>
              </a:rPr>
              <a:t>tên</a:t>
            </a:r>
            <a:r>
              <a:rPr lang="en-US" sz="3200" dirty="0">
                <a:effectLst/>
                <a:ea typeface="Calibri" panose="020F0502020204030204" pitchFamily="34" charset="0"/>
              </a:rPr>
              <a:t> </a:t>
            </a:r>
            <a:r>
              <a:rPr lang="en-US" sz="3200" dirty="0" err="1">
                <a:effectLst/>
                <a:ea typeface="Calibri" panose="020F0502020204030204" pitchFamily="34" charset="0"/>
              </a:rPr>
              <a:t>xã</a:t>
            </a:r>
            <a:r>
              <a:rPr lang="en-US" sz="3200" dirty="0">
                <a:effectLst/>
                <a:ea typeface="Calibri" panose="020F0502020204030204" pitchFamily="34" charset="0"/>
              </a:rPr>
              <a:t> </a:t>
            </a:r>
            <a:r>
              <a:rPr lang="en-US" sz="3200" dirty="0" err="1">
                <a:effectLst/>
                <a:ea typeface="Calibri" panose="020F0502020204030204" pitchFamily="34" charset="0"/>
              </a:rPr>
              <a:t>Sơn</a:t>
            </a:r>
            <a:r>
              <a:rPr lang="en-US" sz="3200" dirty="0">
                <a:effectLst/>
                <a:ea typeface="Calibri" panose="020F0502020204030204" pitchFamily="34" charset="0"/>
              </a:rPr>
              <a:t> Vi, </a:t>
            </a:r>
            <a:r>
              <a:rPr lang="en-US" sz="3200" dirty="0" err="1">
                <a:effectLst/>
                <a:ea typeface="Calibri" panose="020F0502020204030204" pitchFamily="34" charset="0"/>
              </a:rPr>
              <a:t>Sông</a:t>
            </a:r>
            <a:r>
              <a:rPr lang="en-US" sz="3200" dirty="0">
                <a:effectLst/>
                <a:ea typeface="Calibri" panose="020F0502020204030204" pitchFamily="34" charset="0"/>
              </a:rPr>
              <a:t> Thao, </a:t>
            </a:r>
            <a:r>
              <a:rPr lang="en-US" sz="3200" dirty="0" err="1">
                <a:effectLst/>
                <a:ea typeface="Calibri" panose="020F0502020204030204" pitchFamily="34" charset="0"/>
              </a:rPr>
              <a:t>Phú</a:t>
            </a:r>
            <a:r>
              <a:rPr lang="en-US" sz="3200" dirty="0">
                <a:effectLst/>
                <a:ea typeface="Calibri" panose="020F0502020204030204" pitchFamily="34" charset="0"/>
              </a:rPr>
              <a:t> </a:t>
            </a:r>
            <a:r>
              <a:rPr lang="en-US" sz="3200" dirty="0" err="1">
                <a:effectLst/>
                <a:ea typeface="Calibri" panose="020F0502020204030204" pitchFamily="34" charset="0"/>
              </a:rPr>
              <a:t>Thọ</a:t>
            </a:r>
            <a:endParaRPr lang="en-US" sz="3200" dirty="0"/>
          </a:p>
        </p:txBody>
      </p:sp>
    </p:spTree>
    <p:extLst>
      <p:ext uri="{BB962C8B-B14F-4D97-AF65-F5344CB8AC3E}">
        <p14:creationId xmlns:p14="http://schemas.microsoft.com/office/powerpoint/2010/main" val="26949923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86061"/>
                                        </p:tgtEl>
                                        <p:attrNameLst>
                                          <p:attrName>style.visibility</p:attrName>
                                        </p:attrNameLst>
                                      </p:cBhvr>
                                      <p:to>
                                        <p:strVal val="visible"/>
                                      </p:to>
                                    </p:set>
                                    <p:animEffect transition="in" filter="wipe(up)">
                                      <p:cBhvr>
                                        <p:cTn id="7" dur="500"/>
                                        <p:tgtEl>
                                          <p:spTgt spid="386061"/>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86060"/>
                                        </p:tgtEl>
                                        <p:attrNameLst>
                                          <p:attrName>style.visibility</p:attrName>
                                        </p:attrNameLst>
                                      </p:cBhvr>
                                      <p:to>
                                        <p:strVal val="visible"/>
                                      </p:to>
                                    </p:set>
                                    <p:animEffect transition="in" filter="wipe(up)">
                                      <p:cBhvr>
                                        <p:cTn id="10" dur="500"/>
                                        <p:tgtEl>
                                          <p:spTgt spid="386060"/>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86059"/>
                                        </p:tgtEl>
                                        <p:attrNameLst>
                                          <p:attrName>style.visibility</p:attrName>
                                        </p:attrNameLst>
                                      </p:cBhvr>
                                      <p:to>
                                        <p:strVal val="visible"/>
                                      </p:to>
                                    </p:set>
                                    <p:animEffect transition="in" filter="wipe(up)">
                                      <p:cBhvr>
                                        <p:cTn id="13" dur="500"/>
                                        <p:tgtEl>
                                          <p:spTgt spid="386059"/>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386066"/>
                                        </p:tgtEl>
                                        <p:attrNameLst>
                                          <p:attrName>style.visibility</p:attrName>
                                        </p:attrNameLst>
                                      </p:cBhvr>
                                      <p:to>
                                        <p:strVal val="visible"/>
                                      </p:to>
                                    </p:set>
                                    <p:animEffect transition="in" filter="wipe(up)">
                                      <p:cBhvr>
                                        <p:cTn id="16" dur="500"/>
                                        <p:tgtEl>
                                          <p:spTgt spid="38606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386064"/>
                                        </p:tgtEl>
                                        <p:attrNameLst>
                                          <p:attrName>style.visibility</p:attrName>
                                        </p:attrNameLst>
                                      </p:cBhvr>
                                      <p:to>
                                        <p:strVal val="visible"/>
                                      </p:to>
                                    </p:set>
                                    <p:animEffect transition="in" filter="wipe(up)">
                                      <p:cBhvr>
                                        <p:cTn id="21" dur="500"/>
                                        <p:tgtEl>
                                          <p:spTgt spid="386064"/>
                                        </p:tgtEl>
                                      </p:cBhvr>
                                    </p:animEffect>
                                  </p:childTnLst>
                                </p:cTn>
                              </p:par>
                              <p:par>
                                <p:cTn id="22" presetID="22" presetClass="entr" presetSubtype="1" fill="hold" grpId="0" nodeType="withEffect">
                                  <p:stCondLst>
                                    <p:cond delay="0"/>
                                  </p:stCondLst>
                                  <p:iterate type="lt">
                                    <p:tmPct val="0"/>
                                  </p:iterate>
                                  <p:childTnLst>
                                    <p:set>
                                      <p:cBhvr>
                                        <p:cTn id="23" dur="1" fill="hold">
                                          <p:stCondLst>
                                            <p:cond delay="0"/>
                                          </p:stCondLst>
                                        </p:cTn>
                                        <p:tgtEl>
                                          <p:spTgt spid="386067"/>
                                        </p:tgtEl>
                                        <p:attrNameLst>
                                          <p:attrName>style.visibility</p:attrName>
                                        </p:attrNameLst>
                                      </p:cBhvr>
                                      <p:to>
                                        <p:strVal val="visible"/>
                                      </p:to>
                                    </p:set>
                                    <p:animEffect transition="in" filter="wipe(up)">
                                      <p:cBhvr>
                                        <p:cTn id="24" dur="500"/>
                                        <p:tgtEl>
                                          <p:spTgt spid="386067"/>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386062"/>
                                        </p:tgtEl>
                                        <p:attrNameLst>
                                          <p:attrName>style.visibility</p:attrName>
                                        </p:attrNameLst>
                                      </p:cBhvr>
                                      <p:to>
                                        <p:strVal val="visible"/>
                                      </p:to>
                                    </p:set>
                                    <p:animEffect transition="in" filter="wipe(up)">
                                      <p:cBhvr>
                                        <p:cTn id="27" dur="500"/>
                                        <p:tgtEl>
                                          <p:spTgt spid="386062"/>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86063"/>
                                        </p:tgtEl>
                                        <p:attrNameLst>
                                          <p:attrName>style.visibility</p:attrName>
                                        </p:attrNameLst>
                                      </p:cBhvr>
                                      <p:to>
                                        <p:strVal val="visible"/>
                                      </p:to>
                                    </p:set>
                                    <p:animEffect transition="in" filter="wipe(up)">
                                      <p:cBhvr>
                                        <p:cTn id="30" dur="500"/>
                                        <p:tgtEl>
                                          <p:spTgt spid="386063"/>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86069"/>
                                        </p:tgtEl>
                                        <p:attrNameLst>
                                          <p:attrName>style.visibility</p:attrName>
                                        </p:attrNameLst>
                                      </p:cBhvr>
                                      <p:to>
                                        <p:strVal val="visible"/>
                                      </p:to>
                                    </p:set>
                                    <p:animEffect transition="in" filter="wipe(up)">
                                      <p:cBhvr>
                                        <p:cTn id="33" dur="500"/>
                                        <p:tgtEl>
                                          <p:spTgt spid="386069"/>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86068"/>
                                        </p:tgtEl>
                                        <p:attrNameLst>
                                          <p:attrName>style.visibility</p:attrName>
                                        </p:attrNameLst>
                                      </p:cBhvr>
                                      <p:to>
                                        <p:strVal val="visible"/>
                                      </p:to>
                                    </p:set>
                                    <p:animEffect transition="in" filter="wipe(up)">
                                      <p:cBhvr>
                                        <p:cTn id="36" dur="500"/>
                                        <p:tgtEl>
                                          <p:spTgt spid="386068"/>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86072"/>
                                        </p:tgtEl>
                                        <p:attrNameLst>
                                          <p:attrName>style.visibility</p:attrName>
                                        </p:attrNameLst>
                                      </p:cBhvr>
                                      <p:to>
                                        <p:strVal val="visible"/>
                                      </p:to>
                                    </p:set>
                                    <p:animEffect transition="in" filter="wipe(up)">
                                      <p:cBhvr>
                                        <p:cTn id="39" dur="500"/>
                                        <p:tgtEl>
                                          <p:spTgt spid="386072"/>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386070"/>
                                        </p:tgtEl>
                                        <p:attrNameLst>
                                          <p:attrName>style.visibility</p:attrName>
                                        </p:attrNameLst>
                                      </p:cBhvr>
                                      <p:to>
                                        <p:strVal val="visible"/>
                                      </p:to>
                                    </p:set>
                                    <p:animEffect transition="in" filter="wipe(up)">
                                      <p:cBhvr>
                                        <p:cTn id="42" dur="500"/>
                                        <p:tgtEl>
                                          <p:spTgt spid="386070"/>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386065"/>
                                        </p:tgtEl>
                                        <p:attrNameLst>
                                          <p:attrName>style.visibility</p:attrName>
                                        </p:attrNameLst>
                                      </p:cBhvr>
                                      <p:to>
                                        <p:strVal val="visible"/>
                                      </p:to>
                                    </p:set>
                                    <p:animEffect transition="in" filter="wipe(up)">
                                      <p:cBhvr>
                                        <p:cTn id="45" dur="500"/>
                                        <p:tgtEl>
                                          <p:spTgt spid="386065"/>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386074"/>
                                        </p:tgtEl>
                                        <p:attrNameLst>
                                          <p:attrName>style.visibility</p:attrName>
                                        </p:attrNameLst>
                                      </p:cBhvr>
                                      <p:to>
                                        <p:strVal val="visible"/>
                                      </p:to>
                                    </p:set>
                                    <p:animEffect transition="in" filter="wipe(up)">
                                      <p:cBhvr>
                                        <p:cTn id="48" dur="500"/>
                                        <p:tgtEl>
                                          <p:spTgt spid="386074"/>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386071"/>
                                        </p:tgtEl>
                                        <p:attrNameLst>
                                          <p:attrName>style.visibility</p:attrName>
                                        </p:attrNameLst>
                                      </p:cBhvr>
                                      <p:to>
                                        <p:strVal val="visible"/>
                                      </p:to>
                                    </p:set>
                                    <p:animEffect transition="in" filter="wipe(up)">
                                      <p:cBhvr>
                                        <p:cTn id="51" dur="500"/>
                                        <p:tgtEl>
                                          <p:spTgt spid="386071"/>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386075"/>
                                        </p:tgtEl>
                                        <p:attrNameLst>
                                          <p:attrName>style.visibility</p:attrName>
                                        </p:attrNameLst>
                                      </p:cBhvr>
                                      <p:to>
                                        <p:strVal val="visible"/>
                                      </p:to>
                                    </p:set>
                                    <p:animEffect transition="in" filter="wipe(up)">
                                      <p:cBhvr>
                                        <p:cTn id="54" dur="500"/>
                                        <p:tgtEl>
                                          <p:spTgt spid="386075"/>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386073"/>
                                        </p:tgtEl>
                                        <p:attrNameLst>
                                          <p:attrName>style.visibility</p:attrName>
                                        </p:attrNameLst>
                                      </p:cBhvr>
                                      <p:to>
                                        <p:strVal val="visible"/>
                                      </p:to>
                                    </p:set>
                                    <p:animEffect transition="in" filter="wipe(up)">
                                      <p:cBhvr>
                                        <p:cTn id="57" dur="500"/>
                                        <p:tgtEl>
                                          <p:spTgt spid="386073"/>
                                        </p:tgtEl>
                                      </p:cBhvr>
                                    </p:animEffect>
                                  </p:childTnLst>
                                </p:cTn>
                              </p:par>
                              <p:par>
                                <p:cTn id="58" presetID="22" presetClass="entr" presetSubtype="1" fill="hold" grpId="0" nodeType="withEffect">
                                  <p:stCondLst>
                                    <p:cond delay="0"/>
                                  </p:stCondLst>
                                  <p:childTnLst>
                                    <p:set>
                                      <p:cBhvr>
                                        <p:cTn id="59" dur="1" fill="hold">
                                          <p:stCondLst>
                                            <p:cond delay="0"/>
                                          </p:stCondLst>
                                        </p:cTn>
                                        <p:tgtEl>
                                          <p:spTgt spid="386076"/>
                                        </p:tgtEl>
                                        <p:attrNameLst>
                                          <p:attrName>style.visibility</p:attrName>
                                        </p:attrNameLst>
                                      </p:cBhvr>
                                      <p:to>
                                        <p:strVal val="visible"/>
                                      </p:to>
                                    </p:set>
                                    <p:animEffect transition="in" filter="wipe(up)">
                                      <p:cBhvr>
                                        <p:cTn id="60" dur="500"/>
                                        <p:tgtEl>
                                          <p:spTgt spid="386076"/>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1" presetClass="emph" presetSubtype="0" fill="hold" grpId="1" nodeType="clickEffect">
                                  <p:stCondLst>
                                    <p:cond delay="0"/>
                                  </p:stCondLst>
                                  <p:childTnLst>
                                    <p:animClr clrSpc="hsl" dir="cw">
                                      <p:cBhvr override="childStyle">
                                        <p:cTn id="64" dur="500" fill="hold"/>
                                        <p:tgtEl>
                                          <p:spTgt spid="386062"/>
                                        </p:tgtEl>
                                        <p:attrNameLst>
                                          <p:attrName>style.color</p:attrName>
                                        </p:attrNameLst>
                                      </p:cBhvr>
                                      <p:by>
                                        <p:hsl h="7200000" s="0" l="0"/>
                                      </p:by>
                                    </p:animClr>
                                    <p:animClr clrSpc="hsl" dir="cw">
                                      <p:cBhvr>
                                        <p:cTn id="65" dur="500" fill="hold"/>
                                        <p:tgtEl>
                                          <p:spTgt spid="386062"/>
                                        </p:tgtEl>
                                        <p:attrNameLst>
                                          <p:attrName>fillcolor</p:attrName>
                                        </p:attrNameLst>
                                      </p:cBhvr>
                                      <p:by>
                                        <p:hsl h="7200000" s="0" l="0"/>
                                      </p:by>
                                    </p:animClr>
                                    <p:animClr clrSpc="hsl" dir="cw">
                                      <p:cBhvr>
                                        <p:cTn id="66" dur="500" fill="hold"/>
                                        <p:tgtEl>
                                          <p:spTgt spid="386062"/>
                                        </p:tgtEl>
                                        <p:attrNameLst>
                                          <p:attrName>stroke.color</p:attrName>
                                        </p:attrNameLst>
                                      </p:cBhvr>
                                      <p:by>
                                        <p:hsl h="7200000" s="0" l="0"/>
                                      </p:by>
                                    </p:animClr>
                                    <p:set>
                                      <p:cBhvr>
                                        <p:cTn id="67" dur="500" fill="hold"/>
                                        <p:tgtEl>
                                          <p:spTgt spid="386062"/>
                                        </p:tgtEl>
                                        <p:attrNameLst>
                                          <p:attrName>fill.type</p:attrName>
                                        </p:attrNameLst>
                                      </p:cBhvr>
                                      <p:to>
                                        <p:strVal val="solid"/>
                                      </p:to>
                                    </p:set>
                                  </p:childTnLst>
                                </p:cTn>
                              </p:par>
                              <p:par>
                                <p:cTn id="68" presetID="21" presetClass="emph" presetSubtype="0" fill="hold" grpId="1" nodeType="withEffect">
                                  <p:stCondLst>
                                    <p:cond delay="0"/>
                                  </p:stCondLst>
                                  <p:childTnLst>
                                    <p:animClr clrSpc="hsl" dir="cw">
                                      <p:cBhvr override="childStyle">
                                        <p:cTn id="69" dur="500" fill="hold"/>
                                        <p:tgtEl>
                                          <p:spTgt spid="386063"/>
                                        </p:tgtEl>
                                        <p:attrNameLst>
                                          <p:attrName>style.color</p:attrName>
                                        </p:attrNameLst>
                                      </p:cBhvr>
                                      <p:by>
                                        <p:hsl h="7200000" s="0" l="0"/>
                                      </p:by>
                                    </p:animClr>
                                    <p:animClr clrSpc="hsl" dir="cw">
                                      <p:cBhvr>
                                        <p:cTn id="70" dur="500" fill="hold"/>
                                        <p:tgtEl>
                                          <p:spTgt spid="386063"/>
                                        </p:tgtEl>
                                        <p:attrNameLst>
                                          <p:attrName>fillcolor</p:attrName>
                                        </p:attrNameLst>
                                      </p:cBhvr>
                                      <p:by>
                                        <p:hsl h="7200000" s="0" l="0"/>
                                      </p:by>
                                    </p:animClr>
                                    <p:animClr clrSpc="hsl" dir="cw">
                                      <p:cBhvr>
                                        <p:cTn id="71" dur="500" fill="hold"/>
                                        <p:tgtEl>
                                          <p:spTgt spid="386063"/>
                                        </p:tgtEl>
                                        <p:attrNameLst>
                                          <p:attrName>stroke.color</p:attrName>
                                        </p:attrNameLst>
                                      </p:cBhvr>
                                      <p:by>
                                        <p:hsl h="7200000" s="0" l="0"/>
                                      </p:by>
                                    </p:animClr>
                                    <p:set>
                                      <p:cBhvr>
                                        <p:cTn id="72" dur="500" fill="hold"/>
                                        <p:tgtEl>
                                          <p:spTgt spid="386063"/>
                                        </p:tgtEl>
                                        <p:attrNameLst>
                                          <p:attrName>fill.type</p:attrName>
                                        </p:attrNameLst>
                                      </p:cBhvr>
                                      <p:to>
                                        <p:strVal val="solid"/>
                                      </p:to>
                                    </p:set>
                                  </p:childTnLst>
                                </p:cTn>
                              </p:par>
                              <p:par>
                                <p:cTn id="73" presetID="21" presetClass="emph" presetSubtype="0" fill="hold" grpId="1" nodeType="withEffect">
                                  <p:stCondLst>
                                    <p:cond delay="0"/>
                                  </p:stCondLst>
                                  <p:childTnLst>
                                    <p:animClr clrSpc="hsl" dir="cw">
                                      <p:cBhvr override="childStyle">
                                        <p:cTn id="74" dur="500" fill="hold"/>
                                        <p:tgtEl>
                                          <p:spTgt spid="386060"/>
                                        </p:tgtEl>
                                        <p:attrNameLst>
                                          <p:attrName>style.color</p:attrName>
                                        </p:attrNameLst>
                                      </p:cBhvr>
                                      <p:by>
                                        <p:hsl h="7200000" s="0" l="0"/>
                                      </p:by>
                                    </p:animClr>
                                    <p:animClr clrSpc="hsl" dir="cw">
                                      <p:cBhvr>
                                        <p:cTn id="75" dur="500" fill="hold"/>
                                        <p:tgtEl>
                                          <p:spTgt spid="386060"/>
                                        </p:tgtEl>
                                        <p:attrNameLst>
                                          <p:attrName>fillcolor</p:attrName>
                                        </p:attrNameLst>
                                      </p:cBhvr>
                                      <p:by>
                                        <p:hsl h="7200000" s="0" l="0"/>
                                      </p:by>
                                    </p:animClr>
                                    <p:animClr clrSpc="hsl" dir="cw">
                                      <p:cBhvr>
                                        <p:cTn id="76" dur="500" fill="hold"/>
                                        <p:tgtEl>
                                          <p:spTgt spid="386060"/>
                                        </p:tgtEl>
                                        <p:attrNameLst>
                                          <p:attrName>stroke.color</p:attrName>
                                        </p:attrNameLst>
                                      </p:cBhvr>
                                      <p:by>
                                        <p:hsl h="7200000" s="0" l="0"/>
                                      </p:by>
                                    </p:animClr>
                                    <p:set>
                                      <p:cBhvr>
                                        <p:cTn id="77" dur="500" fill="hold"/>
                                        <p:tgtEl>
                                          <p:spTgt spid="386060"/>
                                        </p:tgtEl>
                                        <p:attrNameLst>
                                          <p:attrName>fill.type</p:attrName>
                                        </p:attrNameLst>
                                      </p:cBhvr>
                                      <p:to>
                                        <p:strVal val="solid"/>
                                      </p:to>
                                    </p:set>
                                  </p:childTnLst>
                                </p:cTn>
                              </p:par>
                              <p:par>
                                <p:cTn id="78" presetID="21" presetClass="emph" presetSubtype="0" fill="hold" grpId="1" nodeType="withEffect">
                                  <p:stCondLst>
                                    <p:cond delay="0"/>
                                  </p:stCondLst>
                                  <p:childTnLst>
                                    <p:animClr clrSpc="hsl" dir="cw">
                                      <p:cBhvr override="childStyle">
                                        <p:cTn id="79" dur="500" fill="hold"/>
                                        <p:tgtEl>
                                          <p:spTgt spid="386064"/>
                                        </p:tgtEl>
                                        <p:attrNameLst>
                                          <p:attrName>style.color</p:attrName>
                                        </p:attrNameLst>
                                      </p:cBhvr>
                                      <p:by>
                                        <p:hsl h="7200000" s="0" l="0"/>
                                      </p:by>
                                    </p:animClr>
                                    <p:animClr clrSpc="hsl" dir="cw">
                                      <p:cBhvr>
                                        <p:cTn id="80" dur="500" fill="hold"/>
                                        <p:tgtEl>
                                          <p:spTgt spid="386064"/>
                                        </p:tgtEl>
                                        <p:attrNameLst>
                                          <p:attrName>fillcolor</p:attrName>
                                        </p:attrNameLst>
                                      </p:cBhvr>
                                      <p:by>
                                        <p:hsl h="7200000" s="0" l="0"/>
                                      </p:by>
                                    </p:animClr>
                                    <p:animClr clrSpc="hsl" dir="cw">
                                      <p:cBhvr>
                                        <p:cTn id="81" dur="500" fill="hold"/>
                                        <p:tgtEl>
                                          <p:spTgt spid="386064"/>
                                        </p:tgtEl>
                                        <p:attrNameLst>
                                          <p:attrName>stroke.color</p:attrName>
                                        </p:attrNameLst>
                                      </p:cBhvr>
                                      <p:by>
                                        <p:hsl h="7200000" s="0" l="0"/>
                                      </p:by>
                                    </p:animClr>
                                    <p:set>
                                      <p:cBhvr>
                                        <p:cTn id="82" dur="500" fill="hold"/>
                                        <p:tgtEl>
                                          <p:spTgt spid="386064"/>
                                        </p:tgtEl>
                                        <p:attrNameLst>
                                          <p:attrName>fill.type</p:attrName>
                                        </p:attrNameLst>
                                      </p:cBhvr>
                                      <p:to>
                                        <p:strVal val="solid"/>
                                      </p:to>
                                    </p:set>
                                  </p:childTnLst>
                                </p:cTn>
                              </p:par>
                              <p:par>
                                <p:cTn id="83" presetID="21" presetClass="emph" presetSubtype="0" fill="hold" grpId="1" nodeType="withEffect">
                                  <p:stCondLst>
                                    <p:cond delay="0"/>
                                  </p:stCondLst>
                                  <p:childTnLst>
                                    <p:animClr clrSpc="hsl" dir="cw">
                                      <p:cBhvr override="childStyle">
                                        <p:cTn id="84" dur="500" fill="hold"/>
                                        <p:tgtEl>
                                          <p:spTgt spid="386072"/>
                                        </p:tgtEl>
                                        <p:attrNameLst>
                                          <p:attrName>style.color</p:attrName>
                                        </p:attrNameLst>
                                      </p:cBhvr>
                                      <p:by>
                                        <p:hsl h="7200000" s="0" l="0"/>
                                      </p:by>
                                    </p:animClr>
                                    <p:animClr clrSpc="hsl" dir="cw">
                                      <p:cBhvr>
                                        <p:cTn id="85" dur="500" fill="hold"/>
                                        <p:tgtEl>
                                          <p:spTgt spid="386072"/>
                                        </p:tgtEl>
                                        <p:attrNameLst>
                                          <p:attrName>fillcolor</p:attrName>
                                        </p:attrNameLst>
                                      </p:cBhvr>
                                      <p:by>
                                        <p:hsl h="7200000" s="0" l="0"/>
                                      </p:by>
                                    </p:animClr>
                                    <p:animClr clrSpc="hsl" dir="cw">
                                      <p:cBhvr>
                                        <p:cTn id="86" dur="500" fill="hold"/>
                                        <p:tgtEl>
                                          <p:spTgt spid="386072"/>
                                        </p:tgtEl>
                                        <p:attrNameLst>
                                          <p:attrName>stroke.color</p:attrName>
                                        </p:attrNameLst>
                                      </p:cBhvr>
                                      <p:by>
                                        <p:hsl h="7200000" s="0" l="0"/>
                                      </p:by>
                                    </p:animClr>
                                    <p:set>
                                      <p:cBhvr>
                                        <p:cTn id="87" dur="500" fill="hold"/>
                                        <p:tgtEl>
                                          <p:spTgt spid="386072"/>
                                        </p:tgtEl>
                                        <p:attrNameLst>
                                          <p:attrName>fill.type</p:attrName>
                                        </p:attrNameLst>
                                      </p:cBhvr>
                                      <p:to>
                                        <p:strVal val="solid"/>
                                      </p:to>
                                    </p:set>
                                  </p:childTnLst>
                                </p:cTn>
                              </p:par>
                              <p:par>
                                <p:cTn id="88" presetID="21" presetClass="emph" presetSubtype="0" fill="hold" grpId="1" nodeType="withEffect">
                                  <p:stCondLst>
                                    <p:cond delay="0"/>
                                  </p:stCondLst>
                                  <p:childTnLst>
                                    <p:animClr clrSpc="hsl" dir="cw">
                                      <p:cBhvr override="childStyle">
                                        <p:cTn id="89" dur="500" fill="hold"/>
                                        <p:tgtEl>
                                          <p:spTgt spid="386065"/>
                                        </p:tgtEl>
                                        <p:attrNameLst>
                                          <p:attrName>style.color</p:attrName>
                                        </p:attrNameLst>
                                      </p:cBhvr>
                                      <p:by>
                                        <p:hsl h="7200000" s="0" l="0"/>
                                      </p:by>
                                    </p:animClr>
                                    <p:animClr clrSpc="hsl" dir="cw">
                                      <p:cBhvr>
                                        <p:cTn id="90" dur="500" fill="hold"/>
                                        <p:tgtEl>
                                          <p:spTgt spid="386065"/>
                                        </p:tgtEl>
                                        <p:attrNameLst>
                                          <p:attrName>fillcolor</p:attrName>
                                        </p:attrNameLst>
                                      </p:cBhvr>
                                      <p:by>
                                        <p:hsl h="7200000" s="0" l="0"/>
                                      </p:by>
                                    </p:animClr>
                                    <p:animClr clrSpc="hsl" dir="cw">
                                      <p:cBhvr>
                                        <p:cTn id="91" dur="500" fill="hold"/>
                                        <p:tgtEl>
                                          <p:spTgt spid="386065"/>
                                        </p:tgtEl>
                                        <p:attrNameLst>
                                          <p:attrName>stroke.color</p:attrName>
                                        </p:attrNameLst>
                                      </p:cBhvr>
                                      <p:by>
                                        <p:hsl h="7200000" s="0" l="0"/>
                                      </p:by>
                                    </p:animClr>
                                    <p:set>
                                      <p:cBhvr>
                                        <p:cTn id="92" dur="500" fill="hold"/>
                                        <p:tgtEl>
                                          <p:spTgt spid="386065"/>
                                        </p:tgtEl>
                                        <p:attrNameLst>
                                          <p:attrName>fill.type</p:attrName>
                                        </p:attrNameLst>
                                      </p:cBhvr>
                                      <p:to>
                                        <p:strVal val="solid"/>
                                      </p:to>
                                    </p:set>
                                  </p:childTnLst>
                                </p:cTn>
                              </p:par>
                              <p:par>
                                <p:cTn id="93" presetID="21" presetClass="emph" presetSubtype="0" fill="hold" grpId="1" nodeType="withEffect">
                                  <p:stCondLst>
                                    <p:cond delay="0"/>
                                  </p:stCondLst>
                                  <p:childTnLst>
                                    <p:animClr clrSpc="hsl" dir="cw">
                                      <p:cBhvr override="childStyle">
                                        <p:cTn id="94" dur="500" fill="hold"/>
                                        <p:tgtEl>
                                          <p:spTgt spid="386071"/>
                                        </p:tgtEl>
                                        <p:attrNameLst>
                                          <p:attrName>style.color</p:attrName>
                                        </p:attrNameLst>
                                      </p:cBhvr>
                                      <p:by>
                                        <p:hsl h="7200000" s="0" l="0"/>
                                      </p:by>
                                    </p:animClr>
                                    <p:animClr clrSpc="hsl" dir="cw">
                                      <p:cBhvr>
                                        <p:cTn id="95" dur="500" fill="hold"/>
                                        <p:tgtEl>
                                          <p:spTgt spid="386071"/>
                                        </p:tgtEl>
                                        <p:attrNameLst>
                                          <p:attrName>fillcolor</p:attrName>
                                        </p:attrNameLst>
                                      </p:cBhvr>
                                      <p:by>
                                        <p:hsl h="7200000" s="0" l="0"/>
                                      </p:by>
                                    </p:animClr>
                                    <p:animClr clrSpc="hsl" dir="cw">
                                      <p:cBhvr>
                                        <p:cTn id="96" dur="500" fill="hold"/>
                                        <p:tgtEl>
                                          <p:spTgt spid="386071"/>
                                        </p:tgtEl>
                                        <p:attrNameLst>
                                          <p:attrName>stroke.color</p:attrName>
                                        </p:attrNameLst>
                                      </p:cBhvr>
                                      <p:by>
                                        <p:hsl h="7200000" s="0" l="0"/>
                                      </p:by>
                                    </p:animClr>
                                    <p:set>
                                      <p:cBhvr>
                                        <p:cTn id="97" dur="500" fill="hold"/>
                                        <p:tgtEl>
                                          <p:spTgt spid="386071"/>
                                        </p:tgtEl>
                                        <p:attrNameLst>
                                          <p:attrName>fill.type</p:attrName>
                                        </p:attrNameLst>
                                      </p:cBhvr>
                                      <p:to>
                                        <p:strVal val="solid"/>
                                      </p:to>
                                    </p:set>
                                  </p:childTnLst>
                                </p:cTn>
                              </p:par>
                              <p:par>
                                <p:cTn id="98" presetID="21" presetClass="emph" presetSubtype="0" fill="hold" grpId="1" nodeType="withEffect">
                                  <p:stCondLst>
                                    <p:cond delay="0"/>
                                  </p:stCondLst>
                                  <p:childTnLst>
                                    <p:animClr clrSpc="hsl" dir="cw">
                                      <p:cBhvr override="childStyle">
                                        <p:cTn id="99" dur="500" fill="hold"/>
                                        <p:tgtEl>
                                          <p:spTgt spid="386073"/>
                                        </p:tgtEl>
                                        <p:attrNameLst>
                                          <p:attrName>style.color</p:attrName>
                                        </p:attrNameLst>
                                      </p:cBhvr>
                                      <p:by>
                                        <p:hsl h="7200000" s="0" l="0"/>
                                      </p:by>
                                    </p:animClr>
                                    <p:animClr clrSpc="hsl" dir="cw">
                                      <p:cBhvr>
                                        <p:cTn id="100" dur="500" fill="hold"/>
                                        <p:tgtEl>
                                          <p:spTgt spid="386073"/>
                                        </p:tgtEl>
                                        <p:attrNameLst>
                                          <p:attrName>fillcolor</p:attrName>
                                        </p:attrNameLst>
                                      </p:cBhvr>
                                      <p:by>
                                        <p:hsl h="7200000" s="0" l="0"/>
                                      </p:by>
                                    </p:animClr>
                                    <p:animClr clrSpc="hsl" dir="cw">
                                      <p:cBhvr>
                                        <p:cTn id="101" dur="500" fill="hold"/>
                                        <p:tgtEl>
                                          <p:spTgt spid="386073"/>
                                        </p:tgtEl>
                                        <p:attrNameLst>
                                          <p:attrName>stroke.color</p:attrName>
                                        </p:attrNameLst>
                                      </p:cBhvr>
                                      <p:by>
                                        <p:hsl h="7200000" s="0" l="0"/>
                                      </p:by>
                                    </p:animClr>
                                    <p:set>
                                      <p:cBhvr>
                                        <p:cTn id="102" dur="500" fill="hold"/>
                                        <p:tgtEl>
                                          <p:spTgt spid="386073"/>
                                        </p:tgtEl>
                                        <p:attrNameLst>
                                          <p:attrName>fill.type</p:attrName>
                                        </p:attrNameLst>
                                      </p:cBhvr>
                                      <p:to>
                                        <p:strVal val="solid"/>
                                      </p:to>
                                    </p:se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21" presetClass="emph" presetSubtype="0" fill="hold" grpId="2" nodeType="clickEffect">
                                  <p:stCondLst>
                                    <p:cond delay="0"/>
                                  </p:stCondLst>
                                  <p:childTnLst>
                                    <p:animClr clrSpc="hsl" dir="cw">
                                      <p:cBhvr override="childStyle">
                                        <p:cTn id="106" dur="500" fill="hold"/>
                                        <p:tgtEl>
                                          <p:spTgt spid="386062"/>
                                        </p:tgtEl>
                                        <p:attrNameLst>
                                          <p:attrName>style.color</p:attrName>
                                        </p:attrNameLst>
                                      </p:cBhvr>
                                      <p:by>
                                        <p:hsl h="7200000" s="0" l="0"/>
                                      </p:by>
                                    </p:animClr>
                                    <p:animClr clrSpc="hsl" dir="cw">
                                      <p:cBhvr>
                                        <p:cTn id="107" dur="500" fill="hold"/>
                                        <p:tgtEl>
                                          <p:spTgt spid="386062"/>
                                        </p:tgtEl>
                                        <p:attrNameLst>
                                          <p:attrName>fillcolor</p:attrName>
                                        </p:attrNameLst>
                                      </p:cBhvr>
                                      <p:by>
                                        <p:hsl h="7200000" s="0" l="0"/>
                                      </p:by>
                                    </p:animClr>
                                    <p:animClr clrSpc="hsl" dir="cw">
                                      <p:cBhvr>
                                        <p:cTn id="108" dur="500" fill="hold"/>
                                        <p:tgtEl>
                                          <p:spTgt spid="386062"/>
                                        </p:tgtEl>
                                        <p:attrNameLst>
                                          <p:attrName>stroke.color</p:attrName>
                                        </p:attrNameLst>
                                      </p:cBhvr>
                                      <p:by>
                                        <p:hsl h="7200000" s="0" l="0"/>
                                      </p:by>
                                    </p:animClr>
                                    <p:set>
                                      <p:cBhvr>
                                        <p:cTn id="109" dur="500" fill="hold"/>
                                        <p:tgtEl>
                                          <p:spTgt spid="386062"/>
                                        </p:tgtEl>
                                        <p:attrNameLst>
                                          <p:attrName>fill.type</p:attrName>
                                        </p:attrNameLst>
                                      </p:cBhvr>
                                      <p:to>
                                        <p:strVal val="solid"/>
                                      </p:to>
                                    </p:set>
                                  </p:childTnLst>
                                </p:cTn>
                              </p:par>
                              <p:par>
                                <p:cTn id="110" presetID="21" presetClass="emph" presetSubtype="0" fill="hold" grpId="2" nodeType="withEffect">
                                  <p:stCondLst>
                                    <p:cond delay="0"/>
                                  </p:stCondLst>
                                  <p:childTnLst>
                                    <p:animClr clrSpc="hsl" dir="cw">
                                      <p:cBhvr override="childStyle">
                                        <p:cTn id="111" dur="500" fill="hold"/>
                                        <p:tgtEl>
                                          <p:spTgt spid="386063"/>
                                        </p:tgtEl>
                                        <p:attrNameLst>
                                          <p:attrName>style.color</p:attrName>
                                        </p:attrNameLst>
                                      </p:cBhvr>
                                      <p:by>
                                        <p:hsl h="7200000" s="0" l="0"/>
                                      </p:by>
                                    </p:animClr>
                                    <p:animClr clrSpc="hsl" dir="cw">
                                      <p:cBhvr>
                                        <p:cTn id="112" dur="500" fill="hold"/>
                                        <p:tgtEl>
                                          <p:spTgt spid="386063"/>
                                        </p:tgtEl>
                                        <p:attrNameLst>
                                          <p:attrName>fillcolor</p:attrName>
                                        </p:attrNameLst>
                                      </p:cBhvr>
                                      <p:by>
                                        <p:hsl h="7200000" s="0" l="0"/>
                                      </p:by>
                                    </p:animClr>
                                    <p:animClr clrSpc="hsl" dir="cw">
                                      <p:cBhvr>
                                        <p:cTn id="113" dur="500" fill="hold"/>
                                        <p:tgtEl>
                                          <p:spTgt spid="386063"/>
                                        </p:tgtEl>
                                        <p:attrNameLst>
                                          <p:attrName>stroke.color</p:attrName>
                                        </p:attrNameLst>
                                      </p:cBhvr>
                                      <p:by>
                                        <p:hsl h="7200000" s="0" l="0"/>
                                      </p:by>
                                    </p:animClr>
                                    <p:set>
                                      <p:cBhvr>
                                        <p:cTn id="114" dur="500" fill="hold"/>
                                        <p:tgtEl>
                                          <p:spTgt spid="386063"/>
                                        </p:tgtEl>
                                        <p:attrNameLst>
                                          <p:attrName>fill.type</p:attrName>
                                        </p:attrNameLst>
                                      </p:cBhvr>
                                      <p:to>
                                        <p:strVal val="solid"/>
                                      </p:to>
                                    </p:set>
                                  </p:childTnLst>
                                </p:cTn>
                              </p:par>
                              <p:par>
                                <p:cTn id="115" presetID="21" presetClass="emph" presetSubtype="0" fill="hold" grpId="2" nodeType="withEffect">
                                  <p:stCondLst>
                                    <p:cond delay="0"/>
                                  </p:stCondLst>
                                  <p:childTnLst>
                                    <p:animClr clrSpc="hsl" dir="cw">
                                      <p:cBhvr override="childStyle">
                                        <p:cTn id="116" dur="500" fill="hold"/>
                                        <p:tgtEl>
                                          <p:spTgt spid="386060"/>
                                        </p:tgtEl>
                                        <p:attrNameLst>
                                          <p:attrName>style.color</p:attrName>
                                        </p:attrNameLst>
                                      </p:cBhvr>
                                      <p:by>
                                        <p:hsl h="7200000" s="0" l="0"/>
                                      </p:by>
                                    </p:animClr>
                                    <p:animClr clrSpc="hsl" dir="cw">
                                      <p:cBhvr>
                                        <p:cTn id="117" dur="500" fill="hold"/>
                                        <p:tgtEl>
                                          <p:spTgt spid="386060"/>
                                        </p:tgtEl>
                                        <p:attrNameLst>
                                          <p:attrName>fillcolor</p:attrName>
                                        </p:attrNameLst>
                                      </p:cBhvr>
                                      <p:by>
                                        <p:hsl h="7200000" s="0" l="0"/>
                                      </p:by>
                                    </p:animClr>
                                    <p:animClr clrSpc="hsl" dir="cw">
                                      <p:cBhvr>
                                        <p:cTn id="118" dur="500" fill="hold"/>
                                        <p:tgtEl>
                                          <p:spTgt spid="386060"/>
                                        </p:tgtEl>
                                        <p:attrNameLst>
                                          <p:attrName>stroke.color</p:attrName>
                                        </p:attrNameLst>
                                      </p:cBhvr>
                                      <p:by>
                                        <p:hsl h="7200000" s="0" l="0"/>
                                      </p:by>
                                    </p:animClr>
                                    <p:set>
                                      <p:cBhvr>
                                        <p:cTn id="119" dur="500" fill="hold"/>
                                        <p:tgtEl>
                                          <p:spTgt spid="386060"/>
                                        </p:tgtEl>
                                        <p:attrNameLst>
                                          <p:attrName>fill.type</p:attrName>
                                        </p:attrNameLst>
                                      </p:cBhvr>
                                      <p:to>
                                        <p:strVal val="solid"/>
                                      </p:to>
                                    </p:set>
                                  </p:childTnLst>
                                </p:cTn>
                              </p:par>
                              <p:par>
                                <p:cTn id="120" presetID="21" presetClass="emph" presetSubtype="0" fill="hold" grpId="2" nodeType="withEffect">
                                  <p:stCondLst>
                                    <p:cond delay="0"/>
                                  </p:stCondLst>
                                  <p:childTnLst>
                                    <p:animClr clrSpc="hsl" dir="cw">
                                      <p:cBhvr override="childStyle">
                                        <p:cTn id="121" dur="500" fill="hold"/>
                                        <p:tgtEl>
                                          <p:spTgt spid="386064"/>
                                        </p:tgtEl>
                                        <p:attrNameLst>
                                          <p:attrName>style.color</p:attrName>
                                        </p:attrNameLst>
                                      </p:cBhvr>
                                      <p:by>
                                        <p:hsl h="7200000" s="0" l="0"/>
                                      </p:by>
                                    </p:animClr>
                                    <p:animClr clrSpc="hsl" dir="cw">
                                      <p:cBhvr>
                                        <p:cTn id="122" dur="500" fill="hold"/>
                                        <p:tgtEl>
                                          <p:spTgt spid="386064"/>
                                        </p:tgtEl>
                                        <p:attrNameLst>
                                          <p:attrName>fillcolor</p:attrName>
                                        </p:attrNameLst>
                                      </p:cBhvr>
                                      <p:by>
                                        <p:hsl h="7200000" s="0" l="0"/>
                                      </p:by>
                                    </p:animClr>
                                    <p:animClr clrSpc="hsl" dir="cw">
                                      <p:cBhvr>
                                        <p:cTn id="123" dur="500" fill="hold"/>
                                        <p:tgtEl>
                                          <p:spTgt spid="386064"/>
                                        </p:tgtEl>
                                        <p:attrNameLst>
                                          <p:attrName>stroke.color</p:attrName>
                                        </p:attrNameLst>
                                      </p:cBhvr>
                                      <p:by>
                                        <p:hsl h="7200000" s="0" l="0"/>
                                      </p:by>
                                    </p:animClr>
                                    <p:set>
                                      <p:cBhvr>
                                        <p:cTn id="124" dur="500" fill="hold"/>
                                        <p:tgtEl>
                                          <p:spTgt spid="386064"/>
                                        </p:tgtEl>
                                        <p:attrNameLst>
                                          <p:attrName>fill.type</p:attrName>
                                        </p:attrNameLst>
                                      </p:cBhvr>
                                      <p:to>
                                        <p:strVal val="solid"/>
                                      </p:to>
                                    </p:set>
                                  </p:childTnLst>
                                </p:cTn>
                              </p:par>
                              <p:par>
                                <p:cTn id="125" presetID="21" presetClass="emph" presetSubtype="0" fill="hold" grpId="2" nodeType="withEffect">
                                  <p:stCondLst>
                                    <p:cond delay="0"/>
                                  </p:stCondLst>
                                  <p:childTnLst>
                                    <p:animClr clrSpc="hsl" dir="cw">
                                      <p:cBhvr override="childStyle">
                                        <p:cTn id="126" dur="500" fill="hold"/>
                                        <p:tgtEl>
                                          <p:spTgt spid="386072"/>
                                        </p:tgtEl>
                                        <p:attrNameLst>
                                          <p:attrName>style.color</p:attrName>
                                        </p:attrNameLst>
                                      </p:cBhvr>
                                      <p:by>
                                        <p:hsl h="7200000" s="0" l="0"/>
                                      </p:by>
                                    </p:animClr>
                                    <p:animClr clrSpc="hsl" dir="cw">
                                      <p:cBhvr>
                                        <p:cTn id="127" dur="500" fill="hold"/>
                                        <p:tgtEl>
                                          <p:spTgt spid="386072"/>
                                        </p:tgtEl>
                                        <p:attrNameLst>
                                          <p:attrName>fillcolor</p:attrName>
                                        </p:attrNameLst>
                                      </p:cBhvr>
                                      <p:by>
                                        <p:hsl h="7200000" s="0" l="0"/>
                                      </p:by>
                                    </p:animClr>
                                    <p:animClr clrSpc="hsl" dir="cw">
                                      <p:cBhvr>
                                        <p:cTn id="128" dur="500" fill="hold"/>
                                        <p:tgtEl>
                                          <p:spTgt spid="386072"/>
                                        </p:tgtEl>
                                        <p:attrNameLst>
                                          <p:attrName>stroke.color</p:attrName>
                                        </p:attrNameLst>
                                      </p:cBhvr>
                                      <p:by>
                                        <p:hsl h="7200000" s="0" l="0"/>
                                      </p:by>
                                    </p:animClr>
                                    <p:set>
                                      <p:cBhvr>
                                        <p:cTn id="129" dur="500" fill="hold"/>
                                        <p:tgtEl>
                                          <p:spTgt spid="386072"/>
                                        </p:tgtEl>
                                        <p:attrNameLst>
                                          <p:attrName>fill.type</p:attrName>
                                        </p:attrNameLst>
                                      </p:cBhvr>
                                      <p:to>
                                        <p:strVal val="solid"/>
                                      </p:to>
                                    </p:set>
                                  </p:childTnLst>
                                </p:cTn>
                              </p:par>
                              <p:par>
                                <p:cTn id="130" presetID="21" presetClass="emph" presetSubtype="0" fill="hold" grpId="2" nodeType="withEffect">
                                  <p:stCondLst>
                                    <p:cond delay="0"/>
                                  </p:stCondLst>
                                  <p:childTnLst>
                                    <p:animClr clrSpc="hsl" dir="cw">
                                      <p:cBhvr override="childStyle">
                                        <p:cTn id="131" dur="500" fill="hold"/>
                                        <p:tgtEl>
                                          <p:spTgt spid="386065"/>
                                        </p:tgtEl>
                                        <p:attrNameLst>
                                          <p:attrName>style.color</p:attrName>
                                        </p:attrNameLst>
                                      </p:cBhvr>
                                      <p:by>
                                        <p:hsl h="7200000" s="0" l="0"/>
                                      </p:by>
                                    </p:animClr>
                                    <p:animClr clrSpc="hsl" dir="cw">
                                      <p:cBhvr>
                                        <p:cTn id="132" dur="500" fill="hold"/>
                                        <p:tgtEl>
                                          <p:spTgt spid="386065"/>
                                        </p:tgtEl>
                                        <p:attrNameLst>
                                          <p:attrName>fillcolor</p:attrName>
                                        </p:attrNameLst>
                                      </p:cBhvr>
                                      <p:by>
                                        <p:hsl h="7200000" s="0" l="0"/>
                                      </p:by>
                                    </p:animClr>
                                    <p:animClr clrSpc="hsl" dir="cw">
                                      <p:cBhvr>
                                        <p:cTn id="133" dur="500" fill="hold"/>
                                        <p:tgtEl>
                                          <p:spTgt spid="386065"/>
                                        </p:tgtEl>
                                        <p:attrNameLst>
                                          <p:attrName>stroke.color</p:attrName>
                                        </p:attrNameLst>
                                      </p:cBhvr>
                                      <p:by>
                                        <p:hsl h="7200000" s="0" l="0"/>
                                      </p:by>
                                    </p:animClr>
                                    <p:set>
                                      <p:cBhvr>
                                        <p:cTn id="134" dur="500" fill="hold"/>
                                        <p:tgtEl>
                                          <p:spTgt spid="386065"/>
                                        </p:tgtEl>
                                        <p:attrNameLst>
                                          <p:attrName>fill.type</p:attrName>
                                        </p:attrNameLst>
                                      </p:cBhvr>
                                      <p:to>
                                        <p:strVal val="solid"/>
                                      </p:to>
                                    </p:set>
                                  </p:childTnLst>
                                </p:cTn>
                              </p:par>
                              <p:par>
                                <p:cTn id="135" presetID="21" presetClass="emph" presetSubtype="0" fill="hold" grpId="2" nodeType="withEffect">
                                  <p:stCondLst>
                                    <p:cond delay="0"/>
                                  </p:stCondLst>
                                  <p:childTnLst>
                                    <p:animClr clrSpc="hsl" dir="cw">
                                      <p:cBhvr override="childStyle">
                                        <p:cTn id="136" dur="500" fill="hold"/>
                                        <p:tgtEl>
                                          <p:spTgt spid="386071"/>
                                        </p:tgtEl>
                                        <p:attrNameLst>
                                          <p:attrName>style.color</p:attrName>
                                        </p:attrNameLst>
                                      </p:cBhvr>
                                      <p:by>
                                        <p:hsl h="7200000" s="0" l="0"/>
                                      </p:by>
                                    </p:animClr>
                                    <p:animClr clrSpc="hsl" dir="cw">
                                      <p:cBhvr>
                                        <p:cTn id="137" dur="500" fill="hold"/>
                                        <p:tgtEl>
                                          <p:spTgt spid="386071"/>
                                        </p:tgtEl>
                                        <p:attrNameLst>
                                          <p:attrName>fillcolor</p:attrName>
                                        </p:attrNameLst>
                                      </p:cBhvr>
                                      <p:by>
                                        <p:hsl h="7200000" s="0" l="0"/>
                                      </p:by>
                                    </p:animClr>
                                    <p:animClr clrSpc="hsl" dir="cw">
                                      <p:cBhvr>
                                        <p:cTn id="138" dur="500" fill="hold"/>
                                        <p:tgtEl>
                                          <p:spTgt spid="386071"/>
                                        </p:tgtEl>
                                        <p:attrNameLst>
                                          <p:attrName>stroke.color</p:attrName>
                                        </p:attrNameLst>
                                      </p:cBhvr>
                                      <p:by>
                                        <p:hsl h="7200000" s="0" l="0"/>
                                      </p:by>
                                    </p:animClr>
                                    <p:set>
                                      <p:cBhvr>
                                        <p:cTn id="139" dur="500" fill="hold"/>
                                        <p:tgtEl>
                                          <p:spTgt spid="386071"/>
                                        </p:tgtEl>
                                        <p:attrNameLst>
                                          <p:attrName>fill.type</p:attrName>
                                        </p:attrNameLst>
                                      </p:cBhvr>
                                      <p:to>
                                        <p:strVal val="solid"/>
                                      </p:to>
                                    </p:set>
                                  </p:childTnLst>
                                </p:cTn>
                              </p:par>
                              <p:par>
                                <p:cTn id="140" presetID="21" presetClass="emph" presetSubtype="0" fill="hold" grpId="2" nodeType="withEffect">
                                  <p:stCondLst>
                                    <p:cond delay="0"/>
                                  </p:stCondLst>
                                  <p:childTnLst>
                                    <p:animClr clrSpc="hsl" dir="cw">
                                      <p:cBhvr override="childStyle">
                                        <p:cTn id="141" dur="500" fill="hold"/>
                                        <p:tgtEl>
                                          <p:spTgt spid="386073"/>
                                        </p:tgtEl>
                                        <p:attrNameLst>
                                          <p:attrName>style.color</p:attrName>
                                        </p:attrNameLst>
                                      </p:cBhvr>
                                      <p:by>
                                        <p:hsl h="7200000" s="0" l="0"/>
                                      </p:by>
                                    </p:animClr>
                                    <p:animClr clrSpc="hsl" dir="cw">
                                      <p:cBhvr>
                                        <p:cTn id="142" dur="500" fill="hold"/>
                                        <p:tgtEl>
                                          <p:spTgt spid="386073"/>
                                        </p:tgtEl>
                                        <p:attrNameLst>
                                          <p:attrName>fillcolor</p:attrName>
                                        </p:attrNameLst>
                                      </p:cBhvr>
                                      <p:by>
                                        <p:hsl h="7200000" s="0" l="0"/>
                                      </p:by>
                                    </p:animClr>
                                    <p:animClr clrSpc="hsl" dir="cw">
                                      <p:cBhvr>
                                        <p:cTn id="143" dur="500" fill="hold"/>
                                        <p:tgtEl>
                                          <p:spTgt spid="386073"/>
                                        </p:tgtEl>
                                        <p:attrNameLst>
                                          <p:attrName>stroke.color</p:attrName>
                                        </p:attrNameLst>
                                      </p:cBhvr>
                                      <p:by>
                                        <p:hsl h="7200000" s="0" l="0"/>
                                      </p:by>
                                    </p:animClr>
                                    <p:set>
                                      <p:cBhvr>
                                        <p:cTn id="144" dur="500" fill="hold"/>
                                        <p:tgtEl>
                                          <p:spTgt spid="386073"/>
                                        </p:tgtEl>
                                        <p:attrNameLst>
                                          <p:attrName>fill.type</p:attrName>
                                        </p:attrNameLst>
                                      </p:cBhvr>
                                      <p:to>
                                        <p:strVal val="solid"/>
                                      </p:to>
                                    </p:set>
                                  </p:childTnLst>
                                </p:cTn>
                              </p:par>
                            </p:childTnLst>
                          </p:cTn>
                        </p:par>
                      </p:childTnLst>
                    </p:cTn>
                  </p:par>
                  <p:par>
                    <p:cTn id="145" fill="hold" nodeType="clickPar">
                      <p:stCondLst>
                        <p:cond delay="indefinite"/>
                      </p:stCondLst>
                      <p:childTnLst>
                        <p:par>
                          <p:cTn id="146" fill="hold" nodeType="withGroup">
                            <p:stCondLst>
                              <p:cond delay="0"/>
                            </p:stCondLst>
                            <p:childTnLst>
                              <p:par>
                                <p:cTn id="147" presetID="23" presetClass="emph" presetSubtype="0" fill="hold" grpId="1" nodeType="clickEffect">
                                  <p:stCondLst>
                                    <p:cond delay="0"/>
                                  </p:stCondLst>
                                  <p:childTnLst>
                                    <p:animClr clrSpc="hsl" dir="cw">
                                      <p:cBhvr override="childStyle">
                                        <p:cTn id="148" dur="500" fill="hold"/>
                                        <p:tgtEl>
                                          <p:spTgt spid="386061"/>
                                        </p:tgtEl>
                                        <p:attrNameLst>
                                          <p:attrName>style.color</p:attrName>
                                        </p:attrNameLst>
                                      </p:cBhvr>
                                      <p:by>
                                        <p:hsl h="10842353" s="0" l="0"/>
                                      </p:by>
                                    </p:animClr>
                                    <p:animClr clrSpc="hsl" dir="cw">
                                      <p:cBhvr>
                                        <p:cTn id="149" dur="500" fill="hold"/>
                                        <p:tgtEl>
                                          <p:spTgt spid="386061"/>
                                        </p:tgtEl>
                                        <p:attrNameLst>
                                          <p:attrName>fillcolor</p:attrName>
                                        </p:attrNameLst>
                                      </p:cBhvr>
                                      <p:by>
                                        <p:hsl h="10842353" s="0" l="0"/>
                                      </p:by>
                                    </p:animClr>
                                    <p:animClr clrSpc="hsl" dir="cw">
                                      <p:cBhvr>
                                        <p:cTn id="150" dur="500" fill="hold"/>
                                        <p:tgtEl>
                                          <p:spTgt spid="386061"/>
                                        </p:tgtEl>
                                        <p:attrNameLst>
                                          <p:attrName>stroke.color</p:attrName>
                                        </p:attrNameLst>
                                      </p:cBhvr>
                                      <p:by>
                                        <p:hsl h="10842353" s="0" l="0"/>
                                      </p:by>
                                    </p:animClr>
                                    <p:set>
                                      <p:cBhvr>
                                        <p:cTn id="151" dur="500" fill="hold"/>
                                        <p:tgtEl>
                                          <p:spTgt spid="386061"/>
                                        </p:tgtEl>
                                        <p:attrNameLst>
                                          <p:attrName>fill.type</p:attrName>
                                        </p:attrNameLst>
                                      </p:cBhvr>
                                      <p:to>
                                        <p:strVal val="solid"/>
                                      </p:to>
                                    </p:set>
                                  </p:childTnLst>
                                </p:cTn>
                              </p:par>
                              <p:par>
                                <p:cTn id="152" presetID="23" presetClass="emph" presetSubtype="0" fill="hold" grpId="3" nodeType="withEffect">
                                  <p:stCondLst>
                                    <p:cond delay="0"/>
                                  </p:stCondLst>
                                  <p:childTnLst>
                                    <p:animClr clrSpc="hsl" dir="cw">
                                      <p:cBhvr override="childStyle">
                                        <p:cTn id="153" dur="500" fill="hold"/>
                                        <p:tgtEl>
                                          <p:spTgt spid="386062"/>
                                        </p:tgtEl>
                                        <p:attrNameLst>
                                          <p:attrName>style.color</p:attrName>
                                        </p:attrNameLst>
                                      </p:cBhvr>
                                      <p:by>
                                        <p:hsl h="10842353" s="0" l="0"/>
                                      </p:by>
                                    </p:animClr>
                                    <p:animClr clrSpc="hsl" dir="cw">
                                      <p:cBhvr>
                                        <p:cTn id="154" dur="500" fill="hold"/>
                                        <p:tgtEl>
                                          <p:spTgt spid="386062"/>
                                        </p:tgtEl>
                                        <p:attrNameLst>
                                          <p:attrName>fillcolor</p:attrName>
                                        </p:attrNameLst>
                                      </p:cBhvr>
                                      <p:by>
                                        <p:hsl h="10842353" s="0" l="0"/>
                                      </p:by>
                                    </p:animClr>
                                    <p:animClr clrSpc="hsl" dir="cw">
                                      <p:cBhvr>
                                        <p:cTn id="155" dur="500" fill="hold"/>
                                        <p:tgtEl>
                                          <p:spTgt spid="386062"/>
                                        </p:tgtEl>
                                        <p:attrNameLst>
                                          <p:attrName>stroke.color</p:attrName>
                                        </p:attrNameLst>
                                      </p:cBhvr>
                                      <p:by>
                                        <p:hsl h="10842353" s="0" l="0"/>
                                      </p:by>
                                    </p:animClr>
                                    <p:set>
                                      <p:cBhvr>
                                        <p:cTn id="156" dur="500" fill="hold"/>
                                        <p:tgtEl>
                                          <p:spTgt spid="386062"/>
                                        </p:tgtEl>
                                        <p:attrNameLst>
                                          <p:attrName>fill.type</p:attrName>
                                        </p:attrNameLst>
                                      </p:cBhvr>
                                      <p:to>
                                        <p:strVal val="solid"/>
                                      </p:to>
                                    </p:set>
                                  </p:childTnLst>
                                </p:cTn>
                              </p:par>
                              <p:par>
                                <p:cTn id="157" presetID="23" presetClass="emph" presetSubtype="0" fill="hold" grpId="3" nodeType="withEffect">
                                  <p:stCondLst>
                                    <p:cond delay="0"/>
                                  </p:stCondLst>
                                  <p:childTnLst>
                                    <p:animClr clrSpc="hsl" dir="cw">
                                      <p:cBhvr override="childStyle">
                                        <p:cTn id="158" dur="500" fill="hold"/>
                                        <p:tgtEl>
                                          <p:spTgt spid="386063"/>
                                        </p:tgtEl>
                                        <p:attrNameLst>
                                          <p:attrName>style.color</p:attrName>
                                        </p:attrNameLst>
                                      </p:cBhvr>
                                      <p:by>
                                        <p:hsl h="10842353" s="0" l="0"/>
                                      </p:by>
                                    </p:animClr>
                                    <p:animClr clrSpc="hsl" dir="cw">
                                      <p:cBhvr>
                                        <p:cTn id="159" dur="500" fill="hold"/>
                                        <p:tgtEl>
                                          <p:spTgt spid="386063"/>
                                        </p:tgtEl>
                                        <p:attrNameLst>
                                          <p:attrName>fillcolor</p:attrName>
                                        </p:attrNameLst>
                                      </p:cBhvr>
                                      <p:by>
                                        <p:hsl h="10842353" s="0" l="0"/>
                                      </p:by>
                                    </p:animClr>
                                    <p:animClr clrSpc="hsl" dir="cw">
                                      <p:cBhvr>
                                        <p:cTn id="160" dur="500" fill="hold"/>
                                        <p:tgtEl>
                                          <p:spTgt spid="386063"/>
                                        </p:tgtEl>
                                        <p:attrNameLst>
                                          <p:attrName>stroke.color</p:attrName>
                                        </p:attrNameLst>
                                      </p:cBhvr>
                                      <p:by>
                                        <p:hsl h="10842353" s="0" l="0"/>
                                      </p:by>
                                    </p:animClr>
                                    <p:set>
                                      <p:cBhvr>
                                        <p:cTn id="161" dur="500" fill="hold"/>
                                        <p:tgtEl>
                                          <p:spTgt spid="386063"/>
                                        </p:tgtEl>
                                        <p:attrNameLst>
                                          <p:attrName>fill.type</p:attrName>
                                        </p:attrNameLst>
                                      </p:cBhvr>
                                      <p:to>
                                        <p:strVal val="solid"/>
                                      </p:to>
                                    </p:set>
                                  </p:childTnLst>
                                </p:cTn>
                              </p:par>
                              <p:par>
                                <p:cTn id="162" presetID="23" presetClass="emph" presetSubtype="0" fill="hold" grpId="3" nodeType="withEffect">
                                  <p:stCondLst>
                                    <p:cond delay="0"/>
                                  </p:stCondLst>
                                  <p:childTnLst>
                                    <p:animClr clrSpc="hsl" dir="cw">
                                      <p:cBhvr override="childStyle">
                                        <p:cTn id="163" dur="500" fill="hold"/>
                                        <p:tgtEl>
                                          <p:spTgt spid="386060"/>
                                        </p:tgtEl>
                                        <p:attrNameLst>
                                          <p:attrName>style.color</p:attrName>
                                        </p:attrNameLst>
                                      </p:cBhvr>
                                      <p:by>
                                        <p:hsl h="10842353" s="0" l="0"/>
                                      </p:by>
                                    </p:animClr>
                                    <p:animClr clrSpc="hsl" dir="cw">
                                      <p:cBhvr>
                                        <p:cTn id="164" dur="500" fill="hold"/>
                                        <p:tgtEl>
                                          <p:spTgt spid="386060"/>
                                        </p:tgtEl>
                                        <p:attrNameLst>
                                          <p:attrName>fillcolor</p:attrName>
                                        </p:attrNameLst>
                                      </p:cBhvr>
                                      <p:by>
                                        <p:hsl h="10842353" s="0" l="0"/>
                                      </p:by>
                                    </p:animClr>
                                    <p:animClr clrSpc="hsl" dir="cw">
                                      <p:cBhvr>
                                        <p:cTn id="165" dur="500" fill="hold"/>
                                        <p:tgtEl>
                                          <p:spTgt spid="386060"/>
                                        </p:tgtEl>
                                        <p:attrNameLst>
                                          <p:attrName>stroke.color</p:attrName>
                                        </p:attrNameLst>
                                      </p:cBhvr>
                                      <p:by>
                                        <p:hsl h="10842353" s="0" l="0"/>
                                      </p:by>
                                    </p:animClr>
                                    <p:set>
                                      <p:cBhvr>
                                        <p:cTn id="166" dur="500" fill="hold"/>
                                        <p:tgtEl>
                                          <p:spTgt spid="386060"/>
                                        </p:tgtEl>
                                        <p:attrNameLst>
                                          <p:attrName>fill.type</p:attrName>
                                        </p:attrNameLst>
                                      </p:cBhvr>
                                      <p:to>
                                        <p:strVal val="solid"/>
                                      </p:to>
                                    </p:set>
                                  </p:childTnLst>
                                </p:cTn>
                              </p:par>
                              <p:par>
                                <p:cTn id="167" presetID="23" presetClass="emph" presetSubtype="0" fill="hold" grpId="3" nodeType="withEffect">
                                  <p:stCondLst>
                                    <p:cond delay="0"/>
                                  </p:stCondLst>
                                  <p:childTnLst>
                                    <p:animClr clrSpc="hsl" dir="cw">
                                      <p:cBhvr override="childStyle">
                                        <p:cTn id="168" dur="500" fill="hold"/>
                                        <p:tgtEl>
                                          <p:spTgt spid="386064"/>
                                        </p:tgtEl>
                                        <p:attrNameLst>
                                          <p:attrName>style.color</p:attrName>
                                        </p:attrNameLst>
                                      </p:cBhvr>
                                      <p:by>
                                        <p:hsl h="10842353" s="0" l="0"/>
                                      </p:by>
                                    </p:animClr>
                                    <p:animClr clrSpc="hsl" dir="cw">
                                      <p:cBhvr>
                                        <p:cTn id="169" dur="500" fill="hold"/>
                                        <p:tgtEl>
                                          <p:spTgt spid="386064"/>
                                        </p:tgtEl>
                                        <p:attrNameLst>
                                          <p:attrName>fillcolor</p:attrName>
                                        </p:attrNameLst>
                                      </p:cBhvr>
                                      <p:by>
                                        <p:hsl h="10842353" s="0" l="0"/>
                                      </p:by>
                                    </p:animClr>
                                    <p:animClr clrSpc="hsl" dir="cw">
                                      <p:cBhvr>
                                        <p:cTn id="170" dur="500" fill="hold"/>
                                        <p:tgtEl>
                                          <p:spTgt spid="386064"/>
                                        </p:tgtEl>
                                        <p:attrNameLst>
                                          <p:attrName>stroke.color</p:attrName>
                                        </p:attrNameLst>
                                      </p:cBhvr>
                                      <p:by>
                                        <p:hsl h="10842353" s="0" l="0"/>
                                      </p:by>
                                    </p:animClr>
                                    <p:set>
                                      <p:cBhvr>
                                        <p:cTn id="171" dur="500" fill="hold"/>
                                        <p:tgtEl>
                                          <p:spTgt spid="386064"/>
                                        </p:tgtEl>
                                        <p:attrNameLst>
                                          <p:attrName>fill.type</p:attrName>
                                        </p:attrNameLst>
                                      </p:cBhvr>
                                      <p:to>
                                        <p:strVal val="solid"/>
                                      </p:to>
                                    </p:set>
                                  </p:childTnLst>
                                </p:cTn>
                              </p:par>
                              <p:par>
                                <p:cTn id="172" presetID="23" presetClass="emph" presetSubtype="0" fill="hold" grpId="3" nodeType="withEffect">
                                  <p:stCondLst>
                                    <p:cond delay="0"/>
                                  </p:stCondLst>
                                  <p:childTnLst>
                                    <p:animClr clrSpc="hsl" dir="cw">
                                      <p:cBhvr override="childStyle">
                                        <p:cTn id="173" dur="500" fill="hold"/>
                                        <p:tgtEl>
                                          <p:spTgt spid="386072"/>
                                        </p:tgtEl>
                                        <p:attrNameLst>
                                          <p:attrName>style.color</p:attrName>
                                        </p:attrNameLst>
                                      </p:cBhvr>
                                      <p:by>
                                        <p:hsl h="10842353" s="0" l="0"/>
                                      </p:by>
                                    </p:animClr>
                                    <p:animClr clrSpc="hsl" dir="cw">
                                      <p:cBhvr>
                                        <p:cTn id="174" dur="500" fill="hold"/>
                                        <p:tgtEl>
                                          <p:spTgt spid="386072"/>
                                        </p:tgtEl>
                                        <p:attrNameLst>
                                          <p:attrName>fillcolor</p:attrName>
                                        </p:attrNameLst>
                                      </p:cBhvr>
                                      <p:by>
                                        <p:hsl h="10842353" s="0" l="0"/>
                                      </p:by>
                                    </p:animClr>
                                    <p:animClr clrSpc="hsl" dir="cw">
                                      <p:cBhvr>
                                        <p:cTn id="175" dur="500" fill="hold"/>
                                        <p:tgtEl>
                                          <p:spTgt spid="386072"/>
                                        </p:tgtEl>
                                        <p:attrNameLst>
                                          <p:attrName>stroke.color</p:attrName>
                                        </p:attrNameLst>
                                      </p:cBhvr>
                                      <p:by>
                                        <p:hsl h="10842353" s="0" l="0"/>
                                      </p:by>
                                    </p:animClr>
                                    <p:set>
                                      <p:cBhvr>
                                        <p:cTn id="176" dur="500" fill="hold"/>
                                        <p:tgtEl>
                                          <p:spTgt spid="386072"/>
                                        </p:tgtEl>
                                        <p:attrNameLst>
                                          <p:attrName>fill.type</p:attrName>
                                        </p:attrNameLst>
                                      </p:cBhvr>
                                      <p:to>
                                        <p:strVal val="solid"/>
                                      </p:to>
                                    </p:set>
                                  </p:childTnLst>
                                </p:cTn>
                              </p:par>
                              <p:par>
                                <p:cTn id="177" presetID="23" presetClass="emph" presetSubtype="0" fill="hold" grpId="3" nodeType="withEffect">
                                  <p:stCondLst>
                                    <p:cond delay="0"/>
                                  </p:stCondLst>
                                  <p:childTnLst>
                                    <p:animClr clrSpc="hsl" dir="cw">
                                      <p:cBhvr override="childStyle">
                                        <p:cTn id="178" dur="500" fill="hold"/>
                                        <p:tgtEl>
                                          <p:spTgt spid="386065"/>
                                        </p:tgtEl>
                                        <p:attrNameLst>
                                          <p:attrName>style.color</p:attrName>
                                        </p:attrNameLst>
                                      </p:cBhvr>
                                      <p:by>
                                        <p:hsl h="10842353" s="0" l="0"/>
                                      </p:by>
                                    </p:animClr>
                                    <p:animClr clrSpc="hsl" dir="cw">
                                      <p:cBhvr>
                                        <p:cTn id="179" dur="500" fill="hold"/>
                                        <p:tgtEl>
                                          <p:spTgt spid="386065"/>
                                        </p:tgtEl>
                                        <p:attrNameLst>
                                          <p:attrName>fillcolor</p:attrName>
                                        </p:attrNameLst>
                                      </p:cBhvr>
                                      <p:by>
                                        <p:hsl h="10842353" s="0" l="0"/>
                                      </p:by>
                                    </p:animClr>
                                    <p:animClr clrSpc="hsl" dir="cw">
                                      <p:cBhvr>
                                        <p:cTn id="180" dur="500" fill="hold"/>
                                        <p:tgtEl>
                                          <p:spTgt spid="386065"/>
                                        </p:tgtEl>
                                        <p:attrNameLst>
                                          <p:attrName>stroke.color</p:attrName>
                                        </p:attrNameLst>
                                      </p:cBhvr>
                                      <p:by>
                                        <p:hsl h="10842353" s="0" l="0"/>
                                      </p:by>
                                    </p:animClr>
                                    <p:set>
                                      <p:cBhvr>
                                        <p:cTn id="181" dur="500" fill="hold"/>
                                        <p:tgtEl>
                                          <p:spTgt spid="386065"/>
                                        </p:tgtEl>
                                        <p:attrNameLst>
                                          <p:attrName>fill.type</p:attrName>
                                        </p:attrNameLst>
                                      </p:cBhvr>
                                      <p:to>
                                        <p:strVal val="solid"/>
                                      </p:to>
                                    </p:set>
                                  </p:childTnLst>
                                </p:cTn>
                              </p:par>
                              <p:par>
                                <p:cTn id="182" presetID="23" presetClass="emph" presetSubtype="0" fill="hold" grpId="3" nodeType="withEffect">
                                  <p:stCondLst>
                                    <p:cond delay="0"/>
                                  </p:stCondLst>
                                  <p:childTnLst>
                                    <p:animClr clrSpc="hsl" dir="cw">
                                      <p:cBhvr override="childStyle">
                                        <p:cTn id="183" dur="500" fill="hold"/>
                                        <p:tgtEl>
                                          <p:spTgt spid="386071"/>
                                        </p:tgtEl>
                                        <p:attrNameLst>
                                          <p:attrName>style.color</p:attrName>
                                        </p:attrNameLst>
                                      </p:cBhvr>
                                      <p:by>
                                        <p:hsl h="10842353" s="0" l="0"/>
                                      </p:by>
                                    </p:animClr>
                                    <p:animClr clrSpc="hsl" dir="cw">
                                      <p:cBhvr>
                                        <p:cTn id="184" dur="500" fill="hold"/>
                                        <p:tgtEl>
                                          <p:spTgt spid="386071"/>
                                        </p:tgtEl>
                                        <p:attrNameLst>
                                          <p:attrName>fillcolor</p:attrName>
                                        </p:attrNameLst>
                                      </p:cBhvr>
                                      <p:by>
                                        <p:hsl h="10842353" s="0" l="0"/>
                                      </p:by>
                                    </p:animClr>
                                    <p:animClr clrSpc="hsl" dir="cw">
                                      <p:cBhvr>
                                        <p:cTn id="185" dur="500" fill="hold"/>
                                        <p:tgtEl>
                                          <p:spTgt spid="386071"/>
                                        </p:tgtEl>
                                        <p:attrNameLst>
                                          <p:attrName>stroke.color</p:attrName>
                                        </p:attrNameLst>
                                      </p:cBhvr>
                                      <p:by>
                                        <p:hsl h="10842353" s="0" l="0"/>
                                      </p:by>
                                    </p:animClr>
                                    <p:set>
                                      <p:cBhvr>
                                        <p:cTn id="186" dur="500" fill="hold"/>
                                        <p:tgtEl>
                                          <p:spTgt spid="386071"/>
                                        </p:tgtEl>
                                        <p:attrNameLst>
                                          <p:attrName>fill.type</p:attrName>
                                        </p:attrNameLst>
                                      </p:cBhvr>
                                      <p:to>
                                        <p:strVal val="solid"/>
                                      </p:to>
                                    </p:set>
                                  </p:childTnLst>
                                </p:cTn>
                              </p:par>
                              <p:par>
                                <p:cTn id="187" presetID="23" presetClass="emph" presetSubtype="0" fill="hold" grpId="3" nodeType="withEffect">
                                  <p:stCondLst>
                                    <p:cond delay="0"/>
                                  </p:stCondLst>
                                  <p:childTnLst>
                                    <p:animClr clrSpc="hsl" dir="cw">
                                      <p:cBhvr override="childStyle">
                                        <p:cTn id="188" dur="500" fill="hold"/>
                                        <p:tgtEl>
                                          <p:spTgt spid="386073"/>
                                        </p:tgtEl>
                                        <p:attrNameLst>
                                          <p:attrName>style.color</p:attrName>
                                        </p:attrNameLst>
                                      </p:cBhvr>
                                      <p:by>
                                        <p:hsl h="10842353" s="0" l="0"/>
                                      </p:by>
                                    </p:animClr>
                                    <p:animClr clrSpc="hsl" dir="cw">
                                      <p:cBhvr>
                                        <p:cTn id="189" dur="500" fill="hold"/>
                                        <p:tgtEl>
                                          <p:spTgt spid="386073"/>
                                        </p:tgtEl>
                                        <p:attrNameLst>
                                          <p:attrName>fillcolor</p:attrName>
                                        </p:attrNameLst>
                                      </p:cBhvr>
                                      <p:by>
                                        <p:hsl h="10842353" s="0" l="0"/>
                                      </p:by>
                                    </p:animClr>
                                    <p:animClr clrSpc="hsl" dir="cw">
                                      <p:cBhvr>
                                        <p:cTn id="190" dur="500" fill="hold"/>
                                        <p:tgtEl>
                                          <p:spTgt spid="386073"/>
                                        </p:tgtEl>
                                        <p:attrNameLst>
                                          <p:attrName>stroke.color</p:attrName>
                                        </p:attrNameLst>
                                      </p:cBhvr>
                                      <p:by>
                                        <p:hsl h="10842353" s="0" l="0"/>
                                      </p:by>
                                    </p:animClr>
                                    <p:set>
                                      <p:cBhvr>
                                        <p:cTn id="191" dur="500" fill="hold"/>
                                        <p:tgtEl>
                                          <p:spTgt spid="386073"/>
                                        </p:tgtEl>
                                        <p:attrNameLst>
                                          <p:attrName>fill.type</p:attrName>
                                        </p:attrNameLst>
                                      </p:cBhvr>
                                      <p:to>
                                        <p:strVal val="solid"/>
                                      </p:to>
                                    </p:set>
                                  </p:childTnLst>
                                </p:cTn>
                              </p:par>
                            </p:childTnLst>
                          </p:cTn>
                        </p:par>
                      </p:childTnLst>
                    </p:cTn>
                  </p:par>
                  <p:par>
                    <p:cTn id="192" fill="hold" nodeType="clickPar">
                      <p:stCondLst>
                        <p:cond delay="indefinite"/>
                      </p:stCondLst>
                      <p:childTnLst>
                        <p:par>
                          <p:cTn id="193" fill="hold" nodeType="withGroup">
                            <p:stCondLst>
                              <p:cond delay="0"/>
                            </p:stCondLst>
                            <p:childTnLst>
                              <p:par>
                                <p:cTn id="194" presetID="28" presetClass="emph" presetSubtype="0" fill="hold" grpId="1" nodeType="clickEffect">
                                  <p:stCondLst>
                                    <p:cond delay="0"/>
                                  </p:stCondLst>
                                  <p:iterate type="lt">
                                    <p:tmPct val="10000"/>
                                  </p:iterate>
                                  <p:childTnLst>
                                    <p:animClr clrSpc="rgb" dir="cw">
                                      <p:cBhvr override="childStyle">
                                        <p:cTn id="195" dur="500" fill="hold"/>
                                        <p:tgtEl>
                                          <p:spTgt spid="386067"/>
                                        </p:tgtEl>
                                        <p:attrNameLst>
                                          <p:attrName>style.color</p:attrName>
                                        </p:attrNameLst>
                                      </p:cBhvr>
                                      <p:to>
                                        <a:schemeClr val="accent2"/>
                                      </p:to>
                                    </p:animClr>
                                    <p:animClr clrSpc="rgb" dir="cw">
                                      <p:cBhvr>
                                        <p:cTn id="196" dur="500" fill="hold"/>
                                        <p:tgtEl>
                                          <p:spTgt spid="386067"/>
                                        </p:tgtEl>
                                        <p:attrNameLst>
                                          <p:attrName>fillcolor</p:attrName>
                                        </p:attrNameLst>
                                      </p:cBhvr>
                                      <p:to>
                                        <a:schemeClr val="accent2"/>
                                      </p:to>
                                    </p:animClr>
                                    <p:set>
                                      <p:cBhvr>
                                        <p:cTn id="197" dur="500" fill="hold"/>
                                        <p:tgtEl>
                                          <p:spTgt spid="386067"/>
                                        </p:tgtEl>
                                        <p:attrNameLst>
                                          <p:attrName>fill.type</p:attrName>
                                        </p:attrNameLst>
                                      </p:cBhvr>
                                      <p:to>
                                        <p:strVal val="solid"/>
                                      </p:to>
                                    </p:set>
                                    <p:anim to="1.5" calcmode="lin" valueType="num">
                                      <p:cBhvr override="childStyle">
                                        <p:cTn id="198" dur="500" fill="hold"/>
                                        <p:tgtEl>
                                          <p:spTgt spid="386067"/>
                                        </p:tgtEl>
                                        <p:attrNameLst>
                                          <p:attrName>style.fontSize</p:attrName>
                                        </p:attrNameLst>
                                      </p:cBhvr>
                                    </p:anim>
                                  </p:childTnLst>
                                </p:cTn>
                              </p:par>
                              <p:par>
                                <p:cTn id="199" presetID="22" presetClass="entr" presetSubtype="2" fill="hold" grpId="0" nodeType="withEffect">
                                  <p:stCondLst>
                                    <p:cond delay="0"/>
                                  </p:stCondLst>
                                  <p:childTnLst>
                                    <p:set>
                                      <p:cBhvr>
                                        <p:cTn id="200" dur="1" fill="hold">
                                          <p:stCondLst>
                                            <p:cond delay="0"/>
                                          </p:stCondLst>
                                        </p:cTn>
                                        <p:tgtEl>
                                          <p:spTgt spid="386086"/>
                                        </p:tgtEl>
                                        <p:attrNameLst>
                                          <p:attrName>style.visibility</p:attrName>
                                        </p:attrNameLst>
                                      </p:cBhvr>
                                      <p:to>
                                        <p:strVal val="visible"/>
                                      </p:to>
                                    </p:set>
                                    <p:animEffect transition="in" filter="wipe(right)">
                                      <p:cBhvr>
                                        <p:cTn id="201" dur="500"/>
                                        <p:tgtEl>
                                          <p:spTgt spid="386086"/>
                                        </p:tgtEl>
                                      </p:cBhvr>
                                    </p:animEffect>
                                  </p:childTnLst>
                                </p:cTn>
                              </p:par>
                              <p:par>
                                <p:cTn id="202" presetID="10" presetClass="exit" presetSubtype="0" fill="hold" grpId="1" nodeType="withEffect">
                                  <p:stCondLst>
                                    <p:cond delay="0"/>
                                  </p:stCondLst>
                                  <p:childTnLst>
                                    <p:animEffect transition="out" filter="fade">
                                      <p:cBhvr>
                                        <p:cTn id="203" dur="500"/>
                                        <p:tgtEl>
                                          <p:spTgt spid="386086"/>
                                        </p:tgtEl>
                                      </p:cBhvr>
                                    </p:animEffect>
                                    <p:set>
                                      <p:cBhvr>
                                        <p:cTn id="204" dur="1" fill="hold">
                                          <p:stCondLst>
                                            <p:cond delay="499"/>
                                          </p:stCondLst>
                                        </p:cTn>
                                        <p:tgtEl>
                                          <p:spTgt spid="3860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6059" grpId="0"/>
      <p:bldP spid="386060" grpId="0" animBg="1"/>
      <p:bldP spid="386060" grpId="1" animBg="1"/>
      <p:bldP spid="386060" grpId="2" animBg="1"/>
      <p:bldP spid="386060" grpId="3" animBg="1"/>
      <p:bldP spid="386061" grpId="0" animBg="1"/>
      <p:bldP spid="386061" grpId="1" animBg="1"/>
      <p:bldP spid="386062" grpId="0" animBg="1"/>
      <p:bldP spid="386062" grpId="1" animBg="1"/>
      <p:bldP spid="386062" grpId="2" animBg="1"/>
      <p:bldP spid="386062" grpId="3" animBg="1"/>
      <p:bldP spid="386063" grpId="0" animBg="1"/>
      <p:bldP spid="386063" grpId="1" animBg="1"/>
      <p:bldP spid="386063" grpId="2" animBg="1"/>
      <p:bldP spid="386063" grpId="3" animBg="1"/>
      <p:bldP spid="386064" grpId="0" animBg="1"/>
      <p:bldP spid="386064" grpId="1" animBg="1"/>
      <p:bldP spid="386064" grpId="2" animBg="1"/>
      <p:bldP spid="386064" grpId="3" animBg="1"/>
      <p:bldP spid="386065" grpId="0" animBg="1"/>
      <p:bldP spid="386065" grpId="1" animBg="1"/>
      <p:bldP spid="386065" grpId="2" animBg="1"/>
      <p:bldP spid="386065" grpId="3" animBg="1"/>
      <p:bldP spid="386066" grpId="0"/>
      <p:bldP spid="386067" grpId="0"/>
      <p:bldP spid="386067" grpId="1"/>
      <p:bldP spid="386068" grpId="0"/>
      <p:bldP spid="386069" grpId="0"/>
      <p:bldP spid="386071" grpId="0" animBg="1"/>
      <p:bldP spid="386071" grpId="1" animBg="1"/>
      <p:bldP spid="386071" grpId="2" animBg="1"/>
      <p:bldP spid="386071" grpId="3" animBg="1"/>
      <p:bldP spid="386072" grpId="0" animBg="1"/>
      <p:bldP spid="386072" grpId="1" animBg="1"/>
      <p:bldP spid="386072" grpId="2" animBg="1"/>
      <p:bldP spid="386072" grpId="3" animBg="1"/>
      <p:bldP spid="386073" grpId="0" animBg="1"/>
      <p:bldP spid="386073" grpId="1" animBg="1"/>
      <p:bldP spid="386073" grpId="2" animBg="1"/>
      <p:bldP spid="386073" grpId="3" animBg="1"/>
      <p:bldP spid="386074" grpId="0"/>
      <p:bldP spid="386075" grpId="0"/>
      <p:bldP spid="386076" grpId="0"/>
      <p:bldP spid="386070" grpId="0"/>
      <p:bldP spid="386086" grpId="0"/>
      <p:bldP spid="386086"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viewanh_t[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638425"/>
            <a:ext cx="586740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7" descr="viewanh_t[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3850" y="2868543"/>
            <a:ext cx="32004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 Box 8"/>
          <p:cNvSpPr txBox="1">
            <a:spLocks noChangeArrowheads="1"/>
          </p:cNvSpPr>
          <p:nvPr/>
        </p:nvSpPr>
        <p:spPr bwMode="auto">
          <a:xfrm>
            <a:off x="1752600" y="5867400"/>
            <a:ext cx="4191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b="1" dirty="0">
                <a:latin typeface="Times New Roman" panose="02020603050405020304" pitchFamily="18" charset="0"/>
              </a:rPr>
              <a:t>Hang </a:t>
            </a:r>
            <a:r>
              <a:rPr lang="en-US" altLang="en-US" sz="2000" b="1" dirty="0" err="1">
                <a:latin typeface="Times New Roman" panose="02020603050405020304" pitchFamily="18" charset="0"/>
              </a:rPr>
              <a:t>Muối</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nơi</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đầu</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tiên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phát</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hiện</a:t>
            </a:r>
            <a:r>
              <a:rPr lang="en-US" altLang="en-US" sz="2000" b="1" dirty="0">
                <a:latin typeface="Times New Roman" panose="02020603050405020304" pitchFamily="18" charset="0"/>
              </a:rPr>
              <a:t> di </a:t>
            </a:r>
            <a:r>
              <a:rPr lang="en-US" altLang="en-US" sz="2000" b="1" dirty="0" err="1">
                <a:latin typeface="Times New Roman" panose="02020603050405020304" pitchFamily="18" charset="0"/>
              </a:rPr>
              <a:t>tích</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văn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hóa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Hòa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Bình</a:t>
            </a:r>
            <a:endParaRPr lang="en-US" altLang="en-US" sz="2000" b="1" dirty="0">
              <a:latin typeface="Times New Roman" panose="02020603050405020304" pitchFamily="18" charset="0"/>
            </a:endParaRPr>
          </a:p>
        </p:txBody>
      </p:sp>
      <p:sp>
        <p:nvSpPr>
          <p:cNvPr id="14342" name="Text Box 10"/>
          <p:cNvSpPr txBox="1">
            <a:spLocks noChangeArrowheads="1"/>
          </p:cNvSpPr>
          <p:nvPr/>
        </p:nvSpPr>
        <p:spPr bwMode="auto">
          <a:xfrm>
            <a:off x="7181850" y="6221343"/>
            <a:ext cx="4724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en-US" sz="2000" b="1" dirty="0" err="1">
                <a:latin typeface="Times New Roman" panose="02020603050405020304" pitchFamily="18" charset="0"/>
              </a:rPr>
              <a:t>Bàn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và</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chày</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nghiền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văn</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hóa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Hòa</a:t>
            </a:r>
            <a:r>
              <a:rPr lang="en-US" altLang="en-US" sz="2000" b="1" dirty="0">
                <a:latin typeface="Times New Roman" panose="02020603050405020304" pitchFamily="18" charset="0"/>
              </a:rPr>
              <a:t> </a:t>
            </a:r>
            <a:r>
              <a:rPr lang="en-US" altLang="en-US" sz="2000" b="1" dirty="0" err="1">
                <a:latin typeface="Times New Roman" panose="02020603050405020304" pitchFamily="18" charset="0"/>
              </a:rPr>
              <a:t>Bình</a:t>
            </a:r>
            <a:endParaRPr lang="en-US" altLang="en-US" sz="2000" b="1" dirty="0">
              <a:latin typeface="Times New Roman" panose="02020603050405020304" pitchFamily="18" charset="0"/>
            </a:endParaRPr>
          </a:p>
        </p:txBody>
      </p:sp>
      <p:sp>
        <p:nvSpPr>
          <p:cNvPr id="8" name="TextBox 7">
            <a:extLst>
              <a:ext uri="{FF2B5EF4-FFF2-40B4-BE49-F238E27FC236}">
                <a16:creationId xmlns:a16="http://schemas.microsoft.com/office/drawing/2014/main" id="{CD8AFC34-F74F-4992-87E0-ECCD266E0843}"/>
              </a:ext>
            </a:extLst>
          </p:cNvPr>
          <p:cNvSpPr txBox="1"/>
          <p:nvPr/>
        </p:nvSpPr>
        <p:spPr>
          <a:xfrm>
            <a:off x="1028701" y="467380"/>
            <a:ext cx="10677524" cy="1569660"/>
          </a:xfrm>
          <a:prstGeom prst="rect">
            <a:avLst/>
          </a:prstGeom>
          <a:noFill/>
        </p:spPr>
        <p:txBody>
          <a:bodyPr wrap="square">
            <a:spAutoFit/>
          </a:bodyPr>
          <a:lstStyle/>
          <a:p>
            <a:pPr algn="just"/>
            <a:r>
              <a:rPr lang="vi-VN"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Hòa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Bình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là</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điểm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tiên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phát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hiện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di </a:t>
            </a:r>
            <a:r>
              <a:rPr lang="en-US" sz="3200" dirty="0" err="1">
                <a:effectLst/>
                <a:latin typeface="Times New Roman" panose="02020603050405020304" pitchFamily="18" charset="0"/>
                <a:ea typeface="Calibri" panose="020F0502020204030204" pitchFamily="34" charset="0"/>
              </a:rPr>
              <a:t>chỉ</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thuộc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thời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mới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trước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gốm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niên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đại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ngày</a:t>
            </a:r>
            <a:r>
              <a:rPr lang="en-US" sz="3200" dirty="0">
                <a:effectLst/>
                <a:latin typeface="Times New Roman" panose="02020603050405020304" pitchFamily="18" charset="0"/>
                <a:ea typeface="Calibri" panose="020F0502020204030204" pitchFamily="34" charset="0"/>
              </a:rPr>
              <a:t> nay </a:t>
            </a:r>
            <a:r>
              <a:rPr lang="en-US" sz="3200" dirty="0" err="1">
                <a:effectLst/>
                <a:latin typeface="Times New Roman" panose="02020603050405020304" pitchFamily="18" charset="0"/>
                <a:ea typeface="Calibri" panose="020F0502020204030204" pitchFamily="34" charset="0"/>
              </a:rPr>
              <a:t>khoảng</a:t>
            </a:r>
            <a:r>
              <a:rPr lang="en-US" sz="3200" dirty="0">
                <a:effectLst/>
                <a:latin typeface="Times New Roman" panose="02020603050405020304" pitchFamily="18" charset="0"/>
                <a:ea typeface="Calibri" panose="020F0502020204030204" pitchFamily="34" charset="0"/>
              </a:rPr>
              <a:t> 12.000 </a:t>
            </a:r>
            <a:r>
              <a:rPr lang="en-US" sz="3200" dirty="0" err="1">
                <a:effectLst/>
                <a:latin typeface="Times New Roman" panose="02020603050405020304" pitchFamily="18" charset="0"/>
                <a:ea typeface="Calibri" panose="020F0502020204030204" pitchFamily="34" charset="0"/>
              </a:rPr>
              <a:t>đến</a:t>
            </a:r>
            <a:r>
              <a:rPr lang="en-US" sz="3200" dirty="0">
                <a:effectLst/>
                <a:latin typeface="Times New Roman" panose="02020603050405020304" pitchFamily="18" charset="0"/>
                <a:ea typeface="Calibri" panose="020F0502020204030204" pitchFamily="34" charset="0"/>
              </a:rPr>
              <a:t> 10.000 </a:t>
            </a:r>
            <a:r>
              <a:rPr lang="en-US" sz="3200" dirty="0" err="1">
                <a:effectLst/>
                <a:latin typeface="Times New Roman" panose="02020603050405020304" pitchFamily="18" charset="0"/>
                <a:ea typeface="Calibri" panose="020F0502020204030204" pitchFamily="34" charset="0"/>
              </a:rPr>
              <a:t>năm</a:t>
            </a:r>
            <a:r>
              <a:rPr lang="en-US" sz="3200" dirty="0">
                <a:effectLst/>
                <a:latin typeface="Times New Roman" panose="02020603050405020304" pitchFamily="18" charset="0"/>
                <a:ea typeface="Calibri" panose="020F0502020204030204" pitchFamily="34" charset="0"/>
              </a:rPr>
              <a:t>.</a:t>
            </a:r>
            <a:endParaRPr lang="en-US" sz="3200" dirty="0"/>
          </a:p>
        </p:txBody>
      </p:sp>
    </p:spTree>
    <p:extLst>
      <p:ext uri="{BB962C8B-B14F-4D97-AF65-F5344CB8AC3E}">
        <p14:creationId xmlns:p14="http://schemas.microsoft.com/office/powerpoint/2010/main" val="28500679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1219200" y="6248400"/>
            <a:ext cx="9677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i="1">
                <a:solidFill>
                  <a:srgbClr val="0000FF"/>
                </a:solidFill>
              </a:rPr>
              <a:t> </a:t>
            </a:r>
            <a:r>
              <a:rPr lang="en-US" altLang="en-US" sz="3200" b="1" i="1">
                <a:solidFill>
                  <a:srgbClr val="0000FF"/>
                </a:solidFill>
              </a:rPr>
              <a:t>Các loại rìu đá của văn hóa Hòa Bình-Bắc Sơn</a:t>
            </a:r>
            <a:r>
              <a:rPr lang="en-US" altLang="en-US" sz="3200" b="1"/>
              <a:t> </a:t>
            </a:r>
          </a:p>
        </p:txBody>
      </p:sp>
      <p:pic>
        <p:nvPicPr>
          <p:cNvPr id="1638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4774" y="2276474"/>
            <a:ext cx="5762625" cy="391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13935CE8-A159-4129-85F0-4E998ED808C3}"/>
              </a:ext>
            </a:extLst>
          </p:cNvPr>
          <p:cNvSpPr txBox="1"/>
          <p:nvPr/>
        </p:nvSpPr>
        <p:spPr>
          <a:xfrm>
            <a:off x="1695450" y="727750"/>
            <a:ext cx="8724900" cy="584775"/>
          </a:xfrm>
          <a:prstGeom prst="rect">
            <a:avLst/>
          </a:prstGeom>
          <a:noFill/>
        </p:spPr>
        <p:txBody>
          <a:bodyPr wrap="square">
            <a:spAutoFit/>
          </a:bodyPr>
          <a:lstStyle/>
          <a:p>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Nối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tiếp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Hòa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Bình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là</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hóa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Bắc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Sơn</a:t>
            </a:r>
            <a:endParaRPr lang="en-US" sz="3200" dirty="0"/>
          </a:p>
        </p:txBody>
      </p:sp>
    </p:spTree>
    <p:extLst>
      <p:ext uri="{BB962C8B-B14F-4D97-AF65-F5344CB8AC3E}">
        <p14:creationId xmlns:p14="http://schemas.microsoft.com/office/powerpoint/2010/main" val="2993164775"/>
      </p:ext>
    </p:extLst>
  </p:cSld>
  <p:clrMapOvr>
    <a:masterClrMapping/>
  </p:clrMapOvr>
  <p:transition>
    <p:checker/>
    <p:sndAc>
      <p:stSnd>
        <p:snd r:embed="rId2" name="chimes.wav"/>
      </p:stSnd>
    </p:sndAc>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6705600" y="6019801"/>
            <a:ext cx="3429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i="1"/>
              <a:t>Rìu đá Bắc Sơn</a:t>
            </a:r>
          </a:p>
        </p:txBody>
      </p:sp>
      <p:sp>
        <p:nvSpPr>
          <p:cNvPr id="17411" name="Rectangle 5"/>
          <p:cNvSpPr>
            <a:spLocks noChangeArrowheads="1"/>
          </p:cNvSpPr>
          <p:nvPr/>
        </p:nvSpPr>
        <p:spPr bwMode="auto">
          <a:xfrm>
            <a:off x="1752600" y="5911850"/>
            <a:ext cx="44196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i="1"/>
              <a:t>Công cụ chặt ở Nậm Tun (Lai Châu)</a:t>
            </a:r>
          </a:p>
        </p:txBody>
      </p:sp>
      <p:pic>
        <p:nvPicPr>
          <p:cNvPr id="1741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0"/>
            <a:ext cx="4275138"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0"/>
            <a:ext cx="398145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262399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6553200" y="5835650"/>
            <a:ext cx="35052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solidFill>
                  <a:srgbClr val="0000FF"/>
                </a:solidFill>
              </a:rPr>
              <a:t>Người nguyên thủy Bắc Sơn</a:t>
            </a:r>
            <a:r>
              <a:rPr lang="en-US" altLang="en-US">
                <a:solidFill>
                  <a:srgbClr val="0000FF"/>
                </a:solidFill>
              </a:rPr>
              <a:t> </a:t>
            </a:r>
          </a:p>
        </p:txBody>
      </p:sp>
      <p:pic>
        <p:nvPicPr>
          <p:cNvPr id="1945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04800"/>
            <a:ext cx="5591908" cy="543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228600"/>
            <a:ext cx="44958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6"/>
          <p:cNvSpPr>
            <a:spLocks noChangeArrowheads="1"/>
          </p:cNvSpPr>
          <p:nvPr/>
        </p:nvSpPr>
        <p:spPr bwMode="auto">
          <a:xfrm>
            <a:off x="1828800" y="6019801"/>
            <a:ext cx="3581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en-US" sz="2800" b="1">
                <a:solidFill>
                  <a:srgbClr val="0000FF"/>
                </a:solidFill>
              </a:rPr>
              <a:t>Các rìu đá Bắc Sơn</a:t>
            </a:r>
            <a:r>
              <a:rPr lang="en-US" altLang="en-US"/>
              <a:t> </a:t>
            </a:r>
          </a:p>
        </p:txBody>
      </p:sp>
    </p:spTree>
    <p:extLst>
      <p:ext uri="{BB962C8B-B14F-4D97-AF65-F5344CB8AC3E}">
        <p14:creationId xmlns:p14="http://schemas.microsoft.com/office/powerpoint/2010/main" val="4145841783"/>
      </p:ext>
    </p:extLst>
  </p:cSld>
  <p:clrMapOvr>
    <a:masterClrMapping/>
  </p:clrMapOvr>
  <p:transition>
    <p:checker/>
    <p:sndAc>
      <p:stSnd>
        <p:snd r:embed="rId2" name="chimes.wav"/>
      </p:stSnd>
    </p:sndAc>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9144000" cy="645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Rectangle 5"/>
          <p:cNvSpPr>
            <a:spLocks noChangeArrowheads="1"/>
          </p:cNvSpPr>
          <p:nvPr/>
        </p:nvSpPr>
        <p:spPr bwMode="auto">
          <a:xfrm>
            <a:off x="1524000" y="6273800"/>
            <a:ext cx="8915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en-US" sz="3200" b="1"/>
              <a:t>Bàn nghiền bằng đá</a:t>
            </a:r>
            <a:r>
              <a:rPr lang="en-US" altLang="en-US" sz="3200" b="1"/>
              <a:t> ở Bắc Sơn</a:t>
            </a:r>
            <a:r>
              <a:rPr lang="vi-VN" altLang="en-US" sz="3200" b="1"/>
              <a:t> (5.000-7.000)</a:t>
            </a:r>
            <a:r>
              <a:rPr lang="en-US" altLang="en-US" sz="3200"/>
              <a:t> </a:t>
            </a:r>
          </a:p>
        </p:txBody>
      </p:sp>
    </p:spTree>
    <p:extLst>
      <p:ext uri="{BB962C8B-B14F-4D97-AF65-F5344CB8AC3E}">
        <p14:creationId xmlns:p14="http://schemas.microsoft.com/office/powerpoint/2010/main" val="2730022864"/>
      </p:ext>
    </p:extLst>
  </p:cSld>
  <p:clrMapOvr>
    <a:masterClrMapping/>
  </p:clrMapOvr>
  <p:transition>
    <p:checker/>
    <p:sndAc>
      <p:stSnd>
        <p:snd r:embed="rId2" name="chimes.wav"/>
      </p:stSnd>
    </p:sndAc>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1524000" y="6172200"/>
            <a:ext cx="91440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en-US" sz="3200" b="1"/>
              <a:t>Cuốc đá đôi vai (5.000-7.000 năm trước)</a:t>
            </a:r>
            <a:r>
              <a:rPr lang="vi-VN" altLang="en-US" sz="3200"/>
              <a:t> </a:t>
            </a:r>
            <a:endParaRPr lang="en-US" altLang="en-US" sz="3200"/>
          </a:p>
        </p:txBody>
      </p:sp>
      <p:pic>
        <p:nvPicPr>
          <p:cNvPr id="2560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16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0947682"/>
      </p:ext>
    </p:extLst>
  </p:cSld>
  <p:clrMapOvr>
    <a:masterClrMapping/>
  </p:clrMapOvr>
  <p:transition>
    <p:checker/>
    <p:sndAc>
      <p:stSnd>
        <p:snd r:embed="rId2" name="chimes.wav"/>
      </p:stSnd>
    </p:sndAc>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ChangeArrowheads="1"/>
          </p:cNvSpPr>
          <p:nvPr/>
        </p:nvSpPr>
        <p:spPr bwMode="auto">
          <a:xfrm>
            <a:off x="403412" y="304800"/>
            <a:ext cx="11551023" cy="2185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None/>
            </a:pPr>
            <a:r>
              <a:rPr lang="vi-VN" dirty="0"/>
              <a:t>- </a:t>
            </a:r>
            <a:r>
              <a:rPr lang="en-US" dirty="0" err="1"/>
              <a:t>Tiếp</a:t>
            </a:r>
            <a:r>
              <a:rPr lang="en-US" dirty="0"/>
              <a:t> </a:t>
            </a:r>
            <a:r>
              <a:rPr lang="en-US" dirty="0" err="1"/>
              <a:t>theo</a:t>
            </a:r>
            <a:r>
              <a:rPr lang="en-US" dirty="0"/>
              <a:t> </a:t>
            </a:r>
            <a:r>
              <a:rPr lang="en-US" dirty="0" err="1"/>
              <a:t>Hòa</a:t>
            </a:r>
            <a:r>
              <a:rPr lang="en-US" dirty="0"/>
              <a:t> </a:t>
            </a:r>
            <a:r>
              <a:rPr lang="en-US" dirty="0" err="1"/>
              <a:t>Bình</a:t>
            </a:r>
            <a:r>
              <a:rPr lang="en-US" dirty="0"/>
              <a:t> - </a:t>
            </a:r>
            <a:r>
              <a:rPr lang="en-US" dirty="0" err="1"/>
              <a:t>Bắc</a:t>
            </a:r>
            <a:r>
              <a:rPr lang="en-US" dirty="0"/>
              <a:t> </a:t>
            </a:r>
            <a:r>
              <a:rPr lang="en-US" dirty="0" err="1"/>
              <a:t>Sơn</a:t>
            </a:r>
            <a:r>
              <a:rPr lang="en-US" dirty="0"/>
              <a:t> </a:t>
            </a:r>
            <a:r>
              <a:rPr lang="vi-VN" dirty="0"/>
              <a:t>l</a:t>
            </a:r>
            <a:r>
              <a:rPr lang="en-US" dirty="0"/>
              <a:t>à </a:t>
            </a:r>
            <a:r>
              <a:rPr lang="en-US" dirty="0" err="1"/>
              <a:t>văn</a:t>
            </a:r>
            <a:r>
              <a:rPr lang="en-US" dirty="0"/>
              <a:t> </a:t>
            </a:r>
            <a:r>
              <a:rPr lang="en-US" dirty="0" err="1"/>
              <a:t>hóa</a:t>
            </a:r>
            <a:r>
              <a:rPr lang="en-US" dirty="0"/>
              <a:t> </a:t>
            </a:r>
            <a:r>
              <a:rPr lang="en-US" dirty="0" err="1"/>
              <a:t>Đa</a:t>
            </a:r>
            <a:r>
              <a:rPr lang="en-US" dirty="0"/>
              <a:t> </a:t>
            </a:r>
            <a:r>
              <a:rPr lang="en-US" dirty="0" err="1"/>
              <a:t>Bút</a:t>
            </a:r>
            <a:r>
              <a:rPr lang="en-US" dirty="0"/>
              <a:t>. Di </a:t>
            </a:r>
            <a:r>
              <a:rPr lang="en-US" dirty="0" err="1"/>
              <a:t>chỉ</a:t>
            </a:r>
            <a:r>
              <a:rPr lang="en-US" dirty="0"/>
              <a:t> </a:t>
            </a:r>
            <a:r>
              <a:rPr lang="en-US" dirty="0" err="1"/>
              <a:t>văn</a:t>
            </a:r>
            <a:r>
              <a:rPr lang="en-US" dirty="0"/>
              <a:t>  </a:t>
            </a:r>
            <a:r>
              <a:rPr lang="en-US" dirty="0" err="1"/>
              <a:t>hóa</a:t>
            </a:r>
            <a:r>
              <a:rPr lang="en-US" dirty="0"/>
              <a:t> </a:t>
            </a:r>
            <a:r>
              <a:rPr lang="en-US" dirty="0" err="1"/>
              <a:t>Đa</a:t>
            </a:r>
            <a:r>
              <a:rPr lang="en-US" dirty="0"/>
              <a:t> </a:t>
            </a:r>
            <a:r>
              <a:rPr lang="en-US" dirty="0" err="1"/>
              <a:t>Bút</a:t>
            </a:r>
            <a:r>
              <a:rPr lang="en-US" dirty="0"/>
              <a:t> </a:t>
            </a:r>
            <a:r>
              <a:rPr lang="en-US" dirty="0" err="1"/>
              <a:t>được</a:t>
            </a:r>
            <a:r>
              <a:rPr lang="en-US" dirty="0"/>
              <a:t>  </a:t>
            </a:r>
            <a:r>
              <a:rPr lang="en-US" dirty="0" err="1"/>
              <a:t>phát</a:t>
            </a:r>
            <a:r>
              <a:rPr lang="en-US" dirty="0"/>
              <a:t> </a:t>
            </a:r>
            <a:r>
              <a:rPr lang="en-US" dirty="0" err="1"/>
              <a:t>hiện</a:t>
            </a:r>
            <a:r>
              <a:rPr lang="en-US" dirty="0"/>
              <a:t> </a:t>
            </a:r>
            <a:r>
              <a:rPr lang="en-US" dirty="0" err="1"/>
              <a:t>lần</a:t>
            </a:r>
            <a:r>
              <a:rPr lang="en-US" dirty="0"/>
              <a:t> </a:t>
            </a:r>
            <a:r>
              <a:rPr lang="en-US" dirty="0" err="1"/>
              <a:t>đầu</a:t>
            </a:r>
            <a:r>
              <a:rPr lang="en-US" dirty="0"/>
              <a:t> </a:t>
            </a:r>
            <a:r>
              <a:rPr lang="en-US" dirty="0" err="1"/>
              <a:t>tiên</a:t>
            </a:r>
            <a:r>
              <a:rPr lang="en-US" dirty="0"/>
              <a:t> </a:t>
            </a:r>
            <a:r>
              <a:rPr lang="en-US" dirty="0" err="1"/>
              <a:t>vào</a:t>
            </a:r>
            <a:r>
              <a:rPr lang="en-US" dirty="0"/>
              <a:t> </a:t>
            </a:r>
            <a:r>
              <a:rPr lang="en-US" dirty="0" err="1"/>
              <a:t>năm</a:t>
            </a:r>
            <a:r>
              <a:rPr lang="en-US" dirty="0"/>
              <a:t> 1926 - 1927, </a:t>
            </a:r>
            <a:r>
              <a:rPr lang="en-US" dirty="0" err="1"/>
              <a:t>tại</a:t>
            </a:r>
            <a:r>
              <a:rPr lang="en-US" dirty="0"/>
              <a:t> </a:t>
            </a:r>
            <a:r>
              <a:rPr lang="en-US" dirty="0" err="1"/>
              <a:t>Vĩnh</a:t>
            </a:r>
            <a:r>
              <a:rPr lang="en-US" dirty="0"/>
              <a:t> </a:t>
            </a:r>
            <a:r>
              <a:rPr lang="en-US" dirty="0" err="1"/>
              <a:t>Lộc</a:t>
            </a:r>
            <a:r>
              <a:rPr lang="en-US" dirty="0"/>
              <a:t> (Thanh </a:t>
            </a:r>
            <a:r>
              <a:rPr lang="en-US" dirty="0" err="1"/>
              <a:t>Hóa</a:t>
            </a:r>
            <a:r>
              <a:rPr lang="en-US" dirty="0"/>
              <a:t>), </a:t>
            </a:r>
            <a:r>
              <a:rPr lang="en-US" dirty="0" err="1"/>
              <a:t>có</a:t>
            </a:r>
            <a:r>
              <a:rPr lang="en-US" dirty="0"/>
              <a:t> </a:t>
            </a:r>
            <a:r>
              <a:rPr lang="en-US" dirty="0" err="1"/>
              <a:t>niên</a:t>
            </a:r>
            <a:r>
              <a:rPr lang="en-US" dirty="0"/>
              <a:t> </a:t>
            </a:r>
            <a:r>
              <a:rPr lang="en-US" dirty="0" err="1"/>
              <a:t>đại</a:t>
            </a:r>
            <a:r>
              <a:rPr lang="en-US" dirty="0"/>
              <a:t> </a:t>
            </a:r>
            <a:r>
              <a:rPr lang="en-US" dirty="0" err="1"/>
              <a:t>cách</a:t>
            </a:r>
            <a:r>
              <a:rPr lang="en-US" dirty="0"/>
              <a:t> </a:t>
            </a:r>
            <a:r>
              <a:rPr lang="en-US" dirty="0" err="1"/>
              <a:t>ngày</a:t>
            </a:r>
            <a:r>
              <a:rPr lang="en-US" dirty="0"/>
              <a:t> nay </a:t>
            </a:r>
            <a:r>
              <a:rPr lang="en-US" dirty="0" err="1"/>
              <a:t>hơn</a:t>
            </a:r>
            <a:r>
              <a:rPr lang="en-US" dirty="0"/>
              <a:t> 6.000 </a:t>
            </a:r>
            <a:r>
              <a:rPr lang="en-US" dirty="0" err="1"/>
              <a:t>năm</a:t>
            </a:r>
            <a:r>
              <a:rPr lang="en-US" dirty="0"/>
              <a:t>. </a:t>
            </a:r>
          </a:p>
          <a:p>
            <a:pPr algn="just">
              <a:spcBef>
                <a:spcPct val="0"/>
              </a:spcBef>
              <a:buNone/>
            </a:pPr>
            <a:endParaRPr lang="en-US" sz="4000" dirty="0">
              <a:solidFill>
                <a:srgbClr val="C00000"/>
              </a:solidFill>
            </a:endParaRPr>
          </a:p>
        </p:txBody>
      </p:sp>
      <p:pic>
        <p:nvPicPr>
          <p:cNvPr id="5" name="Picture 4">
            <a:extLst>
              <a:ext uri="{FF2B5EF4-FFF2-40B4-BE49-F238E27FC236}">
                <a16:creationId xmlns:a16="http://schemas.microsoft.com/office/drawing/2014/main" id="{0A245664-7916-49DC-9B7D-A79FD8B5E536}"/>
              </a:ext>
            </a:extLst>
          </p:cNvPr>
          <p:cNvPicPr>
            <a:picLocks noChangeAspect="1"/>
          </p:cNvPicPr>
          <p:nvPr/>
        </p:nvPicPr>
        <p:blipFill>
          <a:blip r:embed="rId2"/>
          <a:stretch>
            <a:fillRect/>
          </a:stretch>
        </p:blipFill>
        <p:spPr>
          <a:xfrm>
            <a:off x="1291844" y="2628900"/>
            <a:ext cx="8055630" cy="3638549"/>
          </a:xfrm>
          <a:prstGeom prst="rect">
            <a:avLst/>
          </a:prstGeom>
        </p:spPr>
      </p:pic>
    </p:spTree>
    <p:extLst>
      <p:ext uri="{BB962C8B-B14F-4D97-AF65-F5344CB8AC3E}">
        <p14:creationId xmlns:p14="http://schemas.microsoft.com/office/powerpoint/2010/main" val="38451823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0"/>
                                        <p:tgtEl>
                                          <p:spTgt spid="11266"/>
                                        </p:tgtEl>
                                      </p:cBhvr>
                                    </p:animEffect>
                                    <p:anim calcmode="lin" valueType="num">
                                      <p:cBhvr>
                                        <p:cTn id="8" dur="1000" fill="hold"/>
                                        <p:tgtEl>
                                          <p:spTgt spid="11266"/>
                                        </p:tgtEl>
                                        <p:attrNameLst>
                                          <p:attrName>ppt_x</p:attrName>
                                        </p:attrNameLst>
                                      </p:cBhvr>
                                      <p:tavLst>
                                        <p:tav tm="0">
                                          <p:val>
                                            <p:strVal val="#ppt_x"/>
                                          </p:val>
                                        </p:tav>
                                        <p:tav tm="100000">
                                          <p:val>
                                            <p:strVal val="#ppt_x"/>
                                          </p:val>
                                        </p:tav>
                                      </p:tavLst>
                                    </p:anim>
                                    <p:anim calcmode="lin" valueType="num">
                                      <p:cBhvr>
                                        <p:cTn id="9" dur="1000" fill="hold"/>
                                        <p:tgtEl>
                                          <p:spTgt spid="112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60406" y="3067051"/>
            <a:ext cx="3381375" cy="2990572"/>
          </a:xfrm>
          <a:prstGeom prst="rect">
            <a:avLst/>
          </a:prstGeom>
        </p:spPr>
      </p:pic>
      <p:sp>
        <p:nvSpPr>
          <p:cNvPr id="6" name="Rectangle 5"/>
          <p:cNvSpPr/>
          <p:nvPr/>
        </p:nvSpPr>
        <p:spPr>
          <a:xfrm>
            <a:off x="8138400" y="10754796"/>
            <a:ext cx="4198585" cy="369332"/>
          </a:xfrm>
          <a:prstGeom prst="rect">
            <a:avLst/>
          </a:prstGeom>
        </p:spPr>
        <p:txBody>
          <a:bodyPr wrap="none">
            <a:spAutoFit/>
          </a:bodyPr>
          <a:lstStyle/>
          <a:p>
            <a:r>
              <a:rPr lang="en-US" i="1" dirty="0" err="1">
                <a:solidFill>
                  <a:srgbClr val="000000"/>
                </a:solidFill>
                <a:latin typeface="arial" panose="020B0604020202020204" pitchFamily="34" charset="0"/>
              </a:rPr>
              <a:t>Cục</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dây</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xỉ</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dùi</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a:t>
            </a:r>
            <a:endParaRPr lang="en-US" dirty="0"/>
          </a:p>
        </p:txBody>
      </p:sp>
      <p:pic>
        <p:nvPicPr>
          <p:cNvPr id="1028" name="Picture 4" descr="http://www.cadasa.vn/e-cadasa/pst_elpro/images/lichsu/Su10/lich-su-lop-10-bai-13-hinh-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9445" y="2908158"/>
            <a:ext cx="3362325" cy="34671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938438" y="6001447"/>
            <a:ext cx="4134465" cy="369332"/>
          </a:xfrm>
          <a:prstGeom prst="rect">
            <a:avLst/>
          </a:prstGeom>
        </p:spPr>
        <p:txBody>
          <a:bodyPr wrap="none">
            <a:spAutoFit/>
          </a:bodyPr>
          <a:lstStyle/>
          <a:p>
            <a:r>
              <a:rPr lang="en-US" i="1" dirty="0" err="1">
                <a:solidFill>
                  <a:srgbClr val="000000"/>
                </a:solidFill>
                <a:latin typeface="arial" panose="020B0604020202020204" pitchFamily="34" charset="0"/>
              </a:rPr>
              <a:t>Cục</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dây</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xỉ</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dùi</a:t>
            </a:r>
            <a:r>
              <a:rPr lang="en-US" i="1" dirty="0">
                <a:solidFill>
                  <a:srgbClr val="000000"/>
                </a:solidFill>
                <a:latin typeface="arial" panose="020B0604020202020204" pitchFamily="34" charset="0"/>
              </a:rPr>
              <a:t> </a:t>
            </a:r>
            <a:r>
              <a:rPr lang="en-US" i="1" dirty="0" err="1">
                <a:solidFill>
                  <a:srgbClr val="000000"/>
                </a:solidFill>
                <a:latin typeface="arial" panose="020B0604020202020204" pitchFamily="34" charset="0"/>
              </a:rPr>
              <a:t>đồng</a:t>
            </a:r>
            <a:endParaRPr lang="en-US" dirty="0"/>
          </a:p>
        </p:txBody>
      </p:sp>
      <p:sp>
        <p:nvSpPr>
          <p:cNvPr id="11" name="TextBox 10">
            <a:extLst>
              <a:ext uri="{FF2B5EF4-FFF2-40B4-BE49-F238E27FC236}">
                <a16:creationId xmlns:a16="http://schemas.microsoft.com/office/drawing/2014/main" id="{513632D3-46F8-479D-A8AA-5B70C7BF2227}"/>
              </a:ext>
            </a:extLst>
          </p:cNvPr>
          <p:cNvSpPr txBox="1"/>
          <p:nvPr/>
        </p:nvSpPr>
        <p:spPr>
          <a:xfrm>
            <a:off x="747245" y="761350"/>
            <a:ext cx="11149480" cy="1938992"/>
          </a:xfrm>
          <a:prstGeom prst="rect">
            <a:avLst/>
          </a:prstGeom>
          <a:noFill/>
        </p:spPr>
        <p:txBody>
          <a:bodyPr wrap="square">
            <a:spAutoFit/>
          </a:bodyPr>
          <a:lstStyle/>
          <a:p>
            <a:pPr marL="285750" indent="-285750" algn="just">
              <a:buFont typeface="Wingdings" panose="05000000000000000000" pitchFamily="2" charset="2"/>
              <a:buChar char="Ø"/>
            </a:pPr>
            <a:r>
              <a:rPr lang="en-US" sz="2400" dirty="0" err="1">
                <a:effectLst/>
                <a:latin typeface="Times New Roman" panose="02020603050405020304" pitchFamily="18" charset="0"/>
                <a:ea typeface="Calibri" panose="020F0502020204030204" pitchFamily="34" charset="0"/>
              </a:rPr>
              <a:t>Nhờ</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sự</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tiến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bộ</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vượt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bậc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của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kỹ</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thuật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chế</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công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cụ</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và</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sự</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phong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phú</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của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loại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hình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công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cụ</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nền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kinh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tế</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có</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bước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phát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triển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mạnh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mẽ</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trên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nhiều</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lĩnh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vực</a:t>
            </a:r>
            <a:r>
              <a:rPr lang="en-US" sz="2400" dirty="0">
                <a:effectLst/>
                <a:latin typeface="Times New Roman" panose="02020603050405020304" pitchFamily="18" charset="0"/>
                <a:ea typeface="Calibri" panose="020F0502020204030204" pitchFamily="34" charset="0"/>
              </a:rPr>
              <a:t>. </a:t>
            </a:r>
            <a:endParaRPr lang="vi-VN" sz="2400" dirty="0">
              <a:effectLst/>
              <a:latin typeface="Times New Roman" panose="02020603050405020304" pitchFamily="18" charset="0"/>
              <a:ea typeface="Calibri" panose="020F0502020204030204" pitchFamily="34" charset="0"/>
            </a:endParaRPr>
          </a:p>
          <a:p>
            <a:pPr marL="285750" indent="-285750" algn="just">
              <a:buFont typeface="Wingdings" panose="05000000000000000000" pitchFamily="2" charset="2"/>
              <a:buChar char="Ø"/>
            </a:pPr>
            <a:r>
              <a:rPr lang="en-US" sz="2400" dirty="0" err="1">
                <a:effectLst/>
                <a:latin typeface="Times New Roman" panose="02020603050405020304" pitchFamily="18" charset="0"/>
                <a:ea typeface="Calibri" panose="020F0502020204030204" pitchFamily="34" charset="0"/>
              </a:rPr>
              <a:t>Vào</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cuối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thời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đại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đá</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mới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cư</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dân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các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bộ</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lạc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sống</a:t>
            </a:r>
            <a:r>
              <a:rPr lang="en-US" sz="2400" dirty="0">
                <a:effectLst/>
                <a:latin typeface="Times New Roman" panose="02020603050405020304" pitchFamily="18" charset="0"/>
                <a:ea typeface="Calibri" panose="020F0502020204030204" pitchFamily="34" charset="0"/>
              </a:rPr>
              <a:t> ở </a:t>
            </a:r>
            <a:r>
              <a:rPr lang="en-US" sz="2400" dirty="0" err="1">
                <a:effectLst/>
                <a:latin typeface="Times New Roman" panose="02020603050405020304" pitchFamily="18" charset="0"/>
                <a:ea typeface="Calibri" panose="020F0502020204030204" pitchFamily="34" charset="0"/>
              </a:rPr>
              <a:t>lưu</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vực</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sông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Hồng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đã</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biết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đến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một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loại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vật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liệu</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mới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là</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đồng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và</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kỹ</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thuật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luyện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kim</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đồng</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thau</a:t>
            </a:r>
            <a:r>
              <a:rPr lang="vi-VN" sz="2400" dirty="0">
                <a:latin typeface="Times New Roman" panose="02020603050405020304" pitchFamily="18" charset="0"/>
                <a:ea typeface="Calibri" panose="020F0502020204030204" pitchFamily="34" charset="0"/>
              </a:rPr>
              <a:t>.</a:t>
            </a:r>
          </a:p>
          <a:p>
            <a:pPr marL="285750" indent="-285750" algn="just">
              <a:buFont typeface="Wingdings" panose="05000000000000000000" pitchFamily="2" charset="2"/>
              <a:buChar char="Ø"/>
            </a:pPr>
            <a:endParaRPr lang="en-US" sz="2400" dirty="0"/>
          </a:p>
        </p:txBody>
      </p:sp>
    </p:spTree>
    <p:extLst>
      <p:ext uri="{BB962C8B-B14F-4D97-AF65-F5344CB8AC3E}">
        <p14:creationId xmlns:p14="http://schemas.microsoft.com/office/powerpoint/2010/main" val="10128072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1329372524"/>
              </p:ext>
            </p:extLst>
          </p:nvPr>
        </p:nvGraphicFramePr>
        <p:xfrm>
          <a:off x="1896035" y="370042"/>
          <a:ext cx="818328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p:cNvPicPr>
            <a:picLocks noChangeAspect="1"/>
          </p:cNvPicPr>
          <p:nvPr/>
        </p:nvPicPr>
        <p:blipFill>
          <a:blip r:embed="rId7"/>
          <a:stretch>
            <a:fillRect/>
          </a:stretch>
        </p:blipFill>
        <p:spPr>
          <a:xfrm>
            <a:off x="2966757" y="4469467"/>
            <a:ext cx="6204137" cy="2294404"/>
          </a:xfrm>
          <a:prstGeom prst="rect">
            <a:avLst/>
          </a:prstGeom>
        </p:spPr>
      </p:pic>
    </p:spTree>
    <p:extLst>
      <p:ext uri="{BB962C8B-B14F-4D97-AF65-F5344CB8AC3E}">
        <p14:creationId xmlns:p14="http://schemas.microsoft.com/office/powerpoint/2010/main" val="2732961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graphicEl>
                                              <a:dgm id="{EA0AA1ED-8C32-4C2A-BEF6-6A22B343A4A1}"/>
                                            </p:graphicEl>
                                          </p:spTgt>
                                        </p:tgtEl>
                                        <p:attrNameLst>
                                          <p:attrName>style.visibility</p:attrName>
                                        </p:attrNameLst>
                                      </p:cBhvr>
                                      <p:to>
                                        <p:strVal val="visible"/>
                                      </p:to>
                                    </p:set>
                                    <p:anim calcmode="lin" valueType="num">
                                      <p:cBhvr additive="base">
                                        <p:cTn id="7" dur="500" fill="hold"/>
                                        <p:tgtEl>
                                          <p:spTgt spid="3">
                                            <p:graphicEl>
                                              <a:dgm id="{EA0AA1ED-8C32-4C2A-BEF6-6A22B343A4A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graphicEl>
                                              <a:dgm id="{EA0AA1ED-8C32-4C2A-BEF6-6A22B343A4A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graphicEl>
                                              <a:dgm id="{F42908A9-AF91-4DFE-9FF5-9D29E8E73D37}"/>
                                            </p:graphicEl>
                                          </p:spTgt>
                                        </p:tgtEl>
                                        <p:attrNameLst>
                                          <p:attrName>style.visibility</p:attrName>
                                        </p:attrNameLst>
                                      </p:cBhvr>
                                      <p:to>
                                        <p:strVal val="visible"/>
                                      </p:to>
                                    </p:set>
                                    <p:anim calcmode="lin" valueType="num">
                                      <p:cBhvr additive="base">
                                        <p:cTn id="13" dur="500" fill="hold"/>
                                        <p:tgtEl>
                                          <p:spTgt spid="3">
                                            <p:graphicEl>
                                              <a:dgm id="{F42908A9-AF91-4DFE-9FF5-9D29E8E73D37}"/>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graphicEl>
                                              <a:dgm id="{F42908A9-AF91-4DFE-9FF5-9D29E8E73D37}"/>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
                                            <p:graphicEl>
                                              <a:dgm id="{BCD68A50-53CD-4CC5-A1D4-F0CBE6935B4C}"/>
                                            </p:graphicEl>
                                          </p:spTgt>
                                        </p:tgtEl>
                                        <p:attrNameLst>
                                          <p:attrName>style.visibility</p:attrName>
                                        </p:attrNameLst>
                                      </p:cBhvr>
                                      <p:to>
                                        <p:strVal val="visible"/>
                                      </p:to>
                                    </p:set>
                                    <p:anim calcmode="lin" valueType="num">
                                      <p:cBhvr additive="base">
                                        <p:cTn id="17" dur="500" fill="hold"/>
                                        <p:tgtEl>
                                          <p:spTgt spid="3">
                                            <p:graphicEl>
                                              <a:dgm id="{BCD68A50-53CD-4CC5-A1D4-F0CBE6935B4C}"/>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graphicEl>
                                              <a:dgm id="{BCD68A50-53CD-4CC5-A1D4-F0CBE6935B4C}"/>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
                                            <p:graphicEl>
                                              <a:dgm id="{D7FE3FA0-BF13-47A4-BFF7-917C54837554}"/>
                                            </p:graphicEl>
                                          </p:spTgt>
                                        </p:tgtEl>
                                        <p:attrNameLst>
                                          <p:attrName>style.visibility</p:attrName>
                                        </p:attrNameLst>
                                      </p:cBhvr>
                                      <p:to>
                                        <p:strVal val="visible"/>
                                      </p:to>
                                    </p:set>
                                    <p:anim calcmode="lin" valueType="num">
                                      <p:cBhvr additive="base">
                                        <p:cTn id="23" dur="500" fill="hold"/>
                                        <p:tgtEl>
                                          <p:spTgt spid="3">
                                            <p:graphicEl>
                                              <a:dgm id="{D7FE3FA0-BF13-47A4-BFF7-917C54837554}"/>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graphicEl>
                                              <a:dgm id="{D7FE3FA0-BF13-47A4-BFF7-917C54837554}"/>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
                                            <p:graphicEl>
                                              <a:dgm id="{8672313C-BB0C-4812-B08B-D65964535D7C}"/>
                                            </p:graphicEl>
                                          </p:spTgt>
                                        </p:tgtEl>
                                        <p:attrNameLst>
                                          <p:attrName>style.visibility</p:attrName>
                                        </p:attrNameLst>
                                      </p:cBhvr>
                                      <p:to>
                                        <p:strVal val="visible"/>
                                      </p:to>
                                    </p:set>
                                    <p:anim calcmode="lin" valueType="num">
                                      <p:cBhvr additive="base">
                                        <p:cTn id="27" dur="500" fill="hold"/>
                                        <p:tgtEl>
                                          <p:spTgt spid="3">
                                            <p:graphicEl>
                                              <a:dgm id="{8672313C-BB0C-4812-B08B-D65964535D7C}"/>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graphicEl>
                                              <a:dgm id="{8672313C-BB0C-4812-B08B-D65964535D7C}"/>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ChangeArrowheads="1"/>
          </p:cNvSpPr>
          <p:nvPr/>
        </p:nvSpPr>
        <p:spPr bwMode="auto">
          <a:xfrm>
            <a:off x="644769" y="65088"/>
            <a:ext cx="11336216"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3200" b="1" i="1" dirty="0">
                <a:solidFill>
                  <a:srgbClr val="0000FF"/>
                </a:solidFill>
              </a:rPr>
              <a:t> </a:t>
            </a:r>
            <a:r>
              <a:rPr lang="en-US" altLang="en-US" sz="3200" b="1" i="1" dirty="0" err="1">
                <a:solidFill>
                  <a:srgbClr val="0000FF"/>
                </a:solidFill>
              </a:rPr>
              <a:t>Các</a:t>
            </a:r>
            <a:r>
              <a:rPr lang="en-US" altLang="en-US" sz="3200" b="1" i="1" dirty="0">
                <a:solidFill>
                  <a:srgbClr val="0000FF"/>
                </a:solidFill>
              </a:rPr>
              <a:t> </a:t>
            </a:r>
            <a:r>
              <a:rPr lang="en-US" altLang="en-US" sz="3200" b="1" i="1" dirty="0" err="1">
                <a:solidFill>
                  <a:srgbClr val="0000FF"/>
                </a:solidFill>
              </a:rPr>
              <a:t>giai</a:t>
            </a:r>
            <a:r>
              <a:rPr lang="en-US" altLang="en-US" sz="3200" b="1" i="1" dirty="0">
                <a:solidFill>
                  <a:srgbClr val="0000FF"/>
                </a:solidFill>
              </a:rPr>
              <a:t> </a:t>
            </a:r>
            <a:r>
              <a:rPr lang="en-US" altLang="en-US" sz="3200" b="1" i="1" dirty="0" err="1">
                <a:solidFill>
                  <a:srgbClr val="0000FF"/>
                </a:solidFill>
              </a:rPr>
              <a:t>đoạn</a:t>
            </a:r>
            <a:r>
              <a:rPr lang="en-US" altLang="en-US" sz="3200" b="1" i="1" dirty="0">
                <a:solidFill>
                  <a:srgbClr val="0000FF"/>
                </a:solidFill>
              </a:rPr>
              <a:t> </a:t>
            </a:r>
            <a:r>
              <a:rPr lang="en-US" altLang="en-US" sz="3200" b="1" i="1" dirty="0" err="1">
                <a:solidFill>
                  <a:srgbClr val="0000FF"/>
                </a:solidFill>
              </a:rPr>
              <a:t>phát</a:t>
            </a:r>
            <a:r>
              <a:rPr lang="en-US" altLang="en-US" sz="3200" b="1" i="1" dirty="0">
                <a:solidFill>
                  <a:srgbClr val="0000FF"/>
                </a:solidFill>
              </a:rPr>
              <a:t> </a:t>
            </a:r>
            <a:r>
              <a:rPr lang="en-US" altLang="en-US" sz="3200" b="1" i="1" dirty="0" err="1">
                <a:solidFill>
                  <a:srgbClr val="0000FF"/>
                </a:solidFill>
              </a:rPr>
              <a:t>triển</a:t>
            </a:r>
            <a:r>
              <a:rPr lang="en-US" altLang="en-US" sz="3200" b="1" i="1" dirty="0">
                <a:solidFill>
                  <a:srgbClr val="0000FF"/>
                </a:solidFill>
              </a:rPr>
              <a:t> </a:t>
            </a:r>
            <a:r>
              <a:rPr lang="en-US" altLang="en-US" sz="3200" b="1" i="1" dirty="0" err="1">
                <a:solidFill>
                  <a:srgbClr val="0000FF"/>
                </a:solidFill>
              </a:rPr>
              <a:t>chính</a:t>
            </a:r>
            <a:r>
              <a:rPr lang="en-US" altLang="en-US" sz="3200" b="1" i="1" dirty="0">
                <a:solidFill>
                  <a:srgbClr val="0000FF"/>
                </a:solidFill>
              </a:rPr>
              <a:t> </a:t>
            </a:r>
            <a:r>
              <a:rPr lang="en-US" altLang="en-US" sz="3200" b="1" i="1" dirty="0" err="1">
                <a:solidFill>
                  <a:srgbClr val="0000FF"/>
                </a:solidFill>
              </a:rPr>
              <a:t>của</a:t>
            </a:r>
            <a:r>
              <a:rPr lang="en-US" altLang="en-US" sz="3200" b="1" i="1" dirty="0">
                <a:solidFill>
                  <a:srgbClr val="0000FF"/>
                </a:solidFill>
              </a:rPr>
              <a:t> </a:t>
            </a:r>
            <a:r>
              <a:rPr lang="en-US" altLang="en-US" sz="3200" b="1" i="1" dirty="0" err="1">
                <a:solidFill>
                  <a:srgbClr val="0000FF"/>
                </a:solidFill>
              </a:rPr>
              <a:t>thời</a:t>
            </a:r>
            <a:r>
              <a:rPr lang="en-US" altLang="en-US" sz="3200" b="1" i="1" dirty="0">
                <a:solidFill>
                  <a:srgbClr val="0000FF"/>
                </a:solidFill>
              </a:rPr>
              <a:t> </a:t>
            </a:r>
            <a:r>
              <a:rPr lang="en-US" altLang="en-US" sz="3200" b="1" i="1" dirty="0" err="1">
                <a:solidFill>
                  <a:srgbClr val="0000FF"/>
                </a:solidFill>
              </a:rPr>
              <a:t>nguyên</a:t>
            </a:r>
            <a:r>
              <a:rPr lang="en-US" altLang="en-US" sz="3200" b="1" i="1" dirty="0">
                <a:solidFill>
                  <a:srgbClr val="0000FF"/>
                </a:solidFill>
              </a:rPr>
              <a:t> </a:t>
            </a:r>
            <a:r>
              <a:rPr lang="en-US" altLang="en-US" sz="3200" b="1" i="1" dirty="0" err="1">
                <a:solidFill>
                  <a:srgbClr val="0000FF"/>
                </a:solidFill>
              </a:rPr>
              <a:t>thủy</a:t>
            </a:r>
            <a:r>
              <a:rPr lang="en-US" altLang="en-US" sz="3200" b="1" i="1" dirty="0">
                <a:solidFill>
                  <a:srgbClr val="0000FF"/>
                </a:solidFill>
              </a:rPr>
              <a:t> ở </a:t>
            </a:r>
            <a:r>
              <a:rPr lang="en-US" altLang="en-US" sz="3200" b="1" i="1" dirty="0" err="1">
                <a:solidFill>
                  <a:srgbClr val="0000FF"/>
                </a:solidFill>
              </a:rPr>
              <a:t>Việt</a:t>
            </a:r>
            <a:r>
              <a:rPr lang="en-US" altLang="en-US" sz="3200" b="1" i="1" dirty="0">
                <a:solidFill>
                  <a:srgbClr val="0000FF"/>
                </a:solidFill>
              </a:rPr>
              <a:t> Nam</a:t>
            </a:r>
            <a:endParaRPr lang="en-US" altLang="en-US" sz="3200" dirty="0">
              <a:solidFill>
                <a:srgbClr val="0000FF"/>
              </a:solidFill>
            </a:endParaRPr>
          </a:p>
        </p:txBody>
      </p:sp>
      <p:graphicFrame>
        <p:nvGraphicFramePr>
          <p:cNvPr id="243821" name="Group 109"/>
          <p:cNvGraphicFramePr>
            <a:graphicFrameLocks noGrp="1"/>
          </p:cNvGraphicFramePr>
          <p:nvPr/>
        </p:nvGraphicFramePr>
        <p:xfrm>
          <a:off x="1676400" y="1219200"/>
          <a:ext cx="8839200" cy="5337174"/>
        </p:xfrm>
        <a:graphic>
          <a:graphicData uri="http://schemas.openxmlformats.org/drawingml/2006/table">
            <a:tbl>
              <a:tblPr/>
              <a:tblGrid>
                <a:gridCol w="1620838">
                  <a:extLst>
                    <a:ext uri="{9D8B030D-6E8A-4147-A177-3AD203B41FA5}">
                      <a16:colId xmlns:a16="http://schemas.microsoft.com/office/drawing/2014/main" val="20000"/>
                    </a:ext>
                  </a:extLst>
                </a:gridCol>
                <a:gridCol w="1503362">
                  <a:extLst>
                    <a:ext uri="{9D8B030D-6E8A-4147-A177-3AD203B41FA5}">
                      <a16:colId xmlns:a16="http://schemas.microsoft.com/office/drawing/2014/main" val="20001"/>
                    </a:ext>
                  </a:extLst>
                </a:gridCol>
                <a:gridCol w="3241675">
                  <a:extLst>
                    <a:ext uri="{9D8B030D-6E8A-4147-A177-3AD203B41FA5}">
                      <a16:colId xmlns:a16="http://schemas.microsoft.com/office/drawing/2014/main" val="20002"/>
                    </a:ext>
                  </a:extLst>
                </a:gridCol>
                <a:gridCol w="2473325">
                  <a:extLst>
                    <a:ext uri="{9D8B030D-6E8A-4147-A177-3AD203B41FA5}">
                      <a16:colId xmlns:a16="http://schemas.microsoft.com/office/drawing/2014/main" val="20003"/>
                    </a:ext>
                  </a:extLst>
                </a:gridCol>
              </a:tblGrid>
              <a:tr h="67319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a:ln>
                            <a:noFill/>
                          </a:ln>
                          <a:solidFill>
                            <a:srgbClr val="FF0000"/>
                          </a:solidFill>
                          <a:effectLst/>
                          <a:latin typeface="Arial" charset="0"/>
                        </a:rPr>
                        <a:t> </a:t>
                      </a:r>
                      <a:endParaRPr kumimoji="0" lang="en-US" sz="1800" b="1" i="0" u="none" strike="noStrike" cap="none" normalizeH="0" baseline="0" dirty="0">
                        <a:ln>
                          <a:noFill/>
                        </a:ln>
                        <a:solidFill>
                          <a:srgbClr val="FF0000"/>
                        </a:solidFill>
                        <a:effectLst/>
                        <a:latin typeface="Arial" charset="0"/>
                      </a:endParaRPr>
                    </a:p>
                  </a:txBody>
                  <a:tcPr marT="45726" marB="4572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a:ln>
                            <a:noFill/>
                          </a:ln>
                          <a:solidFill>
                            <a:srgbClr val="FF0000"/>
                          </a:solidFill>
                          <a:effectLst/>
                          <a:latin typeface="Arial" charset="0"/>
                        </a:rPr>
                        <a:t>Thời gian xuất hiện</a:t>
                      </a:r>
                      <a:endParaRPr kumimoji="0" lang="en-US" sz="1800" b="1" i="0" u="none" strike="noStrike" cap="none" normalizeH="0" baseline="0">
                        <a:ln>
                          <a:noFill/>
                        </a:ln>
                        <a:solidFill>
                          <a:srgbClr val="FF0000"/>
                        </a:solidFill>
                        <a:effectLst/>
                        <a:latin typeface="Arial" charset="0"/>
                      </a:endParaRPr>
                    </a:p>
                  </a:txBody>
                  <a:tcPr marT="45726" marB="4572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err="1">
                          <a:ln>
                            <a:noFill/>
                          </a:ln>
                          <a:solidFill>
                            <a:srgbClr val="FF0000"/>
                          </a:solidFill>
                          <a:effectLst/>
                          <a:latin typeface="Arial" charset="0"/>
                        </a:rPr>
                        <a:t>Địa</a:t>
                      </a:r>
                      <a:r>
                        <a:rPr kumimoji="0" lang="en-US" sz="1800" b="1" i="1" u="none" strike="noStrike" cap="none" normalizeH="0" baseline="0" dirty="0">
                          <a:ln>
                            <a:noFill/>
                          </a:ln>
                          <a:solidFill>
                            <a:srgbClr val="FF0000"/>
                          </a:solidFill>
                          <a:effectLst/>
                          <a:latin typeface="Arial" charset="0"/>
                        </a:rPr>
                        <a:t> </a:t>
                      </a:r>
                      <a:r>
                        <a:rPr kumimoji="0" lang="en-US" sz="1800" b="1" i="1" u="none" strike="noStrike" cap="none" normalizeH="0" baseline="0" dirty="0" err="1">
                          <a:ln>
                            <a:noFill/>
                          </a:ln>
                          <a:solidFill>
                            <a:srgbClr val="FF0000"/>
                          </a:solidFill>
                          <a:effectLst/>
                          <a:latin typeface="Arial" charset="0"/>
                        </a:rPr>
                        <a:t>điểm</a:t>
                      </a:r>
                      <a:r>
                        <a:rPr kumimoji="0" lang="en-US" sz="1800" b="1" i="1" u="none" strike="noStrike" cap="none" normalizeH="0" baseline="0" dirty="0">
                          <a:ln>
                            <a:noFill/>
                          </a:ln>
                          <a:solidFill>
                            <a:srgbClr val="FF0000"/>
                          </a:solidFill>
                          <a:effectLst/>
                          <a:latin typeface="Arial" charset="0"/>
                        </a:rPr>
                        <a:t> </a:t>
                      </a:r>
                      <a:r>
                        <a:rPr kumimoji="0" lang="en-US" sz="1800" b="1" i="1" u="none" strike="noStrike" cap="none" normalizeH="0" baseline="0" dirty="0" err="1">
                          <a:ln>
                            <a:noFill/>
                          </a:ln>
                          <a:solidFill>
                            <a:srgbClr val="FF0000"/>
                          </a:solidFill>
                          <a:effectLst/>
                          <a:latin typeface="Arial" charset="0"/>
                        </a:rPr>
                        <a:t>tìm</a:t>
                      </a:r>
                      <a:r>
                        <a:rPr kumimoji="0" lang="en-US" sz="1800" b="1" i="1" u="none" strike="noStrike" cap="none" normalizeH="0" baseline="0" dirty="0">
                          <a:ln>
                            <a:noFill/>
                          </a:ln>
                          <a:solidFill>
                            <a:srgbClr val="FF0000"/>
                          </a:solidFill>
                          <a:effectLst/>
                          <a:latin typeface="Arial" charset="0"/>
                        </a:rPr>
                        <a:t> </a:t>
                      </a:r>
                      <a:r>
                        <a:rPr kumimoji="0" lang="en-US" sz="1800" b="1" i="1" u="none" strike="noStrike" cap="none" normalizeH="0" baseline="0" dirty="0" err="1">
                          <a:ln>
                            <a:noFill/>
                          </a:ln>
                          <a:solidFill>
                            <a:srgbClr val="FF0000"/>
                          </a:solidFill>
                          <a:effectLst/>
                          <a:latin typeface="Arial" charset="0"/>
                        </a:rPr>
                        <a:t>thấy</a:t>
                      </a:r>
                      <a:endParaRPr kumimoji="0" lang="en-US" sz="1800" b="1" i="0" u="none" strike="noStrike" cap="none" normalizeH="0" baseline="0" dirty="0">
                        <a:ln>
                          <a:noFill/>
                        </a:ln>
                        <a:solidFill>
                          <a:srgbClr val="FF0000"/>
                        </a:solidFill>
                        <a:effectLst/>
                        <a:latin typeface="Arial" charset="0"/>
                      </a:endParaRPr>
                    </a:p>
                  </a:txBody>
                  <a:tcPr marT="45726" marB="4572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err="1">
                          <a:ln>
                            <a:noFill/>
                          </a:ln>
                          <a:solidFill>
                            <a:srgbClr val="FF0000"/>
                          </a:solidFill>
                          <a:effectLst/>
                          <a:latin typeface="Arial" charset="0"/>
                        </a:rPr>
                        <a:t>Công</a:t>
                      </a:r>
                      <a:r>
                        <a:rPr kumimoji="0" lang="en-US" sz="1800" b="1" i="1" u="none" strike="noStrike" cap="none" normalizeH="0" baseline="0" dirty="0">
                          <a:ln>
                            <a:noFill/>
                          </a:ln>
                          <a:solidFill>
                            <a:srgbClr val="FF0000"/>
                          </a:solidFill>
                          <a:effectLst/>
                          <a:latin typeface="Arial" charset="0"/>
                        </a:rPr>
                        <a:t> </a:t>
                      </a:r>
                      <a:r>
                        <a:rPr kumimoji="0" lang="en-US" sz="1800" b="1" i="1" u="none" strike="noStrike" cap="none" normalizeH="0" baseline="0" dirty="0" err="1">
                          <a:ln>
                            <a:noFill/>
                          </a:ln>
                          <a:solidFill>
                            <a:srgbClr val="FF0000"/>
                          </a:solidFill>
                          <a:effectLst/>
                          <a:latin typeface="Arial" charset="0"/>
                        </a:rPr>
                        <a:t>cụ</a:t>
                      </a:r>
                      <a:r>
                        <a:rPr kumimoji="0" lang="en-US" sz="1800" b="1" i="1" u="none" strike="noStrike" cap="none" normalizeH="0" baseline="0" dirty="0">
                          <a:ln>
                            <a:noFill/>
                          </a:ln>
                          <a:solidFill>
                            <a:srgbClr val="FF0000"/>
                          </a:solidFill>
                          <a:effectLst/>
                          <a:latin typeface="Arial" charset="0"/>
                        </a:rPr>
                        <a:t> / </a:t>
                      </a:r>
                      <a:r>
                        <a:rPr kumimoji="0" lang="en-US" sz="1800" b="1" i="1" u="none" strike="noStrike" cap="none" normalizeH="0" baseline="0" dirty="0" err="1">
                          <a:ln>
                            <a:noFill/>
                          </a:ln>
                          <a:solidFill>
                            <a:srgbClr val="FF0000"/>
                          </a:solidFill>
                          <a:effectLst/>
                          <a:latin typeface="Arial" charset="0"/>
                        </a:rPr>
                        <a:t>Đời</a:t>
                      </a:r>
                      <a:r>
                        <a:rPr kumimoji="0" lang="en-US" sz="1800" b="1" i="1" u="none" strike="noStrike" cap="none" normalizeH="0" baseline="0" dirty="0">
                          <a:ln>
                            <a:noFill/>
                          </a:ln>
                          <a:solidFill>
                            <a:srgbClr val="FF0000"/>
                          </a:solidFill>
                          <a:effectLst/>
                          <a:latin typeface="Arial" charset="0"/>
                        </a:rPr>
                        <a:t> </a:t>
                      </a:r>
                      <a:r>
                        <a:rPr kumimoji="0" lang="en-US" sz="1800" b="1" i="1" u="none" strike="noStrike" cap="none" normalizeH="0" baseline="0" dirty="0" err="1">
                          <a:ln>
                            <a:noFill/>
                          </a:ln>
                          <a:solidFill>
                            <a:srgbClr val="FF0000"/>
                          </a:solidFill>
                          <a:effectLst/>
                          <a:latin typeface="Arial" charset="0"/>
                        </a:rPr>
                        <a:t>sống</a:t>
                      </a:r>
                      <a:endParaRPr kumimoji="0" lang="en-US" sz="1800" b="1" i="0" u="none" strike="noStrike" cap="none" normalizeH="0" baseline="0" dirty="0">
                        <a:ln>
                          <a:noFill/>
                        </a:ln>
                        <a:solidFill>
                          <a:srgbClr val="FF0000"/>
                        </a:solidFill>
                        <a:effectLst/>
                        <a:latin typeface="Arial" charset="0"/>
                      </a:endParaRPr>
                    </a:p>
                  </a:txBody>
                  <a:tcPr marT="45726" marB="4572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46324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err="1">
                          <a:ln>
                            <a:noFill/>
                          </a:ln>
                          <a:solidFill>
                            <a:srgbClr val="FF3300"/>
                          </a:solidFill>
                          <a:effectLst/>
                          <a:latin typeface="Arial" charset="0"/>
                        </a:rPr>
                        <a:t>Đồ</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đá</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cũ</a:t>
                      </a:r>
                      <a:endParaRPr kumimoji="0" lang="en-US" sz="1800" b="1" i="1" u="none" strike="noStrike" cap="none" normalizeH="0" baseline="0" dirty="0">
                        <a:ln>
                          <a:noFill/>
                        </a:ln>
                        <a:solidFill>
                          <a:srgbClr val="FF33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a:ln>
                            <a:noFill/>
                          </a:ln>
                          <a:solidFill>
                            <a:srgbClr val="FF3300"/>
                          </a:solidFill>
                          <a:effectLst/>
                          <a:latin typeface="Arial" charset="0"/>
                        </a:rPr>
                        <a:t>(</a:t>
                      </a:r>
                      <a:r>
                        <a:rPr kumimoji="0" lang="en-US" sz="1800" b="1" i="1" u="none" strike="noStrike" cap="none" normalizeH="0" baseline="0" dirty="0" err="1">
                          <a:ln>
                            <a:noFill/>
                          </a:ln>
                          <a:solidFill>
                            <a:srgbClr val="FF3300"/>
                          </a:solidFill>
                          <a:effectLst/>
                          <a:latin typeface="Arial" charset="0"/>
                        </a:rPr>
                        <a:t>Người</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tối</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cổ</a:t>
                      </a:r>
                      <a:r>
                        <a:rPr kumimoji="0" lang="en-US" sz="1800" b="1" i="1" u="none" strike="noStrike" cap="none" normalizeH="0" baseline="0" dirty="0">
                          <a:ln>
                            <a:noFill/>
                          </a:ln>
                          <a:solidFill>
                            <a:srgbClr val="FF3300"/>
                          </a:solidFill>
                          <a:effectLst/>
                          <a:latin typeface="Arial" charset="0"/>
                        </a:rPr>
                        <a:t>)</a:t>
                      </a:r>
                      <a:endParaRPr kumimoji="0" lang="en-US" sz="1800" b="1" i="0" u="none" strike="noStrike" cap="none" normalizeH="0" baseline="0" dirty="0">
                        <a:ln>
                          <a:noFill/>
                        </a:ln>
                        <a:solidFill>
                          <a:srgbClr val="FF3300"/>
                        </a:solidFill>
                        <a:effectLst/>
                        <a:latin typeface="Arial" charset="0"/>
                      </a:endParaRPr>
                    </a:p>
                  </a:txBody>
                  <a:tcPr marT="45726" marB="4572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1" i="1" u="none" strike="noStrike" cap="none" normalizeH="0" baseline="0" dirty="0">
                          <a:ln>
                            <a:noFill/>
                          </a:ln>
                          <a:solidFill>
                            <a:schemeClr val="tx1"/>
                          </a:solidFill>
                          <a:effectLst/>
                          <a:latin typeface="Arial" charset="0"/>
                        </a:rPr>
                        <a:t> </a:t>
                      </a:r>
                      <a:endParaRPr kumimoji="0" lang="en-US" sz="1800" b="1" i="0" u="none" strike="noStrike" cap="none" normalizeH="0" baseline="0" dirty="0">
                        <a:ln>
                          <a:noFill/>
                        </a:ln>
                        <a:solidFill>
                          <a:schemeClr val="tx1"/>
                        </a:solidFill>
                        <a:effectLst/>
                        <a:latin typeface="Arial" charset="0"/>
                      </a:endParaRPr>
                    </a:p>
                  </a:txBody>
                  <a:tcPr marT="45726" marB="45726"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rgbClr val="00B050"/>
                        </a:solidFill>
                        <a:effectLst/>
                        <a:latin typeface="Arial" charset="0"/>
                      </a:endParaRPr>
                    </a:p>
                  </a:txBody>
                  <a:tcPr marT="45726" marB="45726"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tx1"/>
                        </a:solidFill>
                        <a:effectLst/>
                        <a:latin typeface="Arial" charset="0"/>
                      </a:endParaRPr>
                    </a:p>
                  </a:txBody>
                  <a:tcPr marT="45726" marB="45726"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73749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err="1">
                          <a:ln>
                            <a:noFill/>
                          </a:ln>
                          <a:solidFill>
                            <a:srgbClr val="FF3300"/>
                          </a:solidFill>
                          <a:effectLst/>
                          <a:latin typeface="Arial" charset="0"/>
                        </a:rPr>
                        <a:t>Đồ</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đá</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mới</a:t>
                      </a:r>
                      <a:endParaRPr kumimoji="0" lang="en-US" sz="1800" b="1" i="1" u="none" strike="noStrike" cap="none" normalizeH="0" baseline="0" dirty="0">
                        <a:ln>
                          <a:noFill/>
                        </a:ln>
                        <a:solidFill>
                          <a:srgbClr val="FF33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a:ln>
                            <a:noFill/>
                          </a:ln>
                          <a:solidFill>
                            <a:srgbClr val="FF3300"/>
                          </a:solidFill>
                          <a:effectLst/>
                          <a:latin typeface="Arial" charset="0"/>
                        </a:rPr>
                        <a:t>(</a:t>
                      </a:r>
                      <a:r>
                        <a:rPr kumimoji="0" lang="en-US" sz="1800" b="1" i="1" u="none" strike="noStrike" cap="none" normalizeH="0" baseline="0" dirty="0" err="1">
                          <a:ln>
                            <a:noFill/>
                          </a:ln>
                          <a:solidFill>
                            <a:srgbClr val="FF3300"/>
                          </a:solidFill>
                          <a:effectLst/>
                          <a:latin typeface="Arial" charset="0"/>
                        </a:rPr>
                        <a:t>Người</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tinh</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khôn</a:t>
                      </a:r>
                      <a:r>
                        <a:rPr kumimoji="0" lang="en-US" sz="1800" b="1" i="1" u="none" strike="noStrike" cap="none" normalizeH="0" baseline="0" dirty="0">
                          <a:ln>
                            <a:noFill/>
                          </a:ln>
                          <a:solidFill>
                            <a:srgbClr val="FF3300"/>
                          </a:solidFill>
                          <a:effectLst/>
                          <a:latin typeface="Arial" charset="0"/>
                        </a:rPr>
                        <a:t>)</a:t>
                      </a:r>
                      <a:endParaRPr kumimoji="0" lang="en-US" sz="1800" b="1" i="0" u="none" strike="noStrike" cap="none" normalizeH="0" baseline="0" dirty="0">
                        <a:ln>
                          <a:noFill/>
                        </a:ln>
                        <a:solidFill>
                          <a:srgbClr val="FF3300"/>
                        </a:solidFill>
                        <a:effectLst/>
                        <a:latin typeface="Arial" charset="0"/>
                      </a:endParaRPr>
                    </a:p>
                  </a:txBody>
                  <a:tcPr marT="45726" marB="4572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tx1"/>
                        </a:solidFill>
                        <a:effectLst/>
                        <a:latin typeface="Arial" charset="0"/>
                      </a:endParaRPr>
                    </a:p>
                  </a:txBody>
                  <a:tcPr marT="45726" marB="45726"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cap="none" normalizeH="0" baseline="0" dirty="0">
                        <a:ln>
                          <a:noFill/>
                        </a:ln>
                        <a:solidFill>
                          <a:srgbClr val="00B050"/>
                        </a:solidFill>
                        <a:effectLst/>
                        <a:latin typeface="Arial" charset="0"/>
                      </a:endParaRPr>
                    </a:p>
                  </a:txBody>
                  <a:tcPr marT="45726" marB="45726"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tx1"/>
                        </a:solidFill>
                        <a:effectLst/>
                        <a:latin typeface="Arial" charset="0"/>
                      </a:endParaRPr>
                    </a:p>
                  </a:txBody>
                  <a:tcPr marT="45726" marB="45726"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46324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1" u="none" strike="noStrike" cap="none" normalizeH="0" baseline="0" dirty="0" err="1">
                          <a:ln>
                            <a:noFill/>
                          </a:ln>
                          <a:solidFill>
                            <a:srgbClr val="FF3300"/>
                          </a:solidFill>
                          <a:effectLst/>
                          <a:latin typeface="Arial" charset="0"/>
                        </a:rPr>
                        <a:t>Thời</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đại</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kim</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khí</a:t>
                      </a:r>
                      <a:endParaRPr kumimoji="0" lang="en-US" sz="1800" b="1" i="1" u="none" strike="noStrike" cap="none" normalizeH="0" baseline="0" dirty="0">
                        <a:ln>
                          <a:noFill/>
                        </a:ln>
                        <a:solidFill>
                          <a:srgbClr val="FF33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1" i="1" u="none" strike="noStrike" cap="none" normalizeH="0" baseline="0" dirty="0">
                          <a:ln>
                            <a:noFill/>
                          </a:ln>
                          <a:solidFill>
                            <a:srgbClr val="FF3300"/>
                          </a:solidFill>
                          <a:effectLst/>
                          <a:latin typeface="Arial" charset="0"/>
                        </a:rPr>
                        <a:t>(</a:t>
                      </a:r>
                      <a:r>
                        <a:rPr kumimoji="0" lang="en-US" sz="1800" b="1" i="1" u="none" strike="noStrike" cap="none" normalizeH="0" baseline="0" dirty="0" err="1">
                          <a:ln>
                            <a:noFill/>
                          </a:ln>
                          <a:solidFill>
                            <a:srgbClr val="FF3300"/>
                          </a:solidFill>
                          <a:effectLst/>
                          <a:latin typeface="Arial" charset="0"/>
                        </a:rPr>
                        <a:t>Người</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dirty="0" err="1">
                          <a:ln>
                            <a:noFill/>
                          </a:ln>
                          <a:solidFill>
                            <a:srgbClr val="FF3300"/>
                          </a:solidFill>
                          <a:effectLst/>
                          <a:latin typeface="Arial" charset="0"/>
                        </a:rPr>
                        <a:t>hiện</a:t>
                      </a:r>
                      <a:r>
                        <a:rPr kumimoji="0" lang="en-US" sz="1800" b="1" i="1" u="none" strike="noStrike" cap="none" normalizeH="0" baseline="0" dirty="0">
                          <a:ln>
                            <a:noFill/>
                          </a:ln>
                          <a:solidFill>
                            <a:srgbClr val="FF3300"/>
                          </a:solidFill>
                          <a:effectLst/>
                          <a:latin typeface="Arial" charset="0"/>
                        </a:rPr>
                        <a:t> </a:t>
                      </a:r>
                      <a:r>
                        <a:rPr kumimoji="0" lang="en-US" sz="1800" b="1" i="1" u="none" strike="noStrike" cap="none" normalizeH="0" baseline="0">
                          <a:ln>
                            <a:noFill/>
                          </a:ln>
                          <a:solidFill>
                            <a:srgbClr val="FF3300"/>
                          </a:solidFill>
                          <a:effectLst/>
                          <a:latin typeface="Arial" charset="0"/>
                        </a:rPr>
                        <a:t>đại)</a:t>
                      </a:r>
                      <a:endParaRPr kumimoji="0" lang="en-US" sz="1800" b="1" i="0" u="none" strike="noStrike" cap="none" normalizeH="0" baseline="0" dirty="0">
                        <a:ln>
                          <a:noFill/>
                        </a:ln>
                        <a:solidFill>
                          <a:srgbClr val="FF3300"/>
                        </a:solidFill>
                        <a:effectLst/>
                        <a:latin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rgbClr val="FF3300"/>
                        </a:solidFill>
                        <a:effectLst/>
                        <a:latin typeface="Arial" charset="0"/>
                      </a:endParaRPr>
                    </a:p>
                  </a:txBody>
                  <a:tcPr marT="45726" marB="4572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tx1"/>
                        </a:solidFill>
                        <a:effectLst/>
                        <a:latin typeface="Arial" charset="0"/>
                      </a:endParaRPr>
                    </a:p>
                  </a:txBody>
                  <a:tcPr marT="45726" marB="45726"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rgbClr val="00B050"/>
                        </a:solidFill>
                        <a:effectLst/>
                        <a:latin typeface="Arial" charset="0"/>
                      </a:endParaRPr>
                    </a:p>
                  </a:txBody>
                  <a:tcPr marT="45726" marB="45726"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tx1"/>
                        </a:solidFill>
                        <a:effectLst/>
                        <a:latin typeface="Arial" charset="0"/>
                      </a:endParaRPr>
                    </a:p>
                  </a:txBody>
                  <a:tcPr marT="45726" marB="45726"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 name="TextBox 1"/>
          <p:cNvSpPr txBox="1">
            <a:spLocks noChangeArrowheads="1"/>
          </p:cNvSpPr>
          <p:nvPr/>
        </p:nvSpPr>
        <p:spPr bwMode="auto">
          <a:xfrm>
            <a:off x="3352800" y="2133600"/>
            <a:ext cx="1371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i="1"/>
              <a:t>Cách 30 - 40 vạn năm</a:t>
            </a:r>
            <a:endParaRPr lang="en-US" altLang="en-US" sz="2000" b="1"/>
          </a:p>
        </p:txBody>
      </p:sp>
      <p:sp>
        <p:nvSpPr>
          <p:cNvPr id="5" name="TextBox 4"/>
          <p:cNvSpPr txBox="1">
            <a:spLocks noChangeArrowheads="1"/>
          </p:cNvSpPr>
          <p:nvPr/>
        </p:nvSpPr>
        <p:spPr bwMode="auto">
          <a:xfrm>
            <a:off x="3352800" y="3552826"/>
            <a:ext cx="13716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000" b="1" i="1"/>
              <a:t>Cách 5000 – 12000 năm</a:t>
            </a:r>
            <a:endParaRPr lang="en-US" altLang="en-US" sz="2000" b="1"/>
          </a:p>
        </p:txBody>
      </p:sp>
      <p:sp>
        <p:nvSpPr>
          <p:cNvPr id="6" name="TextBox 5"/>
          <p:cNvSpPr txBox="1">
            <a:spLocks noChangeArrowheads="1"/>
          </p:cNvSpPr>
          <p:nvPr/>
        </p:nvSpPr>
        <p:spPr bwMode="auto">
          <a:xfrm>
            <a:off x="3352800" y="5384800"/>
            <a:ext cx="1371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i="1"/>
              <a:t>Cách 3000 – 4000 năm</a:t>
            </a:r>
            <a:endParaRPr lang="en-US" altLang="en-US" sz="2000" b="1"/>
          </a:p>
        </p:txBody>
      </p:sp>
      <p:sp>
        <p:nvSpPr>
          <p:cNvPr id="7" name="TextBox 6"/>
          <p:cNvSpPr txBox="1">
            <a:spLocks noChangeArrowheads="1"/>
          </p:cNvSpPr>
          <p:nvPr/>
        </p:nvSpPr>
        <p:spPr bwMode="auto">
          <a:xfrm>
            <a:off x="4800600" y="1952626"/>
            <a:ext cx="32004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000" b="1" i="1">
                <a:solidFill>
                  <a:srgbClr val="00B050"/>
                </a:solidFill>
              </a:rPr>
              <a:t>Hang Thẩm Hai, Thẩm Khuyên (Lạng sơn); Núi Đọ (Thanh Hoá); Xuân Lộc (Đồng Nai)...</a:t>
            </a:r>
            <a:endParaRPr lang="en-US" altLang="en-US" sz="2000" b="1">
              <a:solidFill>
                <a:srgbClr val="00B050"/>
              </a:solidFill>
            </a:endParaRPr>
          </a:p>
        </p:txBody>
      </p:sp>
      <p:sp>
        <p:nvSpPr>
          <p:cNvPr id="8" name="TextBox 7"/>
          <p:cNvSpPr txBox="1">
            <a:spLocks noChangeArrowheads="1"/>
          </p:cNvSpPr>
          <p:nvPr/>
        </p:nvSpPr>
        <p:spPr bwMode="auto">
          <a:xfrm>
            <a:off x="4800600" y="3475038"/>
            <a:ext cx="320040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b="1" i="1">
                <a:solidFill>
                  <a:srgbClr val="00B050"/>
                </a:solidFill>
              </a:rPr>
              <a:t>Sơn Vi (Phú Thọ), Hoà Bình, Bắc Sơn (Lạng sơn), Quỳnh Văn (Nghệ An), Hạ Long (Quảng Ninh), Bàu Tró (Quảng Bình)... </a:t>
            </a:r>
            <a:endParaRPr lang="en-US" altLang="en-US" b="1">
              <a:solidFill>
                <a:srgbClr val="00B050"/>
              </a:solidFill>
            </a:endParaRPr>
          </a:p>
        </p:txBody>
      </p:sp>
      <p:sp>
        <p:nvSpPr>
          <p:cNvPr id="9" name="TextBox 8"/>
          <p:cNvSpPr txBox="1">
            <a:spLocks noChangeArrowheads="1"/>
          </p:cNvSpPr>
          <p:nvPr/>
        </p:nvSpPr>
        <p:spPr bwMode="auto">
          <a:xfrm>
            <a:off x="4800600" y="5449889"/>
            <a:ext cx="32004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b="1">
                <a:solidFill>
                  <a:srgbClr val="00B050"/>
                </a:solidFill>
              </a:rPr>
              <a:t>Phú Thọ, Bắc Ninh, Hà Nội, Hải Phòng… Đồng Nai, Bình Dương, Bình Phước.</a:t>
            </a:r>
          </a:p>
        </p:txBody>
      </p:sp>
      <p:sp>
        <p:nvSpPr>
          <p:cNvPr id="11" name="TextBox 10"/>
          <p:cNvSpPr txBox="1">
            <a:spLocks noChangeArrowheads="1"/>
          </p:cNvSpPr>
          <p:nvPr/>
        </p:nvSpPr>
        <p:spPr bwMode="auto">
          <a:xfrm>
            <a:off x="8001000" y="2047875"/>
            <a:ext cx="2514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b="1" i="1"/>
              <a:t>- Công cụ: đá ghè đẽo thô sơ.</a:t>
            </a:r>
            <a:endParaRPr lang="en-US" altLang="en-US" b="1"/>
          </a:p>
          <a:p>
            <a:pPr algn="just"/>
            <a:r>
              <a:rPr lang="en-US" altLang="en-US" b="1" i="1"/>
              <a:t>- ĐS: Săn bắt, hái lượm</a:t>
            </a:r>
            <a:endParaRPr lang="en-US" altLang="en-US" b="1"/>
          </a:p>
        </p:txBody>
      </p:sp>
      <p:sp>
        <p:nvSpPr>
          <p:cNvPr id="12" name="TextBox 11"/>
          <p:cNvSpPr txBox="1">
            <a:spLocks noChangeArrowheads="1"/>
          </p:cNvSpPr>
          <p:nvPr/>
        </p:nvSpPr>
        <p:spPr bwMode="auto">
          <a:xfrm>
            <a:off x="8001000" y="3475038"/>
            <a:ext cx="251460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b="1" i="1"/>
              <a:t>- CC: Đá ghè đẽo tinh vi</a:t>
            </a:r>
            <a:endParaRPr lang="en-US" altLang="en-US" b="1"/>
          </a:p>
          <a:p>
            <a:pPr algn="just"/>
            <a:r>
              <a:rPr lang="en-US" altLang="en-US" b="1" i="1"/>
              <a:t> - ĐS: Săn bắt, hái lượm, trồng lúa nước…</a:t>
            </a:r>
            <a:endParaRPr lang="en-US" altLang="en-US" b="1"/>
          </a:p>
        </p:txBody>
      </p:sp>
      <p:sp>
        <p:nvSpPr>
          <p:cNvPr id="13" name="TextBox 12"/>
          <p:cNvSpPr txBox="1">
            <a:spLocks noChangeArrowheads="1"/>
          </p:cNvSpPr>
          <p:nvPr/>
        </p:nvSpPr>
        <p:spPr bwMode="auto">
          <a:xfrm>
            <a:off x="8001000" y="5400676"/>
            <a:ext cx="2514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b="1" i="1"/>
              <a:t>- CC: Đồng thau, sắt</a:t>
            </a:r>
          </a:p>
          <a:p>
            <a:pPr algn="just" eaLnBrk="1" hangingPunct="1"/>
            <a:r>
              <a:rPr lang="en-US" altLang="en-US" b="1"/>
              <a:t>- ĐS: trồng lúa nước, làm gốm, dệt…</a:t>
            </a:r>
          </a:p>
        </p:txBody>
      </p:sp>
    </p:spTree>
    <p:extLst>
      <p:ext uri="{BB962C8B-B14F-4D97-AF65-F5344CB8AC3E}">
        <p14:creationId xmlns:p14="http://schemas.microsoft.com/office/powerpoint/2010/main" val="32632532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500"/>
                                        <p:tgtEl>
                                          <p:spTgt spid="12"/>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Vertic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1" grpId="0"/>
      <p:bldP spid="12" grpId="0"/>
      <p:bldP spid="1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489213" y="333499"/>
          <a:ext cx="8820977" cy="6191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58139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537882" y="1706470"/>
          <a:ext cx="1136276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p:cNvSpPr>
            <a:spLocks noChangeArrowheads="1"/>
          </p:cNvSpPr>
          <p:nvPr/>
        </p:nvSpPr>
        <p:spPr bwMode="auto">
          <a:xfrm>
            <a:off x="537882" y="212726"/>
            <a:ext cx="11362765" cy="584775"/>
          </a:xfrm>
          <a:prstGeom prst="rect">
            <a:avLst/>
          </a:prstGeom>
          <a:solidFill>
            <a:schemeClr val="accent6">
              <a:lumMod val="50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None/>
            </a:pPr>
            <a:r>
              <a:rPr lang="fr-FR" b="1" dirty="0">
                <a:solidFill>
                  <a:schemeClr val="bg1"/>
                </a:solidFill>
              </a:rPr>
              <a:t>2.1 </a:t>
            </a:r>
            <a:r>
              <a:rPr lang="fr-FR" b="1" dirty="0" err="1">
                <a:solidFill>
                  <a:schemeClr val="bg1"/>
                </a:solidFill>
              </a:rPr>
              <a:t>Lửa</a:t>
            </a:r>
            <a:r>
              <a:rPr lang="fr-FR" b="1" dirty="0">
                <a:solidFill>
                  <a:schemeClr val="bg1"/>
                </a:solidFill>
              </a:rPr>
              <a:t>, </a:t>
            </a:r>
            <a:r>
              <a:rPr lang="fr-FR" b="1" dirty="0" err="1">
                <a:solidFill>
                  <a:schemeClr val="bg1"/>
                </a:solidFill>
              </a:rPr>
              <a:t>việc</a:t>
            </a:r>
            <a:r>
              <a:rPr lang="fr-FR" b="1" dirty="0">
                <a:solidFill>
                  <a:schemeClr val="bg1"/>
                </a:solidFill>
              </a:rPr>
              <a:t> </a:t>
            </a:r>
            <a:r>
              <a:rPr lang="fr-FR" b="1" dirty="0" err="1">
                <a:solidFill>
                  <a:schemeClr val="bg1"/>
                </a:solidFill>
              </a:rPr>
              <a:t>giữ</a:t>
            </a:r>
            <a:r>
              <a:rPr lang="fr-FR" b="1" dirty="0">
                <a:solidFill>
                  <a:schemeClr val="bg1"/>
                </a:solidFill>
              </a:rPr>
              <a:t> </a:t>
            </a:r>
            <a:r>
              <a:rPr lang="fr-FR" b="1" dirty="0" err="1">
                <a:solidFill>
                  <a:schemeClr val="bg1"/>
                </a:solidFill>
              </a:rPr>
              <a:t>lửa</a:t>
            </a:r>
            <a:r>
              <a:rPr lang="fr-FR" b="1" dirty="0">
                <a:solidFill>
                  <a:schemeClr val="bg1"/>
                </a:solidFill>
              </a:rPr>
              <a:t> </a:t>
            </a:r>
            <a:r>
              <a:rPr lang="fr-FR" b="1" dirty="0" err="1">
                <a:solidFill>
                  <a:schemeClr val="bg1"/>
                </a:solidFill>
              </a:rPr>
              <a:t>và</a:t>
            </a:r>
            <a:r>
              <a:rPr lang="fr-FR" b="1" dirty="0">
                <a:solidFill>
                  <a:schemeClr val="bg1"/>
                </a:solidFill>
              </a:rPr>
              <a:t> </a:t>
            </a:r>
            <a:r>
              <a:rPr lang="fr-FR" b="1" dirty="0" err="1">
                <a:solidFill>
                  <a:schemeClr val="bg1"/>
                </a:solidFill>
              </a:rPr>
              <a:t>truyền</a:t>
            </a:r>
            <a:r>
              <a:rPr lang="fr-FR" b="1" dirty="0">
                <a:solidFill>
                  <a:schemeClr val="bg1"/>
                </a:solidFill>
              </a:rPr>
              <a:t> </a:t>
            </a:r>
            <a:r>
              <a:rPr lang="fr-FR" b="1" dirty="0" err="1">
                <a:solidFill>
                  <a:schemeClr val="bg1"/>
                </a:solidFill>
              </a:rPr>
              <a:t>lử</a:t>
            </a:r>
            <a:r>
              <a:rPr lang="vi-VN" b="1" dirty="0">
                <a:solidFill>
                  <a:schemeClr val="bg1"/>
                </a:solidFill>
              </a:rPr>
              <a:t>a</a:t>
            </a:r>
            <a:endParaRPr lang="en-US" dirty="0">
              <a:solidFill>
                <a:schemeClr val="bg1"/>
              </a:solidFill>
            </a:endParaRPr>
          </a:p>
        </p:txBody>
      </p:sp>
      <p:sp>
        <p:nvSpPr>
          <p:cNvPr id="5" name="AutoShape 2"/>
          <p:cNvSpPr>
            <a:spLocks noChangeAspect="1" noChangeArrowheads="1"/>
          </p:cNvSpPr>
          <p:nvPr/>
        </p:nvSpPr>
        <p:spPr bwMode="auto">
          <a:xfrm flipV="1">
            <a:off x="2514600" y="1615983"/>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379117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2">
                                            <p:graphicEl>
                                              <a:dgm id="{426B2F9E-7A43-4585-AEC4-C2C4F644D155}"/>
                                            </p:graphicEl>
                                          </p:spTgt>
                                        </p:tgtEl>
                                        <p:attrNameLst>
                                          <p:attrName>style.visibility</p:attrName>
                                        </p:attrNameLst>
                                      </p:cBhvr>
                                      <p:to>
                                        <p:strVal val="visible"/>
                                      </p:to>
                                    </p:set>
                                    <p:anim calcmode="lin" valueType="num">
                                      <p:cBhvr additive="base">
                                        <p:cTn id="15" dur="500" fill="hold"/>
                                        <p:tgtEl>
                                          <p:spTgt spid="2">
                                            <p:graphicEl>
                                              <a:dgm id="{426B2F9E-7A43-4585-AEC4-C2C4F644D155}"/>
                                            </p:graphic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
                                            <p:graphicEl>
                                              <a:dgm id="{426B2F9E-7A43-4585-AEC4-C2C4F644D155}"/>
                                            </p:graphic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2">
                                            <p:graphicEl>
                                              <a:dgm id="{38993981-EA33-48B3-9D15-A644F9A3BE96}"/>
                                            </p:graphicEl>
                                          </p:spTgt>
                                        </p:tgtEl>
                                        <p:attrNameLst>
                                          <p:attrName>style.visibility</p:attrName>
                                        </p:attrNameLst>
                                      </p:cBhvr>
                                      <p:to>
                                        <p:strVal val="visible"/>
                                      </p:to>
                                    </p:set>
                                    <p:anim calcmode="lin" valueType="num">
                                      <p:cBhvr additive="base">
                                        <p:cTn id="21" dur="500" fill="hold"/>
                                        <p:tgtEl>
                                          <p:spTgt spid="2">
                                            <p:graphicEl>
                                              <a:dgm id="{38993981-EA33-48B3-9D15-A644F9A3BE96}"/>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
                                            <p:graphicEl>
                                              <a:dgm id="{38993981-EA33-48B3-9D15-A644F9A3BE96}"/>
                                            </p:graphic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
                                            <p:graphicEl>
                                              <a:dgm id="{BE17D744-7E6F-4CC3-B4E1-CC7561EB2DB4}"/>
                                            </p:graphicEl>
                                          </p:spTgt>
                                        </p:tgtEl>
                                        <p:attrNameLst>
                                          <p:attrName>style.visibility</p:attrName>
                                        </p:attrNameLst>
                                      </p:cBhvr>
                                      <p:to>
                                        <p:strVal val="visible"/>
                                      </p:to>
                                    </p:set>
                                    <p:anim calcmode="lin" valueType="num">
                                      <p:cBhvr additive="base">
                                        <p:cTn id="25" dur="500" fill="hold"/>
                                        <p:tgtEl>
                                          <p:spTgt spid="2">
                                            <p:graphicEl>
                                              <a:dgm id="{BE17D744-7E6F-4CC3-B4E1-CC7561EB2DB4}"/>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BE17D744-7E6F-4CC3-B4E1-CC7561EB2DB4}"/>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3FDE774C-DC0F-4489-824E-EA44C1D4ADBC}"/>
                                            </p:graphicEl>
                                          </p:spTgt>
                                        </p:tgtEl>
                                        <p:attrNameLst>
                                          <p:attrName>style.visibility</p:attrName>
                                        </p:attrNameLst>
                                      </p:cBhvr>
                                      <p:to>
                                        <p:strVal val="visible"/>
                                      </p:to>
                                    </p:set>
                                    <p:anim calcmode="lin" valueType="num">
                                      <p:cBhvr additive="base">
                                        <p:cTn id="31" dur="500" fill="hold"/>
                                        <p:tgtEl>
                                          <p:spTgt spid="2">
                                            <p:graphicEl>
                                              <a:dgm id="{3FDE774C-DC0F-4489-824E-EA44C1D4ADBC}"/>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3FDE774C-DC0F-4489-824E-EA44C1D4ADBC}"/>
                                            </p:graphic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
                                            <p:graphicEl>
                                              <a:dgm id="{2DC0DB32-D3A9-4868-9F3B-AC0DD7F4437D}"/>
                                            </p:graphicEl>
                                          </p:spTgt>
                                        </p:tgtEl>
                                        <p:attrNameLst>
                                          <p:attrName>style.visibility</p:attrName>
                                        </p:attrNameLst>
                                      </p:cBhvr>
                                      <p:to>
                                        <p:strVal val="visible"/>
                                      </p:to>
                                    </p:set>
                                    <p:anim calcmode="lin" valueType="num">
                                      <p:cBhvr additive="base">
                                        <p:cTn id="35" dur="500" fill="hold"/>
                                        <p:tgtEl>
                                          <p:spTgt spid="2">
                                            <p:graphicEl>
                                              <a:dgm id="{2DC0DB32-D3A9-4868-9F3B-AC0DD7F4437D}"/>
                                            </p:graphic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
                                            <p:graphicEl>
                                              <a:dgm id="{2DC0DB32-D3A9-4868-9F3B-AC0DD7F4437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P spid="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E469B4F-A82F-47EA-B657-3D28C92A4BF2}"/>
              </a:ext>
            </a:extLst>
          </p:cNvPr>
          <p:cNvSpPr txBox="1"/>
          <p:nvPr/>
        </p:nvSpPr>
        <p:spPr>
          <a:xfrm>
            <a:off x="2278267" y="15376"/>
            <a:ext cx="6350343" cy="524567"/>
          </a:xfrm>
          <a:prstGeom prst="rect">
            <a:avLst/>
          </a:prstGeom>
          <a:noFill/>
        </p:spPr>
        <p:txBody>
          <a:bodyPr wrap="square">
            <a:spAutoFit/>
          </a:bodyPr>
          <a:lstStyle/>
          <a:p>
            <a:pPr marL="0" marR="0" indent="274320" algn="just">
              <a:lnSpc>
                <a:spcPct val="130000"/>
              </a:lnSpc>
              <a:spcBef>
                <a:spcPts val="0"/>
              </a:spcBef>
              <a:spcAft>
                <a:spcPts val="0"/>
              </a:spcAft>
            </a:pP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1.1.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Lửa</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việc</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giữ</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lửa</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truyền</a:t>
            </a: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lử</a:t>
            </a:r>
            <a:r>
              <a:rPr lang="vi-VN"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6D529A98-EC35-4266-9F26-9FC555EBC43D}"/>
              </a:ext>
            </a:extLst>
          </p:cNvPr>
          <p:cNvSpPr txBox="1"/>
          <p:nvPr/>
        </p:nvSpPr>
        <p:spPr>
          <a:xfrm>
            <a:off x="1168400" y="912070"/>
            <a:ext cx="6589429" cy="1200329"/>
          </a:xfrm>
          <a:prstGeom prst="rect">
            <a:avLst/>
          </a:prstGeom>
          <a:noFill/>
        </p:spPr>
        <p:txBody>
          <a:bodyPr wrap="square">
            <a:spAutoFit/>
          </a:bodyPr>
          <a:lstStyle/>
          <a:p>
            <a:r>
              <a:rPr lang="vi-VN"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Dùng</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cành</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cây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viên</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sỏi</a:t>
            </a:r>
            <a:r>
              <a:rPr lang="vi-VN"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đá lửa</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để</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cọ</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xát</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sinh</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nhiệt</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và</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gây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cháy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là</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cách</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của</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người</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nguyên</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thủy</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để</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tạo</a:t>
            </a:r>
            <a:r>
              <a:rPr lang="en-US"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 ra </a:t>
            </a:r>
            <a:r>
              <a:rPr lang="en-US" sz="2400" dirty="0" err="1">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lửa</a:t>
            </a:r>
            <a:r>
              <a:rPr lang="vi-VN" sz="2400" dirty="0">
                <a:solidFill>
                  <a:srgbClr val="111111"/>
                </a:solidFill>
                <a:effectLst/>
                <a:latin typeface="Helvetica" panose="020B0604020202020204" pitchFamily="34" charset="0"/>
                <a:ea typeface="Calibri" panose="020F0502020204030204" pitchFamily="34" charset="0"/>
                <a:cs typeface="Times New Roman" panose="02020603050405020304" pitchFamily="18" charset="0"/>
              </a:rPr>
              <a:t>.</a:t>
            </a:r>
            <a:endParaRPr lang="en-US" sz="2400" dirty="0"/>
          </a:p>
        </p:txBody>
      </p:sp>
      <p:pic>
        <p:nvPicPr>
          <p:cNvPr id="6" name="Picture 5">
            <a:extLst>
              <a:ext uri="{FF2B5EF4-FFF2-40B4-BE49-F238E27FC236}">
                <a16:creationId xmlns:a16="http://schemas.microsoft.com/office/drawing/2014/main" id="{1758888F-78E6-471B-BAF1-D36F80AF9521}"/>
              </a:ext>
            </a:extLst>
          </p:cNvPr>
          <p:cNvPicPr>
            <a:picLocks noChangeAspect="1"/>
          </p:cNvPicPr>
          <p:nvPr/>
        </p:nvPicPr>
        <p:blipFill>
          <a:blip r:embed="rId2"/>
          <a:stretch>
            <a:fillRect/>
          </a:stretch>
        </p:blipFill>
        <p:spPr>
          <a:xfrm>
            <a:off x="121920" y="3781412"/>
            <a:ext cx="3176552" cy="3061212"/>
          </a:xfrm>
          <a:prstGeom prst="rect">
            <a:avLst/>
          </a:prstGeom>
        </p:spPr>
      </p:pic>
      <p:pic>
        <p:nvPicPr>
          <p:cNvPr id="10" name="Picture 9">
            <a:extLst>
              <a:ext uri="{FF2B5EF4-FFF2-40B4-BE49-F238E27FC236}">
                <a16:creationId xmlns:a16="http://schemas.microsoft.com/office/drawing/2014/main" id="{7FF5DBB8-9824-4F25-9BDD-88AE89B54885}"/>
              </a:ext>
            </a:extLst>
          </p:cNvPr>
          <p:cNvPicPr>
            <a:picLocks noChangeAspect="1"/>
          </p:cNvPicPr>
          <p:nvPr/>
        </p:nvPicPr>
        <p:blipFill>
          <a:blip r:embed="rId3"/>
          <a:stretch>
            <a:fillRect/>
          </a:stretch>
        </p:blipFill>
        <p:spPr>
          <a:xfrm>
            <a:off x="3399298" y="3796914"/>
            <a:ext cx="4588045" cy="3061086"/>
          </a:xfrm>
          <a:prstGeom prst="rect">
            <a:avLst/>
          </a:prstGeom>
        </p:spPr>
      </p:pic>
      <p:pic>
        <p:nvPicPr>
          <p:cNvPr id="7" name="Picture 6">
            <a:extLst>
              <a:ext uri="{FF2B5EF4-FFF2-40B4-BE49-F238E27FC236}">
                <a16:creationId xmlns:a16="http://schemas.microsoft.com/office/drawing/2014/main" id="{1775E39B-D295-4033-830E-767754739A6F}"/>
              </a:ext>
            </a:extLst>
          </p:cNvPr>
          <p:cNvPicPr>
            <a:picLocks noChangeAspect="1"/>
          </p:cNvPicPr>
          <p:nvPr/>
        </p:nvPicPr>
        <p:blipFill>
          <a:blip r:embed="rId4"/>
          <a:stretch>
            <a:fillRect/>
          </a:stretch>
        </p:blipFill>
        <p:spPr>
          <a:xfrm>
            <a:off x="7987343" y="3722596"/>
            <a:ext cx="3922644" cy="3061212"/>
          </a:xfrm>
          <a:prstGeom prst="rect">
            <a:avLst/>
          </a:prstGeom>
        </p:spPr>
      </p:pic>
      <p:pic>
        <p:nvPicPr>
          <p:cNvPr id="11" name="Picture 10">
            <a:extLst>
              <a:ext uri="{FF2B5EF4-FFF2-40B4-BE49-F238E27FC236}">
                <a16:creationId xmlns:a16="http://schemas.microsoft.com/office/drawing/2014/main" id="{563EE8DA-C617-48AE-B0D1-4C68609948BD}"/>
              </a:ext>
            </a:extLst>
          </p:cNvPr>
          <p:cNvPicPr>
            <a:picLocks noChangeAspect="1"/>
          </p:cNvPicPr>
          <p:nvPr/>
        </p:nvPicPr>
        <p:blipFill>
          <a:blip r:embed="rId5"/>
          <a:stretch>
            <a:fillRect/>
          </a:stretch>
        </p:blipFill>
        <p:spPr>
          <a:xfrm>
            <a:off x="8524488" y="74192"/>
            <a:ext cx="3599284" cy="3648404"/>
          </a:xfrm>
          <a:prstGeom prst="rect">
            <a:avLst/>
          </a:prstGeom>
        </p:spPr>
      </p:pic>
    </p:spTree>
    <p:extLst>
      <p:ext uri="{BB962C8B-B14F-4D97-AF65-F5344CB8AC3E}">
        <p14:creationId xmlns:p14="http://schemas.microsoft.com/office/powerpoint/2010/main" val="359846058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191294" y="73441"/>
            <a:ext cx="7285214" cy="596574"/>
          </a:xfrm>
          <a:prstGeom prst="rect">
            <a:avLst/>
          </a:prstGeom>
          <a:noFill/>
        </p:spPr>
        <p:txBody>
          <a:bodyPr wrap="square">
            <a:spAutoFit/>
          </a:bodyPr>
          <a:lstStyle/>
          <a:p>
            <a:pPr marL="0" marR="0" indent="274320" algn="ctr">
              <a:lnSpc>
                <a:spcPct val="130000"/>
              </a:lnSpc>
              <a:spcBef>
                <a:spcPts val="0"/>
              </a:spcBef>
              <a:spcAft>
                <a:spcPts val="0"/>
              </a:spcAft>
            </a:pPr>
            <a:r>
              <a:rPr lang="vi-VN"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1.2 Nghệ thuật tạo dáng công cụ</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D8E1238F-A3B6-4A73-8675-2961447CC444}"/>
              </a:ext>
            </a:extLst>
          </p:cNvPr>
          <p:cNvPicPr>
            <a:picLocks noChangeAspect="1"/>
          </p:cNvPicPr>
          <p:nvPr/>
        </p:nvPicPr>
        <p:blipFill>
          <a:blip r:embed="rId2"/>
          <a:stretch>
            <a:fillRect/>
          </a:stretch>
        </p:blipFill>
        <p:spPr>
          <a:xfrm>
            <a:off x="8348354" y="999081"/>
            <a:ext cx="3252107" cy="2660072"/>
          </a:xfrm>
          <a:prstGeom prst="rect">
            <a:avLst/>
          </a:prstGeom>
        </p:spPr>
      </p:pic>
      <p:pic>
        <p:nvPicPr>
          <p:cNvPr id="5" name="Picture 4">
            <a:extLst>
              <a:ext uri="{FF2B5EF4-FFF2-40B4-BE49-F238E27FC236}">
                <a16:creationId xmlns:a16="http://schemas.microsoft.com/office/drawing/2014/main" id="{F5D8A930-165D-4B88-87A7-D85B34BC55CB}"/>
              </a:ext>
            </a:extLst>
          </p:cNvPr>
          <p:cNvPicPr>
            <a:picLocks noChangeAspect="1"/>
          </p:cNvPicPr>
          <p:nvPr/>
        </p:nvPicPr>
        <p:blipFill>
          <a:blip r:embed="rId3"/>
          <a:stretch>
            <a:fillRect/>
          </a:stretch>
        </p:blipFill>
        <p:spPr>
          <a:xfrm>
            <a:off x="8348354" y="3720712"/>
            <a:ext cx="3671342" cy="2311953"/>
          </a:xfrm>
          <a:prstGeom prst="rect">
            <a:avLst/>
          </a:prstGeom>
        </p:spPr>
      </p:pic>
      <p:graphicFrame>
        <p:nvGraphicFramePr>
          <p:cNvPr id="6" name="Diagram 5">
            <a:extLst>
              <a:ext uri="{FF2B5EF4-FFF2-40B4-BE49-F238E27FC236}">
                <a16:creationId xmlns:a16="http://schemas.microsoft.com/office/drawing/2014/main" id="{2DDB6753-F004-4E27-AFD7-461E06F5AA45}"/>
              </a:ext>
            </a:extLst>
          </p:cNvPr>
          <p:cNvGraphicFramePr/>
          <p:nvPr/>
        </p:nvGraphicFramePr>
        <p:xfrm>
          <a:off x="220354" y="1118050"/>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4795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3281482C-D543-415E-9517-D061BC7D78E1}"/>
                                            </p:graphicEl>
                                          </p:spTgt>
                                        </p:tgtEl>
                                        <p:attrNameLst>
                                          <p:attrName>style.visibility</p:attrName>
                                        </p:attrNameLst>
                                      </p:cBhvr>
                                      <p:to>
                                        <p:strVal val="visible"/>
                                      </p:to>
                                    </p:set>
                                    <p:animEffect transition="in" filter="fade">
                                      <p:cBhvr>
                                        <p:cTn id="12" dur="500"/>
                                        <p:tgtEl>
                                          <p:spTgt spid="6">
                                            <p:graphicEl>
                                              <a:dgm id="{3281482C-D543-415E-9517-D061BC7D78E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42F36010-CE7B-401E-AB43-3247BCADDB64}"/>
                                            </p:graphicEl>
                                          </p:spTgt>
                                        </p:tgtEl>
                                        <p:attrNameLst>
                                          <p:attrName>style.visibility</p:attrName>
                                        </p:attrNameLst>
                                      </p:cBhvr>
                                      <p:to>
                                        <p:strVal val="visible"/>
                                      </p:to>
                                    </p:set>
                                    <p:animEffect transition="in" filter="fade">
                                      <p:cBhvr>
                                        <p:cTn id="17" dur="500"/>
                                        <p:tgtEl>
                                          <p:spTgt spid="6">
                                            <p:graphicEl>
                                              <a:dgm id="{42F36010-CE7B-401E-AB43-3247BCADDB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1A09EF0-C32A-4D32-9C6E-34B29BAFE8E3}"/>
                                            </p:graphicEl>
                                          </p:spTgt>
                                        </p:tgtEl>
                                        <p:attrNameLst>
                                          <p:attrName>style.visibility</p:attrName>
                                        </p:attrNameLst>
                                      </p:cBhvr>
                                      <p:to>
                                        <p:strVal val="visible"/>
                                      </p:to>
                                    </p:set>
                                    <p:animEffect transition="in" filter="fade">
                                      <p:cBhvr>
                                        <p:cTn id="22" dur="500"/>
                                        <p:tgtEl>
                                          <p:spTgt spid="6">
                                            <p:graphicEl>
                                              <a:dgm id="{21A09EF0-C32A-4D32-9C6E-34B29BAFE8E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059DD159-20EB-4059-A038-908DDB3F7CB7}"/>
                                            </p:graphicEl>
                                          </p:spTgt>
                                        </p:tgtEl>
                                        <p:attrNameLst>
                                          <p:attrName>style.visibility</p:attrName>
                                        </p:attrNameLst>
                                      </p:cBhvr>
                                      <p:to>
                                        <p:strVal val="visible"/>
                                      </p:to>
                                    </p:set>
                                    <p:animEffect transition="in" filter="fade">
                                      <p:cBhvr>
                                        <p:cTn id="27" dur="500"/>
                                        <p:tgtEl>
                                          <p:spTgt spid="6">
                                            <p:graphicEl>
                                              <a:dgm id="{059DD159-20EB-4059-A038-908DDB3F7CB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F96E8DA3-C721-4AA2-A3A2-497EC20B38CE}"/>
                                            </p:graphicEl>
                                          </p:spTgt>
                                        </p:tgtEl>
                                        <p:attrNameLst>
                                          <p:attrName>style.visibility</p:attrName>
                                        </p:attrNameLst>
                                      </p:cBhvr>
                                      <p:to>
                                        <p:strVal val="visible"/>
                                      </p:to>
                                    </p:set>
                                    <p:animEffect transition="in" filter="fade">
                                      <p:cBhvr>
                                        <p:cTn id="32" dur="500"/>
                                        <p:tgtEl>
                                          <p:spTgt spid="6">
                                            <p:graphicEl>
                                              <a:dgm id="{F96E8DA3-C721-4AA2-A3A2-497EC20B38C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E8B5AB3A-FF9A-40AF-84F6-97F44F01DAE3}"/>
                                            </p:graphicEl>
                                          </p:spTgt>
                                        </p:tgtEl>
                                        <p:attrNameLst>
                                          <p:attrName>style.visibility</p:attrName>
                                        </p:attrNameLst>
                                      </p:cBhvr>
                                      <p:to>
                                        <p:strVal val="visible"/>
                                      </p:to>
                                    </p:set>
                                    <p:animEffect transition="in" filter="fade">
                                      <p:cBhvr>
                                        <p:cTn id="37" dur="500"/>
                                        <p:tgtEl>
                                          <p:spTgt spid="6">
                                            <p:graphicEl>
                                              <a:dgm id="{E8B5AB3A-FF9A-40AF-84F6-97F44F01DA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C2300DFD-127F-4667-A6E4-4A49E56AC3B0}"/>
              </a:ext>
            </a:extLst>
          </p:cNvPr>
          <p:cNvPicPr>
            <a:picLocks noChangeAspect="1"/>
          </p:cNvPicPr>
          <p:nvPr/>
        </p:nvPicPr>
        <p:blipFill>
          <a:blip r:embed="rId3"/>
          <a:stretch>
            <a:fillRect/>
          </a:stretch>
        </p:blipFill>
        <p:spPr>
          <a:xfrm>
            <a:off x="236031" y="332339"/>
            <a:ext cx="6544940" cy="4358930"/>
          </a:xfrm>
          <a:prstGeom prst="rect">
            <a:avLst/>
          </a:prstGeom>
        </p:spPr>
      </p:pic>
      <p:sp>
        <p:nvSpPr>
          <p:cNvPr id="6" name="TextBox 5">
            <a:extLst>
              <a:ext uri="{FF2B5EF4-FFF2-40B4-BE49-F238E27FC236}">
                <a16:creationId xmlns:a16="http://schemas.microsoft.com/office/drawing/2014/main" id="{5B148FC2-CE45-47AF-9982-9A16D8588C9B}"/>
              </a:ext>
            </a:extLst>
          </p:cNvPr>
          <p:cNvSpPr txBox="1"/>
          <p:nvPr/>
        </p:nvSpPr>
        <p:spPr>
          <a:xfrm>
            <a:off x="414119" y="4838942"/>
            <a:ext cx="6188764" cy="369332"/>
          </a:xfrm>
          <a:prstGeom prst="rect">
            <a:avLst/>
          </a:prstGeom>
          <a:solidFill>
            <a:srgbClr val="C00000"/>
          </a:solidFill>
        </p:spPr>
        <p:txBody>
          <a:bodyPr wrap="square">
            <a:spAutoFit/>
          </a:bodyPr>
          <a:lstStyle/>
          <a:p>
            <a:pPr algn="ctr"/>
            <a:r>
              <a:rPr lang="vi-VN" dirty="0">
                <a:solidFill>
                  <a:schemeClr val="bg1"/>
                </a:solidFill>
              </a:rPr>
              <a:t>Mỹ thuật Việt Nam thời kỳ Hùng Vương</a:t>
            </a:r>
            <a:endParaRPr lang="en-US" dirty="0">
              <a:solidFill>
                <a:schemeClr val="bg1"/>
              </a:solidFill>
            </a:endParaRPr>
          </a:p>
        </p:txBody>
      </p:sp>
      <p:pic>
        <p:nvPicPr>
          <p:cNvPr id="5" name="Picture 4">
            <a:extLst>
              <a:ext uri="{FF2B5EF4-FFF2-40B4-BE49-F238E27FC236}">
                <a16:creationId xmlns:a16="http://schemas.microsoft.com/office/drawing/2014/main" id="{AA3B2D97-7122-495C-AD22-66979E56CD4B}"/>
              </a:ext>
            </a:extLst>
          </p:cNvPr>
          <p:cNvPicPr>
            <a:picLocks noChangeAspect="1"/>
          </p:cNvPicPr>
          <p:nvPr/>
        </p:nvPicPr>
        <p:blipFill>
          <a:blip r:embed="rId4"/>
          <a:stretch>
            <a:fillRect/>
          </a:stretch>
        </p:blipFill>
        <p:spPr>
          <a:xfrm>
            <a:off x="7319341" y="0"/>
            <a:ext cx="4762500" cy="6172200"/>
          </a:xfrm>
          <a:prstGeom prst="rect">
            <a:avLst/>
          </a:prstGeom>
        </p:spPr>
      </p:pic>
    </p:spTree>
    <p:extLst>
      <p:ext uri="{BB962C8B-B14F-4D97-AF65-F5344CB8AC3E}">
        <p14:creationId xmlns:p14="http://schemas.microsoft.com/office/powerpoint/2010/main" val="12748012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191294" y="73441"/>
            <a:ext cx="7285214" cy="596574"/>
          </a:xfrm>
          <a:prstGeom prst="rect">
            <a:avLst/>
          </a:prstGeom>
          <a:noFill/>
        </p:spPr>
        <p:txBody>
          <a:bodyPr wrap="square">
            <a:spAutoFit/>
          </a:bodyPr>
          <a:lstStyle/>
          <a:p>
            <a:pPr lvl="0" indent="274320" algn="ctr">
              <a:lnSpc>
                <a:spcPct val="130000"/>
              </a:lnSpc>
            </a:pPr>
            <a:r>
              <a:rPr lang="vi-VN"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1.3 Ăn mặc</a:t>
            </a:r>
            <a:endPar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2DDB6753-F004-4E27-AFD7-461E06F5AA45}"/>
              </a:ext>
            </a:extLst>
          </p:cNvPr>
          <p:cNvGraphicFramePr/>
          <p:nvPr/>
        </p:nvGraphicFramePr>
        <p:xfrm>
          <a:off x="220353" y="1118050"/>
          <a:ext cx="1157184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989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3281482C-D543-415E-9517-D061BC7D78E1}"/>
                                            </p:graphicEl>
                                          </p:spTgt>
                                        </p:tgtEl>
                                        <p:attrNameLst>
                                          <p:attrName>style.visibility</p:attrName>
                                        </p:attrNameLst>
                                      </p:cBhvr>
                                      <p:to>
                                        <p:strVal val="visible"/>
                                      </p:to>
                                    </p:set>
                                    <p:animEffect transition="in" filter="fade">
                                      <p:cBhvr>
                                        <p:cTn id="12" dur="500"/>
                                        <p:tgtEl>
                                          <p:spTgt spid="6">
                                            <p:graphicEl>
                                              <a:dgm id="{3281482C-D543-415E-9517-D061BC7D78E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42F36010-CE7B-401E-AB43-3247BCADDB64}"/>
                                            </p:graphicEl>
                                          </p:spTgt>
                                        </p:tgtEl>
                                        <p:attrNameLst>
                                          <p:attrName>style.visibility</p:attrName>
                                        </p:attrNameLst>
                                      </p:cBhvr>
                                      <p:to>
                                        <p:strVal val="visible"/>
                                      </p:to>
                                    </p:set>
                                    <p:animEffect transition="in" filter="fade">
                                      <p:cBhvr>
                                        <p:cTn id="17" dur="500"/>
                                        <p:tgtEl>
                                          <p:spTgt spid="6">
                                            <p:graphicEl>
                                              <a:dgm id="{42F36010-CE7B-401E-AB43-3247BCADDB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1A09EF0-C32A-4D32-9C6E-34B29BAFE8E3}"/>
                                            </p:graphicEl>
                                          </p:spTgt>
                                        </p:tgtEl>
                                        <p:attrNameLst>
                                          <p:attrName>style.visibility</p:attrName>
                                        </p:attrNameLst>
                                      </p:cBhvr>
                                      <p:to>
                                        <p:strVal val="visible"/>
                                      </p:to>
                                    </p:set>
                                    <p:animEffect transition="in" filter="fade">
                                      <p:cBhvr>
                                        <p:cTn id="22" dur="500"/>
                                        <p:tgtEl>
                                          <p:spTgt spid="6">
                                            <p:graphicEl>
                                              <a:dgm id="{21A09EF0-C32A-4D32-9C6E-34B29BAFE8E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059DD159-20EB-4059-A038-908DDB3F7CB7}"/>
                                            </p:graphicEl>
                                          </p:spTgt>
                                        </p:tgtEl>
                                        <p:attrNameLst>
                                          <p:attrName>style.visibility</p:attrName>
                                        </p:attrNameLst>
                                      </p:cBhvr>
                                      <p:to>
                                        <p:strVal val="visible"/>
                                      </p:to>
                                    </p:set>
                                    <p:animEffect transition="in" filter="fade">
                                      <p:cBhvr>
                                        <p:cTn id="27" dur="500"/>
                                        <p:tgtEl>
                                          <p:spTgt spid="6">
                                            <p:graphicEl>
                                              <a:dgm id="{059DD159-20EB-4059-A038-908DDB3F7CB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F96E8DA3-C721-4AA2-A3A2-497EC20B38CE}"/>
                                            </p:graphicEl>
                                          </p:spTgt>
                                        </p:tgtEl>
                                        <p:attrNameLst>
                                          <p:attrName>style.visibility</p:attrName>
                                        </p:attrNameLst>
                                      </p:cBhvr>
                                      <p:to>
                                        <p:strVal val="visible"/>
                                      </p:to>
                                    </p:set>
                                    <p:animEffect transition="in" filter="fade">
                                      <p:cBhvr>
                                        <p:cTn id="32" dur="500"/>
                                        <p:tgtEl>
                                          <p:spTgt spid="6">
                                            <p:graphicEl>
                                              <a:dgm id="{F96E8DA3-C721-4AA2-A3A2-497EC20B38C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E8B5AB3A-FF9A-40AF-84F6-97F44F01DAE3}"/>
                                            </p:graphicEl>
                                          </p:spTgt>
                                        </p:tgtEl>
                                        <p:attrNameLst>
                                          <p:attrName>style.visibility</p:attrName>
                                        </p:attrNameLst>
                                      </p:cBhvr>
                                      <p:to>
                                        <p:strVal val="visible"/>
                                      </p:to>
                                    </p:set>
                                    <p:animEffect transition="in" filter="fade">
                                      <p:cBhvr>
                                        <p:cTn id="37" dur="500"/>
                                        <p:tgtEl>
                                          <p:spTgt spid="6">
                                            <p:graphicEl>
                                              <a:dgm id="{E8B5AB3A-FF9A-40AF-84F6-97F44F01DA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EF7F981-9AC0-4B68-B3D8-464ADF001C80}"/>
              </a:ext>
            </a:extLst>
          </p:cNvPr>
          <p:cNvSpPr txBox="1"/>
          <p:nvPr/>
        </p:nvSpPr>
        <p:spPr>
          <a:xfrm>
            <a:off x="0" y="3228417"/>
            <a:ext cx="5680213" cy="646331"/>
          </a:xfrm>
          <a:prstGeom prst="rect">
            <a:avLst/>
          </a:prstGeom>
          <a:noFill/>
        </p:spPr>
        <p:txBody>
          <a:bodyPr wrap="square">
            <a:spAutoFit/>
          </a:bodyPr>
          <a:lstStyle/>
          <a:p>
            <a:r>
              <a:rPr lang="en-US" dirty="0"/>
              <a:t> </a:t>
            </a:r>
            <a:r>
              <a:rPr lang="en-US" dirty="0" err="1"/>
              <a:t>Dấu</a:t>
            </a:r>
            <a:r>
              <a:rPr lang="en-US" dirty="0"/>
              <a:t> </a:t>
            </a:r>
            <a:r>
              <a:rPr lang="en-US" dirty="0" err="1"/>
              <a:t>tích</a:t>
            </a:r>
            <a:r>
              <a:rPr lang="en-US" dirty="0"/>
              <a:t> </a:t>
            </a:r>
            <a:r>
              <a:rPr lang="en-US" dirty="0" err="1"/>
              <a:t>vải</a:t>
            </a:r>
            <a:r>
              <a:rPr lang="en-US" dirty="0"/>
              <a:t> </a:t>
            </a:r>
            <a:r>
              <a:rPr lang="en-US" dirty="0" err="1"/>
              <a:t>với</a:t>
            </a:r>
            <a:r>
              <a:rPr lang="en-US" dirty="0"/>
              <a:t> </a:t>
            </a:r>
            <a:r>
              <a:rPr lang="en-US" dirty="0" err="1"/>
              <a:t>các</a:t>
            </a:r>
            <a:r>
              <a:rPr lang="en-US" dirty="0"/>
              <a:t> </a:t>
            </a:r>
            <a:r>
              <a:rPr lang="en-US" dirty="0" err="1"/>
              <a:t>chất</a:t>
            </a:r>
            <a:r>
              <a:rPr lang="en-US" dirty="0"/>
              <a:t> </a:t>
            </a:r>
            <a:r>
              <a:rPr lang="en-US" dirty="0" err="1"/>
              <a:t>liệu</a:t>
            </a:r>
            <a:r>
              <a:rPr lang="en-US" dirty="0"/>
              <a:t> </a:t>
            </a:r>
            <a:r>
              <a:rPr lang="en-US" dirty="0" err="1"/>
              <a:t>lụa</a:t>
            </a:r>
            <a:r>
              <a:rPr lang="en-US" dirty="0"/>
              <a:t>, </a:t>
            </a:r>
            <a:r>
              <a:rPr lang="en-US" dirty="0" err="1"/>
              <a:t>vải</a:t>
            </a:r>
            <a:r>
              <a:rPr lang="en-US" dirty="0"/>
              <a:t> </a:t>
            </a:r>
            <a:r>
              <a:rPr lang="en-US" dirty="0" err="1"/>
              <a:t>lanh</a:t>
            </a:r>
            <a:r>
              <a:rPr lang="en-US" dirty="0"/>
              <a:t> (hemp) </a:t>
            </a:r>
            <a:r>
              <a:rPr lang="en-US" dirty="0" err="1"/>
              <a:t>và</a:t>
            </a:r>
            <a:r>
              <a:rPr lang="en-US" dirty="0"/>
              <a:t> </a:t>
            </a:r>
            <a:r>
              <a:rPr lang="en-US" dirty="0" err="1"/>
              <a:t>vải</a:t>
            </a:r>
            <a:r>
              <a:rPr lang="en-US" dirty="0"/>
              <a:t> gai (ramie) </a:t>
            </a:r>
          </a:p>
        </p:txBody>
      </p:sp>
      <p:pic>
        <p:nvPicPr>
          <p:cNvPr id="4" name="Picture 3">
            <a:extLst>
              <a:ext uri="{FF2B5EF4-FFF2-40B4-BE49-F238E27FC236}">
                <a16:creationId xmlns:a16="http://schemas.microsoft.com/office/drawing/2014/main" id="{1FE55261-259D-4D4C-91A4-BA202F6B8454}"/>
              </a:ext>
            </a:extLst>
          </p:cNvPr>
          <p:cNvPicPr>
            <a:picLocks noChangeAspect="1"/>
          </p:cNvPicPr>
          <p:nvPr/>
        </p:nvPicPr>
        <p:blipFill>
          <a:blip r:embed="rId2"/>
          <a:stretch>
            <a:fillRect/>
          </a:stretch>
        </p:blipFill>
        <p:spPr>
          <a:xfrm>
            <a:off x="6255026" y="354080"/>
            <a:ext cx="5408751" cy="3520667"/>
          </a:xfrm>
          <a:prstGeom prst="rect">
            <a:avLst/>
          </a:prstGeom>
        </p:spPr>
      </p:pic>
      <p:sp>
        <p:nvSpPr>
          <p:cNvPr id="8" name="TextBox 7">
            <a:extLst>
              <a:ext uri="{FF2B5EF4-FFF2-40B4-BE49-F238E27FC236}">
                <a16:creationId xmlns:a16="http://schemas.microsoft.com/office/drawing/2014/main" id="{83D17D8B-3695-4F55-AD17-38F5C991BA4F}"/>
              </a:ext>
            </a:extLst>
          </p:cNvPr>
          <p:cNvSpPr txBox="1"/>
          <p:nvPr/>
        </p:nvSpPr>
        <p:spPr>
          <a:xfrm>
            <a:off x="6673401" y="4003670"/>
            <a:ext cx="4572000" cy="923330"/>
          </a:xfrm>
          <a:prstGeom prst="rect">
            <a:avLst/>
          </a:prstGeom>
          <a:noFill/>
        </p:spPr>
        <p:txBody>
          <a:bodyPr wrap="square">
            <a:spAutoFit/>
          </a:bodyPr>
          <a:lstStyle/>
          <a:p>
            <a:r>
              <a:rPr lang="vi-VN" b="0" i="0" dirty="0">
                <a:solidFill>
                  <a:srgbClr val="000000"/>
                </a:solidFill>
                <a:effectLst/>
                <a:latin typeface="Roboto Condensed" panose="02000000000000000000" pitchFamily="2" charset="0"/>
              </a:rPr>
              <a:t>Dọi xe sợi văn hoá Phùng Nguyên (cách nay 4000 năm) [Tạ Đức, 2013, Nguồn gốc người Việt – người Mường]</a:t>
            </a:r>
            <a:endParaRPr lang="en-US" dirty="0"/>
          </a:p>
        </p:txBody>
      </p:sp>
      <p:pic>
        <p:nvPicPr>
          <p:cNvPr id="7" name="Picture 6">
            <a:extLst>
              <a:ext uri="{FF2B5EF4-FFF2-40B4-BE49-F238E27FC236}">
                <a16:creationId xmlns:a16="http://schemas.microsoft.com/office/drawing/2014/main" id="{1F2EB20C-B1FD-4C0A-B334-56967267BAF1}"/>
              </a:ext>
            </a:extLst>
          </p:cNvPr>
          <p:cNvPicPr>
            <a:picLocks noChangeAspect="1"/>
          </p:cNvPicPr>
          <p:nvPr/>
        </p:nvPicPr>
        <p:blipFill>
          <a:blip r:embed="rId3"/>
          <a:stretch>
            <a:fillRect/>
          </a:stretch>
        </p:blipFill>
        <p:spPr>
          <a:xfrm>
            <a:off x="3158574" y="3699815"/>
            <a:ext cx="3353215" cy="3158185"/>
          </a:xfrm>
          <a:prstGeom prst="rect">
            <a:avLst/>
          </a:prstGeom>
        </p:spPr>
      </p:pic>
      <p:pic>
        <p:nvPicPr>
          <p:cNvPr id="9" name="Picture 8">
            <a:extLst>
              <a:ext uri="{FF2B5EF4-FFF2-40B4-BE49-F238E27FC236}">
                <a16:creationId xmlns:a16="http://schemas.microsoft.com/office/drawing/2014/main" id="{5D463CCA-D5EC-4513-8876-245E9C3D1929}"/>
              </a:ext>
            </a:extLst>
          </p:cNvPr>
          <p:cNvPicPr>
            <a:picLocks noChangeAspect="1"/>
          </p:cNvPicPr>
          <p:nvPr/>
        </p:nvPicPr>
        <p:blipFill>
          <a:blip r:embed="rId4"/>
          <a:stretch>
            <a:fillRect/>
          </a:stretch>
        </p:blipFill>
        <p:spPr>
          <a:xfrm>
            <a:off x="872574" y="245165"/>
            <a:ext cx="5223426" cy="2804491"/>
          </a:xfrm>
          <a:prstGeom prst="rect">
            <a:avLst/>
          </a:prstGeom>
        </p:spPr>
      </p:pic>
    </p:spTree>
    <p:extLst>
      <p:ext uri="{BB962C8B-B14F-4D97-AF65-F5344CB8AC3E}">
        <p14:creationId xmlns:p14="http://schemas.microsoft.com/office/powerpoint/2010/main" val="71828713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pic>
        <p:nvPicPr>
          <p:cNvPr id="1026" name="Picture 2" descr="Xam hinh anh 1">
            <a:extLst>
              <a:ext uri="{FF2B5EF4-FFF2-40B4-BE49-F238E27FC236}">
                <a16:creationId xmlns:a16="http://schemas.microsoft.com/office/drawing/2014/main" id="{8AC23B8A-EBBD-4656-8FB9-D22624B399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4974" y="59635"/>
            <a:ext cx="4731026" cy="321365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2CF9F1F-A119-4F54-9C13-BFC036538FBC}"/>
              </a:ext>
            </a:extLst>
          </p:cNvPr>
          <p:cNvPicPr>
            <a:picLocks noChangeAspect="1"/>
          </p:cNvPicPr>
          <p:nvPr/>
        </p:nvPicPr>
        <p:blipFill>
          <a:blip r:embed="rId4"/>
          <a:stretch>
            <a:fillRect/>
          </a:stretch>
        </p:blipFill>
        <p:spPr>
          <a:xfrm>
            <a:off x="6129131" y="619539"/>
            <a:ext cx="5791200" cy="5307495"/>
          </a:xfrm>
          <a:prstGeom prst="rect">
            <a:avLst/>
          </a:prstGeom>
        </p:spPr>
      </p:pic>
      <p:pic>
        <p:nvPicPr>
          <p:cNvPr id="1028" name="Picture 4" descr="Xam hinh anh 5">
            <a:extLst>
              <a:ext uri="{FF2B5EF4-FFF2-40B4-BE49-F238E27FC236}">
                <a16:creationId xmlns:a16="http://schemas.microsoft.com/office/drawing/2014/main" id="{A377A598-545D-415B-B4AF-7CB0C41D41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9931" y="3332922"/>
            <a:ext cx="4876800" cy="3359426"/>
          </a:xfrm>
          <a:prstGeom prst="rect">
            <a:avLst/>
          </a:prstGeom>
          <a:noFill/>
          <a:extLst>
            <a:ext uri="{909E8E84-426E-40DD-AFC4-6F175D3DCCD1}">
              <a14:hiddenFill xmlns:a14="http://schemas.microsoft.com/office/drawing/2010/main">
                <a:solidFill>
                  <a:srgbClr val="FFFFFF"/>
                </a:solidFill>
              </a14:hiddenFill>
            </a:ext>
          </a:extLst>
        </p:spPr>
      </p:pic>
      <p:sp>
        <p:nvSpPr>
          <p:cNvPr id="5" name="Action Button: Video 4">
            <a:hlinkClick r:id="rId6" action="ppaction://program" highlightClick="1"/>
            <a:extLst>
              <a:ext uri="{FF2B5EF4-FFF2-40B4-BE49-F238E27FC236}">
                <a16:creationId xmlns:a16="http://schemas.microsoft.com/office/drawing/2014/main" id="{BC566B47-D31C-4DD0-96F5-5EB2A7C504D9}"/>
              </a:ext>
            </a:extLst>
          </p:cNvPr>
          <p:cNvSpPr/>
          <p:nvPr/>
        </p:nvSpPr>
        <p:spPr>
          <a:xfrm>
            <a:off x="8786191" y="6056243"/>
            <a:ext cx="2517913" cy="801757"/>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722507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8460B5-5808-4F85-AF7C-DB14326D2A79}"/>
              </a:ext>
            </a:extLst>
          </p:cNvPr>
          <p:cNvPicPr>
            <a:picLocks noChangeAspect="1"/>
          </p:cNvPicPr>
          <p:nvPr/>
        </p:nvPicPr>
        <p:blipFill>
          <a:blip r:embed="rId2"/>
          <a:stretch>
            <a:fillRect/>
          </a:stretch>
        </p:blipFill>
        <p:spPr>
          <a:xfrm>
            <a:off x="39757" y="0"/>
            <a:ext cx="6917634" cy="6579704"/>
          </a:xfrm>
          <a:prstGeom prst="rect">
            <a:avLst/>
          </a:prstGeom>
        </p:spPr>
      </p:pic>
      <p:pic>
        <p:nvPicPr>
          <p:cNvPr id="5" name="Picture 4">
            <a:extLst>
              <a:ext uri="{FF2B5EF4-FFF2-40B4-BE49-F238E27FC236}">
                <a16:creationId xmlns:a16="http://schemas.microsoft.com/office/drawing/2014/main" id="{83D8BAD7-E933-4D1F-9ABD-105ECB94C46D}"/>
              </a:ext>
            </a:extLst>
          </p:cNvPr>
          <p:cNvPicPr>
            <a:picLocks noChangeAspect="1"/>
          </p:cNvPicPr>
          <p:nvPr/>
        </p:nvPicPr>
        <p:blipFill>
          <a:blip r:embed="rId3"/>
          <a:stretch>
            <a:fillRect/>
          </a:stretch>
        </p:blipFill>
        <p:spPr>
          <a:xfrm>
            <a:off x="6599582" y="142999"/>
            <a:ext cx="5552661" cy="5257676"/>
          </a:xfrm>
          <a:prstGeom prst="rect">
            <a:avLst/>
          </a:prstGeom>
        </p:spPr>
      </p:pic>
      <p:sp>
        <p:nvSpPr>
          <p:cNvPr id="10" name="TextBox 9">
            <a:extLst>
              <a:ext uri="{FF2B5EF4-FFF2-40B4-BE49-F238E27FC236}">
                <a16:creationId xmlns:a16="http://schemas.microsoft.com/office/drawing/2014/main" id="{BDC5FC0B-8C38-4E9A-8658-A32C6336E640}"/>
              </a:ext>
            </a:extLst>
          </p:cNvPr>
          <p:cNvSpPr txBox="1"/>
          <p:nvPr/>
        </p:nvSpPr>
        <p:spPr>
          <a:xfrm>
            <a:off x="6884503" y="5656374"/>
            <a:ext cx="4982818" cy="923330"/>
          </a:xfrm>
          <a:prstGeom prst="rect">
            <a:avLst/>
          </a:prstGeom>
          <a:noFill/>
        </p:spPr>
        <p:txBody>
          <a:bodyPr wrap="square">
            <a:spAutoFit/>
          </a:bodyPr>
          <a:lstStyle/>
          <a:p>
            <a:pPr algn="ctr"/>
            <a:r>
              <a:rPr lang="vi-VN" dirty="0"/>
              <a:t>Dạng áo váy quấn thân sang trái được mô phỏng chi tiết hơn trên hình vẽ trên các bức tượng Điền Việt. </a:t>
            </a:r>
            <a:endParaRPr lang="en-US" dirty="0"/>
          </a:p>
        </p:txBody>
      </p:sp>
    </p:spTree>
    <p:extLst>
      <p:ext uri="{BB962C8B-B14F-4D97-AF65-F5344CB8AC3E}">
        <p14:creationId xmlns:p14="http://schemas.microsoft.com/office/powerpoint/2010/main" val="353335536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69F9A6-2B78-4E0E-BC69-0105A43FACC2}"/>
              </a:ext>
            </a:extLst>
          </p:cNvPr>
          <p:cNvPicPr>
            <a:picLocks noChangeAspect="1"/>
          </p:cNvPicPr>
          <p:nvPr/>
        </p:nvPicPr>
        <p:blipFill>
          <a:blip r:embed="rId2"/>
          <a:stretch>
            <a:fillRect/>
          </a:stretch>
        </p:blipFill>
        <p:spPr>
          <a:xfrm>
            <a:off x="1064630" y="643467"/>
            <a:ext cx="2970783" cy="2475653"/>
          </a:xfrm>
          <a:prstGeom prst="rect">
            <a:avLst/>
          </a:prstGeom>
        </p:spPr>
      </p:pic>
      <p:pic>
        <p:nvPicPr>
          <p:cNvPr id="3" name="Picture 2">
            <a:extLst>
              <a:ext uri="{FF2B5EF4-FFF2-40B4-BE49-F238E27FC236}">
                <a16:creationId xmlns:a16="http://schemas.microsoft.com/office/drawing/2014/main" id="{3FD96389-CB08-4CF3-9FB7-07784B473FC3}"/>
              </a:ext>
            </a:extLst>
          </p:cNvPr>
          <p:cNvPicPr>
            <a:picLocks noChangeAspect="1"/>
          </p:cNvPicPr>
          <p:nvPr/>
        </p:nvPicPr>
        <p:blipFill>
          <a:blip r:embed="rId3"/>
          <a:stretch>
            <a:fillRect/>
          </a:stretch>
        </p:blipFill>
        <p:spPr>
          <a:xfrm>
            <a:off x="622549" y="4232349"/>
            <a:ext cx="3854945" cy="1503321"/>
          </a:xfrm>
          <a:prstGeom prst="rect">
            <a:avLst/>
          </a:prstGeom>
        </p:spPr>
      </p:pic>
      <p:pic>
        <p:nvPicPr>
          <p:cNvPr id="2" name="Picture 1">
            <a:extLst>
              <a:ext uri="{FF2B5EF4-FFF2-40B4-BE49-F238E27FC236}">
                <a16:creationId xmlns:a16="http://schemas.microsoft.com/office/drawing/2014/main" id="{F3728AD5-3F98-4EF2-8486-2714E412EDEA}"/>
              </a:ext>
            </a:extLst>
          </p:cNvPr>
          <p:cNvPicPr>
            <a:picLocks noChangeAspect="1"/>
          </p:cNvPicPr>
          <p:nvPr/>
        </p:nvPicPr>
        <p:blipFill rotWithShape="1">
          <a:blip r:embed="rId4"/>
          <a:srcRect t="5278" r="-2" b="3222"/>
          <a:stretch/>
        </p:blipFill>
        <p:spPr>
          <a:xfrm>
            <a:off x="5144764" y="753053"/>
            <a:ext cx="6410084" cy="5365954"/>
          </a:xfrm>
          <a:prstGeom prst="rect">
            <a:avLst/>
          </a:prstGeom>
        </p:spPr>
      </p:pic>
    </p:spTree>
    <p:extLst>
      <p:ext uri="{BB962C8B-B14F-4D97-AF65-F5344CB8AC3E}">
        <p14:creationId xmlns:p14="http://schemas.microsoft.com/office/powerpoint/2010/main" val="127848071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2191294" y="73441"/>
            <a:ext cx="7285214" cy="596574"/>
          </a:xfrm>
          <a:prstGeom prst="rect">
            <a:avLst/>
          </a:prstGeom>
          <a:noFill/>
        </p:spPr>
        <p:txBody>
          <a:bodyPr wrap="square">
            <a:spAutoFit/>
          </a:bodyPr>
          <a:lstStyle/>
          <a:p>
            <a:pPr lvl="0" indent="274320" algn="ctr">
              <a:lnSpc>
                <a:spcPct val="130000"/>
              </a:lnSpc>
            </a:pPr>
            <a:r>
              <a:rPr lang="vi-VN"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1.4 Cư trú</a:t>
            </a:r>
            <a:endParaRPr kumimoji="0" lang="en-US" sz="28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2DDB6753-F004-4E27-AFD7-461E06F5AA45}"/>
              </a:ext>
            </a:extLst>
          </p:cNvPr>
          <p:cNvGraphicFramePr/>
          <p:nvPr>
            <p:extLst>
              <p:ext uri="{D42A27DB-BD31-4B8C-83A1-F6EECF244321}">
                <p14:modId xmlns:p14="http://schemas.microsoft.com/office/powerpoint/2010/main" val="62796605"/>
              </p:ext>
            </p:extLst>
          </p:nvPr>
        </p:nvGraphicFramePr>
        <p:xfrm>
          <a:off x="220353" y="1118050"/>
          <a:ext cx="1157184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2938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44AC20F0-E480-4FE3-9C03-F94ED25D006C}"/>
                                            </p:graphicEl>
                                          </p:spTgt>
                                        </p:tgtEl>
                                        <p:attrNameLst>
                                          <p:attrName>style.visibility</p:attrName>
                                        </p:attrNameLst>
                                      </p:cBhvr>
                                      <p:to>
                                        <p:strVal val="visible"/>
                                      </p:to>
                                    </p:set>
                                    <p:animEffect transition="in" filter="fade">
                                      <p:cBhvr>
                                        <p:cTn id="12" dur="500"/>
                                        <p:tgtEl>
                                          <p:spTgt spid="6">
                                            <p:graphicEl>
                                              <a:dgm id="{44AC20F0-E480-4FE3-9C03-F94ED25D006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F25AC542-DC87-44ED-B30D-5313FC025B93}"/>
                                            </p:graphicEl>
                                          </p:spTgt>
                                        </p:tgtEl>
                                        <p:attrNameLst>
                                          <p:attrName>style.visibility</p:attrName>
                                        </p:attrNameLst>
                                      </p:cBhvr>
                                      <p:to>
                                        <p:strVal val="visible"/>
                                      </p:to>
                                    </p:set>
                                    <p:animEffect transition="in" filter="fade">
                                      <p:cBhvr>
                                        <p:cTn id="17" dur="500"/>
                                        <p:tgtEl>
                                          <p:spTgt spid="6">
                                            <p:graphicEl>
                                              <a:dgm id="{F25AC542-DC87-44ED-B30D-5313FC025B9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BA2BD96-46F8-4437-B82E-B9AA6DB67530}"/>
                                            </p:graphicEl>
                                          </p:spTgt>
                                        </p:tgtEl>
                                        <p:attrNameLst>
                                          <p:attrName>style.visibility</p:attrName>
                                        </p:attrNameLst>
                                      </p:cBhvr>
                                      <p:to>
                                        <p:strVal val="visible"/>
                                      </p:to>
                                    </p:set>
                                    <p:animEffect transition="in" filter="fade">
                                      <p:cBhvr>
                                        <p:cTn id="22" dur="500"/>
                                        <p:tgtEl>
                                          <p:spTgt spid="6">
                                            <p:graphicEl>
                                              <a:dgm id="{2BA2BD96-46F8-4437-B82E-B9AA6DB6753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D4CDC77B-64C2-4AFE-8270-58F463539D81}"/>
                                            </p:graphicEl>
                                          </p:spTgt>
                                        </p:tgtEl>
                                        <p:attrNameLst>
                                          <p:attrName>style.visibility</p:attrName>
                                        </p:attrNameLst>
                                      </p:cBhvr>
                                      <p:to>
                                        <p:strVal val="visible"/>
                                      </p:to>
                                    </p:set>
                                    <p:animEffect transition="in" filter="fade">
                                      <p:cBhvr>
                                        <p:cTn id="27" dur="500"/>
                                        <p:tgtEl>
                                          <p:spTgt spid="6">
                                            <p:graphicEl>
                                              <a:dgm id="{D4CDC77B-64C2-4AFE-8270-58F463539D81}"/>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FABC974F-C62C-4204-A3A5-DDA80B98124F}"/>
                                            </p:graphicEl>
                                          </p:spTgt>
                                        </p:tgtEl>
                                        <p:attrNameLst>
                                          <p:attrName>style.visibility</p:attrName>
                                        </p:attrNameLst>
                                      </p:cBhvr>
                                      <p:to>
                                        <p:strVal val="visible"/>
                                      </p:to>
                                    </p:set>
                                    <p:animEffect transition="in" filter="fade">
                                      <p:cBhvr>
                                        <p:cTn id="32" dur="500"/>
                                        <p:tgtEl>
                                          <p:spTgt spid="6">
                                            <p:graphicEl>
                                              <a:dgm id="{FABC974F-C62C-4204-A3A5-DDA80B98124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5072C50A-0B5B-4AD8-BA5D-EB672E7ED4BE}"/>
                                            </p:graphicEl>
                                          </p:spTgt>
                                        </p:tgtEl>
                                        <p:attrNameLst>
                                          <p:attrName>style.visibility</p:attrName>
                                        </p:attrNameLst>
                                      </p:cBhvr>
                                      <p:to>
                                        <p:strVal val="visible"/>
                                      </p:to>
                                    </p:set>
                                    <p:animEffect transition="in" filter="fade">
                                      <p:cBhvr>
                                        <p:cTn id="37" dur="500"/>
                                        <p:tgtEl>
                                          <p:spTgt spid="6">
                                            <p:graphicEl>
                                              <a:dgm id="{5072C50A-0B5B-4AD8-BA5D-EB672E7ED4B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7205BB7E-9719-4368-90C1-1BFFD417F045}"/>
                                            </p:graphicEl>
                                          </p:spTgt>
                                        </p:tgtEl>
                                        <p:attrNameLst>
                                          <p:attrName>style.visibility</p:attrName>
                                        </p:attrNameLst>
                                      </p:cBhvr>
                                      <p:to>
                                        <p:strVal val="visible"/>
                                      </p:to>
                                    </p:set>
                                    <p:animEffect transition="in" filter="fade">
                                      <p:cBhvr>
                                        <p:cTn id="42" dur="500"/>
                                        <p:tgtEl>
                                          <p:spTgt spid="6">
                                            <p:graphicEl>
                                              <a:dgm id="{7205BB7E-9719-4368-90C1-1BFFD417F045}"/>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graphicEl>
                                              <a:dgm id="{39753246-1282-484E-BE34-555BE477DBAC}"/>
                                            </p:graphicEl>
                                          </p:spTgt>
                                        </p:tgtEl>
                                        <p:attrNameLst>
                                          <p:attrName>style.visibility</p:attrName>
                                        </p:attrNameLst>
                                      </p:cBhvr>
                                      <p:to>
                                        <p:strVal val="visible"/>
                                      </p:to>
                                    </p:set>
                                    <p:animEffect transition="in" filter="fade">
                                      <p:cBhvr>
                                        <p:cTn id="47" dur="500"/>
                                        <p:tgtEl>
                                          <p:spTgt spid="6">
                                            <p:graphicEl>
                                              <a:dgm id="{39753246-1282-484E-BE34-555BE477DBAC}"/>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graphicEl>
                                              <a:dgm id="{E8FAD969-7348-4765-927C-D0EA3F24C554}"/>
                                            </p:graphicEl>
                                          </p:spTgt>
                                        </p:tgtEl>
                                        <p:attrNameLst>
                                          <p:attrName>style.visibility</p:attrName>
                                        </p:attrNameLst>
                                      </p:cBhvr>
                                      <p:to>
                                        <p:strVal val="visible"/>
                                      </p:to>
                                    </p:set>
                                    <p:animEffect transition="in" filter="fade">
                                      <p:cBhvr>
                                        <p:cTn id="52" dur="500"/>
                                        <p:tgtEl>
                                          <p:spTgt spid="6">
                                            <p:graphicEl>
                                              <a:dgm id="{E8FAD969-7348-4765-927C-D0EA3F24C554}"/>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
                                            <p:graphicEl>
                                              <a:dgm id="{D94F7747-A879-43B7-8F89-12187C46ED36}"/>
                                            </p:graphicEl>
                                          </p:spTgt>
                                        </p:tgtEl>
                                        <p:attrNameLst>
                                          <p:attrName>style.visibility</p:attrName>
                                        </p:attrNameLst>
                                      </p:cBhvr>
                                      <p:to>
                                        <p:strVal val="visible"/>
                                      </p:to>
                                    </p:set>
                                    <p:animEffect transition="in" filter="fade">
                                      <p:cBhvr>
                                        <p:cTn id="57" dur="500"/>
                                        <p:tgtEl>
                                          <p:spTgt spid="6">
                                            <p:graphicEl>
                                              <a:dgm id="{D94F7747-A879-43B7-8F89-12187C46ED3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551CA3-9CD6-407B-A06C-CCB9CEEEA77F}"/>
              </a:ext>
            </a:extLst>
          </p:cNvPr>
          <p:cNvPicPr>
            <a:picLocks noChangeAspect="1"/>
          </p:cNvPicPr>
          <p:nvPr/>
        </p:nvPicPr>
        <p:blipFill>
          <a:blip r:embed="rId2"/>
          <a:stretch>
            <a:fillRect/>
          </a:stretch>
        </p:blipFill>
        <p:spPr>
          <a:xfrm>
            <a:off x="132523" y="119952"/>
            <a:ext cx="8026676" cy="6618096"/>
          </a:xfrm>
          <a:prstGeom prst="rect">
            <a:avLst/>
          </a:prstGeom>
        </p:spPr>
      </p:pic>
      <p:sp>
        <p:nvSpPr>
          <p:cNvPr id="8" name="TextBox 7">
            <a:extLst>
              <a:ext uri="{FF2B5EF4-FFF2-40B4-BE49-F238E27FC236}">
                <a16:creationId xmlns:a16="http://schemas.microsoft.com/office/drawing/2014/main" id="{38A2033A-6600-41F5-B710-B0BD4FC1FC52}"/>
              </a:ext>
            </a:extLst>
          </p:cNvPr>
          <p:cNvSpPr txBox="1"/>
          <p:nvPr/>
        </p:nvSpPr>
        <p:spPr>
          <a:xfrm>
            <a:off x="8587407" y="1347905"/>
            <a:ext cx="3472070" cy="3785652"/>
          </a:xfrm>
          <a:prstGeom prst="rect">
            <a:avLst/>
          </a:prstGeom>
          <a:noFill/>
        </p:spPr>
        <p:txBody>
          <a:bodyPr wrap="square">
            <a:spAutoFit/>
          </a:bodyPr>
          <a:lstStyle/>
          <a:p>
            <a:pPr algn="just"/>
            <a:r>
              <a:rPr lang="vi-VN" sz="2400" dirty="0"/>
              <a:t>Kiểu thứ nhất hình thuyền, trên mái được trang trí hình một hoặc hai con chim cách điệu. Kiểu thứ hai mái tròn hình mui rùa, hai đầu mái là hai hình tròn đồng tâm. Cả hai kiểu nhà sàn đều có cấu trúc cân đối, hài hòa</a:t>
            </a:r>
            <a:endParaRPr lang="en-US" sz="2400" dirty="0"/>
          </a:p>
        </p:txBody>
      </p:sp>
    </p:spTree>
    <p:extLst>
      <p:ext uri="{BB962C8B-B14F-4D97-AF65-F5344CB8AC3E}">
        <p14:creationId xmlns:p14="http://schemas.microsoft.com/office/powerpoint/2010/main" val="346129278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42DB845-B6F0-4B08-AD53-3022BEF942B6}"/>
              </a:ext>
            </a:extLst>
          </p:cNvPr>
          <p:cNvPicPr>
            <a:picLocks noChangeAspect="1"/>
          </p:cNvPicPr>
          <p:nvPr/>
        </p:nvPicPr>
        <p:blipFill rotWithShape="1">
          <a:blip r:embed="rId2"/>
          <a:srcRect l="227"/>
          <a:stretch/>
        </p:blipFill>
        <p:spPr>
          <a:xfrm>
            <a:off x="-6507" y="1183339"/>
            <a:ext cx="4046132" cy="5707537"/>
          </a:xfrm>
          <a:prstGeom prst="rect">
            <a:avLst/>
          </a:prstGeom>
        </p:spPr>
      </p:pic>
      <p:pic>
        <p:nvPicPr>
          <p:cNvPr id="4" name="Picture 3">
            <a:extLst>
              <a:ext uri="{FF2B5EF4-FFF2-40B4-BE49-F238E27FC236}">
                <a16:creationId xmlns:a16="http://schemas.microsoft.com/office/drawing/2014/main" id="{3839613E-2894-4A4B-B974-FB4A2AA7D25E}"/>
              </a:ext>
            </a:extLst>
          </p:cNvPr>
          <p:cNvPicPr>
            <a:picLocks noChangeAspect="1"/>
          </p:cNvPicPr>
          <p:nvPr/>
        </p:nvPicPr>
        <p:blipFill rotWithShape="1">
          <a:blip r:embed="rId3"/>
          <a:srcRect l="30951" r="4467" b="1"/>
          <a:stretch/>
        </p:blipFill>
        <p:spPr>
          <a:xfrm>
            <a:off x="4094960" y="10"/>
            <a:ext cx="4029005" cy="5707527"/>
          </a:xfrm>
          <a:prstGeom prst="rect">
            <a:avLst/>
          </a:prstGeom>
        </p:spPr>
      </p:pic>
      <p:pic>
        <p:nvPicPr>
          <p:cNvPr id="3" name="Picture 2">
            <a:extLst>
              <a:ext uri="{FF2B5EF4-FFF2-40B4-BE49-F238E27FC236}">
                <a16:creationId xmlns:a16="http://schemas.microsoft.com/office/drawing/2014/main" id="{31F2F228-02F0-405E-8131-EDB5015A535F}"/>
              </a:ext>
            </a:extLst>
          </p:cNvPr>
          <p:cNvPicPr>
            <a:picLocks noChangeAspect="1"/>
          </p:cNvPicPr>
          <p:nvPr/>
        </p:nvPicPr>
        <p:blipFill rotWithShape="1">
          <a:blip r:embed="rId4"/>
          <a:srcRect l="11967" r="10135" b="-2"/>
          <a:stretch/>
        </p:blipFill>
        <p:spPr>
          <a:xfrm>
            <a:off x="8179347" y="1183339"/>
            <a:ext cx="4012654" cy="5707537"/>
          </a:xfrm>
          <a:prstGeom prst="rect">
            <a:avLst/>
          </a:prstGeom>
        </p:spPr>
      </p:pic>
    </p:spTree>
    <p:extLst>
      <p:ext uri="{BB962C8B-B14F-4D97-AF65-F5344CB8AC3E}">
        <p14:creationId xmlns:p14="http://schemas.microsoft.com/office/powerpoint/2010/main" val="235630908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561C2F-B2A6-493A-B1AA-E38BAA05F8EF}"/>
              </a:ext>
            </a:extLst>
          </p:cNvPr>
          <p:cNvSpPr txBox="1"/>
          <p:nvPr/>
        </p:nvSpPr>
        <p:spPr>
          <a:xfrm>
            <a:off x="1906286" y="204070"/>
            <a:ext cx="7285214" cy="584775"/>
          </a:xfrm>
          <a:prstGeom prst="rect">
            <a:avLst/>
          </a:prstGeom>
          <a:noFill/>
        </p:spPr>
        <p:txBody>
          <a:bodyPr wrap="square">
            <a:spAutoFit/>
          </a:bodyPr>
          <a:lstStyle/>
          <a:p>
            <a:pPr algn="ctr"/>
            <a:r>
              <a:rPr lang="fr-FR" sz="3200" b="1" dirty="0">
                <a:solidFill>
                  <a:srgbClr val="FF0000"/>
                </a:solidFill>
              </a:rPr>
              <a:t>1.5   Mai </a:t>
            </a:r>
            <a:r>
              <a:rPr lang="fr-FR" sz="3200" b="1" dirty="0" err="1">
                <a:solidFill>
                  <a:srgbClr val="FF0000"/>
                </a:solidFill>
              </a:rPr>
              <a:t>táng</a:t>
            </a:r>
            <a:endParaRPr lang="en-US" sz="3200" dirty="0">
              <a:solidFill>
                <a:srgbClr val="FF0000"/>
              </a:solidFill>
            </a:endParaRPr>
          </a:p>
        </p:txBody>
      </p:sp>
      <p:graphicFrame>
        <p:nvGraphicFramePr>
          <p:cNvPr id="6" name="Diagram 5">
            <a:extLst>
              <a:ext uri="{FF2B5EF4-FFF2-40B4-BE49-F238E27FC236}">
                <a16:creationId xmlns:a16="http://schemas.microsoft.com/office/drawing/2014/main" id="{2DDB6753-F004-4E27-AFD7-461E06F5AA45}"/>
              </a:ext>
            </a:extLst>
          </p:cNvPr>
          <p:cNvGraphicFramePr/>
          <p:nvPr>
            <p:extLst>
              <p:ext uri="{D42A27DB-BD31-4B8C-83A1-F6EECF244321}">
                <p14:modId xmlns:p14="http://schemas.microsoft.com/office/powerpoint/2010/main" val="2680759318"/>
              </p:ext>
            </p:extLst>
          </p:nvPr>
        </p:nvGraphicFramePr>
        <p:xfrm>
          <a:off x="220353" y="1118050"/>
          <a:ext cx="1157184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93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44AC20F0-E480-4FE3-9C03-F94ED25D006C}"/>
                                            </p:graphicEl>
                                          </p:spTgt>
                                        </p:tgtEl>
                                        <p:attrNameLst>
                                          <p:attrName>style.visibility</p:attrName>
                                        </p:attrNameLst>
                                      </p:cBhvr>
                                      <p:to>
                                        <p:strVal val="visible"/>
                                      </p:to>
                                    </p:set>
                                    <p:animEffect transition="in" filter="fade">
                                      <p:cBhvr>
                                        <p:cTn id="12" dur="500"/>
                                        <p:tgtEl>
                                          <p:spTgt spid="6">
                                            <p:graphicEl>
                                              <a:dgm id="{44AC20F0-E480-4FE3-9C03-F94ED25D006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F25AC542-DC87-44ED-B30D-5313FC025B93}"/>
                                            </p:graphicEl>
                                          </p:spTgt>
                                        </p:tgtEl>
                                        <p:attrNameLst>
                                          <p:attrName>style.visibility</p:attrName>
                                        </p:attrNameLst>
                                      </p:cBhvr>
                                      <p:to>
                                        <p:strVal val="visible"/>
                                      </p:to>
                                    </p:set>
                                    <p:animEffect transition="in" filter="fade">
                                      <p:cBhvr>
                                        <p:cTn id="17" dur="500"/>
                                        <p:tgtEl>
                                          <p:spTgt spid="6">
                                            <p:graphicEl>
                                              <a:dgm id="{F25AC542-DC87-44ED-B30D-5313FC025B9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2BA2BD96-46F8-4437-B82E-B9AA6DB67530}"/>
                                            </p:graphicEl>
                                          </p:spTgt>
                                        </p:tgtEl>
                                        <p:attrNameLst>
                                          <p:attrName>style.visibility</p:attrName>
                                        </p:attrNameLst>
                                      </p:cBhvr>
                                      <p:to>
                                        <p:strVal val="visible"/>
                                      </p:to>
                                    </p:set>
                                    <p:animEffect transition="in" filter="fade">
                                      <p:cBhvr>
                                        <p:cTn id="22" dur="500"/>
                                        <p:tgtEl>
                                          <p:spTgt spid="6">
                                            <p:graphicEl>
                                              <a:dgm id="{2BA2BD96-46F8-4437-B82E-B9AA6DB6753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5072C50A-0B5B-4AD8-BA5D-EB672E7ED4BE}"/>
                                            </p:graphicEl>
                                          </p:spTgt>
                                        </p:tgtEl>
                                        <p:attrNameLst>
                                          <p:attrName>style.visibility</p:attrName>
                                        </p:attrNameLst>
                                      </p:cBhvr>
                                      <p:to>
                                        <p:strVal val="visible"/>
                                      </p:to>
                                    </p:set>
                                    <p:animEffect transition="in" filter="fade">
                                      <p:cBhvr>
                                        <p:cTn id="27" dur="500"/>
                                        <p:tgtEl>
                                          <p:spTgt spid="6">
                                            <p:graphicEl>
                                              <a:dgm id="{5072C50A-0B5B-4AD8-BA5D-EB672E7ED4B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7205BB7E-9719-4368-90C1-1BFFD417F045}"/>
                                            </p:graphicEl>
                                          </p:spTgt>
                                        </p:tgtEl>
                                        <p:attrNameLst>
                                          <p:attrName>style.visibility</p:attrName>
                                        </p:attrNameLst>
                                      </p:cBhvr>
                                      <p:to>
                                        <p:strVal val="visible"/>
                                      </p:to>
                                    </p:set>
                                    <p:animEffect transition="in" filter="fade">
                                      <p:cBhvr>
                                        <p:cTn id="32" dur="500"/>
                                        <p:tgtEl>
                                          <p:spTgt spid="6">
                                            <p:graphicEl>
                                              <a:dgm id="{7205BB7E-9719-4368-90C1-1BFFD417F04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39753246-1282-484E-BE34-555BE477DBAC}"/>
                                            </p:graphicEl>
                                          </p:spTgt>
                                        </p:tgtEl>
                                        <p:attrNameLst>
                                          <p:attrName>style.visibility</p:attrName>
                                        </p:attrNameLst>
                                      </p:cBhvr>
                                      <p:to>
                                        <p:strVal val="visible"/>
                                      </p:to>
                                    </p:set>
                                    <p:animEffect transition="in" filter="fade">
                                      <p:cBhvr>
                                        <p:cTn id="37" dur="500"/>
                                        <p:tgtEl>
                                          <p:spTgt spid="6">
                                            <p:graphicEl>
                                              <a:dgm id="{39753246-1282-484E-BE34-555BE477DBA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Sub>
          <a:bldDgm bld="lvlOne"/>
        </p:bldSub>
      </p:bldGraphic>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7069539"/>
          </a:xfrm>
          <a:prstGeom prst="rect">
            <a:avLst/>
          </a:prstGeom>
        </p:spPr>
      </p:pic>
      <p:pic>
        <p:nvPicPr>
          <p:cNvPr id="3" name="Picture 2">
            <a:extLst>
              <a:ext uri="{FF2B5EF4-FFF2-40B4-BE49-F238E27FC236}">
                <a16:creationId xmlns:a16="http://schemas.microsoft.com/office/drawing/2014/main" id="{BC5508F4-BFB0-4AD0-8FD9-F4697916FD92}"/>
              </a:ext>
            </a:extLst>
          </p:cNvPr>
          <p:cNvPicPr>
            <a:picLocks noChangeAspect="1"/>
          </p:cNvPicPr>
          <p:nvPr/>
        </p:nvPicPr>
        <p:blipFill>
          <a:blip r:embed="rId3"/>
          <a:stretch>
            <a:fillRect/>
          </a:stretch>
        </p:blipFill>
        <p:spPr>
          <a:xfrm>
            <a:off x="530088" y="473558"/>
            <a:ext cx="3902972" cy="3275358"/>
          </a:xfrm>
          <a:prstGeom prst="rect">
            <a:avLst/>
          </a:prstGeom>
        </p:spPr>
      </p:pic>
      <p:pic>
        <p:nvPicPr>
          <p:cNvPr id="7" name="Picture 6">
            <a:extLst>
              <a:ext uri="{FF2B5EF4-FFF2-40B4-BE49-F238E27FC236}">
                <a16:creationId xmlns:a16="http://schemas.microsoft.com/office/drawing/2014/main" id="{A019B2AF-F24A-4F01-82A9-FD403CAE0A7B}"/>
              </a:ext>
            </a:extLst>
          </p:cNvPr>
          <p:cNvPicPr>
            <a:picLocks noChangeAspect="1"/>
          </p:cNvPicPr>
          <p:nvPr/>
        </p:nvPicPr>
        <p:blipFill>
          <a:blip r:embed="rId4"/>
          <a:stretch>
            <a:fillRect/>
          </a:stretch>
        </p:blipFill>
        <p:spPr>
          <a:xfrm>
            <a:off x="4433060" y="473558"/>
            <a:ext cx="7316857" cy="4877905"/>
          </a:xfrm>
          <a:prstGeom prst="rect">
            <a:avLst/>
          </a:prstGeom>
        </p:spPr>
      </p:pic>
      <p:sp>
        <p:nvSpPr>
          <p:cNvPr id="9" name="TextBox 8">
            <a:extLst>
              <a:ext uri="{FF2B5EF4-FFF2-40B4-BE49-F238E27FC236}">
                <a16:creationId xmlns:a16="http://schemas.microsoft.com/office/drawing/2014/main" id="{A5C9C020-6585-45AD-AD44-C477B0884865}"/>
              </a:ext>
            </a:extLst>
          </p:cNvPr>
          <p:cNvSpPr txBox="1"/>
          <p:nvPr/>
        </p:nvSpPr>
        <p:spPr>
          <a:xfrm>
            <a:off x="4433060" y="5351463"/>
            <a:ext cx="6188764" cy="646331"/>
          </a:xfrm>
          <a:prstGeom prst="rect">
            <a:avLst/>
          </a:prstGeom>
          <a:noFill/>
        </p:spPr>
        <p:txBody>
          <a:bodyPr wrap="square">
            <a:spAutoFit/>
          </a:bodyPr>
          <a:lstStyle/>
          <a:p>
            <a:pPr algn="ctr"/>
            <a:r>
              <a:rPr lang="en-US" dirty="0">
                <a:solidFill>
                  <a:srgbClr val="333333"/>
                </a:solidFill>
                <a:latin typeface="Times New Roman" panose="02020603050405020304" pitchFamily="18" charset="0"/>
              </a:rPr>
              <a:t>N</a:t>
            </a:r>
            <a:r>
              <a:rPr lang="vi-VN" b="0" i="0" dirty="0">
                <a:solidFill>
                  <a:srgbClr val="333333"/>
                </a:solidFill>
                <a:effectLst/>
                <a:latin typeface="Times New Roman" panose="02020603050405020304" pitchFamily="18" charset="0"/>
              </a:rPr>
              <a:t>hững chiếc tù và, kèn lá, cọng rơm, ống đu đủ, sâu kèn…, thì ở thời Hùng Vương cũng có thể được sử dụng.</a:t>
            </a:r>
            <a:endParaRPr lang="en-US" dirty="0"/>
          </a:p>
        </p:txBody>
      </p:sp>
      <p:sp>
        <p:nvSpPr>
          <p:cNvPr id="10" name="TextBox 9">
            <a:extLst>
              <a:ext uri="{FF2B5EF4-FFF2-40B4-BE49-F238E27FC236}">
                <a16:creationId xmlns:a16="http://schemas.microsoft.com/office/drawing/2014/main" id="{9130A0A5-2897-4951-9968-57EFAFC2F8A1}"/>
              </a:ext>
            </a:extLst>
          </p:cNvPr>
          <p:cNvSpPr txBox="1"/>
          <p:nvPr/>
        </p:nvSpPr>
        <p:spPr>
          <a:xfrm>
            <a:off x="980661" y="4222474"/>
            <a:ext cx="2464904" cy="369332"/>
          </a:xfrm>
          <a:prstGeom prst="rect">
            <a:avLst/>
          </a:prstGeom>
          <a:noFill/>
        </p:spPr>
        <p:txBody>
          <a:bodyPr wrap="square" rtlCol="0">
            <a:spAutoFit/>
          </a:bodyPr>
          <a:lstStyle/>
          <a:p>
            <a:pPr algn="ctr"/>
            <a:r>
              <a:rPr lang="en-US" dirty="0" err="1"/>
              <a:t>Khuyên</a:t>
            </a:r>
            <a:r>
              <a:rPr lang="en-US" dirty="0"/>
              <a:t> tai</a:t>
            </a:r>
          </a:p>
        </p:txBody>
      </p:sp>
    </p:spTree>
    <p:extLst>
      <p:ext uri="{BB962C8B-B14F-4D97-AF65-F5344CB8AC3E}">
        <p14:creationId xmlns:p14="http://schemas.microsoft.com/office/powerpoint/2010/main" val="31426127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2832</TotalTime>
  <Words>3179</Words>
  <Application>Microsoft Office PowerPoint</Application>
  <PresentationFormat>Widescreen</PresentationFormat>
  <Paragraphs>196</Paragraphs>
  <Slides>71</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71</vt:i4>
      </vt:variant>
    </vt:vector>
  </HeadingPairs>
  <TitlesOfParts>
    <vt:vector size="82" baseType="lpstr">
      <vt:lpstr>arial</vt:lpstr>
      <vt:lpstr>arial</vt:lpstr>
      <vt:lpstr>Calibri</vt:lpstr>
      <vt:lpstr>Calibri Light</vt:lpstr>
      <vt:lpstr>Helvetica</vt:lpstr>
      <vt:lpstr>Open Sans</vt:lpstr>
      <vt:lpstr>Roboto Condensed</vt:lpstr>
      <vt:lpstr>Times New Roman</vt:lpstr>
      <vt:lpstr>Wingdings</vt:lpstr>
      <vt:lpstr>Office Theme</vt:lpstr>
      <vt:lpstr>1_Office Theme</vt:lpstr>
      <vt:lpstr>PowerPoint Presentation</vt:lpstr>
      <vt:lpstr>PowerPoint Presentation</vt:lpstr>
      <vt:lpstr>BÀI MỞ ĐẦU: VIỆT NAM ĐẤT NƯỚC VÀ CON NGƯỜI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CÁCH ĐÁNH GIÁ MÔN HỌC </vt:lpstr>
      <vt:lpstr>PowerPoint Presentation</vt:lpstr>
      <vt:lpstr>CHƯƠNG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huyen dinh</cp:lastModifiedBy>
  <cp:revision>120</cp:revision>
  <dcterms:created xsi:type="dcterms:W3CDTF">2017-09-14T02:03:29Z</dcterms:created>
  <dcterms:modified xsi:type="dcterms:W3CDTF">2021-08-30T10:50:39Z</dcterms:modified>
</cp:coreProperties>
</file>