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91" r:id="rId2"/>
    <p:sldMasterId id="2147483803" r:id="rId3"/>
    <p:sldMasterId id="2147483815" r:id="rId4"/>
    <p:sldMasterId id="2147483839" r:id="rId5"/>
    <p:sldMasterId id="2147483851" r:id="rId6"/>
    <p:sldMasterId id="2147484001" r:id="rId7"/>
    <p:sldMasterId id="2147484093" r:id="rId8"/>
    <p:sldMasterId id="2147484105" r:id="rId9"/>
  </p:sldMasterIdLst>
  <p:sldIdLst>
    <p:sldId id="307" r:id="rId10"/>
    <p:sldId id="257" r:id="rId11"/>
    <p:sldId id="341" r:id="rId12"/>
    <p:sldId id="329" r:id="rId13"/>
    <p:sldId id="330" r:id="rId14"/>
    <p:sldId id="331" r:id="rId15"/>
    <p:sldId id="310" r:id="rId16"/>
    <p:sldId id="311" r:id="rId17"/>
    <p:sldId id="314" r:id="rId18"/>
    <p:sldId id="316" r:id="rId19"/>
    <p:sldId id="342" r:id="rId20"/>
    <p:sldId id="343" r:id="rId21"/>
    <p:sldId id="321" r:id="rId22"/>
    <p:sldId id="322" r:id="rId23"/>
    <p:sldId id="323" r:id="rId24"/>
    <p:sldId id="324" r:id="rId25"/>
    <p:sldId id="334" r:id="rId26"/>
    <p:sldId id="308" r:id="rId27"/>
    <p:sldId id="352" r:id="rId28"/>
    <p:sldId id="284" r:id="rId29"/>
    <p:sldId id="335" r:id="rId30"/>
    <p:sldId id="344" r:id="rId31"/>
    <p:sldId id="287" r:id="rId32"/>
    <p:sldId id="288" r:id="rId33"/>
    <p:sldId id="339" r:id="rId34"/>
    <p:sldId id="262" r:id="rId35"/>
    <p:sldId id="263" r:id="rId36"/>
    <p:sldId id="346" r:id="rId37"/>
    <p:sldId id="350" r:id="rId38"/>
    <p:sldId id="347" r:id="rId39"/>
    <p:sldId id="348" r:id="rId40"/>
    <p:sldId id="351" r:id="rId41"/>
    <p:sldId id="340" r:id="rId42"/>
    <p:sldId id="291" r:id="rId43"/>
    <p:sldId id="292" r:id="rId44"/>
    <p:sldId id="293" r:id="rId45"/>
    <p:sldId id="295" r:id="rId46"/>
    <p:sldId id="326" r:id="rId47"/>
    <p:sldId id="265" r:id="rId48"/>
    <p:sldId id="302" r:id="rId49"/>
    <p:sldId id="301" r:id="rId50"/>
    <p:sldId id="26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75" autoAdjust="0"/>
    <p:restoredTop sz="94660"/>
  </p:normalViewPr>
  <p:slideViewPr>
    <p:cSldViewPr snapToGrid="0">
      <p:cViewPr varScale="1">
        <p:scale>
          <a:sx n="67" d="100"/>
          <a:sy n="67" d="100"/>
        </p:scale>
        <p:origin x="63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chemeClr val="accent6">
            <a:lumMod val="50000"/>
          </a:schemeClr>
        </a:solidFill>
      </dgm:spPr>
      <dgm:t>
        <a:bodyPr/>
        <a:lstStyle/>
        <a:p>
          <a:r>
            <a:rPr lang="en-US" sz="2400" b="1" i="0" dirty="0">
              <a:solidFill>
                <a:schemeClr val="bg1"/>
              </a:solidFill>
            </a:rPr>
            <a:t>I. SỰ RA ĐỜI VÀ LÃNH ĐẠO CỦA ĐẢNG CỘNG SẢN VIỆT NAM ĐỐI VỚI CÁCH MẠNG VIỆT NAM</a:t>
          </a: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vi-VN" sz="2400" b="1" i="0" dirty="0">
              <a:solidFill>
                <a:schemeClr val="bg1"/>
              </a:solidFill>
            </a:rPr>
            <a:t>2.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vi-VN" sz="2400" b="1" i="0" dirty="0">
              <a:solidFill>
                <a:schemeClr val="bg1"/>
              </a:solidFill>
            </a:rPr>
            <a:t>2. 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vi-VN" sz="2400" b="1" i="0" dirty="0">
              <a:solidFill>
                <a:schemeClr val="bg1"/>
              </a:solidFill>
            </a:rPr>
            <a:t> 1. Thắng lợi của đấu tranh giành và bảo vệ nền độc lập dân tộc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chemeClr val="accent2">
            <a:lumMod val="50000"/>
          </a:schemeClr>
        </a:solidFill>
        <a:ln>
          <a:solidFill>
            <a:srgbClr val="0070C0"/>
          </a:solidFill>
        </a:ln>
      </dgm:spPr>
      <dgm:t>
        <a:bodyPr/>
        <a:lstStyle/>
        <a:p>
          <a:r>
            <a:rPr lang="vi-VN" sz="2400" b="1" i="0" dirty="0">
              <a:solidFill>
                <a:schemeClr val="bg1"/>
              </a:solidFill>
            </a:rPr>
            <a:t>II. NHỮNG THÀNH TỰU CỦA CÁCH MẠNG VIỆT NAM DƯỚI SỰ LÃNH ĐẠO CỦA ĐẢNG</a:t>
          </a:r>
          <a:endParaRPr lang="en-US" sz="2400" b="1" i="0" dirty="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E43D96B1-F7B7-4FEC-B3A2-4984335BD5D4}">
      <dgm:prSet phldrT="[Text]" custT="1"/>
      <dgm:spPr>
        <a:solidFill>
          <a:srgbClr val="7030A0"/>
        </a:solidFill>
        <a:ln>
          <a:solidFill>
            <a:srgbClr val="0070C0"/>
          </a:solidFill>
        </a:ln>
      </dgm:spPr>
      <dgm:t>
        <a:bodyPr/>
        <a:lstStyle/>
        <a:p>
          <a:r>
            <a:rPr lang="vi-VN" sz="2400" b="1" i="0" dirty="0">
              <a:solidFill>
                <a:schemeClr val="bg1"/>
              </a:solidFill>
            </a:rPr>
            <a:t>1. Sự ra đời của Đảng Cộng sản Việt Nam</a:t>
          </a:r>
          <a:endParaRPr lang="en-US" sz="2400" b="1" i="0" dirty="0">
            <a:solidFill>
              <a:schemeClr val="bg1"/>
            </a:solidFill>
          </a:endParaRPr>
        </a:p>
      </dgm:t>
    </dgm:pt>
    <dgm:pt modelId="{80F0E3AF-BD28-4224-80D9-24D0B451D766}" type="parTrans" cxnId="{6701F0ED-1F07-4A69-9FC8-9971C080A9E7}">
      <dgm:prSet/>
      <dgm:spPr/>
      <dgm:t>
        <a:bodyPr/>
        <a:lstStyle/>
        <a:p>
          <a:endParaRPr lang="en-US"/>
        </a:p>
      </dgm:t>
    </dgm:pt>
    <dgm:pt modelId="{13DA44DF-666C-48AE-8E1E-6A83FF422009}" type="sibTrans" cxnId="{6701F0ED-1F07-4A69-9FC8-9971C080A9E7}">
      <dgm:prSet/>
      <dgm:spPr/>
      <dgm:t>
        <a:bodyPr/>
        <a:lstStyle/>
        <a:p>
          <a:endParaRPr lang="en-US"/>
        </a:p>
      </dgm:t>
    </dgm:pt>
    <dgm:pt modelId="{1E7AE14D-75C5-4B23-8C9A-3B4F66A05760}" type="pres">
      <dgm:prSet presAssocID="{64845137-02DD-4977-A68C-96770DBB8A58}" presName="linear" presStyleCnt="0">
        <dgm:presLayoutVars>
          <dgm:animLvl val="lvl"/>
          <dgm:resizeHandles val="exact"/>
        </dgm:presLayoutVars>
      </dgm:prSet>
      <dgm:spPr/>
    </dgm:pt>
    <dgm:pt modelId="{0C58192F-F14B-49FF-82FA-FAB89F425D74}" type="pres">
      <dgm:prSet presAssocID="{DA9425AA-991A-490B-8B93-9A943C889F31}" presName="parentText" presStyleLbl="node1" presStyleIdx="0" presStyleCnt="6" custScaleX="98433" custScaleY="62648" custLinFactY="-41153" custLinFactNeighborX="-319" custLinFactNeighborY="-100000">
        <dgm:presLayoutVars>
          <dgm:chMax val="0"/>
          <dgm:bulletEnabled val="1"/>
        </dgm:presLayoutVars>
      </dgm:prSet>
      <dgm:spPr/>
    </dgm:pt>
    <dgm:pt modelId="{B7835299-2A74-4616-A54F-5B51BFC5D93C}" type="pres">
      <dgm:prSet presAssocID="{AA655AA1-60CD-4D54-AEA9-C5453001D606}" presName="spacer" presStyleCnt="0"/>
      <dgm:spPr/>
    </dgm:pt>
    <dgm:pt modelId="{50AC07D0-8156-4F02-AB13-0475D6B4AE78}" type="pres">
      <dgm:prSet presAssocID="{CA728E32-D214-4D05-B439-D1780D51045E}" presName="parentText" presStyleLbl="node1" presStyleIdx="1" presStyleCnt="6" custScaleX="90350" custScaleY="48892" custLinFactY="14295" custLinFactNeighborX="-2227" custLinFactNeighborY="100000">
        <dgm:presLayoutVars>
          <dgm:chMax val="0"/>
          <dgm:bulletEnabled val="1"/>
        </dgm:presLayoutVars>
      </dgm:prSet>
      <dgm:spPr/>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6" custScaleX="100000" custScaleY="79890" custLinFactY="12476" custLinFactNeighborY="100000">
        <dgm:presLayoutVars>
          <dgm:chMax val="0"/>
          <dgm:bulletEnabled val="1"/>
        </dgm:presLayoutVars>
      </dgm:prSet>
      <dgm:spPr/>
    </dgm:pt>
    <dgm:pt modelId="{CCF1EB9F-2340-414C-A117-42AA09475DF8}" type="pres">
      <dgm:prSet presAssocID="{06E21428-3D45-449F-A0B8-C009B1C4908A}" presName="spacer" presStyleCnt="0"/>
      <dgm:spPr/>
    </dgm:pt>
    <dgm:pt modelId="{9D421759-FE58-4B71-8F6E-DF5D75CDBA60}" type="pres">
      <dgm:prSet presAssocID="{307E6B87-B3BC-488A-8756-ACF3F44DAA07}" presName="parentText" presStyleLbl="node1" presStyleIdx="3" presStyleCnt="6" custScaleX="90889" custScaleY="55719" custLinFactY="19497" custLinFactNeighborX="11" custLinFactNeighborY="100000">
        <dgm:presLayoutVars>
          <dgm:chMax val="0"/>
          <dgm:bulletEnabled val="1"/>
        </dgm:presLayoutVars>
      </dgm:prSet>
      <dgm:spPr/>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4" presStyleCnt="6" custScaleX="89338" custScaleY="46624" custLinFactY="32143" custLinFactNeighborX="-684" custLinFactNeighborY="100000">
        <dgm:presLayoutVars>
          <dgm:chMax val="0"/>
          <dgm:bulletEnabled val="1"/>
        </dgm:presLayoutVars>
      </dgm:prSet>
      <dgm:spPr/>
    </dgm:pt>
    <dgm:pt modelId="{F26622BF-3475-4E34-A2A3-11396B336BA1}" type="pres">
      <dgm:prSet presAssocID="{BDA2EE0E-D2A1-4256-8547-A6569B4EBC34}" presName="spacer" presStyleCnt="0"/>
      <dgm:spPr/>
    </dgm:pt>
    <dgm:pt modelId="{F22A2786-D8F4-401F-8E1E-6B2BA5DCAB34}" type="pres">
      <dgm:prSet presAssocID="{E43D96B1-F7B7-4FEC-B3A2-4984335BD5D4}" presName="parentText" presStyleLbl="node1" presStyleIdx="5" presStyleCnt="6" custScaleX="90350" custScaleY="48892" custLinFactY="-291956" custLinFactNeighborX="-2227" custLinFactNeighborY="-300000">
        <dgm:presLayoutVars>
          <dgm:chMax val="0"/>
          <dgm:bulletEnabled val="1"/>
        </dgm:presLayoutVars>
      </dgm:prSet>
      <dgm:spPr/>
    </dgm:pt>
  </dgm:ptLst>
  <dgm:cxnLst>
    <dgm:cxn modelId="{9F71B505-BE29-41CC-A4C5-95F04A18BD29}" type="presOf" srcId="{64845137-02DD-4977-A68C-96770DBB8A58}" destId="{1E7AE14D-75C5-4B23-8C9A-3B4F66A05760}" srcOrd="0" destOrd="0" presId="urn:microsoft.com/office/officeart/2005/8/layout/vList2"/>
    <dgm:cxn modelId="{377CC35F-FB27-4A99-97B7-3DA11273496A}" type="presOf" srcId="{5433CFCD-8CFF-4337-AAF2-7A0A3D71B933}" destId="{A4EE7241-6D5A-4B8D-98BF-B66177FCF871}" srcOrd="0" destOrd="0" presId="urn:microsoft.com/office/officeart/2005/8/layout/vList2"/>
    <dgm:cxn modelId="{C3C74663-9624-431E-A890-38515BBFEC95}" srcId="{64845137-02DD-4977-A68C-96770DBB8A58}" destId="{5433CFCD-8CFF-4337-AAF2-7A0A3D71B933}" srcOrd="2" destOrd="0" parTransId="{9BFC592B-6190-4FE5-B133-B91ACC850CB2}" sibTransId="{06E21428-3D45-449F-A0B8-C009B1C4908A}"/>
    <dgm:cxn modelId="{90136877-5410-47CB-A517-09AFB229CBDC}" srcId="{64845137-02DD-4977-A68C-96770DBB8A58}" destId="{DA9425AA-991A-490B-8B93-9A943C889F31}" srcOrd="0" destOrd="0" parTransId="{AFC328A2-1023-41B3-B7F7-D776CB47B278}" sibTransId="{AA655AA1-60CD-4D54-AEA9-C5453001D606}"/>
    <dgm:cxn modelId="{C4E6CB86-C570-4C25-9749-1D786357054A}" srcId="{64845137-02DD-4977-A68C-96770DBB8A58}" destId="{307E6B87-B3BC-488A-8756-ACF3F44DAA07}" srcOrd="3" destOrd="0" parTransId="{B9F05ED7-D458-4358-8024-240CAF3366FE}" sibTransId="{C2C3C123-0673-445D-BF0E-D5456F194AB1}"/>
    <dgm:cxn modelId="{0B1D5D8F-6520-42A0-A16D-669146C3D1D9}" type="presOf" srcId="{DA9425AA-991A-490B-8B93-9A943C889F31}" destId="{0C58192F-F14B-49FF-82FA-FAB89F425D74}"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780958B1-C9BD-4460-A984-D4B54EBF06D2}" type="presOf" srcId="{307E6B87-B3BC-488A-8756-ACF3F44DAA07}" destId="{9D421759-FE58-4B71-8F6E-DF5D75CDBA60}" srcOrd="0" destOrd="0" presId="urn:microsoft.com/office/officeart/2005/8/layout/vList2"/>
    <dgm:cxn modelId="{526BE7B2-1372-40A2-AD4E-2A7CC2C071B0}" type="presOf" srcId="{9A58A432-D513-4811-AC5B-7A2271A2D1F9}" destId="{5685B0DC-F1D7-4CA9-9FAE-CD8A12BFD410}" srcOrd="0" destOrd="0" presId="urn:microsoft.com/office/officeart/2005/8/layout/vList2"/>
    <dgm:cxn modelId="{1DDE89BC-EBAA-45E2-A4AA-69CAB4FAE994}" srcId="{64845137-02DD-4977-A68C-96770DBB8A58}" destId="{9A58A432-D513-4811-AC5B-7A2271A2D1F9}" srcOrd="4" destOrd="0" parTransId="{58CED8D0-9A42-4105-B738-AA42E77B5F2A}" sibTransId="{BDA2EE0E-D2A1-4256-8547-A6569B4EBC34}"/>
    <dgm:cxn modelId="{79BDD0D0-7F1A-418D-A244-D48375F1C1E6}" type="presOf" srcId="{E43D96B1-F7B7-4FEC-B3A2-4984335BD5D4}" destId="{F22A2786-D8F4-401F-8E1E-6B2BA5DCAB34}" srcOrd="0" destOrd="0" presId="urn:microsoft.com/office/officeart/2005/8/layout/vList2"/>
    <dgm:cxn modelId="{6701F0ED-1F07-4A69-9FC8-9971C080A9E7}" srcId="{64845137-02DD-4977-A68C-96770DBB8A58}" destId="{E43D96B1-F7B7-4FEC-B3A2-4984335BD5D4}" srcOrd="5" destOrd="0" parTransId="{80F0E3AF-BD28-4224-80D9-24D0B451D766}" sibTransId="{13DA44DF-666C-48AE-8E1E-6A83FF422009}"/>
    <dgm:cxn modelId="{2BA633A4-3B63-4C79-B80F-FA0E30309F9B}" type="presParOf" srcId="{1E7AE14D-75C5-4B23-8C9A-3B4F66A05760}" destId="{0C58192F-F14B-49FF-82FA-FAB89F425D74}" srcOrd="0" destOrd="0" presId="urn:microsoft.com/office/officeart/2005/8/layout/vList2"/>
    <dgm:cxn modelId="{B011D366-7C4A-41D8-BCD5-E59D79384DBD}" type="presParOf" srcId="{1E7AE14D-75C5-4B23-8C9A-3B4F66A05760}" destId="{B7835299-2A74-4616-A54F-5B51BFC5D93C}"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F978D2CC-F4C7-4F6D-8BBA-AA8105802B41}" type="presParOf" srcId="{1E7AE14D-75C5-4B23-8C9A-3B4F66A05760}" destId="{9D421759-FE58-4B71-8F6E-DF5D75CDBA60}" srcOrd="6" destOrd="0" presId="urn:microsoft.com/office/officeart/2005/8/layout/vList2"/>
    <dgm:cxn modelId="{1E5AED67-2793-4D8C-849D-42602F95CE12}" type="presParOf" srcId="{1E7AE14D-75C5-4B23-8C9A-3B4F66A05760}" destId="{0297A459-1682-4596-AF84-27F88F7CD949}" srcOrd="7" destOrd="0" presId="urn:microsoft.com/office/officeart/2005/8/layout/vList2"/>
    <dgm:cxn modelId="{4E5377A8-57C2-43A3-912F-8BBAB383F46D}" type="presParOf" srcId="{1E7AE14D-75C5-4B23-8C9A-3B4F66A05760}" destId="{5685B0DC-F1D7-4CA9-9FAE-CD8A12BFD410}" srcOrd="8" destOrd="0" presId="urn:microsoft.com/office/officeart/2005/8/layout/vList2"/>
    <dgm:cxn modelId="{1FBFF271-37B5-4618-91EA-F701D689D1BD}" type="presParOf" srcId="{1E7AE14D-75C5-4B23-8C9A-3B4F66A05760}" destId="{F26622BF-3475-4E34-A2A3-11396B336BA1}" srcOrd="9" destOrd="0" presId="urn:microsoft.com/office/officeart/2005/8/layout/vList2"/>
    <dgm:cxn modelId="{0A7F58F9-8F3C-409A-875C-792C7830CE30}" type="presParOf" srcId="{1E7AE14D-75C5-4B23-8C9A-3B4F66A05760}" destId="{F22A2786-D8F4-401F-8E1E-6B2BA5DCAB3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7444AF-9B11-4604-8879-EEAC1EA0BA1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AF167A6-414A-4540-AC45-6A8700BB575D}">
      <dgm:prSet phldrT="[Text]"/>
      <dgm:spPr>
        <a:solidFill>
          <a:schemeClr val="accent6">
            <a:lumMod val="50000"/>
          </a:schemeClr>
        </a:solidFill>
      </dgm:spPr>
      <dgm:t>
        <a:bodyPr/>
        <a:lstStyle/>
        <a:p>
          <a:r>
            <a:rPr lang="vi-VN" b="1" i="0" dirty="0">
              <a:solidFill>
                <a:schemeClr val="bg1"/>
              </a:solidFill>
            </a:rPr>
            <a:t>1. Sự ra đời của Đảng Cộng sản Việt Nam</a:t>
          </a:r>
          <a:endParaRPr lang="en-US" b="1" i="0" dirty="0">
            <a:solidFill>
              <a:schemeClr val="bg1"/>
            </a:solidFill>
          </a:endParaRPr>
        </a:p>
      </dgm:t>
    </dgm:pt>
    <dgm:pt modelId="{3FF4CEBD-EF85-41E6-8E74-589C719234AF}" type="parTrans" cxnId="{8B7869B6-5EDD-464B-AD4F-481DDB82DBBB}">
      <dgm:prSet/>
      <dgm:spPr/>
      <dgm:t>
        <a:bodyPr/>
        <a:lstStyle/>
        <a:p>
          <a:endParaRPr lang="en-US"/>
        </a:p>
      </dgm:t>
    </dgm:pt>
    <dgm:pt modelId="{467C7F8D-E50F-4395-A849-F902AC1AC07B}" type="sibTrans" cxnId="{8B7869B6-5EDD-464B-AD4F-481DDB82DBBB}">
      <dgm:prSet/>
      <dgm:spPr/>
      <dgm:t>
        <a:bodyPr/>
        <a:lstStyle/>
        <a:p>
          <a:endParaRPr lang="en-US"/>
        </a:p>
      </dgm:t>
    </dgm:pt>
    <dgm:pt modelId="{D1E2BF25-C42D-4A33-9A42-B969FC3F8F8D}">
      <dgm:prSet phldrT="[Text]"/>
      <dgm:spPr>
        <a:solidFill>
          <a:srgbClr val="0070C0">
            <a:alpha val="90000"/>
          </a:srgbClr>
        </a:solidFill>
      </dgm:spPr>
      <dgm:t>
        <a:bodyPr/>
        <a:lstStyle/>
        <a:p>
          <a:r>
            <a:rPr lang="vi-VN" b="0" i="0" dirty="0">
              <a:solidFill>
                <a:schemeClr val="bg1"/>
              </a:solidFill>
            </a:rPr>
            <a:t>a) Tình hình thế giới và Việt nam cuối thế kỷ XIX, đầu thế kỷ XX</a:t>
          </a:r>
          <a:endParaRPr lang="en-US" b="0" i="0" dirty="0">
            <a:solidFill>
              <a:schemeClr val="bg1"/>
            </a:solidFill>
          </a:endParaRPr>
        </a:p>
      </dgm:t>
    </dgm:pt>
    <dgm:pt modelId="{F3147EF2-4837-41F8-B003-E9FF30023344}" type="parTrans" cxnId="{6BE58F7A-20A8-4078-ADCD-FF9F58FBBDC8}">
      <dgm:prSet/>
      <dgm:spPr/>
      <dgm:t>
        <a:bodyPr/>
        <a:lstStyle/>
        <a:p>
          <a:endParaRPr lang="en-US"/>
        </a:p>
      </dgm:t>
    </dgm:pt>
    <dgm:pt modelId="{8D26579A-AC23-4F8C-A2A4-0955C116C5FC}" type="sibTrans" cxnId="{6BE58F7A-20A8-4078-ADCD-FF9F58FBBDC8}">
      <dgm:prSet/>
      <dgm:spPr/>
      <dgm:t>
        <a:bodyPr/>
        <a:lstStyle/>
        <a:p>
          <a:endParaRPr lang="en-US"/>
        </a:p>
      </dgm:t>
    </dgm:pt>
    <dgm:pt modelId="{E4EE003D-D62F-4DE6-ABC9-5959B839CA1D}">
      <dgm:prSet phldrT="[Text]"/>
      <dgm:spPr>
        <a:solidFill>
          <a:srgbClr val="0070C0">
            <a:alpha val="90000"/>
          </a:srgbClr>
        </a:solidFill>
      </dgm:spPr>
      <dgm:t>
        <a:bodyPr/>
        <a:lstStyle/>
        <a:p>
          <a:r>
            <a:rPr lang="vi-VN" b="0" i="0" dirty="0">
              <a:solidFill>
                <a:schemeClr val="bg1"/>
              </a:solidFill>
            </a:rPr>
            <a:t>b) Nguyễn Ái Quốc đến với chủ nghĩa Mác-Lênin, chuẩn bị thành lập Đảng</a:t>
          </a:r>
          <a:endParaRPr lang="en-US" b="0" i="0" dirty="0">
            <a:solidFill>
              <a:schemeClr val="bg1"/>
            </a:solidFill>
          </a:endParaRPr>
        </a:p>
      </dgm:t>
    </dgm:pt>
    <dgm:pt modelId="{4B11F746-54A2-4DC4-932A-8D48B0FD6709}" type="parTrans" cxnId="{2314C619-898F-4628-988F-B28239A2821C}">
      <dgm:prSet/>
      <dgm:spPr/>
      <dgm:t>
        <a:bodyPr/>
        <a:lstStyle/>
        <a:p>
          <a:endParaRPr lang="en-US"/>
        </a:p>
      </dgm:t>
    </dgm:pt>
    <dgm:pt modelId="{1119F47B-F564-49CD-9A96-B6CB2253024D}" type="sibTrans" cxnId="{2314C619-898F-4628-988F-B28239A2821C}">
      <dgm:prSet/>
      <dgm:spPr/>
      <dgm:t>
        <a:bodyPr/>
        <a:lstStyle/>
        <a:p>
          <a:endParaRPr lang="en-US"/>
        </a:p>
      </dgm:t>
    </dgm:pt>
    <dgm:pt modelId="{6C1C056B-225D-40C1-8974-2072370BDDB5}">
      <dgm:prSet phldrT="[Text]" custT="1"/>
      <dgm:spPr>
        <a:solidFill>
          <a:srgbClr val="00B050"/>
        </a:solidFill>
      </dgm:spPr>
      <dgm:t>
        <a:bodyPr/>
        <a:lstStyle/>
        <a:p>
          <a:r>
            <a:rPr lang="vi-VN" sz="2400" b="1" i="0" dirty="0">
              <a:solidFill>
                <a:schemeClr val="bg1"/>
              </a:solidFill>
            </a:rPr>
            <a:t>2. Vai trò lãnh đạo của Đảng trong các giai đoạn cách mạng</a:t>
          </a:r>
          <a:endParaRPr lang="en-US" sz="2400" b="1" i="0" dirty="0">
            <a:solidFill>
              <a:schemeClr val="bg1"/>
            </a:solidFill>
          </a:endParaRPr>
        </a:p>
      </dgm:t>
    </dgm:pt>
    <dgm:pt modelId="{90B2B363-9707-444B-8B84-076BE952A69B}" type="parTrans" cxnId="{ECCDAA66-3850-48BF-B92D-B3C38DA6EFF5}">
      <dgm:prSet/>
      <dgm:spPr/>
      <dgm:t>
        <a:bodyPr/>
        <a:lstStyle/>
        <a:p>
          <a:endParaRPr lang="en-US"/>
        </a:p>
      </dgm:t>
    </dgm:pt>
    <dgm:pt modelId="{B2AAA5DE-6A21-465D-9CD4-BC7C31C669BE}" type="sibTrans" cxnId="{ECCDAA66-3850-48BF-B92D-B3C38DA6EFF5}">
      <dgm:prSet/>
      <dgm:spPr/>
      <dgm:t>
        <a:bodyPr/>
        <a:lstStyle/>
        <a:p>
          <a:endParaRPr lang="en-US"/>
        </a:p>
      </dgm:t>
    </dgm:pt>
    <dgm:pt modelId="{FAE69051-7570-417C-B674-62CABB013796}">
      <dgm:prSet phldrT="[Text]"/>
      <dgm:spPr>
        <a:solidFill>
          <a:schemeClr val="accent2">
            <a:lumMod val="50000"/>
            <a:alpha val="90000"/>
          </a:schemeClr>
        </a:solidFill>
      </dgm:spPr>
      <dgm:t>
        <a:bodyPr/>
        <a:lstStyle/>
        <a:p>
          <a:r>
            <a:rPr lang="vi-VN" b="0" i="0" dirty="0">
              <a:solidFill>
                <a:schemeClr val="bg1"/>
              </a:solidFill>
            </a:rPr>
            <a:t> b) Vai trò lãnh đạo của Đảng trong cuộc chống Pháp xâm lược (1945-1954)</a:t>
          </a:r>
          <a:endParaRPr lang="en-US" b="0" i="0" dirty="0">
            <a:solidFill>
              <a:schemeClr val="bg1"/>
            </a:solidFill>
          </a:endParaRPr>
        </a:p>
      </dgm:t>
    </dgm:pt>
    <dgm:pt modelId="{AE8139DD-94E1-4B3F-8F75-4E62CDEE4792}" type="parTrans" cxnId="{B11F9108-32C1-452D-B136-F96D944A03EB}">
      <dgm:prSet/>
      <dgm:spPr/>
      <dgm:t>
        <a:bodyPr/>
        <a:lstStyle/>
        <a:p>
          <a:endParaRPr lang="en-US"/>
        </a:p>
      </dgm:t>
    </dgm:pt>
    <dgm:pt modelId="{AD46E409-6E19-4B24-9A8F-07B4989814A7}" type="sibTrans" cxnId="{B11F9108-32C1-452D-B136-F96D944A03EB}">
      <dgm:prSet/>
      <dgm:spPr/>
      <dgm:t>
        <a:bodyPr/>
        <a:lstStyle/>
        <a:p>
          <a:endParaRPr lang="en-US"/>
        </a:p>
      </dgm:t>
    </dgm:pt>
    <dgm:pt modelId="{AB87F384-CF38-440A-816A-8726A1244162}">
      <dgm:prSet phldrT="[Text]"/>
      <dgm:spPr>
        <a:solidFill>
          <a:srgbClr val="0070C0">
            <a:alpha val="90000"/>
          </a:srgbClr>
        </a:solidFill>
      </dgm:spPr>
      <dgm:t>
        <a:bodyPr/>
        <a:lstStyle/>
        <a:p>
          <a:r>
            <a:rPr lang="vi-VN" b="0" i="0" dirty="0">
              <a:solidFill>
                <a:schemeClr val="bg1"/>
              </a:solidFill>
            </a:rPr>
            <a:t>c) Hội nghị thành lập Đảng Cộng sản Việt Nam và Cương lĩnh chính trị đầu tiên của Đảng</a:t>
          </a:r>
          <a:endParaRPr lang="en-US" b="0" i="0" dirty="0">
            <a:solidFill>
              <a:schemeClr val="bg1"/>
            </a:solidFill>
          </a:endParaRPr>
        </a:p>
      </dgm:t>
    </dgm:pt>
    <dgm:pt modelId="{A4C7601F-8E2E-47F5-87FD-48BEFBF37CCE}" type="parTrans" cxnId="{A13D72D5-B096-4232-B4E0-8E937DD61DE0}">
      <dgm:prSet/>
      <dgm:spPr/>
      <dgm:t>
        <a:bodyPr/>
        <a:lstStyle/>
        <a:p>
          <a:endParaRPr lang="en-US"/>
        </a:p>
      </dgm:t>
    </dgm:pt>
    <dgm:pt modelId="{7CAB9349-87CD-4031-8AB8-4B0AF419F623}" type="sibTrans" cxnId="{A13D72D5-B096-4232-B4E0-8E937DD61DE0}">
      <dgm:prSet/>
      <dgm:spPr/>
      <dgm:t>
        <a:bodyPr/>
        <a:lstStyle/>
        <a:p>
          <a:endParaRPr lang="en-US"/>
        </a:p>
      </dgm:t>
    </dgm:pt>
    <dgm:pt modelId="{0278C1AC-035D-4C70-A2F3-02CDB9494A2E}">
      <dgm:prSet phldrT="[Text]"/>
      <dgm:spPr>
        <a:solidFill>
          <a:schemeClr val="accent2">
            <a:lumMod val="50000"/>
            <a:alpha val="90000"/>
          </a:schemeClr>
        </a:solidFill>
      </dgm:spPr>
      <dgm:t>
        <a:bodyPr/>
        <a:lstStyle/>
        <a:p>
          <a:r>
            <a:rPr lang="vi-VN" b="0" i="0" dirty="0">
              <a:solidFill>
                <a:schemeClr val="bg1"/>
              </a:solidFill>
            </a:rPr>
            <a:t>a) Vai trò lãnh đạo của Đảng trong đấu tranh giành chính quyền (1930-1945)</a:t>
          </a:r>
          <a:endParaRPr lang="en-US" b="0" i="0" dirty="0">
            <a:solidFill>
              <a:schemeClr val="bg1"/>
            </a:solidFill>
          </a:endParaRPr>
        </a:p>
      </dgm:t>
    </dgm:pt>
    <dgm:pt modelId="{E3AC709A-C7AB-4BDC-A52E-68C84D9DCE6D}" type="parTrans" cxnId="{8FA8238F-CB75-46B9-89AE-EF132459FC4A}">
      <dgm:prSet/>
      <dgm:spPr/>
      <dgm:t>
        <a:bodyPr/>
        <a:lstStyle/>
        <a:p>
          <a:endParaRPr lang="en-US"/>
        </a:p>
      </dgm:t>
    </dgm:pt>
    <dgm:pt modelId="{1F758C66-FEAD-4F66-8F01-4819D4E53F42}" type="sibTrans" cxnId="{8FA8238F-CB75-46B9-89AE-EF132459FC4A}">
      <dgm:prSet/>
      <dgm:spPr/>
      <dgm:t>
        <a:bodyPr/>
        <a:lstStyle/>
        <a:p>
          <a:endParaRPr lang="en-US"/>
        </a:p>
      </dgm:t>
    </dgm:pt>
    <dgm:pt modelId="{8E41B1CB-C9FB-49B8-804B-0ACFB9E0D9EC}">
      <dgm:prSet phldrT="[Text]"/>
      <dgm:spPr>
        <a:solidFill>
          <a:schemeClr val="accent2">
            <a:lumMod val="50000"/>
            <a:alpha val="90000"/>
          </a:schemeClr>
        </a:solidFill>
      </dgm:spPr>
      <dgm:t>
        <a:bodyPr/>
        <a:lstStyle/>
        <a:p>
          <a:r>
            <a:rPr lang="pl-PL" b="0" i="0" dirty="0">
              <a:solidFill>
                <a:schemeClr val="bg1"/>
              </a:solidFill>
            </a:rPr>
            <a:t>c) Vai trò lãnh đạo Đảng trong cuộc chống Mỹ, thống nhất đất nước (1954- 1975)</a:t>
          </a:r>
          <a:endParaRPr lang="en-US" b="0" i="0" dirty="0">
            <a:solidFill>
              <a:schemeClr val="bg1"/>
            </a:solidFill>
          </a:endParaRPr>
        </a:p>
      </dgm:t>
    </dgm:pt>
    <dgm:pt modelId="{D2937021-A871-475D-B57B-CEAEF5605435}" type="parTrans" cxnId="{4466F903-7DFE-4EED-91D4-CABEC076944C}">
      <dgm:prSet/>
      <dgm:spPr/>
      <dgm:t>
        <a:bodyPr/>
        <a:lstStyle/>
        <a:p>
          <a:endParaRPr lang="en-US"/>
        </a:p>
      </dgm:t>
    </dgm:pt>
    <dgm:pt modelId="{069FFADE-0EEB-49F9-823E-E8848BCE4B7E}" type="sibTrans" cxnId="{4466F903-7DFE-4EED-91D4-CABEC076944C}">
      <dgm:prSet/>
      <dgm:spPr/>
      <dgm:t>
        <a:bodyPr/>
        <a:lstStyle/>
        <a:p>
          <a:endParaRPr lang="en-US"/>
        </a:p>
      </dgm:t>
    </dgm:pt>
    <dgm:pt modelId="{6F875487-E495-4924-AD38-F0550915B9FF}">
      <dgm:prSet phldrT="[Text]"/>
      <dgm:spPr>
        <a:solidFill>
          <a:schemeClr val="accent2">
            <a:lumMod val="50000"/>
            <a:alpha val="90000"/>
          </a:schemeClr>
        </a:solidFill>
      </dgm:spPr>
      <dgm:t>
        <a:bodyPr/>
        <a:lstStyle/>
        <a:p>
          <a:r>
            <a:rPr lang="pl-PL" b="0" i="0" dirty="0">
              <a:solidFill>
                <a:schemeClr val="bg1"/>
              </a:solidFill>
            </a:rPr>
            <a:t>d) Vai trò lãnh đạo của Đảng trong xây dựng chủ nghĩa xã hội và bảo vệ Tổ quốc (1975 - 1986)</a:t>
          </a:r>
          <a:endParaRPr lang="en-US" b="0" i="0" dirty="0">
            <a:solidFill>
              <a:schemeClr val="bg1"/>
            </a:solidFill>
          </a:endParaRPr>
        </a:p>
      </dgm:t>
    </dgm:pt>
    <dgm:pt modelId="{32127D20-74E3-4E39-9506-03C58721FAE0}" type="parTrans" cxnId="{293CA14B-2D26-46EA-9A8C-F44A3935847F}">
      <dgm:prSet/>
      <dgm:spPr/>
      <dgm:t>
        <a:bodyPr/>
        <a:lstStyle/>
        <a:p>
          <a:endParaRPr lang="en-US"/>
        </a:p>
      </dgm:t>
    </dgm:pt>
    <dgm:pt modelId="{6A78B1B6-88B4-4F03-A007-053CFA686C9B}" type="sibTrans" cxnId="{293CA14B-2D26-46EA-9A8C-F44A3935847F}">
      <dgm:prSet/>
      <dgm:spPr/>
      <dgm:t>
        <a:bodyPr/>
        <a:lstStyle/>
        <a:p>
          <a:endParaRPr lang="en-US"/>
        </a:p>
      </dgm:t>
    </dgm:pt>
    <dgm:pt modelId="{5E7063B1-3B27-45D9-B3B9-D0CECD383ECB}">
      <dgm:prSet phldrT="[Text]"/>
      <dgm:spPr>
        <a:solidFill>
          <a:schemeClr val="accent2">
            <a:lumMod val="50000"/>
            <a:alpha val="90000"/>
          </a:schemeClr>
        </a:solidFill>
      </dgm:spPr>
      <dgm:t>
        <a:bodyPr/>
        <a:lstStyle/>
        <a:p>
          <a:r>
            <a:rPr lang="pl-PL" b="0" i="0" dirty="0">
              <a:solidFill>
                <a:schemeClr val="bg1"/>
              </a:solidFill>
            </a:rPr>
            <a:t>e) Vai trò lãnh đạo của Đảng trong công cuộc đổi mới (1986 - 2018)</a:t>
          </a:r>
          <a:endParaRPr lang="en-US" b="0" i="0" dirty="0">
            <a:solidFill>
              <a:schemeClr val="bg1"/>
            </a:solidFill>
          </a:endParaRPr>
        </a:p>
      </dgm:t>
    </dgm:pt>
    <dgm:pt modelId="{CB52FC9D-21D7-4DA7-9F89-BC49FE7CE52F}" type="parTrans" cxnId="{46F67982-E1B9-4695-B0B1-0CEE1EE4B757}">
      <dgm:prSet/>
      <dgm:spPr/>
      <dgm:t>
        <a:bodyPr/>
        <a:lstStyle/>
        <a:p>
          <a:endParaRPr lang="en-US"/>
        </a:p>
      </dgm:t>
    </dgm:pt>
    <dgm:pt modelId="{8702380A-D0E1-4C90-B3F1-072D2C1982AA}" type="sibTrans" cxnId="{46F67982-E1B9-4695-B0B1-0CEE1EE4B757}">
      <dgm:prSet/>
      <dgm:spPr/>
      <dgm:t>
        <a:bodyPr/>
        <a:lstStyle/>
        <a:p>
          <a:endParaRPr lang="en-US"/>
        </a:p>
      </dgm:t>
    </dgm:pt>
    <dgm:pt modelId="{03D276F3-72BF-4F4B-973A-F34271A415B7}" type="pres">
      <dgm:prSet presAssocID="{167444AF-9B11-4604-8879-EEAC1EA0BA1A}" presName="Name0" presStyleCnt="0">
        <dgm:presLayoutVars>
          <dgm:dir/>
          <dgm:animLvl val="lvl"/>
          <dgm:resizeHandles val="exact"/>
        </dgm:presLayoutVars>
      </dgm:prSet>
      <dgm:spPr/>
    </dgm:pt>
    <dgm:pt modelId="{541B6F25-3254-4C9F-9822-020F1158FD4E}" type="pres">
      <dgm:prSet presAssocID="{4AF167A6-414A-4540-AC45-6A8700BB575D}" presName="composite" presStyleCnt="0"/>
      <dgm:spPr/>
    </dgm:pt>
    <dgm:pt modelId="{651AFE9B-FD02-40A4-B473-468EA0C1490E}" type="pres">
      <dgm:prSet presAssocID="{4AF167A6-414A-4540-AC45-6A8700BB575D}" presName="parTx" presStyleLbl="alignNode1" presStyleIdx="0" presStyleCnt="2" custLinFactNeighborX="-1636" custLinFactNeighborY="-7366">
        <dgm:presLayoutVars>
          <dgm:chMax val="0"/>
          <dgm:chPref val="0"/>
          <dgm:bulletEnabled val="1"/>
        </dgm:presLayoutVars>
      </dgm:prSet>
      <dgm:spPr/>
    </dgm:pt>
    <dgm:pt modelId="{ACD18F88-2FD2-458A-BC8A-5E046BBD3A8D}" type="pres">
      <dgm:prSet presAssocID="{4AF167A6-414A-4540-AC45-6A8700BB575D}" presName="desTx" presStyleLbl="alignAccFollowNode1" presStyleIdx="0" presStyleCnt="2">
        <dgm:presLayoutVars>
          <dgm:bulletEnabled val="1"/>
        </dgm:presLayoutVars>
      </dgm:prSet>
      <dgm:spPr/>
    </dgm:pt>
    <dgm:pt modelId="{B9ACFB98-FEB5-426A-B073-774826CFB16F}" type="pres">
      <dgm:prSet presAssocID="{467C7F8D-E50F-4395-A849-F902AC1AC07B}" presName="space" presStyleCnt="0"/>
      <dgm:spPr/>
    </dgm:pt>
    <dgm:pt modelId="{E0D970F1-AF79-41B7-A47F-598A225E6998}" type="pres">
      <dgm:prSet presAssocID="{6C1C056B-225D-40C1-8974-2072370BDDB5}" presName="composite" presStyleCnt="0"/>
      <dgm:spPr/>
    </dgm:pt>
    <dgm:pt modelId="{2E0B1002-AEA3-43E8-93DF-DA85E85585DE}" type="pres">
      <dgm:prSet presAssocID="{6C1C056B-225D-40C1-8974-2072370BDDB5}" presName="parTx" presStyleLbl="alignNode1" presStyleIdx="1" presStyleCnt="2">
        <dgm:presLayoutVars>
          <dgm:chMax val="0"/>
          <dgm:chPref val="0"/>
          <dgm:bulletEnabled val="1"/>
        </dgm:presLayoutVars>
      </dgm:prSet>
      <dgm:spPr/>
    </dgm:pt>
    <dgm:pt modelId="{E379A53C-55FD-41CE-AB2B-3D43C720ECD3}" type="pres">
      <dgm:prSet presAssocID="{6C1C056B-225D-40C1-8974-2072370BDDB5}" presName="desTx" presStyleLbl="alignAccFollowNode1" presStyleIdx="1" presStyleCnt="2">
        <dgm:presLayoutVars>
          <dgm:bulletEnabled val="1"/>
        </dgm:presLayoutVars>
      </dgm:prSet>
      <dgm:spPr/>
    </dgm:pt>
  </dgm:ptLst>
  <dgm:cxnLst>
    <dgm:cxn modelId="{4466F903-7DFE-4EED-91D4-CABEC076944C}" srcId="{6C1C056B-225D-40C1-8974-2072370BDDB5}" destId="{8E41B1CB-C9FB-49B8-804B-0ACFB9E0D9EC}" srcOrd="2" destOrd="0" parTransId="{D2937021-A871-475D-B57B-CEAEF5605435}" sibTransId="{069FFADE-0EEB-49F9-823E-E8848BCE4B7E}"/>
    <dgm:cxn modelId="{B11F9108-32C1-452D-B136-F96D944A03EB}" srcId="{6C1C056B-225D-40C1-8974-2072370BDDB5}" destId="{FAE69051-7570-417C-B674-62CABB013796}" srcOrd="1" destOrd="0" parTransId="{AE8139DD-94E1-4B3F-8F75-4E62CDEE4792}" sibTransId="{AD46E409-6E19-4B24-9A8F-07B4989814A7}"/>
    <dgm:cxn modelId="{2314C619-898F-4628-988F-B28239A2821C}" srcId="{4AF167A6-414A-4540-AC45-6A8700BB575D}" destId="{E4EE003D-D62F-4DE6-ABC9-5959B839CA1D}" srcOrd="1" destOrd="0" parTransId="{4B11F746-54A2-4DC4-932A-8D48B0FD6709}" sibTransId="{1119F47B-F564-49CD-9A96-B6CB2253024D}"/>
    <dgm:cxn modelId="{83793D30-BD19-4AEB-8510-A10F65D1EB42}" type="presOf" srcId="{6F875487-E495-4924-AD38-F0550915B9FF}" destId="{E379A53C-55FD-41CE-AB2B-3D43C720ECD3}" srcOrd="0" destOrd="3" presId="urn:microsoft.com/office/officeart/2005/8/layout/hList1"/>
    <dgm:cxn modelId="{ECCDAA66-3850-48BF-B92D-B3C38DA6EFF5}" srcId="{167444AF-9B11-4604-8879-EEAC1EA0BA1A}" destId="{6C1C056B-225D-40C1-8974-2072370BDDB5}" srcOrd="1" destOrd="0" parTransId="{90B2B363-9707-444B-8B84-076BE952A69B}" sibTransId="{B2AAA5DE-6A21-465D-9CD4-BC7C31C669BE}"/>
    <dgm:cxn modelId="{293CA14B-2D26-46EA-9A8C-F44A3935847F}" srcId="{6C1C056B-225D-40C1-8974-2072370BDDB5}" destId="{6F875487-E495-4924-AD38-F0550915B9FF}" srcOrd="3" destOrd="0" parTransId="{32127D20-74E3-4E39-9506-03C58721FAE0}" sibTransId="{6A78B1B6-88B4-4F03-A007-053CFA686C9B}"/>
    <dgm:cxn modelId="{7794D657-DD0C-4678-BF80-37168FFE04CA}" type="presOf" srcId="{0278C1AC-035D-4C70-A2F3-02CDB9494A2E}" destId="{E379A53C-55FD-41CE-AB2B-3D43C720ECD3}" srcOrd="0" destOrd="0" presId="urn:microsoft.com/office/officeart/2005/8/layout/hList1"/>
    <dgm:cxn modelId="{6BE58F7A-20A8-4078-ADCD-FF9F58FBBDC8}" srcId="{4AF167A6-414A-4540-AC45-6A8700BB575D}" destId="{D1E2BF25-C42D-4A33-9A42-B969FC3F8F8D}" srcOrd="0" destOrd="0" parTransId="{F3147EF2-4837-41F8-B003-E9FF30023344}" sibTransId="{8D26579A-AC23-4F8C-A2A4-0955C116C5FC}"/>
    <dgm:cxn modelId="{46F67982-E1B9-4695-B0B1-0CEE1EE4B757}" srcId="{6C1C056B-225D-40C1-8974-2072370BDDB5}" destId="{5E7063B1-3B27-45D9-B3B9-D0CECD383ECB}" srcOrd="4" destOrd="0" parTransId="{CB52FC9D-21D7-4DA7-9F89-BC49FE7CE52F}" sibTransId="{8702380A-D0E1-4C90-B3F1-072D2C1982AA}"/>
    <dgm:cxn modelId="{569F3987-EF99-4232-B4CA-25F044B620B3}" type="presOf" srcId="{167444AF-9B11-4604-8879-EEAC1EA0BA1A}" destId="{03D276F3-72BF-4F4B-973A-F34271A415B7}" srcOrd="0" destOrd="0" presId="urn:microsoft.com/office/officeart/2005/8/layout/hList1"/>
    <dgm:cxn modelId="{8FA8238F-CB75-46B9-89AE-EF132459FC4A}" srcId="{6C1C056B-225D-40C1-8974-2072370BDDB5}" destId="{0278C1AC-035D-4C70-A2F3-02CDB9494A2E}" srcOrd="0" destOrd="0" parTransId="{E3AC709A-C7AB-4BDC-A52E-68C84D9DCE6D}" sibTransId="{1F758C66-FEAD-4F66-8F01-4819D4E53F42}"/>
    <dgm:cxn modelId="{90123699-3072-48BA-BB45-2B2E2C66D1BD}" type="presOf" srcId="{6C1C056B-225D-40C1-8974-2072370BDDB5}" destId="{2E0B1002-AEA3-43E8-93DF-DA85E85585DE}" srcOrd="0" destOrd="0" presId="urn:microsoft.com/office/officeart/2005/8/layout/hList1"/>
    <dgm:cxn modelId="{EDB8D4A7-628D-4D37-95C6-0702EC739456}" type="presOf" srcId="{FAE69051-7570-417C-B674-62CABB013796}" destId="{E379A53C-55FD-41CE-AB2B-3D43C720ECD3}" srcOrd="0" destOrd="1" presId="urn:microsoft.com/office/officeart/2005/8/layout/hList1"/>
    <dgm:cxn modelId="{8B7869B6-5EDD-464B-AD4F-481DDB82DBBB}" srcId="{167444AF-9B11-4604-8879-EEAC1EA0BA1A}" destId="{4AF167A6-414A-4540-AC45-6A8700BB575D}" srcOrd="0" destOrd="0" parTransId="{3FF4CEBD-EF85-41E6-8E74-589C719234AF}" sibTransId="{467C7F8D-E50F-4395-A849-F902AC1AC07B}"/>
    <dgm:cxn modelId="{6F5C96B7-6ABC-4862-B5B1-B0FCC899400F}" type="presOf" srcId="{5E7063B1-3B27-45D9-B3B9-D0CECD383ECB}" destId="{E379A53C-55FD-41CE-AB2B-3D43C720ECD3}" srcOrd="0" destOrd="4" presId="urn:microsoft.com/office/officeart/2005/8/layout/hList1"/>
    <dgm:cxn modelId="{09E19DC3-5639-4E39-9823-88B190B85070}" type="presOf" srcId="{4AF167A6-414A-4540-AC45-6A8700BB575D}" destId="{651AFE9B-FD02-40A4-B473-468EA0C1490E}" srcOrd="0" destOrd="0" presId="urn:microsoft.com/office/officeart/2005/8/layout/hList1"/>
    <dgm:cxn modelId="{E28AF7C5-8A87-47D9-8165-12C5B5EEACD5}" type="presOf" srcId="{D1E2BF25-C42D-4A33-9A42-B969FC3F8F8D}" destId="{ACD18F88-2FD2-458A-BC8A-5E046BBD3A8D}" srcOrd="0" destOrd="0" presId="urn:microsoft.com/office/officeart/2005/8/layout/hList1"/>
    <dgm:cxn modelId="{127076CB-0CF8-4DB4-9BD6-C544C6EC8968}" type="presOf" srcId="{E4EE003D-D62F-4DE6-ABC9-5959B839CA1D}" destId="{ACD18F88-2FD2-458A-BC8A-5E046BBD3A8D}" srcOrd="0" destOrd="1" presId="urn:microsoft.com/office/officeart/2005/8/layout/hList1"/>
    <dgm:cxn modelId="{A13D72D5-B096-4232-B4E0-8E937DD61DE0}" srcId="{4AF167A6-414A-4540-AC45-6A8700BB575D}" destId="{AB87F384-CF38-440A-816A-8726A1244162}" srcOrd="2" destOrd="0" parTransId="{A4C7601F-8E2E-47F5-87FD-48BEFBF37CCE}" sibTransId="{7CAB9349-87CD-4031-8AB8-4B0AF419F623}"/>
    <dgm:cxn modelId="{BFA866D7-4F88-4170-B070-7D0AEA380123}" type="presOf" srcId="{AB87F384-CF38-440A-816A-8726A1244162}" destId="{ACD18F88-2FD2-458A-BC8A-5E046BBD3A8D}" srcOrd="0" destOrd="2" presId="urn:microsoft.com/office/officeart/2005/8/layout/hList1"/>
    <dgm:cxn modelId="{DE9C31ED-220C-426F-9DA6-E332CB7FBBDB}" type="presOf" srcId="{8E41B1CB-C9FB-49B8-804B-0ACFB9E0D9EC}" destId="{E379A53C-55FD-41CE-AB2B-3D43C720ECD3}" srcOrd="0" destOrd="2" presId="urn:microsoft.com/office/officeart/2005/8/layout/hList1"/>
    <dgm:cxn modelId="{F388507A-1F80-4808-83D7-AA2D5660199C}" type="presParOf" srcId="{03D276F3-72BF-4F4B-973A-F34271A415B7}" destId="{541B6F25-3254-4C9F-9822-020F1158FD4E}" srcOrd="0" destOrd="0" presId="urn:microsoft.com/office/officeart/2005/8/layout/hList1"/>
    <dgm:cxn modelId="{F37E89A3-200D-4C67-B925-E7FFA3841D8D}" type="presParOf" srcId="{541B6F25-3254-4C9F-9822-020F1158FD4E}" destId="{651AFE9B-FD02-40A4-B473-468EA0C1490E}" srcOrd="0" destOrd="0" presId="urn:microsoft.com/office/officeart/2005/8/layout/hList1"/>
    <dgm:cxn modelId="{9534E4D6-F1BA-41B1-88B8-EFF0B115ACF9}" type="presParOf" srcId="{541B6F25-3254-4C9F-9822-020F1158FD4E}" destId="{ACD18F88-2FD2-458A-BC8A-5E046BBD3A8D}" srcOrd="1" destOrd="0" presId="urn:microsoft.com/office/officeart/2005/8/layout/hList1"/>
    <dgm:cxn modelId="{59201A38-13D1-438B-A88D-FA1ED1AAA7A7}" type="presParOf" srcId="{03D276F3-72BF-4F4B-973A-F34271A415B7}" destId="{B9ACFB98-FEB5-426A-B073-774826CFB16F}" srcOrd="1" destOrd="0" presId="urn:microsoft.com/office/officeart/2005/8/layout/hList1"/>
    <dgm:cxn modelId="{99EAA063-CDFF-40DD-9693-1465ED8A8F01}" type="presParOf" srcId="{03D276F3-72BF-4F4B-973A-F34271A415B7}" destId="{E0D970F1-AF79-41B7-A47F-598A225E6998}" srcOrd="2" destOrd="0" presId="urn:microsoft.com/office/officeart/2005/8/layout/hList1"/>
    <dgm:cxn modelId="{A26017A3-271F-421D-8421-B8D2B8FA3BD1}" type="presParOf" srcId="{E0D970F1-AF79-41B7-A47F-598A225E6998}" destId="{2E0B1002-AEA3-43E8-93DF-DA85E85585DE}" srcOrd="0" destOrd="0" presId="urn:microsoft.com/office/officeart/2005/8/layout/hList1"/>
    <dgm:cxn modelId="{60F0F482-A08F-4B9F-BF53-F18DD1B6A351}" type="presParOf" srcId="{E0D970F1-AF79-41B7-A47F-598A225E6998}" destId="{E379A53C-55FD-41CE-AB2B-3D43C720ECD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pPr>
        <a:solidFill>
          <a:srgbClr val="0070C0"/>
        </a:solidFill>
      </dgm:spPr>
      <dgm:t>
        <a:bodyPr/>
        <a:lstStyle/>
        <a:p>
          <a:r>
            <a:rPr lang="vi-VN" sz="2400" b="0" i="0" dirty="0">
              <a:solidFill>
                <a:schemeClr val="bg1"/>
              </a:solidFill>
            </a:rPr>
            <a:t>a) Tình hình thế giới và Việt nam cuối thế kỷ XIX, đầu thế kỷ XX</a:t>
          </a:r>
          <a:endParaRPr lang="en-US" sz="2400" b="0" i="0" dirty="0">
            <a:solidFill>
              <a:schemeClr val="bg1"/>
            </a:solidFill>
          </a:endParaRPr>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pPr/>
      <dgm:t>
        <a:bodyPr/>
        <a:lstStyle/>
        <a:p>
          <a:r>
            <a:rPr lang="pl-PL" sz="2400" i="1" dirty="0"/>
            <a:t> Tình hình thế giới</a:t>
          </a:r>
          <a:endParaRPr lang="en-US" sz="2400" dirty="0"/>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pPr>
        <a:solidFill>
          <a:srgbClr val="0070C0"/>
        </a:solidFill>
      </dgm:spPr>
      <dgm:t>
        <a:bodyPr/>
        <a:lstStyle/>
        <a:p>
          <a:r>
            <a:rPr lang="vi-VN" sz="2400" b="0" i="0" dirty="0">
              <a:solidFill>
                <a:schemeClr val="bg1"/>
              </a:solidFill>
            </a:rPr>
            <a:t>b) Nguyễn Ái Quốc đến với chủ nghĩa Mác-Lênin, chuẩn bị thành lập Đảng</a:t>
          </a:r>
          <a:endParaRPr lang="en-US" sz="2400" b="1" i="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FD15C1FB-C38B-4B9D-B0C2-017EE92A7406}">
      <dgm:prSet phldrT="[Text]" custT="1"/>
      <dgm:spPr/>
      <dgm:t>
        <a:bodyPr/>
        <a:lstStyle/>
        <a:p>
          <a:r>
            <a:rPr lang="pl-PL" sz="2400" i="1" dirty="0"/>
            <a:t>Tình hình Việt Nam </a:t>
          </a:r>
          <a:endParaRPr lang="en-US" sz="2400" b="0" dirty="0"/>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4025A935-69DA-40B3-A41E-12F0ADB25C30}">
      <dgm:prSet phldrT="[Text]" custT="1"/>
      <dgm:spPr>
        <a:solidFill>
          <a:srgbClr val="0070C0"/>
        </a:solidFill>
      </dgm:spPr>
      <dgm:t>
        <a:bodyPr/>
        <a:lstStyle/>
        <a:p>
          <a:r>
            <a:rPr lang="vi-VN" sz="2400" b="0" i="0" dirty="0">
              <a:solidFill>
                <a:schemeClr val="bg1"/>
              </a:solidFill>
            </a:rPr>
            <a:t>c) Hội nghị thành lập Đảng Cộng sản Việt Nam và Cương lĩnh chính trị đầu tiên của Đảng</a:t>
          </a:r>
          <a:endParaRPr lang="en-US" sz="2400" b="1" i="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pt>
    <dgm:pt modelId="{8F767580-E87B-4FAB-9FDB-504A3C26EA87}" type="pres">
      <dgm:prSet presAssocID="{BE60FE44-383B-4FD7-9F86-40DB24E36418}" presName="parentText" presStyleLbl="node1" presStyleIdx="0" presStyleCnt="3">
        <dgm:presLayoutVars>
          <dgm:chMax val="0"/>
          <dgm:bulletEnabled val="1"/>
        </dgm:presLayoutVars>
      </dgm:prSet>
      <dgm:spPr/>
    </dgm:pt>
    <dgm:pt modelId="{AC3516C9-C090-4302-A4BD-989E90B16B5E}" type="pres">
      <dgm:prSet presAssocID="{BE60FE44-383B-4FD7-9F86-40DB24E36418}" presName="childText" presStyleLbl="revTx" presStyleIdx="0" presStyleCnt="1">
        <dgm:presLayoutVars>
          <dgm:bulletEnabled val="1"/>
        </dgm:presLayoutVars>
      </dgm:prSet>
      <dgm:spPr/>
    </dgm:pt>
    <dgm:pt modelId="{98C1A132-4B8D-4DDE-B211-AFA8E2E9E961}" type="pres">
      <dgm:prSet presAssocID="{8C6F0EF4-1E8C-48C4-A0F8-59F7487E6964}" presName="parentText" presStyleLbl="node1" presStyleIdx="1" presStyleCnt="3" custLinFactY="-3939" custLinFactNeighborX="-257" custLinFactNeighborY="-100000">
        <dgm:presLayoutVars>
          <dgm:chMax val="0"/>
          <dgm:bulletEnabled val="1"/>
        </dgm:presLayoutVars>
      </dgm:prSet>
      <dgm:spPr/>
    </dgm:pt>
    <dgm:pt modelId="{56B44A49-78BD-4D0F-BCF5-B64FC8CD1A73}" type="pres">
      <dgm:prSet presAssocID="{4658DC7E-4853-46BF-A170-99C9B5C854F8}" presName="spacer" presStyleCnt="0"/>
      <dgm:spPr/>
    </dgm:pt>
    <dgm:pt modelId="{8719F791-7501-48E3-AD9A-3979FD914564}" type="pres">
      <dgm:prSet presAssocID="{4025A935-69DA-40B3-A41E-12F0ADB25C30}" presName="parentText" presStyleLbl="node1" presStyleIdx="2" presStyleCnt="3">
        <dgm:presLayoutVars>
          <dgm:chMax val="0"/>
          <dgm:bulletEnabled val="1"/>
        </dgm:presLayoutVars>
      </dgm:prSet>
      <dgm:spPr/>
    </dgm:pt>
  </dgm:ptLst>
  <dgm:cxnLst>
    <dgm:cxn modelId="{EB701B03-AA40-4A1F-A75A-F87380C9A32B}" srcId="{AF59A286-68C3-4A29-955A-554E3D1E7BA0}" destId="{8C6F0EF4-1E8C-48C4-A0F8-59F7487E6964}" srcOrd="1" destOrd="0" parTransId="{A9BFF82C-981D-48C2-B0A5-68D195C0BF1A}" sibTransId="{4658DC7E-4853-46BF-A170-99C9B5C854F8}"/>
    <dgm:cxn modelId="{6F487903-0DF6-4264-AD89-ACC1652A5A6C}" srcId="{AF59A286-68C3-4A29-955A-554E3D1E7BA0}" destId="{BE60FE44-383B-4FD7-9F86-40DB24E36418}" srcOrd="0" destOrd="0" parTransId="{39F0EB6C-27A9-451E-850F-AD26D5082D2C}" sibTransId="{560D0F16-7E8D-43FC-ADB7-FD39236EA651}"/>
    <dgm:cxn modelId="{D1560710-5DCD-4DDA-9A9F-C4F1FA213D57}" type="presOf" srcId="{4025A935-69DA-40B3-A41E-12F0ADB25C30}" destId="{8719F791-7501-48E3-AD9A-3979FD914564}" srcOrd="0" destOrd="0" presId="urn:microsoft.com/office/officeart/2005/8/layout/vList2"/>
    <dgm:cxn modelId="{6E99521A-63E9-42FA-8811-C61353B27D97}" type="presOf" srcId="{8C6F0EF4-1E8C-48C4-A0F8-59F7487E6964}" destId="{98C1A132-4B8D-4DDE-B211-AFA8E2E9E961}" srcOrd="0" destOrd="0" presId="urn:microsoft.com/office/officeart/2005/8/layout/vList2"/>
    <dgm:cxn modelId="{1189B81A-8555-47E8-8F9E-03A2C226B055}" type="presOf" srcId="{C0AD9149-8354-4314-A486-BBBB92942ED4}" destId="{AC3516C9-C090-4302-A4BD-989E90B16B5E}" srcOrd="0" destOrd="0" presId="urn:microsoft.com/office/officeart/2005/8/layout/vList2"/>
    <dgm:cxn modelId="{8021D139-B8B6-4471-A820-781D555AE121}" type="presOf" srcId="{FD15C1FB-C38B-4B9D-B0C2-017EE92A7406}" destId="{AC3516C9-C090-4302-A4BD-989E90B16B5E}" srcOrd="0" destOrd="1" presId="urn:microsoft.com/office/officeart/2005/8/layout/vList2"/>
    <dgm:cxn modelId="{00D9A26D-920F-4A42-AAF3-2DB2BE66D581}" type="presOf" srcId="{BE60FE44-383B-4FD7-9F86-40DB24E36418}" destId="{8F767580-E87B-4FAB-9FDB-504A3C26EA87}" srcOrd="0" destOrd="0" presId="urn:microsoft.com/office/officeart/2005/8/layout/vList2"/>
    <dgm:cxn modelId="{A8AC00B8-6183-4157-88F2-382B3B8B0864}" srcId="{BE60FE44-383B-4FD7-9F86-40DB24E36418}" destId="{C0AD9149-8354-4314-A486-BBBB92942ED4}" srcOrd="0" destOrd="0" parTransId="{3974FCF5-61E7-480A-9943-134FCE00D453}" sibTransId="{85CB32F5-B319-4EEA-8CB5-A87FA9962BFB}"/>
    <dgm:cxn modelId="{0C1F6FD5-7D4F-4199-B026-405A44ECB5FE}" type="presOf" srcId="{AF59A286-68C3-4A29-955A-554E3D1E7BA0}" destId="{72AC216B-C249-4634-8359-F6955629AA6B}" srcOrd="0" destOrd="0" presId="urn:microsoft.com/office/officeart/2005/8/layout/vList2"/>
    <dgm:cxn modelId="{5E2C12E6-5C71-4101-BD4A-0209D9912F55}" srcId="{AF59A286-68C3-4A29-955A-554E3D1E7BA0}" destId="{4025A935-69DA-40B3-A41E-12F0ADB25C30}" srcOrd="2" destOrd="0" parTransId="{56D4C9A9-76A8-4A45-9A06-31C83DF78978}" sibTransId="{0F2CF1C5-2D8B-46A6-92C0-28BFAFEE99E0}"/>
    <dgm:cxn modelId="{DB706FEF-8360-4246-BBA1-5B1E16C70728}" srcId="{BE60FE44-383B-4FD7-9F86-40DB24E36418}" destId="{FD15C1FB-C38B-4B9D-B0C2-017EE92A7406}" srcOrd="1" destOrd="0" parTransId="{C432549D-0C00-48A1-9810-0A55C10DD5A0}" sibTransId="{565056F7-A744-46A1-B071-6DA8E4168ECF}"/>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1EC293F1-96FC-46EE-888B-B4AA2136F169}" type="presParOf" srcId="{72AC216B-C249-4634-8359-F6955629AA6B}" destId="{56B44A49-78BD-4D0F-BCF5-B64FC8CD1A73}"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a:solidFill>
          <a:schemeClr val="bg2">
            <a:lumMod val="10000"/>
          </a:schemeClr>
        </a:solidFill>
      </dgm:spPr>
      <dgm:t>
        <a:bodyPr/>
        <a:lstStyle/>
        <a:p>
          <a:r>
            <a:rPr lang="en-US" sz="3200" b="1" dirty="0" err="1">
              <a:solidFill>
                <a:schemeClr val="bg1"/>
              </a:solidFill>
            </a:rPr>
            <a:t>Tình</a:t>
          </a:r>
          <a:r>
            <a:rPr lang="en-US" sz="3200" b="1" dirty="0">
              <a:solidFill>
                <a:schemeClr val="bg1"/>
              </a:solidFill>
            </a:rPr>
            <a:t> </a:t>
          </a:r>
          <a:r>
            <a:rPr lang="en-US" sz="3200" b="1" dirty="0" err="1">
              <a:solidFill>
                <a:schemeClr val="bg1"/>
              </a:solidFill>
            </a:rPr>
            <a:t>hình</a:t>
          </a:r>
          <a:r>
            <a:rPr lang="en-US" sz="3200" b="1" dirty="0">
              <a:solidFill>
                <a:schemeClr val="bg1"/>
              </a:solidFill>
            </a:rPr>
            <a:t> </a:t>
          </a:r>
          <a:r>
            <a:rPr lang="en-US" sz="3200" b="1" dirty="0" err="1">
              <a:solidFill>
                <a:schemeClr val="bg1"/>
              </a:solidFill>
            </a:rPr>
            <a:t>thế</a:t>
          </a:r>
          <a:r>
            <a:rPr lang="en-US" sz="3200" b="1" dirty="0">
              <a:solidFill>
                <a:schemeClr val="bg1"/>
              </a:solidFill>
            </a:rPr>
            <a:t> </a:t>
          </a:r>
          <a:r>
            <a:rPr lang="en-US" sz="3200" b="1" dirty="0" err="1">
              <a:solidFill>
                <a:schemeClr val="bg1"/>
              </a:solidFill>
            </a:rPr>
            <a:t>giới</a:t>
          </a:r>
          <a:endParaRPr lang="en-US" sz="3200" b="1" dirty="0">
            <a:solidFill>
              <a:schemeClr val="bg1"/>
            </a:solidFill>
          </a:endParaRP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a:solidFill>
                <a:schemeClr val="tx1"/>
              </a:solidFill>
              <a:latin typeface="Times New Roman" panose="02020603050405020304" pitchFamily="18" charset="0"/>
            </a:rPr>
            <a:t>Sự</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chuyển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biến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chủ</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nghĩa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tư</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bản</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và</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hậu</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quả</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của</a:t>
          </a:r>
          <a:r>
            <a:rPr lang="en-US" altLang="en-US" dirty="0">
              <a:solidFill>
                <a:schemeClr val="tx1"/>
              </a:solidFill>
              <a:latin typeface="Times New Roman" panose="02020603050405020304" pitchFamily="18" charset="0"/>
            </a:rPr>
            <a:t> </a:t>
          </a:r>
          <a:r>
            <a:rPr lang="en-US" altLang="en-US" dirty="0" err="1">
              <a:solidFill>
                <a:schemeClr val="tx1"/>
              </a:solidFill>
              <a:latin typeface="Times New Roman" panose="02020603050405020304" pitchFamily="18" charset="0"/>
            </a:rPr>
            <a:t>nó</a:t>
          </a:r>
          <a:endParaRPr lang="en-US" dirty="0">
            <a:solidFill>
              <a:schemeClr val="tx1"/>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dirty="0"/>
            <a:t>T</a:t>
          </a:r>
          <a:r>
            <a:rPr lang="pl-PL" dirty="0"/>
            <a:t>hắng lợi </a:t>
          </a:r>
          <a:r>
            <a:rPr lang="vi-VN" dirty="0"/>
            <a:t>c</a:t>
          </a:r>
          <a:r>
            <a:rPr lang="pl-PL" dirty="0"/>
            <a:t>ách mạng tháng Mười Nga năm 1917</a:t>
          </a:r>
          <a:r>
            <a:rPr lang="en-US" dirty="0"/>
            <a:t> </a:t>
          </a:r>
          <a:r>
            <a:rPr lang="en-US" dirty="0" err="1"/>
            <a:t>và</a:t>
          </a:r>
          <a:r>
            <a:rPr lang="en-US" dirty="0"/>
            <a:t> </a:t>
          </a:r>
          <a:r>
            <a:rPr lang="en-US" dirty="0" err="1"/>
            <a:t>sự</a:t>
          </a:r>
          <a:r>
            <a:rPr lang="en-US" dirty="0"/>
            <a:t> </a:t>
          </a:r>
          <a:r>
            <a:rPr lang="en-US" dirty="0" err="1"/>
            <a:t>ra</a:t>
          </a:r>
          <a:r>
            <a:rPr lang="en-US" dirty="0"/>
            <a:t> </a:t>
          </a:r>
          <a:r>
            <a:rPr lang="en-US" dirty="0" err="1"/>
            <a:t>đời</a:t>
          </a:r>
          <a:r>
            <a:rPr lang="en-US" dirty="0"/>
            <a:t> </a:t>
          </a:r>
          <a:r>
            <a:rPr lang="en-US" dirty="0" err="1"/>
            <a:t>của</a:t>
          </a:r>
          <a:r>
            <a:rPr lang="en-US" dirty="0"/>
            <a:t> QTCS</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dirty="0"/>
            <a:t>C</a:t>
          </a:r>
          <a:r>
            <a:rPr lang="pl-PL" dirty="0"/>
            <a:t>uộc cách mạng Tân Hợi (1910-1911) ở Trung Quốc, công cuộc canh tân đất nước của Nhật Bản </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LinFactNeighborX="-7910" custLinFactNeighborY="-1130"/>
      <dgm:spPr/>
    </dgm:pt>
    <dgm:pt modelId="{3358C04D-AD8C-4466-8731-F9FE7F03F56E}" type="pres">
      <dgm:prSet presAssocID="{4579DBCA-848C-4E90-8E3F-D2C12ABAFC3D}" presName="rootConnector" presStyleLbl="node1" presStyleIdx="0" presStyleCnt="1"/>
      <dgm:spPr/>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pt>
    <dgm:pt modelId="{CF687878-E5B5-452E-947C-93E8A0C2A940}" type="pres">
      <dgm:prSet presAssocID="{9621976A-7C42-4999-AEB8-F7728924E666}" presName="childText" presStyleLbl="bgAcc1" presStyleIdx="0" presStyleCnt="3" custScaleX="423615">
        <dgm:presLayoutVars>
          <dgm:bulletEnabled val="1"/>
        </dgm:presLayoutVars>
      </dgm:prSet>
      <dgm:spPr/>
    </dgm:pt>
    <dgm:pt modelId="{0D763472-D19B-4A40-8F05-FF81D718A9AE}" type="pres">
      <dgm:prSet presAssocID="{FA439A26-15AB-489A-B8EE-3C7D82F28C62}" presName="Name13" presStyleLbl="parChTrans1D2" presStyleIdx="1" presStyleCnt="3" custSzX="965631"/>
      <dgm:spPr/>
    </dgm:pt>
    <dgm:pt modelId="{C647FD8C-4D02-43C7-BE5F-3E1B56CE9F25}" type="pres">
      <dgm:prSet presAssocID="{ECDBEBEB-CFDC-4185-B13F-4769955D0A5F}" presName="childText" presStyleLbl="bgAcc1" presStyleIdx="1" presStyleCnt="3" custScaleX="423615">
        <dgm:presLayoutVars>
          <dgm:bulletEnabled val="1"/>
        </dgm:presLayoutVars>
      </dgm:prSet>
      <dgm:spPr/>
    </dgm:pt>
    <dgm:pt modelId="{7BD91232-99B9-4AAA-BF3F-707973CC8DA3}" type="pres">
      <dgm:prSet presAssocID="{555ECFBE-0AAE-49BB-BC27-1E3D1B008A64}" presName="Name13" presStyleLbl="parChTrans1D2" presStyleIdx="2" presStyleCnt="3" custSzX="965631"/>
      <dgm:spPr/>
    </dgm:pt>
    <dgm:pt modelId="{31706279-30D2-4ED5-8CA7-A9DC9E477C97}" type="pres">
      <dgm:prSet presAssocID="{05E8F97A-8DAA-43B3-93B1-FA0E647CB928}" presName="childText" presStyleLbl="bgAcc1" presStyleIdx="2" presStyleCnt="3" custScaleX="423615">
        <dgm:presLayoutVars>
          <dgm:bulletEnabled val="1"/>
        </dgm:presLayoutVars>
      </dgm:prSet>
      <dgm:spPr/>
    </dgm:pt>
  </dgm:ptLst>
  <dgm:cxnLst>
    <dgm:cxn modelId="{FA687E10-5097-4048-BBD9-48127FC8B7D6}" type="presOf" srcId="{CC1D77BC-F8AF-424E-8CDD-B3475035EB55}" destId="{E0A8DB0F-228B-4C05-A94A-60423745D0FD}"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925F0E5D-11A1-4B8A-8311-122C201C6114}" srcId="{4579DBCA-848C-4E90-8E3F-D2C12ABAFC3D}" destId="{05E8F97A-8DAA-43B3-93B1-FA0E647CB928}" srcOrd="2" destOrd="0" parTransId="{555ECFBE-0AAE-49BB-BC27-1E3D1B008A64}" sibTransId="{E89406EC-B6BF-4513-924B-746850A9C6CB}"/>
    <dgm:cxn modelId="{AF9C6263-9BB8-4CF6-AA11-AFFC19A89D5C}" type="presOf" srcId="{555ECFBE-0AAE-49BB-BC27-1E3D1B008A64}" destId="{7BD91232-99B9-4AAA-BF3F-707973CC8DA3}"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2307DC4D-E3DB-462B-B844-2579B083779F}" type="presOf" srcId="{05E8F97A-8DAA-43B3-93B1-FA0E647CB928}" destId="{31706279-30D2-4ED5-8CA7-A9DC9E477C97}"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B781397C-1B26-40F1-8A7A-C7AF5BBF8049}" type="presOf" srcId="{4579DBCA-848C-4E90-8E3F-D2C12ABAFC3D}" destId="{3358C04D-AD8C-4466-8731-F9FE7F03F56E}" srcOrd="1"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61552FD3-2915-44E7-8477-99EEA1AD5DFE}" type="presOf" srcId="{ECDBEBEB-CFDC-4185-B13F-4769955D0A5F}" destId="{C647FD8C-4D02-43C7-BE5F-3E1B56CE9F25}"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0D49A8ED-F051-4059-B86E-12D0AB468645}" srcId="{4579DBCA-848C-4E90-8E3F-D2C12ABAFC3D}" destId="{9621976A-7C42-4999-AEB8-F7728924E666}" srcOrd="0" destOrd="0" parTransId="{36697B0E-7548-43EA-985F-F011232E369A}" sibTransId="{B28FEAB9-D988-426E-95DB-F00892508049}"/>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8D9B5C-D145-402F-BB18-97AC954CC076}" type="doc">
      <dgm:prSet loTypeId="urn:microsoft.com/office/officeart/2005/8/layout/vList3" loCatId="list" qsTypeId="urn:microsoft.com/office/officeart/2005/8/quickstyle/simple1" qsCatId="simple" csTypeId="urn:microsoft.com/office/officeart/2005/8/colors/accent1_2" csCatId="accent1" phldr="1"/>
      <dgm:spPr/>
    </dgm:pt>
    <dgm:pt modelId="{83049445-A2FD-457C-9933-F8785BBD7A7F}">
      <dgm:prSet phldrT="[Text]" custT="1"/>
      <dgm:spPr>
        <a:solidFill>
          <a:srgbClr val="7030A0"/>
        </a:solidFill>
      </dgm:spPr>
      <dgm:t>
        <a:bodyPr/>
        <a:lstStyle/>
        <a:p>
          <a:r>
            <a:rPr lang="nl-NL" sz="2800" dirty="0"/>
            <a:t>Cuộc cách mạng vô sản đầu tiên nổ ra và giành thắng lợi tại Nga năm 1917</a:t>
          </a:r>
          <a:endParaRPr lang="en-US" sz="2800" dirty="0"/>
        </a:p>
      </dgm:t>
    </dgm:pt>
    <dgm:pt modelId="{BB0A41F3-879B-4EDC-BF9C-926A9AEE74E1}" type="parTrans" cxnId="{9944156F-83BF-43FF-AD87-6236480EE9BA}">
      <dgm:prSet/>
      <dgm:spPr/>
      <dgm:t>
        <a:bodyPr/>
        <a:lstStyle/>
        <a:p>
          <a:endParaRPr lang="en-US" sz="2400"/>
        </a:p>
      </dgm:t>
    </dgm:pt>
    <dgm:pt modelId="{F33FF546-ACE7-4BDF-882A-28032E344333}" type="sibTrans" cxnId="{9944156F-83BF-43FF-AD87-6236480EE9BA}">
      <dgm:prSet/>
      <dgm:spPr/>
      <dgm:t>
        <a:bodyPr/>
        <a:lstStyle/>
        <a:p>
          <a:endParaRPr lang="en-US" sz="2400"/>
        </a:p>
      </dgm:t>
    </dgm:pt>
    <dgm:pt modelId="{06B8C334-F5FB-4806-8BEE-CC84CAA08481}">
      <dgm:prSet phldrT="[Text]" custT="1"/>
      <dgm:spPr>
        <a:solidFill>
          <a:srgbClr val="7030A0"/>
        </a:solidFill>
      </dgm:spPr>
      <dgm:t>
        <a:bodyPr/>
        <a:lstStyle/>
        <a:p>
          <a:r>
            <a:rPr lang="nl-NL" sz="2800" dirty="0"/>
            <a:t>Cổ vũ phong trào đấu tranh của giai cấp công nhân và nhân dân lao động trên thế giới</a:t>
          </a:r>
          <a:endParaRPr lang="en-US" sz="2800" dirty="0"/>
        </a:p>
      </dgm:t>
    </dgm:pt>
    <dgm:pt modelId="{1A8A2287-10E2-4F48-AFE0-3489D66EA1D5}" type="parTrans" cxnId="{2D7AE0A5-6DC8-4A46-B26E-DC465D1CDCA0}">
      <dgm:prSet/>
      <dgm:spPr/>
      <dgm:t>
        <a:bodyPr/>
        <a:lstStyle/>
        <a:p>
          <a:endParaRPr lang="en-US" sz="2400"/>
        </a:p>
      </dgm:t>
    </dgm:pt>
    <dgm:pt modelId="{1445ED4B-611B-4909-9C1F-F88959B0A913}" type="sibTrans" cxnId="{2D7AE0A5-6DC8-4A46-B26E-DC465D1CDCA0}">
      <dgm:prSet/>
      <dgm:spPr/>
      <dgm:t>
        <a:bodyPr/>
        <a:lstStyle/>
        <a:p>
          <a:endParaRPr lang="en-US" sz="2400"/>
        </a:p>
      </dgm:t>
    </dgm:pt>
    <dgm:pt modelId="{F25FE39A-C302-4311-8339-6322D8ECEFDC}">
      <dgm:prSet phldrT="[Text]" custT="1"/>
      <dgm:spPr>
        <a:solidFill>
          <a:srgbClr val="7030A0"/>
        </a:solidFill>
      </dgm:spPr>
      <dgm:t>
        <a:bodyPr/>
        <a:lstStyle/>
        <a:p>
          <a:r>
            <a:rPr lang="en-US" sz="2800" i="1" dirty="0" err="1"/>
            <a:t>Mở</a:t>
          </a:r>
          <a:r>
            <a:rPr lang="en-US" sz="2800" i="1" dirty="0"/>
            <a:t> </a:t>
          </a:r>
          <a:r>
            <a:rPr lang="en-US" sz="2800" i="1" dirty="0" err="1"/>
            <a:t>ra</a:t>
          </a:r>
          <a:r>
            <a:rPr lang="en-US" sz="2800" i="1" dirty="0"/>
            <a:t> </a:t>
          </a:r>
          <a:r>
            <a:rPr lang="en-US" sz="2800" i="1" dirty="0" err="1"/>
            <a:t>thời</a:t>
          </a:r>
          <a:r>
            <a:rPr lang="en-US" sz="2800" i="1" dirty="0"/>
            <a:t> </a:t>
          </a:r>
          <a:r>
            <a:rPr lang="en-US" sz="2800" i="1" dirty="0" err="1"/>
            <a:t>đại</a:t>
          </a:r>
          <a:r>
            <a:rPr lang="en-US" sz="2800" i="1" dirty="0"/>
            <a:t> </a:t>
          </a:r>
          <a:r>
            <a:rPr lang="en-US" sz="2800" i="1" dirty="0" err="1"/>
            <a:t>mới</a:t>
          </a:r>
          <a:r>
            <a:rPr lang="en-US" sz="2800" i="1" dirty="0"/>
            <a:t> </a:t>
          </a:r>
          <a:r>
            <a:rPr lang="en-US" sz="2800" i="1" dirty="0" err="1"/>
            <a:t>trong</a:t>
          </a:r>
          <a:r>
            <a:rPr lang="en-US" sz="2800" i="1" dirty="0"/>
            <a:t> </a:t>
          </a:r>
          <a:r>
            <a:rPr lang="en-US" sz="2800" i="1" dirty="0" err="1"/>
            <a:t>lịch</a:t>
          </a:r>
          <a:r>
            <a:rPr lang="en-US" sz="2800" i="1" dirty="0"/>
            <a:t> </a:t>
          </a:r>
          <a:r>
            <a:rPr lang="en-US" sz="2800" i="1" dirty="0" err="1"/>
            <a:t>sử</a:t>
          </a:r>
          <a:r>
            <a:rPr lang="en-US" sz="2800" i="1" dirty="0"/>
            <a:t> </a:t>
          </a:r>
          <a:r>
            <a:rPr lang="en-US" sz="2800" i="1" dirty="0" err="1"/>
            <a:t>nhân</a:t>
          </a:r>
          <a:r>
            <a:rPr lang="en-US" sz="2800" i="1" dirty="0"/>
            <a:t> </a:t>
          </a:r>
          <a:r>
            <a:rPr lang="en-US" sz="2800" i="1" dirty="0" err="1"/>
            <a:t>loại</a:t>
          </a:r>
          <a:endParaRPr lang="en-US" sz="2800" dirty="0"/>
        </a:p>
      </dgm:t>
    </dgm:pt>
    <dgm:pt modelId="{220BE867-8081-4807-86FF-06A1A13DA415}" type="parTrans" cxnId="{1AC6248E-5709-4603-9E83-30B460F0FCA7}">
      <dgm:prSet/>
      <dgm:spPr/>
      <dgm:t>
        <a:bodyPr/>
        <a:lstStyle/>
        <a:p>
          <a:endParaRPr lang="en-US" sz="2400"/>
        </a:p>
      </dgm:t>
    </dgm:pt>
    <dgm:pt modelId="{8DC4A8A7-FF21-430D-8585-2C1604A18437}" type="sibTrans" cxnId="{1AC6248E-5709-4603-9E83-30B460F0FCA7}">
      <dgm:prSet/>
      <dgm:spPr/>
      <dgm:t>
        <a:bodyPr/>
        <a:lstStyle/>
        <a:p>
          <a:endParaRPr lang="en-US" sz="2400"/>
        </a:p>
      </dgm:t>
    </dgm:pt>
    <dgm:pt modelId="{754EC0BC-28DA-49D6-826D-7CA4917A4A5A}" type="pres">
      <dgm:prSet presAssocID="{228D9B5C-D145-402F-BB18-97AC954CC076}" presName="linearFlow" presStyleCnt="0">
        <dgm:presLayoutVars>
          <dgm:dir/>
          <dgm:resizeHandles val="exact"/>
        </dgm:presLayoutVars>
      </dgm:prSet>
      <dgm:spPr/>
    </dgm:pt>
    <dgm:pt modelId="{4B9167D5-E2BF-461D-B341-A9EE932EFFAF}" type="pres">
      <dgm:prSet presAssocID="{83049445-A2FD-457C-9933-F8785BBD7A7F}" presName="composite" presStyleCnt="0"/>
      <dgm:spPr/>
    </dgm:pt>
    <dgm:pt modelId="{9F402736-E9DD-4B50-802F-0D5DEFB2270A}" type="pres">
      <dgm:prSet presAssocID="{83049445-A2FD-457C-9933-F8785BBD7A7F}" presName="imgShp" presStyleLbl="fgImgPlace1" presStyleIdx="0" presStyleCnt="3"/>
      <dgm:spPr/>
    </dgm:pt>
    <dgm:pt modelId="{9BA1E6CD-712E-4E1D-8F72-FFC8652F8A5E}" type="pres">
      <dgm:prSet presAssocID="{83049445-A2FD-457C-9933-F8785BBD7A7F}" presName="txShp" presStyleLbl="node1" presStyleIdx="0" presStyleCnt="3" custLinFactNeighborX="-457">
        <dgm:presLayoutVars>
          <dgm:bulletEnabled val="1"/>
        </dgm:presLayoutVars>
      </dgm:prSet>
      <dgm:spPr/>
    </dgm:pt>
    <dgm:pt modelId="{B0F609CF-CB4E-4A2B-AA28-EC9FA07D9BC8}" type="pres">
      <dgm:prSet presAssocID="{F33FF546-ACE7-4BDF-882A-28032E344333}" presName="spacing" presStyleCnt="0"/>
      <dgm:spPr/>
    </dgm:pt>
    <dgm:pt modelId="{86778EAF-87ED-427D-AC1A-76593178979C}" type="pres">
      <dgm:prSet presAssocID="{F25FE39A-C302-4311-8339-6322D8ECEFDC}" presName="composite" presStyleCnt="0"/>
      <dgm:spPr/>
    </dgm:pt>
    <dgm:pt modelId="{34D3D7B8-18E0-46D6-AE12-F8C37F905A38}" type="pres">
      <dgm:prSet presAssocID="{F25FE39A-C302-4311-8339-6322D8ECEFDC}" presName="imgShp" presStyleLbl="fgImgPlace1" presStyleIdx="1" presStyleCnt="3"/>
      <dgm:spPr/>
    </dgm:pt>
    <dgm:pt modelId="{E8760369-2BA1-410E-BCAF-0398172B9A02}" type="pres">
      <dgm:prSet presAssocID="{F25FE39A-C302-4311-8339-6322D8ECEFDC}" presName="txShp" presStyleLbl="node1" presStyleIdx="1" presStyleCnt="3" custLinFactNeighborX="-457">
        <dgm:presLayoutVars>
          <dgm:bulletEnabled val="1"/>
        </dgm:presLayoutVars>
      </dgm:prSet>
      <dgm:spPr/>
    </dgm:pt>
    <dgm:pt modelId="{A71EB460-550B-4902-8D4A-A14BE83ED8CF}" type="pres">
      <dgm:prSet presAssocID="{8DC4A8A7-FF21-430D-8585-2C1604A18437}" presName="spacing" presStyleCnt="0"/>
      <dgm:spPr/>
    </dgm:pt>
    <dgm:pt modelId="{48EB9F97-B2B9-4127-B43D-A4CB511F978F}" type="pres">
      <dgm:prSet presAssocID="{06B8C334-F5FB-4806-8BEE-CC84CAA08481}" presName="composite" presStyleCnt="0"/>
      <dgm:spPr/>
    </dgm:pt>
    <dgm:pt modelId="{3E7E930C-23AD-4EF2-BC34-3428820AA7D4}" type="pres">
      <dgm:prSet presAssocID="{06B8C334-F5FB-4806-8BEE-CC84CAA08481}" presName="imgShp" presStyleLbl="fgImgPlace1" presStyleIdx="2" presStyleCnt="3"/>
      <dgm:spPr/>
    </dgm:pt>
    <dgm:pt modelId="{C2503DF9-0307-4B2A-B5D5-61A968286D97}" type="pres">
      <dgm:prSet presAssocID="{06B8C334-F5FB-4806-8BEE-CC84CAA08481}" presName="txShp" presStyleLbl="node1" presStyleIdx="2" presStyleCnt="3">
        <dgm:presLayoutVars>
          <dgm:bulletEnabled val="1"/>
        </dgm:presLayoutVars>
      </dgm:prSet>
      <dgm:spPr/>
    </dgm:pt>
  </dgm:ptLst>
  <dgm:cxnLst>
    <dgm:cxn modelId="{338DDD31-453B-497B-BD15-451F2EA90048}" type="presOf" srcId="{83049445-A2FD-457C-9933-F8785BBD7A7F}" destId="{9BA1E6CD-712E-4E1D-8F72-FFC8652F8A5E}" srcOrd="0" destOrd="0" presId="urn:microsoft.com/office/officeart/2005/8/layout/vList3"/>
    <dgm:cxn modelId="{9944156F-83BF-43FF-AD87-6236480EE9BA}" srcId="{228D9B5C-D145-402F-BB18-97AC954CC076}" destId="{83049445-A2FD-457C-9933-F8785BBD7A7F}" srcOrd="0" destOrd="0" parTransId="{BB0A41F3-879B-4EDC-BF9C-926A9AEE74E1}" sibTransId="{F33FF546-ACE7-4BDF-882A-28032E344333}"/>
    <dgm:cxn modelId="{1AC6248E-5709-4603-9E83-30B460F0FCA7}" srcId="{228D9B5C-D145-402F-BB18-97AC954CC076}" destId="{F25FE39A-C302-4311-8339-6322D8ECEFDC}" srcOrd="1" destOrd="0" parTransId="{220BE867-8081-4807-86FF-06A1A13DA415}" sibTransId="{8DC4A8A7-FF21-430D-8585-2C1604A18437}"/>
    <dgm:cxn modelId="{2D7AE0A5-6DC8-4A46-B26E-DC465D1CDCA0}" srcId="{228D9B5C-D145-402F-BB18-97AC954CC076}" destId="{06B8C334-F5FB-4806-8BEE-CC84CAA08481}" srcOrd="2" destOrd="0" parTransId="{1A8A2287-10E2-4F48-AFE0-3489D66EA1D5}" sibTransId="{1445ED4B-611B-4909-9C1F-F88959B0A913}"/>
    <dgm:cxn modelId="{79191FB6-16EB-4BE8-BDE2-F69F56B1BA6C}" type="presOf" srcId="{228D9B5C-D145-402F-BB18-97AC954CC076}" destId="{754EC0BC-28DA-49D6-826D-7CA4917A4A5A}" srcOrd="0" destOrd="0" presId="urn:microsoft.com/office/officeart/2005/8/layout/vList3"/>
    <dgm:cxn modelId="{239807DE-6438-4D8D-8316-A70E64ED18EC}" type="presOf" srcId="{06B8C334-F5FB-4806-8BEE-CC84CAA08481}" destId="{C2503DF9-0307-4B2A-B5D5-61A968286D97}" srcOrd="0" destOrd="0" presId="urn:microsoft.com/office/officeart/2005/8/layout/vList3"/>
    <dgm:cxn modelId="{8BF6C4F2-CA80-4AFF-868B-802687B3EB4E}" type="presOf" srcId="{F25FE39A-C302-4311-8339-6322D8ECEFDC}" destId="{E8760369-2BA1-410E-BCAF-0398172B9A02}" srcOrd="0" destOrd="0" presId="urn:microsoft.com/office/officeart/2005/8/layout/vList3"/>
    <dgm:cxn modelId="{F4FD3BCA-D2F5-48BC-A3E8-55487B902831}" type="presParOf" srcId="{754EC0BC-28DA-49D6-826D-7CA4917A4A5A}" destId="{4B9167D5-E2BF-461D-B341-A9EE932EFFAF}" srcOrd="0" destOrd="0" presId="urn:microsoft.com/office/officeart/2005/8/layout/vList3"/>
    <dgm:cxn modelId="{6D5EF822-F161-4A8A-9F05-ECBA88A0635F}" type="presParOf" srcId="{4B9167D5-E2BF-461D-B341-A9EE932EFFAF}" destId="{9F402736-E9DD-4B50-802F-0D5DEFB2270A}" srcOrd="0" destOrd="0" presId="urn:microsoft.com/office/officeart/2005/8/layout/vList3"/>
    <dgm:cxn modelId="{C9C69B34-BB5E-4107-A7E8-18A1D4F0BD09}" type="presParOf" srcId="{4B9167D5-E2BF-461D-B341-A9EE932EFFAF}" destId="{9BA1E6CD-712E-4E1D-8F72-FFC8652F8A5E}" srcOrd="1" destOrd="0" presId="urn:microsoft.com/office/officeart/2005/8/layout/vList3"/>
    <dgm:cxn modelId="{E34BE4C9-721B-4392-916B-7D01DD8F64D9}" type="presParOf" srcId="{754EC0BC-28DA-49D6-826D-7CA4917A4A5A}" destId="{B0F609CF-CB4E-4A2B-AA28-EC9FA07D9BC8}" srcOrd="1" destOrd="0" presId="urn:microsoft.com/office/officeart/2005/8/layout/vList3"/>
    <dgm:cxn modelId="{00763DCD-9303-4EE9-BDDA-A01A87B8D0EC}" type="presParOf" srcId="{754EC0BC-28DA-49D6-826D-7CA4917A4A5A}" destId="{86778EAF-87ED-427D-AC1A-76593178979C}" srcOrd="2" destOrd="0" presId="urn:microsoft.com/office/officeart/2005/8/layout/vList3"/>
    <dgm:cxn modelId="{A2B8F648-D6FC-4434-8154-41F2CF40B519}" type="presParOf" srcId="{86778EAF-87ED-427D-AC1A-76593178979C}" destId="{34D3D7B8-18E0-46D6-AE12-F8C37F905A38}" srcOrd="0" destOrd="0" presId="urn:microsoft.com/office/officeart/2005/8/layout/vList3"/>
    <dgm:cxn modelId="{282B88A3-6E0C-4A08-9684-2DDD19690722}" type="presParOf" srcId="{86778EAF-87ED-427D-AC1A-76593178979C}" destId="{E8760369-2BA1-410E-BCAF-0398172B9A02}" srcOrd="1" destOrd="0" presId="urn:microsoft.com/office/officeart/2005/8/layout/vList3"/>
    <dgm:cxn modelId="{F735FF05-0902-47F4-8090-14E39EA20C57}" type="presParOf" srcId="{754EC0BC-28DA-49D6-826D-7CA4917A4A5A}" destId="{A71EB460-550B-4902-8D4A-A14BE83ED8CF}" srcOrd="3" destOrd="0" presId="urn:microsoft.com/office/officeart/2005/8/layout/vList3"/>
    <dgm:cxn modelId="{AE5C3084-D4D8-4AA9-87CF-E92C465C82F6}" type="presParOf" srcId="{754EC0BC-28DA-49D6-826D-7CA4917A4A5A}" destId="{48EB9F97-B2B9-4127-B43D-A4CB511F978F}" srcOrd="4" destOrd="0" presId="urn:microsoft.com/office/officeart/2005/8/layout/vList3"/>
    <dgm:cxn modelId="{C3A97282-2319-4A98-96B1-51E542CB885A}" type="presParOf" srcId="{48EB9F97-B2B9-4127-B43D-A4CB511F978F}" destId="{3E7E930C-23AD-4EF2-BC34-3428820AA7D4}" srcOrd="0" destOrd="0" presId="urn:microsoft.com/office/officeart/2005/8/layout/vList3"/>
    <dgm:cxn modelId="{0B7C0FBA-F0C5-41A4-A24F-F9A1CB973702}" type="presParOf" srcId="{48EB9F97-B2B9-4127-B43D-A4CB511F978F}" destId="{C2503DF9-0307-4B2A-B5D5-61A968286D9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17C580-13AD-4F9D-A57C-BDEC3DCC1646}" type="doc">
      <dgm:prSet loTypeId="urn:microsoft.com/office/officeart/2005/8/layout/vList3" loCatId="list" qsTypeId="urn:microsoft.com/office/officeart/2005/8/quickstyle/simple1" qsCatId="simple" csTypeId="urn:microsoft.com/office/officeart/2005/8/colors/accent1_2" csCatId="accent1" phldr="1"/>
      <dgm:spPr/>
    </dgm:pt>
    <dgm:pt modelId="{8DDBC9D1-E078-4B39-9D9A-1F921D9BC472}">
      <dgm:prSet phldrT="[Text]"/>
      <dgm:spPr>
        <a:solidFill>
          <a:srgbClr val="7030A0"/>
        </a:solidFill>
      </dgm:spPr>
      <dgm:t>
        <a:bodyPr/>
        <a:lstStyle/>
        <a:p>
          <a:r>
            <a:rPr lang="en-US" altLang="en-US" dirty="0" err="1"/>
            <a:t>Phong</a:t>
          </a:r>
          <a:r>
            <a:rPr lang="en-US" altLang="en-US" dirty="0"/>
            <a:t> </a:t>
          </a:r>
          <a:r>
            <a:rPr lang="en-US" altLang="en-US" dirty="0" err="1"/>
            <a:t>trào</a:t>
          </a:r>
          <a:r>
            <a:rPr lang="en-US" altLang="en-US" dirty="0"/>
            <a:t> </a:t>
          </a:r>
          <a:r>
            <a:rPr lang="en-US" altLang="en-US" dirty="0" err="1"/>
            <a:t>yêu</a:t>
          </a:r>
          <a:r>
            <a:rPr lang="en-US" altLang="en-US" dirty="0"/>
            <a:t> </a:t>
          </a:r>
          <a:r>
            <a:rPr lang="en-US" altLang="en-US" dirty="0" err="1"/>
            <a:t>nước</a:t>
          </a:r>
          <a:r>
            <a:rPr lang="en-US" altLang="en-US" dirty="0"/>
            <a:t> </a:t>
          </a:r>
          <a:r>
            <a:rPr lang="en-US" altLang="en-US" dirty="0" err="1"/>
            <a:t>theo</a:t>
          </a:r>
          <a:r>
            <a:rPr lang="en-US" altLang="en-US" dirty="0"/>
            <a:t> </a:t>
          </a:r>
          <a:r>
            <a:rPr lang="en-US" altLang="en-US" dirty="0" err="1"/>
            <a:t>khuynh</a:t>
          </a:r>
          <a:r>
            <a:rPr lang="en-US" altLang="en-US" dirty="0"/>
            <a:t> </a:t>
          </a:r>
          <a:r>
            <a:rPr lang="en-US" altLang="en-US" dirty="0" err="1"/>
            <a:t>hướng</a:t>
          </a:r>
          <a:r>
            <a:rPr lang="en-US" altLang="en-US" dirty="0"/>
            <a:t> </a:t>
          </a:r>
          <a:r>
            <a:rPr lang="en-US" altLang="en-US" dirty="0" err="1"/>
            <a:t>phong</a:t>
          </a:r>
          <a:r>
            <a:rPr lang="en-US" altLang="en-US" dirty="0"/>
            <a:t> </a:t>
          </a:r>
          <a:r>
            <a:rPr lang="en-US" altLang="en-US" dirty="0" err="1"/>
            <a:t>kiến</a:t>
          </a:r>
          <a:r>
            <a:rPr lang="en-US" altLang="en-US" dirty="0"/>
            <a:t> </a:t>
          </a:r>
          <a:r>
            <a:rPr lang="en-US" altLang="en-US" dirty="0" err="1"/>
            <a:t>và</a:t>
          </a:r>
          <a:r>
            <a:rPr lang="en-US" altLang="en-US" dirty="0"/>
            <a:t> </a:t>
          </a:r>
          <a:r>
            <a:rPr lang="en-US" altLang="en-US" dirty="0" err="1"/>
            <a:t>tư</a:t>
          </a:r>
          <a:r>
            <a:rPr lang="en-US" altLang="en-US" dirty="0"/>
            <a:t> </a:t>
          </a:r>
          <a:r>
            <a:rPr lang="en-US" altLang="en-US" dirty="0" err="1"/>
            <a:t>sản</a:t>
          </a:r>
          <a:endParaRPr lang="en-US" dirty="0"/>
        </a:p>
      </dgm:t>
    </dgm:pt>
    <dgm:pt modelId="{1C68D836-9851-46F8-BAC6-EA98E2B53519}" type="parTrans" cxnId="{51FD1DD3-1CF0-4769-AF48-75EB84E6C4B3}">
      <dgm:prSet/>
      <dgm:spPr/>
      <dgm:t>
        <a:bodyPr/>
        <a:lstStyle/>
        <a:p>
          <a:endParaRPr lang="en-US"/>
        </a:p>
      </dgm:t>
    </dgm:pt>
    <dgm:pt modelId="{ADFAD071-C353-4045-9F90-DD226FABF8C3}" type="sibTrans" cxnId="{51FD1DD3-1CF0-4769-AF48-75EB84E6C4B3}">
      <dgm:prSet/>
      <dgm:spPr/>
      <dgm:t>
        <a:bodyPr/>
        <a:lstStyle/>
        <a:p>
          <a:endParaRPr lang="en-US"/>
        </a:p>
      </dgm:t>
    </dgm:pt>
    <dgm:pt modelId="{ED4BB6E8-D4BC-4A2F-930C-68B0A5ADF800}">
      <dgm:prSet phldrT="[Text]"/>
      <dgm:spPr>
        <a:solidFill>
          <a:srgbClr val="7030A0"/>
        </a:solidFill>
      </dgm:spPr>
      <dgm:t>
        <a:bodyPr/>
        <a:lstStyle/>
        <a:p>
          <a:r>
            <a:rPr lang="en-US" dirty="0" err="1"/>
            <a:t>Các</a:t>
          </a:r>
          <a:r>
            <a:rPr lang="en-US" dirty="0"/>
            <a:t> </a:t>
          </a:r>
          <a:r>
            <a:rPr lang="en-US" dirty="0" err="1"/>
            <a:t>chính</a:t>
          </a:r>
          <a:r>
            <a:rPr lang="en-US" dirty="0"/>
            <a:t> </a:t>
          </a:r>
          <a:r>
            <a:rPr lang="en-US" dirty="0" err="1"/>
            <a:t>sách</a:t>
          </a:r>
          <a:r>
            <a:rPr lang="en-US" dirty="0"/>
            <a:t> </a:t>
          </a:r>
          <a:r>
            <a:rPr lang="en-US" dirty="0" err="1"/>
            <a:t>của</a:t>
          </a:r>
          <a:r>
            <a:rPr lang="en-US" dirty="0"/>
            <a:t> </a:t>
          </a:r>
          <a:r>
            <a:rPr lang="en-US" dirty="0" err="1"/>
            <a:t>thực</a:t>
          </a:r>
          <a:r>
            <a:rPr lang="en-US" dirty="0"/>
            <a:t> </a:t>
          </a:r>
          <a:r>
            <a:rPr lang="en-US" dirty="0" err="1"/>
            <a:t>dân</a:t>
          </a:r>
          <a:r>
            <a:rPr lang="en-US" dirty="0"/>
            <a:t> </a:t>
          </a:r>
          <a:r>
            <a:rPr lang="en-US" dirty="0" err="1"/>
            <a:t>Pháp</a:t>
          </a:r>
          <a:endParaRPr lang="en-US" dirty="0"/>
        </a:p>
      </dgm:t>
    </dgm:pt>
    <dgm:pt modelId="{8D283B70-A479-4E0C-9C4F-33D07A063C8E}" type="parTrans" cxnId="{664590C2-2714-40F8-8E1E-C8C63286EB8E}">
      <dgm:prSet/>
      <dgm:spPr/>
      <dgm:t>
        <a:bodyPr/>
        <a:lstStyle/>
        <a:p>
          <a:endParaRPr lang="en-US"/>
        </a:p>
      </dgm:t>
    </dgm:pt>
    <dgm:pt modelId="{D69416E1-C85E-49E8-86F5-A2E77662C5E1}" type="sibTrans" cxnId="{664590C2-2714-40F8-8E1E-C8C63286EB8E}">
      <dgm:prSet/>
      <dgm:spPr/>
      <dgm:t>
        <a:bodyPr/>
        <a:lstStyle/>
        <a:p>
          <a:endParaRPr lang="en-US"/>
        </a:p>
      </dgm:t>
    </dgm:pt>
    <dgm:pt modelId="{49EE8AC2-CDE0-4D66-89C3-D7817C521219}">
      <dgm:prSet phldrT="[Text]"/>
      <dgm:spPr>
        <a:solidFill>
          <a:srgbClr val="7030A0"/>
        </a:solidFill>
      </dgm:spPr>
      <dgm:t>
        <a:bodyPr/>
        <a:lstStyle/>
        <a:p>
          <a:r>
            <a:rPr lang="en-US" dirty="0" err="1"/>
            <a:t>Sự</a:t>
          </a:r>
          <a:r>
            <a:rPr lang="en-US" dirty="0"/>
            <a:t> </a:t>
          </a:r>
          <a:r>
            <a:rPr lang="en-US" dirty="0" err="1"/>
            <a:t>chuyển</a:t>
          </a:r>
          <a:r>
            <a:rPr lang="en-US" dirty="0"/>
            <a:t> </a:t>
          </a:r>
          <a:r>
            <a:rPr lang="en-US" dirty="0" err="1"/>
            <a:t>biến</a:t>
          </a:r>
          <a:r>
            <a:rPr lang="en-US" dirty="0"/>
            <a:t> </a:t>
          </a:r>
          <a:r>
            <a:rPr lang="en-US" dirty="0" err="1"/>
            <a:t>của</a:t>
          </a:r>
          <a:r>
            <a:rPr lang="en-US" dirty="0"/>
            <a:t> </a:t>
          </a:r>
          <a:r>
            <a:rPr lang="en-US" dirty="0" err="1"/>
            <a:t>xã</a:t>
          </a:r>
          <a:r>
            <a:rPr lang="en-US" dirty="0"/>
            <a:t> </a:t>
          </a:r>
          <a:r>
            <a:rPr lang="en-US" dirty="0" err="1"/>
            <a:t>hội</a:t>
          </a:r>
          <a:r>
            <a:rPr lang="en-US" dirty="0"/>
            <a:t> </a:t>
          </a:r>
          <a:r>
            <a:rPr lang="en-US" dirty="0" err="1"/>
            <a:t>Việt</a:t>
          </a:r>
          <a:r>
            <a:rPr lang="en-US" dirty="0"/>
            <a:t> Nam</a:t>
          </a:r>
        </a:p>
      </dgm:t>
    </dgm:pt>
    <dgm:pt modelId="{DB6D39F2-1F5C-4325-B83C-BBDC54EE18FB}" type="parTrans" cxnId="{7879D1C8-B9F9-4CFC-A3DB-64264BA0434E}">
      <dgm:prSet/>
      <dgm:spPr/>
      <dgm:t>
        <a:bodyPr/>
        <a:lstStyle/>
        <a:p>
          <a:endParaRPr lang="en-US"/>
        </a:p>
      </dgm:t>
    </dgm:pt>
    <dgm:pt modelId="{CABE3B0D-57D8-46BD-A0EA-542D6F618792}" type="sibTrans" cxnId="{7879D1C8-B9F9-4CFC-A3DB-64264BA0434E}">
      <dgm:prSet/>
      <dgm:spPr/>
      <dgm:t>
        <a:bodyPr/>
        <a:lstStyle/>
        <a:p>
          <a:endParaRPr lang="en-US"/>
        </a:p>
      </dgm:t>
    </dgm:pt>
    <dgm:pt modelId="{7D8DC044-2D6A-402D-A4C4-94B66983A58B}" type="pres">
      <dgm:prSet presAssocID="{2D17C580-13AD-4F9D-A57C-BDEC3DCC1646}" presName="linearFlow" presStyleCnt="0">
        <dgm:presLayoutVars>
          <dgm:dir/>
          <dgm:resizeHandles val="exact"/>
        </dgm:presLayoutVars>
      </dgm:prSet>
      <dgm:spPr/>
    </dgm:pt>
    <dgm:pt modelId="{5B7401FB-2769-43A7-9012-0607894D0A0F}" type="pres">
      <dgm:prSet presAssocID="{ED4BB6E8-D4BC-4A2F-930C-68B0A5ADF800}" presName="composite" presStyleCnt="0"/>
      <dgm:spPr/>
    </dgm:pt>
    <dgm:pt modelId="{2F350D1B-FC5F-4BD1-9B93-074706FF3E9C}" type="pres">
      <dgm:prSet presAssocID="{ED4BB6E8-D4BC-4A2F-930C-68B0A5ADF800}" presName="imgShp" presStyleLbl="fgImgPlace1" presStyleIdx="0" presStyleCnt="3"/>
      <dgm:spPr/>
    </dgm:pt>
    <dgm:pt modelId="{26C1462E-A9FB-496E-9A57-29483DE3CF57}" type="pres">
      <dgm:prSet presAssocID="{ED4BB6E8-D4BC-4A2F-930C-68B0A5ADF800}" presName="txShp" presStyleLbl="node1" presStyleIdx="0" presStyleCnt="3">
        <dgm:presLayoutVars>
          <dgm:bulletEnabled val="1"/>
        </dgm:presLayoutVars>
      </dgm:prSet>
      <dgm:spPr/>
    </dgm:pt>
    <dgm:pt modelId="{8D25ECC9-1B8F-435E-9580-DBAE5D67C26D}" type="pres">
      <dgm:prSet presAssocID="{D69416E1-C85E-49E8-86F5-A2E77662C5E1}" presName="spacing" presStyleCnt="0"/>
      <dgm:spPr/>
    </dgm:pt>
    <dgm:pt modelId="{4AA2A5AF-3946-4E39-A334-82E40C4B6C92}" type="pres">
      <dgm:prSet presAssocID="{49EE8AC2-CDE0-4D66-89C3-D7817C521219}" presName="composite" presStyleCnt="0"/>
      <dgm:spPr/>
    </dgm:pt>
    <dgm:pt modelId="{883AD989-0CB1-4F3A-BA6F-7BB293321365}" type="pres">
      <dgm:prSet presAssocID="{49EE8AC2-CDE0-4D66-89C3-D7817C521219}" presName="imgShp" presStyleLbl="fgImgPlace1" presStyleIdx="1" presStyleCnt="3"/>
      <dgm:spPr/>
    </dgm:pt>
    <dgm:pt modelId="{BF53FC1E-4734-476B-BFED-7F2B44813D9F}" type="pres">
      <dgm:prSet presAssocID="{49EE8AC2-CDE0-4D66-89C3-D7817C521219}" presName="txShp" presStyleLbl="node1" presStyleIdx="1" presStyleCnt="3">
        <dgm:presLayoutVars>
          <dgm:bulletEnabled val="1"/>
        </dgm:presLayoutVars>
      </dgm:prSet>
      <dgm:spPr/>
    </dgm:pt>
    <dgm:pt modelId="{A2A42C6C-4C76-4A19-9497-7985F3119E2C}" type="pres">
      <dgm:prSet presAssocID="{CABE3B0D-57D8-46BD-A0EA-542D6F618792}" presName="spacing" presStyleCnt="0"/>
      <dgm:spPr/>
    </dgm:pt>
    <dgm:pt modelId="{3A0ABE76-B4FE-492A-9410-7F02E1A0053C}" type="pres">
      <dgm:prSet presAssocID="{8DDBC9D1-E078-4B39-9D9A-1F921D9BC472}" presName="composite" presStyleCnt="0"/>
      <dgm:spPr/>
    </dgm:pt>
    <dgm:pt modelId="{6A0A1520-62D6-496C-AFCA-68B94947B596}" type="pres">
      <dgm:prSet presAssocID="{8DDBC9D1-E078-4B39-9D9A-1F921D9BC472}" presName="imgShp" presStyleLbl="fgImgPlace1" presStyleIdx="2" presStyleCnt="3"/>
      <dgm:spPr/>
    </dgm:pt>
    <dgm:pt modelId="{4DE3D5F2-76CA-43B0-9BAB-C892BF5265CC}" type="pres">
      <dgm:prSet presAssocID="{8DDBC9D1-E078-4B39-9D9A-1F921D9BC472}" presName="txShp" presStyleLbl="node1" presStyleIdx="2" presStyleCnt="3">
        <dgm:presLayoutVars>
          <dgm:bulletEnabled val="1"/>
        </dgm:presLayoutVars>
      </dgm:prSet>
      <dgm:spPr/>
    </dgm:pt>
  </dgm:ptLst>
  <dgm:cxnLst>
    <dgm:cxn modelId="{914B9826-D219-4571-AE3C-81EB169B7393}" type="presOf" srcId="{2D17C580-13AD-4F9D-A57C-BDEC3DCC1646}" destId="{7D8DC044-2D6A-402D-A4C4-94B66983A58B}" srcOrd="0" destOrd="0" presId="urn:microsoft.com/office/officeart/2005/8/layout/vList3"/>
    <dgm:cxn modelId="{7C9D572B-A5D8-4DCB-95CD-C018C58B005F}" type="presOf" srcId="{8DDBC9D1-E078-4B39-9D9A-1F921D9BC472}" destId="{4DE3D5F2-76CA-43B0-9BAB-C892BF5265CC}" srcOrd="0" destOrd="0" presId="urn:microsoft.com/office/officeart/2005/8/layout/vList3"/>
    <dgm:cxn modelId="{612D0734-8963-4372-9747-DDDF6BD19C72}" type="presOf" srcId="{ED4BB6E8-D4BC-4A2F-930C-68B0A5ADF800}" destId="{26C1462E-A9FB-496E-9A57-29483DE3CF57}" srcOrd="0" destOrd="0" presId="urn:microsoft.com/office/officeart/2005/8/layout/vList3"/>
    <dgm:cxn modelId="{B2387261-EF63-433E-92E2-327E846164F4}" type="presOf" srcId="{49EE8AC2-CDE0-4D66-89C3-D7817C521219}" destId="{BF53FC1E-4734-476B-BFED-7F2B44813D9F}" srcOrd="0" destOrd="0" presId="urn:microsoft.com/office/officeart/2005/8/layout/vList3"/>
    <dgm:cxn modelId="{664590C2-2714-40F8-8E1E-C8C63286EB8E}" srcId="{2D17C580-13AD-4F9D-A57C-BDEC3DCC1646}" destId="{ED4BB6E8-D4BC-4A2F-930C-68B0A5ADF800}" srcOrd="0" destOrd="0" parTransId="{8D283B70-A479-4E0C-9C4F-33D07A063C8E}" sibTransId="{D69416E1-C85E-49E8-86F5-A2E77662C5E1}"/>
    <dgm:cxn modelId="{7879D1C8-B9F9-4CFC-A3DB-64264BA0434E}" srcId="{2D17C580-13AD-4F9D-A57C-BDEC3DCC1646}" destId="{49EE8AC2-CDE0-4D66-89C3-D7817C521219}" srcOrd="1" destOrd="0" parTransId="{DB6D39F2-1F5C-4325-B83C-BBDC54EE18FB}" sibTransId="{CABE3B0D-57D8-46BD-A0EA-542D6F618792}"/>
    <dgm:cxn modelId="{51FD1DD3-1CF0-4769-AF48-75EB84E6C4B3}" srcId="{2D17C580-13AD-4F9D-A57C-BDEC3DCC1646}" destId="{8DDBC9D1-E078-4B39-9D9A-1F921D9BC472}" srcOrd="2" destOrd="0" parTransId="{1C68D836-9851-46F8-BAC6-EA98E2B53519}" sibTransId="{ADFAD071-C353-4045-9F90-DD226FABF8C3}"/>
    <dgm:cxn modelId="{44841B43-310A-499A-9197-D1484197A618}" type="presParOf" srcId="{7D8DC044-2D6A-402D-A4C4-94B66983A58B}" destId="{5B7401FB-2769-43A7-9012-0607894D0A0F}" srcOrd="0" destOrd="0" presId="urn:microsoft.com/office/officeart/2005/8/layout/vList3"/>
    <dgm:cxn modelId="{A3611401-628D-4A55-BB19-E640A7F07545}" type="presParOf" srcId="{5B7401FB-2769-43A7-9012-0607894D0A0F}" destId="{2F350D1B-FC5F-4BD1-9B93-074706FF3E9C}" srcOrd="0" destOrd="0" presId="urn:microsoft.com/office/officeart/2005/8/layout/vList3"/>
    <dgm:cxn modelId="{C3768802-2C3B-4236-BC94-84127F675C78}" type="presParOf" srcId="{5B7401FB-2769-43A7-9012-0607894D0A0F}" destId="{26C1462E-A9FB-496E-9A57-29483DE3CF57}" srcOrd="1" destOrd="0" presId="urn:microsoft.com/office/officeart/2005/8/layout/vList3"/>
    <dgm:cxn modelId="{1D529F96-D2DC-4095-BE31-1740E4FEA749}" type="presParOf" srcId="{7D8DC044-2D6A-402D-A4C4-94B66983A58B}" destId="{8D25ECC9-1B8F-435E-9580-DBAE5D67C26D}" srcOrd="1" destOrd="0" presId="urn:microsoft.com/office/officeart/2005/8/layout/vList3"/>
    <dgm:cxn modelId="{7DFA1164-D456-4F29-910C-79E64EEB4115}" type="presParOf" srcId="{7D8DC044-2D6A-402D-A4C4-94B66983A58B}" destId="{4AA2A5AF-3946-4E39-A334-82E40C4B6C92}" srcOrd="2" destOrd="0" presId="urn:microsoft.com/office/officeart/2005/8/layout/vList3"/>
    <dgm:cxn modelId="{02F16092-6AB0-4E15-BD83-5635FB762FAE}" type="presParOf" srcId="{4AA2A5AF-3946-4E39-A334-82E40C4B6C92}" destId="{883AD989-0CB1-4F3A-BA6F-7BB293321365}" srcOrd="0" destOrd="0" presId="urn:microsoft.com/office/officeart/2005/8/layout/vList3"/>
    <dgm:cxn modelId="{28CEBC2F-9E1C-45D1-ADA4-35DCE582D6C1}" type="presParOf" srcId="{4AA2A5AF-3946-4E39-A334-82E40C4B6C92}" destId="{BF53FC1E-4734-476B-BFED-7F2B44813D9F}" srcOrd="1" destOrd="0" presId="urn:microsoft.com/office/officeart/2005/8/layout/vList3"/>
    <dgm:cxn modelId="{CDC6F1F2-81E6-4F72-B59A-AEB0E59E3643}" type="presParOf" srcId="{7D8DC044-2D6A-402D-A4C4-94B66983A58B}" destId="{A2A42C6C-4C76-4A19-9497-7985F3119E2C}" srcOrd="3" destOrd="0" presId="urn:microsoft.com/office/officeart/2005/8/layout/vList3"/>
    <dgm:cxn modelId="{5E427EB1-E936-4DDF-A98A-33AF508861FB}" type="presParOf" srcId="{7D8DC044-2D6A-402D-A4C4-94B66983A58B}" destId="{3A0ABE76-B4FE-492A-9410-7F02E1A0053C}" srcOrd="4" destOrd="0" presId="urn:microsoft.com/office/officeart/2005/8/layout/vList3"/>
    <dgm:cxn modelId="{C25A6A50-82D4-421E-8F4A-C008248A1FA0}" type="presParOf" srcId="{3A0ABE76-B4FE-492A-9410-7F02E1A0053C}" destId="{6A0A1520-62D6-496C-AFCA-68B94947B596}" srcOrd="0" destOrd="0" presId="urn:microsoft.com/office/officeart/2005/8/layout/vList3"/>
    <dgm:cxn modelId="{4C0848F7-8F7C-4176-B583-7501B165E138}" type="presParOf" srcId="{3A0ABE76-B4FE-492A-9410-7F02E1A0053C}" destId="{4DE3D5F2-76CA-43B0-9BAB-C892BF5265C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385BED-5B57-4216-B414-A6CFDF3EE2CD}"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F4FFAC26-BA71-4B57-A6CE-33ED5F491642}">
      <dgm:prSet phldrT="[Text]"/>
      <dgm:spPr/>
      <dgm:t>
        <a:bodyPr/>
        <a:lstStyle/>
        <a:p>
          <a:r>
            <a:rPr lang="pl-PL" dirty="0"/>
            <a:t>Tính chất xã hội Việt Nam từ xã hội phong kiến trở thành xã hội thuộc địa, nửa phong kiến. </a:t>
          </a:r>
          <a:endParaRPr lang="en-US" dirty="0"/>
        </a:p>
      </dgm:t>
    </dgm:pt>
    <dgm:pt modelId="{BE62E918-0875-4708-AB55-A54293896419}" type="parTrans" cxnId="{F1FB539D-6C10-4718-A7EA-98D8D1BCCA48}">
      <dgm:prSet/>
      <dgm:spPr/>
      <dgm:t>
        <a:bodyPr/>
        <a:lstStyle/>
        <a:p>
          <a:endParaRPr lang="en-US"/>
        </a:p>
      </dgm:t>
    </dgm:pt>
    <dgm:pt modelId="{B8807209-EB72-40BC-AB01-A475D16B6CF1}" type="sibTrans" cxnId="{F1FB539D-6C10-4718-A7EA-98D8D1BCCA48}">
      <dgm:prSet/>
      <dgm:spPr/>
      <dgm:t>
        <a:bodyPr/>
        <a:lstStyle/>
        <a:p>
          <a:endParaRPr lang="en-US"/>
        </a:p>
      </dgm:t>
    </dgm:pt>
    <dgm:pt modelId="{D11CEC7A-BDCB-4718-AE3B-B0FFA3E02B21}">
      <dgm:prSet phldrT="[Text]"/>
      <dgm:spPr/>
      <dgm:t>
        <a:bodyPr/>
        <a:lstStyle/>
        <a:p>
          <a:r>
            <a:rPr lang="pl-PL" dirty="0"/>
            <a:t> Mâu thuẫn cơ bản trong xã hội Việt Nam</a:t>
          </a:r>
          <a:endParaRPr lang="en-US" dirty="0"/>
        </a:p>
      </dgm:t>
    </dgm:pt>
    <dgm:pt modelId="{F9139339-D218-4DB3-A5A7-498489EE3872}" type="parTrans" cxnId="{CE7E4A30-C890-4572-8C87-CA189831A957}">
      <dgm:prSet/>
      <dgm:spPr/>
      <dgm:t>
        <a:bodyPr/>
        <a:lstStyle/>
        <a:p>
          <a:endParaRPr lang="en-US"/>
        </a:p>
      </dgm:t>
    </dgm:pt>
    <dgm:pt modelId="{A5F2875A-11BA-4994-A74C-F6A9D27F6BC5}" type="sibTrans" cxnId="{CE7E4A30-C890-4572-8C87-CA189831A957}">
      <dgm:prSet/>
      <dgm:spPr/>
      <dgm:t>
        <a:bodyPr/>
        <a:lstStyle/>
        <a:p>
          <a:endParaRPr lang="en-US"/>
        </a:p>
      </dgm:t>
    </dgm:pt>
    <dgm:pt modelId="{F1FD764C-2111-44E2-A13B-7E67DDE60651}">
      <dgm:prSet phldrT="[Text]"/>
      <dgm:spPr/>
      <dgm:t>
        <a:bodyPr/>
        <a:lstStyle/>
        <a:p>
          <a:r>
            <a:rPr lang="pl-PL" dirty="0"/>
            <a:t>Diễn ra quá trình phân hóa giai cấp sâu sắc</a:t>
          </a:r>
          <a:endParaRPr lang="en-US" dirty="0"/>
        </a:p>
      </dgm:t>
    </dgm:pt>
    <dgm:pt modelId="{5410F9F5-3A26-43E3-8299-366639C33E1E}" type="parTrans" cxnId="{FF440A6E-972E-43A1-8C71-48A6B00BD5B5}">
      <dgm:prSet/>
      <dgm:spPr/>
      <dgm:t>
        <a:bodyPr/>
        <a:lstStyle/>
        <a:p>
          <a:endParaRPr lang="en-US"/>
        </a:p>
      </dgm:t>
    </dgm:pt>
    <dgm:pt modelId="{ADB3FE44-F2B3-4FDB-A9B2-708719363697}" type="sibTrans" cxnId="{FF440A6E-972E-43A1-8C71-48A6B00BD5B5}">
      <dgm:prSet/>
      <dgm:spPr/>
      <dgm:t>
        <a:bodyPr/>
        <a:lstStyle/>
        <a:p>
          <a:endParaRPr lang="en-US"/>
        </a:p>
      </dgm:t>
    </dgm:pt>
    <dgm:pt modelId="{A6769F2D-7D39-40EA-B694-C5327CCB90EF}" type="pres">
      <dgm:prSet presAssocID="{46385BED-5B57-4216-B414-A6CFDF3EE2CD}" presName="Name0" presStyleCnt="0">
        <dgm:presLayoutVars>
          <dgm:dir/>
          <dgm:resizeHandles val="exact"/>
        </dgm:presLayoutVars>
      </dgm:prSet>
      <dgm:spPr/>
    </dgm:pt>
    <dgm:pt modelId="{BDE6D0AA-ADBE-4626-8FAD-7A02AADD6435}" type="pres">
      <dgm:prSet presAssocID="{F4FFAC26-BA71-4B57-A6CE-33ED5F491642}" presName="composite" presStyleCnt="0"/>
      <dgm:spPr/>
    </dgm:pt>
    <dgm:pt modelId="{A727B503-18B9-4FDA-B5C4-3D73A046700B}" type="pres">
      <dgm:prSet presAssocID="{F4FFAC26-BA71-4B57-A6CE-33ED5F491642}" presName="rect1" presStyleLbl="trAlignAcc1" presStyleIdx="0" presStyleCnt="3" custScaleX="162728" custScaleY="57863" custLinFactNeighborY="-4141">
        <dgm:presLayoutVars>
          <dgm:bulletEnabled val="1"/>
        </dgm:presLayoutVars>
      </dgm:prSet>
      <dgm:spPr/>
    </dgm:pt>
    <dgm:pt modelId="{A887DB52-2D13-4C91-AE43-E1FA66A67DC2}" type="pres">
      <dgm:prSet presAssocID="{F4FFAC26-BA71-4B57-A6CE-33ED5F491642}" presName="rect2" presStyleLbl="fgImgPlace1" presStyleIdx="0" presStyleCnt="3" custLinFactX="-100000" custLinFactNeighborX="-132750" custLinFactNeighborY="4677"/>
      <dgm:spPr/>
    </dgm:pt>
    <dgm:pt modelId="{4C8848B5-19D9-4939-B2BE-516CD2864669}" type="pres">
      <dgm:prSet presAssocID="{B8807209-EB72-40BC-AB01-A475D16B6CF1}" presName="sibTrans" presStyleCnt="0"/>
      <dgm:spPr/>
    </dgm:pt>
    <dgm:pt modelId="{E6BD93A5-71B1-4EFB-B088-09826AEE2323}" type="pres">
      <dgm:prSet presAssocID="{D11CEC7A-BDCB-4718-AE3B-B0FFA3E02B21}" presName="composite" presStyleCnt="0"/>
      <dgm:spPr/>
    </dgm:pt>
    <dgm:pt modelId="{7FD92FC4-5AA2-4630-8FFF-4B52CD7FC5ED}" type="pres">
      <dgm:prSet presAssocID="{D11CEC7A-BDCB-4718-AE3B-B0FFA3E02B21}" presName="rect1" presStyleLbl="trAlignAcc1" presStyleIdx="1" presStyleCnt="3" custScaleX="162728" custScaleY="57863" custLinFactNeighborY="-4141">
        <dgm:presLayoutVars>
          <dgm:bulletEnabled val="1"/>
        </dgm:presLayoutVars>
      </dgm:prSet>
      <dgm:spPr/>
    </dgm:pt>
    <dgm:pt modelId="{3511E811-D97A-443C-95E2-BB982043527F}" type="pres">
      <dgm:prSet presAssocID="{D11CEC7A-BDCB-4718-AE3B-B0FFA3E02B21}" presName="rect2" presStyleLbl="fgImgPlace1" presStyleIdx="1" presStyleCnt="3" custLinFactX="-100000" custLinFactNeighborX="-100561" custLinFactNeighborY="11555"/>
      <dgm:spPr/>
    </dgm:pt>
    <dgm:pt modelId="{A52249FD-E15E-4523-8F19-ADB18B572B85}" type="pres">
      <dgm:prSet presAssocID="{A5F2875A-11BA-4994-A74C-F6A9D27F6BC5}" presName="sibTrans" presStyleCnt="0"/>
      <dgm:spPr/>
    </dgm:pt>
    <dgm:pt modelId="{4C243C45-7B55-4F3C-866C-FA7B6AC5888E}" type="pres">
      <dgm:prSet presAssocID="{F1FD764C-2111-44E2-A13B-7E67DDE60651}" presName="composite" presStyleCnt="0"/>
      <dgm:spPr/>
    </dgm:pt>
    <dgm:pt modelId="{456FE232-264D-4640-8E58-56F630C42B66}" type="pres">
      <dgm:prSet presAssocID="{F1FD764C-2111-44E2-A13B-7E67DDE60651}" presName="rect1" presStyleLbl="trAlignAcc1" presStyleIdx="2" presStyleCnt="3" custScaleX="162728" custScaleY="57863" custLinFactNeighborY="-4141">
        <dgm:presLayoutVars>
          <dgm:bulletEnabled val="1"/>
        </dgm:presLayoutVars>
      </dgm:prSet>
      <dgm:spPr/>
    </dgm:pt>
    <dgm:pt modelId="{9F512379-32F1-4E36-B87B-68DEB5D67461}" type="pres">
      <dgm:prSet presAssocID="{F1FD764C-2111-44E2-A13B-7E67DDE60651}" presName="rect2" presStyleLbl="fgImgPlace1" presStyleIdx="2" presStyleCnt="3" custLinFactX="-72449" custLinFactNeighborX="-100000" custLinFactNeighborY="6603"/>
      <dgm:spPr/>
    </dgm:pt>
  </dgm:ptLst>
  <dgm:cxnLst>
    <dgm:cxn modelId="{CE7E4A30-C890-4572-8C87-CA189831A957}" srcId="{46385BED-5B57-4216-B414-A6CFDF3EE2CD}" destId="{D11CEC7A-BDCB-4718-AE3B-B0FFA3E02B21}" srcOrd="1" destOrd="0" parTransId="{F9139339-D218-4DB3-A5A7-498489EE3872}" sibTransId="{A5F2875A-11BA-4994-A74C-F6A9D27F6BC5}"/>
    <dgm:cxn modelId="{1829A943-BC06-4D3A-A457-F7E717686298}" type="presOf" srcId="{46385BED-5B57-4216-B414-A6CFDF3EE2CD}" destId="{A6769F2D-7D39-40EA-B694-C5327CCB90EF}" srcOrd="0" destOrd="0" presId="urn:microsoft.com/office/officeart/2008/layout/PictureStrips"/>
    <dgm:cxn modelId="{FF440A6E-972E-43A1-8C71-48A6B00BD5B5}" srcId="{46385BED-5B57-4216-B414-A6CFDF3EE2CD}" destId="{F1FD764C-2111-44E2-A13B-7E67DDE60651}" srcOrd="2" destOrd="0" parTransId="{5410F9F5-3A26-43E3-8299-366639C33E1E}" sibTransId="{ADB3FE44-F2B3-4FDB-A9B2-708719363697}"/>
    <dgm:cxn modelId="{3B51FF81-AE7D-4394-A64F-A5A77B3AC3F5}" type="presOf" srcId="{D11CEC7A-BDCB-4718-AE3B-B0FFA3E02B21}" destId="{7FD92FC4-5AA2-4630-8FFF-4B52CD7FC5ED}" srcOrd="0" destOrd="0" presId="urn:microsoft.com/office/officeart/2008/layout/PictureStrips"/>
    <dgm:cxn modelId="{F1FB539D-6C10-4718-A7EA-98D8D1BCCA48}" srcId="{46385BED-5B57-4216-B414-A6CFDF3EE2CD}" destId="{F4FFAC26-BA71-4B57-A6CE-33ED5F491642}" srcOrd="0" destOrd="0" parTransId="{BE62E918-0875-4708-AB55-A54293896419}" sibTransId="{B8807209-EB72-40BC-AB01-A475D16B6CF1}"/>
    <dgm:cxn modelId="{B6EADAB2-AEBB-4DDF-A6F4-EDCC0B922BDE}" type="presOf" srcId="{F1FD764C-2111-44E2-A13B-7E67DDE60651}" destId="{456FE232-264D-4640-8E58-56F630C42B66}" srcOrd="0" destOrd="0" presId="urn:microsoft.com/office/officeart/2008/layout/PictureStrips"/>
    <dgm:cxn modelId="{4000F5D3-8B19-4D16-A3FB-CD83AFEDD42D}" type="presOf" srcId="{F4FFAC26-BA71-4B57-A6CE-33ED5F491642}" destId="{A727B503-18B9-4FDA-B5C4-3D73A046700B}" srcOrd="0" destOrd="0" presId="urn:microsoft.com/office/officeart/2008/layout/PictureStrips"/>
    <dgm:cxn modelId="{A5E60EF4-6E0A-4E7E-B893-AB5C9E85DD49}" type="presParOf" srcId="{A6769F2D-7D39-40EA-B694-C5327CCB90EF}" destId="{BDE6D0AA-ADBE-4626-8FAD-7A02AADD6435}" srcOrd="0" destOrd="0" presId="urn:microsoft.com/office/officeart/2008/layout/PictureStrips"/>
    <dgm:cxn modelId="{832015C5-59A0-42CC-AA49-2FC1345B95A8}" type="presParOf" srcId="{BDE6D0AA-ADBE-4626-8FAD-7A02AADD6435}" destId="{A727B503-18B9-4FDA-B5C4-3D73A046700B}" srcOrd="0" destOrd="0" presId="urn:microsoft.com/office/officeart/2008/layout/PictureStrips"/>
    <dgm:cxn modelId="{F0C5940C-DBB5-4477-941B-C348BEC4BA15}" type="presParOf" srcId="{BDE6D0AA-ADBE-4626-8FAD-7A02AADD6435}" destId="{A887DB52-2D13-4C91-AE43-E1FA66A67DC2}" srcOrd="1" destOrd="0" presId="urn:microsoft.com/office/officeart/2008/layout/PictureStrips"/>
    <dgm:cxn modelId="{86B1C61B-2A96-456C-B078-C55CA28DCF2E}" type="presParOf" srcId="{A6769F2D-7D39-40EA-B694-C5327CCB90EF}" destId="{4C8848B5-19D9-4939-B2BE-516CD2864669}" srcOrd="1" destOrd="0" presId="urn:microsoft.com/office/officeart/2008/layout/PictureStrips"/>
    <dgm:cxn modelId="{DB86CFBD-AC18-4BF9-8242-9A4BF6899C4E}" type="presParOf" srcId="{A6769F2D-7D39-40EA-B694-C5327CCB90EF}" destId="{E6BD93A5-71B1-4EFB-B088-09826AEE2323}" srcOrd="2" destOrd="0" presId="urn:microsoft.com/office/officeart/2008/layout/PictureStrips"/>
    <dgm:cxn modelId="{3694AF32-2A8C-428F-8896-79E56B3C512A}" type="presParOf" srcId="{E6BD93A5-71B1-4EFB-B088-09826AEE2323}" destId="{7FD92FC4-5AA2-4630-8FFF-4B52CD7FC5ED}" srcOrd="0" destOrd="0" presId="urn:microsoft.com/office/officeart/2008/layout/PictureStrips"/>
    <dgm:cxn modelId="{2281E42A-159A-4ADB-ABC0-02D83DDE07F0}" type="presParOf" srcId="{E6BD93A5-71B1-4EFB-B088-09826AEE2323}" destId="{3511E811-D97A-443C-95E2-BB982043527F}" srcOrd="1" destOrd="0" presId="urn:microsoft.com/office/officeart/2008/layout/PictureStrips"/>
    <dgm:cxn modelId="{6C12688A-8BD5-4CD2-B4DA-5B7747E3DBBD}" type="presParOf" srcId="{A6769F2D-7D39-40EA-B694-C5327CCB90EF}" destId="{A52249FD-E15E-4523-8F19-ADB18B572B85}" srcOrd="3" destOrd="0" presId="urn:microsoft.com/office/officeart/2008/layout/PictureStrips"/>
    <dgm:cxn modelId="{83F8D241-0EC6-410E-80BB-9B6755463E18}" type="presParOf" srcId="{A6769F2D-7D39-40EA-B694-C5327CCB90EF}" destId="{4C243C45-7B55-4F3C-866C-FA7B6AC5888E}" srcOrd="4" destOrd="0" presId="urn:microsoft.com/office/officeart/2008/layout/PictureStrips"/>
    <dgm:cxn modelId="{CFA138C0-8A3F-4C21-B16C-0E7E1FF6B17F}" type="presParOf" srcId="{4C243C45-7B55-4F3C-866C-FA7B6AC5888E}" destId="{456FE232-264D-4640-8E58-56F630C42B66}" srcOrd="0" destOrd="0" presId="urn:microsoft.com/office/officeart/2008/layout/PictureStrips"/>
    <dgm:cxn modelId="{14F80FC3-385B-4286-8858-C1578B4EC3B8}" type="presParOf" srcId="{4C243C45-7B55-4F3C-866C-FA7B6AC5888E}" destId="{9F512379-32F1-4E36-B87B-68DEB5D674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6A1B29-4AD9-438D-90F7-B58EA0BFBF30}">
      <dgm:prSet phldrT="[Text]"/>
      <dgm:spPr/>
      <dgm:t>
        <a:bodyPr/>
        <a:lstStyle/>
        <a:p>
          <a:r>
            <a:rPr lang="en-US" dirty="0" err="1"/>
            <a:t>Phong</a:t>
          </a:r>
          <a:r>
            <a:rPr lang="en-US" dirty="0"/>
            <a:t> </a:t>
          </a:r>
          <a:r>
            <a:rPr lang="en-US" dirty="0" err="1"/>
            <a:t>trào</a:t>
          </a:r>
          <a:r>
            <a:rPr lang="en-US" dirty="0"/>
            <a:t> </a:t>
          </a:r>
          <a:r>
            <a:rPr lang="en-US" dirty="0" err="1"/>
            <a:t>yêu</a:t>
          </a:r>
          <a:r>
            <a:rPr lang="en-US" dirty="0"/>
            <a:t> </a:t>
          </a:r>
          <a:r>
            <a:rPr lang="en-US" dirty="0" err="1"/>
            <a:t>nước</a:t>
          </a:r>
          <a:r>
            <a:rPr lang="en-US" dirty="0"/>
            <a:t> </a:t>
          </a:r>
          <a:r>
            <a:rPr lang="en-US" dirty="0" err="1"/>
            <a:t>theo</a:t>
          </a:r>
          <a:r>
            <a:rPr lang="en-US" dirty="0"/>
            <a:t> </a:t>
          </a:r>
          <a:r>
            <a:rPr lang="en-US" dirty="0" err="1"/>
            <a:t>khuynh</a:t>
          </a:r>
          <a:r>
            <a:rPr lang="en-US" dirty="0"/>
            <a:t> </a:t>
          </a:r>
          <a:r>
            <a:rPr lang="en-US" dirty="0" err="1"/>
            <a:t>hướng</a:t>
          </a:r>
          <a:r>
            <a:rPr lang="en-US" dirty="0"/>
            <a:t> PK</a:t>
          </a:r>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dgm:spPr/>
      <dgm:t>
        <a:bodyPr/>
        <a:lstStyle/>
        <a:p>
          <a:r>
            <a:rPr lang="pl-PL" i="1" dirty="0"/>
            <a:t>Phong trào Cần Vương (1885- 1897)</a:t>
          </a:r>
          <a:endParaRPr lang="en-US" dirty="0"/>
        </a:p>
      </dgm:t>
    </dgm:pt>
    <dgm:pt modelId="{82113160-CC29-438B-9708-C43DD5B30334}" type="parTrans" cxnId="{38CEAC76-A4FC-48A9-8F65-2FBE1AC465E4}">
      <dgm:prSet/>
      <dgm:spPr/>
      <dgm:t>
        <a:bodyPr/>
        <a:lstStyle/>
        <a:p>
          <a:endParaRPr lang="en-US"/>
        </a:p>
      </dgm:t>
    </dgm:pt>
    <dgm:pt modelId="{68719F42-D9D3-4236-A28F-19C03091DBF1}" type="sibTrans" cxnId="{38CEAC76-A4FC-48A9-8F65-2FBE1AC465E4}">
      <dgm:prSet/>
      <dgm:spPr/>
      <dgm:t>
        <a:bodyPr/>
        <a:lstStyle/>
        <a:p>
          <a:endParaRPr lang="en-US"/>
        </a:p>
      </dgm:t>
    </dgm:pt>
    <dgm:pt modelId="{5B92C043-406F-4679-9397-6858401C2129}">
      <dgm:prSet phldrT="[Text]"/>
      <dgm:spPr/>
      <dgm:t>
        <a:bodyPr/>
        <a:lstStyle/>
        <a:p>
          <a:r>
            <a:rPr lang="pl-PL" i="1" dirty="0"/>
            <a:t>Phong trào nông dân yên Thế (1884- 1913)</a:t>
          </a:r>
          <a:endParaRPr lang="en-US" dirty="0"/>
        </a:p>
      </dgm:t>
    </dgm:pt>
    <dgm:pt modelId="{E436BEAF-C249-4DE9-A07D-5DF48A09AB05}" type="parTrans" cxnId="{CA963092-5339-40C3-B6DC-B6D7819DF1C9}">
      <dgm:prSet/>
      <dgm:spPr/>
      <dgm:t>
        <a:bodyPr/>
        <a:lstStyle/>
        <a:p>
          <a:endParaRPr lang="en-US"/>
        </a:p>
      </dgm:t>
    </dgm:pt>
    <dgm:pt modelId="{70D82C57-DB34-4D2F-BBDA-B4D2A6B4E768}" type="sibTrans" cxnId="{CA963092-5339-40C3-B6DC-B6D7819DF1C9}">
      <dgm:prSet/>
      <dgm:spPr/>
      <dgm:t>
        <a:bodyPr/>
        <a:lstStyle/>
        <a:p>
          <a:endParaRPr lang="en-US"/>
        </a:p>
      </dgm:t>
    </dgm:pt>
    <dgm:pt modelId="{CE83BABC-0491-4139-AC72-65CEA8A04BC8}">
      <dgm:prSet phldrT="[Text]"/>
      <dgm:spPr/>
      <dgm:t>
        <a:bodyPr/>
        <a:lstStyle/>
        <a:p>
          <a:r>
            <a:rPr lang="en-US" dirty="0" err="1"/>
            <a:t>Phong</a:t>
          </a:r>
          <a:r>
            <a:rPr lang="en-US" dirty="0"/>
            <a:t> </a:t>
          </a:r>
          <a:r>
            <a:rPr lang="en-US" dirty="0" err="1"/>
            <a:t>trào</a:t>
          </a:r>
          <a:r>
            <a:rPr lang="en-US" dirty="0"/>
            <a:t> </a:t>
          </a:r>
          <a:r>
            <a:rPr lang="en-US" dirty="0" err="1"/>
            <a:t>yêu</a:t>
          </a:r>
          <a:r>
            <a:rPr lang="en-US" dirty="0"/>
            <a:t> </a:t>
          </a:r>
          <a:r>
            <a:rPr lang="en-US" dirty="0" err="1"/>
            <a:t>nước</a:t>
          </a:r>
          <a:r>
            <a:rPr lang="en-US" dirty="0"/>
            <a:t> </a:t>
          </a:r>
          <a:r>
            <a:rPr lang="en-US" dirty="0" err="1"/>
            <a:t>theo</a:t>
          </a:r>
          <a:r>
            <a:rPr lang="en-US" dirty="0"/>
            <a:t> </a:t>
          </a:r>
          <a:r>
            <a:rPr lang="en-US" dirty="0" err="1"/>
            <a:t>khuyynh</a:t>
          </a:r>
          <a:r>
            <a:rPr lang="en-US" dirty="0"/>
            <a:t> </a:t>
          </a:r>
          <a:r>
            <a:rPr lang="en-US" dirty="0" err="1"/>
            <a:t>hướng</a:t>
          </a:r>
          <a:r>
            <a:rPr lang="en-US" dirty="0"/>
            <a:t> DCTS</a:t>
          </a:r>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dgm:spPr/>
      <dgm:t>
        <a:bodyPr/>
        <a:lstStyle/>
        <a:p>
          <a:r>
            <a:rPr lang="pl-PL" dirty="0"/>
            <a:t>Phong trào Đông Du của Phan </a:t>
          </a:r>
          <a:r>
            <a:rPr lang="pl-PL"/>
            <a:t>Bội Châu</a:t>
          </a:r>
          <a:r>
            <a:rPr lang="en-US"/>
            <a:t>..</a:t>
          </a:r>
          <a:endParaRPr lang="en-US" dirty="0"/>
        </a:p>
      </dgm:t>
    </dgm:pt>
    <dgm:pt modelId="{8EEB7FBB-4891-41FF-8402-9ADC5AAE62AD}" type="parTrans" cxnId="{9C520FE1-2C74-426E-BB7A-C5E467EA630C}">
      <dgm:prSet/>
      <dgm:spPr/>
      <dgm:t>
        <a:bodyPr/>
        <a:lstStyle/>
        <a:p>
          <a:endParaRPr lang="en-US"/>
        </a:p>
      </dgm:t>
    </dgm:pt>
    <dgm:pt modelId="{C59D2478-9021-41EB-B53A-3B413890B6F5}" type="sibTrans" cxnId="{9C520FE1-2C74-426E-BB7A-C5E467EA630C}">
      <dgm:prSet/>
      <dgm:spPr/>
      <dgm:t>
        <a:bodyPr/>
        <a:lstStyle/>
        <a:p>
          <a:endParaRPr lang="en-US"/>
        </a:p>
      </dgm:t>
    </dgm:pt>
    <dgm:pt modelId="{69E7E59E-071A-4C41-9796-D50B06EF7489}">
      <dgm:prSet phldrT="[Text]"/>
      <dgm:spPr/>
      <dgm:t>
        <a:bodyPr/>
        <a:lstStyle/>
        <a:p>
          <a:r>
            <a:rPr lang="pl-PL" dirty="0"/>
            <a:t>Phong trào yêu nước của tầng lớp tiểu tư­ sản</a:t>
          </a:r>
          <a:endParaRPr lang="en-US" dirty="0"/>
        </a:p>
      </dgm:t>
    </dgm:pt>
    <dgm:pt modelId="{44541C01-561C-4B9F-B8BE-0015EF268E71}" type="parTrans" cxnId="{C6D4DA9F-C22B-4AF9-A793-746CB00AFE94}">
      <dgm:prSet/>
      <dgm:spPr/>
      <dgm:t>
        <a:bodyPr/>
        <a:lstStyle/>
        <a:p>
          <a:endParaRPr lang="en-US"/>
        </a:p>
      </dgm:t>
    </dgm:pt>
    <dgm:pt modelId="{65E74686-2F5F-4182-828C-16CC3BC1B1A1}" type="sibTrans" cxnId="{C6D4DA9F-C22B-4AF9-A793-746CB00AFE94}">
      <dgm:prSet/>
      <dgm:spPr/>
      <dgm:t>
        <a:bodyPr/>
        <a:lstStyle/>
        <a:p>
          <a:endParaRPr lang="en-US"/>
        </a:p>
      </dgm:t>
    </dgm:pt>
    <dgm:pt modelId="{C47E930E-89CC-4DFB-9357-6966B2F1A953}" type="pres">
      <dgm:prSet presAssocID="{FAC83767-8233-46EB-9EFB-D752FDFF9858}" presName="diagram" presStyleCnt="0">
        <dgm:presLayoutVars>
          <dgm:chPref val="1"/>
          <dgm:dir/>
          <dgm:animOne val="branch"/>
          <dgm:animLvl val="lvl"/>
          <dgm:resizeHandles/>
        </dgm:presLayoutVars>
      </dgm:prSet>
      <dgm:spPr/>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dgm:spPr/>
    </dgm:pt>
    <dgm:pt modelId="{2D537203-F1E0-4F0E-A155-04573BE0E024}" type="pres">
      <dgm:prSet presAssocID="{BB6A1B29-4AD9-438D-90F7-B58EA0BFBF30}" presName="rootConnector" presStyleLbl="node1" presStyleIdx="0" presStyleCnt="2"/>
      <dgm:spPr/>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pt>
    <dgm:pt modelId="{01D2265C-08FA-4752-9079-FDBFB73612AD}" type="pres">
      <dgm:prSet presAssocID="{99449896-CB44-4A6B-9AA8-2ED38FC316E6}" presName="childText" presStyleLbl="bgAcc1" presStyleIdx="0" presStyleCnt="4" custScaleX="144787">
        <dgm:presLayoutVars>
          <dgm:bulletEnabled val="1"/>
        </dgm:presLayoutVars>
      </dgm:prSet>
      <dgm:spPr/>
    </dgm:pt>
    <dgm:pt modelId="{FD19E63A-D284-4ED9-AAFE-0A7743283402}" type="pres">
      <dgm:prSet presAssocID="{E436BEAF-C249-4DE9-A07D-5DF48A09AB05}" presName="Name13" presStyleLbl="parChTrans1D2" presStyleIdx="1" presStyleCnt="4"/>
      <dgm:spPr/>
    </dgm:pt>
    <dgm:pt modelId="{373F6607-DD13-4F7C-A7A5-7E7ABC134D9C}" type="pres">
      <dgm:prSet presAssocID="{5B92C043-406F-4679-9397-6858401C2129}" presName="childText" presStyleLbl="bgAcc1" presStyleIdx="1" presStyleCnt="4" custScaleX="144787">
        <dgm:presLayoutVars>
          <dgm:bulletEnabled val="1"/>
        </dgm:presLayoutVars>
      </dgm:prSet>
      <dgm:spPr/>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dgm:spPr/>
    </dgm:pt>
    <dgm:pt modelId="{3C2705FD-3CDD-46CB-A2B9-5C666714F503}" type="pres">
      <dgm:prSet presAssocID="{CE83BABC-0491-4139-AC72-65CEA8A04BC8}" presName="rootConnector" presStyleLbl="node1" presStyleIdx="1" presStyleCnt="2"/>
      <dgm:spPr/>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pt>
    <dgm:pt modelId="{2B5691C1-F31B-4EEE-9C2E-E0ECC135D5EE}" type="pres">
      <dgm:prSet presAssocID="{590742DE-F556-41FF-AC35-A3F8C51B1282}" presName="childText" presStyleLbl="bgAcc1" presStyleIdx="2" presStyleCnt="4" custScaleX="144787">
        <dgm:presLayoutVars>
          <dgm:bulletEnabled val="1"/>
        </dgm:presLayoutVars>
      </dgm:prSet>
      <dgm:spPr/>
    </dgm:pt>
    <dgm:pt modelId="{9A3564E1-79BA-4010-80B7-42ECEC91F3B4}" type="pres">
      <dgm:prSet presAssocID="{44541C01-561C-4B9F-B8BE-0015EF268E71}" presName="Name13" presStyleLbl="parChTrans1D2" presStyleIdx="3" presStyleCnt="4"/>
      <dgm:spPr/>
    </dgm:pt>
    <dgm:pt modelId="{0D46913C-EE77-4C81-A37A-03CEE4F6468A}" type="pres">
      <dgm:prSet presAssocID="{69E7E59E-071A-4C41-9796-D50B06EF7489}" presName="childText" presStyleLbl="bgAcc1" presStyleIdx="3" presStyleCnt="4" custScaleX="129858">
        <dgm:presLayoutVars>
          <dgm:bulletEnabled val="1"/>
        </dgm:presLayoutVars>
      </dgm:prSet>
      <dgm:spPr/>
    </dgm:pt>
  </dgm:ptLst>
  <dgm:cxnLst>
    <dgm:cxn modelId="{08155D04-4CBC-443F-B645-4C17E6E3C2D7}" srcId="{FAC83767-8233-46EB-9EFB-D752FDFF9858}" destId="{CE83BABC-0491-4139-AC72-65CEA8A04BC8}" srcOrd="1" destOrd="0" parTransId="{E0A07058-3ED0-44D1-9F73-0E8FFC7EFE1F}" sibTransId="{69789E2A-0AA5-4281-A0B3-5D456519BE03}"/>
    <dgm:cxn modelId="{8D0E0F07-D412-405C-BFF9-002F31BAD975}" type="presOf" srcId="{E436BEAF-C249-4DE9-A07D-5DF48A09AB05}" destId="{FD19E63A-D284-4ED9-AAFE-0A7743283402}" srcOrd="0" destOrd="0" presId="urn:microsoft.com/office/officeart/2005/8/layout/hierarchy3"/>
    <dgm:cxn modelId="{36E9EC28-F138-4801-8185-3D9EC5A6E244}" type="presOf" srcId="{FAC83767-8233-46EB-9EFB-D752FDFF9858}" destId="{C47E930E-89CC-4DFB-9357-6966B2F1A953}" srcOrd="0" destOrd="0" presId="urn:microsoft.com/office/officeart/2005/8/layout/hierarchy3"/>
    <dgm:cxn modelId="{71BE3236-A5DE-487A-8E47-0F6BEC1D4DE7}" type="presOf" srcId="{82113160-CC29-438B-9708-C43DD5B30334}" destId="{99D44F36-74BA-4BB0-8619-6CC2B89A6EDF}" srcOrd="0" destOrd="0" presId="urn:microsoft.com/office/officeart/2005/8/layout/hierarchy3"/>
    <dgm:cxn modelId="{6DF8663F-893A-4356-A6E4-F418330BBED1}" type="presOf" srcId="{99449896-CB44-4A6B-9AA8-2ED38FC316E6}" destId="{01D2265C-08FA-4752-9079-FDBFB73612AD}" srcOrd="0" destOrd="0" presId="urn:microsoft.com/office/officeart/2005/8/layout/hierarchy3"/>
    <dgm:cxn modelId="{BCB55D47-A4CA-4AAE-96EF-73A35BB20865}" type="presOf" srcId="{5B92C043-406F-4679-9397-6858401C2129}" destId="{373F6607-DD13-4F7C-A7A5-7E7ABC134D9C}" srcOrd="0" destOrd="0" presId="urn:microsoft.com/office/officeart/2005/8/layout/hierarchy3"/>
    <dgm:cxn modelId="{6EC84269-0ADE-4EED-8CAC-AC9046C592A7}" type="presOf" srcId="{8EEB7FBB-4891-41FF-8402-9ADC5AAE62AD}" destId="{63A49BDD-1F6E-4C86-A418-80BC743EA20D}" srcOrd="0" destOrd="0" presId="urn:microsoft.com/office/officeart/2005/8/layout/hierarchy3"/>
    <dgm:cxn modelId="{4020EA6E-3274-4E35-993A-76187E6DACC2}" type="presOf" srcId="{BB6A1B29-4AD9-438D-90F7-B58EA0BFBF30}" destId="{2D537203-F1E0-4F0E-A155-04573BE0E024}" srcOrd="1" destOrd="0" presId="urn:microsoft.com/office/officeart/2005/8/layout/hierarchy3"/>
    <dgm:cxn modelId="{A493F670-00D5-4588-AF94-C9FFF9B21333}" type="presOf" srcId="{590742DE-F556-41FF-AC35-A3F8C51B1282}" destId="{2B5691C1-F31B-4EEE-9C2E-E0ECC135D5EE}" srcOrd="0" destOrd="0" presId="urn:microsoft.com/office/officeart/2005/8/layout/hierarchy3"/>
    <dgm:cxn modelId="{D4F49B71-0EC6-449A-82F0-790A21D533A3}" type="presOf" srcId="{69E7E59E-071A-4C41-9796-D50B06EF7489}" destId="{0D46913C-EE77-4C81-A37A-03CEE4F6468A}" srcOrd="0" destOrd="0" presId="urn:microsoft.com/office/officeart/2005/8/layout/hierarchy3"/>
    <dgm:cxn modelId="{38CEAC76-A4FC-48A9-8F65-2FBE1AC465E4}" srcId="{BB6A1B29-4AD9-438D-90F7-B58EA0BFBF30}" destId="{99449896-CB44-4A6B-9AA8-2ED38FC316E6}" srcOrd="0" destOrd="0" parTransId="{82113160-CC29-438B-9708-C43DD5B30334}" sibTransId="{68719F42-D9D3-4236-A28F-19C03091DBF1}"/>
    <dgm:cxn modelId="{8E8CD059-7727-4F2C-B5EC-8DB7BA7CFC73}" srcId="{FAC83767-8233-46EB-9EFB-D752FDFF9858}" destId="{BB6A1B29-4AD9-438D-90F7-B58EA0BFBF30}" srcOrd="0" destOrd="0" parTransId="{ABA56370-8F50-4D95-989A-3BAFD8D6D74B}" sibTransId="{81BB0698-314E-4D3E-9716-069ABC48BFD3}"/>
    <dgm:cxn modelId="{CA963092-5339-40C3-B6DC-B6D7819DF1C9}" srcId="{BB6A1B29-4AD9-438D-90F7-B58EA0BFBF30}" destId="{5B92C043-406F-4679-9397-6858401C2129}" srcOrd="1" destOrd="0" parTransId="{E436BEAF-C249-4DE9-A07D-5DF48A09AB05}" sibTransId="{70D82C57-DB34-4D2F-BBDA-B4D2A6B4E768}"/>
    <dgm:cxn modelId="{C6D4DA9F-C22B-4AF9-A793-746CB00AFE94}" srcId="{CE83BABC-0491-4139-AC72-65CEA8A04BC8}" destId="{69E7E59E-071A-4C41-9796-D50B06EF7489}" srcOrd="1" destOrd="0" parTransId="{44541C01-561C-4B9F-B8BE-0015EF268E71}" sibTransId="{65E74686-2F5F-4182-828C-16CC3BC1B1A1}"/>
    <dgm:cxn modelId="{CEBEBEB0-52A8-43F6-BA93-1DAA0404454C}" type="presOf" srcId="{CE83BABC-0491-4139-AC72-65CEA8A04BC8}" destId="{1E62BA7F-E178-46F7-ADB0-8565FCBD009A}" srcOrd="0" destOrd="0" presId="urn:microsoft.com/office/officeart/2005/8/layout/hierarchy3"/>
    <dgm:cxn modelId="{8419B4DD-8004-4572-88D1-974BC9EC7B43}" type="presOf" srcId="{CE83BABC-0491-4139-AC72-65CEA8A04BC8}" destId="{3C2705FD-3CDD-46CB-A2B9-5C666714F503}" srcOrd="1" destOrd="0" presId="urn:microsoft.com/office/officeart/2005/8/layout/hierarchy3"/>
    <dgm:cxn modelId="{9C520FE1-2C74-426E-BB7A-C5E467EA630C}" srcId="{CE83BABC-0491-4139-AC72-65CEA8A04BC8}" destId="{590742DE-F556-41FF-AC35-A3F8C51B1282}" srcOrd="0" destOrd="0" parTransId="{8EEB7FBB-4891-41FF-8402-9ADC5AAE62AD}" sibTransId="{C59D2478-9021-41EB-B53A-3B413890B6F5}"/>
    <dgm:cxn modelId="{4AAB8DF4-BB64-4C53-A583-8E8A8F0D6272}" type="presOf" srcId="{BB6A1B29-4AD9-438D-90F7-B58EA0BFBF30}" destId="{5E13EA88-9E2D-472F-979A-55E0A5C4F426}" srcOrd="0" destOrd="0" presId="urn:microsoft.com/office/officeart/2005/8/layout/hierarchy3"/>
    <dgm:cxn modelId="{6E6F39F6-3FA3-44E4-B675-BBD0B67EC469}" type="presOf" srcId="{44541C01-561C-4B9F-B8BE-0015EF268E71}" destId="{9A3564E1-79BA-4010-80B7-42ECEC91F3B4}" srcOrd="0" destOrd="0" presId="urn:microsoft.com/office/officeart/2005/8/layout/hierarchy3"/>
    <dgm:cxn modelId="{FC02740B-D17E-4F4A-A942-7892BB2EC3CA}" type="presParOf" srcId="{C47E930E-89CC-4DFB-9357-6966B2F1A953}" destId="{6B691569-504A-452B-8CB6-A0543C7E7BD7}" srcOrd="0" destOrd="0" presId="urn:microsoft.com/office/officeart/2005/8/layout/hierarchy3"/>
    <dgm:cxn modelId="{DCC0370D-12DE-4F54-A150-1C2E5DED5938}" type="presParOf" srcId="{6B691569-504A-452B-8CB6-A0543C7E7BD7}" destId="{4A924AC2-5571-453F-B267-A383DB48F586}" srcOrd="0" destOrd="0" presId="urn:microsoft.com/office/officeart/2005/8/layout/hierarchy3"/>
    <dgm:cxn modelId="{5802D1D4-CC90-4B81-BA69-48B14D9633A4}" type="presParOf" srcId="{4A924AC2-5571-453F-B267-A383DB48F586}" destId="{5E13EA88-9E2D-472F-979A-55E0A5C4F426}" srcOrd="0" destOrd="0" presId="urn:microsoft.com/office/officeart/2005/8/layout/hierarchy3"/>
    <dgm:cxn modelId="{FE9AD374-3BA1-44FC-B7BB-14C60E4337D9}" type="presParOf" srcId="{4A924AC2-5571-453F-B267-A383DB48F586}" destId="{2D537203-F1E0-4F0E-A155-04573BE0E024}" srcOrd="1" destOrd="0" presId="urn:microsoft.com/office/officeart/2005/8/layout/hierarchy3"/>
    <dgm:cxn modelId="{34431C9E-5F59-4C91-BEE2-848D1A1448C4}" type="presParOf" srcId="{6B691569-504A-452B-8CB6-A0543C7E7BD7}" destId="{C0185EB7-90B2-4B0A-A59A-3ED3337D8D7D}" srcOrd="1" destOrd="0" presId="urn:microsoft.com/office/officeart/2005/8/layout/hierarchy3"/>
    <dgm:cxn modelId="{719A0F0B-3D9D-4D1D-9605-63241CBFB07C}" type="presParOf" srcId="{C0185EB7-90B2-4B0A-A59A-3ED3337D8D7D}" destId="{99D44F36-74BA-4BB0-8619-6CC2B89A6EDF}" srcOrd="0" destOrd="0" presId="urn:microsoft.com/office/officeart/2005/8/layout/hierarchy3"/>
    <dgm:cxn modelId="{AE2AEA9E-D2D2-45F2-9D5C-57B7545135C6}" type="presParOf" srcId="{C0185EB7-90B2-4B0A-A59A-3ED3337D8D7D}" destId="{01D2265C-08FA-4752-9079-FDBFB73612AD}" srcOrd="1" destOrd="0" presId="urn:microsoft.com/office/officeart/2005/8/layout/hierarchy3"/>
    <dgm:cxn modelId="{721CE9CC-0512-4B52-8DB4-2715A44CA85F}" type="presParOf" srcId="{C0185EB7-90B2-4B0A-A59A-3ED3337D8D7D}" destId="{FD19E63A-D284-4ED9-AAFE-0A7743283402}" srcOrd="2" destOrd="0" presId="urn:microsoft.com/office/officeart/2005/8/layout/hierarchy3"/>
    <dgm:cxn modelId="{B9FA9FD3-3401-472B-9DF2-1FF2B5FA2218}" type="presParOf" srcId="{C0185EB7-90B2-4B0A-A59A-3ED3337D8D7D}" destId="{373F6607-DD13-4F7C-A7A5-7E7ABC134D9C}" srcOrd="3" destOrd="0" presId="urn:microsoft.com/office/officeart/2005/8/layout/hierarchy3"/>
    <dgm:cxn modelId="{C799F92D-70F9-491F-9F62-50F44835AF1E}" type="presParOf" srcId="{C47E930E-89CC-4DFB-9357-6966B2F1A953}" destId="{9631C82D-6F36-4457-B029-CA5F66F5B193}" srcOrd="1" destOrd="0" presId="urn:microsoft.com/office/officeart/2005/8/layout/hierarchy3"/>
    <dgm:cxn modelId="{10C6D64A-71B9-4C6C-92A4-0A7FA9DA6168}" type="presParOf" srcId="{9631C82D-6F36-4457-B029-CA5F66F5B193}" destId="{6884D25A-9832-4E5E-8E94-FC205FC07EE7}" srcOrd="0" destOrd="0" presId="urn:microsoft.com/office/officeart/2005/8/layout/hierarchy3"/>
    <dgm:cxn modelId="{71206A56-C7AB-4286-B53B-8CE6A692E766}" type="presParOf" srcId="{6884D25A-9832-4E5E-8E94-FC205FC07EE7}" destId="{1E62BA7F-E178-46F7-ADB0-8565FCBD009A}" srcOrd="0" destOrd="0" presId="urn:microsoft.com/office/officeart/2005/8/layout/hierarchy3"/>
    <dgm:cxn modelId="{F79008EB-744F-4851-8462-87685B9BFD2A}" type="presParOf" srcId="{6884D25A-9832-4E5E-8E94-FC205FC07EE7}" destId="{3C2705FD-3CDD-46CB-A2B9-5C666714F503}" srcOrd="1" destOrd="0" presId="urn:microsoft.com/office/officeart/2005/8/layout/hierarchy3"/>
    <dgm:cxn modelId="{28E7B8CE-BFAC-4D45-8C89-B4F72A0426BE}" type="presParOf" srcId="{9631C82D-6F36-4457-B029-CA5F66F5B193}" destId="{46553180-89C9-484B-B66F-D01A8FC05E2A}" srcOrd="1" destOrd="0" presId="urn:microsoft.com/office/officeart/2005/8/layout/hierarchy3"/>
    <dgm:cxn modelId="{0A63F320-E739-4D12-A99C-364DFC3065E0}" type="presParOf" srcId="{46553180-89C9-484B-B66F-D01A8FC05E2A}" destId="{63A49BDD-1F6E-4C86-A418-80BC743EA20D}" srcOrd="0" destOrd="0" presId="urn:microsoft.com/office/officeart/2005/8/layout/hierarchy3"/>
    <dgm:cxn modelId="{2F3629D6-C688-4F8F-9C54-4322600EAEB5}" type="presParOf" srcId="{46553180-89C9-484B-B66F-D01A8FC05E2A}" destId="{2B5691C1-F31B-4EEE-9C2E-E0ECC135D5EE}" srcOrd="1" destOrd="0" presId="urn:microsoft.com/office/officeart/2005/8/layout/hierarchy3"/>
    <dgm:cxn modelId="{B664B480-A02C-4CF5-A31A-C2AEDAD0843B}" type="presParOf" srcId="{46553180-89C9-484B-B66F-D01A8FC05E2A}" destId="{9A3564E1-79BA-4010-80B7-42ECEC91F3B4}" srcOrd="2" destOrd="0" presId="urn:microsoft.com/office/officeart/2005/8/layout/hierarchy3"/>
    <dgm:cxn modelId="{56708F04-A365-446B-9CEF-3CF3CE649C81}" type="presParOf" srcId="{46553180-89C9-484B-B66F-D01A8FC05E2A}" destId="{0D46913C-EE77-4C81-A37A-03CEE4F6468A}"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F7CE59-8243-40E6-8B07-7A1687A6187B}" type="doc">
      <dgm:prSet loTypeId="urn:microsoft.com/office/officeart/2005/8/layout/process1" loCatId="process" qsTypeId="urn:microsoft.com/office/officeart/2005/8/quickstyle/simple1" qsCatId="simple" csTypeId="urn:microsoft.com/office/officeart/2005/8/colors/accent1_2" csCatId="accent1" phldr="1"/>
      <dgm:spPr/>
    </dgm:pt>
    <dgm:pt modelId="{01695736-2452-4CA2-817E-05E5ED80AFFD}">
      <dgm:prSet phldrT="[Text]" custT="1"/>
      <dgm:spPr>
        <a:solidFill>
          <a:schemeClr val="accent4">
            <a:lumMod val="75000"/>
          </a:schemeClr>
        </a:solidFill>
      </dgm:spPr>
      <dgm:t>
        <a:bodyPr/>
        <a:lstStyle/>
        <a:p>
          <a:pPr algn="ctr"/>
          <a:r>
            <a:rPr lang="pl-PL" sz="2800" i="0" dirty="0"/>
            <a:t>Năm 1858, thực dân Pháp nổ súng xâm lược nư­ớc ta</a:t>
          </a:r>
          <a:endParaRPr lang="en-US" sz="2800" i="0" dirty="0"/>
        </a:p>
      </dgm:t>
    </dgm:pt>
    <dgm:pt modelId="{AB7EE28C-F114-4ACE-9D85-64C6A4BFCDDE}" type="parTrans" cxnId="{45545EF5-D9B5-4112-86BF-8984C3F1ED2A}">
      <dgm:prSet/>
      <dgm:spPr/>
      <dgm:t>
        <a:bodyPr/>
        <a:lstStyle/>
        <a:p>
          <a:endParaRPr lang="en-US"/>
        </a:p>
      </dgm:t>
    </dgm:pt>
    <dgm:pt modelId="{AB90D20C-2F52-49B8-884D-EAA3FCBE16D3}" type="sibTrans" cxnId="{45545EF5-D9B5-4112-86BF-8984C3F1ED2A}">
      <dgm:prSet/>
      <dgm:spPr>
        <a:solidFill>
          <a:srgbClr val="FF0000"/>
        </a:solidFill>
      </dgm:spPr>
      <dgm:t>
        <a:bodyPr/>
        <a:lstStyle/>
        <a:p>
          <a:endParaRPr lang="en-US"/>
        </a:p>
      </dgm:t>
    </dgm:pt>
    <dgm:pt modelId="{CA9AC27E-31A3-457F-B678-AD56FDB1AA4F}">
      <dgm:prSet phldrT="[Text]" custT="1"/>
      <dgm:spPr>
        <a:solidFill>
          <a:schemeClr val="accent4">
            <a:lumMod val="75000"/>
          </a:schemeClr>
        </a:solidFill>
      </dgm:spPr>
      <dgm:t>
        <a:bodyPr/>
        <a:lstStyle/>
        <a:p>
          <a:pPr algn="ctr"/>
          <a:r>
            <a:rPr lang="en-US" sz="2800" i="0" dirty="0" err="1"/>
            <a:t>Các</a:t>
          </a:r>
          <a:r>
            <a:rPr lang="en-US" sz="2800" i="0" dirty="0"/>
            <a:t> </a:t>
          </a:r>
          <a:r>
            <a:rPr lang="en-US" sz="2800" i="0" dirty="0" err="1"/>
            <a:t>phong</a:t>
          </a:r>
          <a:r>
            <a:rPr lang="en-US" sz="2800" i="0" dirty="0"/>
            <a:t> </a:t>
          </a:r>
          <a:r>
            <a:rPr lang="en-US" sz="2800" i="0" dirty="0" err="1"/>
            <a:t>trào</a:t>
          </a:r>
          <a:r>
            <a:rPr lang="en-US" sz="2800" i="0" dirty="0"/>
            <a:t> </a:t>
          </a:r>
          <a:r>
            <a:rPr lang="en-US" sz="2800" i="0" dirty="0" err="1"/>
            <a:t>yêu</a:t>
          </a:r>
          <a:r>
            <a:rPr lang="en-US" sz="2800" i="0" dirty="0"/>
            <a:t> </a:t>
          </a:r>
          <a:r>
            <a:rPr lang="en-US" sz="2800" i="0" dirty="0" err="1"/>
            <a:t>nước</a:t>
          </a:r>
          <a:r>
            <a:rPr lang="en-US" sz="2800" i="0" dirty="0"/>
            <a:t> </a:t>
          </a:r>
          <a:r>
            <a:rPr lang="en-US" sz="2800" i="0" dirty="0" err="1"/>
            <a:t>nổ</a:t>
          </a:r>
          <a:r>
            <a:rPr lang="en-US" sz="2800" i="0" dirty="0"/>
            <a:t> </a:t>
          </a:r>
          <a:r>
            <a:rPr lang="en-US" sz="2800" i="0" dirty="0" err="1"/>
            <a:t>ra</a:t>
          </a:r>
          <a:r>
            <a:rPr lang="en-US" sz="2800" i="0" dirty="0"/>
            <a:t> </a:t>
          </a:r>
          <a:r>
            <a:rPr lang="en-US" sz="2800" i="0" dirty="0" err="1"/>
            <a:t>nhưng</a:t>
          </a:r>
          <a:r>
            <a:rPr lang="en-US" sz="2800" i="0" dirty="0"/>
            <a:t> </a:t>
          </a:r>
          <a:r>
            <a:rPr lang="en-US" sz="2800" i="0" dirty="0" err="1"/>
            <a:t>thất</a:t>
          </a:r>
          <a:r>
            <a:rPr lang="en-US" sz="2800" i="0" dirty="0"/>
            <a:t> </a:t>
          </a:r>
          <a:r>
            <a:rPr lang="en-US" sz="2800" i="0" dirty="0" err="1"/>
            <a:t>bại</a:t>
          </a:r>
          <a:endParaRPr lang="en-US" sz="2800" i="0" dirty="0"/>
        </a:p>
      </dgm:t>
    </dgm:pt>
    <dgm:pt modelId="{D7EFD897-5B57-4D09-A568-C82B6401FADB}" type="parTrans" cxnId="{DFB69410-96FE-4C00-A6B4-73357994DB09}">
      <dgm:prSet/>
      <dgm:spPr/>
      <dgm:t>
        <a:bodyPr/>
        <a:lstStyle/>
        <a:p>
          <a:endParaRPr lang="en-US"/>
        </a:p>
      </dgm:t>
    </dgm:pt>
    <dgm:pt modelId="{05E08D9D-A174-4ED6-93A2-69736A7630C4}" type="sibTrans" cxnId="{DFB69410-96FE-4C00-A6B4-73357994DB09}">
      <dgm:prSet/>
      <dgm:spPr>
        <a:solidFill>
          <a:srgbClr val="FF0000"/>
        </a:solidFill>
      </dgm:spPr>
      <dgm:t>
        <a:bodyPr/>
        <a:lstStyle/>
        <a:p>
          <a:endParaRPr lang="en-US"/>
        </a:p>
      </dgm:t>
    </dgm:pt>
    <dgm:pt modelId="{7CBFA426-C535-45C3-B620-578BB3CC9A69}">
      <dgm:prSet phldrT="[Text]" custT="1"/>
      <dgm:spPr>
        <a:solidFill>
          <a:schemeClr val="accent4">
            <a:lumMod val="75000"/>
          </a:schemeClr>
        </a:solidFill>
      </dgm:spPr>
      <dgm:t>
        <a:bodyPr/>
        <a:lstStyle/>
        <a:p>
          <a:pPr algn="ctr"/>
          <a:r>
            <a:rPr lang="pl-PL" sz="2800" dirty="0"/>
            <a:t>Khủng hoảng, bế tắc về đường lối cứu nước và giai cấp lãnh đạo cách mạng </a:t>
          </a:r>
          <a:endParaRPr lang="en-US" sz="2800" i="0" dirty="0">
            <a:solidFill>
              <a:schemeClr val="bg1"/>
            </a:solidFill>
            <a:latin typeface="+mn-lt"/>
            <a:cs typeface="Arial" panose="020B0604020202020204" pitchFamily="34" charset="0"/>
          </a:endParaRPr>
        </a:p>
      </dgm:t>
    </dgm:pt>
    <dgm:pt modelId="{F271E014-420A-4DD1-B310-8EFC085DDDE8}" type="parTrans" cxnId="{84DAB3CB-6FF2-4C08-8AFE-9161326110BC}">
      <dgm:prSet/>
      <dgm:spPr/>
      <dgm:t>
        <a:bodyPr/>
        <a:lstStyle/>
        <a:p>
          <a:endParaRPr lang="en-US"/>
        </a:p>
      </dgm:t>
    </dgm:pt>
    <dgm:pt modelId="{C88F76FB-2270-4472-A2F4-32A49CE7C87F}" type="sibTrans" cxnId="{84DAB3CB-6FF2-4C08-8AFE-9161326110BC}">
      <dgm:prSet/>
      <dgm:spPr/>
      <dgm:t>
        <a:bodyPr/>
        <a:lstStyle/>
        <a:p>
          <a:endParaRPr lang="en-US"/>
        </a:p>
      </dgm:t>
    </dgm:pt>
    <dgm:pt modelId="{4F583FC2-2D11-412F-9A06-8FA7EEAD1EB4}">
      <dgm:prSet phldrT="[Text]" custT="1"/>
      <dgm:spPr>
        <a:solidFill>
          <a:schemeClr val="accent4">
            <a:lumMod val="75000"/>
          </a:schemeClr>
        </a:solidFill>
      </dgm:spPr>
      <dgm:t>
        <a:bodyPr/>
        <a:lstStyle/>
        <a:p>
          <a:pPr algn="ctr"/>
          <a:r>
            <a:rPr lang="en-US" sz="2800" i="0" dirty="0" err="1"/>
            <a:t>Tình</a:t>
          </a:r>
          <a:r>
            <a:rPr lang="en-US" sz="2800" i="0" dirty="0"/>
            <a:t> </a:t>
          </a:r>
          <a:r>
            <a:rPr lang="en-US" sz="2800" i="0" dirty="0" err="1"/>
            <a:t>hình</a:t>
          </a:r>
          <a:r>
            <a:rPr lang="en-US" sz="2800" i="0" dirty="0"/>
            <a:t> </a:t>
          </a:r>
          <a:r>
            <a:rPr lang="en-US" sz="2800" i="0" dirty="0" err="1"/>
            <a:t>giai</a:t>
          </a:r>
          <a:r>
            <a:rPr lang="en-US" sz="2800" i="0" dirty="0"/>
            <a:t> </a:t>
          </a:r>
          <a:r>
            <a:rPr lang="en-US" sz="2800" i="0" dirty="0" err="1"/>
            <a:t>cấp</a:t>
          </a:r>
          <a:r>
            <a:rPr lang="en-US" sz="2800" i="0" dirty="0"/>
            <a:t> </a:t>
          </a:r>
          <a:r>
            <a:rPr lang="en-US" sz="2800" i="0" dirty="0" err="1"/>
            <a:t>và</a:t>
          </a:r>
          <a:r>
            <a:rPr lang="en-US" sz="2800" i="0" dirty="0"/>
            <a:t> </a:t>
          </a:r>
          <a:r>
            <a:rPr lang="en-US" sz="2800" i="0" dirty="0" err="1"/>
            <a:t>mâu</a:t>
          </a:r>
          <a:r>
            <a:rPr lang="en-US" sz="2800" i="0" dirty="0"/>
            <a:t> </a:t>
          </a:r>
          <a:r>
            <a:rPr lang="en-US" sz="2800" i="0" dirty="0" err="1"/>
            <a:t>thuẫn</a:t>
          </a:r>
          <a:r>
            <a:rPr lang="en-US" sz="2800" i="0" dirty="0"/>
            <a:t> </a:t>
          </a:r>
          <a:r>
            <a:rPr lang="en-US" sz="2800" i="0" dirty="0" err="1"/>
            <a:t>cơ</a:t>
          </a:r>
          <a:r>
            <a:rPr lang="en-US" sz="2800" i="0" dirty="0"/>
            <a:t> </a:t>
          </a:r>
          <a:r>
            <a:rPr lang="en-US" sz="2800" i="0" dirty="0" err="1"/>
            <a:t>bản</a:t>
          </a:r>
          <a:r>
            <a:rPr lang="en-US" sz="2800" i="0" dirty="0"/>
            <a:t> </a:t>
          </a:r>
          <a:r>
            <a:rPr lang="en-US" sz="2800" i="0" dirty="0" err="1"/>
            <a:t>trong</a:t>
          </a:r>
          <a:r>
            <a:rPr lang="en-US" sz="2800" i="0" dirty="0"/>
            <a:t> </a:t>
          </a:r>
          <a:r>
            <a:rPr lang="en-US" sz="2800" i="0" dirty="0" err="1"/>
            <a:t>xã</a:t>
          </a:r>
          <a:r>
            <a:rPr lang="en-US" sz="2800" i="0" dirty="0"/>
            <a:t> </a:t>
          </a:r>
          <a:r>
            <a:rPr lang="en-US" sz="2800" i="0" dirty="0" err="1"/>
            <a:t>hội</a:t>
          </a:r>
          <a:r>
            <a:rPr lang="en-US" sz="2800" i="0" dirty="0"/>
            <a:t> </a:t>
          </a:r>
          <a:r>
            <a:rPr lang="en-US" sz="2800" i="0" dirty="0" err="1"/>
            <a:t>thay</a:t>
          </a:r>
          <a:r>
            <a:rPr lang="en-US" sz="2800" i="0" dirty="0"/>
            <a:t> </a:t>
          </a:r>
          <a:r>
            <a:rPr lang="en-US" sz="2800" i="0" dirty="0" err="1"/>
            <a:t>đổi</a:t>
          </a:r>
          <a:endParaRPr lang="en-US" sz="2800" i="0" dirty="0"/>
        </a:p>
      </dgm:t>
    </dgm:pt>
    <dgm:pt modelId="{91A73C4F-428B-43C6-A120-56BF94C8ADBF}" type="parTrans" cxnId="{41B36BED-A4FE-45ED-8E59-81D768E0DE28}">
      <dgm:prSet/>
      <dgm:spPr/>
      <dgm:t>
        <a:bodyPr/>
        <a:lstStyle/>
        <a:p>
          <a:endParaRPr lang="en-US"/>
        </a:p>
      </dgm:t>
    </dgm:pt>
    <dgm:pt modelId="{EA6511DA-A0E5-4136-8426-09ABD27513C4}" type="sibTrans" cxnId="{41B36BED-A4FE-45ED-8E59-81D768E0DE28}">
      <dgm:prSet/>
      <dgm:spPr>
        <a:solidFill>
          <a:srgbClr val="FF0000"/>
        </a:solidFill>
      </dgm:spPr>
      <dgm:t>
        <a:bodyPr/>
        <a:lstStyle/>
        <a:p>
          <a:endParaRPr lang="en-US"/>
        </a:p>
      </dgm:t>
    </dgm:pt>
    <dgm:pt modelId="{9D40ECCE-E595-4720-8CC7-69FAB17248D1}" type="pres">
      <dgm:prSet presAssocID="{80F7CE59-8243-40E6-8B07-7A1687A6187B}" presName="Name0" presStyleCnt="0">
        <dgm:presLayoutVars>
          <dgm:dir/>
          <dgm:resizeHandles val="exact"/>
        </dgm:presLayoutVars>
      </dgm:prSet>
      <dgm:spPr/>
    </dgm:pt>
    <dgm:pt modelId="{234178D4-9DCB-4A90-BE82-FCDCB028CD70}" type="pres">
      <dgm:prSet presAssocID="{01695736-2452-4CA2-817E-05E5ED80AFFD}" presName="node" presStyleLbl="node1" presStyleIdx="0" presStyleCnt="4">
        <dgm:presLayoutVars>
          <dgm:bulletEnabled val="1"/>
        </dgm:presLayoutVars>
      </dgm:prSet>
      <dgm:spPr/>
    </dgm:pt>
    <dgm:pt modelId="{59E65302-04C8-4B93-A71F-CE75F2BDD47A}" type="pres">
      <dgm:prSet presAssocID="{AB90D20C-2F52-49B8-884D-EAA3FCBE16D3}" presName="sibTrans" presStyleLbl="sibTrans2D1" presStyleIdx="0" presStyleCnt="3" custLinFactNeighborX="3073"/>
      <dgm:spPr/>
    </dgm:pt>
    <dgm:pt modelId="{D116D2B7-488F-4C4E-A953-6D4A02F549D5}" type="pres">
      <dgm:prSet presAssocID="{AB90D20C-2F52-49B8-884D-EAA3FCBE16D3}" presName="connectorText" presStyleLbl="sibTrans2D1" presStyleIdx="0" presStyleCnt="3"/>
      <dgm:spPr/>
    </dgm:pt>
    <dgm:pt modelId="{2B1D15F4-0F26-4F96-9909-4E2D486537C5}" type="pres">
      <dgm:prSet presAssocID="{4F583FC2-2D11-412F-9A06-8FA7EEAD1EB4}" presName="node" presStyleLbl="node1" presStyleIdx="1" presStyleCnt="4">
        <dgm:presLayoutVars>
          <dgm:bulletEnabled val="1"/>
        </dgm:presLayoutVars>
      </dgm:prSet>
      <dgm:spPr/>
    </dgm:pt>
    <dgm:pt modelId="{26F987D2-425A-4367-88BD-4BB16D71075E}" type="pres">
      <dgm:prSet presAssocID="{EA6511DA-A0E5-4136-8426-09ABD27513C4}" presName="sibTrans" presStyleLbl="sibTrans2D1" presStyleIdx="1" presStyleCnt="3" custLinFactNeighborX="3073"/>
      <dgm:spPr/>
    </dgm:pt>
    <dgm:pt modelId="{18A5D1D4-295E-42AF-9C18-96C4E218FE81}" type="pres">
      <dgm:prSet presAssocID="{EA6511DA-A0E5-4136-8426-09ABD27513C4}" presName="connectorText" presStyleLbl="sibTrans2D1" presStyleIdx="1" presStyleCnt="3"/>
      <dgm:spPr/>
    </dgm:pt>
    <dgm:pt modelId="{F127F06F-99C4-4B7F-ABE1-E7D94422081C}" type="pres">
      <dgm:prSet presAssocID="{CA9AC27E-31A3-457F-B678-AD56FDB1AA4F}" presName="node" presStyleLbl="node1" presStyleIdx="2" presStyleCnt="4">
        <dgm:presLayoutVars>
          <dgm:bulletEnabled val="1"/>
        </dgm:presLayoutVars>
      </dgm:prSet>
      <dgm:spPr/>
    </dgm:pt>
    <dgm:pt modelId="{47977391-D1E2-40F8-A9F9-20BC51AE2EF1}" type="pres">
      <dgm:prSet presAssocID="{05E08D9D-A174-4ED6-93A2-69736A7630C4}" presName="sibTrans" presStyleLbl="sibTrans2D1" presStyleIdx="2" presStyleCnt="3"/>
      <dgm:spPr/>
    </dgm:pt>
    <dgm:pt modelId="{5C0C0421-D401-4649-B6A0-BDD047DF09B9}" type="pres">
      <dgm:prSet presAssocID="{05E08D9D-A174-4ED6-93A2-69736A7630C4}" presName="connectorText" presStyleLbl="sibTrans2D1" presStyleIdx="2" presStyleCnt="3"/>
      <dgm:spPr/>
    </dgm:pt>
    <dgm:pt modelId="{112BAC5C-BEF8-4390-B5F4-79240F24DE1A}" type="pres">
      <dgm:prSet presAssocID="{7CBFA426-C535-45C3-B620-578BB3CC9A69}" presName="node" presStyleLbl="node1" presStyleIdx="3" presStyleCnt="4">
        <dgm:presLayoutVars>
          <dgm:bulletEnabled val="1"/>
        </dgm:presLayoutVars>
      </dgm:prSet>
      <dgm:spPr/>
    </dgm:pt>
  </dgm:ptLst>
  <dgm:cxnLst>
    <dgm:cxn modelId="{467D8B0A-369D-470E-85C0-DBA8B943712D}" type="presOf" srcId="{7CBFA426-C535-45C3-B620-578BB3CC9A69}" destId="{112BAC5C-BEF8-4390-B5F4-79240F24DE1A}" srcOrd="0" destOrd="0" presId="urn:microsoft.com/office/officeart/2005/8/layout/process1"/>
    <dgm:cxn modelId="{80BFBB0C-FAC8-4071-9F0A-AAAE26D03747}" type="presOf" srcId="{80F7CE59-8243-40E6-8B07-7A1687A6187B}" destId="{9D40ECCE-E595-4720-8CC7-69FAB17248D1}" srcOrd="0" destOrd="0" presId="urn:microsoft.com/office/officeart/2005/8/layout/process1"/>
    <dgm:cxn modelId="{DFB69410-96FE-4C00-A6B4-73357994DB09}" srcId="{80F7CE59-8243-40E6-8B07-7A1687A6187B}" destId="{CA9AC27E-31A3-457F-B678-AD56FDB1AA4F}" srcOrd="2" destOrd="0" parTransId="{D7EFD897-5B57-4D09-A568-C82B6401FADB}" sibTransId="{05E08D9D-A174-4ED6-93A2-69736A7630C4}"/>
    <dgm:cxn modelId="{7071B013-8F61-4297-A669-7304D22F1425}" type="presOf" srcId="{EA6511DA-A0E5-4136-8426-09ABD27513C4}" destId="{26F987D2-425A-4367-88BD-4BB16D71075E}" srcOrd="0" destOrd="0" presId="urn:microsoft.com/office/officeart/2005/8/layout/process1"/>
    <dgm:cxn modelId="{E7D68437-1F0B-4246-8EEA-C44414458212}" type="presOf" srcId="{05E08D9D-A174-4ED6-93A2-69736A7630C4}" destId="{47977391-D1E2-40F8-A9F9-20BC51AE2EF1}" srcOrd="0" destOrd="0" presId="urn:microsoft.com/office/officeart/2005/8/layout/process1"/>
    <dgm:cxn modelId="{54893866-0708-4BFC-8337-12544C6A7C27}" type="presOf" srcId="{CA9AC27E-31A3-457F-B678-AD56FDB1AA4F}" destId="{F127F06F-99C4-4B7F-ABE1-E7D94422081C}" srcOrd="0" destOrd="0" presId="urn:microsoft.com/office/officeart/2005/8/layout/process1"/>
    <dgm:cxn modelId="{3DE41971-9998-4E7D-9D51-3FA67AE7B9E8}" type="presOf" srcId="{AB90D20C-2F52-49B8-884D-EAA3FCBE16D3}" destId="{D116D2B7-488F-4C4E-A953-6D4A02F549D5}" srcOrd="1" destOrd="0" presId="urn:microsoft.com/office/officeart/2005/8/layout/process1"/>
    <dgm:cxn modelId="{00241172-5E92-4E74-8CEE-6B5EACAD6D04}" type="presOf" srcId="{05E08D9D-A174-4ED6-93A2-69736A7630C4}" destId="{5C0C0421-D401-4649-B6A0-BDD047DF09B9}" srcOrd="1" destOrd="0" presId="urn:microsoft.com/office/officeart/2005/8/layout/process1"/>
    <dgm:cxn modelId="{6A9189AC-215A-4177-B678-F8A7FF005E59}" type="presOf" srcId="{4F583FC2-2D11-412F-9A06-8FA7EEAD1EB4}" destId="{2B1D15F4-0F26-4F96-9909-4E2D486537C5}" srcOrd="0" destOrd="0" presId="urn:microsoft.com/office/officeart/2005/8/layout/process1"/>
    <dgm:cxn modelId="{2F7DDBAE-03E6-46C4-A5F1-E647507739A6}" type="presOf" srcId="{EA6511DA-A0E5-4136-8426-09ABD27513C4}" destId="{18A5D1D4-295E-42AF-9C18-96C4E218FE81}" srcOrd="1" destOrd="0" presId="urn:microsoft.com/office/officeart/2005/8/layout/process1"/>
    <dgm:cxn modelId="{84DAB3CB-6FF2-4C08-8AFE-9161326110BC}" srcId="{80F7CE59-8243-40E6-8B07-7A1687A6187B}" destId="{7CBFA426-C535-45C3-B620-578BB3CC9A69}" srcOrd="3" destOrd="0" parTransId="{F271E014-420A-4DD1-B310-8EFC085DDDE8}" sibTransId="{C88F76FB-2270-4472-A2F4-32A49CE7C87F}"/>
    <dgm:cxn modelId="{F99D84D4-547D-411C-ADA6-9E53DB0D9E30}" type="presOf" srcId="{AB90D20C-2F52-49B8-884D-EAA3FCBE16D3}" destId="{59E65302-04C8-4B93-A71F-CE75F2BDD47A}" srcOrd="0" destOrd="0" presId="urn:microsoft.com/office/officeart/2005/8/layout/process1"/>
    <dgm:cxn modelId="{DED677DC-F2E1-499F-A636-742E92639A35}" type="presOf" srcId="{01695736-2452-4CA2-817E-05E5ED80AFFD}" destId="{234178D4-9DCB-4A90-BE82-FCDCB028CD70}" srcOrd="0" destOrd="0" presId="urn:microsoft.com/office/officeart/2005/8/layout/process1"/>
    <dgm:cxn modelId="{41B36BED-A4FE-45ED-8E59-81D768E0DE28}" srcId="{80F7CE59-8243-40E6-8B07-7A1687A6187B}" destId="{4F583FC2-2D11-412F-9A06-8FA7EEAD1EB4}" srcOrd="1" destOrd="0" parTransId="{91A73C4F-428B-43C6-A120-56BF94C8ADBF}" sibTransId="{EA6511DA-A0E5-4136-8426-09ABD27513C4}"/>
    <dgm:cxn modelId="{45545EF5-D9B5-4112-86BF-8984C3F1ED2A}" srcId="{80F7CE59-8243-40E6-8B07-7A1687A6187B}" destId="{01695736-2452-4CA2-817E-05E5ED80AFFD}" srcOrd="0" destOrd="0" parTransId="{AB7EE28C-F114-4ACE-9D85-64C6A4BFCDDE}" sibTransId="{AB90D20C-2F52-49B8-884D-EAA3FCBE16D3}"/>
    <dgm:cxn modelId="{694D99ED-EED8-4979-A1BD-621AB899B425}" type="presParOf" srcId="{9D40ECCE-E595-4720-8CC7-69FAB17248D1}" destId="{234178D4-9DCB-4A90-BE82-FCDCB028CD70}" srcOrd="0" destOrd="0" presId="urn:microsoft.com/office/officeart/2005/8/layout/process1"/>
    <dgm:cxn modelId="{585001AD-D7DD-40BF-A38B-07630CD7C2B8}" type="presParOf" srcId="{9D40ECCE-E595-4720-8CC7-69FAB17248D1}" destId="{59E65302-04C8-4B93-A71F-CE75F2BDD47A}" srcOrd="1" destOrd="0" presId="urn:microsoft.com/office/officeart/2005/8/layout/process1"/>
    <dgm:cxn modelId="{57EF5531-E1BC-4FE3-A6E0-007541885D20}" type="presParOf" srcId="{59E65302-04C8-4B93-A71F-CE75F2BDD47A}" destId="{D116D2B7-488F-4C4E-A953-6D4A02F549D5}" srcOrd="0" destOrd="0" presId="urn:microsoft.com/office/officeart/2005/8/layout/process1"/>
    <dgm:cxn modelId="{685BAFDD-C45E-4F73-B29E-EDEE266943EB}" type="presParOf" srcId="{9D40ECCE-E595-4720-8CC7-69FAB17248D1}" destId="{2B1D15F4-0F26-4F96-9909-4E2D486537C5}" srcOrd="2" destOrd="0" presId="urn:microsoft.com/office/officeart/2005/8/layout/process1"/>
    <dgm:cxn modelId="{BF4397D6-AF57-4768-A75C-1441E6A53F4B}" type="presParOf" srcId="{9D40ECCE-E595-4720-8CC7-69FAB17248D1}" destId="{26F987D2-425A-4367-88BD-4BB16D71075E}" srcOrd="3" destOrd="0" presId="urn:microsoft.com/office/officeart/2005/8/layout/process1"/>
    <dgm:cxn modelId="{14D5C448-BDF3-4C65-950B-C42656E9495C}" type="presParOf" srcId="{26F987D2-425A-4367-88BD-4BB16D71075E}" destId="{18A5D1D4-295E-42AF-9C18-96C4E218FE81}" srcOrd="0" destOrd="0" presId="urn:microsoft.com/office/officeart/2005/8/layout/process1"/>
    <dgm:cxn modelId="{B2E790B7-A8A4-4B2C-AC78-AE7FD0B9FAAF}" type="presParOf" srcId="{9D40ECCE-E595-4720-8CC7-69FAB17248D1}" destId="{F127F06F-99C4-4B7F-ABE1-E7D94422081C}" srcOrd="4" destOrd="0" presId="urn:microsoft.com/office/officeart/2005/8/layout/process1"/>
    <dgm:cxn modelId="{1C705FB0-FAC0-46B7-A604-142E828DA249}" type="presParOf" srcId="{9D40ECCE-E595-4720-8CC7-69FAB17248D1}" destId="{47977391-D1E2-40F8-A9F9-20BC51AE2EF1}" srcOrd="5" destOrd="0" presId="urn:microsoft.com/office/officeart/2005/8/layout/process1"/>
    <dgm:cxn modelId="{EE72A25C-5A6D-4863-8831-1BFC2B8D5EEF}" type="presParOf" srcId="{47977391-D1E2-40F8-A9F9-20BC51AE2EF1}" destId="{5C0C0421-D401-4649-B6A0-BDD047DF09B9}" srcOrd="0" destOrd="0" presId="urn:microsoft.com/office/officeart/2005/8/layout/process1"/>
    <dgm:cxn modelId="{6BFF7ADC-69F5-46C5-9F81-2D233C4456BB}" type="presParOf" srcId="{9D40ECCE-E595-4720-8CC7-69FAB17248D1}" destId="{112BAC5C-BEF8-4390-B5F4-79240F24DE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pl-PL" sz="2800" b="1" i="1" dirty="0"/>
            <a:t>b) Nguyễn Ái Quốc đến với chủ nghĩa Mác-Lênin, chuẩn bị thành lập Đảng</a:t>
          </a:r>
          <a:endParaRPr lang="en-US" sz="2800" b="1" dirty="0"/>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pl-PL" sz="3200" dirty="0">
              <a:solidFill>
                <a:schemeClr val="bg1"/>
              </a:solidFill>
            </a:rPr>
            <a:t>Ngày 5-6-1911, tìm đường cứu </a:t>
          </a:r>
          <a:r>
            <a:rPr lang="vi-VN" sz="3200" dirty="0">
              <a:solidFill>
                <a:schemeClr val="bg1"/>
              </a:solidFill>
            </a:rPr>
            <a:t>nước.</a:t>
          </a:r>
          <a:endParaRPr lang="en-US" sz="32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vi-VN" sz="2800" dirty="0">
              <a:solidFill>
                <a:schemeClr val="bg1"/>
              </a:solidFill>
            </a:rPr>
            <a:t> Năm 1917</a:t>
          </a:r>
          <a:r>
            <a:rPr lang="en-US" sz="2800" dirty="0">
              <a:solidFill>
                <a:schemeClr val="bg1"/>
              </a:solidFill>
            </a:rPr>
            <a:t> NAQ </a:t>
          </a:r>
          <a:r>
            <a:rPr lang="en-US" sz="2800" dirty="0" err="1">
              <a:solidFill>
                <a:schemeClr val="bg1"/>
              </a:solidFill>
            </a:rPr>
            <a:t>chịu</a:t>
          </a:r>
          <a:r>
            <a:rPr lang="en-US" sz="2800" dirty="0">
              <a:solidFill>
                <a:schemeClr val="bg1"/>
              </a:solidFill>
            </a:rPr>
            <a:t> </a:t>
          </a:r>
          <a:r>
            <a:rPr lang="en-US" sz="2800" dirty="0" err="1">
              <a:solidFill>
                <a:schemeClr val="bg1"/>
              </a:solidFill>
            </a:rPr>
            <a:t>ảnh</a:t>
          </a:r>
          <a:r>
            <a:rPr lang="en-US" sz="2800" dirty="0">
              <a:solidFill>
                <a:schemeClr val="bg1"/>
              </a:solidFill>
            </a:rPr>
            <a:t> </a:t>
          </a:r>
          <a:r>
            <a:rPr lang="en-US" sz="2800" dirty="0" err="1">
              <a:solidFill>
                <a:schemeClr val="bg1"/>
              </a:solidFill>
            </a:rPr>
            <a:t>hưởng</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cuộc</a:t>
          </a:r>
          <a:r>
            <a:rPr lang="en-US" sz="2800" dirty="0">
              <a:solidFill>
                <a:schemeClr val="bg1"/>
              </a:solidFill>
            </a:rPr>
            <a:t> CMTM </a:t>
          </a:r>
          <a:r>
            <a:rPr lang="en-US" sz="2800" dirty="0" err="1">
              <a:solidFill>
                <a:schemeClr val="bg1"/>
              </a:solidFill>
            </a:rPr>
            <a:t>Nga</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530638F6-63A4-426B-90C0-51BE47092018}">
      <dgm:prSet phldrT="[Text]" custT="1"/>
      <dgm:spPr>
        <a:solidFill>
          <a:srgbClr val="002060">
            <a:alpha val="90000"/>
          </a:srgbClr>
        </a:solidFill>
      </dgm:spPr>
      <dgm:t>
        <a:bodyPr/>
        <a:lstStyle/>
        <a:p>
          <a:r>
            <a:rPr lang="vi-VN" sz="2800" dirty="0">
              <a:solidFill>
                <a:schemeClr val="bg1"/>
              </a:solidFill>
            </a:rPr>
            <a:t>Năm 1919, </a:t>
          </a:r>
          <a:r>
            <a:rPr lang="en-US" sz="2800" dirty="0" err="1">
              <a:solidFill>
                <a:schemeClr val="bg1"/>
              </a:solidFill>
            </a:rPr>
            <a:t>trình</a:t>
          </a:r>
          <a:r>
            <a:rPr lang="en-US" sz="2800" dirty="0">
              <a:solidFill>
                <a:schemeClr val="bg1"/>
              </a:solidFill>
            </a:rPr>
            <a:t> </a:t>
          </a:r>
          <a:r>
            <a:rPr lang="en-US" sz="2800" dirty="0" err="1">
              <a:solidFill>
                <a:schemeClr val="bg1"/>
              </a:solidFill>
            </a:rPr>
            <a:t>lên</a:t>
          </a:r>
          <a:r>
            <a:rPr lang="en-US" sz="2800" dirty="0">
              <a:solidFill>
                <a:schemeClr val="bg1"/>
              </a:solidFill>
            </a:rPr>
            <a:t> </a:t>
          </a:r>
          <a:r>
            <a:rPr lang="en-US" sz="2800" dirty="0" err="1">
              <a:solidFill>
                <a:schemeClr val="bg1"/>
              </a:solidFill>
            </a:rPr>
            <a:t>Hội</a:t>
          </a:r>
          <a:r>
            <a:rPr lang="en-US" sz="2800" dirty="0">
              <a:solidFill>
                <a:schemeClr val="bg1"/>
              </a:solidFill>
            </a:rPr>
            <a:t> </a:t>
          </a:r>
          <a:r>
            <a:rPr lang="en-US" sz="2800" dirty="0" err="1">
              <a:solidFill>
                <a:schemeClr val="bg1"/>
              </a:solidFill>
            </a:rPr>
            <a:t>nghị</a:t>
          </a:r>
          <a:r>
            <a:rPr lang="en-US" sz="2800" dirty="0">
              <a:solidFill>
                <a:schemeClr val="bg1"/>
              </a:solidFill>
            </a:rPr>
            <a:t> </a:t>
          </a:r>
          <a:r>
            <a:rPr lang="en-US" sz="2800" dirty="0" err="1">
              <a:solidFill>
                <a:schemeClr val="bg1"/>
              </a:solidFill>
            </a:rPr>
            <a:t>Vecsai</a:t>
          </a:r>
          <a:r>
            <a:rPr lang="en-US" sz="2800" dirty="0">
              <a:solidFill>
                <a:schemeClr val="bg1"/>
              </a:solidFill>
            </a:rPr>
            <a:t> </a:t>
          </a:r>
          <a:r>
            <a:rPr lang="en-US" sz="2800" dirty="0" err="1">
              <a:solidFill>
                <a:schemeClr val="bg1"/>
              </a:solidFill>
            </a:rPr>
            <a:t>bản</a:t>
          </a:r>
          <a:r>
            <a:rPr lang="en-US" sz="2800" dirty="0">
              <a:solidFill>
                <a:schemeClr val="bg1"/>
              </a:solidFill>
            </a:rPr>
            <a:t> </a:t>
          </a:r>
          <a:r>
            <a:rPr lang="en-US" sz="2800" dirty="0" err="1">
              <a:solidFill>
                <a:schemeClr val="bg1"/>
              </a:solidFill>
            </a:rPr>
            <a:t>yêu</a:t>
          </a:r>
          <a:r>
            <a:rPr lang="en-US" sz="2800" dirty="0">
              <a:solidFill>
                <a:schemeClr val="bg1"/>
              </a:solidFill>
            </a:rPr>
            <a:t> </a:t>
          </a:r>
          <a:r>
            <a:rPr lang="en-US" sz="2800" dirty="0" err="1">
              <a:solidFill>
                <a:schemeClr val="bg1"/>
              </a:solidFill>
            </a:rPr>
            <a:t>sách</a:t>
          </a:r>
          <a:r>
            <a:rPr lang="en-US" sz="2800" dirty="0">
              <a:solidFill>
                <a:schemeClr val="bg1"/>
              </a:solidFill>
            </a:rPr>
            <a:t> 8 </a:t>
          </a:r>
          <a:r>
            <a:rPr lang="en-US" sz="2800" dirty="0" err="1">
              <a:solidFill>
                <a:schemeClr val="bg1"/>
              </a:solidFill>
            </a:rPr>
            <a:t>điểm</a:t>
          </a:r>
          <a:endParaRPr lang="en-US" sz="2800" dirty="0">
            <a:solidFill>
              <a:schemeClr val="bg1"/>
            </a:solidFill>
          </a:endParaRPr>
        </a:p>
      </dgm:t>
    </dgm:pt>
    <dgm:pt modelId="{BD68233F-6DA6-4201-BD49-84263E19C776}" type="parTrans" cxnId="{4E63678B-3289-445C-A4B0-964EC53BCFEE}">
      <dgm:prSet/>
      <dgm:spPr/>
      <dgm:t>
        <a:bodyPr/>
        <a:lstStyle/>
        <a:p>
          <a:endParaRPr lang="en-US"/>
        </a:p>
      </dgm:t>
    </dgm:pt>
    <dgm:pt modelId="{9E15A635-2524-4A8C-B711-3B2AEE295FF9}" type="sibTrans" cxnId="{4E63678B-3289-445C-A4B0-964EC53BCFEE}">
      <dgm:prSet/>
      <dgm:spPr/>
      <dgm:t>
        <a:bodyPr/>
        <a:lstStyle/>
        <a:p>
          <a:endParaRPr lang="en-US"/>
        </a:p>
      </dgm:t>
    </dgm:pt>
    <dgm:pt modelId="{3E606640-3D65-4966-B5F2-99BBE16F05E4}">
      <dgm:prSet phldrT="[Text]" custT="1"/>
      <dgm:spPr>
        <a:solidFill>
          <a:srgbClr val="002060">
            <a:alpha val="90000"/>
          </a:srgbClr>
        </a:solidFill>
      </dgm:spPr>
      <dgm:t>
        <a:bodyPr/>
        <a:lstStyle/>
        <a:p>
          <a:r>
            <a:rPr lang="pl-PL" sz="2800" dirty="0">
              <a:solidFill>
                <a:schemeClr val="bg1"/>
              </a:solidFill>
            </a:rPr>
            <a:t>Tháng 7 năm 1920</a:t>
          </a:r>
          <a:r>
            <a:rPr lang="en-US" sz="2800" dirty="0">
              <a:solidFill>
                <a:schemeClr val="bg1"/>
              </a:solidFill>
            </a:rPr>
            <a:t> </a:t>
          </a:r>
          <a:r>
            <a:rPr lang="pl-PL" sz="2800" dirty="0">
              <a:solidFill>
                <a:schemeClr val="bg1"/>
              </a:solidFill>
            </a:rPr>
            <a:t>đọc bản “</a:t>
          </a:r>
          <a:r>
            <a:rPr lang="pl-PL" sz="2800" i="1" dirty="0">
              <a:solidFill>
                <a:schemeClr val="bg1"/>
              </a:solidFill>
            </a:rPr>
            <a:t>Sơ thảo lần thứ nhất những Luận cương về vấn đề dân tộc và vấn đề thuộc địa</a:t>
          </a:r>
          <a:r>
            <a:rPr lang="pl-PL" sz="2800" dirty="0">
              <a:solidFill>
                <a:schemeClr val="bg1"/>
              </a:solidFill>
            </a:rPr>
            <a:t>” </a:t>
          </a:r>
          <a:endParaRPr lang="en-US" sz="2800" dirty="0">
            <a:solidFill>
              <a:schemeClr val="bg1"/>
            </a:solidFill>
          </a:endParaRPr>
        </a:p>
      </dgm:t>
    </dgm:pt>
    <dgm:pt modelId="{02F2DBE0-50EE-4A56-BFE2-0EA3153D17C3}" type="parTrans" cxnId="{D8BEB93F-6679-42B6-B25F-688983C52CDC}">
      <dgm:prSet/>
      <dgm:spPr/>
    </dgm:pt>
    <dgm:pt modelId="{8700586C-9765-4FE3-A04D-9D1C9428D67E}" type="sibTrans" cxnId="{D8BEB93F-6679-42B6-B25F-688983C52CDC}">
      <dgm:prSet/>
      <dgm:spPr/>
    </dgm:pt>
    <dgm:pt modelId="{9700A841-6130-41CB-8936-3CF7BE141701}">
      <dgm:prSet phldrT="[Text]" custT="1"/>
      <dgm:spPr>
        <a:solidFill>
          <a:srgbClr val="002060">
            <a:alpha val="90000"/>
          </a:srgbClr>
        </a:solidFill>
      </dgm:spPr>
      <dgm:t>
        <a:bodyPr/>
        <a:lstStyle/>
        <a:p>
          <a:r>
            <a:rPr lang="pl-PL" sz="2800" dirty="0">
              <a:solidFill>
                <a:schemeClr val="bg1"/>
              </a:solidFill>
            </a:rPr>
            <a:t>Tháng 6-1925, Người thành lập </a:t>
          </a:r>
          <a:r>
            <a:rPr lang="pl-PL" sz="2800" i="1" dirty="0">
              <a:solidFill>
                <a:schemeClr val="bg1"/>
              </a:solidFill>
            </a:rPr>
            <a:t>Hội Việt Nam cách mạng thanh niên</a:t>
          </a:r>
          <a:endParaRPr lang="en-US" sz="2800" dirty="0">
            <a:solidFill>
              <a:schemeClr val="bg1"/>
            </a:solidFill>
          </a:endParaRPr>
        </a:p>
      </dgm:t>
    </dgm:pt>
    <dgm:pt modelId="{BF7212D8-4C47-4E70-8079-56D98C311204}" type="parTrans" cxnId="{7422A2DF-F274-4DE6-A686-29080CD02BE1}">
      <dgm:prSet/>
      <dgm:spPr/>
    </dgm:pt>
    <dgm:pt modelId="{A7DBC38D-405A-4420-BBAD-833D735A226C}" type="sibTrans" cxnId="{7422A2DF-F274-4DE6-A686-29080CD02BE1}">
      <dgm:prSet/>
      <dgm:spPr/>
    </dgm:pt>
    <dgm:pt modelId="{CB786337-B769-4F77-8B67-18A2B527D120}" type="pres">
      <dgm:prSet presAssocID="{427DCE70-1F82-4B82-BCD6-80F0E78A0B96}" presName="diagram" presStyleCnt="0">
        <dgm:presLayoutVars>
          <dgm:chPref val="1"/>
          <dgm:dir/>
          <dgm:animOne val="branch"/>
          <dgm:animLvl val="lvl"/>
          <dgm:resizeHandles/>
        </dgm:presLayoutVars>
      </dgm:prSet>
      <dgm:spPr/>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849793"/>
      <dgm:spPr/>
    </dgm:pt>
    <dgm:pt modelId="{74A14BDA-3BC0-422E-AF0B-2DC95C4BF133}" type="pres">
      <dgm:prSet presAssocID="{EE0DDF43-B56A-495D-A9E7-C2F76EA608B6}" presName="rootConnector" presStyleLbl="node1" presStyleIdx="0" presStyleCnt="1"/>
      <dgm:spPr/>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5" custSzX="672851"/>
      <dgm:spPr/>
    </dgm:pt>
    <dgm:pt modelId="{08D4A25A-8DA1-4580-81C2-557F98232511}" type="pres">
      <dgm:prSet presAssocID="{A42A75ED-8985-4618-8C2C-B7A82E7671AD}" presName="childText" presStyleLbl="bgAcc1" presStyleIdx="0" presStyleCnt="5" custScaleX="650302">
        <dgm:presLayoutVars>
          <dgm:bulletEnabled val="1"/>
        </dgm:presLayoutVars>
      </dgm:prSet>
      <dgm:spPr/>
    </dgm:pt>
    <dgm:pt modelId="{1C21AB4D-F6D0-4BA0-9AE9-FE0C92BE468B}" type="pres">
      <dgm:prSet presAssocID="{5BC99BF1-53EB-49BB-9BEA-609954E60CC5}" presName="Name13" presStyleLbl="parChTrans1D2" presStyleIdx="1" presStyleCnt="5" custSzX="672851"/>
      <dgm:spPr/>
    </dgm:pt>
    <dgm:pt modelId="{1104129F-8F6A-42A9-9561-48B285ECA555}" type="pres">
      <dgm:prSet presAssocID="{9BE0DEC2-5663-4C02-B161-A2117588D259}" presName="childText" presStyleLbl="bgAcc1" presStyleIdx="1" presStyleCnt="5" custScaleX="756671">
        <dgm:presLayoutVars>
          <dgm:bulletEnabled val="1"/>
        </dgm:presLayoutVars>
      </dgm:prSet>
      <dgm:spPr/>
    </dgm:pt>
    <dgm:pt modelId="{FD47C180-AB20-483A-A05D-A6E1E5DCB80A}" type="pres">
      <dgm:prSet presAssocID="{BD68233F-6DA6-4201-BD49-84263E19C776}" presName="Name13" presStyleLbl="parChTrans1D2" presStyleIdx="2" presStyleCnt="5"/>
      <dgm:spPr/>
    </dgm:pt>
    <dgm:pt modelId="{DAFB10C7-C43A-4414-B9A5-FE01E87D0CE8}" type="pres">
      <dgm:prSet presAssocID="{530638F6-63A4-426B-90C0-51BE47092018}" presName="childText" presStyleLbl="bgAcc1" presStyleIdx="2" presStyleCnt="5" custScaleX="801760">
        <dgm:presLayoutVars>
          <dgm:bulletEnabled val="1"/>
        </dgm:presLayoutVars>
      </dgm:prSet>
      <dgm:spPr/>
    </dgm:pt>
    <dgm:pt modelId="{8F35D69C-2514-4988-80A2-1492495AC0E7}" type="pres">
      <dgm:prSet presAssocID="{02F2DBE0-50EE-4A56-BFE2-0EA3153D17C3}" presName="Name13" presStyleLbl="parChTrans1D2" presStyleIdx="3" presStyleCnt="5"/>
      <dgm:spPr/>
    </dgm:pt>
    <dgm:pt modelId="{D291D7B8-5E24-4BF3-8EAF-B0EBD65F0AF2}" type="pres">
      <dgm:prSet presAssocID="{3E606640-3D65-4966-B5F2-99BBE16F05E4}" presName="childText" presStyleLbl="bgAcc1" presStyleIdx="3" presStyleCnt="5" custScaleX="818852">
        <dgm:presLayoutVars>
          <dgm:bulletEnabled val="1"/>
        </dgm:presLayoutVars>
      </dgm:prSet>
      <dgm:spPr/>
    </dgm:pt>
    <dgm:pt modelId="{779AE775-0F08-4B47-9B5E-C1F06DBBB7DB}" type="pres">
      <dgm:prSet presAssocID="{BF7212D8-4C47-4E70-8079-56D98C311204}" presName="Name13" presStyleLbl="parChTrans1D2" presStyleIdx="4" presStyleCnt="5"/>
      <dgm:spPr/>
    </dgm:pt>
    <dgm:pt modelId="{735A9500-E517-416A-B7D3-E37BE15BA885}" type="pres">
      <dgm:prSet presAssocID="{9700A841-6130-41CB-8936-3CF7BE141701}" presName="childText" presStyleLbl="bgAcc1" presStyleIdx="4" presStyleCnt="5" custScaleX="867682">
        <dgm:presLayoutVars>
          <dgm:bulletEnabled val="1"/>
        </dgm:presLayoutVars>
      </dgm:prSet>
      <dgm:spPr/>
    </dgm:pt>
  </dgm:ptLst>
  <dgm:cxnLst>
    <dgm:cxn modelId="{E9F39106-6529-49DC-AE03-44B6F0646952}" srcId="{EE0DDF43-B56A-495D-A9E7-C2F76EA608B6}" destId="{9BE0DEC2-5663-4C02-B161-A2117588D259}" srcOrd="1" destOrd="0" parTransId="{5BC99BF1-53EB-49BB-9BEA-609954E60CC5}" sibTransId="{3907B177-869F-48A4-BE90-25814D501BD0}"/>
    <dgm:cxn modelId="{DC369B1B-67DC-4AC7-9716-119D069322AB}" type="presOf" srcId="{530638F6-63A4-426B-90C0-51BE47092018}" destId="{DAFB10C7-C43A-4414-B9A5-FE01E87D0CE8}"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433DB43A-7658-44FA-9855-40D43F490A96}" type="presOf" srcId="{3E606640-3D65-4966-B5F2-99BBE16F05E4}" destId="{D291D7B8-5E24-4BF3-8EAF-B0EBD65F0AF2}" srcOrd="0" destOrd="0" presId="urn:microsoft.com/office/officeart/2005/8/layout/hierarchy3"/>
    <dgm:cxn modelId="{D8BEB93F-6679-42B6-B25F-688983C52CDC}" srcId="{EE0DDF43-B56A-495D-A9E7-C2F76EA608B6}" destId="{3E606640-3D65-4966-B5F2-99BBE16F05E4}" srcOrd="3" destOrd="0" parTransId="{02F2DBE0-50EE-4A56-BFE2-0EA3153D17C3}" sibTransId="{8700586C-9765-4FE3-A04D-9D1C9428D67E}"/>
    <dgm:cxn modelId="{2E55F95D-1C2F-4E4F-BA95-CDDB4EC93A1B}" type="presOf" srcId="{9700A841-6130-41CB-8936-3CF7BE141701}" destId="{735A9500-E517-416A-B7D3-E37BE15BA885}" srcOrd="0" destOrd="0" presId="urn:microsoft.com/office/officeart/2005/8/layout/hierarchy3"/>
    <dgm:cxn modelId="{DEC70E4A-3423-44F7-9005-AF16AAD912A0}" type="presOf" srcId="{A42A75ED-8985-4618-8C2C-B7A82E7671AD}" destId="{08D4A25A-8DA1-4580-81C2-557F98232511}"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EDADAA81-B6C9-4A5A-A04D-DBB26E75654D}" type="presOf" srcId="{BD68233F-6DA6-4201-BD49-84263E19C776}" destId="{FD47C180-AB20-483A-A05D-A6E1E5DCB80A}" srcOrd="0" destOrd="0" presId="urn:microsoft.com/office/officeart/2005/8/layout/hierarchy3"/>
    <dgm:cxn modelId="{A2C41187-F976-4DDF-84BF-AC9342C24A0E}" type="presOf" srcId="{EE0DDF43-B56A-495D-A9E7-C2F76EA608B6}" destId="{16109D2D-06EE-44E0-98D1-3D2527CF614F}" srcOrd="0" destOrd="0" presId="urn:microsoft.com/office/officeart/2005/8/layout/hierarchy3"/>
    <dgm:cxn modelId="{BFA4008A-A05A-41F9-BA0F-C85CE9AE1BF9}" type="presOf" srcId="{02F2DBE0-50EE-4A56-BFE2-0EA3153D17C3}" destId="{8F35D69C-2514-4988-80A2-1492495AC0E7}" srcOrd="0" destOrd="0" presId="urn:microsoft.com/office/officeart/2005/8/layout/hierarchy3"/>
    <dgm:cxn modelId="{4E63678B-3289-445C-A4B0-964EC53BCFEE}" srcId="{EE0DDF43-B56A-495D-A9E7-C2F76EA608B6}" destId="{530638F6-63A4-426B-90C0-51BE47092018}" srcOrd="2" destOrd="0" parTransId="{BD68233F-6DA6-4201-BD49-84263E19C776}" sibTransId="{9E15A635-2524-4A8C-B711-3B2AEE295FF9}"/>
    <dgm:cxn modelId="{55CF1BAA-BB90-4A85-BB87-0D19CE8FE0E7}" srcId="{427DCE70-1F82-4B82-BCD6-80F0E78A0B96}" destId="{EE0DDF43-B56A-495D-A9E7-C2F76EA608B6}" srcOrd="0" destOrd="0" parTransId="{2ED1BF18-44A3-4FB2-9BC4-BA010FFEE25A}" sibTransId="{EA01E13C-2FB5-40CB-924C-0E69E3B96EE0}"/>
    <dgm:cxn modelId="{7DA141B6-4955-4C30-A6B2-67D0238264F0}" type="presOf" srcId="{311A7925-E485-447B-8B77-EC98EE14A64E}" destId="{DAABA57F-0D1C-43B8-8129-1777AA7C87FC}" srcOrd="0" destOrd="0" presId="urn:microsoft.com/office/officeart/2005/8/layout/hierarchy3"/>
    <dgm:cxn modelId="{11B7CDBB-2D10-4868-AB00-C371EFDBE722}" type="presOf" srcId="{EE0DDF43-B56A-495D-A9E7-C2F76EA608B6}" destId="{74A14BDA-3BC0-422E-AF0B-2DC95C4BF133}" srcOrd="1" destOrd="0" presId="urn:microsoft.com/office/officeart/2005/8/layout/hierarchy3"/>
    <dgm:cxn modelId="{B43A71DD-751B-476D-8C39-0C83F34B7990}" type="presOf" srcId="{9BE0DEC2-5663-4C02-B161-A2117588D259}" destId="{1104129F-8F6A-42A9-9561-48B285ECA555}" srcOrd="0" destOrd="0" presId="urn:microsoft.com/office/officeart/2005/8/layout/hierarchy3"/>
    <dgm:cxn modelId="{7422A2DF-F274-4DE6-A686-29080CD02BE1}" srcId="{EE0DDF43-B56A-495D-A9E7-C2F76EA608B6}" destId="{9700A841-6130-41CB-8936-3CF7BE141701}" srcOrd="4" destOrd="0" parTransId="{BF7212D8-4C47-4E70-8079-56D98C311204}" sibTransId="{A7DBC38D-405A-4420-BBAD-833D735A226C}"/>
    <dgm:cxn modelId="{CD1A0EE5-C569-4D52-8A56-38691EBA766E}" type="presOf" srcId="{427DCE70-1F82-4B82-BCD6-80F0E78A0B96}" destId="{CB786337-B769-4F77-8B67-18A2B527D120}" srcOrd="0" destOrd="0" presId="urn:microsoft.com/office/officeart/2005/8/layout/hierarchy3"/>
    <dgm:cxn modelId="{C5FE23EC-F355-43DB-AD79-86CF83DA1DA1}" type="presOf" srcId="{BF7212D8-4C47-4E70-8079-56D98C311204}" destId="{779AE775-0F08-4B47-9B5E-C1F06DBBB7DB}"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96377B0C-B5E0-49AB-9A99-A17DB5CC0845}" type="presParOf" srcId="{AD317E26-E09C-4FE7-8188-6D5D356AB990}" destId="{FD47C180-AB20-483A-A05D-A6E1E5DCB80A}" srcOrd="4" destOrd="0" presId="urn:microsoft.com/office/officeart/2005/8/layout/hierarchy3"/>
    <dgm:cxn modelId="{6B604090-DCFB-43AC-9A0B-E31E953F8F03}" type="presParOf" srcId="{AD317E26-E09C-4FE7-8188-6D5D356AB990}" destId="{DAFB10C7-C43A-4414-B9A5-FE01E87D0CE8}" srcOrd="5" destOrd="0" presId="urn:microsoft.com/office/officeart/2005/8/layout/hierarchy3"/>
    <dgm:cxn modelId="{A2B5AF73-4E72-4DE7-84DF-E700159C817B}" type="presParOf" srcId="{AD317E26-E09C-4FE7-8188-6D5D356AB990}" destId="{8F35D69C-2514-4988-80A2-1492495AC0E7}" srcOrd="6" destOrd="0" presId="urn:microsoft.com/office/officeart/2005/8/layout/hierarchy3"/>
    <dgm:cxn modelId="{55EDCD26-E395-49FC-9D75-571B3E924FFB}" type="presParOf" srcId="{AD317E26-E09C-4FE7-8188-6D5D356AB990}" destId="{D291D7B8-5E24-4BF3-8EAF-B0EBD65F0AF2}" srcOrd="7" destOrd="0" presId="urn:microsoft.com/office/officeart/2005/8/layout/hierarchy3"/>
    <dgm:cxn modelId="{3345F41A-EF84-4D04-BF3C-FC793CB3AE47}" type="presParOf" srcId="{AD317E26-E09C-4FE7-8188-6D5D356AB990}" destId="{779AE775-0F08-4B47-9B5E-C1F06DBBB7DB}" srcOrd="8" destOrd="0" presId="urn:microsoft.com/office/officeart/2005/8/layout/hierarchy3"/>
    <dgm:cxn modelId="{6B874C7D-E631-40DD-9FE9-5472BE1C47D5}" type="presParOf" srcId="{AD317E26-E09C-4FE7-8188-6D5D356AB990}" destId="{735A9500-E517-416A-B7D3-E37BE15BA885}"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D8498A1-E142-4370-A08C-14EA6E5A7223}">
      <dgm:prSet phldrT="[Text]" custT="1"/>
      <dgm:spPr>
        <a:solidFill>
          <a:schemeClr val="accent3">
            <a:lumMod val="50000"/>
          </a:schemeClr>
        </a:solidFill>
        <a:ln>
          <a:solidFill>
            <a:srgbClr val="FF0000"/>
          </a:solidFill>
        </a:ln>
      </dgm:spPr>
      <dgm:t>
        <a:bodyPr/>
        <a:lstStyle/>
        <a:p>
          <a:r>
            <a:rPr lang="en-US" sz="2600" dirty="0">
              <a:solidFill>
                <a:schemeClr val="bg1"/>
              </a:solidFill>
            </a:rPr>
            <a:t>N</a:t>
          </a:r>
          <a:r>
            <a:rPr lang="pl-PL" sz="2600" dirty="0">
              <a:solidFill>
                <a:schemeClr val="bg1"/>
              </a:solidFill>
            </a:rPr>
            <a:t>ăm 1928, </a:t>
          </a:r>
          <a:r>
            <a:rPr lang="pl-PL" sz="2600" i="1" dirty="0">
              <a:solidFill>
                <a:schemeClr val="bg1"/>
              </a:solidFill>
            </a:rPr>
            <a:t>Hội Việt Nam Cách mạng Thanh niên </a:t>
          </a:r>
          <a:r>
            <a:rPr lang="pl-PL" sz="2600" dirty="0">
              <a:solidFill>
                <a:schemeClr val="bg1"/>
              </a:solidFill>
            </a:rPr>
            <a:t>chủ trương “Vô sản hoá” để truyền bá chủ nghĩa Mác-Lênin và giải phóng dân tộc theo con đường cách mạng vô sản. </a:t>
          </a:r>
          <a:endParaRPr lang="en-US" sz="2600" dirty="0">
            <a:solidFill>
              <a:schemeClr val="bg1"/>
            </a:solidFill>
          </a:endParaRPr>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accent3">
            <a:lumMod val="50000"/>
          </a:schemeClr>
        </a:solidFill>
        <a:ln>
          <a:solidFill>
            <a:srgbClr val="FF0000"/>
          </a:solidFill>
        </a:ln>
      </dgm:spPr>
      <dgm:t>
        <a:bodyPr/>
        <a:lstStyle/>
        <a:p>
          <a:r>
            <a:rPr lang="vi-VN" sz="2800" dirty="0">
              <a:solidFill>
                <a:schemeClr val="bg1"/>
              </a:solidFill>
            </a:rPr>
            <a:t>Tháng 3-1929, tại nhà số 5D, phố Hàm Long (Hà Nội), Chi bộ cộng sản đầu tiên ở Việt Nam đã thành lập</a:t>
          </a:r>
          <a:endParaRPr lang="en-US" sz="2800" dirty="0">
            <a:solidFill>
              <a:schemeClr val="bg1"/>
            </a:solidFill>
          </a:endParaRPr>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accent3">
            <a:lumMod val="50000"/>
          </a:schemeClr>
        </a:solidFill>
        <a:ln>
          <a:solidFill>
            <a:srgbClr val="FF0000"/>
          </a:solidFill>
        </a:ln>
      </dgm:spPr>
      <dgm:t>
        <a:bodyPr/>
        <a:lstStyle/>
        <a:p>
          <a:r>
            <a:rPr lang="vi-VN" sz="2800" dirty="0">
              <a:solidFill>
                <a:schemeClr val="bg1"/>
              </a:solidFill>
            </a:rPr>
            <a:t>Tháng 8-1929, An Nam Cộng sản Đảng ra đời. Đến tháng 9-1929, thành lập Đông Dương Cộng sản Liên đoàn.</a:t>
          </a:r>
          <a:endParaRPr lang="en-US" sz="2800" dirty="0">
            <a:solidFill>
              <a:schemeClr val="bg1"/>
            </a:solidFill>
          </a:endParaRPr>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3"/>
      <dgm:spPr/>
    </dgm:pt>
    <dgm:pt modelId="{49BF62C3-DCB5-4C4A-BB95-BCD8424742C4}" type="pres">
      <dgm:prSet presAssocID="{6D8498A1-E142-4370-A08C-14EA6E5A7223}" presName="parentText" presStyleLbl="node1" presStyleIdx="0" presStyleCnt="3" custScaleX="156121" custScaleY="135030" custLinFactNeighborX="-72710" custLinFactNeighborY="1512">
        <dgm:presLayoutVars>
          <dgm:chMax val="0"/>
          <dgm:bulletEnabled val="1"/>
        </dgm:presLayoutVars>
      </dgm:prSet>
      <dgm:spPr/>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0" presStyleCnt="3">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0" presStyleCnt="3"/>
      <dgm:spPr/>
    </dgm:pt>
    <dgm:pt modelId="{2A178A15-5D64-42C6-8D3D-F9FFF71D9D7D}" type="pres">
      <dgm:prSet presAssocID="{BD2F194E-6D1E-4C51-ACDA-B9C2E66699F9}" presName="parentText" presStyleLbl="node1" presStyleIdx="1" presStyleCnt="3" custScaleX="156121" custScaleY="194983" custLinFactNeighborX="-87067" custLinFactNeighborY="-1703">
        <dgm:presLayoutVars>
          <dgm:chMax val="0"/>
          <dgm:bulletEnabled val="1"/>
        </dgm:presLayoutVars>
      </dgm:prSet>
      <dgm:spPr/>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1" presStyleCnt="3">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1" presStyleCnt="3"/>
      <dgm:spPr/>
    </dgm:pt>
    <dgm:pt modelId="{2FB710F1-772B-4DCB-A4A5-73E59F7EAD8C}" type="pres">
      <dgm:prSet presAssocID="{FC943E5A-A1FF-4F98-97AD-7749D8F1BA84}" presName="parentText" presStyleLbl="node1" presStyleIdx="2" presStyleCnt="3" custScaleX="155403" custScaleY="146131" custLinFactNeighborX="-89893" custLinFactNeighborY="-17020">
        <dgm:presLayoutVars>
          <dgm:chMax val="0"/>
          <dgm:bulletEnabled val="1"/>
        </dgm:presLayoutVars>
      </dgm:prSet>
      <dgm:spPr/>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2" presStyleCnt="3">
        <dgm:presLayoutVars>
          <dgm:bulletEnabled val="1"/>
        </dgm:presLayoutVars>
      </dgm:prSet>
      <dgm:spPr/>
    </dgm:pt>
  </dgm:ptLst>
  <dgm:cxnLst>
    <dgm:cxn modelId="{19F2D910-1373-4468-9E1E-61E73D71FA7F}" type="presOf" srcId="{BD2F194E-6D1E-4C51-ACDA-B9C2E66699F9}" destId="{6870F76E-5217-47FC-B698-6605264E2E26}" srcOrd="0"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82809442-CEF0-469E-BF35-972553D6F87E}" srcId="{E75DFA42-4C9F-47C8-841D-9ED64DB069EF}" destId="{6D8498A1-E142-4370-A08C-14EA6E5A7223}" srcOrd="0" destOrd="0" parTransId="{DF1BE8B1-1D26-49AD-B738-15CAA4316E1D}" sibTransId="{B3924BF2-615C-4231-9E2C-1F59210EDA11}"/>
    <dgm:cxn modelId="{93DD6B50-4B17-492E-AE8C-E8DFF969E86D}" type="presOf" srcId="{FC943E5A-A1FF-4F98-97AD-7749D8F1BA84}" destId="{33C27CB4-3893-4739-8454-E2A04A476F1A}" srcOrd="0" destOrd="0" presId="urn:microsoft.com/office/officeart/2005/8/layout/list1"/>
    <dgm:cxn modelId="{4DABF392-3B80-4F84-833C-3364334CC3F7}" srcId="{E75DFA42-4C9F-47C8-841D-9ED64DB069EF}" destId="{FC943E5A-A1FF-4F98-97AD-7749D8F1BA84}" srcOrd="2" destOrd="0" parTransId="{900E4073-2DE6-491A-866F-EB349E444796}" sibTransId="{5D506A49-DDE0-4AC0-879C-CE5B89950C5E}"/>
    <dgm:cxn modelId="{909027B6-D111-4034-AB04-1FE1D7122858}" type="presOf" srcId="{E75DFA42-4C9F-47C8-841D-9ED64DB069EF}" destId="{78E43D5B-E011-4DE3-B033-98D6C6CCD1AC}" srcOrd="0" destOrd="0" presId="urn:microsoft.com/office/officeart/2005/8/layout/list1"/>
    <dgm:cxn modelId="{9EC3D4B9-A7EB-4A14-A6BF-2968F7083BE5}" srcId="{E75DFA42-4C9F-47C8-841D-9ED64DB069EF}" destId="{BD2F194E-6D1E-4C51-ACDA-B9C2E66699F9}" srcOrd="1" destOrd="0" parTransId="{B4285B3A-AAB5-418A-996B-043039F5B18E}" sibTransId="{D39917AE-C7D9-4D45-B808-A12EDAAC6AAA}"/>
    <dgm:cxn modelId="{649889C0-DA4B-428D-8E1E-D4F70D853A42}" type="presOf" srcId="{6D8498A1-E142-4370-A08C-14EA6E5A7223}" destId="{66333588-88E1-4503-92CE-87902C1D0E59}" srcOrd="0" destOrd="0" presId="urn:microsoft.com/office/officeart/2005/8/layout/list1"/>
    <dgm:cxn modelId="{11049AC5-09AA-45C7-B530-FB4AB5C12DE9}" type="presOf" srcId="{6D8498A1-E142-4370-A08C-14EA6E5A7223}" destId="{49BF62C3-DCB5-4C4A-BB95-BCD8424742C4}" srcOrd="1"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BA8E17C4-C696-4F8B-863D-1732A6368CFC}" type="presParOf" srcId="{78E43D5B-E011-4DE3-B033-98D6C6CCD1AC}" destId="{AADBDA74-D48E-4F8E-A177-2958DD2DC13C}" srcOrd="0"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1" destOrd="0" presId="urn:microsoft.com/office/officeart/2005/8/layout/list1"/>
    <dgm:cxn modelId="{CF98CA4F-2B34-4C90-8D79-EE99B317DFE2}" type="presParOf" srcId="{78E43D5B-E011-4DE3-B033-98D6C6CCD1AC}" destId="{75C25CB4-794D-4D1C-988F-354C58C2460E}" srcOrd="2" destOrd="0" presId="urn:microsoft.com/office/officeart/2005/8/layout/list1"/>
    <dgm:cxn modelId="{1761768F-6B58-47F6-BDC1-1E7884E57C37}" type="presParOf" srcId="{78E43D5B-E011-4DE3-B033-98D6C6CCD1AC}" destId="{EE9645B0-B050-4122-A96A-4EB54D32D9B4}" srcOrd="3" destOrd="0" presId="urn:microsoft.com/office/officeart/2005/8/layout/list1"/>
    <dgm:cxn modelId="{18B871C4-B766-4D3E-8B53-F6FB0D00C628}" type="presParOf" srcId="{78E43D5B-E011-4DE3-B033-98D6C6CCD1AC}" destId="{83BE131D-7B8D-4762-8A89-D3755D1C5A1A}" srcOrd="4"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5" destOrd="0" presId="urn:microsoft.com/office/officeart/2005/8/layout/list1"/>
    <dgm:cxn modelId="{54467D76-26E5-4830-9732-D2B443DEC2C8}" type="presParOf" srcId="{78E43D5B-E011-4DE3-B033-98D6C6CCD1AC}" destId="{C901ADE5-6506-425A-A4CB-36F0E0E1D2F4}" srcOrd="6" destOrd="0" presId="urn:microsoft.com/office/officeart/2005/8/layout/list1"/>
    <dgm:cxn modelId="{93BC3681-63F7-4626-971D-860D109DFD5D}" type="presParOf" srcId="{78E43D5B-E011-4DE3-B033-98D6C6CCD1AC}" destId="{5477CFF9-6B54-433B-BB21-19E95C78956E}" srcOrd="7" destOrd="0" presId="urn:microsoft.com/office/officeart/2005/8/layout/list1"/>
    <dgm:cxn modelId="{D7DAF8A8-0135-49BA-B2D5-561C302B1CC7}" type="presParOf" srcId="{78E43D5B-E011-4DE3-B033-98D6C6CCD1AC}" destId="{870FD9FE-DC1D-4DA9-8FC1-2700AA470BDA}" srcOrd="8"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9" destOrd="0" presId="urn:microsoft.com/office/officeart/2005/8/layout/list1"/>
    <dgm:cxn modelId="{BA7B35F6-EAEF-433A-827C-517B35A9E64B}" type="presParOf" srcId="{78E43D5B-E011-4DE3-B033-98D6C6CCD1AC}" destId="{A21DB7FB-8987-4605-A78B-293B6B6553CA}" srcOrd="10" destOrd="0" presId="urn:microsoft.com/office/officeart/2005/8/layout/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a:solidFill>
          <a:srgbClr val="7030A0"/>
        </a:solidFill>
      </dgm:spPr>
      <dgm:t>
        <a:bodyPr/>
        <a:lstStyle/>
        <a:p>
          <a:r>
            <a:rPr lang="en-US" dirty="0">
              <a:solidFill>
                <a:schemeClr val="bg1"/>
              </a:solidFill>
            </a:rPr>
            <a:t>1921-1923: </a:t>
          </a:r>
          <a:r>
            <a:rPr lang="en-US" dirty="0" err="1">
              <a:solidFill>
                <a:schemeClr val="bg1"/>
              </a:solidFill>
            </a:rPr>
            <a:t>Nguyễn</a:t>
          </a:r>
          <a:r>
            <a:rPr lang="en-US" dirty="0">
              <a:solidFill>
                <a:schemeClr val="bg1"/>
              </a:solidFill>
            </a:rPr>
            <a:t> </a:t>
          </a:r>
          <a:r>
            <a:rPr lang="en-US" dirty="0" err="1">
              <a:solidFill>
                <a:schemeClr val="bg1"/>
              </a:solidFill>
            </a:rPr>
            <a:t>Ái</a:t>
          </a:r>
          <a:r>
            <a:rPr lang="en-US" dirty="0">
              <a:solidFill>
                <a:schemeClr val="bg1"/>
              </a:solidFill>
            </a:rPr>
            <a:t> </a:t>
          </a:r>
          <a:r>
            <a:rPr lang="en-US" dirty="0" err="1">
              <a:solidFill>
                <a:schemeClr val="bg1"/>
              </a:solidFill>
            </a:rPr>
            <a:t>Quốc</a:t>
          </a:r>
          <a:r>
            <a:rPr lang="en-US" dirty="0">
              <a:solidFill>
                <a:schemeClr val="bg1"/>
              </a:solidFill>
            </a:rPr>
            <a:t> </a:t>
          </a:r>
          <a:r>
            <a:rPr lang="en-US" dirty="0" err="1">
              <a:solidFill>
                <a:schemeClr val="bg1"/>
              </a:solidFill>
            </a:rPr>
            <a:t>hoạt</a:t>
          </a:r>
          <a:r>
            <a:rPr lang="en-US" dirty="0">
              <a:solidFill>
                <a:schemeClr val="bg1"/>
              </a:solidFill>
            </a:rPr>
            <a:t> </a:t>
          </a:r>
          <a:r>
            <a:rPr lang="en-US" dirty="0" err="1">
              <a:solidFill>
                <a:schemeClr val="bg1"/>
              </a:solidFill>
            </a:rPr>
            <a:t>động</a:t>
          </a:r>
          <a:r>
            <a:rPr lang="en-US" dirty="0">
              <a:solidFill>
                <a:schemeClr val="bg1"/>
              </a:solidFill>
            </a:rPr>
            <a:t> ở </a:t>
          </a:r>
          <a:r>
            <a:rPr lang="en-US" dirty="0" err="1">
              <a:solidFill>
                <a:schemeClr val="bg1"/>
              </a:solidFill>
            </a:rPr>
            <a:t>Đảng</a:t>
          </a:r>
          <a:r>
            <a:rPr lang="en-US" dirty="0">
              <a:solidFill>
                <a:schemeClr val="bg1"/>
              </a:solidFill>
            </a:rPr>
            <a:t> </a:t>
          </a:r>
          <a:r>
            <a:rPr lang="en-US" dirty="0" err="1">
              <a:solidFill>
                <a:schemeClr val="bg1"/>
              </a:solidFill>
            </a:rPr>
            <a:t>Cộng</a:t>
          </a:r>
          <a:r>
            <a:rPr lang="en-US" dirty="0">
              <a:solidFill>
                <a:schemeClr val="bg1"/>
              </a:solidFill>
            </a:rPr>
            <a:t> </a:t>
          </a:r>
          <a:r>
            <a:rPr lang="en-US" dirty="0" err="1">
              <a:solidFill>
                <a:schemeClr val="bg1"/>
              </a:solidFill>
            </a:rPr>
            <a:t>Sản</a:t>
          </a:r>
          <a:r>
            <a:rPr lang="en-US" dirty="0">
              <a:solidFill>
                <a:schemeClr val="bg1"/>
              </a:solidFill>
            </a:rPr>
            <a:t> </a:t>
          </a:r>
          <a:r>
            <a:rPr lang="en-US" dirty="0" err="1">
              <a:solidFill>
                <a:schemeClr val="bg1"/>
              </a:solidFill>
            </a:rPr>
            <a:t>Pháp</a:t>
          </a:r>
          <a:endParaRPr lang="en-US" dirty="0">
            <a:solidFill>
              <a:schemeClr val="bg1"/>
            </a:solidFill>
          </a:endParaRPr>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a:solidFill>
          <a:srgbClr val="7030A0"/>
        </a:solidFill>
      </dgm:spPr>
      <dgm:t>
        <a:bodyPr/>
        <a:lstStyle/>
        <a:p>
          <a:r>
            <a:rPr lang="en-US" dirty="0">
              <a:solidFill>
                <a:schemeClr val="bg1"/>
              </a:solidFill>
            </a:rPr>
            <a:t>1923-1924: </a:t>
          </a:r>
          <a:r>
            <a:rPr lang="en-US" dirty="0" err="1">
              <a:solidFill>
                <a:schemeClr val="bg1"/>
              </a:solidFill>
            </a:rPr>
            <a:t>Người</a:t>
          </a:r>
          <a:r>
            <a:rPr lang="en-US" dirty="0">
              <a:solidFill>
                <a:schemeClr val="bg1"/>
              </a:solidFill>
            </a:rPr>
            <a:t> </a:t>
          </a:r>
          <a:r>
            <a:rPr lang="en-US" dirty="0" err="1">
              <a:solidFill>
                <a:schemeClr val="bg1"/>
              </a:solidFill>
            </a:rPr>
            <a:t>hoạt</a:t>
          </a:r>
          <a:r>
            <a:rPr lang="en-US" dirty="0">
              <a:solidFill>
                <a:schemeClr val="bg1"/>
              </a:solidFill>
            </a:rPr>
            <a:t> </a:t>
          </a:r>
          <a:r>
            <a:rPr lang="en-US" dirty="0" err="1">
              <a:solidFill>
                <a:schemeClr val="bg1"/>
              </a:solidFill>
            </a:rPr>
            <a:t>động</a:t>
          </a:r>
          <a:r>
            <a:rPr lang="en-US" dirty="0">
              <a:solidFill>
                <a:schemeClr val="bg1"/>
              </a:solidFill>
            </a:rPr>
            <a:t> </a:t>
          </a:r>
          <a:r>
            <a:rPr lang="en-US" dirty="0" err="1">
              <a:solidFill>
                <a:schemeClr val="bg1"/>
              </a:solidFill>
            </a:rPr>
            <a:t>tại</a:t>
          </a:r>
          <a:r>
            <a:rPr lang="en-US" dirty="0">
              <a:solidFill>
                <a:schemeClr val="bg1"/>
              </a:solidFill>
            </a:rPr>
            <a:t> </a:t>
          </a:r>
          <a:r>
            <a:rPr lang="en-US" dirty="0" err="1">
              <a:solidFill>
                <a:schemeClr val="bg1"/>
              </a:solidFill>
            </a:rPr>
            <a:t>Liên</a:t>
          </a:r>
          <a:r>
            <a:rPr lang="en-US" dirty="0">
              <a:solidFill>
                <a:schemeClr val="bg1"/>
              </a:solidFill>
            </a:rPr>
            <a:t> </a:t>
          </a:r>
          <a:r>
            <a:rPr lang="en-US" dirty="0" err="1">
              <a:solidFill>
                <a:schemeClr val="bg1"/>
              </a:solidFill>
            </a:rPr>
            <a:t>Xô</a:t>
          </a:r>
          <a:r>
            <a:rPr lang="en-US" dirty="0">
              <a:solidFill>
                <a:schemeClr val="bg1"/>
              </a:solidFill>
            </a:rPr>
            <a:t>.</a:t>
          </a:r>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a:solidFill>
          <a:srgbClr val="7030A0"/>
        </a:solidFill>
      </dgm:spPr>
      <dgm:t>
        <a:bodyPr/>
        <a:lstStyle/>
        <a:p>
          <a:r>
            <a:rPr lang="pl-PL" dirty="0">
              <a:solidFill>
                <a:schemeClr val="bg1"/>
              </a:solidFill>
            </a:rPr>
            <a:t>Tháng 6/1925, Hội Việt Nam Cách mạng Thanh niên đ­ược thành lập </a:t>
          </a:r>
          <a:endParaRPr lang="en-US" dirty="0">
            <a:solidFill>
              <a:schemeClr val="bg1"/>
            </a:solidFill>
          </a:endParaRPr>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FF0000"/>
        </a:solidFill>
      </dgm:spPr>
    </dgm:pt>
    <dgm:pt modelId="{9260E804-EAB7-4E59-8D00-773EDE36BC6A}" type="pres">
      <dgm:prSet presAssocID="{9187D9AD-FB5C-4B18-8815-19C87FBBD983}" presName="text_2" presStyleLbl="node1" presStyleIdx="1" presStyleCnt="3">
        <dgm:presLayoutVars>
          <dgm:bulletEnabled val="1"/>
        </dgm:presLayoutVars>
      </dgm:prSet>
      <dgm:spPr/>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FF0000"/>
        </a:solidFill>
      </dgm:spPr>
    </dgm:pt>
    <dgm:pt modelId="{375A8F86-8843-445C-8C3B-92E7CD89DFC0}" type="pres">
      <dgm:prSet presAssocID="{31C5576D-B774-4089-8282-0D118A0A57FE}" presName="text_3" presStyleLbl="node1" presStyleIdx="2" presStyleCnt="3">
        <dgm:presLayoutVars>
          <dgm:bulletEnabled val="1"/>
        </dgm:presLayoutVars>
      </dgm:prSet>
      <dgm:spPr/>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FF0000"/>
        </a:solidFill>
      </dgm:spPr>
    </dgm:pt>
  </dgm:ptLst>
  <dgm:cxnLst>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3A1F4C97-71A3-4195-8F2D-326A6D0CE82D}" type="presOf" srcId="{3B08B560-AC93-43C7-8B79-2A3530F6C782}" destId="{12422172-627B-44E1-96F1-51C5B76A5766}"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88DA86C4-144C-42A4-A662-2494441BBB04}" type="presOf" srcId="{31C5576D-B774-4089-8282-0D118A0A57FE}" destId="{375A8F86-8843-445C-8C3B-92E7CD89DFC0}" srcOrd="0" destOrd="0" presId="urn:microsoft.com/office/officeart/2008/layout/VerticalCurvedLi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40B760-2AB6-4688-9334-E323A50968C1}" type="doc">
      <dgm:prSet loTypeId="urn:microsoft.com/office/officeart/2005/8/layout/process1" loCatId="process" qsTypeId="urn:microsoft.com/office/officeart/2005/8/quickstyle/simple1" qsCatId="simple" csTypeId="urn:microsoft.com/office/officeart/2005/8/colors/accent1_2" csCatId="accent1" phldr="1"/>
      <dgm:spPr/>
    </dgm:pt>
    <dgm:pt modelId="{5502A09C-4564-4194-A070-B22207A96B7D}">
      <dgm:prSet phldrT="[Text]" custT="1"/>
      <dgm:spPr/>
      <dgm:t>
        <a:bodyPr/>
        <a:lstStyle/>
        <a:p>
          <a:r>
            <a:rPr lang="en-US" sz="2800" dirty="0" err="1"/>
            <a:t>Cuối</a:t>
          </a:r>
          <a:r>
            <a:rPr lang="en-US" sz="2800" dirty="0"/>
            <a:t> </a:t>
          </a:r>
          <a:r>
            <a:rPr lang="en-US" sz="2800" dirty="0" err="1"/>
            <a:t>năm</a:t>
          </a:r>
          <a:r>
            <a:rPr lang="en-US" sz="2800" dirty="0"/>
            <a:t> 1929, </a:t>
          </a:r>
          <a:r>
            <a:rPr lang="en-US" sz="2800" dirty="0" err="1"/>
            <a:t>trước</a:t>
          </a:r>
          <a:r>
            <a:rPr lang="en-US" sz="2800" dirty="0"/>
            <a:t> </a:t>
          </a:r>
          <a:r>
            <a:rPr lang="en-US" sz="2800" dirty="0" err="1"/>
            <a:t>sự</a:t>
          </a:r>
          <a:r>
            <a:rPr lang="en-US" sz="2800" dirty="0"/>
            <a:t> </a:t>
          </a:r>
          <a:r>
            <a:rPr lang="en-US" sz="2800" dirty="0" err="1"/>
            <a:t>lớn</a:t>
          </a:r>
          <a:r>
            <a:rPr lang="en-US" sz="2800" dirty="0"/>
            <a:t> </a:t>
          </a:r>
          <a:r>
            <a:rPr lang="en-US" sz="2800" dirty="0" err="1"/>
            <a:t>mạnh</a:t>
          </a:r>
          <a:r>
            <a:rPr lang="en-US" sz="2800" dirty="0"/>
            <a:t> </a:t>
          </a:r>
          <a:r>
            <a:rPr lang="en-US" sz="2800" dirty="0" err="1"/>
            <a:t>của</a:t>
          </a:r>
          <a:r>
            <a:rPr lang="en-US" sz="2800" dirty="0"/>
            <a:t> </a:t>
          </a:r>
          <a:r>
            <a:rPr lang="en-US" sz="2800" dirty="0" err="1"/>
            <a:t>phong</a:t>
          </a:r>
          <a:r>
            <a:rPr lang="en-US" sz="2800" dirty="0"/>
            <a:t> </a:t>
          </a:r>
          <a:r>
            <a:rPr lang="en-US" sz="2800" dirty="0" err="1"/>
            <a:t>trào</a:t>
          </a:r>
          <a:r>
            <a:rPr lang="en-US" sz="2800" dirty="0"/>
            <a:t> </a:t>
          </a:r>
          <a:r>
            <a:rPr lang="en-US" sz="2800" dirty="0" err="1"/>
            <a:t>cách</a:t>
          </a:r>
          <a:r>
            <a:rPr lang="en-US" sz="2800" dirty="0"/>
            <a:t> </a:t>
          </a:r>
          <a:r>
            <a:rPr lang="en-US" sz="2800" dirty="0" err="1"/>
            <a:t>mạng</a:t>
          </a:r>
          <a:endParaRPr lang="en-US" sz="2800" dirty="0"/>
        </a:p>
      </dgm:t>
    </dgm:pt>
    <dgm:pt modelId="{4783C177-2D01-422E-8BF7-774C4BBBAFC2}" type="parTrans" cxnId="{0A474A38-BCC9-41F6-9160-23A97AB218F8}">
      <dgm:prSet/>
      <dgm:spPr/>
      <dgm:t>
        <a:bodyPr/>
        <a:lstStyle/>
        <a:p>
          <a:endParaRPr lang="en-US"/>
        </a:p>
      </dgm:t>
    </dgm:pt>
    <dgm:pt modelId="{23A6F5D0-39D5-4246-B24D-5F786BB8349F}" type="sibTrans" cxnId="{0A474A38-BCC9-41F6-9160-23A97AB218F8}">
      <dgm:prSet/>
      <dgm:spPr>
        <a:solidFill>
          <a:srgbClr val="FF0000"/>
        </a:solidFill>
      </dgm:spPr>
      <dgm:t>
        <a:bodyPr/>
        <a:lstStyle/>
        <a:p>
          <a:endParaRPr lang="en-US"/>
        </a:p>
      </dgm:t>
    </dgm:pt>
    <dgm:pt modelId="{CC991094-3B78-4933-B345-29C26420A8B6}">
      <dgm:prSet phldrT="[Text]" custT="1"/>
      <dgm:spPr/>
      <dgm:t>
        <a:bodyPr/>
        <a:lstStyle/>
        <a:p>
          <a:r>
            <a:rPr lang="en-US" sz="2800" dirty="0"/>
            <a:t>Xu </a:t>
          </a:r>
          <a:r>
            <a:rPr lang="en-US" sz="2800" dirty="0" err="1"/>
            <a:t>thế</a:t>
          </a:r>
          <a:r>
            <a:rPr lang="en-US" sz="2800" dirty="0"/>
            <a:t> </a:t>
          </a:r>
          <a:r>
            <a:rPr lang="en-US" sz="2800" dirty="0" err="1"/>
            <a:t>phải</a:t>
          </a:r>
          <a:r>
            <a:rPr lang="en-US" sz="2800" dirty="0"/>
            <a:t> </a:t>
          </a:r>
          <a:r>
            <a:rPr lang="en-US" sz="2800" dirty="0" err="1"/>
            <a:t>thành</a:t>
          </a:r>
          <a:r>
            <a:rPr lang="en-US" sz="2800" dirty="0"/>
            <a:t> </a:t>
          </a:r>
          <a:r>
            <a:rPr lang="en-US" sz="2800" dirty="0" err="1"/>
            <a:t>lập</a:t>
          </a:r>
          <a:r>
            <a:rPr lang="en-US" sz="2800" dirty="0"/>
            <a:t> </a:t>
          </a:r>
          <a:r>
            <a:rPr lang="en-US" sz="2800" dirty="0" err="1"/>
            <a:t>một</a:t>
          </a:r>
          <a:r>
            <a:rPr lang="en-US" sz="2800" dirty="0"/>
            <a:t> </a:t>
          </a:r>
          <a:r>
            <a:rPr lang="en-US" sz="2800" dirty="0" err="1"/>
            <a:t>Đảng</a:t>
          </a:r>
          <a:r>
            <a:rPr lang="en-US" sz="2800" dirty="0"/>
            <a:t> </a:t>
          </a:r>
          <a:r>
            <a:rPr lang="en-US" sz="2800" dirty="0" err="1"/>
            <a:t>cộng</a:t>
          </a:r>
          <a:r>
            <a:rPr lang="en-US" sz="2800" dirty="0"/>
            <a:t> </a:t>
          </a:r>
          <a:r>
            <a:rPr lang="en-US" sz="2800" dirty="0" err="1"/>
            <a:t>sản</a:t>
          </a:r>
          <a:r>
            <a:rPr lang="en-US" sz="2800" dirty="0"/>
            <a:t> </a:t>
          </a:r>
          <a:r>
            <a:rPr lang="en-US" sz="2800" dirty="0" err="1"/>
            <a:t>trở</a:t>
          </a:r>
          <a:r>
            <a:rPr lang="en-US" sz="2800" dirty="0"/>
            <a:t> </a:t>
          </a:r>
          <a:r>
            <a:rPr lang="en-US" sz="2800" dirty="0" err="1"/>
            <a:t>thành</a:t>
          </a:r>
          <a:r>
            <a:rPr lang="en-US" sz="2800" dirty="0"/>
            <a:t> </a:t>
          </a:r>
          <a:r>
            <a:rPr lang="en-US" sz="2800" dirty="0" err="1"/>
            <a:t>yêu</a:t>
          </a:r>
          <a:r>
            <a:rPr lang="en-US" sz="2800" dirty="0"/>
            <a:t> </a:t>
          </a:r>
          <a:r>
            <a:rPr lang="en-US" sz="2800" dirty="0" err="1"/>
            <a:t>cầu</a:t>
          </a:r>
          <a:r>
            <a:rPr lang="en-US" sz="2800" dirty="0"/>
            <a:t> </a:t>
          </a:r>
          <a:r>
            <a:rPr lang="en-US" sz="2800" dirty="0" err="1"/>
            <a:t>khách</a:t>
          </a:r>
          <a:r>
            <a:rPr lang="en-US" sz="2800" dirty="0"/>
            <a:t> </a:t>
          </a:r>
          <a:r>
            <a:rPr lang="en-US" sz="2800" dirty="0" err="1"/>
            <a:t>quan</a:t>
          </a:r>
          <a:r>
            <a:rPr lang="en-US" sz="2800" dirty="0"/>
            <a:t>.</a:t>
          </a:r>
        </a:p>
      </dgm:t>
    </dgm:pt>
    <dgm:pt modelId="{17176DBD-AC46-46DD-B014-A6D93440F87A}" type="parTrans" cxnId="{754291A4-FABD-473B-93F5-CC8E456675AB}">
      <dgm:prSet/>
      <dgm:spPr/>
      <dgm:t>
        <a:bodyPr/>
        <a:lstStyle/>
        <a:p>
          <a:endParaRPr lang="en-US"/>
        </a:p>
      </dgm:t>
    </dgm:pt>
    <dgm:pt modelId="{99C5372D-1468-44E2-B073-EF8C90D394D4}" type="sibTrans" cxnId="{754291A4-FABD-473B-93F5-CC8E456675AB}">
      <dgm:prSet/>
      <dgm:spPr>
        <a:solidFill>
          <a:srgbClr val="FF0000"/>
        </a:solidFill>
      </dgm:spPr>
      <dgm:t>
        <a:bodyPr/>
        <a:lstStyle/>
        <a:p>
          <a:endParaRPr lang="en-US"/>
        </a:p>
      </dgm:t>
    </dgm:pt>
    <dgm:pt modelId="{D9FCA36D-F601-40D8-A902-9CEC9E3AE4B4}">
      <dgm:prSet phldrT="[Text]" custT="1"/>
      <dgm:spPr/>
      <dgm:t>
        <a:bodyPr/>
        <a:lstStyle/>
        <a:p>
          <a:r>
            <a:rPr lang="en-US" sz="2800" dirty="0" err="1"/>
            <a:t>Dẫn</a:t>
          </a:r>
          <a:r>
            <a:rPr lang="en-US" sz="2800" dirty="0"/>
            <a:t> </a:t>
          </a:r>
          <a:r>
            <a:rPr lang="en-US" sz="2800" dirty="0" err="1"/>
            <a:t>đến</a:t>
          </a:r>
          <a:r>
            <a:rPr lang="en-US" sz="2800" dirty="0"/>
            <a:t> </a:t>
          </a:r>
          <a:r>
            <a:rPr lang="en-US" sz="2800" dirty="0" err="1"/>
            <a:t>sự</a:t>
          </a:r>
          <a:r>
            <a:rPr lang="en-US" sz="2800" dirty="0"/>
            <a:t> </a:t>
          </a:r>
          <a:r>
            <a:rPr lang="en-US" sz="2800" dirty="0" err="1"/>
            <a:t>phân</a:t>
          </a:r>
          <a:r>
            <a:rPr lang="en-US" sz="2800" dirty="0"/>
            <a:t> </a:t>
          </a:r>
          <a:r>
            <a:rPr lang="en-US" sz="2800" dirty="0" err="1"/>
            <a:t>hóa</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tiền</a:t>
          </a:r>
          <a:r>
            <a:rPr lang="en-US" sz="2800" dirty="0"/>
            <a:t> </a:t>
          </a:r>
          <a:r>
            <a:rPr lang="en-US" sz="2800" dirty="0" err="1"/>
            <a:t>cộng</a:t>
          </a:r>
          <a:r>
            <a:rPr lang="en-US" sz="2800" dirty="0"/>
            <a:t> </a:t>
          </a:r>
          <a:r>
            <a:rPr lang="en-US" sz="2800" dirty="0" err="1"/>
            <a:t>sản</a:t>
          </a:r>
          <a:endParaRPr lang="en-US" sz="2800" dirty="0"/>
        </a:p>
      </dgm:t>
    </dgm:pt>
    <dgm:pt modelId="{191D7E58-5873-483F-97B9-F9BAAC55F13C}" type="parTrans" cxnId="{3C842A9D-8889-4FAC-BA55-A08DE6F6BCA5}">
      <dgm:prSet/>
      <dgm:spPr/>
      <dgm:t>
        <a:bodyPr/>
        <a:lstStyle/>
        <a:p>
          <a:endParaRPr lang="en-US"/>
        </a:p>
      </dgm:t>
    </dgm:pt>
    <dgm:pt modelId="{7BD3D34B-C18B-4840-82F8-43C6DFAE5E2D}" type="sibTrans" cxnId="{3C842A9D-8889-4FAC-BA55-A08DE6F6BCA5}">
      <dgm:prSet/>
      <dgm:spPr>
        <a:solidFill>
          <a:srgbClr val="FF0000"/>
        </a:solidFill>
      </dgm:spPr>
      <dgm:t>
        <a:bodyPr/>
        <a:lstStyle/>
        <a:p>
          <a:endParaRPr lang="en-US"/>
        </a:p>
      </dgm:t>
    </dgm:pt>
    <dgm:pt modelId="{4BE774BC-0277-4088-8272-82DEC0C981C2}">
      <dgm:prSet phldrT="[Text]" custT="1"/>
      <dgm:spPr/>
      <dgm:t>
        <a:bodyPr/>
        <a:lstStyle/>
        <a:p>
          <a:r>
            <a:rPr lang="en-US" sz="2800" dirty="0" err="1"/>
            <a:t>Hình</a:t>
          </a:r>
          <a:r>
            <a:rPr lang="en-US" sz="2800" dirty="0"/>
            <a:t> </a:t>
          </a:r>
          <a:r>
            <a:rPr lang="en-US" sz="2800" dirty="0" err="1"/>
            <a:t>thành</a:t>
          </a:r>
          <a:r>
            <a:rPr lang="en-US" sz="2800" dirty="0"/>
            <a:t> </a:t>
          </a:r>
          <a:r>
            <a:rPr lang="en-US" sz="2800" dirty="0" err="1"/>
            <a:t>nên</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cộng</a:t>
          </a:r>
          <a:r>
            <a:rPr lang="en-US" sz="2800" dirty="0"/>
            <a:t> </a:t>
          </a:r>
          <a:r>
            <a:rPr lang="en-US" sz="2800" dirty="0" err="1"/>
            <a:t>sản</a:t>
          </a:r>
          <a:r>
            <a:rPr lang="en-US" sz="2800" dirty="0"/>
            <a:t> ở </a:t>
          </a:r>
          <a:r>
            <a:rPr lang="en-US" sz="2800" dirty="0" err="1"/>
            <a:t>Việt</a:t>
          </a:r>
          <a:r>
            <a:rPr lang="en-US" sz="2800" dirty="0"/>
            <a:t> Nam</a:t>
          </a:r>
        </a:p>
      </dgm:t>
    </dgm:pt>
    <dgm:pt modelId="{550F1A36-FD05-4D05-A4A6-B98E5D09C3AD}" type="parTrans" cxnId="{842C6DF4-3E47-444C-B0E4-065F17F44113}">
      <dgm:prSet/>
      <dgm:spPr/>
      <dgm:t>
        <a:bodyPr/>
        <a:lstStyle/>
        <a:p>
          <a:endParaRPr lang="en-US"/>
        </a:p>
      </dgm:t>
    </dgm:pt>
    <dgm:pt modelId="{452EA3CD-30E9-4F8C-BAFF-1273AC3712D4}" type="sibTrans" cxnId="{842C6DF4-3E47-444C-B0E4-065F17F44113}">
      <dgm:prSet/>
      <dgm:spPr/>
      <dgm:t>
        <a:bodyPr/>
        <a:lstStyle/>
        <a:p>
          <a:endParaRPr lang="en-US"/>
        </a:p>
      </dgm:t>
    </dgm:pt>
    <dgm:pt modelId="{130D2C03-47AD-4342-B7E4-EC9C239F02FF}" type="pres">
      <dgm:prSet presAssocID="{7940B760-2AB6-4688-9334-E323A50968C1}" presName="Name0" presStyleCnt="0">
        <dgm:presLayoutVars>
          <dgm:dir/>
          <dgm:resizeHandles val="exact"/>
        </dgm:presLayoutVars>
      </dgm:prSet>
      <dgm:spPr/>
    </dgm:pt>
    <dgm:pt modelId="{01EB1C77-2DFD-4F4D-972F-D4A5E8AF1B72}" type="pres">
      <dgm:prSet presAssocID="{5502A09C-4564-4194-A070-B22207A96B7D}" presName="node" presStyleLbl="node1" presStyleIdx="0" presStyleCnt="4">
        <dgm:presLayoutVars>
          <dgm:bulletEnabled val="1"/>
        </dgm:presLayoutVars>
      </dgm:prSet>
      <dgm:spPr/>
    </dgm:pt>
    <dgm:pt modelId="{56512A9D-5E14-4330-AEFF-EB1B5EA2B23F}" type="pres">
      <dgm:prSet presAssocID="{23A6F5D0-39D5-4246-B24D-5F786BB8349F}" presName="sibTrans" presStyleLbl="sibTrans2D1" presStyleIdx="0" presStyleCnt="3"/>
      <dgm:spPr/>
    </dgm:pt>
    <dgm:pt modelId="{342E9506-7951-44C4-BEC1-D61886849A55}" type="pres">
      <dgm:prSet presAssocID="{23A6F5D0-39D5-4246-B24D-5F786BB8349F}" presName="connectorText" presStyleLbl="sibTrans2D1" presStyleIdx="0" presStyleCnt="3"/>
      <dgm:spPr/>
    </dgm:pt>
    <dgm:pt modelId="{1351662D-D05E-430D-B739-841162AB92A2}" type="pres">
      <dgm:prSet presAssocID="{CC991094-3B78-4933-B345-29C26420A8B6}" presName="node" presStyleLbl="node1" presStyleIdx="1" presStyleCnt="4">
        <dgm:presLayoutVars>
          <dgm:bulletEnabled val="1"/>
        </dgm:presLayoutVars>
      </dgm:prSet>
      <dgm:spPr/>
    </dgm:pt>
    <dgm:pt modelId="{B1954CD5-4D6D-4021-9C22-EEB0CCD04974}" type="pres">
      <dgm:prSet presAssocID="{99C5372D-1468-44E2-B073-EF8C90D394D4}" presName="sibTrans" presStyleLbl="sibTrans2D1" presStyleIdx="1" presStyleCnt="3"/>
      <dgm:spPr/>
    </dgm:pt>
    <dgm:pt modelId="{3041565E-FFAF-4880-8AFA-A35651A486C3}" type="pres">
      <dgm:prSet presAssocID="{99C5372D-1468-44E2-B073-EF8C90D394D4}" presName="connectorText" presStyleLbl="sibTrans2D1" presStyleIdx="1" presStyleCnt="3"/>
      <dgm:spPr/>
    </dgm:pt>
    <dgm:pt modelId="{605A69F9-E724-4691-8408-2A47548D7DA6}" type="pres">
      <dgm:prSet presAssocID="{D9FCA36D-F601-40D8-A902-9CEC9E3AE4B4}" presName="node" presStyleLbl="node1" presStyleIdx="2" presStyleCnt="4">
        <dgm:presLayoutVars>
          <dgm:bulletEnabled val="1"/>
        </dgm:presLayoutVars>
      </dgm:prSet>
      <dgm:spPr/>
    </dgm:pt>
    <dgm:pt modelId="{F9A06842-F2AA-4474-ABDE-B417384EDB62}" type="pres">
      <dgm:prSet presAssocID="{7BD3D34B-C18B-4840-82F8-43C6DFAE5E2D}" presName="sibTrans" presStyleLbl="sibTrans2D1" presStyleIdx="2" presStyleCnt="3"/>
      <dgm:spPr/>
    </dgm:pt>
    <dgm:pt modelId="{E7E743D2-ED36-4FE8-BA40-41A101BDB42E}" type="pres">
      <dgm:prSet presAssocID="{7BD3D34B-C18B-4840-82F8-43C6DFAE5E2D}" presName="connectorText" presStyleLbl="sibTrans2D1" presStyleIdx="2" presStyleCnt="3"/>
      <dgm:spPr/>
    </dgm:pt>
    <dgm:pt modelId="{48CA099F-69DE-4AFA-9ED7-554C1F0057BF}" type="pres">
      <dgm:prSet presAssocID="{4BE774BC-0277-4088-8272-82DEC0C981C2}" presName="node" presStyleLbl="node1" presStyleIdx="3" presStyleCnt="4">
        <dgm:presLayoutVars>
          <dgm:bulletEnabled val="1"/>
        </dgm:presLayoutVars>
      </dgm:prSet>
      <dgm:spPr/>
    </dgm:pt>
  </dgm:ptLst>
  <dgm:cxnLst>
    <dgm:cxn modelId="{D5990F17-AA80-4B78-835A-5FA311F5EBAF}" type="presOf" srcId="{CC991094-3B78-4933-B345-29C26420A8B6}" destId="{1351662D-D05E-430D-B739-841162AB92A2}" srcOrd="0" destOrd="0" presId="urn:microsoft.com/office/officeart/2005/8/layout/process1"/>
    <dgm:cxn modelId="{40D15F2A-6D39-48BF-93E8-FD955C7F0C7A}" type="presOf" srcId="{D9FCA36D-F601-40D8-A902-9CEC9E3AE4B4}" destId="{605A69F9-E724-4691-8408-2A47548D7DA6}" srcOrd="0" destOrd="0" presId="urn:microsoft.com/office/officeart/2005/8/layout/process1"/>
    <dgm:cxn modelId="{1E77632F-A71B-4517-A20F-5817F0358AF0}" type="presOf" srcId="{7BD3D34B-C18B-4840-82F8-43C6DFAE5E2D}" destId="{F9A06842-F2AA-4474-ABDE-B417384EDB62}" srcOrd="0" destOrd="0" presId="urn:microsoft.com/office/officeart/2005/8/layout/process1"/>
    <dgm:cxn modelId="{0A474A38-BCC9-41F6-9160-23A97AB218F8}" srcId="{7940B760-2AB6-4688-9334-E323A50968C1}" destId="{5502A09C-4564-4194-A070-B22207A96B7D}" srcOrd="0" destOrd="0" parTransId="{4783C177-2D01-422E-8BF7-774C4BBBAFC2}" sibTransId="{23A6F5D0-39D5-4246-B24D-5F786BB8349F}"/>
    <dgm:cxn modelId="{AE13B660-5558-49BD-AC46-9DB454C51B05}" type="presOf" srcId="{7940B760-2AB6-4688-9334-E323A50968C1}" destId="{130D2C03-47AD-4342-B7E4-EC9C239F02FF}" srcOrd="0" destOrd="0" presId="urn:microsoft.com/office/officeart/2005/8/layout/process1"/>
    <dgm:cxn modelId="{3C842A9D-8889-4FAC-BA55-A08DE6F6BCA5}" srcId="{7940B760-2AB6-4688-9334-E323A50968C1}" destId="{D9FCA36D-F601-40D8-A902-9CEC9E3AE4B4}" srcOrd="2" destOrd="0" parTransId="{191D7E58-5873-483F-97B9-F9BAAC55F13C}" sibTransId="{7BD3D34B-C18B-4840-82F8-43C6DFAE5E2D}"/>
    <dgm:cxn modelId="{754291A4-FABD-473B-93F5-CC8E456675AB}" srcId="{7940B760-2AB6-4688-9334-E323A50968C1}" destId="{CC991094-3B78-4933-B345-29C26420A8B6}" srcOrd="1" destOrd="0" parTransId="{17176DBD-AC46-46DD-B014-A6D93440F87A}" sibTransId="{99C5372D-1468-44E2-B073-EF8C90D394D4}"/>
    <dgm:cxn modelId="{8735AFB8-0E64-4FAC-9B9F-9AD61D36A8BF}" type="presOf" srcId="{23A6F5D0-39D5-4246-B24D-5F786BB8349F}" destId="{56512A9D-5E14-4330-AEFF-EB1B5EA2B23F}" srcOrd="0" destOrd="0" presId="urn:microsoft.com/office/officeart/2005/8/layout/process1"/>
    <dgm:cxn modelId="{2B0F24C5-922C-49AE-8C9E-3AF36EA7B1B0}" type="presOf" srcId="{5502A09C-4564-4194-A070-B22207A96B7D}" destId="{01EB1C77-2DFD-4F4D-972F-D4A5E8AF1B72}" srcOrd="0" destOrd="0" presId="urn:microsoft.com/office/officeart/2005/8/layout/process1"/>
    <dgm:cxn modelId="{FB81B2C5-32B8-427C-B727-E38D9918FEA3}" type="presOf" srcId="{99C5372D-1468-44E2-B073-EF8C90D394D4}" destId="{B1954CD5-4D6D-4021-9C22-EEB0CCD04974}" srcOrd="0" destOrd="0" presId="urn:microsoft.com/office/officeart/2005/8/layout/process1"/>
    <dgm:cxn modelId="{4701C7C9-BD8B-4099-B90D-4C0F75BD247D}" type="presOf" srcId="{23A6F5D0-39D5-4246-B24D-5F786BB8349F}" destId="{342E9506-7951-44C4-BEC1-D61886849A55}" srcOrd="1" destOrd="0" presId="urn:microsoft.com/office/officeart/2005/8/layout/process1"/>
    <dgm:cxn modelId="{6241D1CE-C8E6-4D63-B0AC-D8A49A062651}" type="presOf" srcId="{4BE774BC-0277-4088-8272-82DEC0C981C2}" destId="{48CA099F-69DE-4AFA-9ED7-554C1F0057BF}" srcOrd="0" destOrd="0" presId="urn:microsoft.com/office/officeart/2005/8/layout/process1"/>
    <dgm:cxn modelId="{9AA839E3-615A-4A91-9AC7-15FFA61F52F2}" type="presOf" srcId="{7BD3D34B-C18B-4840-82F8-43C6DFAE5E2D}" destId="{E7E743D2-ED36-4FE8-BA40-41A101BDB42E}" srcOrd="1" destOrd="0" presId="urn:microsoft.com/office/officeart/2005/8/layout/process1"/>
    <dgm:cxn modelId="{842C6DF4-3E47-444C-B0E4-065F17F44113}" srcId="{7940B760-2AB6-4688-9334-E323A50968C1}" destId="{4BE774BC-0277-4088-8272-82DEC0C981C2}" srcOrd="3" destOrd="0" parTransId="{550F1A36-FD05-4D05-A4A6-B98E5D09C3AD}" sibTransId="{452EA3CD-30E9-4F8C-BAFF-1273AC3712D4}"/>
    <dgm:cxn modelId="{ADF695FB-219C-44C1-BF73-B63C084BF834}" type="presOf" srcId="{99C5372D-1468-44E2-B073-EF8C90D394D4}" destId="{3041565E-FFAF-4880-8AFA-A35651A486C3}" srcOrd="1" destOrd="0" presId="urn:microsoft.com/office/officeart/2005/8/layout/process1"/>
    <dgm:cxn modelId="{250321E8-3C7E-418C-A9CA-DD680EDB0CF8}" type="presParOf" srcId="{130D2C03-47AD-4342-B7E4-EC9C239F02FF}" destId="{01EB1C77-2DFD-4F4D-972F-D4A5E8AF1B72}" srcOrd="0" destOrd="0" presId="urn:microsoft.com/office/officeart/2005/8/layout/process1"/>
    <dgm:cxn modelId="{73F3BF5E-D9AB-441D-86D8-F5F456C483A5}" type="presParOf" srcId="{130D2C03-47AD-4342-B7E4-EC9C239F02FF}" destId="{56512A9D-5E14-4330-AEFF-EB1B5EA2B23F}" srcOrd="1" destOrd="0" presId="urn:microsoft.com/office/officeart/2005/8/layout/process1"/>
    <dgm:cxn modelId="{B074FF4A-E935-4CF6-86CB-938711824213}" type="presParOf" srcId="{56512A9D-5E14-4330-AEFF-EB1B5EA2B23F}" destId="{342E9506-7951-44C4-BEC1-D61886849A55}" srcOrd="0" destOrd="0" presId="urn:microsoft.com/office/officeart/2005/8/layout/process1"/>
    <dgm:cxn modelId="{9BA989A4-18B0-424E-BFEE-9703B3E4B938}" type="presParOf" srcId="{130D2C03-47AD-4342-B7E4-EC9C239F02FF}" destId="{1351662D-D05E-430D-B739-841162AB92A2}" srcOrd="2" destOrd="0" presId="urn:microsoft.com/office/officeart/2005/8/layout/process1"/>
    <dgm:cxn modelId="{22864270-09BD-449E-AAC6-FDC3E9D70CE3}" type="presParOf" srcId="{130D2C03-47AD-4342-B7E4-EC9C239F02FF}" destId="{B1954CD5-4D6D-4021-9C22-EEB0CCD04974}" srcOrd="3" destOrd="0" presId="urn:microsoft.com/office/officeart/2005/8/layout/process1"/>
    <dgm:cxn modelId="{BA3B7ACC-2BA4-4919-A497-73B1861325DA}" type="presParOf" srcId="{B1954CD5-4D6D-4021-9C22-EEB0CCD04974}" destId="{3041565E-FFAF-4880-8AFA-A35651A486C3}" srcOrd="0" destOrd="0" presId="urn:microsoft.com/office/officeart/2005/8/layout/process1"/>
    <dgm:cxn modelId="{9710B0D1-03ED-4C82-9FC8-2CDDD45810DF}" type="presParOf" srcId="{130D2C03-47AD-4342-B7E4-EC9C239F02FF}" destId="{605A69F9-E724-4691-8408-2A47548D7DA6}" srcOrd="4" destOrd="0" presId="urn:microsoft.com/office/officeart/2005/8/layout/process1"/>
    <dgm:cxn modelId="{816A6124-60BF-48F9-BB84-E84F2AF833C4}" type="presParOf" srcId="{130D2C03-47AD-4342-B7E4-EC9C239F02FF}" destId="{F9A06842-F2AA-4474-ABDE-B417384EDB62}" srcOrd="5" destOrd="0" presId="urn:microsoft.com/office/officeart/2005/8/layout/process1"/>
    <dgm:cxn modelId="{0F5D115E-3FA0-4E28-B109-D9B503416222}" type="presParOf" srcId="{F9A06842-F2AA-4474-ABDE-B417384EDB62}" destId="{E7E743D2-ED36-4FE8-BA40-41A101BDB42E}" srcOrd="0" destOrd="0" presId="urn:microsoft.com/office/officeart/2005/8/layout/process1"/>
    <dgm:cxn modelId="{F31F042C-099B-4677-A6A3-25817AC0DE50}" type="presParOf" srcId="{130D2C03-47AD-4342-B7E4-EC9C239F02FF}" destId="{48CA099F-69DE-4AFA-9ED7-554C1F0057BF}"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A1A9F75-305E-46C1-A9A1-62AE6DDFE8B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EFF6950-F862-4DF0-9804-A77AC9F02B8B}">
      <dgm:prSet phldrT="[Text]" custT="1"/>
      <dgm:spPr>
        <a:solidFill>
          <a:srgbClr val="002060"/>
        </a:solidFill>
      </dgm:spPr>
      <dgm:t>
        <a:bodyPr/>
        <a:lstStyle/>
        <a:p>
          <a:r>
            <a:rPr lang="pl-PL" sz="2800" i="1" dirty="0"/>
            <a:t>Phương hướng chiến lược</a:t>
          </a:r>
          <a:r>
            <a:rPr lang="pl-PL" sz="2800" dirty="0"/>
            <a:t> </a:t>
          </a:r>
          <a:r>
            <a:rPr lang="vi-VN" sz="2800" dirty="0"/>
            <a:t>:</a:t>
          </a:r>
          <a:r>
            <a:rPr lang="pl-PL" sz="2800" dirty="0"/>
            <a:t>“</a:t>
          </a:r>
          <a:r>
            <a:rPr lang="pl-PL" sz="2800" i="1" dirty="0"/>
            <a:t>làm </a:t>
          </a:r>
          <a:r>
            <a:rPr lang="vi-VN" sz="2800" i="1" dirty="0"/>
            <a:t>TSDQCM </a:t>
          </a:r>
          <a:r>
            <a:rPr lang="pl-PL" sz="2800" i="1" dirty="0"/>
            <a:t>và thổ địa cách mạng để đi tới </a:t>
          </a:r>
          <a:r>
            <a:rPr lang="vi-VN" sz="2800" i="1" dirty="0"/>
            <a:t>XHCS</a:t>
          </a:r>
          <a:r>
            <a:rPr lang="pl-PL" sz="2800" dirty="0"/>
            <a:t>”. </a:t>
          </a:r>
          <a:endParaRPr lang="en-US" sz="2800" dirty="0"/>
        </a:p>
      </dgm:t>
    </dgm:pt>
    <dgm:pt modelId="{22BD13C7-BB20-48A6-B153-A0CFD0A54E92}" type="parTrans" cxnId="{F1780991-2044-4B06-ACC7-19F4DA36D24C}">
      <dgm:prSet/>
      <dgm:spPr/>
      <dgm:t>
        <a:bodyPr/>
        <a:lstStyle/>
        <a:p>
          <a:endParaRPr lang="en-US"/>
        </a:p>
      </dgm:t>
    </dgm:pt>
    <dgm:pt modelId="{F1B9147E-C558-494D-8D40-80CF5CBBCFBC}" type="sibTrans" cxnId="{F1780991-2044-4B06-ACC7-19F4DA36D24C}">
      <dgm:prSet/>
      <dgm:spPr/>
      <dgm:t>
        <a:bodyPr/>
        <a:lstStyle/>
        <a:p>
          <a:endParaRPr lang="en-US"/>
        </a:p>
      </dgm:t>
    </dgm:pt>
    <dgm:pt modelId="{12D0C870-DD4E-4C66-8F9D-1F78C224E03D}">
      <dgm:prSet phldrT="[Text]" custT="1"/>
      <dgm:spPr>
        <a:solidFill>
          <a:srgbClr val="002060"/>
        </a:solidFill>
      </dgm:spPr>
      <dgm:t>
        <a:bodyPr/>
        <a:lstStyle/>
        <a:p>
          <a:r>
            <a:rPr lang="pl-PL" sz="2800" i="1" dirty="0"/>
            <a:t>Nhiệm vụ của cách mạng</a:t>
          </a:r>
          <a:r>
            <a:rPr lang="vi-VN" sz="2800" i="1" dirty="0"/>
            <a:t>: về kinh tế, chính trịi, văn hóa xã hội</a:t>
          </a:r>
          <a:endParaRPr lang="en-US" sz="2800" dirty="0"/>
        </a:p>
      </dgm:t>
    </dgm:pt>
    <dgm:pt modelId="{A42EFCA0-2E04-4D1F-9F8C-B5D5E8868C5B}" type="parTrans" cxnId="{3ABDD0D9-C982-49C7-A808-827493275F9A}">
      <dgm:prSet/>
      <dgm:spPr/>
      <dgm:t>
        <a:bodyPr/>
        <a:lstStyle/>
        <a:p>
          <a:endParaRPr lang="en-US"/>
        </a:p>
      </dgm:t>
    </dgm:pt>
    <dgm:pt modelId="{8B56F438-5FF4-4084-8F48-FEACAF4B14A1}" type="sibTrans" cxnId="{3ABDD0D9-C982-49C7-A808-827493275F9A}">
      <dgm:prSet/>
      <dgm:spPr/>
      <dgm:t>
        <a:bodyPr/>
        <a:lstStyle/>
        <a:p>
          <a:endParaRPr lang="en-US"/>
        </a:p>
      </dgm:t>
    </dgm:pt>
    <dgm:pt modelId="{6D8E3A8D-95EF-4E0A-9F10-B7A491C7FE11}">
      <dgm:prSet phldrT="[Text]" custT="1"/>
      <dgm:spPr>
        <a:solidFill>
          <a:srgbClr val="002060"/>
        </a:solidFill>
      </dgm:spPr>
      <dgm:t>
        <a:bodyPr/>
        <a:lstStyle/>
        <a:p>
          <a:r>
            <a:rPr lang="pl-PL" sz="2800" i="1" dirty="0"/>
            <a:t>Lực lượng cách mạng</a:t>
          </a:r>
          <a:r>
            <a:rPr lang="vi-VN" sz="2800" i="1" dirty="0"/>
            <a:t>: công-nông là chính, tranh thủ đoàn kết giai cấp tầng lớp khác</a:t>
          </a:r>
          <a:endParaRPr lang="en-US" sz="2800" dirty="0"/>
        </a:p>
      </dgm:t>
    </dgm:pt>
    <dgm:pt modelId="{1994F7CB-0B19-4901-8809-25D6A2C2F74F}" type="parTrans" cxnId="{B6940697-A83A-4F22-A0FC-EB796A81FC10}">
      <dgm:prSet/>
      <dgm:spPr/>
      <dgm:t>
        <a:bodyPr/>
        <a:lstStyle/>
        <a:p>
          <a:endParaRPr lang="en-US"/>
        </a:p>
      </dgm:t>
    </dgm:pt>
    <dgm:pt modelId="{004A971D-DAD2-454E-BF3E-663BA0A37122}" type="sibTrans" cxnId="{B6940697-A83A-4F22-A0FC-EB796A81FC10}">
      <dgm:prSet/>
      <dgm:spPr/>
      <dgm:t>
        <a:bodyPr/>
        <a:lstStyle/>
        <a:p>
          <a:endParaRPr lang="en-US"/>
        </a:p>
      </dgm:t>
    </dgm:pt>
    <dgm:pt modelId="{E203D870-5123-4985-8A4B-394BBCE4D937}">
      <dgm:prSet phldrT="[Text]" custT="1"/>
      <dgm:spPr>
        <a:solidFill>
          <a:srgbClr val="002060"/>
        </a:solidFill>
      </dgm:spPr>
      <dgm:t>
        <a:bodyPr/>
        <a:lstStyle/>
        <a:p>
          <a:r>
            <a:rPr lang="pl-PL" sz="2800" i="1" dirty="0"/>
            <a:t>Lãnh đạo cách mạng</a:t>
          </a:r>
          <a:r>
            <a:rPr lang="vi-VN" sz="2800" i="1" dirty="0"/>
            <a:t>: giai cấp vô sản </a:t>
          </a:r>
          <a:endParaRPr lang="en-US" sz="2800" dirty="0"/>
        </a:p>
      </dgm:t>
    </dgm:pt>
    <dgm:pt modelId="{FCC4BCC0-A757-4BEC-A1D2-AB028C9410CB}" type="parTrans" cxnId="{5E452EF5-D06B-4C11-9320-3A430B255E22}">
      <dgm:prSet/>
      <dgm:spPr/>
      <dgm:t>
        <a:bodyPr/>
        <a:lstStyle/>
        <a:p>
          <a:endParaRPr lang="en-US"/>
        </a:p>
      </dgm:t>
    </dgm:pt>
    <dgm:pt modelId="{86CB1102-3CF6-4478-8320-FA63CC7D0FB4}" type="sibTrans" cxnId="{5E452EF5-D06B-4C11-9320-3A430B255E22}">
      <dgm:prSet/>
      <dgm:spPr/>
      <dgm:t>
        <a:bodyPr/>
        <a:lstStyle/>
        <a:p>
          <a:endParaRPr lang="en-US"/>
        </a:p>
      </dgm:t>
    </dgm:pt>
    <dgm:pt modelId="{7494992C-97BE-45AA-AAEA-3AFC812DA207}">
      <dgm:prSet phldrT="[Text]" custT="1"/>
      <dgm:spPr>
        <a:solidFill>
          <a:srgbClr val="002060"/>
        </a:solidFill>
      </dgm:spPr>
      <dgm:t>
        <a:bodyPr/>
        <a:lstStyle/>
        <a:p>
          <a:r>
            <a:rPr lang="pl-PL" sz="2800" i="1" dirty="0"/>
            <a:t>Phương pháp cách mạng</a:t>
          </a:r>
          <a:r>
            <a:rPr lang="en-US" sz="2800" i="1" dirty="0"/>
            <a:t>: B</a:t>
          </a:r>
          <a:r>
            <a:rPr lang="vi-VN" sz="2800" i="1" dirty="0"/>
            <a:t>ạo lực cách mạng</a:t>
          </a:r>
          <a:endParaRPr lang="en-US" sz="2800" dirty="0"/>
        </a:p>
      </dgm:t>
    </dgm:pt>
    <dgm:pt modelId="{0AFBCDC3-6F29-421C-8A3E-4057E0C50671}" type="parTrans" cxnId="{8414A024-8447-413F-A5A3-D8A048C6DDDB}">
      <dgm:prSet/>
      <dgm:spPr/>
      <dgm:t>
        <a:bodyPr/>
        <a:lstStyle/>
        <a:p>
          <a:endParaRPr lang="en-US"/>
        </a:p>
      </dgm:t>
    </dgm:pt>
    <dgm:pt modelId="{697821B8-E1EA-4F73-BAEC-DB705F9A529C}" type="sibTrans" cxnId="{8414A024-8447-413F-A5A3-D8A048C6DDDB}">
      <dgm:prSet/>
      <dgm:spPr/>
      <dgm:t>
        <a:bodyPr/>
        <a:lstStyle/>
        <a:p>
          <a:endParaRPr lang="en-US"/>
        </a:p>
      </dgm:t>
    </dgm:pt>
    <dgm:pt modelId="{70FEC5BC-50CF-43D5-8679-D99E2FF44150}" type="pres">
      <dgm:prSet presAssocID="{FA1A9F75-305E-46C1-A9A1-62AE6DDFE8B9}" presName="linear" presStyleCnt="0">
        <dgm:presLayoutVars>
          <dgm:dir/>
          <dgm:animLvl val="lvl"/>
          <dgm:resizeHandles val="exact"/>
        </dgm:presLayoutVars>
      </dgm:prSet>
      <dgm:spPr/>
    </dgm:pt>
    <dgm:pt modelId="{B692FC1E-6DB0-41CB-A88B-6CF8606AE450}" type="pres">
      <dgm:prSet presAssocID="{DEFF6950-F862-4DF0-9804-A77AC9F02B8B}" presName="parentLin" presStyleCnt="0"/>
      <dgm:spPr/>
    </dgm:pt>
    <dgm:pt modelId="{98C4BB3A-EB9C-437A-8F06-FC0446B14BAB}" type="pres">
      <dgm:prSet presAssocID="{DEFF6950-F862-4DF0-9804-A77AC9F02B8B}" presName="parentLeftMargin" presStyleLbl="node1" presStyleIdx="0" presStyleCnt="5"/>
      <dgm:spPr/>
    </dgm:pt>
    <dgm:pt modelId="{65201D17-E796-4C90-AE2D-EBC550702D13}" type="pres">
      <dgm:prSet presAssocID="{DEFF6950-F862-4DF0-9804-A77AC9F02B8B}" presName="parentText" presStyleLbl="node1" presStyleIdx="0" presStyleCnt="5" custScaleX="142857" custScaleY="93638">
        <dgm:presLayoutVars>
          <dgm:chMax val="0"/>
          <dgm:bulletEnabled val="1"/>
        </dgm:presLayoutVars>
      </dgm:prSet>
      <dgm:spPr/>
    </dgm:pt>
    <dgm:pt modelId="{9F481FA3-B2D7-4B16-A84D-589BF036276C}" type="pres">
      <dgm:prSet presAssocID="{DEFF6950-F862-4DF0-9804-A77AC9F02B8B}" presName="negativeSpace" presStyleCnt="0"/>
      <dgm:spPr/>
    </dgm:pt>
    <dgm:pt modelId="{0B1BEC13-B47F-4A27-A09E-A1A1368770DB}" type="pres">
      <dgm:prSet presAssocID="{DEFF6950-F862-4DF0-9804-A77AC9F02B8B}" presName="childText" presStyleLbl="conFgAcc1" presStyleIdx="0" presStyleCnt="5" custScaleY="93638">
        <dgm:presLayoutVars>
          <dgm:bulletEnabled val="1"/>
        </dgm:presLayoutVars>
      </dgm:prSet>
      <dgm:spPr/>
    </dgm:pt>
    <dgm:pt modelId="{0B2E7C7A-D413-48CC-AD12-9FAD13673E01}" type="pres">
      <dgm:prSet presAssocID="{F1B9147E-C558-494D-8D40-80CF5CBBCFBC}" presName="spaceBetweenRectangles" presStyleCnt="0"/>
      <dgm:spPr/>
    </dgm:pt>
    <dgm:pt modelId="{5412F252-2B1A-494C-BC64-6D8FECFD250E}" type="pres">
      <dgm:prSet presAssocID="{12D0C870-DD4E-4C66-8F9D-1F78C224E03D}" presName="parentLin" presStyleCnt="0"/>
      <dgm:spPr/>
    </dgm:pt>
    <dgm:pt modelId="{CD95BB28-ED4A-4718-8E5B-224A0BAF9B2B}" type="pres">
      <dgm:prSet presAssocID="{12D0C870-DD4E-4C66-8F9D-1F78C224E03D}" presName="parentLeftMargin" presStyleLbl="node1" presStyleIdx="0" presStyleCnt="5"/>
      <dgm:spPr/>
    </dgm:pt>
    <dgm:pt modelId="{6D42EB15-4F26-46E5-AB04-D886637DC4F5}" type="pres">
      <dgm:prSet presAssocID="{12D0C870-DD4E-4C66-8F9D-1F78C224E03D}" presName="parentText" presStyleLbl="node1" presStyleIdx="1" presStyleCnt="5" custScaleX="142857" custScaleY="93638">
        <dgm:presLayoutVars>
          <dgm:chMax val="0"/>
          <dgm:bulletEnabled val="1"/>
        </dgm:presLayoutVars>
      </dgm:prSet>
      <dgm:spPr/>
    </dgm:pt>
    <dgm:pt modelId="{7E30FCC9-A1E5-4B53-A3F0-318F6ACE5824}" type="pres">
      <dgm:prSet presAssocID="{12D0C870-DD4E-4C66-8F9D-1F78C224E03D}" presName="negativeSpace" presStyleCnt="0"/>
      <dgm:spPr/>
    </dgm:pt>
    <dgm:pt modelId="{A7F6F10D-2232-4842-A320-6BB63D81A6FE}" type="pres">
      <dgm:prSet presAssocID="{12D0C870-DD4E-4C66-8F9D-1F78C224E03D}" presName="childText" presStyleLbl="conFgAcc1" presStyleIdx="1" presStyleCnt="5" custScaleY="93638">
        <dgm:presLayoutVars>
          <dgm:bulletEnabled val="1"/>
        </dgm:presLayoutVars>
      </dgm:prSet>
      <dgm:spPr/>
    </dgm:pt>
    <dgm:pt modelId="{ED65CBA2-FC87-498C-B4CD-7C3CAC46C9B0}" type="pres">
      <dgm:prSet presAssocID="{8B56F438-5FF4-4084-8F48-FEACAF4B14A1}" presName="spaceBetweenRectangles" presStyleCnt="0"/>
      <dgm:spPr/>
    </dgm:pt>
    <dgm:pt modelId="{80BCD519-825C-48B0-9922-36E63F29B03B}" type="pres">
      <dgm:prSet presAssocID="{6D8E3A8D-95EF-4E0A-9F10-B7A491C7FE11}" presName="parentLin" presStyleCnt="0"/>
      <dgm:spPr/>
    </dgm:pt>
    <dgm:pt modelId="{22F15CB4-C78C-464D-9976-61E02A947382}" type="pres">
      <dgm:prSet presAssocID="{6D8E3A8D-95EF-4E0A-9F10-B7A491C7FE11}" presName="parentLeftMargin" presStyleLbl="node1" presStyleIdx="1" presStyleCnt="5"/>
      <dgm:spPr/>
    </dgm:pt>
    <dgm:pt modelId="{21EEC238-7936-4AE1-8019-956F3BC98554}" type="pres">
      <dgm:prSet presAssocID="{6D8E3A8D-95EF-4E0A-9F10-B7A491C7FE11}" presName="parentText" presStyleLbl="node1" presStyleIdx="2" presStyleCnt="5" custScaleX="142857" custScaleY="93638">
        <dgm:presLayoutVars>
          <dgm:chMax val="0"/>
          <dgm:bulletEnabled val="1"/>
        </dgm:presLayoutVars>
      </dgm:prSet>
      <dgm:spPr/>
    </dgm:pt>
    <dgm:pt modelId="{A5FEE735-08CB-4376-A5C9-4A1E81DC998C}" type="pres">
      <dgm:prSet presAssocID="{6D8E3A8D-95EF-4E0A-9F10-B7A491C7FE11}" presName="negativeSpace" presStyleCnt="0"/>
      <dgm:spPr/>
    </dgm:pt>
    <dgm:pt modelId="{BAAA4B5C-D5F7-4A59-931D-EA9774A425ED}" type="pres">
      <dgm:prSet presAssocID="{6D8E3A8D-95EF-4E0A-9F10-B7A491C7FE11}" presName="childText" presStyleLbl="conFgAcc1" presStyleIdx="2" presStyleCnt="5" custScaleY="93638">
        <dgm:presLayoutVars>
          <dgm:bulletEnabled val="1"/>
        </dgm:presLayoutVars>
      </dgm:prSet>
      <dgm:spPr/>
    </dgm:pt>
    <dgm:pt modelId="{9C07D1BA-BFB5-48E3-BAF8-7633A3C3F38D}" type="pres">
      <dgm:prSet presAssocID="{004A971D-DAD2-454E-BF3E-663BA0A37122}" presName="spaceBetweenRectangles" presStyleCnt="0"/>
      <dgm:spPr/>
    </dgm:pt>
    <dgm:pt modelId="{D2F27873-3E7C-4F37-BB25-8A595BBD42C6}" type="pres">
      <dgm:prSet presAssocID="{E203D870-5123-4985-8A4B-394BBCE4D937}" presName="parentLin" presStyleCnt="0"/>
      <dgm:spPr/>
    </dgm:pt>
    <dgm:pt modelId="{006E977A-11F7-420C-8CD5-173FE9F9BBCA}" type="pres">
      <dgm:prSet presAssocID="{E203D870-5123-4985-8A4B-394BBCE4D937}" presName="parentLeftMargin" presStyleLbl="node1" presStyleIdx="2" presStyleCnt="5"/>
      <dgm:spPr/>
    </dgm:pt>
    <dgm:pt modelId="{3F9191D8-DB40-427D-AC5F-5DEFAFE0E76C}" type="pres">
      <dgm:prSet presAssocID="{E203D870-5123-4985-8A4B-394BBCE4D937}" presName="parentText" presStyleLbl="node1" presStyleIdx="3" presStyleCnt="5" custScaleX="142857" custScaleY="93638">
        <dgm:presLayoutVars>
          <dgm:chMax val="0"/>
          <dgm:bulletEnabled val="1"/>
        </dgm:presLayoutVars>
      </dgm:prSet>
      <dgm:spPr/>
    </dgm:pt>
    <dgm:pt modelId="{C8082ADD-598D-44A2-8997-59D262FEBA0A}" type="pres">
      <dgm:prSet presAssocID="{E203D870-5123-4985-8A4B-394BBCE4D937}" presName="negativeSpace" presStyleCnt="0"/>
      <dgm:spPr/>
    </dgm:pt>
    <dgm:pt modelId="{D1EB9F2F-8239-4A2B-BF91-925638156F35}" type="pres">
      <dgm:prSet presAssocID="{E203D870-5123-4985-8A4B-394BBCE4D937}" presName="childText" presStyleLbl="conFgAcc1" presStyleIdx="3" presStyleCnt="5" custScaleY="93638">
        <dgm:presLayoutVars>
          <dgm:bulletEnabled val="1"/>
        </dgm:presLayoutVars>
      </dgm:prSet>
      <dgm:spPr/>
    </dgm:pt>
    <dgm:pt modelId="{1CBE69CD-DA51-432E-A07C-8087ADBD5307}" type="pres">
      <dgm:prSet presAssocID="{86CB1102-3CF6-4478-8320-FA63CC7D0FB4}" presName="spaceBetweenRectangles" presStyleCnt="0"/>
      <dgm:spPr/>
    </dgm:pt>
    <dgm:pt modelId="{8CE86460-5AA1-4A05-B1F2-19F22F948E94}" type="pres">
      <dgm:prSet presAssocID="{7494992C-97BE-45AA-AAEA-3AFC812DA207}" presName="parentLin" presStyleCnt="0"/>
      <dgm:spPr/>
    </dgm:pt>
    <dgm:pt modelId="{0243BB06-7B16-4C0C-AC71-367527C5FDEB}" type="pres">
      <dgm:prSet presAssocID="{7494992C-97BE-45AA-AAEA-3AFC812DA207}" presName="parentLeftMargin" presStyleLbl="node1" presStyleIdx="3" presStyleCnt="5"/>
      <dgm:spPr/>
    </dgm:pt>
    <dgm:pt modelId="{EC56F0B5-58F7-4742-864F-83BCF452258C}" type="pres">
      <dgm:prSet presAssocID="{7494992C-97BE-45AA-AAEA-3AFC812DA207}" presName="parentText" presStyleLbl="node1" presStyleIdx="4" presStyleCnt="5" custScaleX="142857" custScaleY="93638">
        <dgm:presLayoutVars>
          <dgm:chMax val="0"/>
          <dgm:bulletEnabled val="1"/>
        </dgm:presLayoutVars>
      </dgm:prSet>
      <dgm:spPr/>
    </dgm:pt>
    <dgm:pt modelId="{41C733D8-CF87-4F22-A16E-8ABAFEC25F3C}" type="pres">
      <dgm:prSet presAssocID="{7494992C-97BE-45AA-AAEA-3AFC812DA207}" presName="negativeSpace" presStyleCnt="0"/>
      <dgm:spPr/>
    </dgm:pt>
    <dgm:pt modelId="{4DB48F4B-B952-4438-9A97-2EA1B45740CF}" type="pres">
      <dgm:prSet presAssocID="{7494992C-97BE-45AA-AAEA-3AFC812DA207}" presName="childText" presStyleLbl="conFgAcc1" presStyleIdx="4" presStyleCnt="5" custScaleY="93638">
        <dgm:presLayoutVars>
          <dgm:bulletEnabled val="1"/>
        </dgm:presLayoutVars>
      </dgm:prSet>
      <dgm:spPr/>
    </dgm:pt>
  </dgm:ptLst>
  <dgm:cxnLst>
    <dgm:cxn modelId="{F392210F-6E3E-4056-89C3-79486CB0A6E2}" type="presOf" srcId="{E203D870-5123-4985-8A4B-394BBCE4D937}" destId="{3F9191D8-DB40-427D-AC5F-5DEFAFE0E76C}" srcOrd="1" destOrd="0" presId="urn:microsoft.com/office/officeart/2005/8/layout/list1"/>
    <dgm:cxn modelId="{02288F21-5413-4A98-87EA-21AD4AB80D16}" type="presOf" srcId="{6D8E3A8D-95EF-4E0A-9F10-B7A491C7FE11}" destId="{21EEC238-7936-4AE1-8019-956F3BC98554}" srcOrd="1" destOrd="0" presId="urn:microsoft.com/office/officeart/2005/8/layout/list1"/>
    <dgm:cxn modelId="{16F93523-7C8B-47AA-9ADD-0E4FA229DE85}" type="presOf" srcId="{12D0C870-DD4E-4C66-8F9D-1F78C224E03D}" destId="{CD95BB28-ED4A-4718-8E5B-224A0BAF9B2B}" srcOrd="0" destOrd="0" presId="urn:microsoft.com/office/officeart/2005/8/layout/list1"/>
    <dgm:cxn modelId="{8414A024-8447-413F-A5A3-D8A048C6DDDB}" srcId="{FA1A9F75-305E-46C1-A9A1-62AE6DDFE8B9}" destId="{7494992C-97BE-45AA-AAEA-3AFC812DA207}" srcOrd="4" destOrd="0" parTransId="{0AFBCDC3-6F29-421C-8A3E-4057E0C50671}" sibTransId="{697821B8-E1EA-4F73-BAEC-DB705F9A529C}"/>
    <dgm:cxn modelId="{96ACF431-CC16-45D1-BF8C-DA2D0AE63996}" type="presOf" srcId="{DEFF6950-F862-4DF0-9804-A77AC9F02B8B}" destId="{98C4BB3A-EB9C-437A-8F06-FC0446B14BAB}" srcOrd="0" destOrd="0" presId="urn:microsoft.com/office/officeart/2005/8/layout/list1"/>
    <dgm:cxn modelId="{2CA82A87-9759-40ED-855B-5BBA03C14D3F}" type="presOf" srcId="{FA1A9F75-305E-46C1-A9A1-62AE6DDFE8B9}" destId="{70FEC5BC-50CF-43D5-8679-D99E2FF44150}" srcOrd="0" destOrd="0" presId="urn:microsoft.com/office/officeart/2005/8/layout/list1"/>
    <dgm:cxn modelId="{F1780991-2044-4B06-ACC7-19F4DA36D24C}" srcId="{FA1A9F75-305E-46C1-A9A1-62AE6DDFE8B9}" destId="{DEFF6950-F862-4DF0-9804-A77AC9F02B8B}" srcOrd="0" destOrd="0" parTransId="{22BD13C7-BB20-48A6-B153-A0CFD0A54E92}" sibTransId="{F1B9147E-C558-494D-8D40-80CF5CBBCFBC}"/>
    <dgm:cxn modelId="{B6940697-A83A-4F22-A0FC-EB796A81FC10}" srcId="{FA1A9F75-305E-46C1-A9A1-62AE6DDFE8B9}" destId="{6D8E3A8D-95EF-4E0A-9F10-B7A491C7FE11}" srcOrd="2" destOrd="0" parTransId="{1994F7CB-0B19-4901-8809-25D6A2C2F74F}" sibTransId="{004A971D-DAD2-454E-BF3E-663BA0A37122}"/>
    <dgm:cxn modelId="{E45A5C9F-CAD2-4009-A9B2-8EBBAC7B5E4F}" type="presOf" srcId="{7494992C-97BE-45AA-AAEA-3AFC812DA207}" destId="{EC56F0B5-58F7-4742-864F-83BCF452258C}" srcOrd="1" destOrd="0" presId="urn:microsoft.com/office/officeart/2005/8/layout/list1"/>
    <dgm:cxn modelId="{3ABDD0D9-C982-49C7-A808-827493275F9A}" srcId="{FA1A9F75-305E-46C1-A9A1-62AE6DDFE8B9}" destId="{12D0C870-DD4E-4C66-8F9D-1F78C224E03D}" srcOrd="1" destOrd="0" parTransId="{A42EFCA0-2E04-4D1F-9F8C-B5D5E8868C5B}" sibTransId="{8B56F438-5FF4-4084-8F48-FEACAF4B14A1}"/>
    <dgm:cxn modelId="{787DA0DE-B56B-4A52-9FC5-CD4830F600E8}" type="presOf" srcId="{12D0C870-DD4E-4C66-8F9D-1F78C224E03D}" destId="{6D42EB15-4F26-46E5-AB04-D886637DC4F5}" srcOrd="1" destOrd="0" presId="urn:microsoft.com/office/officeart/2005/8/layout/list1"/>
    <dgm:cxn modelId="{75DF14E0-7C63-48C1-9303-F3CF1DC24A41}" type="presOf" srcId="{6D8E3A8D-95EF-4E0A-9F10-B7A491C7FE11}" destId="{22F15CB4-C78C-464D-9976-61E02A947382}" srcOrd="0" destOrd="0" presId="urn:microsoft.com/office/officeart/2005/8/layout/list1"/>
    <dgm:cxn modelId="{00D291E4-EAFD-469D-8F53-2F98A4A4BDFD}" type="presOf" srcId="{7494992C-97BE-45AA-AAEA-3AFC812DA207}" destId="{0243BB06-7B16-4C0C-AC71-367527C5FDEB}" srcOrd="0" destOrd="0" presId="urn:microsoft.com/office/officeart/2005/8/layout/list1"/>
    <dgm:cxn modelId="{2D4063EB-C91D-4944-809B-80B9A60D9097}" type="presOf" srcId="{E203D870-5123-4985-8A4B-394BBCE4D937}" destId="{006E977A-11F7-420C-8CD5-173FE9F9BBCA}" srcOrd="0" destOrd="0" presId="urn:microsoft.com/office/officeart/2005/8/layout/list1"/>
    <dgm:cxn modelId="{EBBD85EB-A6D4-4C95-B459-26C88754AE8A}" type="presOf" srcId="{DEFF6950-F862-4DF0-9804-A77AC9F02B8B}" destId="{65201D17-E796-4C90-AE2D-EBC550702D13}" srcOrd="1" destOrd="0" presId="urn:microsoft.com/office/officeart/2005/8/layout/list1"/>
    <dgm:cxn modelId="{5E452EF5-D06B-4C11-9320-3A430B255E22}" srcId="{FA1A9F75-305E-46C1-A9A1-62AE6DDFE8B9}" destId="{E203D870-5123-4985-8A4B-394BBCE4D937}" srcOrd="3" destOrd="0" parTransId="{FCC4BCC0-A757-4BEC-A1D2-AB028C9410CB}" sibTransId="{86CB1102-3CF6-4478-8320-FA63CC7D0FB4}"/>
    <dgm:cxn modelId="{447AA288-466F-40D5-949C-E7E01B1CE5DF}" type="presParOf" srcId="{70FEC5BC-50CF-43D5-8679-D99E2FF44150}" destId="{B692FC1E-6DB0-41CB-A88B-6CF8606AE450}" srcOrd="0" destOrd="0" presId="urn:microsoft.com/office/officeart/2005/8/layout/list1"/>
    <dgm:cxn modelId="{93D9ADF9-8FB5-4E53-8928-C0C2324B88F2}" type="presParOf" srcId="{B692FC1E-6DB0-41CB-A88B-6CF8606AE450}" destId="{98C4BB3A-EB9C-437A-8F06-FC0446B14BAB}" srcOrd="0" destOrd="0" presId="urn:microsoft.com/office/officeart/2005/8/layout/list1"/>
    <dgm:cxn modelId="{8A665DD7-4522-446E-AD2F-982BFDE17E32}" type="presParOf" srcId="{B692FC1E-6DB0-41CB-A88B-6CF8606AE450}" destId="{65201D17-E796-4C90-AE2D-EBC550702D13}" srcOrd="1" destOrd="0" presId="urn:microsoft.com/office/officeart/2005/8/layout/list1"/>
    <dgm:cxn modelId="{A21D4CB2-A0CA-4641-8DB0-F768AA0E5702}" type="presParOf" srcId="{70FEC5BC-50CF-43D5-8679-D99E2FF44150}" destId="{9F481FA3-B2D7-4B16-A84D-589BF036276C}" srcOrd="1" destOrd="0" presId="urn:microsoft.com/office/officeart/2005/8/layout/list1"/>
    <dgm:cxn modelId="{5D4A0F40-2A85-43A6-9693-CF92158F87D2}" type="presParOf" srcId="{70FEC5BC-50CF-43D5-8679-D99E2FF44150}" destId="{0B1BEC13-B47F-4A27-A09E-A1A1368770DB}" srcOrd="2" destOrd="0" presId="urn:microsoft.com/office/officeart/2005/8/layout/list1"/>
    <dgm:cxn modelId="{164BFE1B-5095-4F4D-AA3B-E3DE59DCFF5C}" type="presParOf" srcId="{70FEC5BC-50CF-43D5-8679-D99E2FF44150}" destId="{0B2E7C7A-D413-48CC-AD12-9FAD13673E01}" srcOrd="3" destOrd="0" presId="urn:microsoft.com/office/officeart/2005/8/layout/list1"/>
    <dgm:cxn modelId="{5AF2F757-EF19-46BD-B24B-5E4F59341BA6}" type="presParOf" srcId="{70FEC5BC-50CF-43D5-8679-D99E2FF44150}" destId="{5412F252-2B1A-494C-BC64-6D8FECFD250E}" srcOrd="4" destOrd="0" presId="urn:microsoft.com/office/officeart/2005/8/layout/list1"/>
    <dgm:cxn modelId="{00D945C2-6D59-43C2-9471-C66667E6869D}" type="presParOf" srcId="{5412F252-2B1A-494C-BC64-6D8FECFD250E}" destId="{CD95BB28-ED4A-4718-8E5B-224A0BAF9B2B}" srcOrd="0" destOrd="0" presId="urn:microsoft.com/office/officeart/2005/8/layout/list1"/>
    <dgm:cxn modelId="{A36D180D-E532-4F17-A853-3ECAEA73EFE2}" type="presParOf" srcId="{5412F252-2B1A-494C-BC64-6D8FECFD250E}" destId="{6D42EB15-4F26-46E5-AB04-D886637DC4F5}" srcOrd="1" destOrd="0" presId="urn:microsoft.com/office/officeart/2005/8/layout/list1"/>
    <dgm:cxn modelId="{99C6C513-0F9A-4763-926B-37F26067278F}" type="presParOf" srcId="{70FEC5BC-50CF-43D5-8679-D99E2FF44150}" destId="{7E30FCC9-A1E5-4B53-A3F0-318F6ACE5824}" srcOrd="5" destOrd="0" presId="urn:microsoft.com/office/officeart/2005/8/layout/list1"/>
    <dgm:cxn modelId="{D560A112-2741-4981-BF77-D180365B240D}" type="presParOf" srcId="{70FEC5BC-50CF-43D5-8679-D99E2FF44150}" destId="{A7F6F10D-2232-4842-A320-6BB63D81A6FE}" srcOrd="6" destOrd="0" presId="urn:microsoft.com/office/officeart/2005/8/layout/list1"/>
    <dgm:cxn modelId="{FDE0F849-66CB-4D32-B7DC-DB20DE6FCF4A}" type="presParOf" srcId="{70FEC5BC-50CF-43D5-8679-D99E2FF44150}" destId="{ED65CBA2-FC87-498C-B4CD-7C3CAC46C9B0}" srcOrd="7" destOrd="0" presId="urn:microsoft.com/office/officeart/2005/8/layout/list1"/>
    <dgm:cxn modelId="{95935D52-E1EA-4C38-BC92-DFBEAED4B4AF}" type="presParOf" srcId="{70FEC5BC-50CF-43D5-8679-D99E2FF44150}" destId="{80BCD519-825C-48B0-9922-36E63F29B03B}" srcOrd="8" destOrd="0" presId="urn:microsoft.com/office/officeart/2005/8/layout/list1"/>
    <dgm:cxn modelId="{C33992D2-CAA1-41BC-82C6-8D07C9F7A899}" type="presParOf" srcId="{80BCD519-825C-48B0-9922-36E63F29B03B}" destId="{22F15CB4-C78C-464D-9976-61E02A947382}" srcOrd="0" destOrd="0" presId="urn:microsoft.com/office/officeart/2005/8/layout/list1"/>
    <dgm:cxn modelId="{DD3E9228-59A9-4914-A1C7-9F2599B83181}" type="presParOf" srcId="{80BCD519-825C-48B0-9922-36E63F29B03B}" destId="{21EEC238-7936-4AE1-8019-956F3BC98554}" srcOrd="1" destOrd="0" presId="urn:microsoft.com/office/officeart/2005/8/layout/list1"/>
    <dgm:cxn modelId="{4E156FC5-8ADD-4DE3-89DD-3342B85F180A}" type="presParOf" srcId="{70FEC5BC-50CF-43D5-8679-D99E2FF44150}" destId="{A5FEE735-08CB-4376-A5C9-4A1E81DC998C}" srcOrd="9" destOrd="0" presId="urn:microsoft.com/office/officeart/2005/8/layout/list1"/>
    <dgm:cxn modelId="{6A7A22A2-8717-4C6D-8612-4B75C8D64287}" type="presParOf" srcId="{70FEC5BC-50CF-43D5-8679-D99E2FF44150}" destId="{BAAA4B5C-D5F7-4A59-931D-EA9774A425ED}" srcOrd="10" destOrd="0" presId="urn:microsoft.com/office/officeart/2005/8/layout/list1"/>
    <dgm:cxn modelId="{51BE2540-3B61-4AB9-ABDA-27DBDD543B86}" type="presParOf" srcId="{70FEC5BC-50CF-43D5-8679-D99E2FF44150}" destId="{9C07D1BA-BFB5-48E3-BAF8-7633A3C3F38D}" srcOrd="11" destOrd="0" presId="urn:microsoft.com/office/officeart/2005/8/layout/list1"/>
    <dgm:cxn modelId="{4FDE695C-96F2-4208-97CE-ADC8CDC60113}" type="presParOf" srcId="{70FEC5BC-50CF-43D5-8679-D99E2FF44150}" destId="{D2F27873-3E7C-4F37-BB25-8A595BBD42C6}" srcOrd="12" destOrd="0" presId="urn:microsoft.com/office/officeart/2005/8/layout/list1"/>
    <dgm:cxn modelId="{D7E2711F-1848-4DCD-9007-6E9513AF9A2F}" type="presParOf" srcId="{D2F27873-3E7C-4F37-BB25-8A595BBD42C6}" destId="{006E977A-11F7-420C-8CD5-173FE9F9BBCA}" srcOrd="0" destOrd="0" presId="urn:microsoft.com/office/officeart/2005/8/layout/list1"/>
    <dgm:cxn modelId="{696F476A-A5E4-4EA6-B0CF-370C8B5E8B98}" type="presParOf" srcId="{D2F27873-3E7C-4F37-BB25-8A595BBD42C6}" destId="{3F9191D8-DB40-427D-AC5F-5DEFAFE0E76C}" srcOrd="1" destOrd="0" presId="urn:microsoft.com/office/officeart/2005/8/layout/list1"/>
    <dgm:cxn modelId="{13092A32-73F9-42CA-A3AA-2771888FD890}" type="presParOf" srcId="{70FEC5BC-50CF-43D5-8679-D99E2FF44150}" destId="{C8082ADD-598D-44A2-8997-59D262FEBA0A}" srcOrd="13" destOrd="0" presId="urn:microsoft.com/office/officeart/2005/8/layout/list1"/>
    <dgm:cxn modelId="{ACF4B37F-E2FB-46D2-89BA-A6FFF74FBBBC}" type="presParOf" srcId="{70FEC5BC-50CF-43D5-8679-D99E2FF44150}" destId="{D1EB9F2F-8239-4A2B-BF91-925638156F35}" srcOrd="14" destOrd="0" presId="urn:microsoft.com/office/officeart/2005/8/layout/list1"/>
    <dgm:cxn modelId="{ACEE97B1-17A4-4314-8D7B-6E0B4980C245}" type="presParOf" srcId="{70FEC5BC-50CF-43D5-8679-D99E2FF44150}" destId="{1CBE69CD-DA51-432E-A07C-8087ADBD5307}" srcOrd="15" destOrd="0" presId="urn:microsoft.com/office/officeart/2005/8/layout/list1"/>
    <dgm:cxn modelId="{B1326FFA-7806-4B15-BCE5-50001C8A1C9D}" type="presParOf" srcId="{70FEC5BC-50CF-43D5-8679-D99E2FF44150}" destId="{8CE86460-5AA1-4A05-B1F2-19F22F948E94}" srcOrd="16" destOrd="0" presId="urn:microsoft.com/office/officeart/2005/8/layout/list1"/>
    <dgm:cxn modelId="{8FB7F538-2E94-43F9-895E-F1C3B761CC3A}" type="presParOf" srcId="{8CE86460-5AA1-4A05-B1F2-19F22F948E94}" destId="{0243BB06-7B16-4C0C-AC71-367527C5FDEB}" srcOrd="0" destOrd="0" presId="urn:microsoft.com/office/officeart/2005/8/layout/list1"/>
    <dgm:cxn modelId="{417C121B-18F6-43E8-BA72-FEF4D375D14B}" type="presParOf" srcId="{8CE86460-5AA1-4A05-B1F2-19F22F948E94}" destId="{EC56F0B5-58F7-4742-864F-83BCF452258C}" srcOrd="1" destOrd="0" presId="urn:microsoft.com/office/officeart/2005/8/layout/list1"/>
    <dgm:cxn modelId="{DFD61D2D-5022-4411-A9BE-050E48CBD4D7}" type="presParOf" srcId="{70FEC5BC-50CF-43D5-8679-D99E2FF44150}" destId="{41C733D8-CF87-4F22-A16E-8ABAFEC25F3C}" srcOrd="17" destOrd="0" presId="urn:microsoft.com/office/officeart/2005/8/layout/list1"/>
    <dgm:cxn modelId="{30AA0A24-E3FC-49D0-89DB-9FFA3ABB8686}" type="presParOf" srcId="{70FEC5BC-50CF-43D5-8679-D99E2FF44150}" destId="{4DB48F4B-B952-4438-9A97-2EA1B45740C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a:t>Đ</a:t>
          </a:r>
          <a:r>
            <a:rPr lang="en-US" sz="2800" dirty="0"/>
            <a:t>CSVN</a:t>
          </a:r>
          <a:r>
            <a:rPr lang="pl-PL" sz="2800" dirty="0"/>
            <a:t> ra đời là sự kết hợp của 3 nhân tố: Chủ nghĩa Mác – Lênin</a:t>
          </a:r>
          <a:r>
            <a:rPr lang="en-US" sz="2800" dirty="0"/>
            <a:t> + </a:t>
          </a:r>
          <a:r>
            <a:rPr lang="pl-PL" sz="2800" dirty="0"/>
            <a:t>phong trào công nhân</a:t>
          </a:r>
          <a:r>
            <a:rPr lang="en-US" sz="2800" dirty="0"/>
            <a:t>+</a:t>
          </a:r>
          <a:r>
            <a:rPr lang="pl-PL" sz="2800" dirty="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a:t>L</a:t>
          </a:r>
          <a:r>
            <a:rPr lang="pl-PL" sz="2800" dirty="0"/>
            <a:t>à </a:t>
          </a:r>
          <a:r>
            <a:rPr lang="vi-VN" sz="2800" dirty="0"/>
            <a:t>kết quả tất yếu của cuộc đấu tranh dân tộc và đấu tranh giai cấp của công nhân Việt Nam </a:t>
          </a:r>
          <a:r>
            <a:rPr lang="en-US" sz="2800" dirty="0" err="1"/>
            <a:t>theo</a:t>
          </a:r>
          <a:r>
            <a:rPr lang="vi-VN" sz="2800" dirty="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a:t>Chấm dứt thời kỳ khủng hoảng về đ­ường lối cứu nư­ớ</a:t>
          </a:r>
          <a:r>
            <a:rPr lang="en-US" sz="2800" dirty="0"/>
            <a:t>c</a:t>
          </a:r>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1173" custLinFactNeighborY="-362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pt>
  </dgm:ptLst>
  <dgm:cxnLst>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5749698F-8D9C-4077-AE4D-0091FADD7C21}" type="presOf" srcId="{D0113F71-A5BB-4557-95D5-E3D826951AFD}" destId="{736B4C1D-9B7C-459F-B547-48DCE75DBEF8}" srcOrd="0" destOrd="0" presId="urn:microsoft.com/office/officeart/2005/8/layout/vList3"/>
    <dgm:cxn modelId="{884FBD9B-9D6A-4E96-903C-98D795860844}" srcId="{3F3411DB-87EB-43F4-851E-C39DDA4BB5BD}" destId="{B7BFAC03-C4CD-41D1-9708-2F544D971857}" srcOrd="1" destOrd="0" parTransId="{47DE0110-8621-452F-8F19-6AEE91B34DDC}" sibTransId="{0CBEB9A3-21AB-43F7-849F-AE8FE404AF36}"/>
    <dgm:cxn modelId="{6AFC20C2-7B00-481F-B6F7-CC68EF478E0B}" srcId="{3F3411DB-87EB-43F4-851E-C39DDA4BB5BD}" destId="{19AFC12A-4D00-4DC7-95CF-952AD5EC133C}" srcOrd="0" destOrd="0" parTransId="{C6214E48-1740-4DCD-BE3C-B7AF9C87B83D}" sibTransId="{872EEFE3-78C4-4D2A-816C-4C0D3B5FF07E}"/>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pl-PL" sz="2400" b="1" i="1" dirty="0"/>
            <a:t>a) Vai trò lãnh đạo của Đảng trong đấu tranh giành chính quyền (1930-1945)</a:t>
          </a:r>
          <a:endParaRPr lang="en-US" sz="2400"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0501FB26-AD07-47B5-A427-643E39497DC7}">
      <dgm:prSet phldrT="[Text]" custT="1"/>
      <dgm:spPr>
        <a:solidFill>
          <a:schemeClr val="accent6">
            <a:lumMod val="75000"/>
          </a:schemeClr>
        </a:solidFill>
      </dgm:spPr>
      <dgm:t>
        <a:bodyPr/>
        <a:lstStyle/>
        <a:p>
          <a:r>
            <a:rPr lang="pl-PL" sz="2400" b="1" i="1"/>
            <a:t>b) Vai trò lãnh đạo của Đảng trong cuộc chống Pháp xâm lược (1945-1954)</a:t>
          </a:r>
          <a:endParaRPr lang="en-US" sz="2400" dirty="0"/>
        </a:p>
      </dgm:t>
    </dgm:pt>
    <dgm:pt modelId="{91B55CB1-C969-4437-94F4-41A70924ADAA}" type="parTrans" cxnId="{B77CF0E1-D6B3-4B45-A225-8F98832AB3E0}">
      <dgm:prSet/>
      <dgm:spPr/>
      <dgm:t>
        <a:bodyPr/>
        <a:lstStyle/>
        <a:p>
          <a:endParaRPr lang="en-US"/>
        </a:p>
      </dgm:t>
    </dgm:pt>
    <dgm:pt modelId="{DF71E9CF-6350-44AF-81D4-C898D0F3330B}" type="sibTrans" cxnId="{B77CF0E1-D6B3-4B45-A225-8F98832AB3E0}">
      <dgm:prSet/>
      <dgm:spPr/>
      <dgm:t>
        <a:bodyPr/>
        <a:lstStyle/>
        <a:p>
          <a:endParaRPr lang="en-US"/>
        </a:p>
      </dgm:t>
    </dgm:pt>
    <dgm:pt modelId="{C45BB0A2-5DCE-4709-B7C7-100DD9DD543B}">
      <dgm:prSet phldrT="[Text]" custT="1"/>
      <dgm:spPr>
        <a:solidFill>
          <a:schemeClr val="accent6">
            <a:lumMod val="75000"/>
          </a:schemeClr>
        </a:solidFill>
      </dgm:spPr>
      <dgm:t>
        <a:bodyPr/>
        <a:lstStyle/>
        <a:p>
          <a:r>
            <a:rPr lang="pl-PL" sz="2400" b="1" i="1" dirty="0"/>
            <a:t>c) Vai trò lãnh đạo Đảng trong cuộc chống Mỹ, thống nhất đất nước (1954- 1975)</a:t>
          </a:r>
          <a:endParaRPr lang="en-US" sz="2400" dirty="0"/>
        </a:p>
      </dgm:t>
    </dgm:pt>
    <dgm:pt modelId="{8BD42286-8961-4B68-8B33-B7392239DEFD}" type="parTrans" cxnId="{06426AEA-1C10-423E-B5B6-C20462AD3EAD}">
      <dgm:prSet/>
      <dgm:spPr/>
      <dgm:t>
        <a:bodyPr/>
        <a:lstStyle/>
        <a:p>
          <a:endParaRPr lang="en-US"/>
        </a:p>
      </dgm:t>
    </dgm:pt>
    <dgm:pt modelId="{DD6BE054-7399-4F6E-AF8F-826B8164B2C7}" type="sibTrans" cxnId="{06426AEA-1C10-423E-B5B6-C20462AD3EAD}">
      <dgm:prSet/>
      <dgm:spPr/>
      <dgm:t>
        <a:bodyPr/>
        <a:lstStyle/>
        <a:p>
          <a:endParaRPr lang="en-US"/>
        </a:p>
      </dgm:t>
    </dgm:pt>
    <dgm:pt modelId="{4B264D9D-8B2C-4BBA-ADF6-6DF2FEC9B1EF}">
      <dgm:prSet phldrT="[Text]" custT="1"/>
      <dgm:spPr>
        <a:solidFill>
          <a:schemeClr val="accent6">
            <a:lumMod val="75000"/>
          </a:schemeClr>
        </a:solidFill>
      </dgm:spPr>
      <dgm:t>
        <a:bodyPr/>
        <a:lstStyle/>
        <a:p>
          <a:r>
            <a:rPr lang="pl-PL" sz="2400" b="1" i="1" dirty="0"/>
            <a:t>d) Vai trò lãnh đạo của Đảng trong xây dựng chủ nghĩa xã hội và bảo vệ Tổ quốc (1975 - 1986)</a:t>
          </a:r>
          <a:endParaRPr lang="en-US" sz="2400" dirty="0"/>
        </a:p>
      </dgm:t>
    </dgm:pt>
    <dgm:pt modelId="{A799AEBC-8351-4CC9-89DC-EFD5EB3596DC}" type="parTrans" cxnId="{B9D153A7-DF67-4022-B31A-10A6E7C6224A}">
      <dgm:prSet/>
      <dgm:spPr/>
      <dgm:t>
        <a:bodyPr/>
        <a:lstStyle/>
        <a:p>
          <a:endParaRPr lang="en-US"/>
        </a:p>
      </dgm:t>
    </dgm:pt>
    <dgm:pt modelId="{68CE4AED-D892-4F28-BF27-FF36A04BAC4D}" type="sibTrans" cxnId="{B9D153A7-DF67-4022-B31A-10A6E7C6224A}">
      <dgm:prSet/>
      <dgm:spPr/>
      <dgm:t>
        <a:bodyPr/>
        <a:lstStyle/>
        <a:p>
          <a:endParaRPr lang="en-US"/>
        </a:p>
      </dgm:t>
    </dgm:pt>
    <dgm:pt modelId="{8FB8AD43-78A6-4A0F-807B-FC62D4B067AB}">
      <dgm:prSet phldrT="[Text]" custT="1"/>
      <dgm:spPr>
        <a:solidFill>
          <a:schemeClr val="accent6">
            <a:lumMod val="75000"/>
          </a:schemeClr>
        </a:solidFill>
      </dgm:spPr>
      <dgm:t>
        <a:bodyPr/>
        <a:lstStyle/>
        <a:p>
          <a:r>
            <a:rPr lang="pl-PL" sz="2400" b="1" i="1" dirty="0"/>
            <a:t>e) Vai trò lãnh đạo của Đảng trong công cuộc đổi mới (1986 - 2018)</a:t>
          </a:r>
          <a:endParaRPr lang="en-US" sz="2400" dirty="0"/>
        </a:p>
      </dgm:t>
    </dgm:pt>
    <dgm:pt modelId="{9727DAFA-3421-4D7F-A9AC-E7DFF220364E}" type="parTrans" cxnId="{BF39B15E-3D94-4971-A52A-44153124298B}">
      <dgm:prSet/>
      <dgm:spPr/>
      <dgm:t>
        <a:bodyPr/>
        <a:lstStyle/>
        <a:p>
          <a:endParaRPr lang="en-US"/>
        </a:p>
      </dgm:t>
    </dgm:pt>
    <dgm:pt modelId="{BBFD9EB3-1083-4EA6-B529-4079FFF0ABD3}" type="sibTrans" cxnId="{BF39B15E-3D94-4971-A52A-44153124298B}">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5" custScaleX="99564" custScaleY="113295" custLinFactX="-75051" custLinFactNeighborX="-100000" custLinFactNeighborY="18594"/>
      <dgm:spPr>
        <a:solidFill>
          <a:srgbClr val="FF0000"/>
        </a:solidFill>
      </dgm:spPr>
    </dgm:pt>
    <dgm:pt modelId="{9A2B176C-56C1-4264-9B0E-1B4DDED0CB6E}" type="pres">
      <dgm:prSet presAssocID="{E8C8918A-CFF5-4CD0-9ED3-7551A5599A11}" presName="txShp" presStyleLbl="node1" presStyleIdx="0" presStyleCnt="5" custScaleX="142546" custScaleY="102024" custLinFactNeighborX="-206" custLinFactNeighborY="24433">
        <dgm:presLayoutVars>
          <dgm:bulletEnabled val="1"/>
        </dgm:presLayoutVars>
      </dgm:prSet>
      <dgm:spPr/>
    </dgm:pt>
    <dgm:pt modelId="{E0038397-044E-4E8D-9CC2-7F14FA9577B4}" type="pres">
      <dgm:prSet presAssocID="{268D3555-293D-4D23-8079-A265976A74AF}" presName="spacing" presStyleCnt="0"/>
      <dgm:spPr/>
    </dgm:pt>
    <dgm:pt modelId="{FA2EFBF0-81FA-40B7-8C5D-28F31BFFDE85}" type="pres">
      <dgm:prSet presAssocID="{0501FB26-AD07-47B5-A427-643E39497DC7}" presName="composite" presStyleCnt="0"/>
      <dgm:spPr/>
    </dgm:pt>
    <dgm:pt modelId="{E3F4DB27-46B6-4456-AFDD-279F20127BD7}" type="pres">
      <dgm:prSet presAssocID="{0501FB26-AD07-47B5-A427-643E39497DC7}" presName="imgShp" presStyleLbl="fgImgPlace1" presStyleIdx="1" presStyleCnt="5" custLinFactX="-84622" custLinFactNeighborX="-100000" custLinFactNeighborY="3768"/>
      <dgm:spPr>
        <a:solidFill>
          <a:srgbClr val="FF0000"/>
        </a:solidFill>
      </dgm:spPr>
    </dgm:pt>
    <dgm:pt modelId="{1C147DF0-A943-4182-97E1-659F6796447C}" type="pres">
      <dgm:prSet presAssocID="{0501FB26-AD07-47B5-A427-643E39497DC7}" presName="txShp" presStyleLbl="node1" presStyleIdx="1" presStyleCnt="5" custScaleX="142649" custScaleY="87513" custLinFactNeighborX="717" custLinFactNeighborY="32654">
        <dgm:presLayoutVars>
          <dgm:bulletEnabled val="1"/>
        </dgm:presLayoutVars>
      </dgm:prSet>
      <dgm:spPr/>
    </dgm:pt>
    <dgm:pt modelId="{E446354D-B1E5-4C01-A6DF-DFADCC60D960}" type="pres">
      <dgm:prSet presAssocID="{DF71E9CF-6350-44AF-81D4-C898D0F3330B}" presName="spacing" presStyleCnt="0"/>
      <dgm:spPr/>
    </dgm:pt>
    <dgm:pt modelId="{6D9697C9-E56A-48A5-B98F-F6B704761273}" type="pres">
      <dgm:prSet presAssocID="{C45BB0A2-5DCE-4709-B7C7-100DD9DD543B}" presName="composite" presStyleCnt="0"/>
      <dgm:spPr/>
    </dgm:pt>
    <dgm:pt modelId="{DC36F81A-404C-46EA-BD50-A4C056D079E1}" type="pres">
      <dgm:prSet presAssocID="{C45BB0A2-5DCE-4709-B7C7-100DD9DD543B}" presName="imgShp" presStyleLbl="fgImgPlace1" presStyleIdx="2" presStyleCnt="5" custLinFactX="-77087" custLinFactNeighborX="-100000" custLinFactNeighborY="-6280"/>
      <dgm:spPr>
        <a:solidFill>
          <a:srgbClr val="FF0000"/>
        </a:solidFill>
      </dgm:spPr>
    </dgm:pt>
    <dgm:pt modelId="{7CE224E9-8286-4718-AD1E-38EB219DC153}" type="pres">
      <dgm:prSet presAssocID="{C45BB0A2-5DCE-4709-B7C7-100DD9DD543B}" presName="txShp" presStyleLbl="node1" presStyleIdx="2" presStyleCnt="5" custScaleX="142649" custScaleY="85980" custLinFactNeighborX="179" custLinFactNeighborY="22607">
        <dgm:presLayoutVars>
          <dgm:bulletEnabled val="1"/>
        </dgm:presLayoutVars>
      </dgm:prSet>
      <dgm:spPr/>
    </dgm:pt>
    <dgm:pt modelId="{62D5E607-1D60-4212-A5A9-724DE53561AA}" type="pres">
      <dgm:prSet presAssocID="{DD6BE054-7399-4F6E-AF8F-826B8164B2C7}" presName="spacing" presStyleCnt="0"/>
      <dgm:spPr/>
    </dgm:pt>
    <dgm:pt modelId="{1905C639-25B0-426C-91DA-CA0EE5494A86}" type="pres">
      <dgm:prSet presAssocID="{4B264D9D-8B2C-4BBA-ADF6-6DF2FEC9B1EF}" presName="composite" presStyleCnt="0"/>
      <dgm:spPr/>
    </dgm:pt>
    <dgm:pt modelId="{3411758A-17F3-45A4-99F2-602C9E00D189}" type="pres">
      <dgm:prSet presAssocID="{4B264D9D-8B2C-4BBA-ADF6-6DF2FEC9B1EF}" presName="imgShp" presStyleLbl="fgImgPlace1" presStyleIdx="3" presStyleCnt="5" custLinFactX="-74575" custLinFactNeighborX="-100000" custLinFactNeighborY="-5024"/>
      <dgm:spPr>
        <a:solidFill>
          <a:srgbClr val="FF0000"/>
        </a:solidFill>
      </dgm:spPr>
    </dgm:pt>
    <dgm:pt modelId="{E455C441-68F7-42E4-AD0E-F5B87A44AB74}" type="pres">
      <dgm:prSet presAssocID="{4B264D9D-8B2C-4BBA-ADF6-6DF2FEC9B1EF}" presName="txShp" presStyleLbl="node1" presStyleIdx="3" presStyleCnt="5" custScaleX="142649" custScaleY="86959" custLinFactNeighborX="1254" custLinFactNeighborY="26375">
        <dgm:presLayoutVars>
          <dgm:bulletEnabled val="1"/>
        </dgm:presLayoutVars>
      </dgm:prSet>
      <dgm:spPr/>
    </dgm:pt>
    <dgm:pt modelId="{6D8AB1AE-B70C-4C73-862D-C5087DF5A99C}" type="pres">
      <dgm:prSet presAssocID="{68CE4AED-D892-4F28-BF27-FF36A04BAC4D}" presName="spacing" presStyleCnt="0"/>
      <dgm:spPr/>
    </dgm:pt>
    <dgm:pt modelId="{334BB1CF-4EFB-421D-B412-95499E376EE0}" type="pres">
      <dgm:prSet presAssocID="{8FB8AD43-78A6-4A0F-807B-FC62D4B067AB}" presName="composite" presStyleCnt="0"/>
      <dgm:spPr/>
    </dgm:pt>
    <dgm:pt modelId="{70B51C4A-BFB4-4735-82E8-0F3F0982D2C2}" type="pres">
      <dgm:prSet presAssocID="{8FB8AD43-78A6-4A0F-807B-FC62D4B067AB}" presName="imgShp" presStyleLbl="fgImgPlace1" presStyleIdx="4" presStyleCnt="5" custLinFactX="-100000" custLinFactNeighborX="-103461" custLinFactNeighborY="-10047"/>
      <dgm:spPr>
        <a:solidFill>
          <a:srgbClr val="FF0000"/>
        </a:solidFill>
      </dgm:spPr>
    </dgm:pt>
    <dgm:pt modelId="{F0044D15-31F1-42C0-B753-7DA771FB4BCA}" type="pres">
      <dgm:prSet presAssocID="{8FB8AD43-78A6-4A0F-807B-FC62D4B067AB}" presName="txShp" presStyleLbl="node1" presStyleIdx="4" presStyleCnt="5" custScaleX="142649" custScaleY="65331">
        <dgm:presLayoutVars>
          <dgm:bulletEnabled val="1"/>
        </dgm:presLayoutVars>
      </dgm:prSet>
      <dgm:spPr/>
    </dgm:pt>
  </dgm:ptLst>
  <dgm:cxnLst>
    <dgm:cxn modelId="{93A9D70C-F1C2-43FD-98DE-CF791C9F3A24}" type="presOf" srcId="{4B264D9D-8B2C-4BBA-ADF6-6DF2FEC9B1EF}" destId="{E455C441-68F7-42E4-AD0E-F5B87A44AB74}" srcOrd="0" destOrd="0" presId="urn:microsoft.com/office/officeart/2005/8/layout/vList3"/>
    <dgm:cxn modelId="{1DA4291B-3133-4260-BA84-A3EF879A4759}" srcId="{133C551A-0820-49D6-A245-5B3DA125D7F5}" destId="{E8C8918A-CFF5-4CD0-9ED3-7551A5599A11}" srcOrd="0" destOrd="0" parTransId="{38D54286-B340-40AF-9C04-D979A7EF9C8B}" sibTransId="{268D3555-293D-4D23-8079-A265976A74AF}"/>
    <dgm:cxn modelId="{EF0EB826-7B79-44DA-9866-C66D1998B01F}" type="presOf" srcId="{0501FB26-AD07-47B5-A427-643E39497DC7}" destId="{1C147DF0-A943-4182-97E1-659F6796447C}" srcOrd="0" destOrd="0" presId="urn:microsoft.com/office/officeart/2005/8/layout/vList3"/>
    <dgm:cxn modelId="{BF39B15E-3D94-4971-A52A-44153124298B}" srcId="{133C551A-0820-49D6-A245-5B3DA125D7F5}" destId="{8FB8AD43-78A6-4A0F-807B-FC62D4B067AB}" srcOrd="4" destOrd="0" parTransId="{9727DAFA-3421-4D7F-A9AC-E7DFF220364E}" sibTransId="{BBFD9EB3-1083-4EA6-B529-4079FFF0ABD3}"/>
    <dgm:cxn modelId="{719C2047-D496-4FE9-8538-A0AFF67C9430}" type="presOf" srcId="{8FB8AD43-78A6-4A0F-807B-FC62D4B067AB}" destId="{F0044D15-31F1-42C0-B753-7DA771FB4BCA}" srcOrd="0" destOrd="0" presId="urn:microsoft.com/office/officeart/2005/8/layout/vList3"/>
    <dgm:cxn modelId="{90405291-0A12-41A0-A564-8AB20121CE0F}" type="presOf" srcId="{133C551A-0820-49D6-A245-5B3DA125D7F5}" destId="{4286E409-8D67-45B2-A169-F3B988B39502}" srcOrd="0" destOrd="0" presId="urn:microsoft.com/office/officeart/2005/8/layout/vList3"/>
    <dgm:cxn modelId="{B9D153A7-DF67-4022-B31A-10A6E7C6224A}" srcId="{133C551A-0820-49D6-A245-5B3DA125D7F5}" destId="{4B264D9D-8B2C-4BBA-ADF6-6DF2FEC9B1EF}" srcOrd="3" destOrd="0" parTransId="{A799AEBC-8351-4CC9-89DC-EFD5EB3596DC}" sibTransId="{68CE4AED-D892-4F28-BF27-FF36A04BAC4D}"/>
    <dgm:cxn modelId="{B65902C1-D5AC-450B-8601-78F5EF311E69}" type="presOf" srcId="{C45BB0A2-5DCE-4709-B7C7-100DD9DD543B}" destId="{7CE224E9-8286-4718-AD1E-38EB219DC153}" srcOrd="0" destOrd="0" presId="urn:microsoft.com/office/officeart/2005/8/layout/vList3"/>
    <dgm:cxn modelId="{B77CF0E1-D6B3-4B45-A225-8F98832AB3E0}" srcId="{133C551A-0820-49D6-A245-5B3DA125D7F5}" destId="{0501FB26-AD07-47B5-A427-643E39497DC7}" srcOrd="1" destOrd="0" parTransId="{91B55CB1-C969-4437-94F4-41A70924ADAA}" sibTransId="{DF71E9CF-6350-44AF-81D4-C898D0F3330B}"/>
    <dgm:cxn modelId="{06426AEA-1C10-423E-B5B6-C20462AD3EAD}" srcId="{133C551A-0820-49D6-A245-5B3DA125D7F5}" destId="{C45BB0A2-5DCE-4709-B7C7-100DD9DD543B}" srcOrd="2" destOrd="0" parTransId="{8BD42286-8961-4B68-8B33-B7392239DEFD}" sibTransId="{DD6BE054-7399-4F6E-AF8F-826B8164B2C7}"/>
    <dgm:cxn modelId="{C0FFEEFA-C06F-4DC5-962E-09CD23BCE69E}" type="presOf" srcId="{E8C8918A-CFF5-4CD0-9ED3-7551A5599A11}" destId="{9A2B176C-56C1-4264-9B0E-1B4DDED0CB6E}"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6556981D-D26D-47FC-AE14-399793EFE456}" type="presParOf" srcId="{4286E409-8D67-45B2-A169-F3B988B39502}" destId="{E0038397-044E-4E8D-9CC2-7F14FA9577B4}" srcOrd="1" destOrd="0" presId="urn:microsoft.com/office/officeart/2005/8/layout/vList3"/>
    <dgm:cxn modelId="{30358B68-4E87-4BF2-8361-5F06473D83B6}" type="presParOf" srcId="{4286E409-8D67-45B2-A169-F3B988B39502}" destId="{FA2EFBF0-81FA-40B7-8C5D-28F31BFFDE85}" srcOrd="2" destOrd="0" presId="urn:microsoft.com/office/officeart/2005/8/layout/vList3"/>
    <dgm:cxn modelId="{2C52250B-F9FB-4AFC-82C9-C77AA38D6658}" type="presParOf" srcId="{FA2EFBF0-81FA-40B7-8C5D-28F31BFFDE85}" destId="{E3F4DB27-46B6-4456-AFDD-279F20127BD7}" srcOrd="0" destOrd="0" presId="urn:microsoft.com/office/officeart/2005/8/layout/vList3"/>
    <dgm:cxn modelId="{1C1FD42E-E6BA-4383-B5C5-729E1844334D}" type="presParOf" srcId="{FA2EFBF0-81FA-40B7-8C5D-28F31BFFDE85}" destId="{1C147DF0-A943-4182-97E1-659F6796447C}" srcOrd="1" destOrd="0" presId="urn:microsoft.com/office/officeart/2005/8/layout/vList3"/>
    <dgm:cxn modelId="{F6D226DE-838A-4F6D-B64B-FB7ECF837B62}" type="presParOf" srcId="{4286E409-8D67-45B2-A169-F3B988B39502}" destId="{E446354D-B1E5-4C01-A6DF-DFADCC60D960}" srcOrd="3" destOrd="0" presId="urn:microsoft.com/office/officeart/2005/8/layout/vList3"/>
    <dgm:cxn modelId="{BB893933-B271-4617-A296-73179F9F74C4}" type="presParOf" srcId="{4286E409-8D67-45B2-A169-F3B988B39502}" destId="{6D9697C9-E56A-48A5-B98F-F6B704761273}" srcOrd="4" destOrd="0" presId="urn:microsoft.com/office/officeart/2005/8/layout/vList3"/>
    <dgm:cxn modelId="{1E6B5341-100E-4075-A43C-39467AA262DE}" type="presParOf" srcId="{6D9697C9-E56A-48A5-B98F-F6B704761273}" destId="{DC36F81A-404C-46EA-BD50-A4C056D079E1}" srcOrd="0" destOrd="0" presId="urn:microsoft.com/office/officeart/2005/8/layout/vList3"/>
    <dgm:cxn modelId="{D5A36092-81C2-4532-96F1-A3DEF19F3C78}" type="presParOf" srcId="{6D9697C9-E56A-48A5-B98F-F6B704761273}" destId="{7CE224E9-8286-4718-AD1E-38EB219DC153}" srcOrd="1" destOrd="0" presId="urn:microsoft.com/office/officeart/2005/8/layout/vList3"/>
    <dgm:cxn modelId="{C2C9DAD5-330C-4459-BD00-E242C9F75544}" type="presParOf" srcId="{4286E409-8D67-45B2-A169-F3B988B39502}" destId="{62D5E607-1D60-4212-A5A9-724DE53561AA}" srcOrd="5" destOrd="0" presId="urn:microsoft.com/office/officeart/2005/8/layout/vList3"/>
    <dgm:cxn modelId="{B2ABDDDE-8006-4FFE-84B4-4CE2C63685AA}" type="presParOf" srcId="{4286E409-8D67-45B2-A169-F3B988B39502}" destId="{1905C639-25B0-426C-91DA-CA0EE5494A86}" srcOrd="6" destOrd="0" presId="urn:microsoft.com/office/officeart/2005/8/layout/vList3"/>
    <dgm:cxn modelId="{B70C783D-2F99-4FFC-8ED3-98CAD5AC0790}" type="presParOf" srcId="{1905C639-25B0-426C-91DA-CA0EE5494A86}" destId="{3411758A-17F3-45A4-99F2-602C9E00D189}" srcOrd="0" destOrd="0" presId="urn:microsoft.com/office/officeart/2005/8/layout/vList3"/>
    <dgm:cxn modelId="{79BA0382-EAE8-414E-B135-CAC7AE9CBA74}" type="presParOf" srcId="{1905C639-25B0-426C-91DA-CA0EE5494A86}" destId="{E455C441-68F7-42E4-AD0E-F5B87A44AB74}" srcOrd="1" destOrd="0" presId="urn:microsoft.com/office/officeart/2005/8/layout/vList3"/>
    <dgm:cxn modelId="{AB09521D-A9B8-4FB5-8229-C9BF84FF2F66}" type="presParOf" srcId="{4286E409-8D67-45B2-A169-F3B988B39502}" destId="{6D8AB1AE-B70C-4C73-862D-C5087DF5A99C}" srcOrd="7" destOrd="0" presId="urn:microsoft.com/office/officeart/2005/8/layout/vList3"/>
    <dgm:cxn modelId="{90DE6270-29C3-45BD-9EBE-99E206761826}" type="presParOf" srcId="{4286E409-8D67-45B2-A169-F3B988B39502}" destId="{334BB1CF-4EFB-421D-B412-95499E376EE0}" srcOrd="8" destOrd="0" presId="urn:microsoft.com/office/officeart/2005/8/layout/vList3"/>
    <dgm:cxn modelId="{487FAC11-E26C-4794-9983-3D132A2AB5EA}" type="presParOf" srcId="{334BB1CF-4EFB-421D-B412-95499E376EE0}" destId="{70B51C4A-BFB4-4735-82E8-0F3F0982D2C2}" srcOrd="0" destOrd="0" presId="urn:microsoft.com/office/officeart/2005/8/layout/vList3"/>
    <dgm:cxn modelId="{DCF7962B-5E10-47AC-A9BD-AE468EE7CF2B}" type="presParOf" srcId="{334BB1CF-4EFB-421D-B412-95499E376EE0}" destId="{F0044D15-31F1-42C0-B753-7DA771FB4B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vi-VN" dirty="0"/>
            <a:t>a) Vai trò lãnh đạo của Đảng trong đấu tranh giành chính quyền (1930-1945)</a:t>
          </a:r>
          <a:endParaRPr lang="en-US"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b="0" dirty="0">
              <a:latin typeface="+mn-lt"/>
            </a:rPr>
            <a:t>Có đường lối cách mạng đúng đắn. Đường lối của Đảng phát triển từ Cương lĩnh chính trị đầu tiên (2-1930)</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13C8399-B418-4F43-B452-2861FDBAD265}">
      <dgm:prSet phldrT="[Text]" custT="1"/>
      <dgm:spPr>
        <a:solidFill>
          <a:schemeClr val="accent4">
            <a:lumMod val="40000"/>
            <a:lumOff val="60000"/>
            <a:alpha val="90000"/>
          </a:schemeClr>
        </a:solidFill>
      </dgm:spPr>
      <dgm:t>
        <a:bodyPr/>
        <a:lstStyle/>
        <a:p>
          <a:pPr algn="just"/>
          <a:r>
            <a:rPr lang="vi-VN" sz="2800" b="0" dirty="0">
              <a:latin typeface="+mn-lt"/>
            </a:rPr>
            <a:t>Kiên trì chuẩn bị chu đáo về lực lượng cách mạng; xây dựng khối đoàn kết</a:t>
          </a:r>
          <a:endParaRPr lang="en-US" sz="2800" b="0" dirty="0">
            <a:latin typeface="+mn-lt"/>
          </a:endParaRPr>
        </a:p>
      </dgm:t>
    </dgm:pt>
    <dgm:pt modelId="{779C5AA9-A3D5-4AF8-8D59-5C59DA8A8C93}" type="parTrans" cxnId="{55A688F5-1307-4BAF-97D4-BD7ADE3C99DE}">
      <dgm:prSet/>
      <dgm:spPr/>
      <dgm:t>
        <a:bodyPr/>
        <a:lstStyle/>
        <a:p>
          <a:endParaRPr lang="en-US"/>
        </a:p>
      </dgm:t>
    </dgm:pt>
    <dgm:pt modelId="{249F2843-513D-494C-950B-19B0FE3D3D1C}" type="sibTrans" cxnId="{55A688F5-1307-4BAF-97D4-BD7ADE3C99DE}">
      <dgm:prSet/>
      <dgm:spPr/>
      <dgm:t>
        <a:bodyPr/>
        <a:lstStyle/>
        <a:p>
          <a:endParaRPr lang="en-US"/>
        </a:p>
      </dgm:t>
    </dgm:pt>
    <dgm:pt modelId="{F3CD9042-62E1-40EF-9245-3B31E3657DCA}">
      <dgm:prSet phldrT="[Text]" custT="1"/>
      <dgm:spPr>
        <a:solidFill>
          <a:schemeClr val="accent4">
            <a:lumMod val="40000"/>
            <a:lumOff val="60000"/>
            <a:alpha val="90000"/>
          </a:schemeClr>
        </a:solidFill>
      </dgm:spPr>
      <dgm:t>
        <a:bodyPr/>
        <a:lstStyle/>
        <a:p>
          <a:pPr algn="just"/>
          <a:r>
            <a:rPr lang="pl-PL" sz="2800" b="0" dirty="0">
              <a:latin typeface="+mn-lt"/>
            </a:rPr>
            <a:t>Có phương pháp cách mạng đúng đắn, dự báo đúng, bám sát tình hình</a:t>
          </a:r>
          <a:r>
            <a:rPr lang="vi-VN" sz="2800" b="0" dirty="0">
              <a:latin typeface="+mn-lt"/>
            </a:rPr>
            <a:t>, </a:t>
          </a:r>
          <a:r>
            <a:rPr lang="pl-PL" sz="2800" b="0" dirty="0">
              <a:latin typeface="+mn-lt"/>
            </a:rPr>
            <a:t>biết tạo nên sức mạnh tổng hợp </a:t>
          </a:r>
          <a:endParaRPr lang="en-US" sz="2800" b="0" dirty="0">
            <a:latin typeface="+mn-lt"/>
          </a:endParaRPr>
        </a:p>
      </dgm:t>
    </dgm:pt>
    <dgm:pt modelId="{5F9C2F6B-634E-4BB0-AB2E-12525DB0593D}" type="parTrans" cxnId="{F82A7BC7-AC27-4ACB-93C1-5067B64733B8}">
      <dgm:prSet/>
      <dgm:spPr/>
      <dgm:t>
        <a:bodyPr/>
        <a:lstStyle/>
        <a:p>
          <a:endParaRPr lang="en-US"/>
        </a:p>
      </dgm:t>
    </dgm:pt>
    <dgm:pt modelId="{D905A2D6-8BBF-487C-8BBC-1B3FBE078D32}" type="sibTrans" cxnId="{F82A7BC7-AC27-4ACB-93C1-5067B64733B8}">
      <dgm:prSet/>
      <dgm:spPr/>
      <dgm:t>
        <a:bodyPr/>
        <a:lstStyle/>
        <a:p>
          <a:endParaRPr lang="en-US"/>
        </a:p>
      </dgm:t>
    </dgm:pt>
    <dgm:pt modelId="{98B30881-5243-48D2-83BC-E1668FB6B93C}">
      <dgm:prSet phldrT="[Text]" custT="1"/>
      <dgm:spPr>
        <a:solidFill>
          <a:schemeClr val="accent4">
            <a:lumMod val="40000"/>
            <a:lumOff val="60000"/>
            <a:alpha val="90000"/>
          </a:schemeClr>
        </a:solidFill>
      </dgm:spPr>
      <dgm:t>
        <a:bodyPr/>
        <a:lstStyle/>
        <a:p>
          <a:pPr algn="just"/>
          <a:r>
            <a:rPr lang="pl-PL" sz="2800" b="0" dirty="0">
              <a:latin typeface="+mn-lt"/>
            </a:rPr>
            <a:t>Công tác tuyên truyền vận động quần chúng linh hoạt, bằng nhiều hình thức phong phú </a:t>
          </a:r>
          <a:endParaRPr lang="en-US" sz="2800" b="0" dirty="0">
            <a:latin typeface="+mn-lt"/>
          </a:endParaRPr>
        </a:p>
      </dgm:t>
    </dgm:pt>
    <dgm:pt modelId="{175B4C98-5258-4D14-BFD7-711970047078}" type="parTrans" cxnId="{E50FA72D-5772-4747-B0E7-5137D8AD0366}">
      <dgm:prSet/>
      <dgm:spPr/>
      <dgm:t>
        <a:bodyPr/>
        <a:lstStyle/>
        <a:p>
          <a:endParaRPr lang="en-US"/>
        </a:p>
      </dgm:t>
    </dgm:pt>
    <dgm:pt modelId="{05756BDE-D6C4-4693-9DD2-AD0002C24673}" type="sibTrans" cxnId="{E50FA72D-5772-4747-B0E7-5137D8AD0366}">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72E11B03-E4B3-4EBA-9D4F-A7DCA43F59E9}" type="presOf" srcId="{3C0BAE56-9256-409C-A3F2-79F1CE6BB452}" destId="{D04BBFFA-FD3B-4C28-BBEF-B4D8528DF640}" srcOrd="0" destOrd="0" presId="urn:microsoft.com/office/officeart/2005/8/layout/vList5"/>
    <dgm:cxn modelId="{7EFAD022-976E-41E3-9354-DDFE66CE9851}" type="presOf" srcId="{513C8399-B418-4F43-B452-2861FDBAD265}" destId="{D04BBFFA-FD3B-4C28-BBEF-B4D8528DF640}" srcOrd="0" destOrd="1" presId="urn:microsoft.com/office/officeart/2005/8/layout/vList5"/>
    <dgm:cxn modelId="{3582662C-20FA-485F-8D5C-2BD3C5698D60}" srcId="{6D7034B9-42E1-4453-AFB2-7EF5CD6AE386}" destId="{3C0BAE56-9256-409C-A3F2-79F1CE6BB452}" srcOrd="0" destOrd="0" parTransId="{6FC5AC14-AF97-4823-93F8-D48E80EB4B32}" sibTransId="{B4294C0F-3EB5-434F-94B1-982C20D0583F}"/>
    <dgm:cxn modelId="{E50FA72D-5772-4747-B0E7-5137D8AD0366}" srcId="{6D7034B9-42E1-4453-AFB2-7EF5CD6AE386}" destId="{98B30881-5243-48D2-83BC-E1668FB6B93C}" srcOrd="3" destOrd="0" parTransId="{175B4C98-5258-4D14-BFD7-711970047078}" sibTransId="{05756BDE-D6C4-4693-9DD2-AD0002C24673}"/>
    <dgm:cxn modelId="{67B17A3A-FD14-4727-A4D2-0BA6B5E97557}" type="presOf" srcId="{369FB198-2D38-460C-A4B6-79A089A751A7}" destId="{554AA936-EBAA-45B7-A28A-F26470962B5D}" srcOrd="0" destOrd="0" presId="urn:microsoft.com/office/officeart/2005/8/layout/vList5"/>
    <dgm:cxn modelId="{9CB1A146-6AA6-40A2-AB45-34442CD051CB}" type="presOf" srcId="{F3CD9042-62E1-40EF-9245-3B31E3657DCA}" destId="{D04BBFFA-FD3B-4C28-BBEF-B4D8528DF640}" srcOrd="0" destOrd="2" presId="urn:microsoft.com/office/officeart/2005/8/layout/vList5"/>
    <dgm:cxn modelId="{53D4D546-9337-41F5-9A50-21DD400C3505}" type="presOf" srcId="{98B30881-5243-48D2-83BC-E1668FB6B93C}" destId="{D04BBFFA-FD3B-4C28-BBEF-B4D8528DF640}" srcOrd="0" destOrd="3"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D3683292-033C-4EEF-A414-FFB330A97AB3}" type="presOf" srcId="{6D7034B9-42E1-4453-AFB2-7EF5CD6AE386}" destId="{CDCE3BA9-6E3B-4541-A64F-A4E33A19DB30}" srcOrd="0" destOrd="0" presId="urn:microsoft.com/office/officeart/2005/8/layout/vList5"/>
    <dgm:cxn modelId="{F82A7BC7-AC27-4ACB-93C1-5067B64733B8}" srcId="{6D7034B9-42E1-4453-AFB2-7EF5CD6AE386}" destId="{F3CD9042-62E1-40EF-9245-3B31E3657DCA}" srcOrd="2" destOrd="0" parTransId="{5F9C2F6B-634E-4BB0-AB2E-12525DB0593D}" sibTransId="{D905A2D6-8BBF-487C-8BBC-1B3FBE078D32}"/>
    <dgm:cxn modelId="{55A688F5-1307-4BAF-97D4-BD7ADE3C99DE}" srcId="{6D7034B9-42E1-4453-AFB2-7EF5CD6AE386}" destId="{513C8399-B418-4F43-B452-2861FDBAD265}" srcOrd="1" destOrd="0" parTransId="{779C5AA9-A3D5-4AF8-8D59-5C59DA8A8C93}" sibTransId="{249F2843-513D-494C-950B-19B0FE3D3D1C}"/>
    <dgm:cxn modelId="{F66E6F39-E1F0-473B-8F5F-C798EF814ACE}" type="presParOf" srcId="{554AA936-EBAA-45B7-A28A-F26470962B5D}" destId="{2436ECF2-F3B9-46D8-95DF-CE81A5105648}" srcOrd="0" destOrd="0" presId="urn:microsoft.com/office/officeart/2005/8/layout/vList5"/>
    <dgm:cxn modelId="{9AFB49A2-31C7-4FD2-96CD-4F9988B177E9}" type="presParOf" srcId="{2436ECF2-F3B9-46D8-95DF-CE81A5105648}" destId="{CDCE3BA9-6E3B-4541-A64F-A4E33A19DB30}" srcOrd="0" destOrd="0" presId="urn:microsoft.com/office/officeart/2005/8/layout/vList5"/>
    <dgm:cxn modelId="{F20272B2-8092-44D6-8FBA-7067CD667258}"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0" i="1" dirty="0"/>
            <a:t>b) Vai trò lãnh đạo của Đảng trong cuộc chống Pháp xâm lược (1945-1954)</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a:t>Đảng có đường lối </a:t>
          </a:r>
          <a:r>
            <a:rPr lang="vi-VN" sz="2800" dirty="0"/>
            <a:t>kháng chiến đúng đắn, sáng tạo</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8E71D93D-41B5-4452-BF76-6860105A2738}">
      <dgm:prSet phldrT="[Text]" custT="1"/>
      <dgm:spPr>
        <a:solidFill>
          <a:schemeClr val="accent4">
            <a:lumMod val="40000"/>
            <a:lumOff val="60000"/>
            <a:alpha val="90000"/>
          </a:schemeClr>
        </a:solidFill>
      </dgm:spPr>
      <dgm:t>
        <a:bodyPr/>
        <a:lstStyle/>
        <a:p>
          <a:pPr algn="just"/>
          <a:r>
            <a:rPr lang="vi-VN" sz="2800" dirty="0"/>
            <a:t>Có công tác tư tưởng đúng đắn, động viên quân dân cả nước, phát huy chính nghĩa, tinh thần đoàn kết trong mặt trận Liên Việt </a:t>
          </a:r>
          <a:endParaRPr lang="en-US" sz="2800" b="0" dirty="0">
            <a:latin typeface="+mn-lt"/>
          </a:endParaRPr>
        </a:p>
      </dgm:t>
    </dgm:pt>
    <dgm:pt modelId="{F1CC1647-5332-45CB-98E8-A6685664BDE6}" type="parTrans" cxnId="{7ECC3F75-7AFD-4B39-85A7-1FF2B6F5DC4B}">
      <dgm:prSet/>
      <dgm:spPr/>
      <dgm:t>
        <a:bodyPr/>
        <a:lstStyle/>
        <a:p>
          <a:endParaRPr lang="en-US"/>
        </a:p>
      </dgm:t>
    </dgm:pt>
    <dgm:pt modelId="{371D7A1B-8000-484E-A021-0E2ACEAC3537}" type="sibTrans" cxnId="{7ECC3F75-7AFD-4B39-85A7-1FF2B6F5DC4B}">
      <dgm:prSet/>
      <dgm:spPr/>
      <dgm:t>
        <a:bodyPr/>
        <a:lstStyle/>
        <a:p>
          <a:endParaRPr lang="en-US"/>
        </a:p>
      </dgm:t>
    </dgm:pt>
    <dgm:pt modelId="{17EA869A-25BB-48C0-A48E-6102440A3D5A}">
      <dgm:prSet phldrT="[Text]" custT="1"/>
      <dgm:spPr>
        <a:solidFill>
          <a:schemeClr val="accent4">
            <a:lumMod val="40000"/>
            <a:lumOff val="60000"/>
            <a:alpha val="90000"/>
          </a:schemeClr>
        </a:solidFill>
      </dgm:spPr>
      <dgm:t>
        <a:bodyPr/>
        <a:lstStyle/>
        <a:p>
          <a:pPr algn="just"/>
          <a:r>
            <a:rPr lang="vi-VN" sz="2800" dirty="0"/>
            <a:t>Có công tác tổ chức tài giỏi, lãnh đạo chính quyền dân chủ nhân dân</a:t>
          </a:r>
          <a:endParaRPr lang="en-US" sz="2800" b="0" dirty="0">
            <a:latin typeface="+mn-lt"/>
          </a:endParaRPr>
        </a:p>
      </dgm:t>
    </dgm:pt>
    <dgm:pt modelId="{153DD477-4CB4-47C4-A7A8-79A0CFFE901C}" type="parTrans" cxnId="{8F800803-88F9-49B7-A3F1-8BF2F657C007}">
      <dgm:prSet/>
      <dgm:spPr/>
      <dgm:t>
        <a:bodyPr/>
        <a:lstStyle/>
        <a:p>
          <a:endParaRPr lang="en-US"/>
        </a:p>
      </dgm:t>
    </dgm:pt>
    <dgm:pt modelId="{E01A42F2-5873-4D91-A4DB-59EA9BD069AB}" type="sibTrans" cxnId="{8F800803-88F9-49B7-A3F1-8BF2F657C007}">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a:t>Đảng đã xây dựng được quân đội nhân dân anh hùng, có nghệ thuật quân sự tài giỏi.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8F800803-88F9-49B7-A3F1-8BF2F657C007}" srcId="{6D7034B9-42E1-4453-AFB2-7EF5CD6AE386}" destId="{17EA869A-25BB-48C0-A48E-6102440A3D5A}" srcOrd="2" destOrd="0" parTransId="{153DD477-4CB4-47C4-A7A8-79A0CFFE901C}" sibTransId="{E01A42F2-5873-4D91-A4DB-59EA9BD069AB}"/>
    <dgm:cxn modelId="{3582662C-20FA-485F-8D5C-2BD3C5698D60}" srcId="{6D7034B9-42E1-4453-AFB2-7EF5CD6AE386}" destId="{3C0BAE56-9256-409C-A3F2-79F1CE6BB452}" srcOrd="0" destOrd="0" parTransId="{6FC5AC14-AF97-4823-93F8-D48E80EB4B32}" sibTransId="{B4294C0F-3EB5-434F-94B1-982C20D0583F}"/>
    <dgm:cxn modelId="{FE2E0C47-120C-4B37-BD0B-1211B7B9C115}" srcId="{369FB198-2D38-460C-A4B6-79A089A751A7}" destId="{6D7034B9-42E1-4453-AFB2-7EF5CD6AE386}" srcOrd="0" destOrd="0" parTransId="{652AF41B-980E-4156-9455-E31F85178734}" sibTransId="{D70E3222-8B36-4632-983F-E02A07E08973}"/>
    <dgm:cxn modelId="{CF37574C-7969-42A3-8A5C-0C7921E07ECC}" type="presOf" srcId="{8E71D93D-41B5-4452-BF76-6860105A2738}" destId="{D04BBFFA-FD3B-4C28-BBEF-B4D8528DF640}" srcOrd="0" destOrd="1" presId="urn:microsoft.com/office/officeart/2005/8/layout/vList5"/>
    <dgm:cxn modelId="{A3E2E070-E8B3-4039-9114-66D6F807E9FB}" type="presOf" srcId="{17EA869A-25BB-48C0-A48E-6102440A3D5A}" destId="{D04BBFFA-FD3B-4C28-BBEF-B4D8528DF640}" srcOrd="0" destOrd="2" presId="urn:microsoft.com/office/officeart/2005/8/layout/vList5"/>
    <dgm:cxn modelId="{830C0375-8CBA-4517-90C3-89AAF58586A7}" type="presOf" srcId="{46709E7C-4AEB-4E21-969B-9D411261CFE2}" destId="{D04BBFFA-FD3B-4C28-BBEF-B4D8528DF640}" srcOrd="0" destOrd="3" presId="urn:microsoft.com/office/officeart/2005/8/layout/vList5"/>
    <dgm:cxn modelId="{7ECC3F75-7AFD-4B39-85A7-1FF2B6F5DC4B}" srcId="{6D7034B9-42E1-4453-AFB2-7EF5CD6AE386}" destId="{8E71D93D-41B5-4452-BF76-6860105A2738}" srcOrd="1" destOrd="0" parTransId="{F1CC1647-5332-45CB-98E8-A6685664BDE6}" sibTransId="{371D7A1B-8000-484E-A021-0E2ACEAC3537}"/>
    <dgm:cxn modelId="{D329E995-8B20-4221-A537-7204EE91D6E1}" srcId="{6D7034B9-42E1-4453-AFB2-7EF5CD6AE386}" destId="{46709E7C-4AEB-4E21-969B-9D411261CFE2}" srcOrd="3" destOrd="0" parTransId="{34E72FEE-0D35-42D6-9C8D-FC3D585E60C9}" sibTransId="{DB5E35BE-D53D-47FD-8D77-A87D702752DE}"/>
    <dgm:cxn modelId="{3F771CBB-5610-42AC-97C2-CC68570040D7}" type="presOf" srcId="{3C0BAE56-9256-409C-A3F2-79F1CE6BB452}" destId="{D04BBFFA-FD3B-4C28-BBEF-B4D8528DF640}" srcOrd="0" destOrd="0" presId="urn:microsoft.com/office/officeart/2005/8/layout/vList5"/>
    <dgm:cxn modelId="{124287E2-549D-4444-BD61-19CE1EBD51AA}" type="presOf" srcId="{369FB198-2D38-460C-A4B6-79A089A751A7}" destId="{554AA936-EBAA-45B7-A28A-F26470962B5D}" srcOrd="0" destOrd="0" presId="urn:microsoft.com/office/officeart/2005/8/layout/vList5"/>
    <dgm:cxn modelId="{9472E8E5-2F2C-4516-9F3D-FDEEEAA28569}" type="presOf" srcId="{6D7034B9-42E1-4453-AFB2-7EF5CD6AE386}" destId="{CDCE3BA9-6E3B-4541-A64F-A4E33A19DB30}" srcOrd="0" destOrd="0" presId="urn:microsoft.com/office/officeart/2005/8/layout/vList5"/>
    <dgm:cxn modelId="{B007903A-321C-49B7-AAFA-968E385CDD29}" type="presParOf" srcId="{554AA936-EBAA-45B7-A28A-F26470962B5D}" destId="{2436ECF2-F3B9-46D8-95DF-CE81A5105648}" srcOrd="0" destOrd="0" presId="urn:microsoft.com/office/officeart/2005/8/layout/vList5"/>
    <dgm:cxn modelId="{45725038-5489-4F3F-A282-A9F9D3812977}" type="presParOf" srcId="{2436ECF2-F3B9-46D8-95DF-CE81A5105648}" destId="{CDCE3BA9-6E3B-4541-A64F-A4E33A19DB30}" srcOrd="0" destOrd="0" presId="urn:microsoft.com/office/officeart/2005/8/layout/vList5"/>
    <dgm:cxn modelId="{3493BD2D-9E5F-428A-A01C-A101977158E0}"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a:t>c) Vai trò lãnh đạo Đảng trong cuộc chống Mỹ, thống nhất đất nước (1954- 1975)</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b="1" i="1" dirty="0"/>
            <a:t> </a:t>
          </a:r>
          <a:r>
            <a:rPr lang="vi-VN" sz="2800" dirty="0"/>
            <a:t>Đảng có đường lối chính trị, quân sự và phương pháp cách mạng độc lập, tự chủ</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a:t>Có công tác tư tưởng đúng đắn, đã động viên quân dân cả nước ta tin tưởng vào chính nghĩa vượt qua mọi gian khổ hy sinh.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8B0DC1F0-B230-45CC-8DF8-C4A5F8BCC9DC}">
      <dgm:prSet phldrT="[Text]" custT="1"/>
      <dgm:spPr>
        <a:solidFill>
          <a:schemeClr val="accent4">
            <a:lumMod val="40000"/>
            <a:lumOff val="60000"/>
            <a:alpha val="90000"/>
          </a:schemeClr>
        </a:solidFill>
      </dgm:spPr>
      <dgm:t>
        <a:bodyPr/>
        <a:lstStyle/>
        <a:p>
          <a:pPr algn="just"/>
          <a:r>
            <a:rPr lang="vi-VN" sz="2800" dirty="0"/>
            <a:t>Đảng có quân đội nhân dân anh hùng, có nghệ thuật quân sự tài giỏi; có tấm gương anh dũng chiến đấu</a:t>
          </a:r>
          <a:endParaRPr lang="en-US" sz="2800" b="0" dirty="0">
            <a:latin typeface="+mn-lt"/>
          </a:endParaRPr>
        </a:p>
      </dgm:t>
    </dgm:pt>
    <dgm:pt modelId="{49E33DE7-B5A2-471F-BC57-62D290B15D48}" type="parTrans" cxnId="{6BF9A78B-8A63-4763-AEC6-90AD032325AA}">
      <dgm:prSet/>
      <dgm:spPr/>
    </dgm:pt>
    <dgm:pt modelId="{61E21A77-ACDA-4FB2-A8EF-280DF2AE8E0E}" type="sibTrans" cxnId="{6BF9A78B-8A63-4763-AEC6-90AD032325AA}">
      <dgm:prSet/>
      <dgm:spPr/>
    </dgm:pt>
    <dgm:pt modelId="{AB8A6A55-9D70-4522-BE2F-2D918CB69F28}">
      <dgm:prSet phldrT="[Text]" custT="1"/>
      <dgm:spPr>
        <a:solidFill>
          <a:schemeClr val="accent4">
            <a:lumMod val="40000"/>
            <a:lumOff val="60000"/>
            <a:alpha val="90000"/>
          </a:schemeClr>
        </a:solidFill>
      </dgm:spPr>
      <dgm:t>
        <a:bodyPr/>
        <a:lstStyle/>
        <a:p>
          <a:pPr algn="just"/>
          <a:r>
            <a:rPr lang="vi-VN" sz="2800" dirty="0"/>
            <a:t> Đảng đã phát huy sức mạnh đoàn kết chiến đấu của nhân dân ba nước Việt Nam, Lào, Campuchia; có sự ủng hộ hết lòng và sự giúp đỡ to lớn của các nước xã hội chủ nghĩa;  </a:t>
          </a:r>
          <a:endParaRPr lang="en-US" sz="2800" b="0" dirty="0">
            <a:latin typeface="+mn-lt"/>
          </a:endParaRPr>
        </a:p>
      </dgm:t>
    </dgm:pt>
    <dgm:pt modelId="{23E7DBF9-99CF-41A7-9B0C-BB8DF32F1C5D}" type="parTrans" cxnId="{872B22FC-41BA-44D2-A82E-12CF57E1DF3F}">
      <dgm:prSet/>
      <dgm:spPr/>
    </dgm:pt>
    <dgm:pt modelId="{9C3A96AB-C06E-4652-A7F4-27F717B7A356}" type="sibTrans" cxnId="{872B22FC-41BA-44D2-A82E-12CF57E1DF3F}">
      <dgm:prSet/>
      <dgm:spPr/>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pt>
  </dgm:ptLst>
  <dgm:cxnLst>
    <dgm:cxn modelId="{68657B14-D2CE-45C3-A048-A68896DF444F}" type="presOf" srcId="{369FB198-2D38-460C-A4B6-79A089A751A7}" destId="{554AA936-EBAA-45B7-A28A-F26470962B5D}" srcOrd="0" destOrd="0" presId="urn:microsoft.com/office/officeart/2005/8/layout/vList5"/>
    <dgm:cxn modelId="{5D03341F-D6F1-4020-BE3A-21B5BAD90093}" type="presOf" srcId="{6D7034B9-42E1-4453-AFB2-7EF5CD6AE386}" destId="{CDCE3BA9-6E3B-4541-A64F-A4E33A19DB30}" srcOrd="0" destOrd="0" presId="urn:microsoft.com/office/officeart/2005/8/layout/vList5"/>
    <dgm:cxn modelId="{3582662C-20FA-485F-8D5C-2BD3C5698D60}" srcId="{6D7034B9-42E1-4453-AFB2-7EF5CD6AE386}" destId="{3C0BAE56-9256-409C-A3F2-79F1CE6BB452}" srcOrd="0" destOrd="0" parTransId="{6FC5AC14-AF97-4823-93F8-D48E80EB4B32}" sibTransId="{B4294C0F-3EB5-434F-94B1-982C20D0583F}"/>
    <dgm:cxn modelId="{9CE48D5D-46D7-4495-A017-DDFAC57096FF}" type="presOf" srcId="{3C0BAE56-9256-409C-A3F2-79F1CE6BB452}" destId="{D04BBFFA-FD3B-4C28-BBEF-B4D8528DF64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9933F24B-8FCE-4926-A11F-9BCF6B4CD287}" type="presOf" srcId="{AB8A6A55-9D70-4522-BE2F-2D918CB69F28}" destId="{D04BBFFA-FD3B-4C28-BBEF-B4D8528DF640}" srcOrd="0" destOrd="3" presId="urn:microsoft.com/office/officeart/2005/8/layout/vList5"/>
    <dgm:cxn modelId="{7A37B14D-6DD6-4BC1-AD3F-E219D2748DBF}" type="presOf" srcId="{8B0DC1F0-B230-45CC-8DF8-C4A5F8BCC9DC}" destId="{D04BBFFA-FD3B-4C28-BBEF-B4D8528DF640}" srcOrd="0" destOrd="2" presId="urn:microsoft.com/office/officeart/2005/8/layout/vList5"/>
    <dgm:cxn modelId="{06CB9484-C5FD-40FA-9412-6F21AE8F6CB2}" type="presOf" srcId="{46709E7C-4AEB-4E21-969B-9D411261CFE2}" destId="{D04BBFFA-FD3B-4C28-BBEF-B4D8528DF640}" srcOrd="0" destOrd="1" presId="urn:microsoft.com/office/officeart/2005/8/layout/vList5"/>
    <dgm:cxn modelId="{6BF9A78B-8A63-4763-AEC6-90AD032325AA}" srcId="{6D7034B9-42E1-4453-AFB2-7EF5CD6AE386}" destId="{8B0DC1F0-B230-45CC-8DF8-C4A5F8BCC9DC}" srcOrd="2" destOrd="0" parTransId="{49E33DE7-B5A2-471F-BC57-62D290B15D48}" sibTransId="{61E21A77-ACDA-4FB2-A8EF-280DF2AE8E0E}"/>
    <dgm:cxn modelId="{D329E995-8B20-4221-A537-7204EE91D6E1}" srcId="{6D7034B9-42E1-4453-AFB2-7EF5CD6AE386}" destId="{46709E7C-4AEB-4E21-969B-9D411261CFE2}" srcOrd="1" destOrd="0" parTransId="{34E72FEE-0D35-42D6-9C8D-FC3D585E60C9}" sibTransId="{DB5E35BE-D53D-47FD-8D77-A87D702752DE}"/>
    <dgm:cxn modelId="{872B22FC-41BA-44D2-A82E-12CF57E1DF3F}" srcId="{6D7034B9-42E1-4453-AFB2-7EF5CD6AE386}" destId="{AB8A6A55-9D70-4522-BE2F-2D918CB69F28}" srcOrd="3" destOrd="0" parTransId="{23E7DBF9-99CF-41A7-9B0C-BB8DF32F1C5D}" sibTransId="{9C3A96AB-C06E-4652-A7F4-27F717B7A356}"/>
    <dgm:cxn modelId="{AC1D7832-3DB1-4E9A-82B2-E0F21FFC541E}" type="presParOf" srcId="{554AA936-EBAA-45B7-A28A-F26470962B5D}" destId="{2436ECF2-F3B9-46D8-95DF-CE81A5105648}" srcOrd="0" destOrd="0" presId="urn:microsoft.com/office/officeart/2005/8/layout/vList5"/>
    <dgm:cxn modelId="{BB843037-8D6D-4B96-ABBE-E8226EA6DC28}" type="presParOf" srcId="{2436ECF2-F3B9-46D8-95DF-CE81A5105648}" destId="{CDCE3BA9-6E3B-4541-A64F-A4E33A19DB30}" srcOrd="0" destOrd="0" presId="urn:microsoft.com/office/officeart/2005/8/layout/vList5"/>
    <dgm:cxn modelId="{890983BF-1AAF-4227-B0F9-B9A4387264A3}"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a:t>d) Vai trò lãnh đạo của Đảng trong xây dựng chủ nghĩa xã hội và bảo vệ Tổ quốc (1975 - 1986)</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a:t>Đảng đã lãnh đạo nhân dân vừa ra sức khôi phục kinh tế vừa </a:t>
          </a:r>
          <a:r>
            <a:rPr lang="it-IT" sz="2800" dirty="0"/>
            <a:t>phải tiến hành hai cuộc chiến tranh bảo vệ biên giới phía Tây Nam và phía Bắc Tổ quốc</a:t>
          </a:r>
          <a:r>
            <a:rPr lang="pl-PL" sz="2800" dirty="0"/>
            <a:t>; đồng thời tập trung lãnh đạo xây dựng cơ sở vật chất của chủ nghĩa xã hội, từng bước cải thiện đời sống vật chất, tinh thần của nhân dân.</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pt>
  </dgm:ptLst>
  <dgm:cxnLst>
    <dgm:cxn modelId="{3582662C-20FA-485F-8D5C-2BD3C5698D60}" srcId="{6D7034B9-42E1-4453-AFB2-7EF5CD6AE386}" destId="{3C0BAE56-9256-409C-A3F2-79F1CE6BB452}" srcOrd="0" destOrd="0" parTransId="{6FC5AC14-AF97-4823-93F8-D48E80EB4B32}" sibTransId="{B4294C0F-3EB5-434F-94B1-982C20D0583F}"/>
    <dgm:cxn modelId="{0D78435D-4909-4F10-A9CE-E55A5E8CC952}" type="presOf" srcId="{3C0BAE56-9256-409C-A3F2-79F1CE6BB452}" destId="{D04BBFFA-FD3B-4C28-BBEF-B4D8528DF64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AA2FB2B9-276B-4027-B73B-383C3324FFA7}" type="presOf" srcId="{369FB198-2D38-460C-A4B6-79A089A751A7}" destId="{554AA936-EBAA-45B7-A28A-F26470962B5D}" srcOrd="0" destOrd="0" presId="urn:microsoft.com/office/officeart/2005/8/layout/vList5"/>
    <dgm:cxn modelId="{073FD2FA-EAB9-4A3A-BC57-0970670D7EFC}" type="presOf" srcId="{6D7034B9-42E1-4453-AFB2-7EF5CD6AE386}" destId="{CDCE3BA9-6E3B-4541-A64F-A4E33A19DB30}" srcOrd="0" destOrd="0" presId="urn:microsoft.com/office/officeart/2005/8/layout/vList5"/>
    <dgm:cxn modelId="{EA0E6CE7-6F18-49CE-ACB3-8E1A1FD53205}" type="presParOf" srcId="{554AA936-EBAA-45B7-A28A-F26470962B5D}" destId="{2436ECF2-F3B9-46D8-95DF-CE81A5105648}" srcOrd="0" destOrd="0" presId="urn:microsoft.com/office/officeart/2005/8/layout/vList5"/>
    <dgm:cxn modelId="{D55BCB9F-A1CB-4830-B2E7-98B235768DA4}" type="presParOf" srcId="{2436ECF2-F3B9-46D8-95DF-CE81A5105648}" destId="{CDCE3BA9-6E3B-4541-A64F-A4E33A19DB30}" srcOrd="0" destOrd="0" presId="urn:microsoft.com/office/officeart/2005/8/layout/vList5"/>
    <dgm:cxn modelId="{2828A457-D9E6-4F88-9165-E01C2687D4D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a:t>e) Vai trò lãnh đạo của Đảng trong công cuộc đổi mới (1986 - 2018)</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dirty="0"/>
            <a:t>Từ ĐH </a:t>
          </a:r>
          <a:r>
            <a:rPr lang="pl-PL" sz="2800" dirty="0"/>
            <a:t>VI (12-1986) </a:t>
          </a:r>
          <a:r>
            <a:rPr lang="vi-VN" sz="2800" dirty="0"/>
            <a:t>đến </a:t>
          </a:r>
          <a:r>
            <a:rPr lang="pl-PL" sz="2800" dirty="0"/>
            <a:t>XII (1-2016) Đảng ta đã đề ra các đường lối về</a:t>
          </a:r>
          <a:r>
            <a:rPr lang="vi-VN" sz="2800" dirty="0"/>
            <a:t>: </a:t>
          </a:r>
          <a:r>
            <a:rPr lang="pl-PL" sz="2800" dirty="0"/>
            <a:t> đẩy mạnh công nghiệp hoá, hiện đại hoá đất nước gắn với phát triển kinh tế tri thức, bảo vệ tài nguyên, môi </a:t>
          </a:r>
          <a:r>
            <a:rPr lang="vi-VN" sz="2800" dirty="0"/>
            <a:t>trường; </a:t>
          </a:r>
          <a:r>
            <a:rPr lang="pl-PL" sz="2800" dirty="0"/>
            <a:t> Đường lối về</a:t>
          </a:r>
          <a:r>
            <a:rPr lang="pl-PL" sz="2800" i="1" dirty="0"/>
            <a:t> </a:t>
          </a:r>
          <a:r>
            <a:rPr lang="pl-PL" sz="2800" dirty="0"/>
            <a:t>phát triển nền kinh tế thị trường định hướng xã hội chủ nghĩa, đường lối về</a:t>
          </a:r>
          <a:r>
            <a:rPr lang="pl-PL" sz="2800" i="1" dirty="0"/>
            <a:t> </a:t>
          </a:r>
          <a:r>
            <a:rPr lang="pl-PL" sz="2800" dirty="0"/>
            <a:t>xây dựng nền văn hoá tiên tiến, đậm đà bản sắc dân tộc; xây dựng con người, nâng cao đời sống nhân dân, thực hiện tiến bộ và công bằng xã </a:t>
          </a:r>
          <a:r>
            <a:rPr lang="vi-VN" sz="2800" dirty="0"/>
            <a:t>hội. </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7BBE4F3E-106B-4A91-B258-D3E554A48F46}">
      <dgm:prSet phldrT="[Text]" custT="1"/>
      <dgm:spPr>
        <a:solidFill>
          <a:schemeClr val="accent4">
            <a:lumMod val="40000"/>
            <a:lumOff val="60000"/>
            <a:alpha val="90000"/>
          </a:schemeClr>
        </a:solidFill>
      </dgm:spPr>
      <dgm:t>
        <a:bodyPr/>
        <a:lstStyle/>
        <a:p>
          <a:pPr algn="just"/>
          <a:r>
            <a:rPr lang="pl-PL" sz="2800" dirty="0"/>
            <a:t>Những thành tựu trong công cuộc đổi mới khẳng định đường lối đổi mới của Đảng là đúng đắn, sáng tạo</a:t>
          </a:r>
          <a:endParaRPr lang="en-US" sz="2800" b="0" dirty="0">
            <a:latin typeface="+mn-lt"/>
          </a:endParaRPr>
        </a:p>
      </dgm:t>
    </dgm:pt>
    <dgm:pt modelId="{B576B56E-0171-477D-AA15-8F040810901E}" type="parTrans" cxnId="{E817B3B7-308F-43A1-9494-D874873FA00C}">
      <dgm:prSet/>
      <dgm:spPr/>
      <dgm:t>
        <a:bodyPr/>
        <a:lstStyle/>
        <a:p>
          <a:endParaRPr lang="en-US"/>
        </a:p>
      </dgm:t>
    </dgm:pt>
    <dgm:pt modelId="{4F798B04-12D0-49B4-95B3-950B90459141}" type="sibTrans" cxnId="{E817B3B7-308F-43A1-9494-D874873FA00C}">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pt>
  </dgm:ptLst>
  <dgm:cxnLst>
    <dgm:cxn modelId="{3582662C-20FA-485F-8D5C-2BD3C5698D60}" srcId="{6D7034B9-42E1-4453-AFB2-7EF5CD6AE386}" destId="{3C0BAE56-9256-409C-A3F2-79F1CE6BB452}" srcOrd="0" destOrd="0" parTransId="{6FC5AC14-AF97-4823-93F8-D48E80EB4B32}" sibTransId="{B4294C0F-3EB5-434F-94B1-982C20D0583F}"/>
    <dgm:cxn modelId="{FE2E0C47-120C-4B37-BD0B-1211B7B9C115}" srcId="{369FB198-2D38-460C-A4B6-79A089A751A7}" destId="{6D7034B9-42E1-4453-AFB2-7EF5CD6AE386}" srcOrd="0" destOrd="0" parTransId="{652AF41B-980E-4156-9455-E31F85178734}" sibTransId="{D70E3222-8B36-4632-983F-E02A07E08973}"/>
    <dgm:cxn modelId="{E817B3B7-308F-43A1-9494-D874873FA00C}" srcId="{6D7034B9-42E1-4453-AFB2-7EF5CD6AE386}" destId="{7BBE4F3E-106B-4A91-B258-D3E554A48F46}" srcOrd="1" destOrd="0" parTransId="{B576B56E-0171-477D-AA15-8F040810901E}" sibTransId="{4F798B04-12D0-49B4-95B3-950B90459141}"/>
    <dgm:cxn modelId="{DD887EC1-C9B2-4F9B-944C-FB45F3E0D7C8}" type="presOf" srcId="{3C0BAE56-9256-409C-A3F2-79F1CE6BB452}" destId="{D04BBFFA-FD3B-4C28-BBEF-B4D8528DF640}" srcOrd="0" destOrd="0" presId="urn:microsoft.com/office/officeart/2005/8/layout/vList5"/>
    <dgm:cxn modelId="{B38635D7-F807-4F38-8A04-38E9EABD7C19}" type="presOf" srcId="{7BBE4F3E-106B-4A91-B258-D3E554A48F46}" destId="{D04BBFFA-FD3B-4C28-BBEF-B4D8528DF640}" srcOrd="0" destOrd="1" presId="urn:microsoft.com/office/officeart/2005/8/layout/vList5"/>
    <dgm:cxn modelId="{D834CCDA-29B8-4F27-AEA1-5491013F9783}" type="presOf" srcId="{369FB198-2D38-460C-A4B6-79A089A751A7}" destId="{554AA936-EBAA-45B7-A28A-F26470962B5D}" srcOrd="0" destOrd="0" presId="urn:microsoft.com/office/officeart/2005/8/layout/vList5"/>
    <dgm:cxn modelId="{6065B5FF-ED73-4BD2-8DC2-195CD4546599}" type="presOf" srcId="{6D7034B9-42E1-4453-AFB2-7EF5CD6AE386}" destId="{CDCE3BA9-6E3B-4541-A64F-A4E33A19DB30}" srcOrd="0" destOrd="0" presId="urn:microsoft.com/office/officeart/2005/8/layout/vList5"/>
    <dgm:cxn modelId="{6F651268-2858-404A-A2D5-251C84606571}" type="presParOf" srcId="{554AA936-EBAA-45B7-A28A-F26470962B5D}" destId="{2436ECF2-F3B9-46D8-95DF-CE81A5105648}" srcOrd="0" destOrd="0" presId="urn:microsoft.com/office/officeart/2005/8/layout/vList5"/>
    <dgm:cxn modelId="{C0EEB4A0-8339-4FA2-BBF6-1A5174876B89}" type="presParOf" srcId="{2436ECF2-F3B9-46D8-95DF-CE81A5105648}" destId="{CDCE3BA9-6E3B-4541-A64F-A4E33A19DB30}" srcOrd="0" destOrd="0" presId="urn:microsoft.com/office/officeart/2005/8/layout/vList5"/>
    <dgm:cxn modelId="{5272A391-61CD-4A15-87BC-58BF2D335F9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vi-VN" sz="2800" b="1" i="0" dirty="0"/>
            <a:t>1. Thắng lợi của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vi-VN" sz="2800" i="0" dirty="0"/>
            <a:t>a) Thắng lợi của Cách mạng Tháng Tám năm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a:t>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a:t> </a:t>
          </a:r>
          <a:r>
            <a:rPr lang="vi-VN" sz="2800" i="0" dirty="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vi-VN" sz="2800" i="0" dirty="0"/>
            <a:t>b) Thắng lợi của các cuộc kháng chiến chống xâm lược, thống nhất đất nước, bảo vệ Tổ quốc, làm tròn nghĩa vụ quốc tế </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9E1EFDBB-F3CA-4B0A-A4A1-0DC7557B2B24}">
      <dgm:prSet phldrT="[Text]" custT="1"/>
      <dgm:spPr/>
      <dgm:t>
        <a:bodyPr/>
        <a:lstStyle/>
        <a:p>
          <a:r>
            <a:rPr lang="vi-VN" sz="2800" i="0" dirty="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pt>
    <dgm:pt modelId="{F16CF601-98FE-4824-8F54-D8BF0D517D98}" type="pres">
      <dgm:prSet presAssocID="{FCF3D07F-1AE9-4773-ACAC-3CAF50BF8221}" presName="parentText" presStyleLbl="node1" presStyleIdx="0" presStyleCnt="2">
        <dgm:presLayoutVars>
          <dgm:chMax val="0"/>
          <dgm:bulletEnabled val="1"/>
        </dgm:presLayoutVars>
      </dgm:prSet>
      <dgm:spPr/>
    </dgm:pt>
    <dgm:pt modelId="{7BCE0326-2E8E-4170-870E-4614F061DE15}" type="pres">
      <dgm:prSet presAssocID="{FCF3D07F-1AE9-4773-ACAC-3CAF50BF8221}" presName="childText" presStyleLbl="revTx" presStyleIdx="0" presStyleCnt="2">
        <dgm:presLayoutVars>
          <dgm:bulletEnabled val="1"/>
        </dgm:presLayoutVars>
      </dgm:prSet>
      <dgm:spPr/>
    </dgm:pt>
    <dgm:pt modelId="{6707F91E-DC5F-4275-8B78-CD58EA84233A}" type="pres">
      <dgm:prSet presAssocID="{9258AC15-F485-4CE9-B307-4F883C06972A}" presName="parentText" presStyleLbl="node1" presStyleIdx="1" presStyleCnt="2">
        <dgm:presLayoutVars>
          <dgm:chMax val="0"/>
          <dgm:bulletEnabled val="1"/>
        </dgm:presLayoutVars>
      </dgm:prSet>
      <dgm:spPr/>
    </dgm:pt>
    <dgm:pt modelId="{7B1577FC-BF1F-4D6D-9B86-525ABC0E6594}" type="pres">
      <dgm:prSet presAssocID="{9258AC15-F485-4CE9-B307-4F883C06972A}" presName="childText" presStyleLbl="revTx" presStyleIdx="1" presStyleCnt="2">
        <dgm:presLayoutVars>
          <dgm:bulletEnabled val="1"/>
        </dgm:presLayoutVars>
      </dgm:prSet>
      <dgm:spPr/>
    </dgm:pt>
  </dgm:ptLst>
  <dgm:cxnLst>
    <dgm:cxn modelId="{A7DC9309-8478-4910-990C-09705229FAD9}" srcId="{FCF3D07F-1AE9-4773-ACAC-3CAF50BF8221}" destId="{B351E811-903C-4EC0-AAC4-7D18D0BD68DD}" srcOrd="1" destOrd="0" parTransId="{612C297D-1846-4C8D-8172-FA229A782C9F}" sibTransId="{647C5169-F826-4EE2-A4A7-6BA626EE2203}"/>
    <dgm:cxn modelId="{A046E71E-D14C-4C89-AAEA-F53162553D18}" srcId="{9258AC15-F485-4CE9-B307-4F883C06972A}" destId="{9E1EFDBB-F3CA-4B0A-A4A1-0DC7557B2B24}" srcOrd="1" destOrd="0" parTransId="{B2BAFA71-1C4F-45A6-8F41-29754806ADF3}" sibTransId="{CEFF7124-5C9B-4123-B7F4-D05644E70ED0}"/>
    <dgm:cxn modelId="{CD419435-260D-4321-957E-E88AF6E29DEB}" type="presOf" srcId="{B351E811-903C-4EC0-AAC4-7D18D0BD68DD}" destId="{7BCE0326-2E8E-4170-870E-4614F061DE15}" srcOrd="0" destOrd="1" presId="urn:microsoft.com/office/officeart/2005/8/layout/vList2"/>
    <dgm:cxn modelId="{3099B648-B228-4F56-B03E-4F124AF8EA11}" type="presOf" srcId="{9E1EFDBB-F3CA-4B0A-A4A1-0DC7557B2B24}" destId="{7B1577FC-BF1F-4D6D-9B86-525ABC0E6594}" srcOrd="0" destOrd="1" presId="urn:microsoft.com/office/officeart/2005/8/layout/vList2"/>
    <dgm:cxn modelId="{71102379-9D4D-42B9-B23F-1FA833B384B6}" type="presOf" srcId="{FCF3D07F-1AE9-4773-ACAC-3CAF50BF8221}" destId="{F16CF601-98FE-4824-8F54-D8BF0D517D98}" srcOrd="0" destOrd="0" presId="urn:microsoft.com/office/officeart/2005/8/layout/vList2"/>
    <dgm:cxn modelId="{6ADFF88E-B797-4E7D-8B98-35037DF5A7D2}" type="presOf" srcId="{382DD631-B737-40C6-B376-EAED3A44E3C0}" destId="{F3C4EFA9-13CE-421E-94ED-98CB5574F6A0}" srcOrd="0" destOrd="0" presId="urn:microsoft.com/office/officeart/2005/8/layout/vList2"/>
    <dgm:cxn modelId="{5407DFBB-48AA-47EB-9FBC-8064C6986B99}" srcId="{9258AC15-F485-4CE9-B307-4F883C06972A}" destId="{63A7E8FB-7264-471A-A2A9-EA443B1F720D}" srcOrd="0" destOrd="0" parTransId="{4BF9FF4B-34BF-4617-B02D-A576A95769F8}" sibTransId="{89A4F052-7DD1-4773-AF62-878D7A4FC4DA}"/>
    <dgm:cxn modelId="{A7A030C0-D73B-4FBB-846A-E5F65902C1C0}" srcId="{382DD631-B737-40C6-B376-EAED3A44E3C0}" destId="{9258AC15-F485-4CE9-B307-4F883C06972A}" srcOrd="1" destOrd="0" parTransId="{7B0CCA77-62E2-4B20-A305-A481CB610807}" sibTransId="{17F4EC40-112C-4C3D-987C-E7FACF47DB57}"/>
    <dgm:cxn modelId="{DCC1E1C2-7FDE-469A-B30E-0B4F42A49D1E}" type="presOf" srcId="{9258AC15-F485-4CE9-B307-4F883C06972A}" destId="{6707F91E-DC5F-4275-8B78-CD58EA84233A}" srcOrd="0" destOrd="0" presId="urn:microsoft.com/office/officeart/2005/8/layout/vList2"/>
    <dgm:cxn modelId="{B9B5C5D0-A381-4ADE-9DEA-F6F8A2403E0C}" srcId="{382DD631-B737-40C6-B376-EAED3A44E3C0}" destId="{FCF3D07F-1AE9-4773-ACAC-3CAF50BF8221}" srcOrd="0" destOrd="0" parTransId="{948CB860-E597-4E9F-9B84-5E2C4A2D18F8}" sibTransId="{2BA8B220-D26C-4432-AC75-EDFD6085376C}"/>
    <dgm:cxn modelId="{A8AB53D5-F398-4354-B14B-FBA8B46F9CCE}" srcId="{FCF3D07F-1AE9-4773-ACAC-3CAF50BF8221}" destId="{37E1CF98-E757-4B7E-A323-8B632FA9EB9B}" srcOrd="0" destOrd="0" parTransId="{40E574A5-8C32-4996-9780-DD5B94105E4A}" sibTransId="{21BEE605-64F1-4D09-AAE3-D63BCDA5595C}"/>
    <dgm:cxn modelId="{869F60DE-E3F5-4376-BB11-52894F1E2C4B}" type="presOf" srcId="{37E1CF98-E757-4B7E-A323-8B632FA9EB9B}" destId="{7BCE0326-2E8E-4170-870E-4614F061DE15}" srcOrd="0" destOrd="0" presId="urn:microsoft.com/office/officeart/2005/8/layout/vList2"/>
    <dgm:cxn modelId="{E148D0E2-E477-4B8A-BDED-ABF791D1391A}" type="presOf" srcId="{63A7E8FB-7264-471A-A2A9-EA443B1F720D}" destId="{7B1577FC-BF1F-4D6D-9B86-525ABC0E6594}" srcOrd="0" destOrd="0" presId="urn:microsoft.com/office/officeart/2005/8/layout/vList2"/>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08D0121-237A-41CB-94D0-88DA2A3DDC5B}">
      <dgm:prSet phldrT="[Text]" custT="1"/>
      <dgm:spPr>
        <a:solidFill>
          <a:srgbClr val="002060"/>
        </a:solidFill>
      </dgm:spPr>
      <dgm:t>
        <a:bodyPr/>
        <a:lstStyle/>
        <a:p>
          <a:r>
            <a:rPr lang="nl-NL" sz="2400" i="1" dirty="0"/>
            <a:t>Ý nghĩa :Đối với nước ta</a:t>
          </a:r>
          <a:r>
            <a:rPr lang="nl-NL" sz="2400" dirty="0"/>
            <a:t>, </a:t>
          </a:r>
          <a:r>
            <a:rPr lang="vi-VN" sz="2400" dirty="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a:t>Đối với quốc tế</a:t>
          </a:r>
          <a:r>
            <a:rPr lang="nl-NL" sz="2400" dirty="0"/>
            <a:t>, thắng lợi này đã </a:t>
          </a:r>
          <a:r>
            <a:rPr lang="pl-PL" sz="2400" dirty="0"/>
            <a:t>đã cổ vũ mạnh mẽ phong trào giải phóng dân tộc trên thế giới; mở rộng địa bàn, tăng thêm lực lượng cho chủ nghĩa xã hội và cách mạng thế giới</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2"/>
      <dgm:spPr/>
    </dgm:pt>
    <dgm:pt modelId="{5B862E4D-4D36-4694-B934-1C829F4D7403}" type="pres">
      <dgm:prSet presAssocID="{8E777411-57C8-4355-B796-5758F88D1A63}" presName="conn" presStyleLbl="parChTrans1D2" presStyleIdx="0" presStyleCnt="1"/>
      <dgm:spPr/>
    </dgm:pt>
    <dgm:pt modelId="{BA4084FA-2C13-4AAB-8581-47A4AEE03356}" type="pres">
      <dgm:prSet presAssocID="{8E777411-57C8-4355-B796-5758F88D1A63}" presName="extraNode" presStyleLbl="node1" presStyleIdx="0" presStyleCnt="2"/>
      <dgm:spPr/>
    </dgm:pt>
    <dgm:pt modelId="{EDBF7531-043D-475E-82F7-F79C69C43064}" type="pres">
      <dgm:prSet presAssocID="{8E777411-57C8-4355-B796-5758F88D1A63}" presName="dstNode" presStyleLbl="node1" presStyleIdx="0" presStyleCnt="2"/>
      <dgm:spPr/>
    </dgm:pt>
    <dgm:pt modelId="{29D6C3C3-C361-47E2-B20B-E9AB7A6A05F1}" type="pres">
      <dgm:prSet presAssocID="{908D0121-237A-41CB-94D0-88DA2A3DDC5B}" presName="text_1" presStyleLbl="node1" presStyleIdx="0" presStyleCnt="2" custScaleY="148447">
        <dgm:presLayoutVars>
          <dgm:bulletEnabled val="1"/>
        </dgm:presLayoutVars>
      </dgm:prSet>
      <dgm:spPr/>
    </dgm:pt>
    <dgm:pt modelId="{87BC2E2A-C47B-41BC-B757-4D22938ECC6F}" type="pres">
      <dgm:prSet presAssocID="{908D0121-237A-41CB-94D0-88DA2A3DDC5B}" presName="accent_1" presStyleCnt="0"/>
      <dgm:spPr/>
    </dgm:pt>
    <dgm:pt modelId="{D740C635-B7F8-40C5-BE8B-38A1E52B5520}" type="pres">
      <dgm:prSet presAssocID="{908D0121-237A-41CB-94D0-88DA2A3DDC5B}" presName="accentRepeatNode" presStyleLbl="solidFgAcc1" presStyleIdx="0" presStyleCnt="2"/>
      <dgm:spPr/>
    </dgm:pt>
    <dgm:pt modelId="{C4333E53-4050-4FEC-A585-AF820B202A99}" type="pres">
      <dgm:prSet presAssocID="{4D132F84-3595-47C3-8E68-FCE528103DD5}" presName="text_2" presStyleLbl="node1" presStyleIdx="1" presStyleCnt="2">
        <dgm:presLayoutVars>
          <dgm:bulletEnabled val="1"/>
        </dgm:presLayoutVars>
      </dgm:prSet>
      <dgm:spPr/>
    </dgm:pt>
    <dgm:pt modelId="{96EC9AB9-2CEE-438B-8CEA-4E802D127B46}" type="pres">
      <dgm:prSet presAssocID="{4D132F84-3595-47C3-8E68-FCE528103DD5}" presName="accent_2" presStyleCnt="0"/>
      <dgm:spPr/>
    </dgm:pt>
    <dgm:pt modelId="{1F51110C-1145-4699-A4CD-DA619591B35E}" type="pres">
      <dgm:prSet presAssocID="{4D132F84-3595-47C3-8E68-FCE528103DD5}" presName="accentRepeatNode" presStyleLbl="solidFgAcc1" presStyleIdx="1" presStyleCnt="2"/>
      <dgm:spPr/>
    </dgm:pt>
  </dgm:ptLst>
  <dgm:cxnLst>
    <dgm:cxn modelId="{16F89F39-F0C0-479E-84EB-C69268354C22}" type="presOf" srcId="{4D132F84-3595-47C3-8E68-FCE528103DD5}" destId="{C4333E53-4050-4FEC-A585-AF820B202A99}" srcOrd="0" destOrd="0" presId="urn:microsoft.com/office/officeart/2008/layout/VerticalCurvedList"/>
    <dgm:cxn modelId="{5BAD0B56-18A5-46ED-9B67-E3B9F5B2241F}" srcId="{8E777411-57C8-4355-B796-5758F88D1A63}" destId="{908D0121-237A-41CB-94D0-88DA2A3DDC5B}" srcOrd="0" destOrd="0" parTransId="{9283BA2C-A75C-4D5D-BABA-D636E0B3569A}" sibTransId="{6A23D19E-D2BC-4115-992B-4329ABED122A}"/>
    <dgm:cxn modelId="{F859827A-5383-40BF-B59C-1651BD65FFE6}" type="presOf" srcId="{908D0121-237A-41CB-94D0-88DA2A3DDC5B}" destId="{29D6C3C3-C361-47E2-B20B-E9AB7A6A05F1}" srcOrd="0" destOrd="0" presId="urn:microsoft.com/office/officeart/2008/layout/VerticalCurvedList"/>
    <dgm:cxn modelId="{C8FC7184-9B38-40AE-8E53-C4D8CBE6C6CA}" type="presOf" srcId="{8E777411-57C8-4355-B796-5758F88D1A63}" destId="{ADB7B7BB-55C5-469C-90C5-2C862C608829}" srcOrd="0" destOrd="0" presId="urn:microsoft.com/office/officeart/2008/layout/VerticalCurvedList"/>
    <dgm:cxn modelId="{7A4A2089-D6E2-4137-B84B-9E6379BB017E}" type="presOf" srcId="{6A23D19E-D2BC-4115-992B-4329ABED122A}" destId="{5B862E4D-4D36-4694-B934-1C829F4D7403}" srcOrd="0" destOrd="0" presId="urn:microsoft.com/office/officeart/2008/layout/VerticalCurvedList"/>
    <dgm:cxn modelId="{64B573DB-3267-4B1E-A046-56A7CA83C904}" srcId="{8E777411-57C8-4355-B796-5758F88D1A63}" destId="{4D132F84-3595-47C3-8E68-FCE528103DD5}" srcOrd="1"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E896B379-A9F0-4E3F-8990-7F92EEEC34B3}" type="presParOf" srcId="{273AC77C-60B6-45A9-98F0-FB13A6A63A8E}" destId="{29D6C3C3-C361-47E2-B20B-E9AB7A6A05F1}" srcOrd="1" destOrd="0" presId="urn:microsoft.com/office/officeart/2008/layout/VerticalCurvedList"/>
    <dgm:cxn modelId="{C85AFA06-161F-440B-BFDB-CEA84045284D}" type="presParOf" srcId="{273AC77C-60B6-45A9-98F0-FB13A6A63A8E}" destId="{87BC2E2A-C47B-41BC-B757-4D22938ECC6F}" srcOrd="2" destOrd="0" presId="urn:microsoft.com/office/officeart/2008/layout/VerticalCurvedList"/>
    <dgm:cxn modelId="{479DA045-8768-4AFD-941A-5FDF5FAF1681}" type="presParOf" srcId="{87BC2E2A-C47B-41BC-B757-4D22938ECC6F}" destId="{D740C635-B7F8-40C5-BE8B-38A1E52B5520}" srcOrd="0" destOrd="0" presId="urn:microsoft.com/office/officeart/2008/layout/VerticalCurvedList"/>
    <dgm:cxn modelId="{C6E652A1-8A5F-4A25-85B7-B3AD735EF467}" type="presParOf" srcId="{273AC77C-60B6-45A9-98F0-FB13A6A63A8E}" destId="{C4333E53-4050-4FEC-A585-AF820B202A99}" srcOrd="3" destOrd="0" presId="urn:microsoft.com/office/officeart/2008/layout/VerticalCurvedList"/>
    <dgm:cxn modelId="{0150C943-8D0F-4456-9252-C7703CB5DBAD}" type="presParOf" srcId="{273AC77C-60B6-45A9-98F0-FB13A6A63A8E}" destId="{96EC9AB9-2CEE-438B-8CEA-4E802D127B46}" srcOrd="4" destOrd="0" presId="urn:microsoft.com/office/officeart/2008/layout/VerticalCurvedList"/>
    <dgm:cxn modelId="{EEE7513A-0D5D-4AE0-B818-54AC3B03BA71}" type="presParOf" srcId="{96EC9AB9-2CEE-438B-8CEA-4E802D127B46}"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3EECE2-02F8-4D27-B1A4-4B08813CC09D}">
      <dgm:prSet custT="1"/>
      <dgm:spPr>
        <a:solidFill>
          <a:schemeClr val="accent1">
            <a:lumMod val="50000"/>
          </a:schemeClr>
        </a:solidFill>
      </dgm:spPr>
      <dgm:t>
        <a:bodyPr/>
        <a:lstStyle/>
        <a:p>
          <a:r>
            <a:rPr lang="pl-PL" sz="2400" dirty="0"/>
            <a:t>Với thắng lợi này</a:t>
          </a:r>
          <a:r>
            <a:rPr lang="vi-VN" sz="2400" dirty="0"/>
            <a:t>, miền Nam</a:t>
          </a:r>
          <a:r>
            <a:rPr lang="pl-PL" sz="2400" dirty="0"/>
            <a:t> hoàn toàn được giải phóng</a:t>
          </a:r>
          <a:r>
            <a:rPr lang="vi-VN" sz="2400" dirty="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dirty="0"/>
        </a:p>
      </dgm:t>
    </dgm:pt>
    <dgm:pt modelId="{790BCF2C-6D07-4E41-BE02-E274D5681260}" type="parTrans" cxnId="{7F91F821-9E3D-41FE-A6D0-C9DA23003120}">
      <dgm:prSet/>
      <dgm:spPr/>
      <dgm:t>
        <a:bodyPr/>
        <a:lstStyle/>
        <a:p>
          <a:endParaRPr lang="en-US"/>
        </a:p>
      </dgm:t>
    </dgm:pt>
    <dgm:pt modelId="{41A69E4E-DC4D-4730-B5DE-F9ECD8C391BB}" type="sibTrans" cxnId="{7F91F821-9E3D-41FE-A6D0-C9DA23003120}">
      <dgm:prSet/>
      <dgm:spPr/>
      <dgm:t>
        <a:bodyPr/>
        <a:lstStyle/>
        <a:p>
          <a:endParaRPr lang="en-US"/>
        </a:p>
      </dgm:t>
    </dgm:pt>
    <dgm:pt modelId="{3A719E9C-6278-4589-9C84-B4518A71357A}">
      <dgm:prSet custT="1"/>
      <dgm:spPr>
        <a:solidFill>
          <a:schemeClr val="accent1">
            <a:lumMod val="50000"/>
          </a:schemeClr>
        </a:solidFill>
      </dgm:spPr>
      <dgm:t>
        <a:bodyPr/>
        <a:lstStyle/>
        <a:p>
          <a:r>
            <a:rPr lang="vi-VN" sz="2400" dirty="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dirty="0"/>
        </a:p>
      </dgm:t>
    </dgm:pt>
    <dgm:pt modelId="{BF308293-1DF8-460D-9F20-7108E101F1C1}" type="parTrans" cxnId="{E6D8C501-B5F7-4F83-B0D5-564FC16866CF}">
      <dgm:prSet/>
      <dgm:spPr/>
      <dgm:t>
        <a:bodyPr/>
        <a:lstStyle/>
        <a:p>
          <a:endParaRPr lang="en-US"/>
        </a:p>
      </dgm:t>
    </dgm:pt>
    <dgm:pt modelId="{83E6FDFA-4677-470E-99E8-ACA079C58D94}" type="sibTrans" cxnId="{E6D8C501-B5F7-4F83-B0D5-564FC16866CF}">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2"/>
      <dgm:spPr/>
    </dgm:pt>
    <dgm:pt modelId="{A25181EA-F80D-4010-AAF6-0663E4067AFA}" type="pres">
      <dgm:prSet presAssocID="{5EF4435D-7A0B-4D7A-9098-94917A6B7EAB}" presName="conn" presStyleLbl="parChTrans1D2" presStyleIdx="0" presStyleCnt="1"/>
      <dgm:spPr/>
    </dgm:pt>
    <dgm:pt modelId="{B0C9D0C2-0871-4458-9A4B-864E6BC4012E}" type="pres">
      <dgm:prSet presAssocID="{5EF4435D-7A0B-4D7A-9098-94917A6B7EAB}" presName="extraNode" presStyleLbl="node1" presStyleIdx="0" presStyleCnt="2"/>
      <dgm:spPr/>
    </dgm:pt>
    <dgm:pt modelId="{964BAF3B-00A1-40CC-9F0F-4E5831541FFA}" type="pres">
      <dgm:prSet presAssocID="{5EF4435D-7A0B-4D7A-9098-94917A6B7EAB}" presName="dstNode" presStyleLbl="node1" presStyleIdx="0" presStyleCnt="2"/>
      <dgm:spPr/>
    </dgm:pt>
    <dgm:pt modelId="{CE6800F2-9A9C-4F77-9495-DFE7FC912F98}" type="pres">
      <dgm:prSet presAssocID="{313EECE2-02F8-4D27-B1A4-4B08813CC09D}" presName="text_1" presStyleLbl="node1" presStyleIdx="0" presStyleCnt="2">
        <dgm:presLayoutVars>
          <dgm:bulletEnabled val="1"/>
        </dgm:presLayoutVars>
      </dgm:prSet>
      <dgm:spPr/>
    </dgm:pt>
    <dgm:pt modelId="{C0655840-6D1A-4F90-BFDC-EB21A695ACB9}" type="pres">
      <dgm:prSet presAssocID="{313EECE2-02F8-4D27-B1A4-4B08813CC09D}" presName="accent_1" presStyleCnt="0"/>
      <dgm:spPr/>
    </dgm:pt>
    <dgm:pt modelId="{1644414F-4C45-4ACC-9CAD-99BD52F26CB8}" type="pres">
      <dgm:prSet presAssocID="{313EECE2-02F8-4D27-B1A4-4B08813CC09D}" presName="accentRepeatNode" presStyleLbl="solidFgAcc1" presStyleIdx="0" presStyleCnt="2"/>
      <dgm:spPr/>
    </dgm:pt>
    <dgm:pt modelId="{D0F5FFE4-1D22-4B10-816D-C93C135CE05F}" type="pres">
      <dgm:prSet presAssocID="{3A719E9C-6278-4589-9C84-B4518A71357A}" presName="text_2" presStyleLbl="node1" presStyleIdx="1" presStyleCnt="2">
        <dgm:presLayoutVars>
          <dgm:bulletEnabled val="1"/>
        </dgm:presLayoutVars>
      </dgm:prSet>
      <dgm:spPr/>
    </dgm:pt>
    <dgm:pt modelId="{08FF6F68-CB8E-4B06-A6EB-6593AFB537E8}" type="pres">
      <dgm:prSet presAssocID="{3A719E9C-6278-4589-9C84-B4518A71357A}" presName="accent_2" presStyleCnt="0"/>
      <dgm:spPr/>
    </dgm:pt>
    <dgm:pt modelId="{B7A44209-F02A-41CB-9201-13E2670B5693}" type="pres">
      <dgm:prSet presAssocID="{3A719E9C-6278-4589-9C84-B4518A71357A}" presName="accentRepeatNode" presStyleLbl="solidFgAcc1" presStyleIdx="1" presStyleCnt="2"/>
      <dgm:spPr/>
    </dgm:pt>
  </dgm:ptLst>
  <dgm:cxnLst>
    <dgm:cxn modelId="{E6D8C501-B5F7-4F83-B0D5-564FC16866CF}" srcId="{5EF4435D-7A0B-4D7A-9098-94917A6B7EAB}" destId="{3A719E9C-6278-4589-9C84-B4518A71357A}" srcOrd="1" destOrd="0" parTransId="{BF308293-1DF8-460D-9F20-7108E101F1C1}" sibTransId="{83E6FDFA-4677-470E-99E8-ACA079C58D94}"/>
    <dgm:cxn modelId="{7F91F821-9E3D-41FE-A6D0-C9DA23003120}" srcId="{5EF4435D-7A0B-4D7A-9098-94917A6B7EAB}" destId="{313EECE2-02F8-4D27-B1A4-4B08813CC09D}" srcOrd="0" destOrd="0" parTransId="{790BCF2C-6D07-4E41-BE02-E274D5681260}" sibTransId="{41A69E4E-DC4D-4730-B5DE-F9ECD8C391BB}"/>
    <dgm:cxn modelId="{7575F95F-EA47-4E93-8B2D-6336D983D3EE}" type="presOf" srcId="{5EF4435D-7A0B-4D7A-9098-94917A6B7EAB}" destId="{21FF70F9-6A1C-4069-A0E1-B2D1B48018EF}" srcOrd="0" destOrd="0" presId="urn:microsoft.com/office/officeart/2008/layout/VerticalCurvedList"/>
    <dgm:cxn modelId="{39D59DA0-7101-4E85-8F76-4AAEC47FDAFD}" type="presOf" srcId="{3A719E9C-6278-4589-9C84-B4518A71357A}" destId="{D0F5FFE4-1D22-4B10-816D-C93C135CE05F}" srcOrd="0" destOrd="0" presId="urn:microsoft.com/office/officeart/2008/layout/VerticalCurvedList"/>
    <dgm:cxn modelId="{C816C2BE-7445-44D6-84E9-EED6C252D9CC}" type="presOf" srcId="{313EECE2-02F8-4D27-B1A4-4B08813CC09D}" destId="{CE6800F2-9A9C-4F77-9495-DFE7FC912F98}" srcOrd="0" destOrd="0" presId="urn:microsoft.com/office/officeart/2008/layout/VerticalCurvedList"/>
    <dgm:cxn modelId="{444AC6EC-402F-43B1-803E-515F2E16D059}" type="presOf" srcId="{41A69E4E-DC4D-4730-B5DE-F9ECD8C391BB}" destId="{A25181EA-F80D-4010-AAF6-0663E4067AFA}"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47D091FA-034F-496B-BDBD-ABF8860EE7A9}" type="presParOf" srcId="{C1841553-B9E8-4EB3-A5D7-9A0515FAFDBC}" destId="{CE6800F2-9A9C-4F77-9495-DFE7FC912F98}" srcOrd="1" destOrd="0" presId="urn:microsoft.com/office/officeart/2008/layout/VerticalCurvedList"/>
    <dgm:cxn modelId="{5E1E8664-BA70-43CF-A38A-096610041E2C}" type="presParOf" srcId="{C1841553-B9E8-4EB3-A5D7-9A0515FAFDBC}" destId="{C0655840-6D1A-4F90-BFDC-EB21A695ACB9}" srcOrd="2" destOrd="0" presId="urn:microsoft.com/office/officeart/2008/layout/VerticalCurvedList"/>
    <dgm:cxn modelId="{B93A83F0-38D6-420F-A228-73A977290158}" type="presParOf" srcId="{C0655840-6D1A-4F90-BFDC-EB21A695ACB9}" destId="{1644414F-4C45-4ACC-9CAD-99BD52F26CB8}" srcOrd="0" destOrd="0" presId="urn:microsoft.com/office/officeart/2008/layout/VerticalCurvedList"/>
    <dgm:cxn modelId="{956024F6-576C-4133-A169-7647E8AC5555}" type="presParOf" srcId="{C1841553-B9E8-4EB3-A5D7-9A0515FAFDBC}" destId="{D0F5FFE4-1D22-4B10-816D-C93C135CE05F}" srcOrd="3" destOrd="0" presId="urn:microsoft.com/office/officeart/2008/layout/VerticalCurvedList"/>
    <dgm:cxn modelId="{5A59B5D6-D465-4733-82F5-E3CD85AA5005}" type="presParOf" srcId="{C1841553-B9E8-4EB3-A5D7-9A0515FAFDBC}" destId="{08FF6F68-CB8E-4B06-A6EB-6593AFB537E8}" srcOrd="4" destOrd="0" presId="urn:microsoft.com/office/officeart/2008/layout/VerticalCurvedList"/>
    <dgm:cxn modelId="{628F75DC-B645-4E05-8CB9-384A207B298A}" type="presParOf" srcId="{08FF6F68-CB8E-4B06-A6EB-6593AFB537E8}" destId="{B7A44209-F02A-41CB-9201-13E2670B569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9CC0153-E9DA-4897-AF9C-AE8D1CB0C949}">
      <dgm:prSet/>
      <dgm:spPr>
        <a:solidFill>
          <a:schemeClr val="accent1">
            <a:lumMod val="50000"/>
          </a:schemeClr>
        </a:solidFill>
      </dgm:spPr>
      <dgm:t>
        <a:bodyPr/>
        <a:lstStyle/>
        <a:p>
          <a:r>
            <a:rPr lang="vi-VN" dirty="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dirty="0"/>
        </a:p>
      </dgm:t>
    </dgm:pt>
    <dgm:pt modelId="{8AA34349-ADBB-48FF-83E2-F54BCBAA2E9F}" type="parTrans" cxnId="{57F2828D-8FB1-4C0A-97D9-F256E5EAA652}">
      <dgm:prSet/>
      <dgm:spPr/>
      <dgm:t>
        <a:bodyPr/>
        <a:lstStyle/>
        <a:p>
          <a:endParaRPr lang="en-US"/>
        </a:p>
      </dgm:t>
    </dgm:pt>
    <dgm:pt modelId="{6EC1A14B-409C-4551-B4FB-324C42B698FC}" type="sibTrans" cxnId="{57F2828D-8FB1-4C0A-97D9-F256E5EAA652}">
      <dgm:prSet/>
      <dgm:spPr/>
      <dgm:t>
        <a:bodyPr/>
        <a:lstStyle/>
        <a:p>
          <a:endParaRPr lang="en-US"/>
        </a:p>
      </dgm:t>
    </dgm:pt>
    <dgm:pt modelId="{FD0163FF-89C5-4425-9C01-249F43E0F64F}">
      <dgm:prSet/>
      <dgm:spPr>
        <a:solidFill>
          <a:schemeClr val="accent1">
            <a:lumMod val="50000"/>
          </a:schemeClr>
        </a:solidFill>
      </dgm:spPr>
      <dgm:t>
        <a:bodyPr/>
        <a:lstStyle/>
        <a:p>
          <a:r>
            <a:rPr lang="vi-VN" dirty="0"/>
            <a:t>Kinh tế tăng trưởng khá, nền kinh tế thị trường định hướng xã hội chủ nghĩa từng bước hình thành, phát triển.</a:t>
          </a:r>
          <a:endParaRPr lang="en-US" dirty="0"/>
        </a:p>
      </dgm:t>
    </dgm:pt>
    <dgm:pt modelId="{46A0DC88-6831-463E-B660-09CB3D332ED9}" type="parTrans" cxnId="{14DD3C1F-1204-4071-9D5B-4F48EE00E063}">
      <dgm:prSet/>
      <dgm:spPr/>
      <dgm:t>
        <a:bodyPr/>
        <a:lstStyle/>
        <a:p>
          <a:endParaRPr lang="en-US"/>
        </a:p>
      </dgm:t>
    </dgm:pt>
    <dgm:pt modelId="{D526D136-2BAC-4E10-9415-F5F2C5C68E91}" type="sibTrans" cxnId="{14DD3C1F-1204-4071-9D5B-4F48EE00E063}">
      <dgm:prSet/>
      <dgm:spPr/>
      <dgm:t>
        <a:bodyPr/>
        <a:lstStyle/>
        <a:p>
          <a:endParaRPr lang="en-US"/>
        </a:p>
      </dgm:t>
    </dgm:pt>
    <dgm:pt modelId="{783858DD-0ECF-4CA6-A82E-E285FC080F16}">
      <dgm:prSet/>
      <dgm:spPr>
        <a:solidFill>
          <a:schemeClr val="accent1">
            <a:lumMod val="50000"/>
          </a:schemeClr>
        </a:solidFill>
      </dgm:spPr>
      <dgm:t>
        <a:bodyPr/>
        <a:lstStyle/>
        <a:p>
          <a:r>
            <a:rPr lang="vi-VN" dirty="0"/>
            <a:t> Chính trị - xã hội ổn định; quốc phòng, an ninh được tăng cường. </a:t>
          </a:r>
          <a:endParaRPr lang="en-US" dirty="0"/>
        </a:p>
      </dgm:t>
    </dgm:pt>
    <dgm:pt modelId="{5B21E232-DED3-4346-A3C0-D3365BBB0194}" type="parTrans" cxnId="{188AE4D9-E8DC-4121-A1B2-85572E34EE00}">
      <dgm:prSet/>
      <dgm:spPr/>
      <dgm:t>
        <a:bodyPr/>
        <a:lstStyle/>
        <a:p>
          <a:endParaRPr lang="en-US"/>
        </a:p>
      </dgm:t>
    </dgm:pt>
    <dgm:pt modelId="{8E25DCAE-ED84-4D03-9193-B71CA0D8ADBC}" type="sibTrans" cxnId="{188AE4D9-E8DC-4121-A1B2-85572E34EE00}">
      <dgm:prSet/>
      <dgm:spPr/>
      <dgm:t>
        <a:bodyPr/>
        <a:lstStyle/>
        <a:p>
          <a:endParaRPr lang="en-US"/>
        </a:p>
      </dgm:t>
    </dgm:pt>
    <dgm:pt modelId="{271FDBF9-4674-46CF-B5E5-11F3AA6F81F0}">
      <dgm:prSet/>
      <dgm:spPr>
        <a:solidFill>
          <a:schemeClr val="accent1">
            <a:lumMod val="50000"/>
          </a:schemeClr>
        </a:solidFill>
      </dgm:spPr>
      <dgm:t>
        <a:bodyPr/>
        <a:lstStyle/>
        <a:p>
          <a:r>
            <a:rPr lang="vi-VN"/>
            <a:t>Văn hóa - xã hội có bước phát triển; bộ mặt đất nước và đời sống của nhân dân có nhiều thay đổi. </a:t>
          </a:r>
          <a:endParaRPr lang="en-US" dirty="0"/>
        </a:p>
      </dgm:t>
    </dgm:pt>
    <dgm:pt modelId="{B1611251-266C-4C55-9BF0-F19AA7291F81}" type="parTrans" cxnId="{AE50EA14-019A-418C-A8FC-074A5E69096D}">
      <dgm:prSet/>
      <dgm:spPr/>
      <dgm:t>
        <a:bodyPr/>
        <a:lstStyle/>
        <a:p>
          <a:endParaRPr lang="en-US"/>
        </a:p>
      </dgm:t>
    </dgm:pt>
    <dgm:pt modelId="{C811BB3B-5CF2-4CA4-A7A6-266D2BFF4188}" type="sibTrans" cxnId="{AE50EA14-019A-418C-A8FC-074A5E69096D}">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pt>
    <dgm:pt modelId="{39BA1C95-3CAD-487F-8EBF-9C185BE43227}" type="pres">
      <dgm:prSet presAssocID="{A9CC0153-E9DA-4897-AF9C-AE8D1CB0C949}" presName="composite" presStyleCnt="0"/>
      <dgm:spPr/>
    </dgm:pt>
    <dgm:pt modelId="{984172EC-2CBF-4A70-85CA-9F3003C4EEB3}" type="pres">
      <dgm:prSet presAssocID="{A9CC0153-E9DA-4897-AF9C-AE8D1CB0C949}" presName="imgShp" presStyleLbl="fgImgPlace1" presStyleIdx="0" presStyleCnt="4" custLinFactX="-47525" custLinFactNeighborX="-100000" custLinFactNeighborY="-12982"/>
      <dgm:spPr/>
    </dgm:pt>
    <dgm:pt modelId="{A21C701C-8660-412A-9A47-4A9E5ECE6BAC}" type="pres">
      <dgm:prSet presAssocID="{A9CC0153-E9DA-4897-AF9C-AE8D1CB0C949}" presName="txShp" presStyleLbl="node1" presStyleIdx="0" presStyleCnt="4" custScaleX="143456">
        <dgm:presLayoutVars>
          <dgm:bulletEnabled val="1"/>
        </dgm:presLayoutVars>
      </dgm:prSet>
      <dgm:spPr/>
    </dgm:pt>
    <dgm:pt modelId="{E99B7BC6-143B-49B9-834C-B8B5822B576A}" type="pres">
      <dgm:prSet presAssocID="{6EC1A14B-409C-4551-B4FB-324C42B698FC}" presName="spacing" presStyleCnt="0"/>
      <dgm:spPr/>
    </dgm:pt>
    <dgm:pt modelId="{5B59D8D0-DB41-4657-8B14-D74C0B3F34FC}" type="pres">
      <dgm:prSet presAssocID="{FD0163FF-89C5-4425-9C01-249F43E0F64F}" presName="composite" presStyleCnt="0"/>
      <dgm:spPr/>
    </dgm:pt>
    <dgm:pt modelId="{8770A2FA-EFC9-463C-AF63-F9D1CFB47362}" type="pres">
      <dgm:prSet presAssocID="{FD0163FF-89C5-4425-9C01-249F43E0F64F}" presName="imgShp" presStyleLbl="fgImgPlace1" presStyleIdx="1" presStyleCnt="4" custLinFactX="-20277" custLinFactNeighborX="-100000" custLinFactNeighborY="1384"/>
      <dgm:spPr/>
    </dgm:pt>
    <dgm:pt modelId="{21361E2D-92F1-4065-8667-6CB2CCDD19A8}" type="pres">
      <dgm:prSet presAssocID="{FD0163FF-89C5-4425-9C01-249F43E0F64F}" presName="txShp" presStyleLbl="node1" presStyleIdx="1" presStyleCnt="4" custScaleX="143456">
        <dgm:presLayoutVars>
          <dgm:bulletEnabled val="1"/>
        </dgm:presLayoutVars>
      </dgm:prSet>
      <dgm:spPr/>
    </dgm:pt>
    <dgm:pt modelId="{1A2B5B85-838A-4A21-8BF9-11B485628B90}" type="pres">
      <dgm:prSet presAssocID="{D526D136-2BAC-4E10-9415-F5F2C5C68E91}" presName="spacing" presStyleCnt="0"/>
      <dgm:spPr/>
    </dgm:pt>
    <dgm:pt modelId="{F4A20611-B71F-4EAD-AEA6-8C04441110C0}" type="pres">
      <dgm:prSet presAssocID="{783858DD-0ECF-4CA6-A82E-E285FC080F16}" presName="composite" presStyleCnt="0"/>
      <dgm:spPr/>
    </dgm:pt>
    <dgm:pt modelId="{CCF0E8C2-8148-473A-984B-710C8DA17642}" type="pres">
      <dgm:prSet presAssocID="{783858DD-0ECF-4CA6-A82E-E285FC080F16}" presName="imgShp" presStyleLbl="fgImgPlace1" presStyleIdx="2" presStyleCnt="4" custLinFactX="-69949" custLinFactNeighborX="-100000" custLinFactNeighborY="-10622"/>
      <dgm:spPr/>
    </dgm:pt>
    <dgm:pt modelId="{8A35558F-AB0F-4915-AA32-E34B2CA077EF}" type="pres">
      <dgm:prSet presAssocID="{783858DD-0ECF-4CA6-A82E-E285FC080F16}" presName="txShp" presStyleLbl="node1" presStyleIdx="2" presStyleCnt="4" custScaleX="143456">
        <dgm:presLayoutVars>
          <dgm:bulletEnabled val="1"/>
        </dgm:presLayoutVars>
      </dgm:prSet>
      <dgm:spPr/>
    </dgm:pt>
    <dgm:pt modelId="{90AD4CFC-2FCD-4CF8-8D60-0C6C7B0FEDDB}" type="pres">
      <dgm:prSet presAssocID="{8E25DCAE-ED84-4D03-9193-B71CA0D8ADBC}" presName="spacing" presStyleCnt="0"/>
      <dgm:spPr/>
    </dgm:pt>
    <dgm:pt modelId="{DCE4DC02-0EED-46F2-8538-BAB830FD77D3}" type="pres">
      <dgm:prSet presAssocID="{271FDBF9-4674-46CF-B5E5-11F3AA6F81F0}" presName="composite" presStyleCnt="0"/>
      <dgm:spPr/>
    </dgm:pt>
    <dgm:pt modelId="{3E2F536A-FF1D-41C6-866B-0827AF945FD7}" type="pres">
      <dgm:prSet presAssocID="{271FDBF9-4674-46CF-B5E5-11F3AA6F81F0}" presName="imgShp" presStyleLbl="fgImgPlace1" presStyleIdx="3" presStyleCnt="4" custLinFactX="-67588" custLinFactNeighborX="-100000" custLinFactNeighborY="-17703"/>
      <dgm:spPr/>
    </dgm:pt>
    <dgm:pt modelId="{64F891D3-2A38-449F-8C51-A5ECDBAF48B4}" type="pres">
      <dgm:prSet presAssocID="{271FDBF9-4674-46CF-B5E5-11F3AA6F81F0}" presName="txShp" presStyleLbl="node1" presStyleIdx="3" presStyleCnt="4" custScaleX="143456">
        <dgm:presLayoutVars>
          <dgm:bulletEnabled val="1"/>
        </dgm:presLayoutVars>
      </dgm:prSet>
      <dgm:spPr/>
    </dgm:pt>
  </dgm:ptLst>
  <dgm:cxnLst>
    <dgm:cxn modelId="{AE50EA14-019A-418C-A8FC-074A5E69096D}" srcId="{40EB7841-25AA-4EAF-9882-F188E6F1F41D}" destId="{271FDBF9-4674-46CF-B5E5-11F3AA6F81F0}" srcOrd="3" destOrd="0" parTransId="{B1611251-266C-4C55-9BF0-F19AA7291F81}" sibTransId="{C811BB3B-5CF2-4CA4-A7A6-266D2BFF4188}"/>
    <dgm:cxn modelId="{14DD3C1F-1204-4071-9D5B-4F48EE00E063}" srcId="{40EB7841-25AA-4EAF-9882-F188E6F1F41D}" destId="{FD0163FF-89C5-4425-9C01-249F43E0F64F}" srcOrd="1" destOrd="0" parTransId="{46A0DC88-6831-463E-B660-09CB3D332ED9}" sibTransId="{D526D136-2BAC-4E10-9415-F5F2C5C68E91}"/>
    <dgm:cxn modelId="{D6C6E66E-0A90-41A8-AEF7-CCE706F20E32}" type="presOf" srcId="{A9CC0153-E9DA-4897-AF9C-AE8D1CB0C949}" destId="{A21C701C-8660-412A-9A47-4A9E5ECE6BAC}" srcOrd="0" destOrd="0" presId="urn:microsoft.com/office/officeart/2005/8/layout/vList3"/>
    <dgm:cxn modelId="{57F2828D-8FB1-4C0A-97D9-F256E5EAA652}" srcId="{40EB7841-25AA-4EAF-9882-F188E6F1F41D}" destId="{A9CC0153-E9DA-4897-AF9C-AE8D1CB0C949}" srcOrd="0" destOrd="0" parTransId="{8AA34349-ADBB-48FF-83E2-F54BCBAA2E9F}" sibTransId="{6EC1A14B-409C-4551-B4FB-324C42B698FC}"/>
    <dgm:cxn modelId="{77E784BF-447A-4992-B4DE-7265E696B06C}" type="presOf" srcId="{FD0163FF-89C5-4425-9C01-249F43E0F64F}" destId="{21361E2D-92F1-4065-8667-6CB2CCDD19A8}" srcOrd="0" destOrd="0" presId="urn:microsoft.com/office/officeart/2005/8/layout/vList3"/>
    <dgm:cxn modelId="{188AE4D9-E8DC-4121-A1B2-85572E34EE00}" srcId="{40EB7841-25AA-4EAF-9882-F188E6F1F41D}" destId="{783858DD-0ECF-4CA6-A82E-E285FC080F16}" srcOrd="2" destOrd="0" parTransId="{5B21E232-DED3-4346-A3C0-D3365BBB0194}" sibTransId="{8E25DCAE-ED84-4D03-9193-B71CA0D8ADBC}"/>
    <dgm:cxn modelId="{0B8D85E1-A547-4361-BCC2-EEBEB194D181}" type="presOf" srcId="{783858DD-0ECF-4CA6-A82E-E285FC080F16}" destId="{8A35558F-AB0F-4915-AA32-E34B2CA077EF}" srcOrd="0" destOrd="0" presId="urn:microsoft.com/office/officeart/2005/8/layout/vList3"/>
    <dgm:cxn modelId="{FF3786ED-48E7-41E1-88EC-22A6B3B8675B}" type="presOf" srcId="{40EB7841-25AA-4EAF-9882-F188E6F1F41D}" destId="{765AA7DA-6521-4ABD-B811-A6D03F4F2E80}" srcOrd="0" destOrd="0" presId="urn:microsoft.com/office/officeart/2005/8/layout/vList3"/>
    <dgm:cxn modelId="{C97A6FF5-10CD-4187-83B2-72705B7C4CAE}" type="presOf" srcId="{271FDBF9-4674-46CF-B5E5-11F3AA6F81F0}" destId="{64F891D3-2A38-449F-8C51-A5ECDBAF48B4}" srcOrd="0" destOrd="0" presId="urn:microsoft.com/office/officeart/2005/8/layout/vList3"/>
    <dgm:cxn modelId="{A807EB76-E8F7-421C-86B2-BB1057D44848}" type="presParOf" srcId="{765AA7DA-6521-4ABD-B811-A6D03F4F2E80}" destId="{39BA1C95-3CAD-487F-8EBF-9C185BE43227}" srcOrd="0" destOrd="0" presId="urn:microsoft.com/office/officeart/2005/8/layout/vList3"/>
    <dgm:cxn modelId="{904C4DD0-6947-4E83-AEAE-0B5B5B8A8301}" type="presParOf" srcId="{39BA1C95-3CAD-487F-8EBF-9C185BE43227}" destId="{984172EC-2CBF-4A70-85CA-9F3003C4EEB3}" srcOrd="0" destOrd="0" presId="urn:microsoft.com/office/officeart/2005/8/layout/vList3"/>
    <dgm:cxn modelId="{FE5EE8F5-26BC-4BF7-89EE-7C78F7A3A041}" type="presParOf" srcId="{39BA1C95-3CAD-487F-8EBF-9C185BE43227}" destId="{A21C701C-8660-412A-9A47-4A9E5ECE6BAC}" srcOrd="1" destOrd="0" presId="urn:microsoft.com/office/officeart/2005/8/layout/vList3"/>
    <dgm:cxn modelId="{67DA6EAB-07F9-4E89-80BE-6EFDE2CECA17}" type="presParOf" srcId="{765AA7DA-6521-4ABD-B811-A6D03F4F2E80}" destId="{E99B7BC6-143B-49B9-834C-B8B5822B576A}" srcOrd="1" destOrd="0" presId="urn:microsoft.com/office/officeart/2005/8/layout/vList3"/>
    <dgm:cxn modelId="{91BBE9FE-F089-4D89-8D88-1877BC100095}" type="presParOf" srcId="{765AA7DA-6521-4ABD-B811-A6D03F4F2E80}" destId="{5B59D8D0-DB41-4657-8B14-D74C0B3F34FC}" srcOrd="2" destOrd="0" presId="urn:microsoft.com/office/officeart/2005/8/layout/vList3"/>
    <dgm:cxn modelId="{2A337072-125B-49CB-8DF5-ED276C5C4973}" type="presParOf" srcId="{5B59D8D0-DB41-4657-8B14-D74C0B3F34FC}" destId="{8770A2FA-EFC9-463C-AF63-F9D1CFB47362}" srcOrd="0" destOrd="0" presId="urn:microsoft.com/office/officeart/2005/8/layout/vList3"/>
    <dgm:cxn modelId="{979FD1BA-80F3-41FF-89BE-2F902F4E2EAB}" type="presParOf" srcId="{5B59D8D0-DB41-4657-8B14-D74C0B3F34FC}" destId="{21361E2D-92F1-4065-8667-6CB2CCDD19A8}" srcOrd="1" destOrd="0" presId="urn:microsoft.com/office/officeart/2005/8/layout/vList3"/>
    <dgm:cxn modelId="{3C549B04-6C47-4716-A2BA-B97C48E15CEA}" type="presParOf" srcId="{765AA7DA-6521-4ABD-B811-A6D03F4F2E80}" destId="{1A2B5B85-838A-4A21-8BF9-11B485628B90}" srcOrd="3" destOrd="0" presId="urn:microsoft.com/office/officeart/2005/8/layout/vList3"/>
    <dgm:cxn modelId="{F2A065C5-BF46-4222-80F9-62D120557EA6}" type="presParOf" srcId="{765AA7DA-6521-4ABD-B811-A6D03F4F2E80}" destId="{F4A20611-B71F-4EAD-AEA6-8C04441110C0}" srcOrd="4" destOrd="0" presId="urn:microsoft.com/office/officeart/2005/8/layout/vList3"/>
    <dgm:cxn modelId="{8B0DE7D7-641C-4467-86D2-D64412E3DC62}" type="presParOf" srcId="{F4A20611-B71F-4EAD-AEA6-8C04441110C0}" destId="{CCF0E8C2-8148-473A-984B-710C8DA17642}" srcOrd="0" destOrd="0" presId="urn:microsoft.com/office/officeart/2005/8/layout/vList3"/>
    <dgm:cxn modelId="{57C7A709-B571-43FD-BA9A-3CE6B98B553E}" type="presParOf" srcId="{F4A20611-B71F-4EAD-AEA6-8C04441110C0}" destId="{8A35558F-AB0F-4915-AA32-E34B2CA077EF}" srcOrd="1" destOrd="0" presId="urn:microsoft.com/office/officeart/2005/8/layout/vList3"/>
    <dgm:cxn modelId="{DE40F17A-BFB8-4AA0-B445-F6A0059AB8C6}" type="presParOf" srcId="{765AA7DA-6521-4ABD-B811-A6D03F4F2E80}" destId="{90AD4CFC-2FCD-4CF8-8D60-0C6C7B0FEDDB}" srcOrd="5" destOrd="0" presId="urn:microsoft.com/office/officeart/2005/8/layout/vList3"/>
    <dgm:cxn modelId="{A239E13C-FD1A-49E1-9FF1-414F6D599A1B}" type="presParOf" srcId="{765AA7DA-6521-4ABD-B811-A6D03F4F2E80}" destId="{DCE4DC02-0EED-46F2-8538-BAB830FD77D3}" srcOrd="6" destOrd="0" presId="urn:microsoft.com/office/officeart/2005/8/layout/vList3"/>
    <dgm:cxn modelId="{0DFD239C-2397-40D4-B284-CC9062487CA6}" type="presParOf" srcId="{DCE4DC02-0EED-46F2-8538-BAB830FD77D3}" destId="{3E2F536A-FF1D-41C6-866B-0827AF945FD7}" srcOrd="0" destOrd="0" presId="urn:microsoft.com/office/officeart/2005/8/layout/vList3"/>
    <dgm:cxn modelId="{38E8C963-12A7-4E2B-A4EB-F1783A182CEE}" type="presParOf" srcId="{DCE4DC02-0EED-46F2-8538-BAB830FD77D3}" destId="{64F891D3-2A38-449F-8C51-A5ECDBAF48B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a:t>Bị Mỹ phong tỏa cấm vận, tình hình quốc tế có những diễn biến bất lợi</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CB117327-3643-4FCC-8EAB-7A8A20FEC7FA}">
      <dgm:prSet phldrT="[Text]" custT="1"/>
      <dgm:spPr>
        <a:solidFill>
          <a:schemeClr val="accent1">
            <a:lumMod val="50000"/>
          </a:schemeClr>
        </a:solidFill>
      </dgm:spPr>
      <dgm:t>
        <a:bodyPr/>
        <a:lstStyle/>
        <a:p>
          <a:r>
            <a:rPr lang="vi-VN" sz="2800" b="0" i="0" dirty="0"/>
            <a:t>Bốn nguy cơ thách thức</a:t>
          </a:r>
          <a:r>
            <a:rPr lang="en-US" sz="2800" b="0" i="0" dirty="0"/>
            <a:t> </a:t>
          </a:r>
          <a:r>
            <a:rPr lang="en-US" sz="2800" b="0" i="0" dirty="0" err="1"/>
            <a:t>lớn</a:t>
          </a:r>
          <a:endParaRPr lang="en-US" sz="2800" dirty="0"/>
        </a:p>
      </dgm:t>
    </dgm:pt>
    <dgm:pt modelId="{649FD17F-3B4F-496C-91EC-DA4B804CDCDF}" type="parTrans" cxnId="{5A7E349B-971F-4A0F-8A29-573EFF950FE2}">
      <dgm:prSet/>
      <dgm:spPr/>
    </dgm:pt>
    <dgm:pt modelId="{DA02AA06-CAE4-4A19-B9D7-FABB74B37CD7}" type="sibTrans" cxnId="{5A7E349B-971F-4A0F-8A29-573EFF950FE2}">
      <dgm:prSet/>
      <dgm:spPr/>
    </dgm:pt>
    <dgm:pt modelId="{A9B746FF-86E4-4028-A3A2-977CDE3B5B75}" type="pres">
      <dgm:prSet presAssocID="{352B6B9D-D042-4B20-8DE7-BF04374058CB}" presName="linear" presStyleCnt="0">
        <dgm:presLayoutVars>
          <dgm:dir/>
          <dgm:animLvl val="lvl"/>
          <dgm:resizeHandles val="exact"/>
        </dgm:presLayoutVars>
      </dgm:prSet>
      <dgm:spPr/>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4"/>
      <dgm:spPr/>
    </dgm:pt>
    <dgm:pt modelId="{DC82B254-F1A6-44A7-AEFC-F5911744D333}" type="pres">
      <dgm:prSet presAssocID="{91BE0AF1-8E2B-40A9-AD8C-7D43913F4DCE}" presName="parentText" presStyleLbl="node1" presStyleIdx="0" presStyleCnt="4" custScaleX="142857">
        <dgm:presLayoutVars>
          <dgm:chMax val="0"/>
          <dgm:bulletEnabled val="1"/>
        </dgm:presLayoutVars>
      </dgm:prSet>
      <dgm:spPr/>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4">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4"/>
      <dgm:spPr/>
    </dgm:pt>
    <dgm:pt modelId="{66AC2875-1D90-4EA9-B848-D28E13D52AFF}" type="pres">
      <dgm:prSet presAssocID="{FEDAE72D-B8A9-4E6D-9C13-9A1220A515E2}" presName="parentText" presStyleLbl="node1" presStyleIdx="1" presStyleCnt="4" custScaleX="142857" custLinFactNeighborX="-55186" custLinFactNeighborY="7449">
        <dgm:presLayoutVars>
          <dgm:chMax val="0"/>
          <dgm:bulletEnabled val="1"/>
        </dgm:presLayoutVars>
      </dgm:prSet>
      <dgm:spPr/>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4">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4"/>
      <dgm:spPr/>
    </dgm:pt>
    <dgm:pt modelId="{B3D23B01-2F87-403D-8828-71C5573B1E4C}" type="pres">
      <dgm:prSet presAssocID="{19DCF184-899B-4A82-96A5-D309139CF4C9}" presName="parentText" presStyleLbl="node1" presStyleIdx="2" presStyleCnt="4" custScaleX="142857">
        <dgm:presLayoutVars>
          <dgm:chMax val="0"/>
          <dgm:bulletEnabled val="1"/>
        </dgm:presLayoutVars>
      </dgm:prSet>
      <dgm:spPr/>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4">
        <dgm:presLayoutVars>
          <dgm:bulletEnabled val="1"/>
        </dgm:presLayoutVars>
      </dgm:prSet>
      <dgm:spPr/>
    </dgm:pt>
    <dgm:pt modelId="{24B1E542-FA27-46C3-9757-E3AB0B6E7AEF}" type="pres">
      <dgm:prSet presAssocID="{35FCB33D-77B3-4723-9773-A25637BBF485}" presName="spaceBetweenRectangles" presStyleCnt="0"/>
      <dgm:spPr/>
    </dgm:pt>
    <dgm:pt modelId="{863D2C12-2F12-4A1B-9177-931AD556A4AF}" type="pres">
      <dgm:prSet presAssocID="{CB117327-3643-4FCC-8EAB-7A8A20FEC7FA}" presName="parentLin" presStyleCnt="0"/>
      <dgm:spPr/>
    </dgm:pt>
    <dgm:pt modelId="{481474CD-DF82-4CD3-A924-964CD5939629}" type="pres">
      <dgm:prSet presAssocID="{CB117327-3643-4FCC-8EAB-7A8A20FEC7FA}" presName="parentLeftMargin" presStyleLbl="node1" presStyleIdx="2" presStyleCnt="4"/>
      <dgm:spPr/>
    </dgm:pt>
    <dgm:pt modelId="{F17C4489-1458-45D7-8F70-3205E14141E3}" type="pres">
      <dgm:prSet presAssocID="{CB117327-3643-4FCC-8EAB-7A8A20FEC7FA}" presName="parentText" presStyleLbl="node1" presStyleIdx="3" presStyleCnt="4">
        <dgm:presLayoutVars>
          <dgm:chMax val="0"/>
          <dgm:bulletEnabled val="1"/>
        </dgm:presLayoutVars>
      </dgm:prSet>
      <dgm:spPr/>
    </dgm:pt>
    <dgm:pt modelId="{B149A3A9-A445-47A5-BB3E-63669F45666A}" type="pres">
      <dgm:prSet presAssocID="{CB117327-3643-4FCC-8EAB-7A8A20FEC7FA}" presName="negativeSpace" presStyleCnt="0"/>
      <dgm:spPr/>
    </dgm:pt>
    <dgm:pt modelId="{2942E277-33EA-4AF8-A68D-334F0E920355}" type="pres">
      <dgm:prSet presAssocID="{CB117327-3643-4FCC-8EAB-7A8A20FEC7FA}" presName="childText" presStyleLbl="conFgAcc1" presStyleIdx="3" presStyleCnt="4">
        <dgm:presLayoutVars>
          <dgm:bulletEnabled val="1"/>
        </dgm:presLayoutVars>
      </dgm:prSet>
      <dgm:spPr/>
    </dgm:pt>
  </dgm:ptLst>
  <dgm:cxnLst>
    <dgm:cxn modelId="{C7322A15-45AE-4E17-89B8-67E02E8E0B1A}" srcId="{352B6B9D-D042-4B20-8DE7-BF04374058CB}" destId="{FEDAE72D-B8A9-4E6D-9C13-9A1220A515E2}" srcOrd="1" destOrd="0" parTransId="{E537A395-57ED-410C-829C-139D1D68939B}" sibTransId="{026FD4CC-9D25-48C9-A513-BE21A56F3B58}"/>
    <dgm:cxn modelId="{A42A2739-8A8A-4C24-AC6C-662962B624B5}" type="presOf" srcId="{19DCF184-899B-4A82-96A5-D309139CF4C9}" destId="{2077348D-1F46-4DBC-870C-9AEE84A223BB}" srcOrd="0"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5F1D5249-2437-409B-9127-88FBACACC9A5}" type="presOf" srcId="{19DCF184-899B-4A82-96A5-D309139CF4C9}" destId="{B3D23B01-2F87-403D-8828-71C5573B1E4C}" srcOrd="1" destOrd="0" presId="urn:microsoft.com/office/officeart/2005/8/layout/list1"/>
    <dgm:cxn modelId="{1B75A66B-15D8-4E23-B7DE-3085BEA03D2D}" type="presOf" srcId="{91BE0AF1-8E2B-40A9-AD8C-7D43913F4DCE}" destId="{6E967143-1335-4F57-ADE2-ADB2E8C91752}" srcOrd="0"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6C289E8B-4CEB-4861-ADEA-661A7578625D}" type="presOf" srcId="{CB117327-3643-4FCC-8EAB-7A8A20FEC7FA}" destId="{F17C4489-1458-45D7-8F70-3205E14141E3}" srcOrd="1" destOrd="0" presId="urn:microsoft.com/office/officeart/2005/8/layout/list1"/>
    <dgm:cxn modelId="{5A7E349B-971F-4A0F-8A29-573EFF950FE2}" srcId="{352B6B9D-D042-4B20-8DE7-BF04374058CB}" destId="{CB117327-3643-4FCC-8EAB-7A8A20FEC7FA}" srcOrd="3" destOrd="0" parTransId="{649FD17F-3B4F-496C-91EC-DA4B804CDCDF}" sibTransId="{DA02AA06-CAE4-4A19-B9D7-FABB74B37CD7}"/>
    <dgm:cxn modelId="{AEF69FC2-80D9-4F9B-A376-442072A1E2B8}" type="presOf" srcId="{FEDAE72D-B8A9-4E6D-9C13-9A1220A515E2}" destId="{66AC2875-1D90-4EA9-B848-D28E13D52AFF}" srcOrd="1" destOrd="0" presId="urn:microsoft.com/office/officeart/2005/8/layout/list1"/>
    <dgm:cxn modelId="{E81562EC-9F9B-4F35-9355-A4B717546CE2}" type="presOf" srcId="{FEDAE72D-B8A9-4E6D-9C13-9A1220A515E2}" destId="{2F02808D-4378-477B-B623-F1E1284FE53E}" srcOrd="0" destOrd="0" presId="urn:microsoft.com/office/officeart/2005/8/layout/list1"/>
    <dgm:cxn modelId="{05EE14F1-1FE9-4D48-B21F-F6E05CB89DBD}" type="presOf" srcId="{CB117327-3643-4FCC-8EAB-7A8A20FEC7FA}" destId="{481474CD-DF82-4CD3-A924-964CD5939629}" srcOrd="0" destOrd="0" presId="urn:microsoft.com/office/officeart/2005/8/layout/list1"/>
    <dgm:cxn modelId="{3625B7F1-9AB3-4C59-A4F1-D2E7A15D6CCD}" srcId="{352B6B9D-D042-4B20-8DE7-BF04374058CB}" destId="{91BE0AF1-8E2B-40A9-AD8C-7D43913F4DCE}" srcOrd="0" destOrd="0" parTransId="{B2C67296-0E02-4F4A-9B7C-9DC199B17CF6}" sibTransId="{3C77E696-818D-4BDF-9C45-E5B520B0FF49}"/>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 modelId="{67E2E6CF-BD6A-4D4D-A89A-9646B39A50C6}" type="presParOf" srcId="{A9B746FF-86E4-4028-A3A2-977CDE3B5B75}" destId="{24B1E542-FA27-46C3-9757-E3AB0B6E7AEF}" srcOrd="11" destOrd="0" presId="urn:microsoft.com/office/officeart/2005/8/layout/list1"/>
    <dgm:cxn modelId="{7795F001-BEA4-429F-B7D4-F02A98243A23}" type="presParOf" srcId="{A9B746FF-86E4-4028-A3A2-977CDE3B5B75}" destId="{863D2C12-2F12-4A1B-9177-931AD556A4AF}" srcOrd="12" destOrd="0" presId="urn:microsoft.com/office/officeart/2005/8/layout/list1"/>
    <dgm:cxn modelId="{D9C88080-2C16-4F32-BCA0-3F2BD46FAB43}" type="presParOf" srcId="{863D2C12-2F12-4A1B-9177-931AD556A4AF}" destId="{481474CD-DF82-4CD3-A924-964CD5939629}" srcOrd="0" destOrd="0" presId="urn:microsoft.com/office/officeart/2005/8/layout/list1"/>
    <dgm:cxn modelId="{CFE566A4-2FDE-429F-A9B4-7B755D0E70AA}" type="presParOf" srcId="{863D2C12-2F12-4A1B-9177-931AD556A4AF}" destId="{F17C4489-1458-45D7-8F70-3205E14141E3}" srcOrd="1" destOrd="0" presId="urn:microsoft.com/office/officeart/2005/8/layout/list1"/>
    <dgm:cxn modelId="{F5E5660A-ECB7-4A9A-AF06-23FB0AE96E0E}" type="presParOf" srcId="{A9B746FF-86E4-4028-A3A2-977CDE3B5B75}" destId="{B149A3A9-A445-47A5-BB3E-63669F45666A}" srcOrd="13" destOrd="0" presId="urn:microsoft.com/office/officeart/2005/8/layout/list1"/>
    <dgm:cxn modelId="{1F76D0EA-24D6-4228-B0B7-863629C93478}" type="presParOf" srcId="{A9B746FF-86E4-4028-A3A2-977CDE3B5B75}" destId="{2942E277-33EA-4AF8-A68D-334F0E920355}"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48157" y="238133"/>
          <a:ext cx="10205221" cy="750573"/>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i="0" kern="1200" dirty="0">
              <a:solidFill>
                <a:schemeClr val="bg1"/>
              </a:solidFill>
            </a:rPr>
            <a:t>I. SỰ RA ĐỜI VÀ LÃNH ĐẠO CỦA ĐẢNG CỘNG SẢN VIỆT NAM ĐỐI VỚI CÁCH MẠNG VIỆT NAM</a:t>
          </a:r>
        </a:p>
      </dsp:txBody>
      <dsp:txXfrm>
        <a:off x="84797" y="274773"/>
        <a:ext cx="10131941" cy="677293"/>
      </dsp:txXfrm>
    </dsp:sp>
    <dsp:sp modelId="{50AC07D0-8156-4F02-AB13-0475D6B4AE78}">
      <dsp:nvSpPr>
        <dsp:cNvPr id="0" name=""/>
        <dsp:cNvSpPr/>
      </dsp:nvSpPr>
      <dsp:spPr>
        <a:xfrm>
          <a:off x="269352" y="2205978"/>
          <a:ext cx="9367201" cy="58576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2. Vai trò lãnh đạo của Đảng trong các giai đoạn cách mạng</a:t>
          </a:r>
          <a:endParaRPr lang="en-US" sz="2400" b="1" i="0" kern="1200" dirty="0">
            <a:solidFill>
              <a:schemeClr val="bg1"/>
            </a:solidFill>
          </a:endParaRPr>
        </a:p>
      </dsp:txBody>
      <dsp:txXfrm>
        <a:off x="297947" y="2234573"/>
        <a:ext cx="9310011" cy="528575"/>
      </dsp:txXfrm>
    </dsp:sp>
    <dsp:sp modelId="{A4EE7241-6D5A-4B8D-98BF-B66177FCF871}">
      <dsp:nvSpPr>
        <dsp:cNvPr id="0" name=""/>
        <dsp:cNvSpPr/>
      </dsp:nvSpPr>
      <dsp:spPr>
        <a:xfrm>
          <a:off x="0" y="2954270"/>
          <a:ext cx="10367683" cy="957146"/>
        </a:xfrm>
        <a:prstGeom prst="roundRect">
          <a:avLst/>
        </a:prstGeom>
        <a:solidFill>
          <a:schemeClr val="accent2">
            <a:lumMod val="50000"/>
          </a:schemeClr>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II. NHỮNG THÀNH TỰU CỦA CÁCH MẠNG VIỆT NAM DƯỚI SỰ LÃNH ĐẠO CỦA ĐẢNG</a:t>
          </a:r>
          <a:endParaRPr lang="en-US" sz="2400" b="1" i="0" kern="1200" dirty="0">
            <a:solidFill>
              <a:schemeClr val="bg1"/>
            </a:solidFill>
          </a:endParaRPr>
        </a:p>
      </dsp:txBody>
      <dsp:txXfrm>
        <a:off x="46724" y="3000994"/>
        <a:ext cx="10274235" cy="863698"/>
      </dsp:txXfrm>
    </dsp:sp>
    <dsp:sp modelId="{9D421759-FE58-4B71-8F6E-DF5D75CDBA60}">
      <dsp:nvSpPr>
        <dsp:cNvPr id="0" name=""/>
        <dsp:cNvSpPr/>
      </dsp:nvSpPr>
      <dsp:spPr>
        <a:xfrm>
          <a:off x="473440" y="4179853"/>
          <a:ext cx="9423083" cy="667558"/>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 1. Thắng lợi của đấu tranh giành và bảo vệ nền độc lập dân tộc</a:t>
          </a:r>
          <a:endParaRPr lang="en-US" sz="2400" b="1" i="0" kern="1200" dirty="0">
            <a:solidFill>
              <a:schemeClr val="bg1"/>
            </a:solidFill>
          </a:endParaRPr>
        </a:p>
      </dsp:txBody>
      <dsp:txXfrm>
        <a:off x="506027" y="4212440"/>
        <a:ext cx="9357909" cy="602384"/>
      </dsp:txXfrm>
    </dsp:sp>
    <dsp:sp modelId="{5685B0DC-F1D7-4CA9-9FAE-CD8A12BFD410}">
      <dsp:nvSpPr>
        <dsp:cNvPr id="0" name=""/>
        <dsp:cNvSpPr/>
      </dsp:nvSpPr>
      <dsp:spPr>
        <a:xfrm>
          <a:off x="481786" y="5183241"/>
          <a:ext cx="9262280" cy="558592"/>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2. Thắng lợi của công cuộc đổi mới</a:t>
          </a:r>
          <a:endParaRPr lang="en-US" sz="2400" b="1" i="0" kern="1200" dirty="0">
            <a:solidFill>
              <a:schemeClr val="bg1"/>
            </a:solidFill>
          </a:endParaRPr>
        </a:p>
      </dsp:txBody>
      <dsp:txXfrm>
        <a:off x="509054" y="5210509"/>
        <a:ext cx="9207744" cy="504056"/>
      </dsp:txXfrm>
    </dsp:sp>
    <dsp:sp modelId="{F22A2786-D8F4-401F-8E1E-6B2BA5DCAB34}">
      <dsp:nvSpPr>
        <dsp:cNvPr id="0" name=""/>
        <dsp:cNvSpPr/>
      </dsp:nvSpPr>
      <dsp:spPr>
        <a:xfrm>
          <a:off x="269352" y="1305908"/>
          <a:ext cx="9367201" cy="585765"/>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i="0" kern="1200" dirty="0">
              <a:solidFill>
                <a:schemeClr val="bg1"/>
              </a:solidFill>
            </a:rPr>
            <a:t>1. Sự ra đời của Đảng Cộng sản Việt Nam</a:t>
          </a:r>
          <a:endParaRPr lang="en-US" sz="2400" b="1" i="0" kern="1200" dirty="0">
            <a:solidFill>
              <a:schemeClr val="bg1"/>
            </a:solidFill>
          </a:endParaRPr>
        </a:p>
      </dsp:txBody>
      <dsp:txXfrm>
        <a:off x="297947" y="1334503"/>
        <a:ext cx="9310011" cy="5285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AFE9B-FD02-40A4-B473-468EA0C1490E}">
      <dsp:nvSpPr>
        <dsp:cNvPr id="0" name=""/>
        <dsp:cNvSpPr/>
      </dsp:nvSpPr>
      <dsp:spPr>
        <a:xfrm>
          <a:off x="0" y="32356"/>
          <a:ext cx="5592413" cy="859220"/>
        </a:xfrm>
        <a:prstGeom prst="rect">
          <a:avLst/>
        </a:prstGeom>
        <a:solidFill>
          <a:schemeClr val="accent6">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vi-VN" sz="2300" b="1" i="0" kern="1200" dirty="0">
              <a:solidFill>
                <a:schemeClr val="bg1"/>
              </a:solidFill>
            </a:rPr>
            <a:t>1. Sự ra đời của Đảng Cộng sản Việt Nam</a:t>
          </a:r>
          <a:endParaRPr lang="en-US" sz="2300" b="1" i="0" kern="1200" dirty="0">
            <a:solidFill>
              <a:schemeClr val="bg1"/>
            </a:solidFill>
          </a:endParaRPr>
        </a:p>
      </dsp:txBody>
      <dsp:txXfrm>
        <a:off x="0" y="32356"/>
        <a:ext cx="5592413" cy="859220"/>
      </dsp:txXfrm>
    </dsp:sp>
    <dsp:sp modelId="{ACD18F88-2FD2-458A-BC8A-5E046BBD3A8D}">
      <dsp:nvSpPr>
        <dsp:cNvPr id="0" name=""/>
        <dsp:cNvSpPr/>
      </dsp:nvSpPr>
      <dsp:spPr>
        <a:xfrm>
          <a:off x="58" y="954867"/>
          <a:ext cx="5592413" cy="4368152"/>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a:solidFill>
                <a:schemeClr val="bg1"/>
              </a:solidFill>
            </a:rPr>
            <a:t>a) Tình hình thế giới và Việt nam cuối thế kỷ XIX, đầu thế kỷ XX</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b) Nguyễn Ái Quốc đến với chủ nghĩa Mác-Lênin, chuẩn bị thành lập Đảng</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c) Hội nghị thành lập Đảng Cộng sản Việt Nam và Cương lĩnh chính trị đầu tiên của Đảng</a:t>
          </a:r>
          <a:endParaRPr lang="en-US" sz="2300" b="0" i="0" kern="1200" dirty="0">
            <a:solidFill>
              <a:schemeClr val="bg1"/>
            </a:solidFill>
          </a:endParaRPr>
        </a:p>
      </dsp:txBody>
      <dsp:txXfrm>
        <a:off x="58" y="954867"/>
        <a:ext cx="5592413" cy="4368152"/>
      </dsp:txXfrm>
    </dsp:sp>
    <dsp:sp modelId="{2E0B1002-AEA3-43E8-93DF-DA85E85585DE}">
      <dsp:nvSpPr>
        <dsp:cNvPr id="0" name=""/>
        <dsp:cNvSpPr/>
      </dsp:nvSpPr>
      <dsp:spPr>
        <a:xfrm>
          <a:off x="6375409" y="95646"/>
          <a:ext cx="5592413" cy="85922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vi-VN" sz="2400" b="1" i="0" kern="1200" dirty="0">
              <a:solidFill>
                <a:schemeClr val="bg1"/>
              </a:solidFill>
            </a:rPr>
            <a:t>2. Vai trò lãnh đạo của Đảng trong các giai đoạn cách mạng</a:t>
          </a:r>
          <a:endParaRPr lang="en-US" sz="2400" b="1" i="0" kern="1200" dirty="0">
            <a:solidFill>
              <a:schemeClr val="bg1"/>
            </a:solidFill>
          </a:endParaRPr>
        </a:p>
      </dsp:txBody>
      <dsp:txXfrm>
        <a:off x="6375409" y="95646"/>
        <a:ext cx="5592413" cy="859220"/>
      </dsp:txXfrm>
    </dsp:sp>
    <dsp:sp modelId="{E379A53C-55FD-41CE-AB2B-3D43C720ECD3}">
      <dsp:nvSpPr>
        <dsp:cNvPr id="0" name=""/>
        <dsp:cNvSpPr/>
      </dsp:nvSpPr>
      <dsp:spPr>
        <a:xfrm>
          <a:off x="6375409" y="954867"/>
          <a:ext cx="5592413" cy="4368152"/>
        </a:xfrm>
        <a:prstGeom prst="rect">
          <a:avLst/>
        </a:prstGeom>
        <a:solidFill>
          <a:schemeClr val="accent2">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a:solidFill>
                <a:schemeClr val="bg1"/>
              </a:solidFill>
            </a:rPr>
            <a:t>a) Vai trò lãnh đạo của Đảng trong đấu tranh giành chính quyền (1930-1945)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a:solidFill>
                <a:schemeClr val="bg1"/>
              </a:solidFill>
            </a:rPr>
            <a:t> b) Vai trò lãnh đạo của Đảng trong cuộc chống Pháp xâm lược (1945-1954)</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c) Vai trò lãnh đạo Đảng trong cuộc chống Mỹ, thống nhất đất nước (1954- 1975)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d) Vai trò lãnh đạo của Đảng trong xây dựng chủ nghĩa xã hội và bảo vệ Tổ quốc (1975 - 1986)</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a:solidFill>
                <a:schemeClr val="bg1"/>
              </a:solidFill>
            </a:rPr>
            <a:t>e) Vai trò lãnh đạo của Đảng trong công cuộc đổi mới (1986 - 2018)</a:t>
          </a:r>
          <a:endParaRPr lang="en-US" sz="2300" b="0" i="0" kern="1200" dirty="0">
            <a:solidFill>
              <a:schemeClr val="bg1"/>
            </a:solidFill>
          </a:endParaRPr>
        </a:p>
      </dsp:txBody>
      <dsp:txXfrm>
        <a:off x="6375409" y="954867"/>
        <a:ext cx="5592413" cy="4368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341710"/>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a) Tình hình thế giới và Việt nam cuối thế kỷ XIX, đầu thế kỷ XX</a:t>
          </a:r>
          <a:endParaRPr lang="en-US" sz="2400" b="0" i="0" kern="1200" dirty="0">
            <a:solidFill>
              <a:schemeClr val="bg1"/>
            </a:solidFill>
          </a:endParaRPr>
        </a:p>
      </dsp:txBody>
      <dsp:txXfrm>
        <a:off x="59399" y="401109"/>
        <a:ext cx="10041202" cy="1098002"/>
      </dsp:txXfrm>
    </dsp:sp>
    <dsp:sp modelId="{AC3516C9-C090-4302-A4BD-989E90B16B5E}">
      <dsp:nvSpPr>
        <dsp:cNvPr id="0" name=""/>
        <dsp:cNvSpPr/>
      </dsp:nvSpPr>
      <dsp:spPr>
        <a:xfrm>
          <a:off x="0" y="1558511"/>
          <a:ext cx="101600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l-PL" sz="2400" i="1" kern="1200" dirty="0"/>
            <a:t> Tình hình thế giới</a:t>
          </a:r>
          <a:endParaRPr lang="en-US" sz="2400" kern="1200" dirty="0"/>
        </a:p>
        <a:p>
          <a:pPr marL="228600" lvl="1" indent="-228600" algn="l" defTabSz="1066800">
            <a:lnSpc>
              <a:spcPct val="90000"/>
            </a:lnSpc>
            <a:spcBef>
              <a:spcPct val="0"/>
            </a:spcBef>
            <a:spcAft>
              <a:spcPct val="20000"/>
            </a:spcAft>
            <a:buChar char="•"/>
          </a:pPr>
          <a:r>
            <a:rPr lang="pl-PL" sz="2400" i="1" kern="1200" dirty="0"/>
            <a:t>Tình hình Việt Nam </a:t>
          </a:r>
          <a:endParaRPr lang="en-US" sz="2400" b="0" kern="1200" dirty="0"/>
        </a:p>
      </dsp:txBody>
      <dsp:txXfrm>
        <a:off x="0" y="1558511"/>
        <a:ext cx="10160000" cy="1076400"/>
      </dsp:txXfrm>
    </dsp:sp>
    <dsp:sp modelId="{98C1A132-4B8D-4DDE-B211-AFA8E2E9E961}">
      <dsp:nvSpPr>
        <dsp:cNvPr id="0" name=""/>
        <dsp:cNvSpPr/>
      </dsp:nvSpPr>
      <dsp:spPr>
        <a:xfrm>
          <a:off x="0" y="239978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b) Nguyễn Ái Quốc đến với chủ nghĩa Mác-Lênin, chuẩn bị thành lập Đảng</a:t>
          </a:r>
          <a:endParaRPr lang="en-US" sz="2400" b="1" i="0" kern="1200" dirty="0"/>
        </a:p>
      </dsp:txBody>
      <dsp:txXfrm>
        <a:off x="59399" y="2459180"/>
        <a:ext cx="10041202" cy="1098002"/>
      </dsp:txXfrm>
    </dsp:sp>
    <dsp:sp modelId="{8719F791-7501-48E3-AD9A-3979FD914564}">
      <dsp:nvSpPr>
        <dsp:cNvPr id="0" name=""/>
        <dsp:cNvSpPr/>
      </dsp:nvSpPr>
      <dsp:spPr>
        <a:xfrm>
          <a:off x="0" y="403891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0" i="0" kern="1200" dirty="0">
              <a:solidFill>
                <a:schemeClr val="bg1"/>
              </a:solidFill>
            </a:rPr>
            <a:t>c) Hội nghị thành lập Đảng Cộng sản Việt Nam và Cương lĩnh chính trị đầu tiên của Đảng</a:t>
          </a:r>
          <a:endParaRPr lang="en-US" sz="2400" b="1" i="0" kern="1200" dirty="0"/>
        </a:p>
      </dsp:txBody>
      <dsp:txXfrm>
        <a:off x="59399" y="4098310"/>
        <a:ext cx="10041202"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22160" y="0"/>
          <a:ext cx="9656323" cy="1139752"/>
        </a:xfrm>
        <a:prstGeom prst="roundRect">
          <a:avLst>
            <a:gd name="adj" fmla="val 10000"/>
          </a:avLst>
        </a:prstGeom>
        <a:solidFill>
          <a:schemeClr val="bg2">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Tình</a:t>
          </a:r>
          <a:r>
            <a:rPr lang="en-US" sz="3200" b="1" kern="1200" dirty="0">
              <a:solidFill>
                <a:schemeClr val="bg1"/>
              </a:solidFill>
            </a:rPr>
            <a:t> </a:t>
          </a:r>
          <a:r>
            <a:rPr lang="en-US" sz="3200" b="1" kern="1200" dirty="0" err="1">
              <a:solidFill>
                <a:schemeClr val="bg1"/>
              </a:solidFill>
            </a:rPr>
            <a:t>hình</a:t>
          </a:r>
          <a:r>
            <a:rPr lang="en-US" sz="3200" b="1" kern="1200" dirty="0">
              <a:solidFill>
                <a:schemeClr val="bg1"/>
              </a:solidFill>
            </a:rPr>
            <a:t> </a:t>
          </a:r>
          <a:r>
            <a:rPr lang="en-US" sz="3200" b="1" kern="1200" dirty="0" err="1">
              <a:solidFill>
                <a:schemeClr val="bg1"/>
              </a:solidFill>
            </a:rPr>
            <a:t>thế</a:t>
          </a:r>
          <a:r>
            <a:rPr lang="en-US" sz="3200" b="1" kern="1200" dirty="0">
              <a:solidFill>
                <a:schemeClr val="bg1"/>
              </a:solidFill>
            </a:rPr>
            <a:t> </a:t>
          </a:r>
          <a:r>
            <a:rPr lang="en-US" sz="3200" b="1" kern="1200" dirty="0" err="1">
              <a:solidFill>
                <a:schemeClr val="bg1"/>
              </a:solidFill>
            </a:rPr>
            <a:t>giới</a:t>
          </a:r>
          <a:endParaRPr lang="en-US" sz="3200" b="1" kern="1200" dirty="0">
            <a:solidFill>
              <a:schemeClr val="bg1"/>
            </a:solidFill>
          </a:endParaRPr>
        </a:p>
      </dsp:txBody>
      <dsp:txXfrm>
        <a:off x="55542" y="33382"/>
        <a:ext cx="9589559" cy="1072988"/>
      </dsp:txXfrm>
    </dsp:sp>
    <dsp:sp modelId="{C10C03BE-5676-406E-9D0E-F37671AA3272}">
      <dsp:nvSpPr>
        <dsp:cNvPr id="0" name=""/>
        <dsp:cNvSpPr/>
      </dsp:nvSpPr>
      <dsp:spPr>
        <a:xfrm>
          <a:off x="987792" y="1139752"/>
          <a:ext cx="1145941" cy="857235"/>
        </a:xfrm>
        <a:custGeom>
          <a:avLst/>
          <a:gdLst/>
          <a:ahLst/>
          <a:cxnLst/>
          <a:rect l="0" t="0" r="0" b="0"/>
          <a:pathLst>
            <a:path>
              <a:moveTo>
                <a:pt x="0" y="0"/>
              </a:moveTo>
              <a:lnTo>
                <a:pt x="0" y="857235"/>
              </a:lnTo>
              <a:lnTo>
                <a:pt x="1145941" y="8572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2133733" y="142711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a:lnSpc>
              <a:spcPct val="90000"/>
            </a:lnSpc>
            <a:spcBef>
              <a:spcPct val="0"/>
            </a:spcBef>
            <a:spcAft>
              <a:spcPct val="35000"/>
            </a:spcAft>
            <a:buNone/>
          </a:pPr>
          <a:r>
            <a:rPr lang="en-US" altLang="en-US" sz="2900" kern="1200" dirty="0" err="1">
              <a:solidFill>
                <a:schemeClr val="tx1"/>
              </a:solidFill>
              <a:latin typeface="Times New Roman" panose="02020603050405020304" pitchFamily="18" charset="0"/>
            </a:rPr>
            <a:t>Sự</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chuyển</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biến</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của</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chủ</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nghĩa</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tư</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bản</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và</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hậu</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quả</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của</a:t>
          </a:r>
          <a:r>
            <a:rPr lang="en-US" altLang="en-US" sz="2900" kern="1200" dirty="0">
              <a:solidFill>
                <a:schemeClr val="tx1"/>
              </a:solidFill>
              <a:latin typeface="Times New Roman" panose="02020603050405020304" pitchFamily="18" charset="0"/>
            </a:rPr>
            <a:t> </a:t>
          </a:r>
          <a:r>
            <a:rPr lang="en-US" altLang="en-US" sz="2900" kern="1200" dirty="0" err="1">
              <a:solidFill>
                <a:schemeClr val="tx1"/>
              </a:solidFill>
              <a:latin typeface="Times New Roman" panose="02020603050405020304" pitchFamily="18" charset="0"/>
            </a:rPr>
            <a:t>nó</a:t>
          </a:r>
          <a:endParaRPr lang="en-US" sz="2900" kern="1200" dirty="0">
            <a:solidFill>
              <a:schemeClr val="tx1"/>
            </a:solidFill>
          </a:endParaRPr>
        </a:p>
      </dsp:txBody>
      <dsp:txXfrm>
        <a:off x="2167115" y="1460494"/>
        <a:ext cx="7658294" cy="1072988"/>
      </dsp:txXfrm>
    </dsp:sp>
    <dsp:sp modelId="{0D763472-D19B-4A40-8F05-FF81D718A9AE}">
      <dsp:nvSpPr>
        <dsp:cNvPr id="0" name=""/>
        <dsp:cNvSpPr/>
      </dsp:nvSpPr>
      <dsp:spPr>
        <a:xfrm>
          <a:off x="987792" y="1139752"/>
          <a:ext cx="1145941" cy="2281926"/>
        </a:xfrm>
        <a:custGeom>
          <a:avLst/>
          <a:gdLst/>
          <a:ahLst/>
          <a:cxnLst/>
          <a:rect l="0" t="0" r="0" b="0"/>
          <a:pathLst>
            <a:path>
              <a:moveTo>
                <a:pt x="0" y="0"/>
              </a:moveTo>
              <a:lnTo>
                <a:pt x="0" y="2281926"/>
              </a:lnTo>
              <a:lnTo>
                <a:pt x="1145941" y="22819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2133733" y="285180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a:lnSpc>
              <a:spcPct val="90000"/>
            </a:lnSpc>
            <a:spcBef>
              <a:spcPct val="0"/>
            </a:spcBef>
            <a:spcAft>
              <a:spcPct val="35000"/>
            </a:spcAft>
            <a:buNone/>
          </a:pPr>
          <a:r>
            <a:rPr lang="en-US" sz="2900" kern="1200" dirty="0"/>
            <a:t>T</a:t>
          </a:r>
          <a:r>
            <a:rPr lang="pl-PL" sz="2900" kern="1200" dirty="0"/>
            <a:t>hắng lợi </a:t>
          </a:r>
          <a:r>
            <a:rPr lang="vi-VN" sz="2900" kern="1200" dirty="0"/>
            <a:t>c</a:t>
          </a:r>
          <a:r>
            <a:rPr lang="pl-PL" sz="2900" kern="1200" dirty="0"/>
            <a:t>ách mạng tháng Mười Nga năm 1917</a:t>
          </a:r>
          <a:r>
            <a:rPr lang="en-US" sz="2900" kern="1200" dirty="0"/>
            <a:t> </a:t>
          </a:r>
          <a:r>
            <a:rPr lang="en-US" sz="2900" kern="1200" dirty="0" err="1"/>
            <a:t>và</a:t>
          </a:r>
          <a:r>
            <a:rPr lang="en-US" sz="2900" kern="1200" dirty="0"/>
            <a:t> </a:t>
          </a:r>
          <a:r>
            <a:rPr lang="en-US" sz="2900" kern="1200" dirty="0" err="1"/>
            <a:t>sự</a:t>
          </a:r>
          <a:r>
            <a:rPr lang="en-US" sz="2900" kern="1200" dirty="0"/>
            <a:t> </a:t>
          </a:r>
          <a:r>
            <a:rPr lang="en-US" sz="2900" kern="1200" dirty="0" err="1"/>
            <a:t>ra</a:t>
          </a:r>
          <a:r>
            <a:rPr lang="en-US" sz="2900" kern="1200" dirty="0"/>
            <a:t> </a:t>
          </a:r>
          <a:r>
            <a:rPr lang="en-US" sz="2900" kern="1200" dirty="0" err="1"/>
            <a:t>đời</a:t>
          </a:r>
          <a:r>
            <a:rPr lang="en-US" sz="2900" kern="1200" dirty="0"/>
            <a:t> </a:t>
          </a:r>
          <a:r>
            <a:rPr lang="en-US" sz="2900" kern="1200" dirty="0" err="1"/>
            <a:t>của</a:t>
          </a:r>
          <a:r>
            <a:rPr lang="en-US" sz="2900" kern="1200" dirty="0"/>
            <a:t> QTCS</a:t>
          </a:r>
          <a:endParaRPr lang="en-US" sz="2900" kern="1200" dirty="0">
            <a:solidFill>
              <a:schemeClr val="accent1">
                <a:lumMod val="50000"/>
              </a:schemeClr>
            </a:solidFill>
          </a:endParaRPr>
        </a:p>
      </dsp:txBody>
      <dsp:txXfrm>
        <a:off x="2167115" y="2885184"/>
        <a:ext cx="7658294" cy="1072988"/>
      </dsp:txXfrm>
    </dsp:sp>
    <dsp:sp modelId="{7BD91232-99B9-4AAA-BF3F-707973CC8DA3}">
      <dsp:nvSpPr>
        <dsp:cNvPr id="0" name=""/>
        <dsp:cNvSpPr/>
      </dsp:nvSpPr>
      <dsp:spPr>
        <a:xfrm>
          <a:off x="987792" y="1139752"/>
          <a:ext cx="1145941" cy="3706616"/>
        </a:xfrm>
        <a:custGeom>
          <a:avLst/>
          <a:gdLst/>
          <a:ahLst/>
          <a:cxnLst/>
          <a:rect l="0" t="0" r="0" b="0"/>
          <a:pathLst>
            <a:path>
              <a:moveTo>
                <a:pt x="0" y="0"/>
              </a:moveTo>
              <a:lnTo>
                <a:pt x="0" y="3706616"/>
              </a:lnTo>
              <a:lnTo>
                <a:pt x="1145941" y="37066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2133733" y="427649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a:lnSpc>
              <a:spcPct val="90000"/>
            </a:lnSpc>
            <a:spcBef>
              <a:spcPct val="0"/>
            </a:spcBef>
            <a:spcAft>
              <a:spcPct val="35000"/>
            </a:spcAft>
            <a:buNone/>
          </a:pPr>
          <a:r>
            <a:rPr lang="en-US" sz="2900" kern="1200" dirty="0"/>
            <a:t>C</a:t>
          </a:r>
          <a:r>
            <a:rPr lang="pl-PL" sz="2900" kern="1200" dirty="0"/>
            <a:t>uộc cách mạng Tân Hợi (1910-1911) ở Trung Quốc, công cuộc canh tân đất nước của Nhật Bản </a:t>
          </a:r>
          <a:endParaRPr lang="en-US" sz="2900" kern="1200" dirty="0">
            <a:solidFill>
              <a:schemeClr val="accent1">
                <a:lumMod val="50000"/>
              </a:schemeClr>
            </a:solidFill>
          </a:endParaRPr>
        </a:p>
      </dsp:txBody>
      <dsp:txXfrm>
        <a:off x="2167115" y="4309874"/>
        <a:ext cx="7658294" cy="1072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A1E6CD-712E-4E1D-8F72-FFC8652F8A5E}">
      <dsp:nvSpPr>
        <dsp:cNvPr id="0" name=""/>
        <dsp:cNvSpPr/>
      </dsp:nvSpPr>
      <dsp:spPr>
        <a:xfrm rot="10800000">
          <a:off x="1753015" y="45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Cuộc cách mạng vô sản đầu tiên nổ ra và giành thắng lợi tại Nga năm 1917</a:t>
          </a:r>
          <a:endParaRPr lang="en-US" sz="2800" kern="1200" dirty="0"/>
        </a:p>
      </dsp:txBody>
      <dsp:txXfrm rot="10800000">
        <a:off x="2038697" y="451"/>
        <a:ext cx="5647499" cy="1142727"/>
      </dsp:txXfrm>
    </dsp:sp>
    <dsp:sp modelId="{9F402736-E9DD-4B50-802F-0D5DEFB2270A}">
      <dsp:nvSpPr>
        <dsp:cNvPr id="0" name=""/>
        <dsp:cNvSpPr/>
      </dsp:nvSpPr>
      <dsp:spPr>
        <a:xfrm>
          <a:off x="1208766" y="45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760369-2BA1-410E-BCAF-0398172B9A02}">
      <dsp:nvSpPr>
        <dsp:cNvPr id="0" name=""/>
        <dsp:cNvSpPr/>
      </dsp:nvSpPr>
      <dsp:spPr>
        <a:xfrm rot="10800000">
          <a:off x="1753015" y="148429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i="1" kern="1200" dirty="0" err="1"/>
            <a:t>Mở</a:t>
          </a:r>
          <a:r>
            <a:rPr lang="en-US" sz="2800" i="1" kern="1200" dirty="0"/>
            <a:t> </a:t>
          </a:r>
          <a:r>
            <a:rPr lang="en-US" sz="2800" i="1" kern="1200" dirty="0" err="1"/>
            <a:t>ra</a:t>
          </a:r>
          <a:r>
            <a:rPr lang="en-US" sz="2800" i="1" kern="1200" dirty="0"/>
            <a:t> </a:t>
          </a:r>
          <a:r>
            <a:rPr lang="en-US" sz="2800" i="1" kern="1200" dirty="0" err="1"/>
            <a:t>thời</a:t>
          </a:r>
          <a:r>
            <a:rPr lang="en-US" sz="2800" i="1" kern="1200" dirty="0"/>
            <a:t> </a:t>
          </a:r>
          <a:r>
            <a:rPr lang="en-US" sz="2800" i="1" kern="1200" dirty="0" err="1"/>
            <a:t>đại</a:t>
          </a:r>
          <a:r>
            <a:rPr lang="en-US" sz="2800" i="1" kern="1200" dirty="0"/>
            <a:t> </a:t>
          </a:r>
          <a:r>
            <a:rPr lang="en-US" sz="2800" i="1" kern="1200" dirty="0" err="1"/>
            <a:t>mới</a:t>
          </a:r>
          <a:r>
            <a:rPr lang="en-US" sz="2800" i="1" kern="1200" dirty="0"/>
            <a:t> </a:t>
          </a:r>
          <a:r>
            <a:rPr lang="en-US" sz="2800" i="1" kern="1200" dirty="0" err="1"/>
            <a:t>trong</a:t>
          </a:r>
          <a:r>
            <a:rPr lang="en-US" sz="2800" i="1" kern="1200" dirty="0"/>
            <a:t> </a:t>
          </a:r>
          <a:r>
            <a:rPr lang="en-US" sz="2800" i="1" kern="1200" dirty="0" err="1"/>
            <a:t>lịch</a:t>
          </a:r>
          <a:r>
            <a:rPr lang="en-US" sz="2800" i="1" kern="1200" dirty="0"/>
            <a:t> </a:t>
          </a:r>
          <a:r>
            <a:rPr lang="en-US" sz="2800" i="1" kern="1200" dirty="0" err="1"/>
            <a:t>sử</a:t>
          </a:r>
          <a:r>
            <a:rPr lang="en-US" sz="2800" i="1" kern="1200" dirty="0"/>
            <a:t> </a:t>
          </a:r>
          <a:r>
            <a:rPr lang="en-US" sz="2800" i="1" kern="1200" dirty="0" err="1"/>
            <a:t>nhân</a:t>
          </a:r>
          <a:r>
            <a:rPr lang="en-US" sz="2800" i="1" kern="1200" dirty="0"/>
            <a:t> </a:t>
          </a:r>
          <a:r>
            <a:rPr lang="en-US" sz="2800" i="1" kern="1200" dirty="0" err="1"/>
            <a:t>loại</a:t>
          </a:r>
          <a:endParaRPr lang="en-US" sz="2800" kern="1200" dirty="0"/>
        </a:p>
      </dsp:txBody>
      <dsp:txXfrm rot="10800000">
        <a:off x="2038697" y="1484291"/>
        <a:ext cx="5647499" cy="1142727"/>
      </dsp:txXfrm>
    </dsp:sp>
    <dsp:sp modelId="{34D3D7B8-18E0-46D6-AE12-F8C37F905A38}">
      <dsp:nvSpPr>
        <dsp:cNvPr id="0" name=""/>
        <dsp:cNvSpPr/>
      </dsp:nvSpPr>
      <dsp:spPr>
        <a:xfrm>
          <a:off x="1208766" y="148429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503DF9-0307-4B2A-B5D5-61A968286D97}">
      <dsp:nvSpPr>
        <dsp:cNvPr id="0" name=""/>
        <dsp:cNvSpPr/>
      </dsp:nvSpPr>
      <dsp:spPr>
        <a:xfrm rot="10800000">
          <a:off x="1780129" y="296813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Cổ vũ phong trào đấu tranh của giai cấp công nhân và nhân dân lao động trên thế giới</a:t>
          </a:r>
          <a:endParaRPr lang="en-US" sz="2800" kern="1200" dirty="0"/>
        </a:p>
      </dsp:txBody>
      <dsp:txXfrm rot="10800000">
        <a:off x="2065811" y="2968131"/>
        <a:ext cx="5647499" cy="1142727"/>
      </dsp:txXfrm>
    </dsp:sp>
    <dsp:sp modelId="{3E7E930C-23AD-4EF2-BC34-3428820AA7D4}">
      <dsp:nvSpPr>
        <dsp:cNvPr id="0" name=""/>
        <dsp:cNvSpPr/>
      </dsp:nvSpPr>
      <dsp:spPr>
        <a:xfrm>
          <a:off x="1208766" y="296813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1462E-A9FB-496E-9A57-29483DE3CF57}">
      <dsp:nvSpPr>
        <dsp:cNvPr id="0" name=""/>
        <dsp:cNvSpPr/>
      </dsp:nvSpPr>
      <dsp:spPr>
        <a:xfrm rot="10800000">
          <a:off x="1973522" y="510"/>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marL="0" lvl="0" indent="0" algn="ctr" defTabSz="1333500">
            <a:lnSpc>
              <a:spcPct val="90000"/>
            </a:lnSpc>
            <a:spcBef>
              <a:spcPct val="0"/>
            </a:spcBef>
            <a:spcAft>
              <a:spcPct val="35000"/>
            </a:spcAft>
            <a:buNone/>
          </a:pPr>
          <a:r>
            <a:rPr lang="en-US" sz="3000" kern="1200" dirty="0" err="1"/>
            <a:t>Các</a:t>
          </a:r>
          <a:r>
            <a:rPr lang="en-US" sz="3000" kern="1200" dirty="0"/>
            <a:t> </a:t>
          </a:r>
          <a:r>
            <a:rPr lang="en-US" sz="3000" kern="1200" dirty="0" err="1"/>
            <a:t>chính</a:t>
          </a:r>
          <a:r>
            <a:rPr lang="en-US" sz="3000" kern="1200" dirty="0"/>
            <a:t> </a:t>
          </a:r>
          <a:r>
            <a:rPr lang="en-US" sz="3000" kern="1200" dirty="0" err="1"/>
            <a:t>sách</a:t>
          </a:r>
          <a:r>
            <a:rPr lang="en-US" sz="3000" kern="1200" dirty="0"/>
            <a:t> </a:t>
          </a:r>
          <a:r>
            <a:rPr lang="en-US" sz="3000" kern="1200" dirty="0" err="1"/>
            <a:t>của</a:t>
          </a:r>
          <a:r>
            <a:rPr lang="en-US" sz="3000" kern="1200" dirty="0"/>
            <a:t> </a:t>
          </a:r>
          <a:r>
            <a:rPr lang="en-US" sz="3000" kern="1200" dirty="0" err="1"/>
            <a:t>thực</a:t>
          </a:r>
          <a:r>
            <a:rPr lang="en-US" sz="3000" kern="1200" dirty="0"/>
            <a:t> </a:t>
          </a:r>
          <a:r>
            <a:rPr lang="en-US" sz="3000" kern="1200" dirty="0" err="1"/>
            <a:t>dân</a:t>
          </a:r>
          <a:r>
            <a:rPr lang="en-US" sz="3000" kern="1200" dirty="0"/>
            <a:t> </a:t>
          </a:r>
          <a:r>
            <a:rPr lang="en-US" sz="3000" kern="1200" dirty="0" err="1"/>
            <a:t>Pháp</a:t>
          </a:r>
          <a:endParaRPr lang="en-US" sz="3000" kern="1200" dirty="0"/>
        </a:p>
      </dsp:txBody>
      <dsp:txXfrm rot="10800000">
        <a:off x="2245245" y="510"/>
        <a:ext cx="6484677" cy="1086891"/>
      </dsp:txXfrm>
    </dsp:sp>
    <dsp:sp modelId="{2F350D1B-FC5F-4BD1-9B93-074706FF3E9C}">
      <dsp:nvSpPr>
        <dsp:cNvPr id="0" name=""/>
        <dsp:cNvSpPr/>
      </dsp:nvSpPr>
      <dsp:spPr>
        <a:xfrm>
          <a:off x="1430077" y="510"/>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53FC1E-4734-476B-BFED-7F2B44813D9F}">
      <dsp:nvSpPr>
        <dsp:cNvPr id="0" name=""/>
        <dsp:cNvSpPr/>
      </dsp:nvSpPr>
      <dsp:spPr>
        <a:xfrm rot="10800000">
          <a:off x="1973522" y="1397272"/>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marL="0" lvl="0" indent="0" algn="ctr" defTabSz="1333500">
            <a:lnSpc>
              <a:spcPct val="90000"/>
            </a:lnSpc>
            <a:spcBef>
              <a:spcPct val="0"/>
            </a:spcBef>
            <a:spcAft>
              <a:spcPct val="35000"/>
            </a:spcAft>
            <a:buNone/>
          </a:pPr>
          <a:r>
            <a:rPr lang="en-US" sz="3000" kern="1200" dirty="0" err="1"/>
            <a:t>Sự</a:t>
          </a:r>
          <a:r>
            <a:rPr lang="en-US" sz="3000" kern="1200" dirty="0"/>
            <a:t> </a:t>
          </a:r>
          <a:r>
            <a:rPr lang="en-US" sz="3000" kern="1200" dirty="0" err="1"/>
            <a:t>chuyển</a:t>
          </a:r>
          <a:r>
            <a:rPr lang="en-US" sz="3000" kern="1200" dirty="0"/>
            <a:t> </a:t>
          </a:r>
          <a:r>
            <a:rPr lang="en-US" sz="3000" kern="1200" dirty="0" err="1"/>
            <a:t>biến</a:t>
          </a:r>
          <a:r>
            <a:rPr lang="en-US" sz="3000" kern="1200" dirty="0"/>
            <a:t> </a:t>
          </a:r>
          <a:r>
            <a:rPr lang="en-US" sz="3000" kern="1200" dirty="0" err="1"/>
            <a:t>của</a:t>
          </a:r>
          <a:r>
            <a:rPr lang="en-US" sz="3000" kern="1200" dirty="0"/>
            <a:t> </a:t>
          </a:r>
          <a:r>
            <a:rPr lang="en-US" sz="3000" kern="1200" dirty="0" err="1"/>
            <a:t>xã</a:t>
          </a:r>
          <a:r>
            <a:rPr lang="en-US" sz="3000" kern="1200" dirty="0"/>
            <a:t> </a:t>
          </a:r>
          <a:r>
            <a:rPr lang="en-US" sz="3000" kern="1200" dirty="0" err="1"/>
            <a:t>hội</a:t>
          </a:r>
          <a:r>
            <a:rPr lang="en-US" sz="3000" kern="1200" dirty="0"/>
            <a:t> </a:t>
          </a:r>
          <a:r>
            <a:rPr lang="en-US" sz="3000" kern="1200" dirty="0" err="1"/>
            <a:t>Việt</a:t>
          </a:r>
          <a:r>
            <a:rPr lang="en-US" sz="3000" kern="1200" dirty="0"/>
            <a:t> Nam</a:t>
          </a:r>
        </a:p>
      </dsp:txBody>
      <dsp:txXfrm rot="10800000">
        <a:off x="2245245" y="1397272"/>
        <a:ext cx="6484677" cy="1086891"/>
      </dsp:txXfrm>
    </dsp:sp>
    <dsp:sp modelId="{883AD989-0CB1-4F3A-BA6F-7BB293321365}">
      <dsp:nvSpPr>
        <dsp:cNvPr id="0" name=""/>
        <dsp:cNvSpPr/>
      </dsp:nvSpPr>
      <dsp:spPr>
        <a:xfrm>
          <a:off x="1430077" y="1397272"/>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E3D5F2-76CA-43B0-9BAB-C892BF5265CC}">
      <dsp:nvSpPr>
        <dsp:cNvPr id="0" name=""/>
        <dsp:cNvSpPr/>
      </dsp:nvSpPr>
      <dsp:spPr>
        <a:xfrm rot="10800000">
          <a:off x="1973522" y="2794034"/>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marL="0" lvl="0" indent="0" algn="ctr" defTabSz="1333500">
            <a:lnSpc>
              <a:spcPct val="90000"/>
            </a:lnSpc>
            <a:spcBef>
              <a:spcPct val="0"/>
            </a:spcBef>
            <a:spcAft>
              <a:spcPct val="35000"/>
            </a:spcAft>
            <a:buNone/>
          </a:pPr>
          <a:r>
            <a:rPr lang="en-US" altLang="en-US" sz="3000" kern="1200" dirty="0" err="1"/>
            <a:t>Phong</a:t>
          </a:r>
          <a:r>
            <a:rPr lang="en-US" altLang="en-US" sz="3000" kern="1200" dirty="0"/>
            <a:t> </a:t>
          </a:r>
          <a:r>
            <a:rPr lang="en-US" altLang="en-US" sz="3000" kern="1200" dirty="0" err="1"/>
            <a:t>trào</a:t>
          </a:r>
          <a:r>
            <a:rPr lang="en-US" altLang="en-US" sz="3000" kern="1200" dirty="0"/>
            <a:t> </a:t>
          </a:r>
          <a:r>
            <a:rPr lang="en-US" altLang="en-US" sz="3000" kern="1200" dirty="0" err="1"/>
            <a:t>yêu</a:t>
          </a:r>
          <a:r>
            <a:rPr lang="en-US" altLang="en-US" sz="3000" kern="1200" dirty="0"/>
            <a:t> </a:t>
          </a:r>
          <a:r>
            <a:rPr lang="en-US" altLang="en-US" sz="3000" kern="1200" dirty="0" err="1"/>
            <a:t>nước</a:t>
          </a:r>
          <a:r>
            <a:rPr lang="en-US" altLang="en-US" sz="3000" kern="1200" dirty="0"/>
            <a:t> </a:t>
          </a:r>
          <a:r>
            <a:rPr lang="en-US" altLang="en-US" sz="3000" kern="1200" dirty="0" err="1"/>
            <a:t>theo</a:t>
          </a:r>
          <a:r>
            <a:rPr lang="en-US" altLang="en-US" sz="3000" kern="1200" dirty="0"/>
            <a:t> </a:t>
          </a:r>
          <a:r>
            <a:rPr lang="en-US" altLang="en-US" sz="3000" kern="1200" dirty="0" err="1"/>
            <a:t>khuynh</a:t>
          </a:r>
          <a:r>
            <a:rPr lang="en-US" altLang="en-US" sz="3000" kern="1200" dirty="0"/>
            <a:t> </a:t>
          </a:r>
          <a:r>
            <a:rPr lang="en-US" altLang="en-US" sz="3000" kern="1200" dirty="0" err="1"/>
            <a:t>hướng</a:t>
          </a:r>
          <a:r>
            <a:rPr lang="en-US" altLang="en-US" sz="3000" kern="1200" dirty="0"/>
            <a:t> </a:t>
          </a:r>
          <a:r>
            <a:rPr lang="en-US" altLang="en-US" sz="3000" kern="1200" dirty="0" err="1"/>
            <a:t>phong</a:t>
          </a:r>
          <a:r>
            <a:rPr lang="en-US" altLang="en-US" sz="3000" kern="1200" dirty="0"/>
            <a:t> </a:t>
          </a:r>
          <a:r>
            <a:rPr lang="en-US" altLang="en-US" sz="3000" kern="1200" dirty="0" err="1"/>
            <a:t>kiến</a:t>
          </a:r>
          <a:r>
            <a:rPr lang="en-US" altLang="en-US" sz="3000" kern="1200" dirty="0"/>
            <a:t> </a:t>
          </a:r>
          <a:r>
            <a:rPr lang="en-US" altLang="en-US" sz="3000" kern="1200" dirty="0" err="1"/>
            <a:t>và</a:t>
          </a:r>
          <a:r>
            <a:rPr lang="en-US" altLang="en-US" sz="3000" kern="1200" dirty="0"/>
            <a:t> </a:t>
          </a:r>
          <a:r>
            <a:rPr lang="en-US" altLang="en-US" sz="3000" kern="1200" dirty="0" err="1"/>
            <a:t>tư</a:t>
          </a:r>
          <a:r>
            <a:rPr lang="en-US" altLang="en-US" sz="3000" kern="1200" dirty="0"/>
            <a:t> </a:t>
          </a:r>
          <a:r>
            <a:rPr lang="en-US" altLang="en-US" sz="3000" kern="1200" dirty="0" err="1"/>
            <a:t>sản</a:t>
          </a:r>
          <a:endParaRPr lang="en-US" sz="3000" kern="1200" dirty="0"/>
        </a:p>
      </dsp:txBody>
      <dsp:txXfrm rot="10800000">
        <a:off x="2245245" y="2794034"/>
        <a:ext cx="6484677" cy="1086891"/>
      </dsp:txXfrm>
    </dsp:sp>
    <dsp:sp modelId="{6A0A1520-62D6-496C-AFCA-68B94947B596}">
      <dsp:nvSpPr>
        <dsp:cNvPr id="0" name=""/>
        <dsp:cNvSpPr/>
      </dsp:nvSpPr>
      <dsp:spPr>
        <a:xfrm>
          <a:off x="1430077" y="2794034"/>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7B503-18B9-4FDA-B5C4-3D73A046700B}">
      <dsp:nvSpPr>
        <dsp:cNvPr id="0" name=""/>
        <dsp:cNvSpPr/>
      </dsp:nvSpPr>
      <dsp:spPr>
        <a:xfrm>
          <a:off x="139440" y="635660"/>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Tính chất xã hội Việt Nam từ xã hội phong kiến trở thành xã hội thuộc địa, nửa phong kiến. </a:t>
          </a:r>
          <a:endParaRPr lang="en-US" sz="2400" kern="1200" dirty="0"/>
        </a:p>
      </dsp:txBody>
      <dsp:txXfrm>
        <a:off x="139440" y="635660"/>
        <a:ext cx="7849119" cy="872187"/>
      </dsp:txXfrm>
    </dsp:sp>
    <dsp:sp modelId="{A887DB52-2D13-4C91-AE43-E1FA66A67DC2}">
      <dsp:nvSpPr>
        <dsp:cNvPr id="0" name=""/>
        <dsp:cNvSpPr/>
      </dsp:nvSpPr>
      <dsp:spPr>
        <a:xfrm>
          <a:off x="0" y="236803"/>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D92FC4-5AA2-4630-8FFF-4B52CD7FC5ED}">
      <dsp:nvSpPr>
        <dsp:cNvPr id="0" name=""/>
        <dsp:cNvSpPr/>
      </dsp:nvSpPr>
      <dsp:spPr>
        <a:xfrm>
          <a:off x="139440" y="2390863"/>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 Mâu thuẫn cơ bản trong xã hội Việt Nam</a:t>
          </a:r>
          <a:endParaRPr lang="en-US" sz="2400" kern="1200" dirty="0"/>
        </a:p>
      </dsp:txBody>
      <dsp:txXfrm>
        <a:off x="139440" y="2390863"/>
        <a:ext cx="7849119" cy="872187"/>
      </dsp:txXfrm>
    </dsp:sp>
    <dsp:sp modelId="{3511E811-D97A-443C-95E2-BB982043527F}">
      <dsp:nvSpPr>
        <dsp:cNvPr id="0" name=""/>
        <dsp:cNvSpPr/>
      </dsp:nvSpPr>
      <dsp:spPr>
        <a:xfrm>
          <a:off x="0" y="2100865"/>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6FE232-264D-4640-8E58-56F630C42B66}">
      <dsp:nvSpPr>
        <dsp:cNvPr id="0" name=""/>
        <dsp:cNvSpPr/>
      </dsp:nvSpPr>
      <dsp:spPr>
        <a:xfrm>
          <a:off x="139440" y="4146067"/>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marL="0" lvl="0" indent="0" algn="l" defTabSz="1066800">
            <a:lnSpc>
              <a:spcPct val="90000"/>
            </a:lnSpc>
            <a:spcBef>
              <a:spcPct val="0"/>
            </a:spcBef>
            <a:spcAft>
              <a:spcPct val="35000"/>
            </a:spcAft>
            <a:buNone/>
          </a:pPr>
          <a:r>
            <a:rPr lang="pl-PL" sz="2400" kern="1200" dirty="0"/>
            <a:t>Diễn ra quá trình phân hóa giai cấp sâu sắc</a:t>
          </a:r>
          <a:endParaRPr lang="en-US" sz="2400" kern="1200" dirty="0"/>
        </a:p>
      </dsp:txBody>
      <dsp:txXfrm>
        <a:off x="139440" y="4146067"/>
        <a:ext cx="7849119" cy="872187"/>
      </dsp:txXfrm>
    </dsp:sp>
    <dsp:sp modelId="{9F512379-32F1-4E36-B87B-68DEB5D67461}">
      <dsp:nvSpPr>
        <dsp:cNvPr id="0" name=""/>
        <dsp:cNvSpPr/>
      </dsp:nvSpPr>
      <dsp:spPr>
        <a:xfrm>
          <a:off x="0" y="3777693"/>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3EA88-9E2D-472F-979A-55E0A5C4F426}">
      <dsp:nvSpPr>
        <dsp:cNvPr id="0" name=""/>
        <dsp:cNvSpPr/>
      </dsp:nvSpPr>
      <dsp:spPr>
        <a:xfrm>
          <a:off x="1683002"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Phong</a:t>
          </a:r>
          <a:r>
            <a:rPr lang="en-US" sz="2400" kern="1200" dirty="0"/>
            <a:t> </a:t>
          </a:r>
          <a:r>
            <a:rPr lang="en-US" sz="2400" kern="1200" dirty="0" err="1"/>
            <a:t>trào</a:t>
          </a:r>
          <a:r>
            <a:rPr lang="en-US" sz="2400" kern="1200" dirty="0"/>
            <a:t> </a:t>
          </a:r>
          <a:r>
            <a:rPr lang="en-US" sz="2400" kern="1200" dirty="0" err="1"/>
            <a:t>yêu</a:t>
          </a:r>
          <a:r>
            <a:rPr lang="en-US" sz="2400" kern="1200" dirty="0"/>
            <a:t> </a:t>
          </a:r>
          <a:r>
            <a:rPr lang="en-US" sz="2400" kern="1200" dirty="0" err="1"/>
            <a:t>nước</a:t>
          </a:r>
          <a:r>
            <a:rPr lang="en-US" sz="2400" kern="1200" dirty="0"/>
            <a:t> </a:t>
          </a:r>
          <a:r>
            <a:rPr lang="en-US" sz="2400" kern="1200" dirty="0" err="1"/>
            <a:t>theo</a:t>
          </a:r>
          <a:r>
            <a:rPr lang="en-US" sz="2400" kern="1200" dirty="0"/>
            <a:t> </a:t>
          </a:r>
          <a:r>
            <a:rPr lang="en-US" sz="2400" kern="1200" dirty="0" err="1"/>
            <a:t>khuynh</a:t>
          </a:r>
          <a:r>
            <a:rPr lang="en-US" sz="2400" kern="1200" dirty="0"/>
            <a:t> </a:t>
          </a:r>
          <a:r>
            <a:rPr lang="en-US" sz="2400" kern="1200" dirty="0" err="1"/>
            <a:t>hướng</a:t>
          </a:r>
          <a:r>
            <a:rPr lang="en-US" sz="2400" kern="1200" dirty="0"/>
            <a:t> PK</a:t>
          </a:r>
        </a:p>
      </dsp:txBody>
      <dsp:txXfrm>
        <a:off x="1717131" y="35384"/>
        <a:ext cx="2712666" cy="1097005"/>
      </dsp:txXfrm>
    </dsp:sp>
    <dsp:sp modelId="{99D44F36-74BA-4BB0-8619-6CC2B89A6EDF}">
      <dsp:nvSpPr>
        <dsp:cNvPr id="0" name=""/>
        <dsp:cNvSpPr/>
      </dsp:nvSpPr>
      <dsp:spPr>
        <a:xfrm>
          <a:off x="1961095"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2265C-08FA-4752-9079-FDBFB73612AD}">
      <dsp:nvSpPr>
        <dsp:cNvPr id="0" name=""/>
        <dsp:cNvSpPr/>
      </dsp:nvSpPr>
      <dsp:spPr>
        <a:xfrm>
          <a:off x="2239187"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t>Phong trào Cần Vương (1885- 1897)</a:t>
          </a:r>
          <a:endParaRPr lang="en-US" sz="2400" kern="1200" dirty="0"/>
        </a:p>
      </dsp:txBody>
      <dsp:txXfrm>
        <a:off x="2273316" y="1491963"/>
        <a:ext cx="2631182" cy="1097005"/>
      </dsp:txXfrm>
    </dsp:sp>
    <dsp:sp modelId="{FD19E63A-D284-4ED9-AAFE-0A7743283402}">
      <dsp:nvSpPr>
        <dsp:cNvPr id="0" name=""/>
        <dsp:cNvSpPr/>
      </dsp:nvSpPr>
      <dsp:spPr>
        <a:xfrm>
          <a:off x="1961095"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3F6607-DD13-4F7C-A7A5-7E7ABC134D9C}">
      <dsp:nvSpPr>
        <dsp:cNvPr id="0" name=""/>
        <dsp:cNvSpPr/>
      </dsp:nvSpPr>
      <dsp:spPr>
        <a:xfrm>
          <a:off x="2239187" y="291441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i="1" kern="1200" dirty="0"/>
            <a:t>Phong trào nông dân yên Thế (1884- 1913)</a:t>
          </a:r>
          <a:endParaRPr lang="en-US" sz="2400" kern="1200" dirty="0"/>
        </a:p>
      </dsp:txBody>
      <dsp:txXfrm>
        <a:off x="2273316" y="2948543"/>
        <a:ext cx="2631182" cy="1097005"/>
      </dsp:txXfrm>
    </dsp:sp>
    <dsp:sp modelId="{1E62BA7F-E178-46F7-ADB0-8565FCBD009A}">
      <dsp:nvSpPr>
        <dsp:cNvPr id="0" name=""/>
        <dsp:cNvSpPr/>
      </dsp:nvSpPr>
      <dsp:spPr>
        <a:xfrm>
          <a:off x="5046559"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Phong</a:t>
          </a:r>
          <a:r>
            <a:rPr lang="en-US" sz="2400" kern="1200" dirty="0"/>
            <a:t> </a:t>
          </a:r>
          <a:r>
            <a:rPr lang="en-US" sz="2400" kern="1200" dirty="0" err="1"/>
            <a:t>trào</a:t>
          </a:r>
          <a:r>
            <a:rPr lang="en-US" sz="2400" kern="1200" dirty="0"/>
            <a:t> </a:t>
          </a:r>
          <a:r>
            <a:rPr lang="en-US" sz="2400" kern="1200" dirty="0" err="1"/>
            <a:t>yêu</a:t>
          </a:r>
          <a:r>
            <a:rPr lang="en-US" sz="2400" kern="1200" dirty="0"/>
            <a:t> </a:t>
          </a:r>
          <a:r>
            <a:rPr lang="en-US" sz="2400" kern="1200" dirty="0" err="1"/>
            <a:t>nước</a:t>
          </a:r>
          <a:r>
            <a:rPr lang="en-US" sz="2400" kern="1200" dirty="0"/>
            <a:t> </a:t>
          </a:r>
          <a:r>
            <a:rPr lang="en-US" sz="2400" kern="1200" dirty="0" err="1"/>
            <a:t>theo</a:t>
          </a:r>
          <a:r>
            <a:rPr lang="en-US" sz="2400" kern="1200" dirty="0"/>
            <a:t> </a:t>
          </a:r>
          <a:r>
            <a:rPr lang="en-US" sz="2400" kern="1200" dirty="0" err="1"/>
            <a:t>khuyynh</a:t>
          </a:r>
          <a:r>
            <a:rPr lang="en-US" sz="2400" kern="1200" dirty="0"/>
            <a:t> </a:t>
          </a:r>
          <a:r>
            <a:rPr lang="en-US" sz="2400" kern="1200" dirty="0" err="1"/>
            <a:t>hướng</a:t>
          </a:r>
          <a:r>
            <a:rPr lang="en-US" sz="2400" kern="1200" dirty="0"/>
            <a:t> DCTS</a:t>
          </a:r>
        </a:p>
      </dsp:txBody>
      <dsp:txXfrm>
        <a:off x="5080688" y="35384"/>
        <a:ext cx="2712666" cy="1097005"/>
      </dsp:txXfrm>
    </dsp:sp>
    <dsp:sp modelId="{63A49BDD-1F6E-4C86-A418-80BC743EA20D}">
      <dsp:nvSpPr>
        <dsp:cNvPr id="0" name=""/>
        <dsp:cNvSpPr/>
      </dsp:nvSpPr>
      <dsp:spPr>
        <a:xfrm>
          <a:off x="5324652"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5691C1-F31B-4EEE-9C2E-E0ECC135D5EE}">
      <dsp:nvSpPr>
        <dsp:cNvPr id="0" name=""/>
        <dsp:cNvSpPr/>
      </dsp:nvSpPr>
      <dsp:spPr>
        <a:xfrm>
          <a:off x="5602744"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t>Phong trào Đông Du của Phan </a:t>
          </a:r>
          <a:r>
            <a:rPr lang="pl-PL" sz="2400" kern="1200"/>
            <a:t>Bội Châu</a:t>
          </a:r>
          <a:r>
            <a:rPr lang="en-US" sz="2400" kern="1200"/>
            <a:t>..</a:t>
          </a:r>
          <a:endParaRPr lang="en-US" sz="2400" kern="1200" dirty="0"/>
        </a:p>
      </dsp:txBody>
      <dsp:txXfrm>
        <a:off x="5636873" y="1491963"/>
        <a:ext cx="2631182" cy="1097005"/>
      </dsp:txXfrm>
    </dsp:sp>
    <dsp:sp modelId="{9A3564E1-79BA-4010-80B7-42ECEC91F3B4}">
      <dsp:nvSpPr>
        <dsp:cNvPr id="0" name=""/>
        <dsp:cNvSpPr/>
      </dsp:nvSpPr>
      <dsp:spPr>
        <a:xfrm>
          <a:off x="5324652"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46913C-EE77-4C81-A37A-03CEE4F6468A}">
      <dsp:nvSpPr>
        <dsp:cNvPr id="0" name=""/>
        <dsp:cNvSpPr/>
      </dsp:nvSpPr>
      <dsp:spPr>
        <a:xfrm>
          <a:off x="5602744" y="2914414"/>
          <a:ext cx="242110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l-PL" sz="2400" kern="1200" dirty="0"/>
            <a:t>Phong trào yêu nước của tầng lớp tiểu tư­ sản</a:t>
          </a:r>
          <a:endParaRPr lang="en-US" sz="2400" kern="1200" dirty="0"/>
        </a:p>
      </dsp:txBody>
      <dsp:txXfrm>
        <a:off x="5636873" y="2948543"/>
        <a:ext cx="2352842" cy="10970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178D4-9DCB-4A90-BE82-FCDCB028CD70}">
      <dsp:nvSpPr>
        <dsp:cNvPr id="0" name=""/>
        <dsp:cNvSpPr/>
      </dsp:nvSpPr>
      <dsp:spPr>
        <a:xfrm>
          <a:off x="472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l-PL" sz="2800" i="0" kern="1200" dirty="0"/>
            <a:t>Năm 1858, thực dân Pháp nổ súng xâm lược nư­ớc ta</a:t>
          </a:r>
          <a:endParaRPr lang="en-US" sz="2800" i="0" kern="1200" dirty="0"/>
        </a:p>
      </dsp:txBody>
      <dsp:txXfrm>
        <a:off x="65175" y="1028213"/>
        <a:ext cx="1943179" cy="3362240"/>
      </dsp:txXfrm>
    </dsp:sp>
    <dsp:sp modelId="{59E65302-04C8-4B93-A71F-CE75F2BDD47A}">
      <dsp:nvSpPr>
        <dsp:cNvPr id="0" name=""/>
        <dsp:cNvSpPr/>
      </dsp:nvSpPr>
      <dsp:spPr>
        <a:xfrm>
          <a:off x="2288666"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288666" y="2555765"/>
        <a:ext cx="306310" cy="307136"/>
      </dsp:txXfrm>
    </dsp:sp>
    <dsp:sp modelId="{2B1D15F4-0F26-4F96-9909-4E2D486537C5}">
      <dsp:nvSpPr>
        <dsp:cNvPr id="0" name=""/>
        <dsp:cNvSpPr/>
      </dsp:nvSpPr>
      <dsp:spPr>
        <a:xfrm>
          <a:off x="289444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i="0" kern="1200" dirty="0" err="1"/>
            <a:t>Tình</a:t>
          </a:r>
          <a:r>
            <a:rPr lang="en-US" sz="2800" i="0" kern="1200" dirty="0"/>
            <a:t> </a:t>
          </a:r>
          <a:r>
            <a:rPr lang="en-US" sz="2800" i="0" kern="1200" dirty="0" err="1"/>
            <a:t>hình</a:t>
          </a:r>
          <a:r>
            <a:rPr lang="en-US" sz="2800" i="0" kern="1200" dirty="0"/>
            <a:t> </a:t>
          </a:r>
          <a:r>
            <a:rPr lang="en-US" sz="2800" i="0" kern="1200" dirty="0" err="1"/>
            <a:t>giai</a:t>
          </a:r>
          <a:r>
            <a:rPr lang="en-US" sz="2800" i="0" kern="1200" dirty="0"/>
            <a:t> </a:t>
          </a:r>
          <a:r>
            <a:rPr lang="en-US" sz="2800" i="0" kern="1200" dirty="0" err="1"/>
            <a:t>cấp</a:t>
          </a:r>
          <a:r>
            <a:rPr lang="en-US" sz="2800" i="0" kern="1200" dirty="0"/>
            <a:t> </a:t>
          </a:r>
          <a:r>
            <a:rPr lang="en-US" sz="2800" i="0" kern="1200" dirty="0" err="1"/>
            <a:t>và</a:t>
          </a:r>
          <a:r>
            <a:rPr lang="en-US" sz="2800" i="0" kern="1200" dirty="0"/>
            <a:t> </a:t>
          </a:r>
          <a:r>
            <a:rPr lang="en-US" sz="2800" i="0" kern="1200" dirty="0" err="1"/>
            <a:t>mâu</a:t>
          </a:r>
          <a:r>
            <a:rPr lang="en-US" sz="2800" i="0" kern="1200" dirty="0"/>
            <a:t> </a:t>
          </a:r>
          <a:r>
            <a:rPr lang="en-US" sz="2800" i="0" kern="1200" dirty="0" err="1"/>
            <a:t>thuẫn</a:t>
          </a:r>
          <a:r>
            <a:rPr lang="en-US" sz="2800" i="0" kern="1200" dirty="0"/>
            <a:t> </a:t>
          </a:r>
          <a:r>
            <a:rPr lang="en-US" sz="2800" i="0" kern="1200" dirty="0" err="1"/>
            <a:t>cơ</a:t>
          </a:r>
          <a:r>
            <a:rPr lang="en-US" sz="2800" i="0" kern="1200" dirty="0"/>
            <a:t> </a:t>
          </a:r>
          <a:r>
            <a:rPr lang="en-US" sz="2800" i="0" kern="1200" dirty="0" err="1"/>
            <a:t>bản</a:t>
          </a:r>
          <a:r>
            <a:rPr lang="en-US" sz="2800" i="0" kern="1200" dirty="0"/>
            <a:t> </a:t>
          </a:r>
          <a:r>
            <a:rPr lang="en-US" sz="2800" i="0" kern="1200" dirty="0" err="1"/>
            <a:t>trong</a:t>
          </a:r>
          <a:r>
            <a:rPr lang="en-US" sz="2800" i="0" kern="1200" dirty="0"/>
            <a:t> </a:t>
          </a:r>
          <a:r>
            <a:rPr lang="en-US" sz="2800" i="0" kern="1200" dirty="0" err="1"/>
            <a:t>xã</a:t>
          </a:r>
          <a:r>
            <a:rPr lang="en-US" sz="2800" i="0" kern="1200" dirty="0"/>
            <a:t> </a:t>
          </a:r>
          <a:r>
            <a:rPr lang="en-US" sz="2800" i="0" kern="1200" dirty="0" err="1"/>
            <a:t>hội</a:t>
          </a:r>
          <a:r>
            <a:rPr lang="en-US" sz="2800" i="0" kern="1200" dirty="0"/>
            <a:t> </a:t>
          </a:r>
          <a:r>
            <a:rPr lang="en-US" sz="2800" i="0" kern="1200" dirty="0" err="1"/>
            <a:t>thay</a:t>
          </a:r>
          <a:r>
            <a:rPr lang="en-US" sz="2800" i="0" kern="1200" dirty="0"/>
            <a:t> </a:t>
          </a:r>
          <a:r>
            <a:rPr lang="en-US" sz="2800" i="0" kern="1200" dirty="0" err="1"/>
            <a:t>đổi</a:t>
          </a:r>
          <a:endParaRPr lang="en-US" sz="2800" i="0" kern="1200" dirty="0"/>
        </a:p>
      </dsp:txBody>
      <dsp:txXfrm>
        <a:off x="2954900" y="1028213"/>
        <a:ext cx="1943179" cy="3362240"/>
      </dsp:txXfrm>
    </dsp:sp>
    <dsp:sp modelId="{26F987D2-425A-4367-88BD-4BB16D71075E}">
      <dsp:nvSpPr>
        <dsp:cNvPr id="0" name=""/>
        <dsp:cNvSpPr/>
      </dsp:nvSpPr>
      <dsp:spPr>
        <a:xfrm>
          <a:off x="5178391"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178391" y="2555765"/>
        <a:ext cx="306310" cy="307136"/>
      </dsp:txXfrm>
    </dsp:sp>
    <dsp:sp modelId="{F127F06F-99C4-4B7F-ABE1-E7D94422081C}">
      <dsp:nvSpPr>
        <dsp:cNvPr id="0" name=""/>
        <dsp:cNvSpPr/>
      </dsp:nvSpPr>
      <dsp:spPr>
        <a:xfrm>
          <a:off x="578417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i="0" kern="1200" dirty="0" err="1"/>
            <a:t>Các</a:t>
          </a:r>
          <a:r>
            <a:rPr lang="en-US" sz="2800" i="0" kern="1200" dirty="0"/>
            <a:t> </a:t>
          </a:r>
          <a:r>
            <a:rPr lang="en-US" sz="2800" i="0" kern="1200" dirty="0" err="1"/>
            <a:t>phong</a:t>
          </a:r>
          <a:r>
            <a:rPr lang="en-US" sz="2800" i="0" kern="1200" dirty="0"/>
            <a:t> </a:t>
          </a:r>
          <a:r>
            <a:rPr lang="en-US" sz="2800" i="0" kern="1200" dirty="0" err="1"/>
            <a:t>trào</a:t>
          </a:r>
          <a:r>
            <a:rPr lang="en-US" sz="2800" i="0" kern="1200" dirty="0"/>
            <a:t> </a:t>
          </a:r>
          <a:r>
            <a:rPr lang="en-US" sz="2800" i="0" kern="1200" dirty="0" err="1"/>
            <a:t>yêu</a:t>
          </a:r>
          <a:r>
            <a:rPr lang="en-US" sz="2800" i="0" kern="1200" dirty="0"/>
            <a:t> </a:t>
          </a:r>
          <a:r>
            <a:rPr lang="en-US" sz="2800" i="0" kern="1200" dirty="0" err="1"/>
            <a:t>nước</a:t>
          </a:r>
          <a:r>
            <a:rPr lang="en-US" sz="2800" i="0" kern="1200" dirty="0"/>
            <a:t> </a:t>
          </a:r>
          <a:r>
            <a:rPr lang="en-US" sz="2800" i="0" kern="1200" dirty="0" err="1"/>
            <a:t>nổ</a:t>
          </a:r>
          <a:r>
            <a:rPr lang="en-US" sz="2800" i="0" kern="1200" dirty="0"/>
            <a:t> </a:t>
          </a:r>
          <a:r>
            <a:rPr lang="en-US" sz="2800" i="0" kern="1200" dirty="0" err="1"/>
            <a:t>ra</a:t>
          </a:r>
          <a:r>
            <a:rPr lang="en-US" sz="2800" i="0" kern="1200" dirty="0"/>
            <a:t> </a:t>
          </a:r>
          <a:r>
            <a:rPr lang="en-US" sz="2800" i="0" kern="1200" dirty="0" err="1"/>
            <a:t>nhưng</a:t>
          </a:r>
          <a:r>
            <a:rPr lang="en-US" sz="2800" i="0" kern="1200" dirty="0"/>
            <a:t> </a:t>
          </a:r>
          <a:r>
            <a:rPr lang="en-US" sz="2800" i="0" kern="1200" dirty="0" err="1"/>
            <a:t>thất</a:t>
          </a:r>
          <a:r>
            <a:rPr lang="en-US" sz="2800" i="0" kern="1200" dirty="0"/>
            <a:t> </a:t>
          </a:r>
          <a:r>
            <a:rPr lang="en-US" sz="2800" i="0" kern="1200" dirty="0" err="1"/>
            <a:t>bại</a:t>
          </a:r>
          <a:endParaRPr lang="en-US" sz="2800" i="0" kern="1200" dirty="0"/>
        </a:p>
      </dsp:txBody>
      <dsp:txXfrm>
        <a:off x="5844625" y="1028213"/>
        <a:ext cx="1943179" cy="3362240"/>
      </dsp:txXfrm>
    </dsp:sp>
    <dsp:sp modelId="{47977391-D1E2-40F8-A9F9-20BC51AE2EF1}">
      <dsp:nvSpPr>
        <dsp:cNvPr id="0" name=""/>
        <dsp:cNvSpPr/>
      </dsp:nvSpPr>
      <dsp:spPr>
        <a:xfrm>
          <a:off x="8054669"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8054669" y="2555765"/>
        <a:ext cx="306310" cy="307136"/>
      </dsp:txXfrm>
    </dsp:sp>
    <dsp:sp modelId="{112BAC5C-BEF8-4390-B5F4-79240F24DE1A}">
      <dsp:nvSpPr>
        <dsp:cNvPr id="0" name=""/>
        <dsp:cNvSpPr/>
      </dsp:nvSpPr>
      <dsp:spPr>
        <a:xfrm>
          <a:off x="867389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Khủng hoảng, bế tắc về đường lối cứu nước và giai cấp lãnh đạo cách mạng </a:t>
          </a:r>
          <a:endParaRPr lang="en-US" sz="2800" i="0" kern="1200" dirty="0">
            <a:solidFill>
              <a:schemeClr val="bg1"/>
            </a:solidFill>
            <a:latin typeface="+mn-lt"/>
            <a:cs typeface="Arial" panose="020B0604020202020204" pitchFamily="34" charset="0"/>
          </a:endParaRPr>
        </a:p>
      </dsp:txBody>
      <dsp:txXfrm>
        <a:off x="8734350" y="1028213"/>
        <a:ext cx="1943179" cy="33622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09D2D-06EE-44E0-98D1-3D2527CF614F}">
      <dsp:nvSpPr>
        <dsp:cNvPr id="0" name=""/>
        <dsp:cNvSpPr/>
      </dsp:nvSpPr>
      <dsp:spPr>
        <a:xfrm>
          <a:off x="212" y="56337"/>
          <a:ext cx="11740567" cy="690789"/>
        </a:xfrm>
        <a:prstGeom prst="roundRect">
          <a:avLst>
            <a:gd name="adj" fmla="val 10000"/>
          </a:avLst>
        </a:prstGeom>
        <a:solidFill>
          <a:schemeClr val="accent4">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b="1" i="1" kern="1200" dirty="0"/>
            <a:t>b) Nguyễn Ái Quốc đến với chủ nghĩa Mác-Lênin, chuẩn bị thành lập Đảng</a:t>
          </a:r>
          <a:endParaRPr lang="en-US" sz="2800" b="1" kern="1200" dirty="0"/>
        </a:p>
      </dsp:txBody>
      <dsp:txXfrm>
        <a:off x="20445" y="76570"/>
        <a:ext cx="11700101" cy="650323"/>
      </dsp:txXfrm>
    </dsp:sp>
    <dsp:sp modelId="{DAABA57F-0D1C-43B8-8129-1777AA7C87FC}">
      <dsp:nvSpPr>
        <dsp:cNvPr id="0" name=""/>
        <dsp:cNvSpPr/>
      </dsp:nvSpPr>
      <dsp:spPr>
        <a:xfrm>
          <a:off x="1174269" y="747127"/>
          <a:ext cx="1174056" cy="518092"/>
        </a:xfrm>
        <a:custGeom>
          <a:avLst/>
          <a:gdLst/>
          <a:ahLst/>
          <a:cxnLst/>
          <a:rect l="0" t="0" r="0" b="0"/>
          <a:pathLst>
            <a:path>
              <a:moveTo>
                <a:pt x="0" y="0"/>
              </a:moveTo>
              <a:lnTo>
                <a:pt x="0" y="518092"/>
              </a:lnTo>
              <a:lnTo>
                <a:pt x="1174056" y="51809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D4A25A-8DA1-4580-81C2-557F98232511}">
      <dsp:nvSpPr>
        <dsp:cNvPr id="0" name=""/>
        <dsp:cNvSpPr/>
      </dsp:nvSpPr>
      <dsp:spPr>
        <a:xfrm>
          <a:off x="2348326" y="919825"/>
          <a:ext cx="718755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pl-PL" sz="3200" kern="1200" dirty="0">
              <a:solidFill>
                <a:schemeClr val="bg1"/>
              </a:solidFill>
            </a:rPr>
            <a:t>Ngày 5-6-1911, tìm đường cứu </a:t>
          </a:r>
          <a:r>
            <a:rPr lang="vi-VN" sz="3200" kern="1200" dirty="0">
              <a:solidFill>
                <a:schemeClr val="bg1"/>
              </a:solidFill>
            </a:rPr>
            <a:t>nước.</a:t>
          </a:r>
          <a:endParaRPr lang="en-US" sz="3200" kern="1200" dirty="0">
            <a:solidFill>
              <a:schemeClr val="bg1"/>
            </a:solidFill>
          </a:endParaRPr>
        </a:p>
      </dsp:txBody>
      <dsp:txXfrm>
        <a:off x="2368559" y="940058"/>
        <a:ext cx="7147086" cy="650323"/>
      </dsp:txXfrm>
    </dsp:sp>
    <dsp:sp modelId="{1C21AB4D-F6D0-4BA0-9AE9-FE0C92BE468B}">
      <dsp:nvSpPr>
        <dsp:cNvPr id="0" name=""/>
        <dsp:cNvSpPr/>
      </dsp:nvSpPr>
      <dsp:spPr>
        <a:xfrm>
          <a:off x="1174269" y="747127"/>
          <a:ext cx="1174056" cy="1381579"/>
        </a:xfrm>
        <a:custGeom>
          <a:avLst/>
          <a:gdLst/>
          <a:ahLst/>
          <a:cxnLst/>
          <a:rect l="0" t="0" r="0" b="0"/>
          <a:pathLst>
            <a:path>
              <a:moveTo>
                <a:pt x="0" y="0"/>
              </a:moveTo>
              <a:lnTo>
                <a:pt x="0" y="1381579"/>
              </a:lnTo>
              <a:lnTo>
                <a:pt x="1174056" y="13815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04129F-8F6A-42A9-9561-48B285ECA555}">
      <dsp:nvSpPr>
        <dsp:cNvPr id="0" name=""/>
        <dsp:cNvSpPr/>
      </dsp:nvSpPr>
      <dsp:spPr>
        <a:xfrm>
          <a:off x="2348326" y="1783312"/>
          <a:ext cx="8363210"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vi-VN" sz="2800" kern="1200" dirty="0">
              <a:solidFill>
                <a:schemeClr val="bg1"/>
              </a:solidFill>
            </a:rPr>
            <a:t> Năm 1917</a:t>
          </a:r>
          <a:r>
            <a:rPr lang="en-US" sz="2800" kern="1200" dirty="0">
              <a:solidFill>
                <a:schemeClr val="bg1"/>
              </a:solidFill>
            </a:rPr>
            <a:t> NAQ </a:t>
          </a:r>
          <a:r>
            <a:rPr lang="en-US" sz="2800" kern="1200" dirty="0" err="1">
              <a:solidFill>
                <a:schemeClr val="bg1"/>
              </a:solidFill>
            </a:rPr>
            <a:t>chịu</a:t>
          </a:r>
          <a:r>
            <a:rPr lang="en-US" sz="2800" kern="1200" dirty="0">
              <a:solidFill>
                <a:schemeClr val="bg1"/>
              </a:solidFill>
            </a:rPr>
            <a:t> </a:t>
          </a:r>
          <a:r>
            <a:rPr lang="en-US" sz="2800" kern="1200" dirty="0" err="1">
              <a:solidFill>
                <a:schemeClr val="bg1"/>
              </a:solidFill>
            </a:rPr>
            <a:t>ảnh</a:t>
          </a:r>
          <a:r>
            <a:rPr lang="en-US" sz="2800" kern="1200" dirty="0">
              <a:solidFill>
                <a:schemeClr val="bg1"/>
              </a:solidFill>
            </a:rPr>
            <a:t> </a:t>
          </a:r>
          <a:r>
            <a:rPr lang="en-US" sz="2800" kern="1200" dirty="0" err="1">
              <a:solidFill>
                <a:schemeClr val="bg1"/>
              </a:solidFill>
            </a:rPr>
            <a:t>hưởng</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cuộc</a:t>
          </a:r>
          <a:r>
            <a:rPr lang="en-US" sz="2800" kern="1200" dirty="0">
              <a:solidFill>
                <a:schemeClr val="bg1"/>
              </a:solidFill>
            </a:rPr>
            <a:t> CMTM </a:t>
          </a:r>
          <a:r>
            <a:rPr lang="en-US" sz="2800" kern="1200" dirty="0" err="1">
              <a:solidFill>
                <a:schemeClr val="bg1"/>
              </a:solidFill>
            </a:rPr>
            <a:t>Nga</a:t>
          </a:r>
          <a:endParaRPr lang="en-US" sz="2800" kern="1200" dirty="0">
            <a:solidFill>
              <a:schemeClr val="bg1"/>
            </a:solidFill>
          </a:endParaRPr>
        </a:p>
      </dsp:txBody>
      <dsp:txXfrm>
        <a:off x="2368559" y="1803545"/>
        <a:ext cx="8322744" cy="650323"/>
      </dsp:txXfrm>
    </dsp:sp>
    <dsp:sp modelId="{FD47C180-AB20-483A-A05D-A6E1E5DCB80A}">
      <dsp:nvSpPr>
        <dsp:cNvPr id="0" name=""/>
        <dsp:cNvSpPr/>
      </dsp:nvSpPr>
      <dsp:spPr>
        <a:xfrm>
          <a:off x="1174269" y="747127"/>
          <a:ext cx="1174056" cy="2245067"/>
        </a:xfrm>
        <a:custGeom>
          <a:avLst/>
          <a:gdLst/>
          <a:ahLst/>
          <a:cxnLst/>
          <a:rect l="0" t="0" r="0" b="0"/>
          <a:pathLst>
            <a:path>
              <a:moveTo>
                <a:pt x="0" y="0"/>
              </a:moveTo>
              <a:lnTo>
                <a:pt x="0" y="2245067"/>
              </a:lnTo>
              <a:lnTo>
                <a:pt x="1174056" y="22450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FB10C7-C43A-4414-B9A5-FE01E87D0CE8}">
      <dsp:nvSpPr>
        <dsp:cNvPr id="0" name=""/>
        <dsp:cNvSpPr/>
      </dsp:nvSpPr>
      <dsp:spPr>
        <a:xfrm>
          <a:off x="2348326" y="2646799"/>
          <a:ext cx="886156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vi-VN" sz="2800" kern="1200" dirty="0">
              <a:solidFill>
                <a:schemeClr val="bg1"/>
              </a:solidFill>
            </a:rPr>
            <a:t>Năm 1919, </a:t>
          </a:r>
          <a:r>
            <a:rPr lang="en-US" sz="2800" kern="1200" dirty="0" err="1">
              <a:solidFill>
                <a:schemeClr val="bg1"/>
              </a:solidFill>
            </a:rPr>
            <a:t>trình</a:t>
          </a:r>
          <a:r>
            <a:rPr lang="en-US" sz="2800" kern="1200" dirty="0">
              <a:solidFill>
                <a:schemeClr val="bg1"/>
              </a:solidFill>
            </a:rPr>
            <a:t> </a:t>
          </a:r>
          <a:r>
            <a:rPr lang="en-US" sz="2800" kern="1200" dirty="0" err="1">
              <a:solidFill>
                <a:schemeClr val="bg1"/>
              </a:solidFill>
            </a:rPr>
            <a:t>lên</a:t>
          </a:r>
          <a:r>
            <a:rPr lang="en-US" sz="2800" kern="1200" dirty="0">
              <a:solidFill>
                <a:schemeClr val="bg1"/>
              </a:solidFill>
            </a:rPr>
            <a:t> </a:t>
          </a:r>
          <a:r>
            <a:rPr lang="en-US" sz="2800" kern="1200" dirty="0" err="1">
              <a:solidFill>
                <a:schemeClr val="bg1"/>
              </a:solidFill>
            </a:rPr>
            <a:t>Hội</a:t>
          </a:r>
          <a:r>
            <a:rPr lang="en-US" sz="2800" kern="1200" dirty="0">
              <a:solidFill>
                <a:schemeClr val="bg1"/>
              </a:solidFill>
            </a:rPr>
            <a:t> </a:t>
          </a:r>
          <a:r>
            <a:rPr lang="en-US" sz="2800" kern="1200" dirty="0" err="1">
              <a:solidFill>
                <a:schemeClr val="bg1"/>
              </a:solidFill>
            </a:rPr>
            <a:t>nghị</a:t>
          </a:r>
          <a:r>
            <a:rPr lang="en-US" sz="2800" kern="1200" dirty="0">
              <a:solidFill>
                <a:schemeClr val="bg1"/>
              </a:solidFill>
            </a:rPr>
            <a:t> </a:t>
          </a:r>
          <a:r>
            <a:rPr lang="en-US" sz="2800" kern="1200" dirty="0" err="1">
              <a:solidFill>
                <a:schemeClr val="bg1"/>
              </a:solidFill>
            </a:rPr>
            <a:t>Vecsai</a:t>
          </a:r>
          <a:r>
            <a:rPr lang="en-US" sz="2800" kern="1200" dirty="0">
              <a:solidFill>
                <a:schemeClr val="bg1"/>
              </a:solidFill>
            </a:rPr>
            <a:t> </a:t>
          </a:r>
          <a:r>
            <a:rPr lang="en-US" sz="2800" kern="1200" dirty="0" err="1">
              <a:solidFill>
                <a:schemeClr val="bg1"/>
              </a:solidFill>
            </a:rPr>
            <a:t>bản</a:t>
          </a:r>
          <a:r>
            <a:rPr lang="en-US" sz="2800" kern="1200" dirty="0">
              <a:solidFill>
                <a:schemeClr val="bg1"/>
              </a:solidFill>
            </a:rPr>
            <a:t> </a:t>
          </a:r>
          <a:r>
            <a:rPr lang="en-US" sz="2800" kern="1200" dirty="0" err="1">
              <a:solidFill>
                <a:schemeClr val="bg1"/>
              </a:solidFill>
            </a:rPr>
            <a:t>yêu</a:t>
          </a:r>
          <a:r>
            <a:rPr lang="en-US" sz="2800" kern="1200" dirty="0">
              <a:solidFill>
                <a:schemeClr val="bg1"/>
              </a:solidFill>
            </a:rPr>
            <a:t> </a:t>
          </a:r>
          <a:r>
            <a:rPr lang="en-US" sz="2800" kern="1200" dirty="0" err="1">
              <a:solidFill>
                <a:schemeClr val="bg1"/>
              </a:solidFill>
            </a:rPr>
            <a:t>sách</a:t>
          </a:r>
          <a:r>
            <a:rPr lang="en-US" sz="2800" kern="1200" dirty="0">
              <a:solidFill>
                <a:schemeClr val="bg1"/>
              </a:solidFill>
            </a:rPr>
            <a:t> 8 </a:t>
          </a:r>
          <a:r>
            <a:rPr lang="en-US" sz="2800" kern="1200" dirty="0" err="1">
              <a:solidFill>
                <a:schemeClr val="bg1"/>
              </a:solidFill>
            </a:rPr>
            <a:t>điểm</a:t>
          </a:r>
          <a:endParaRPr lang="en-US" sz="2800" kern="1200" dirty="0">
            <a:solidFill>
              <a:schemeClr val="bg1"/>
            </a:solidFill>
          </a:endParaRPr>
        </a:p>
      </dsp:txBody>
      <dsp:txXfrm>
        <a:off x="2368559" y="2667032"/>
        <a:ext cx="8821096" cy="650323"/>
      </dsp:txXfrm>
    </dsp:sp>
    <dsp:sp modelId="{8F35D69C-2514-4988-80A2-1492495AC0E7}">
      <dsp:nvSpPr>
        <dsp:cNvPr id="0" name=""/>
        <dsp:cNvSpPr/>
      </dsp:nvSpPr>
      <dsp:spPr>
        <a:xfrm>
          <a:off x="1174269" y="747127"/>
          <a:ext cx="1174056" cy="3108554"/>
        </a:xfrm>
        <a:custGeom>
          <a:avLst/>
          <a:gdLst/>
          <a:ahLst/>
          <a:cxnLst/>
          <a:rect l="0" t="0" r="0" b="0"/>
          <a:pathLst>
            <a:path>
              <a:moveTo>
                <a:pt x="0" y="0"/>
              </a:moveTo>
              <a:lnTo>
                <a:pt x="0" y="3108554"/>
              </a:lnTo>
              <a:lnTo>
                <a:pt x="1174056" y="31085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91D7B8-5E24-4BF3-8EAF-B0EBD65F0AF2}">
      <dsp:nvSpPr>
        <dsp:cNvPr id="0" name=""/>
        <dsp:cNvSpPr/>
      </dsp:nvSpPr>
      <dsp:spPr>
        <a:xfrm>
          <a:off x="2348326" y="3510287"/>
          <a:ext cx="90504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kern="1200" dirty="0">
              <a:solidFill>
                <a:schemeClr val="bg1"/>
              </a:solidFill>
            </a:rPr>
            <a:t>Tháng 7 năm 1920</a:t>
          </a:r>
          <a:r>
            <a:rPr lang="en-US" sz="2800" kern="1200" dirty="0">
              <a:solidFill>
                <a:schemeClr val="bg1"/>
              </a:solidFill>
            </a:rPr>
            <a:t> </a:t>
          </a:r>
          <a:r>
            <a:rPr lang="pl-PL" sz="2800" kern="1200" dirty="0">
              <a:solidFill>
                <a:schemeClr val="bg1"/>
              </a:solidFill>
            </a:rPr>
            <a:t>đọc bản “</a:t>
          </a:r>
          <a:r>
            <a:rPr lang="pl-PL" sz="2800" i="1" kern="1200" dirty="0">
              <a:solidFill>
                <a:schemeClr val="bg1"/>
              </a:solidFill>
            </a:rPr>
            <a:t>Sơ thảo lần thứ nhất những Luận cương về vấn đề dân tộc và vấn đề thuộc địa</a:t>
          </a:r>
          <a:r>
            <a:rPr lang="pl-PL" sz="2800" kern="1200" dirty="0">
              <a:solidFill>
                <a:schemeClr val="bg1"/>
              </a:solidFill>
            </a:rPr>
            <a:t>” </a:t>
          </a:r>
          <a:endParaRPr lang="en-US" sz="2800" kern="1200" dirty="0">
            <a:solidFill>
              <a:schemeClr val="bg1"/>
            </a:solidFill>
          </a:endParaRPr>
        </a:p>
      </dsp:txBody>
      <dsp:txXfrm>
        <a:off x="2368559" y="3530520"/>
        <a:ext cx="9010008" cy="650323"/>
      </dsp:txXfrm>
    </dsp:sp>
    <dsp:sp modelId="{779AE775-0F08-4B47-9B5E-C1F06DBBB7DB}">
      <dsp:nvSpPr>
        <dsp:cNvPr id="0" name=""/>
        <dsp:cNvSpPr/>
      </dsp:nvSpPr>
      <dsp:spPr>
        <a:xfrm>
          <a:off x="1174269" y="747127"/>
          <a:ext cx="1174056" cy="3972041"/>
        </a:xfrm>
        <a:custGeom>
          <a:avLst/>
          <a:gdLst/>
          <a:ahLst/>
          <a:cxnLst/>
          <a:rect l="0" t="0" r="0" b="0"/>
          <a:pathLst>
            <a:path>
              <a:moveTo>
                <a:pt x="0" y="0"/>
              </a:moveTo>
              <a:lnTo>
                <a:pt x="0" y="3972041"/>
              </a:lnTo>
              <a:lnTo>
                <a:pt x="1174056" y="39720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5A9500-E517-416A-B7D3-E37BE15BA885}">
      <dsp:nvSpPr>
        <dsp:cNvPr id="0" name=""/>
        <dsp:cNvSpPr/>
      </dsp:nvSpPr>
      <dsp:spPr>
        <a:xfrm>
          <a:off x="2348326" y="4373774"/>
          <a:ext cx="95901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pl-PL" sz="2800" kern="1200" dirty="0">
              <a:solidFill>
                <a:schemeClr val="bg1"/>
              </a:solidFill>
            </a:rPr>
            <a:t>Tháng 6-1925, Người thành lập </a:t>
          </a:r>
          <a:r>
            <a:rPr lang="pl-PL" sz="2800" i="1" kern="1200" dirty="0">
              <a:solidFill>
                <a:schemeClr val="bg1"/>
              </a:solidFill>
            </a:rPr>
            <a:t>Hội Việt Nam cách mạng thanh niên</a:t>
          </a:r>
          <a:endParaRPr lang="en-US" sz="2800" kern="1200" dirty="0">
            <a:solidFill>
              <a:schemeClr val="bg1"/>
            </a:solidFill>
          </a:endParaRPr>
        </a:p>
      </dsp:txBody>
      <dsp:txXfrm>
        <a:off x="2368559" y="4394007"/>
        <a:ext cx="9549708" cy="65032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25CB4-794D-4D1C-988F-354C58C2460E}">
      <dsp:nvSpPr>
        <dsp:cNvPr id="0" name=""/>
        <dsp:cNvSpPr/>
      </dsp:nvSpPr>
      <dsp:spPr>
        <a:xfrm>
          <a:off x="0" y="790624"/>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07772" y="50988"/>
          <a:ext cx="8631622" cy="1195825"/>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155700">
            <a:lnSpc>
              <a:spcPct val="90000"/>
            </a:lnSpc>
            <a:spcBef>
              <a:spcPct val="0"/>
            </a:spcBef>
            <a:spcAft>
              <a:spcPct val="35000"/>
            </a:spcAft>
            <a:buNone/>
          </a:pPr>
          <a:r>
            <a:rPr lang="en-US" sz="2600" kern="1200" dirty="0">
              <a:solidFill>
                <a:schemeClr val="bg1"/>
              </a:solidFill>
            </a:rPr>
            <a:t>N</a:t>
          </a:r>
          <a:r>
            <a:rPr lang="pl-PL" sz="2600" kern="1200" dirty="0">
              <a:solidFill>
                <a:schemeClr val="bg1"/>
              </a:solidFill>
            </a:rPr>
            <a:t>ăm 1928, </a:t>
          </a:r>
          <a:r>
            <a:rPr lang="pl-PL" sz="2600" i="1" kern="1200" dirty="0">
              <a:solidFill>
                <a:schemeClr val="bg1"/>
              </a:solidFill>
            </a:rPr>
            <a:t>Hội Việt Nam Cách mạng Thanh niên </a:t>
          </a:r>
          <a:r>
            <a:rPr lang="pl-PL" sz="2600" kern="1200" dirty="0">
              <a:solidFill>
                <a:schemeClr val="bg1"/>
              </a:solidFill>
            </a:rPr>
            <a:t>chủ trương “Vô sản hoá” để truyền bá chủ nghĩa Mác-Lênin và giải phóng dân tộc theo con đường cách mạng vô sản. </a:t>
          </a:r>
          <a:endParaRPr lang="en-US" sz="2600" kern="1200" dirty="0">
            <a:solidFill>
              <a:schemeClr val="bg1"/>
            </a:solidFill>
          </a:endParaRPr>
        </a:p>
      </dsp:txBody>
      <dsp:txXfrm>
        <a:off x="166147" y="109363"/>
        <a:ext cx="8514872" cy="1079075"/>
      </dsp:txXfrm>
    </dsp:sp>
    <dsp:sp modelId="{C901ADE5-6506-425A-A4CB-36F0E0E1D2F4}">
      <dsp:nvSpPr>
        <dsp:cNvPr id="0" name=""/>
        <dsp:cNvSpPr/>
      </dsp:nvSpPr>
      <dsp:spPr>
        <a:xfrm>
          <a:off x="0" y="2992593"/>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51074" y="1693542"/>
          <a:ext cx="8631622" cy="1726769"/>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244600">
            <a:lnSpc>
              <a:spcPct val="90000"/>
            </a:lnSpc>
            <a:spcBef>
              <a:spcPct val="0"/>
            </a:spcBef>
            <a:spcAft>
              <a:spcPct val="35000"/>
            </a:spcAft>
            <a:buNone/>
          </a:pPr>
          <a:r>
            <a:rPr lang="vi-VN" sz="2800" kern="1200" dirty="0">
              <a:solidFill>
                <a:schemeClr val="bg1"/>
              </a:solidFill>
            </a:rPr>
            <a:t>Tháng 3-1929, tại nhà số 5D, phố Hàm Long (Hà Nội), Chi bộ cộng sản đầu tiên ở Việt Nam đã thành lập</a:t>
          </a:r>
          <a:endParaRPr lang="en-US" sz="2800" kern="1200" dirty="0">
            <a:solidFill>
              <a:schemeClr val="bg1"/>
            </a:solidFill>
          </a:endParaRPr>
        </a:p>
      </dsp:txBody>
      <dsp:txXfrm>
        <a:off x="135368" y="1777836"/>
        <a:ext cx="8463034" cy="1558181"/>
      </dsp:txXfrm>
    </dsp:sp>
    <dsp:sp modelId="{A21DB7FB-8987-4605-A78B-293B6B6553CA}">
      <dsp:nvSpPr>
        <dsp:cNvPr id="0" name=""/>
        <dsp:cNvSpPr/>
      </dsp:nvSpPr>
      <dsp:spPr>
        <a:xfrm>
          <a:off x="0" y="4761929"/>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40047" y="3759864"/>
          <a:ext cx="8620693" cy="1294136"/>
        </a:xfrm>
        <a:prstGeom prst="roundRect">
          <a:avLst/>
        </a:prstGeom>
        <a:solidFill>
          <a:schemeClr val="accent3">
            <a:lumMod val="5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marL="0" lvl="0" indent="0" algn="l" defTabSz="1244600">
            <a:lnSpc>
              <a:spcPct val="90000"/>
            </a:lnSpc>
            <a:spcBef>
              <a:spcPct val="0"/>
            </a:spcBef>
            <a:spcAft>
              <a:spcPct val="35000"/>
            </a:spcAft>
            <a:buNone/>
          </a:pPr>
          <a:r>
            <a:rPr lang="vi-VN" sz="2800" kern="1200" dirty="0">
              <a:solidFill>
                <a:schemeClr val="bg1"/>
              </a:solidFill>
            </a:rPr>
            <a:t>Tháng 8-1929, An Nam Cộng sản Đảng ra đời. Đến tháng 9-1929, thành lập Đông Dương Cộng sản Liên đoàn.</a:t>
          </a:r>
          <a:endParaRPr lang="en-US" sz="2800" kern="1200" dirty="0">
            <a:solidFill>
              <a:schemeClr val="bg1"/>
            </a:solidFill>
          </a:endParaRPr>
        </a:p>
      </dsp:txBody>
      <dsp:txXfrm>
        <a:off x="103222" y="3823039"/>
        <a:ext cx="8494343" cy="11677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36223-7192-4F33-AE81-560C387C31B7}">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22172-627B-44E1-96F1-51C5B76A5766}">
      <dsp:nvSpPr>
        <dsp:cNvPr id="0" name=""/>
        <dsp:cNvSpPr/>
      </dsp:nvSpPr>
      <dsp:spPr>
        <a:xfrm>
          <a:off x="752110" y="541866"/>
          <a:ext cx="7301111"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en-US" sz="3200" kern="1200" dirty="0">
              <a:solidFill>
                <a:schemeClr val="bg1"/>
              </a:solidFill>
            </a:rPr>
            <a:t>1921-1923: </a:t>
          </a:r>
          <a:r>
            <a:rPr lang="en-US" sz="3200" kern="1200" dirty="0" err="1">
              <a:solidFill>
                <a:schemeClr val="bg1"/>
              </a:solidFill>
            </a:rPr>
            <a:t>Nguyễn</a:t>
          </a:r>
          <a:r>
            <a:rPr lang="en-US" sz="3200" kern="1200" dirty="0">
              <a:solidFill>
                <a:schemeClr val="bg1"/>
              </a:solidFill>
            </a:rPr>
            <a:t> </a:t>
          </a:r>
          <a:r>
            <a:rPr lang="en-US" sz="3200" kern="1200" dirty="0" err="1">
              <a:solidFill>
                <a:schemeClr val="bg1"/>
              </a:solidFill>
            </a:rPr>
            <a:t>Ái</a:t>
          </a:r>
          <a:r>
            <a:rPr lang="en-US" sz="3200" kern="1200" dirty="0">
              <a:solidFill>
                <a:schemeClr val="bg1"/>
              </a:solidFill>
            </a:rPr>
            <a:t> </a:t>
          </a:r>
          <a:r>
            <a:rPr lang="en-US" sz="3200" kern="1200" dirty="0" err="1">
              <a:solidFill>
                <a:schemeClr val="bg1"/>
              </a:solidFill>
            </a:rPr>
            <a:t>Quốc</a:t>
          </a:r>
          <a:r>
            <a:rPr lang="en-US" sz="3200" kern="1200" dirty="0">
              <a:solidFill>
                <a:schemeClr val="bg1"/>
              </a:solidFill>
            </a:rPr>
            <a:t> </a:t>
          </a:r>
          <a:r>
            <a:rPr lang="en-US" sz="3200" kern="1200" dirty="0" err="1">
              <a:solidFill>
                <a:schemeClr val="bg1"/>
              </a:solidFill>
            </a:rPr>
            <a:t>hoạt</a:t>
          </a:r>
          <a:r>
            <a:rPr lang="en-US" sz="3200" kern="1200" dirty="0">
              <a:solidFill>
                <a:schemeClr val="bg1"/>
              </a:solidFill>
            </a:rPr>
            <a:t> </a:t>
          </a:r>
          <a:r>
            <a:rPr lang="en-US" sz="3200" kern="1200" dirty="0" err="1">
              <a:solidFill>
                <a:schemeClr val="bg1"/>
              </a:solidFill>
            </a:rPr>
            <a:t>động</a:t>
          </a:r>
          <a:r>
            <a:rPr lang="en-US" sz="3200" kern="1200" dirty="0">
              <a:solidFill>
                <a:schemeClr val="bg1"/>
              </a:solidFill>
            </a:rPr>
            <a:t> ở </a:t>
          </a:r>
          <a:r>
            <a:rPr lang="en-US" sz="3200" kern="1200" dirty="0" err="1">
              <a:solidFill>
                <a:schemeClr val="bg1"/>
              </a:solidFill>
            </a:rPr>
            <a:t>Đảng</a:t>
          </a:r>
          <a:r>
            <a:rPr lang="en-US" sz="3200" kern="1200" dirty="0">
              <a:solidFill>
                <a:schemeClr val="bg1"/>
              </a:solidFill>
            </a:rPr>
            <a:t> </a:t>
          </a:r>
          <a:r>
            <a:rPr lang="en-US" sz="3200" kern="1200" dirty="0" err="1">
              <a:solidFill>
                <a:schemeClr val="bg1"/>
              </a:solidFill>
            </a:rPr>
            <a:t>Cộng</a:t>
          </a:r>
          <a:r>
            <a:rPr lang="en-US" sz="3200" kern="1200" dirty="0">
              <a:solidFill>
                <a:schemeClr val="bg1"/>
              </a:solidFill>
            </a:rPr>
            <a:t> </a:t>
          </a:r>
          <a:r>
            <a:rPr lang="en-US" sz="3200" kern="1200" dirty="0" err="1">
              <a:solidFill>
                <a:schemeClr val="bg1"/>
              </a:solidFill>
            </a:rPr>
            <a:t>Sản</a:t>
          </a:r>
          <a:r>
            <a:rPr lang="en-US" sz="3200" kern="1200" dirty="0">
              <a:solidFill>
                <a:schemeClr val="bg1"/>
              </a:solidFill>
            </a:rPr>
            <a:t> </a:t>
          </a:r>
          <a:r>
            <a:rPr lang="en-US" sz="3200" kern="1200" dirty="0" err="1">
              <a:solidFill>
                <a:schemeClr val="bg1"/>
              </a:solidFill>
            </a:rPr>
            <a:t>Pháp</a:t>
          </a:r>
          <a:endParaRPr lang="en-US" sz="3200" kern="1200" dirty="0">
            <a:solidFill>
              <a:schemeClr val="bg1"/>
            </a:solidFill>
          </a:endParaRPr>
        </a:p>
      </dsp:txBody>
      <dsp:txXfrm>
        <a:off x="752110" y="541866"/>
        <a:ext cx="7301111" cy="1083733"/>
      </dsp:txXfrm>
    </dsp:sp>
    <dsp:sp modelId="{8BB0CBB4-7040-4365-8B7D-6FE9AA025EFD}">
      <dsp:nvSpPr>
        <dsp:cNvPr id="0" name=""/>
        <dsp:cNvSpPr/>
      </dsp:nvSpPr>
      <dsp:spPr>
        <a:xfrm>
          <a:off x="74777" y="4064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260E804-EAB7-4E59-8D00-773EDE36BC6A}">
      <dsp:nvSpPr>
        <dsp:cNvPr id="0" name=""/>
        <dsp:cNvSpPr/>
      </dsp:nvSpPr>
      <dsp:spPr>
        <a:xfrm>
          <a:off x="1146048" y="2167466"/>
          <a:ext cx="6907174"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en-US" sz="3200" kern="1200" dirty="0">
              <a:solidFill>
                <a:schemeClr val="bg1"/>
              </a:solidFill>
            </a:rPr>
            <a:t>1923-1924: </a:t>
          </a:r>
          <a:r>
            <a:rPr lang="en-US" sz="3200" kern="1200" dirty="0" err="1">
              <a:solidFill>
                <a:schemeClr val="bg1"/>
              </a:solidFill>
            </a:rPr>
            <a:t>Người</a:t>
          </a:r>
          <a:r>
            <a:rPr lang="en-US" sz="3200" kern="1200" dirty="0">
              <a:solidFill>
                <a:schemeClr val="bg1"/>
              </a:solidFill>
            </a:rPr>
            <a:t> </a:t>
          </a:r>
          <a:r>
            <a:rPr lang="en-US" sz="3200" kern="1200" dirty="0" err="1">
              <a:solidFill>
                <a:schemeClr val="bg1"/>
              </a:solidFill>
            </a:rPr>
            <a:t>hoạt</a:t>
          </a:r>
          <a:r>
            <a:rPr lang="en-US" sz="3200" kern="1200" dirty="0">
              <a:solidFill>
                <a:schemeClr val="bg1"/>
              </a:solidFill>
            </a:rPr>
            <a:t> </a:t>
          </a:r>
          <a:r>
            <a:rPr lang="en-US" sz="3200" kern="1200" dirty="0" err="1">
              <a:solidFill>
                <a:schemeClr val="bg1"/>
              </a:solidFill>
            </a:rPr>
            <a:t>động</a:t>
          </a:r>
          <a:r>
            <a:rPr lang="en-US" sz="3200" kern="1200" dirty="0">
              <a:solidFill>
                <a:schemeClr val="bg1"/>
              </a:solidFill>
            </a:rPr>
            <a:t> </a:t>
          </a:r>
          <a:r>
            <a:rPr lang="en-US" sz="3200" kern="1200" dirty="0" err="1">
              <a:solidFill>
                <a:schemeClr val="bg1"/>
              </a:solidFill>
            </a:rPr>
            <a:t>tại</a:t>
          </a:r>
          <a:r>
            <a:rPr lang="en-US" sz="3200" kern="1200" dirty="0">
              <a:solidFill>
                <a:schemeClr val="bg1"/>
              </a:solidFill>
            </a:rPr>
            <a:t> </a:t>
          </a:r>
          <a:r>
            <a:rPr lang="en-US" sz="3200" kern="1200" dirty="0" err="1">
              <a:solidFill>
                <a:schemeClr val="bg1"/>
              </a:solidFill>
            </a:rPr>
            <a:t>Liên</a:t>
          </a:r>
          <a:r>
            <a:rPr lang="en-US" sz="3200" kern="1200" dirty="0">
              <a:solidFill>
                <a:schemeClr val="bg1"/>
              </a:solidFill>
            </a:rPr>
            <a:t> </a:t>
          </a:r>
          <a:r>
            <a:rPr lang="en-US" sz="3200" kern="1200" dirty="0" err="1">
              <a:solidFill>
                <a:schemeClr val="bg1"/>
              </a:solidFill>
            </a:rPr>
            <a:t>Xô</a:t>
          </a:r>
          <a:r>
            <a:rPr lang="en-US" sz="3200" kern="1200" dirty="0">
              <a:solidFill>
                <a:schemeClr val="bg1"/>
              </a:solidFill>
            </a:rPr>
            <a:t>.</a:t>
          </a:r>
        </a:p>
      </dsp:txBody>
      <dsp:txXfrm>
        <a:off x="1146048" y="2167466"/>
        <a:ext cx="6907174" cy="1083733"/>
      </dsp:txXfrm>
    </dsp:sp>
    <dsp:sp modelId="{12183C58-707A-45A3-8941-1974A4E90022}">
      <dsp:nvSpPr>
        <dsp:cNvPr id="0" name=""/>
        <dsp:cNvSpPr/>
      </dsp:nvSpPr>
      <dsp:spPr>
        <a:xfrm>
          <a:off x="468714" y="20320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75A8F86-8843-445C-8C3B-92E7CD89DFC0}">
      <dsp:nvSpPr>
        <dsp:cNvPr id="0" name=""/>
        <dsp:cNvSpPr/>
      </dsp:nvSpPr>
      <dsp:spPr>
        <a:xfrm>
          <a:off x="752110" y="3793066"/>
          <a:ext cx="7301111" cy="1083733"/>
        </a:xfrm>
        <a:prstGeom prst="rect">
          <a:avLst/>
        </a:prstGeom>
        <a:solidFill>
          <a:srgbClr val="7030A0"/>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marL="0" lvl="0" indent="0" algn="l" defTabSz="1422400">
            <a:lnSpc>
              <a:spcPct val="90000"/>
            </a:lnSpc>
            <a:spcBef>
              <a:spcPct val="0"/>
            </a:spcBef>
            <a:spcAft>
              <a:spcPct val="35000"/>
            </a:spcAft>
            <a:buNone/>
          </a:pPr>
          <a:r>
            <a:rPr lang="pl-PL" sz="3200" kern="1200" dirty="0">
              <a:solidFill>
                <a:schemeClr val="bg1"/>
              </a:solidFill>
            </a:rPr>
            <a:t>Tháng 6/1925, Hội Việt Nam Cách mạng Thanh niên đ­ược thành lập </a:t>
          </a:r>
          <a:endParaRPr lang="en-US" sz="3200" kern="1200" dirty="0">
            <a:solidFill>
              <a:schemeClr val="bg1"/>
            </a:solidFill>
          </a:endParaRPr>
        </a:p>
      </dsp:txBody>
      <dsp:txXfrm>
        <a:off x="752110" y="3793066"/>
        <a:ext cx="7301111" cy="1083733"/>
      </dsp:txXfrm>
    </dsp:sp>
    <dsp:sp modelId="{2F15F164-5FAE-40D4-9498-3F018358724F}">
      <dsp:nvSpPr>
        <dsp:cNvPr id="0" name=""/>
        <dsp:cNvSpPr/>
      </dsp:nvSpPr>
      <dsp:spPr>
        <a:xfrm>
          <a:off x="74777" y="36576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C77-2DFD-4F4D-972F-D4A5E8AF1B72}">
      <dsp:nvSpPr>
        <dsp:cNvPr id="0" name=""/>
        <dsp:cNvSpPr/>
      </dsp:nvSpPr>
      <dsp:spPr>
        <a:xfrm>
          <a:off x="493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Cuối</a:t>
          </a:r>
          <a:r>
            <a:rPr lang="en-US" sz="2800" kern="1200" dirty="0"/>
            <a:t> </a:t>
          </a:r>
          <a:r>
            <a:rPr lang="en-US" sz="2800" kern="1200" dirty="0" err="1"/>
            <a:t>năm</a:t>
          </a:r>
          <a:r>
            <a:rPr lang="en-US" sz="2800" kern="1200" dirty="0"/>
            <a:t> 1929, </a:t>
          </a:r>
          <a:r>
            <a:rPr lang="en-US" sz="2800" kern="1200" dirty="0" err="1"/>
            <a:t>trước</a:t>
          </a:r>
          <a:r>
            <a:rPr lang="en-US" sz="2800" kern="1200" dirty="0"/>
            <a:t> </a:t>
          </a:r>
          <a:r>
            <a:rPr lang="en-US" sz="2800" kern="1200" dirty="0" err="1"/>
            <a:t>sự</a:t>
          </a:r>
          <a:r>
            <a:rPr lang="en-US" sz="2800" kern="1200" dirty="0"/>
            <a:t> </a:t>
          </a:r>
          <a:r>
            <a:rPr lang="en-US" sz="2800" kern="1200" dirty="0" err="1"/>
            <a:t>lớn</a:t>
          </a:r>
          <a:r>
            <a:rPr lang="en-US" sz="2800" kern="1200" dirty="0"/>
            <a:t> </a:t>
          </a:r>
          <a:r>
            <a:rPr lang="en-US" sz="2800" kern="1200" dirty="0" err="1"/>
            <a:t>mạnh</a:t>
          </a:r>
          <a:r>
            <a:rPr lang="en-US" sz="2800" kern="1200" dirty="0"/>
            <a:t> </a:t>
          </a:r>
          <a:r>
            <a:rPr lang="en-US" sz="2800" kern="1200" dirty="0" err="1"/>
            <a:t>của</a:t>
          </a:r>
          <a:r>
            <a:rPr lang="en-US" sz="2800" kern="1200" dirty="0"/>
            <a:t> </a:t>
          </a:r>
          <a:r>
            <a:rPr lang="en-US" sz="2800" kern="1200" dirty="0" err="1"/>
            <a:t>phong</a:t>
          </a:r>
          <a:r>
            <a:rPr lang="en-US" sz="2800" kern="1200" dirty="0"/>
            <a:t> </a:t>
          </a:r>
          <a:r>
            <a:rPr lang="en-US" sz="2800" kern="1200" dirty="0" err="1"/>
            <a:t>trào</a:t>
          </a:r>
          <a:r>
            <a:rPr lang="en-US" sz="2800" kern="1200" dirty="0"/>
            <a:t> </a:t>
          </a:r>
          <a:r>
            <a:rPr lang="en-US" sz="2800" kern="1200" dirty="0" err="1"/>
            <a:t>cách</a:t>
          </a:r>
          <a:r>
            <a:rPr lang="en-US" sz="2800" kern="1200" dirty="0"/>
            <a:t> </a:t>
          </a:r>
          <a:r>
            <a:rPr lang="en-US" sz="2800" kern="1200" dirty="0" err="1"/>
            <a:t>mạng</a:t>
          </a:r>
          <a:endParaRPr lang="en-US" sz="2800" kern="1200" dirty="0"/>
        </a:p>
      </dsp:txBody>
      <dsp:txXfrm>
        <a:off x="68167" y="1179987"/>
        <a:ext cx="2032364" cy="2958087"/>
      </dsp:txXfrm>
    </dsp:sp>
    <dsp:sp modelId="{56512A9D-5E14-4330-AEFF-EB1B5EA2B23F}">
      <dsp:nvSpPr>
        <dsp:cNvPr id="0" name=""/>
        <dsp:cNvSpPr/>
      </dsp:nvSpPr>
      <dsp:spPr>
        <a:xfrm>
          <a:off x="2379645"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2379645" y="2498415"/>
        <a:ext cx="320369" cy="321232"/>
      </dsp:txXfrm>
    </dsp:sp>
    <dsp:sp modelId="{1351662D-D05E-430D-B739-841162AB92A2}">
      <dsp:nvSpPr>
        <dsp:cNvPr id="0" name=""/>
        <dsp:cNvSpPr/>
      </dsp:nvSpPr>
      <dsp:spPr>
        <a:xfrm>
          <a:off x="302729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Xu </a:t>
          </a:r>
          <a:r>
            <a:rPr lang="en-US" sz="2800" kern="1200" dirty="0" err="1"/>
            <a:t>thế</a:t>
          </a:r>
          <a:r>
            <a:rPr lang="en-US" sz="2800" kern="1200" dirty="0"/>
            <a:t> </a:t>
          </a:r>
          <a:r>
            <a:rPr lang="en-US" sz="2800" kern="1200" dirty="0" err="1"/>
            <a:t>phải</a:t>
          </a:r>
          <a:r>
            <a:rPr lang="en-US" sz="2800" kern="1200" dirty="0"/>
            <a:t> </a:t>
          </a:r>
          <a:r>
            <a:rPr lang="en-US" sz="2800" kern="1200" dirty="0" err="1"/>
            <a:t>thành</a:t>
          </a:r>
          <a:r>
            <a:rPr lang="en-US" sz="2800" kern="1200" dirty="0"/>
            <a:t> </a:t>
          </a:r>
          <a:r>
            <a:rPr lang="en-US" sz="2800" kern="1200" dirty="0" err="1"/>
            <a:t>lập</a:t>
          </a:r>
          <a:r>
            <a:rPr lang="en-US" sz="2800" kern="1200" dirty="0"/>
            <a:t> </a:t>
          </a:r>
          <a:r>
            <a:rPr lang="en-US" sz="2800" kern="1200" dirty="0" err="1"/>
            <a:t>một</a:t>
          </a:r>
          <a:r>
            <a:rPr lang="en-US" sz="2800" kern="1200" dirty="0"/>
            <a:t> </a:t>
          </a:r>
          <a:r>
            <a:rPr lang="en-US" sz="2800" kern="1200" dirty="0" err="1"/>
            <a:t>Đảng</a:t>
          </a:r>
          <a:r>
            <a:rPr lang="en-US" sz="2800" kern="1200" dirty="0"/>
            <a:t> </a:t>
          </a:r>
          <a:r>
            <a:rPr lang="en-US" sz="2800" kern="1200" dirty="0" err="1"/>
            <a:t>cộng</a:t>
          </a:r>
          <a:r>
            <a:rPr lang="en-US" sz="2800" kern="1200" dirty="0"/>
            <a:t> </a:t>
          </a:r>
          <a:r>
            <a:rPr lang="en-US" sz="2800" kern="1200" dirty="0" err="1"/>
            <a:t>sản</a:t>
          </a:r>
          <a:r>
            <a:rPr lang="en-US" sz="2800" kern="1200" dirty="0"/>
            <a:t> </a:t>
          </a:r>
          <a:r>
            <a:rPr lang="en-US" sz="2800" kern="1200" dirty="0" err="1"/>
            <a:t>trở</a:t>
          </a:r>
          <a:r>
            <a:rPr lang="en-US" sz="2800" kern="1200" dirty="0"/>
            <a:t> </a:t>
          </a:r>
          <a:r>
            <a:rPr lang="en-US" sz="2800" kern="1200" dirty="0" err="1"/>
            <a:t>thành</a:t>
          </a:r>
          <a:r>
            <a:rPr lang="en-US" sz="2800" kern="1200" dirty="0"/>
            <a:t> </a:t>
          </a:r>
          <a:r>
            <a:rPr lang="en-US" sz="2800" kern="1200" dirty="0" err="1"/>
            <a:t>yêu</a:t>
          </a:r>
          <a:r>
            <a:rPr lang="en-US" sz="2800" kern="1200" dirty="0"/>
            <a:t> </a:t>
          </a:r>
          <a:r>
            <a:rPr lang="en-US" sz="2800" kern="1200" dirty="0" err="1"/>
            <a:t>cầu</a:t>
          </a:r>
          <a:r>
            <a:rPr lang="en-US" sz="2800" kern="1200" dirty="0"/>
            <a:t> </a:t>
          </a:r>
          <a:r>
            <a:rPr lang="en-US" sz="2800" kern="1200" dirty="0" err="1"/>
            <a:t>khách</a:t>
          </a:r>
          <a:r>
            <a:rPr lang="en-US" sz="2800" kern="1200" dirty="0"/>
            <a:t> </a:t>
          </a:r>
          <a:r>
            <a:rPr lang="en-US" sz="2800" kern="1200" dirty="0" err="1"/>
            <a:t>quan</a:t>
          </a:r>
          <a:r>
            <a:rPr lang="en-US" sz="2800" kern="1200" dirty="0"/>
            <a:t>.</a:t>
          </a:r>
        </a:p>
      </dsp:txBody>
      <dsp:txXfrm>
        <a:off x="3090522" y="1179987"/>
        <a:ext cx="2032364" cy="2958087"/>
      </dsp:txXfrm>
    </dsp:sp>
    <dsp:sp modelId="{B1954CD5-4D6D-4021-9C22-EEB0CCD04974}">
      <dsp:nvSpPr>
        <dsp:cNvPr id="0" name=""/>
        <dsp:cNvSpPr/>
      </dsp:nvSpPr>
      <dsp:spPr>
        <a:xfrm>
          <a:off x="5402000"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402000" y="2498415"/>
        <a:ext cx="320369" cy="321232"/>
      </dsp:txXfrm>
    </dsp:sp>
    <dsp:sp modelId="{605A69F9-E724-4691-8408-2A47548D7DA6}">
      <dsp:nvSpPr>
        <dsp:cNvPr id="0" name=""/>
        <dsp:cNvSpPr/>
      </dsp:nvSpPr>
      <dsp:spPr>
        <a:xfrm>
          <a:off x="604964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Dẫn</a:t>
          </a:r>
          <a:r>
            <a:rPr lang="en-US" sz="2800" kern="1200" dirty="0"/>
            <a:t> </a:t>
          </a:r>
          <a:r>
            <a:rPr lang="en-US" sz="2800" kern="1200" dirty="0" err="1"/>
            <a:t>đến</a:t>
          </a:r>
          <a:r>
            <a:rPr lang="en-US" sz="2800" kern="1200" dirty="0"/>
            <a:t> </a:t>
          </a:r>
          <a:r>
            <a:rPr lang="en-US" sz="2800" kern="1200" dirty="0" err="1"/>
            <a:t>sự</a:t>
          </a:r>
          <a:r>
            <a:rPr lang="en-US" sz="2800" kern="1200" dirty="0"/>
            <a:t> </a:t>
          </a:r>
          <a:r>
            <a:rPr lang="en-US" sz="2800" kern="1200" dirty="0" err="1"/>
            <a:t>phân</a:t>
          </a:r>
          <a:r>
            <a:rPr lang="en-US" sz="2800" kern="1200" dirty="0"/>
            <a:t> </a:t>
          </a:r>
          <a:r>
            <a:rPr lang="en-US" sz="2800" kern="1200" dirty="0" err="1"/>
            <a:t>hóa</a:t>
          </a:r>
          <a:r>
            <a:rPr lang="en-US" sz="2800" kern="1200" dirty="0"/>
            <a:t> </a:t>
          </a:r>
          <a:r>
            <a:rPr lang="en-US" sz="2800" kern="1200" dirty="0" err="1"/>
            <a:t>các</a:t>
          </a:r>
          <a:r>
            <a:rPr lang="en-US" sz="2800" kern="1200" dirty="0"/>
            <a:t> </a:t>
          </a:r>
          <a:r>
            <a:rPr lang="en-US" sz="2800" kern="1200" dirty="0" err="1"/>
            <a:t>tổ</a:t>
          </a:r>
          <a:r>
            <a:rPr lang="en-US" sz="2800" kern="1200" dirty="0"/>
            <a:t> </a:t>
          </a:r>
          <a:r>
            <a:rPr lang="en-US" sz="2800" kern="1200" dirty="0" err="1"/>
            <a:t>chức</a:t>
          </a:r>
          <a:r>
            <a:rPr lang="en-US" sz="2800" kern="1200" dirty="0"/>
            <a:t> </a:t>
          </a:r>
          <a:r>
            <a:rPr lang="en-US" sz="2800" kern="1200" dirty="0" err="1"/>
            <a:t>tiền</a:t>
          </a:r>
          <a:r>
            <a:rPr lang="en-US" sz="2800" kern="1200" dirty="0"/>
            <a:t> </a:t>
          </a:r>
          <a:r>
            <a:rPr lang="en-US" sz="2800" kern="1200" dirty="0" err="1"/>
            <a:t>cộng</a:t>
          </a:r>
          <a:r>
            <a:rPr lang="en-US" sz="2800" kern="1200" dirty="0"/>
            <a:t> </a:t>
          </a:r>
          <a:r>
            <a:rPr lang="en-US" sz="2800" kern="1200" dirty="0" err="1"/>
            <a:t>sản</a:t>
          </a:r>
          <a:endParaRPr lang="en-US" sz="2800" kern="1200" dirty="0"/>
        </a:p>
      </dsp:txBody>
      <dsp:txXfrm>
        <a:off x="6112877" y="1179987"/>
        <a:ext cx="2032364" cy="2958087"/>
      </dsp:txXfrm>
    </dsp:sp>
    <dsp:sp modelId="{F9A06842-F2AA-4474-ABDE-B417384EDB62}">
      <dsp:nvSpPr>
        <dsp:cNvPr id="0" name=""/>
        <dsp:cNvSpPr/>
      </dsp:nvSpPr>
      <dsp:spPr>
        <a:xfrm>
          <a:off x="8424354"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424354" y="2498415"/>
        <a:ext cx="320369" cy="321232"/>
      </dsp:txXfrm>
    </dsp:sp>
    <dsp:sp modelId="{48CA099F-69DE-4AFA-9ED7-554C1F0057BF}">
      <dsp:nvSpPr>
        <dsp:cNvPr id="0" name=""/>
        <dsp:cNvSpPr/>
      </dsp:nvSpPr>
      <dsp:spPr>
        <a:xfrm>
          <a:off x="907200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Hình</a:t>
          </a:r>
          <a:r>
            <a:rPr lang="en-US" sz="2800" kern="1200" dirty="0"/>
            <a:t> </a:t>
          </a:r>
          <a:r>
            <a:rPr lang="en-US" sz="2800" kern="1200" dirty="0" err="1"/>
            <a:t>thành</a:t>
          </a:r>
          <a:r>
            <a:rPr lang="en-US" sz="2800" kern="1200" dirty="0"/>
            <a:t> </a:t>
          </a:r>
          <a:r>
            <a:rPr lang="en-US" sz="2800" kern="1200" dirty="0" err="1"/>
            <a:t>nên</a:t>
          </a:r>
          <a:r>
            <a:rPr lang="en-US" sz="2800" kern="1200" dirty="0"/>
            <a:t> </a:t>
          </a:r>
          <a:r>
            <a:rPr lang="en-US" sz="2800" kern="1200" dirty="0" err="1"/>
            <a:t>các</a:t>
          </a:r>
          <a:r>
            <a:rPr lang="en-US" sz="2800" kern="1200" dirty="0"/>
            <a:t> </a:t>
          </a:r>
          <a:r>
            <a:rPr lang="en-US" sz="2800" kern="1200" dirty="0" err="1"/>
            <a:t>tổ</a:t>
          </a:r>
          <a:r>
            <a:rPr lang="en-US" sz="2800" kern="1200" dirty="0"/>
            <a:t> </a:t>
          </a:r>
          <a:r>
            <a:rPr lang="en-US" sz="2800" kern="1200" dirty="0" err="1"/>
            <a:t>chức</a:t>
          </a:r>
          <a:r>
            <a:rPr lang="en-US" sz="2800" kern="1200" dirty="0"/>
            <a:t> </a:t>
          </a:r>
          <a:r>
            <a:rPr lang="en-US" sz="2800" kern="1200" dirty="0" err="1"/>
            <a:t>cộng</a:t>
          </a:r>
          <a:r>
            <a:rPr lang="en-US" sz="2800" kern="1200" dirty="0"/>
            <a:t> </a:t>
          </a:r>
          <a:r>
            <a:rPr lang="en-US" sz="2800" kern="1200" dirty="0" err="1"/>
            <a:t>sản</a:t>
          </a:r>
          <a:r>
            <a:rPr lang="en-US" sz="2800" kern="1200" dirty="0"/>
            <a:t> ở </a:t>
          </a:r>
          <a:r>
            <a:rPr lang="en-US" sz="2800" kern="1200" dirty="0" err="1"/>
            <a:t>Việt</a:t>
          </a:r>
          <a:r>
            <a:rPr lang="en-US" sz="2800" kern="1200" dirty="0"/>
            <a:t> Nam</a:t>
          </a:r>
        </a:p>
      </dsp:txBody>
      <dsp:txXfrm>
        <a:off x="9135232" y="1179987"/>
        <a:ext cx="2032364" cy="295808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BEC13-B47F-4A27-A09E-A1A1368770DB}">
      <dsp:nvSpPr>
        <dsp:cNvPr id="0" name=""/>
        <dsp:cNvSpPr/>
      </dsp:nvSpPr>
      <dsp:spPr>
        <a:xfrm>
          <a:off x="0" y="387025"/>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201D17-E796-4C90-AE2D-EBC550702D13}">
      <dsp:nvSpPr>
        <dsp:cNvPr id="0" name=""/>
        <dsp:cNvSpPr/>
      </dsp:nvSpPr>
      <dsp:spPr>
        <a:xfrm>
          <a:off x="542909" y="52095"/>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marL="0" lvl="0" indent="0" algn="l" defTabSz="1244600">
            <a:lnSpc>
              <a:spcPct val="90000"/>
            </a:lnSpc>
            <a:spcBef>
              <a:spcPct val="0"/>
            </a:spcBef>
            <a:spcAft>
              <a:spcPct val="35000"/>
            </a:spcAft>
            <a:buNone/>
          </a:pPr>
          <a:r>
            <a:rPr lang="pl-PL" sz="2800" i="1" kern="1200" dirty="0"/>
            <a:t>Phương hướng chiến lược</a:t>
          </a:r>
          <a:r>
            <a:rPr lang="pl-PL" sz="2800" kern="1200" dirty="0"/>
            <a:t> </a:t>
          </a:r>
          <a:r>
            <a:rPr lang="vi-VN" sz="2800" kern="1200" dirty="0"/>
            <a:t>:</a:t>
          </a:r>
          <a:r>
            <a:rPr lang="pl-PL" sz="2800" kern="1200" dirty="0"/>
            <a:t>“</a:t>
          </a:r>
          <a:r>
            <a:rPr lang="pl-PL" sz="2800" i="1" kern="1200" dirty="0"/>
            <a:t>làm </a:t>
          </a:r>
          <a:r>
            <a:rPr lang="vi-VN" sz="2800" i="1" kern="1200" dirty="0"/>
            <a:t>TSDQCM </a:t>
          </a:r>
          <a:r>
            <a:rPr lang="pl-PL" sz="2800" i="1" kern="1200" dirty="0"/>
            <a:t>và thổ địa cách mạng để đi tới </a:t>
          </a:r>
          <a:r>
            <a:rPr lang="vi-VN" sz="2800" i="1" kern="1200" dirty="0"/>
            <a:t>XHCS</a:t>
          </a:r>
          <a:r>
            <a:rPr lang="pl-PL" sz="2800" kern="1200" dirty="0"/>
            <a:t>”. </a:t>
          </a:r>
          <a:endParaRPr lang="en-US" sz="2800" kern="1200" dirty="0"/>
        </a:p>
      </dsp:txBody>
      <dsp:txXfrm>
        <a:off x="577993" y="87179"/>
        <a:ext cx="10788001" cy="648522"/>
      </dsp:txXfrm>
    </dsp:sp>
    <dsp:sp modelId="{A7F6F10D-2232-4842-A320-6BB63D81A6FE}">
      <dsp:nvSpPr>
        <dsp:cNvPr id="0" name=""/>
        <dsp:cNvSpPr/>
      </dsp:nvSpPr>
      <dsp:spPr>
        <a:xfrm>
          <a:off x="0" y="1475872"/>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42EB15-4F26-46E5-AB04-D886637DC4F5}">
      <dsp:nvSpPr>
        <dsp:cNvPr id="0" name=""/>
        <dsp:cNvSpPr/>
      </dsp:nvSpPr>
      <dsp:spPr>
        <a:xfrm>
          <a:off x="542909" y="1140941"/>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marL="0" lvl="0" indent="0" algn="l" defTabSz="1244600">
            <a:lnSpc>
              <a:spcPct val="90000"/>
            </a:lnSpc>
            <a:spcBef>
              <a:spcPct val="0"/>
            </a:spcBef>
            <a:spcAft>
              <a:spcPct val="35000"/>
            </a:spcAft>
            <a:buNone/>
          </a:pPr>
          <a:r>
            <a:rPr lang="pl-PL" sz="2800" i="1" kern="1200" dirty="0"/>
            <a:t>Nhiệm vụ của cách mạng</a:t>
          </a:r>
          <a:r>
            <a:rPr lang="vi-VN" sz="2800" i="1" kern="1200" dirty="0"/>
            <a:t>: về kinh tế, chính trịi, văn hóa xã hội</a:t>
          </a:r>
          <a:endParaRPr lang="en-US" sz="2800" kern="1200" dirty="0"/>
        </a:p>
      </dsp:txBody>
      <dsp:txXfrm>
        <a:off x="577993" y="1176025"/>
        <a:ext cx="10788001" cy="648522"/>
      </dsp:txXfrm>
    </dsp:sp>
    <dsp:sp modelId="{BAAA4B5C-D5F7-4A59-931D-EA9774A425ED}">
      <dsp:nvSpPr>
        <dsp:cNvPr id="0" name=""/>
        <dsp:cNvSpPr/>
      </dsp:nvSpPr>
      <dsp:spPr>
        <a:xfrm>
          <a:off x="0" y="2564718"/>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EEC238-7936-4AE1-8019-956F3BC98554}">
      <dsp:nvSpPr>
        <dsp:cNvPr id="0" name=""/>
        <dsp:cNvSpPr/>
      </dsp:nvSpPr>
      <dsp:spPr>
        <a:xfrm>
          <a:off x="542909" y="2229788"/>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marL="0" lvl="0" indent="0" algn="l" defTabSz="1244600">
            <a:lnSpc>
              <a:spcPct val="90000"/>
            </a:lnSpc>
            <a:spcBef>
              <a:spcPct val="0"/>
            </a:spcBef>
            <a:spcAft>
              <a:spcPct val="35000"/>
            </a:spcAft>
            <a:buNone/>
          </a:pPr>
          <a:r>
            <a:rPr lang="pl-PL" sz="2800" i="1" kern="1200" dirty="0"/>
            <a:t>Lực lượng cách mạng</a:t>
          </a:r>
          <a:r>
            <a:rPr lang="vi-VN" sz="2800" i="1" kern="1200" dirty="0"/>
            <a:t>: công-nông là chính, tranh thủ đoàn kết giai cấp tầng lớp khác</a:t>
          </a:r>
          <a:endParaRPr lang="en-US" sz="2800" kern="1200" dirty="0"/>
        </a:p>
      </dsp:txBody>
      <dsp:txXfrm>
        <a:off x="577993" y="2264872"/>
        <a:ext cx="10788001" cy="648522"/>
      </dsp:txXfrm>
    </dsp:sp>
    <dsp:sp modelId="{D1EB9F2F-8239-4A2B-BF91-925638156F35}">
      <dsp:nvSpPr>
        <dsp:cNvPr id="0" name=""/>
        <dsp:cNvSpPr/>
      </dsp:nvSpPr>
      <dsp:spPr>
        <a:xfrm>
          <a:off x="0" y="3653565"/>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9191D8-DB40-427D-AC5F-5DEFAFE0E76C}">
      <dsp:nvSpPr>
        <dsp:cNvPr id="0" name=""/>
        <dsp:cNvSpPr/>
      </dsp:nvSpPr>
      <dsp:spPr>
        <a:xfrm>
          <a:off x="542909" y="3318634"/>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marL="0" lvl="0" indent="0" algn="l" defTabSz="1244600">
            <a:lnSpc>
              <a:spcPct val="90000"/>
            </a:lnSpc>
            <a:spcBef>
              <a:spcPct val="0"/>
            </a:spcBef>
            <a:spcAft>
              <a:spcPct val="35000"/>
            </a:spcAft>
            <a:buNone/>
          </a:pPr>
          <a:r>
            <a:rPr lang="pl-PL" sz="2800" i="1" kern="1200" dirty="0"/>
            <a:t>Lãnh đạo cách mạng</a:t>
          </a:r>
          <a:r>
            <a:rPr lang="vi-VN" sz="2800" i="1" kern="1200" dirty="0"/>
            <a:t>: giai cấp vô sản </a:t>
          </a:r>
          <a:endParaRPr lang="en-US" sz="2800" kern="1200" dirty="0"/>
        </a:p>
      </dsp:txBody>
      <dsp:txXfrm>
        <a:off x="577993" y="3353718"/>
        <a:ext cx="10788001" cy="648522"/>
      </dsp:txXfrm>
    </dsp:sp>
    <dsp:sp modelId="{4DB48F4B-B952-4438-9A97-2EA1B45740CF}">
      <dsp:nvSpPr>
        <dsp:cNvPr id="0" name=""/>
        <dsp:cNvSpPr/>
      </dsp:nvSpPr>
      <dsp:spPr>
        <a:xfrm>
          <a:off x="0" y="4742411"/>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56F0B5-58F7-4742-864F-83BCF452258C}">
      <dsp:nvSpPr>
        <dsp:cNvPr id="0" name=""/>
        <dsp:cNvSpPr/>
      </dsp:nvSpPr>
      <dsp:spPr>
        <a:xfrm>
          <a:off x="542909" y="4407481"/>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marL="0" lvl="0" indent="0" algn="l" defTabSz="1244600">
            <a:lnSpc>
              <a:spcPct val="90000"/>
            </a:lnSpc>
            <a:spcBef>
              <a:spcPct val="0"/>
            </a:spcBef>
            <a:spcAft>
              <a:spcPct val="35000"/>
            </a:spcAft>
            <a:buNone/>
          </a:pPr>
          <a:r>
            <a:rPr lang="pl-PL" sz="2800" i="1" kern="1200" dirty="0"/>
            <a:t>Phương pháp cách mạng</a:t>
          </a:r>
          <a:r>
            <a:rPr lang="en-US" sz="2800" i="1" kern="1200" dirty="0"/>
            <a:t>: B</a:t>
          </a:r>
          <a:r>
            <a:rPr lang="vi-VN" sz="2800" i="1" kern="1200" dirty="0"/>
            <a:t>ạo lực cách mạng</a:t>
          </a:r>
          <a:endParaRPr lang="en-US" sz="2800" kern="1200" dirty="0"/>
        </a:p>
      </dsp:txBody>
      <dsp:txXfrm>
        <a:off x="577993" y="4442565"/>
        <a:ext cx="10788001" cy="64852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Đ</a:t>
          </a:r>
          <a:r>
            <a:rPr lang="en-US" sz="2800" kern="1200" dirty="0"/>
            <a:t>CSVN</a:t>
          </a:r>
          <a:r>
            <a:rPr lang="pl-PL" sz="2800" kern="1200" dirty="0"/>
            <a:t> ra đời là sự kết hợp của 3 nhân tố: Chủ nghĩa Mác – Lênin</a:t>
          </a:r>
          <a:r>
            <a:rPr lang="en-US" sz="2800" kern="1200" dirty="0"/>
            <a:t> + </a:t>
          </a:r>
          <a:r>
            <a:rPr lang="pl-PL" sz="2800" kern="1200" dirty="0"/>
            <a:t>phong trào công nhân</a:t>
          </a:r>
          <a:r>
            <a:rPr lang="en-US" sz="2800" kern="1200" dirty="0"/>
            <a:t>+</a:t>
          </a:r>
          <a:r>
            <a:rPr lang="pl-PL" sz="2800" kern="1200" dirty="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L</a:t>
          </a:r>
          <a:r>
            <a:rPr lang="pl-PL" sz="2800" kern="1200" dirty="0"/>
            <a:t>à </a:t>
          </a:r>
          <a:r>
            <a:rPr lang="vi-VN" sz="2800" kern="1200" dirty="0"/>
            <a:t>kết quả tất yếu của cuộc đấu tranh dân tộc và đấu tranh giai cấp của công nhân Việt Nam </a:t>
          </a:r>
          <a:r>
            <a:rPr lang="en-US" sz="2800" kern="1200" dirty="0" err="1"/>
            <a:t>theo</a:t>
          </a:r>
          <a:r>
            <a:rPr lang="vi-VN" sz="2800" kern="1200" dirty="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marL="0" lvl="0" indent="0" algn="ctr" defTabSz="1244600">
            <a:lnSpc>
              <a:spcPct val="90000"/>
            </a:lnSpc>
            <a:spcBef>
              <a:spcPct val="0"/>
            </a:spcBef>
            <a:spcAft>
              <a:spcPct val="35000"/>
            </a:spcAft>
            <a:buNone/>
          </a:pPr>
          <a:r>
            <a:rPr lang="pl-PL" sz="2800" kern="1200" dirty="0"/>
            <a:t>Chấm dứt thời kỳ khủng hoảng về đ­ường lối cứu nư­ớ</a:t>
          </a:r>
          <a:r>
            <a:rPr lang="en-US" sz="2800" kern="1200" dirty="0"/>
            <a:t>c</a:t>
          </a:r>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270397" y="277089"/>
          <a:ext cx="10392136" cy="93307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a) Vai trò lãnh đạo của Đảng trong đấu tranh giành chính quyền (1930-1945)</a:t>
          </a:r>
          <a:endParaRPr lang="en-US" sz="2400" kern="1200" dirty="0"/>
        </a:p>
      </dsp:txBody>
      <dsp:txXfrm rot="10800000">
        <a:off x="503665" y="277089"/>
        <a:ext cx="10158868" cy="933072"/>
      </dsp:txXfrm>
    </dsp:sp>
    <dsp:sp modelId="{C9ABC257-0B89-4EAD-BF16-14806C0E5CEC}">
      <dsp:nvSpPr>
        <dsp:cNvPr id="0" name=""/>
        <dsp:cNvSpPr/>
      </dsp:nvSpPr>
      <dsp:spPr>
        <a:xfrm>
          <a:off x="0" y="172147"/>
          <a:ext cx="910574" cy="1036153"/>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147DF0-A943-4182-97E1-659F6796447C}">
      <dsp:nvSpPr>
        <dsp:cNvPr id="0" name=""/>
        <dsp:cNvSpPr/>
      </dsp:nvSpPr>
      <dsp:spPr>
        <a:xfrm rot="10800000">
          <a:off x="333933" y="1666992"/>
          <a:ext cx="10399645" cy="80036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a:t>b) Vai trò lãnh đạo của Đảng trong cuộc chống Pháp xâm lược (1945-1954)</a:t>
          </a:r>
          <a:endParaRPr lang="en-US" sz="2400" kern="1200" dirty="0"/>
        </a:p>
      </dsp:txBody>
      <dsp:txXfrm rot="10800000">
        <a:off x="534023" y="1666992"/>
        <a:ext cx="10199555" cy="800360"/>
      </dsp:txXfrm>
    </dsp:sp>
    <dsp:sp modelId="{E3F4DB27-46B6-4456-AFDD-279F20127BD7}">
      <dsp:nvSpPr>
        <dsp:cNvPr id="0" name=""/>
        <dsp:cNvSpPr/>
      </dsp:nvSpPr>
      <dsp:spPr>
        <a:xfrm>
          <a:off x="0" y="134571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E224E9-8286-4718-AD1E-38EB219DC153}">
      <dsp:nvSpPr>
        <dsp:cNvPr id="0" name=""/>
        <dsp:cNvSpPr/>
      </dsp:nvSpPr>
      <dsp:spPr>
        <a:xfrm rot="10800000">
          <a:off x="294711" y="2769682"/>
          <a:ext cx="10399645" cy="78634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c) Vai trò lãnh đạo Đảng trong cuộc chống Mỹ, thống nhất đất nước (1954- 1975)</a:t>
          </a:r>
          <a:endParaRPr lang="en-US" sz="2400" kern="1200" dirty="0"/>
        </a:p>
      </dsp:txBody>
      <dsp:txXfrm rot="10800000">
        <a:off x="491296" y="2769682"/>
        <a:ext cx="10203060" cy="786340"/>
      </dsp:txXfrm>
    </dsp:sp>
    <dsp:sp modelId="{DC36F81A-404C-46EA-BD50-A4C056D079E1}">
      <dsp:nvSpPr>
        <dsp:cNvPr id="0" name=""/>
        <dsp:cNvSpPr/>
      </dsp:nvSpPr>
      <dsp:spPr>
        <a:xfrm>
          <a:off x="0" y="244138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55C441-68F7-42E4-AD0E-F5B87A44AB74}">
      <dsp:nvSpPr>
        <dsp:cNvPr id="0" name=""/>
        <dsp:cNvSpPr/>
      </dsp:nvSpPr>
      <dsp:spPr>
        <a:xfrm rot="10800000">
          <a:off x="373082" y="3987231"/>
          <a:ext cx="10399645" cy="795294"/>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d) Vai trò lãnh đạo của Đảng trong xây dựng chủ nghĩa xã hội và bảo vệ Tổ quốc (1975 - 1986)</a:t>
          </a:r>
          <a:endParaRPr lang="en-US" sz="2400" kern="1200" dirty="0"/>
        </a:p>
      </dsp:txBody>
      <dsp:txXfrm rot="10800000">
        <a:off x="571905" y="3987231"/>
        <a:ext cx="10200822" cy="795294"/>
      </dsp:txXfrm>
    </dsp:sp>
    <dsp:sp modelId="{3411758A-17F3-45A4-99F2-602C9E00D189}">
      <dsp:nvSpPr>
        <dsp:cNvPr id="0" name=""/>
        <dsp:cNvSpPr/>
      </dsp:nvSpPr>
      <dsp:spPr>
        <a:xfrm>
          <a:off x="0" y="3640434"/>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044D15-31F1-42C0-B753-7DA771FB4BCA}">
      <dsp:nvSpPr>
        <dsp:cNvPr id="0" name=""/>
        <dsp:cNvSpPr/>
      </dsp:nvSpPr>
      <dsp:spPr>
        <a:xfrm rot="10800000">
          <a:off x="281661" y="5032482"/>
          <a:ext cx="10399645" cy="59749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marL="0" lvl="0" indent="0" algn="ctr" defTabSz="1066800">
            <a:lnSpc>
              <a:spcPct val="90000"/>
            </a:lnSpc>
            <a:spcBef>
              <a:spcPct val="0"/>
            </a:spcBef>
            <a:spcAft>
              <a:spcPct val="35000"/>
            </a:spcAft>
            <a:buNone/>
          </a:pPr>
          <a:r>
            <a:rPr lang="pl-PL" sz="2400" b="1" i="1" kern="1200" dirty="0"/>
            <a:t>e) Vai trò lãnh đạo của Đảng trong công cuộc đổi mới (1986 - 2018)</a:t>
          </a:r>
          <a:endParaRPr lang="en-US" sz="2400" kern="1200" dirty="0"/>
        </a:p>
      </dsp:txBody>
      <dsp:txXfrm rot="10800000">
        <a:off x="431034" y="5032482"/>
        <a:ext cx="10250272" cy="597492"/>
      </dsp:txXfrm>
    </dsp:sp>
    <dsp:sp modelId="{70B51C4A-BFB4-4735-82E8-0F3F0982D2C2}">
      <dsp:nvSpPr>
        <dsp:cNvPr id="0" name=""/>
        <dsp:cNvSpPr/>
      </dsp:nvSpPr>
      <dsp:spPr>
        <a:xfrm>
          <a:off x="0" y="478206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4159854" y="-1100424"/>
          <a:ext cx="4592668" cy="794729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b="0" kern="1200" dirty="0">
              <a:latin typeface="+mn-lt"/>
            </a:rPr>
            <a:t>Có đường lối cách mạng đúng đắn. Đường lối của Đảng phát triển từ Cương lĩnh chính trị đầu tiên (2-1930)</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b="0" kern="1200" dirty="0">
              <a:latin typeface="+mn-lt"/>
            </a:rPr>
            <a:t>Kiên trì chuẩn bị chu đáo về lực lượng cách mạng; xây dựng khối đoàn kết</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a:latin typeface="+mn-lt"/>
            </a:rPr>
            <a:t>Có phương pháp cách mạng đúng đắn, dự báo đúng, bám sát tình hình</a:t>
          </a:r>
          <a:r>
            <a:rPr lang="vi-VN" sz="2800" b="0" kern="1200" dirty="0">
              <a:latin typeface="+mn-lt"/>
            </a:rPr>
            <a:t>, </a:t>
          </a:r>
          <a:r>
            <a:rPr lang="pl-PL" sz="2800" b="0" kern="1200" dirty="0">
              <a:latin typeface="+mn-lt"/>
            </a:rPr>
            <a:t>biết tạo nên sức mạnh tổng hợp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a:latin typeface="+mn-lt"/>
            </a:rPr>
            <a:t>Công tác tuyên truyền vận động quần chúng linh hoạt, bằng nhiều hình thức phong phú </a:t>
          </a:r>
          <a:endParaRPr lang="en-US" sz="2800" b="0" kern="1200" dirty="0">
            <a:latin typeface="+mn-lt"/>
          </a:endParaRPr>
        </a:p>
      </dsp:txBody>
      <dsp:txXfrm rot="-5400000">
        <a:off x="2482540" y="801086"/>
        <a:ext cx="7723100" cy="4144276"/>
      </dsp:txXfrm>
    </dsp:sp>
    <dsp:sp modelId="{CDCE3BA9-6E3B-4541-A64F-A4E33A19DB30}">
      <dsp:nvSpPr>
        <dsp:cNvPr id="0" name=""/>
        <dsp:cNvSpPr/>
      </dsp:nvSpPr>
      <dsp:spPr>
        <a:xfrm>
          <a:off x="127" y="2805"/>
          <a:ext cx="2482413" cy="5740836"/>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vi-VN" sz="3600" kern="1200" dirty="0"/>
            <a:t>a) Vai trò lãnh đạo của Đảng trong đấu tranh giành chính quyền (1930-1945)</a:t>
          </a:r>
          <a:endParaRPr lang="en-US" sz="3600" kern="1200" dirty="0"/>
        </a:p>
      </dsp:txBody>
      <dsp:txXfrm>
        <a:off x="121308" y="123986"/>
        <a:ext cx="2240051" cy="549847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a:t>Đảng có đường lối </a:t>
          </a:r>
          <a:r>
            <a:rPr lang="vi-VN" sz="2800" kern="1200" dirty="0"/>
            <a:t>kháng chiến đúng đắn, sáng tạo</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tư tưởng đúng đắn, động viên quân dân cả nước, phát huy chính nghĩa, tinh thần đoàn kết trong mặt trận Liên Việt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tổ chức tài giỏi, lãnh đạo chính quyền dân chủ nhân dân</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Đảng đã xây dựng được quân đội nhân dân anh hùng, có nghệ thuật quân sự tài giỏi.  </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0"/>
          <a:ext cx="1686203" cy="5773783"/>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pl-PL" sz="3100" b="0" i="1" kern="1200" dirty="0"/>
            <a:t>b) Vai trò lãnh đạo của Đảng trong cuộc chống Pháp xâm lược (1945-1954)</a:t>
          </a:r>
          <a:endParaRPr lang="en-US" sz="3100" b="0" kern="1200" dirty="0"/>
        </a:p>
      </dsp:txBody>
      <dsp:txXfrm>
        <a:off x="83061" y="82314"/>
        <a:ext cx="1521575" cy="560915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b="1" i="1" kern="1200" dirty="0"/>
            <a:t> </a:t>
          </a:r>
          <a:r>
            <a:rPr lang="vi-VN" sz="2800" kern="1200" dirty="0"/>
            <a:t>Đảng có đường lối chính trị, quân sự và phương pháp cách mạng độc lập, tự chủ</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Có công tác tư tưởng đúng đắn, đã động viên quân dân cả nước ta tin tưởng vào chính nghĩa vượt qua mọi gian khổ hy sinh.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Đảng có quân đội nhân dân anh hùng, có nghệ thuật quân sự tài giỏi; có tấm gương anh dũng chiến đấu</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a:t> Đảng đã phát huy sức mạnh đoàn kết chiến đấu của nhân dân ba nước Việt Nam, Lào, Campuchia; có sự ủng hộ hết lòng và sự giúp đỡ to lớn của các nước xã hội chủ nghĩa;  </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pl-PL" sz="2800" b="1" i="1" kern="1200" dirty="0"/>
            <a:t>c) Vai trò lãnh đạo Đảng trong cuộc chống Mỹ, thống nhất đất nước (1954- 1975)</a:t>
          </a:r>
          <a:endParaRPr lang="en-US" sz="2800" b="0" kern="1200" dirty="0"/>
        </a:p>
      </dsp:txBody>
      <dsp:txXfrm>
        <a:off x="83061" y="85133"/>
        <a:ext cx="1521575" cy="56035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a:t>Đảng đã lãnh đạo nhân dân vừa ra sức khôi phục kinh tế vừa </a:t>
          </a:r>
          <a:r>
            <a:rPr lang="it-IT" sz="2800" kern="1200" dirty="0"/>
            <a:t>phải tiến hành hai cuộc chiến tranh bảo vệ biên giới phía Tây Nam và phía Bắc Tổ quốc</a:t>
          </a:r>
          <a:r>
            <a:rPr lang="pl-PL" sz="2800" kern="1200" dirty="0"/>
            <a:t>; đồng thời tập trung lãnh đạo xây dựng cơ sở vật chất của chủ nghĩa xã hội, từng bước cải thiện đời sống vật chất, tinh thần của nhân dân.</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0"/>
          <a:ext cx="1686203" cy="5773783"/>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pl-PL" sz="2800" b="1" i="1" kern="1200" dirty="0"/>
            <a:t>d) Vai trò lãnh đạo của Đảng trong xây dựng chủ nghĩa xã hội và bảo vệ Tổ quốc (1975 - 1986)</a:t>
          </a:r>
          <a:endParaRPr lang="en-US" sz="2800" b="0" kern="1200" dirty="0"/>
        </a:p>
      </dsp:txBody>
      <dsp:txXfrm>
        <a:off x="83061" y="82314"/>
        <a:ext cx="1521575" cy="560915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kern="1200" dirty="0"/>
            <a:t>Từ ĐH </a:t>
          </a:r>
          <a:r>
            <a:rPr lang="pl-PL" sz="2800" kern="1200" dirty="0"/>
            <a:t>VI (12-1986) </a:t>
          </a:r>
          <a:r>
            <a:rPr lang="vi-VN" sz="2800" kern="1200" dirty="0"/>
            <a:t>đến </a:t>
          </a:r>
          <a:r>
            <a:rPr lang="pl-PL" sz="2800" kern="1200" dirty="0"/>
            <a:t>XII (1-2016) Đảng ta đã đề ra các đường lối về</a:t>
          </a:r>
          <a:r>
            <a:rPr lang="vi-VN" sz="2800" kern="1200" dirty="0"/>
            <a:t>: </a:t>
          </a:r>
          <a:r>
            <a:rPr lang="pl-PL" sz="2800" kern="1200" dirty="0"/>
            <a:t> đẩy mạnh công nghiệp hoá, hiện đại hoá đất nước gắn với phát triển kinh tế tri thức, bảo vệ tài nguyên, môi </a:t>
          </a:r>
          <a:r>
            <a:rPr lang="vi-VN" sz="2800" kern="1200" dirty="0"/>
            <a:t>trường; </a:t>
          </a:r>
          <a:r>
            <a:rPr lang="pl-PL" sz="2800" kern="1200" dirty="0"/>
            <a:t> Đường lối về</a:t>
          </a:r>
          <a:r>
            <a:rPr lang="pl-PL" sz="2800" i="1" kern="1200" dirty="0"/>
            <a:t> </a:t>
          </a:r>
          <a:r>
            <a:rPr lang="pl-PL" sz="2800" kern="1200" dirty="0"/>
            <a:t>phát triển nền kinh tế thị trường định hướng xã hội chủ nghĩa, đường lối về</a:t>
          </a:r>
          <a:r>
            <a:rPr lang="pl-PL" sz="2800" i="1" kern="1200" dirty="0"/>
            <a:t> </a:t>
          </a:r>
          <a:r>
            <a:rPr lang="pl-PL" sz="2800" kern="1200" dirty="0"/>
            <a:t>xây dựng nền văn hoá tiên tiến, đậm đà bản sắc dân tộc; xây dựng con người, nâng cao đời sống nhân dân, thực hiện tiến bộ và công bằng xã </a:t>
          </a:r>
          <a:r>
            <a:rPr lang="vi-VN" sz="2800" kern="1200" dirty="0"/>
            <a:t>hội.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kern="1200" dirty="0"/>
            <a:t>Những thành tựu trong công cuộc đổi mới khẳng định đường lối đổi mới của Đảng là đúng đắn, sáng tạo</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pl-PL" sz="3100" b="1" i="1" kern="1200" dirty="0"/>
            <a:t>e) Vai trò lãnh đạo của Đảng trong công cuộc đổi mới (1986 - 2018)</a:t>
          </a:r>
          <a:endParaRPr lang="en-US" sz="3100" b="0" kern="1200" dirty="0"/>
        </a:p>
      </dsp:txBody>
      <dsp:txXfrm>
        <a:off x="83061" y="85133"/>
        <a:ext cx="1521575" cy="56035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298402"/>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t>1. Thắng lợi của đấu tranh giành và bảo vệ nền độc lập dân tộc</a:t>
          </a:r>
          <a:endParaRPr lang="en-US" sz="2800" i="0" kern="1200" dirty="0"/>
        </a:p>
      </dsp:txBody>
      <dsp:txXfrm>
        <a:off x="59399" y="357801"/>
        <a:ext cx="11135906" cy="1098002"/>
      </dsp:txXfrm>
    </dsp:sp>
    <dsp:sp modelId="{7BCE0326-2E8E-4170-870E-4614F061DE15}">
      <dsp:nvSpPr>
        <dsp:cNvPr id="0" name=""/>
        <dsp:cNvSpPr/>
      </dsp:nvSpPr>
      <dsp:spPr>
        <a:xfrm>
          <a:off x="0" y="1515202"/>
          <a:ext cx="11254704" cy="1311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i="0" kern="1200" dirty="0"/>
            <a:t>a) Thắng lợi của Cách mạng Tháng Tám năm 1945</a:t>
          </a:r>
          <a:endParaRPr lang="en-US" sz="2800" i="0" kern="1200" dirty="0"/>
        </a:p>
        <a:p>
          <a:pPr marL="285750" lvl="1" indent="-285750" algn="l" defTabSz="1244600">
            <a:lnSpc>
              <a:spcPct val="90000"/>
            </a:lnSpc>
            <a:spcBef>
              <a:spcPct val="0"/>
            </a:spcBef>
            <a:spcAft>
              <a:spcPct val="20000"/>
            </a:spcAft>
            <a:buChar char="•"/>
          </a:pPr>
          <a:r>
            <a:rPr lang="vi-VN" sz="2800" i="0" kern="1200" dirty="0"/>
            <a:t>b) Thắng lợi của các cuộc kháng chiến chống xâm lược, thống nhất đất nước, bảo vệ Tổ quốc, làm tròn nghĩa vụ quốc tế </a:t>
          </a:r>
          <a:endParaRPr lang="en-US" sz="2800" i="0" kern="1200" dirty="0"/>
        </a:p>
      </dsp:txBody>
      <dsp:txXfrm>
        <a:off x="0" y="1515202"/>
        <a:ext cx="11254704" cy="1311862"/>
      </dsp:txXfrm>
    </dsp:sp>
    <dsp:sp modelId="{6707F91E-DC5F-4275-8B78-CD58EA84233A}">
      <dsp:nvSpPr>
        <dsp:cNvPr id="0" name=""/>
        <dsp:cNvSpPr/>
      </dsp:nvSpPr>
      <dsp:spPr>
        <a:xfrm>
          <a:off x="0" y="2827064"/>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b="1" i="0" kern="1200" dirty="0"/>
            <a:t>2. Thắng lợi của công cuộc đổi mới</a:t>
          </a:r>
          <a:endParaRPr lang="en-US" sz="2800" i="0" kern="1200" dirty="0"/>
        </a:p>
      </dsp:txBody>
      <dsp:txXfrm>
        <a:off x="59399" y="2886463"/>
        <a:ext cx="11135906" cy="1098002"/>
      </dsp:txXfrm>
    </dsp:sp>
    <dsp:sp modelId="{7B1577FC-BF1F-4D6D-9B86-525ABC0E6594}">
      <dsp:nvSpPr>
        <dsp:cNvPr id="0" name=""/>
        <dsp:cNvSpPr/>
      </dsp:nvSpPr>
      <dsp:spPr>
        <a:xfrm>
          <a:off x="0" y="4043864"/>
          <a:ext cx="1125470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i="0" kern="1200" dirty="0"/>
            <a:t> </a:t>
          </a:r>
          <a:r>
            <a:rPr lang="vi-VN" sz="2800" i="0" kern="1200" dirty="0"/>
            <a:t>Khó khăn</a:t>
          </a:r>
          <a:endParaRPr lang="en-US" sz="2800" i="0" kern="1200" dirty="0"/>
        </a:p>
        <a:p>
          <a:pPr marL="285750" lvl="1" indent="-285750" algn="l" defTabSz="1244600">
            <a:lnSpc>
              <a:spcPct val="90000"/>
            </a:lnSpc>
            <a:spcBef>
              <a:spcPct val="0"/>
            </a:spcBef>
            <a:spcAft>
              <a:spcPct val="20000"/>
            </a:spcAft>
            <a:buChar char="•"/>
          </a:pPr>
          <a:r>
            <a:rPr lang="vi-VN" sz="2800" i="0" kern="1200" dirty="0"/>
            <a:t>Thuận lợi</a:t>
          </a:r>
          <a:endParaRPr lang="en-US" sz="2800" i="0" kern="1200" dirty="0"/>
        </a:p>
      </dsp:txBody>
      <dsp:txXfrm>
        <a:off x="0" y="4043864"/>
        <a:ext cx="11254704" cy="10764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6101138" y="-940810"/>
          <a:ext cx="7320055" cy="7320055"/>
        </a:xfrm>
        <a:prstGeom prst="blockArc">
          <a:avLst>
            <a:gd name="adj1" fmla="val 18900000"/>
            <a:gd name="adj2" fmla="val 2700000"/>
            <a:gd name="adj3" fmla="val 29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D6C3C3-C361-47E2-B20B-E9AB7A6A05F1}">
      <dsp:nvSpPr>
        <dsp:cNvPr id="0" name=""/>
        <dsp:cNvSpPr/>
      </dsp:nvSpPr>
      <dsp:spPr>
        <a:xfrm>
          <a:off x="999720" y="400585"/>
          <a:ext cx="8987112" cy="2306349"/>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321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Ý nghĩa :Đối với nước ta</a:t>
          </a:r>
          <a:r>
            <a:rPr lang="nl-NL" sz="2400" kern="1200" dirty="0"/>
            <a:t>, </a:t>
          </a:r>
          <a:r>
            <a:rPr lang="vi-VN" sz="2400" kern="1200" dirty="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kern="1200" dirty="0"/>
        </a:p>
      </dsp:txBody>
      <dsp:txXfrm>
        <a:off x="999720" y="400585"/>
        <a:ext cx="8987112" cy="2306349"/>
      </dsp:txXfrm>
    </dsp:sp>
    <dsp:sp modelId="{D740C635-B7F8-40C5-BE8B-38A1E52B5520}">
      <dsp:nvSpPr>
        <dsp:cNvPr id="0" name=""/>
        <dsp:cNvSpPr/>
      </dsp:nvSpPr>
      <dsp:spPr>
        <a:xfrm>
          <a:off x="28687" y="582728"/>
          <a:ext cx="1942064" cy="19420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333E53-4050-4FEC-A585-AF820B202A99}">
      <dsp:nvSpPr>
        <dsp:cNvPr id="0" name=""/>
        <dsp:cNvSpPr/>
      </dsp:nvSpPr>
      <dsp:spPr>
        <a:xfrm>
          <a:off x="999720" y="3107847"/>
          <a:ext cx="8987112" cy="1553651"/>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3211" tIns="60960" rIns="60960" bIns="60960" numCol="1" spcCol="1270" anchor="ctr" anchorCtr="0">
          <a:noAutofit/>
        </a:bodyPr>
        <a:lstStyle/>
        <a:p>
          <a:pPr marL="0" lvl="0" indent="0" algn="l" defTabSz="1066800">
            <a:lnSpc>
              <a:spcPct val="90000"/>
            </a:lnSpc>
            <a:spcBef>
              <a:spcPct val="0"/>
            </a:spcBef>
            <a:spcAft>
              <a:spcPct val="35000"/>
            </a:spcAft>
            <a:buNone/>
          </a:pPr>
          <a:r>
            <a:rPr lang="nl-NL" sz="2400" i="1" kern="1200" dirty="0"/>
            <a:t>Đối với quốc tế</a:t>
          </a:r>
          <a:r>
            <a:rPr lang="nl-NL" sz="2400" kern="1200" dirty="0"/>
            <a:t>, thắng lợi này đã </a:t>
          </a:r>
          <a:r>
            <a:rPr lang="pl-PL" sz="2400" kern="1200" dirty="0"/>
            <a:t>đã cổ vũ mạnh mẽ phong trào giải phóng dân tộc trên thế giới; mở rộng địa bàn, tăng thêm lực lượng cho chủ nghĩa xã hội và cách mạng thế giới</a:t>
          </a:r>
          <a:endParaRPr lang="en-US" sz="2400" kern="1200" dirty="0"/>
        </a:p>
      </dsp:txBody>
      <dsp:txXfrm>
        <a:off x="999720" y="3107847"/>
        <a:ext cx="8987112" cy="1553651"/>
      </dsp:txXfrm>
    </dsp:sp>
    <dsp:sp modelId="{1F51110C-1145-4699-A4CD-DA619591B35E}">
      <dsp:nvSpPr>
        <dsp:cNvPr id="0" name=""/>
        <dsp:cNvSpPr/>
      </dsp:nvSpPr>
      <dsp:spPr>
        <a:xfrm>
          <a:off x="28687" y="2913641"/>
          <a:ext cx="1942064" cy="19420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731990" y="-1037616"/>
          <a:ext cx="8076494" cy="8076494"/>
        </a:xfrm>
        <a:prstGeom prst="blockArc">
          <a:avLst>
            <a:gd name="adj1" fmla="val 18900000"/>
            <a:gd name="adj2" fmla="val 2700000"/>
            <a:gd name="adj3" fmla="val 26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6800F2-9A9C-4F77-9495-DFE7FC912F98}">
      <dsp:nvSpPr>
        <dsp:cNvPr id="0" name=""/>
        <dsp:cNvSpPr/>
      </dsp:nvSpPr>
      <dsp:spPr>
        <a:xfrm>
          <a:off x="1103181" y="85734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marL="0" lvl="0" indent="0" algn="l" defTabSz="1066800">
            <a:lnSpc>
              <a:spcPct val="90000"/>
            </a:lnSpc>
            <a:spcBef>
              <a:spcPct val="0"/>
            </a:spcBef>
            <a:spcAft>
              <a:spcPct val="35000"/>
            </a:spcAft>
            <a:buNone/>
          </a:pPr>
          <a:r>
            <a:rPr lang="pl-PL" sz="2400" kern="1200" dirty="0"/>
            <a:t>Với thắng lợi này</a:t>
          </a:r>
          <a:r>
            <a:rPr lang="vi-VN" sz="2400" kern="1200" dirty="0"/>
            <a:t>, miền Nam</a:t>
          </a:r>
          <a:r>
            <a:rPr lang="pl-PL" sz="2400" kern="1200" dirty="0"/>
            <a:t> hoàn toàn được giải phóng</a:t>
          </a:r>
          <a:r>
            <a:rPr lang="vi-VN" sz="2400" kern="1200" dirty="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kern="1200" dirty="0"/>
        </a:p>
      </dsp:txBody>
      <dsp:txXfrm>
        <a:off x="1103181" y="857340"/>
        <a:ext cx="10211447" cy="1714440"/>
      </dsp:txXfrm>
    </dsp:sp>
    <dsp:sp modelId="{1644414F-4C45-4ACC-9CAD-99BD52F26CB8}">
      <dsp:nvSpPr>
        <dsp:cNvPr id="0" name=""/>
        <dsp:cNvSpPr/>
      </dsp:nvSpPr>
      <dsp:spPr>
        <a:xfrm>
          <a:off x="31656" y="643035"/>
          <a:ext cx="2143050" cy="21430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F5FFE4-1D22-4B10-816D-C93C135CE05F}">
      <dsp:nvSpPr>
        <dsp:cNvPr id="0" name=""/>
        <dsp:cNvSpPr/>
      </dsp:nvSpPr>
      <dsp:spPr>
        <a:xfrm>
          <a:off x="1103181" y="342948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marL="0" lvl="0" indent="0" algn="l" defTabSz="1066800">
            <a:lnSpc>
              <a:spcPct val="90000"/>
            </a:lnSpc>
            <a:spcBef>
              <a:spcPct val="0"/>
            </a:spcBef>
            <a:spcAft>
              <a:spcPct val="35000"/>
            </a:spcAft>
            <a:buNone/>
          </a:pPr>
          <a:r>
            <a:rPr lang="vi-VN" sz="2400" kern="1200" dirty="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kern="1200" dirty="0"/>
        </a:p>
      </dsp:txBody>
      <dsp:txXfrm>
        <a:off x="1103181" y="3429480"/>
        <a:ext cx="10211447" cy="1714440"/>
      </dsp:txXfrm>
    </dsp:sp>
    <dsp:sp modelId="{B7A44209-F02A-41CB-9201-13E2670B5693}">
      <dsp:nvSpPr>
        <dsp:cNvPr id="0" name=""/>
        <dsp:cNvSpPr/>
      </dsp:nvSpPr>
      <dsp:spPr>
        <a:xfrm>
          <a:off x="31656" y="3215175"/>
          <a:ext cx="2143050" cy="21430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C701C-8660-412A-9A47-4A9E5ECE6BAC}">
      <dsp:nvSpPr>
        <dsp:cNvPr id="0" name=""/>
        <dsp:cNvSpPr/>
      </dsp:nvSpPr>
      <dsp:spPr>
        <a:xfrm rot="10800000">
          <a:off x="233769" y="66"/>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sz="2300" kern="1200" dirty="0"/>
        </a:p>
      </dsp:txBody>
      <dsp:txXfrm rot="10800000">
        <a:off x="510477" y="66"/>
        <a:ext cx="9415753" cy="1106834"/>
      </dsp:txXfrm>
    </dsp:sp>
    <dsp:sp modelId="{984172EC-2CBF-4A70-85CA-9F3003C4EEB3}">
      <dsp:nvSpPr>
        <dsp:cNvPr id="0" name=""/>
        <dsp:cNvSpPr/>
      </dsp:nvSpPr>
      <dsp:spPr>
        <a:xfrm>
          <a:off x="0" y="0"/>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361E2D-92F1-4065-8667-6CB2CCDD19A8}">
      <dsp:nvSpPr>
        <dsp:cNvPr id="0" name=""/>
        <dsp:cNvSpPr/>
      </dsp:nvSpPr>
      <dsp:spPr>
        <a:xfrm rot="10800000">
          <a:off x="233769" y="1437299"/>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Kinh tế tăng trưởng khá, nền kinh tế thị trường định hướng xã hội chủ nghĩa từng bước hình thành, phát triển.</a:t>
          </a:r>
          <a:endParaRPr lang="en-US" sz="2300" kern="1200" dirty="0"/>
        </a:p>
      </dsp:txBody>
      <dsp:txXfrm rot="10800000">
        <a:off x="510477" y="1437299"/>
        <a:ext cx="9415753" cy="1106834"/>
      </dsp:txXfrm>
    </dsp:sp>
    <dsp:sp modelId="{8770A2FA-EFC9-463C-AF63-F9D1CFB47362}">
      <dsp:nvSpPr>
        <dsp:cNvPr id="0" name=""/>
        <dsp:cNvSpPr/>
      </dsp:nvSpPr>
      <dsp:spPr>
        <a:xfrm>
          <a:off x="0" y="1452618"/>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A35558F-AB0F-4915-AA32-E34B2CA077EF}">
      <dsp:nvSpPr>
        <dsp:cNvPr id="0" name=""/>
        <dsp:cNvSpPr/>
      </dsp:nvSpPr>
      <dsp:spPr>
        <a:xfrm rot="10800000">
          <a:off x="233769" y="2874532"/>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dirty="0"/>
            <a:t> Chính trị - xã hội ổn định; quốc phòng, an ninh được tăng cường. </a:t>
          </a:r>
          <a:endParaRPr lang="en-US" sz="2300" kern="1200" dirty="0"/>
        </a:p>
      </dsp:txBody>
      <dsp:txXfrm rot="10800000">
        <a:off x="510477" y="2874532"/>
        <a:ext cx="9415753" cy="1106834"/>
      </dsp:txXfrm>
    </dsp:sp>
    <dsp:sp modelId="{CCF0E8C2-8148-473A-984B-710C8DA17642}">
      <dsp:nvSpPr>
        <dsp:cNvPr id="0" name=""/>
        <dsp:cNvSpPr/>
      </dsp:nvSpPr>
      <dsp:spPr>
        <a:xfrm>
          <a:off x="0" y="2756964"/>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F891D3-2A38-449F-8C51-A5ECDBAF48B4}">
      <dsp:nvSpPr>
        <dsp:cNvPr id="0" name=""/>
        <dsp:cNvSpPr/>
      </dsp:nvSpPr>
      <dsp:spPr>
        <a:xfrm rot="10800000">
          <a:off x="233769" y="4311765"/>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marL="0" lvl="0" indent="0" algn="ctr" defTabSz="1022350">
            <a:lnSpc>
              <a:spcPct val="90000"/>
            </a:lnSpc>
            <a:spcBef>
              <a:spcPct val="0"/>
            </a:spcBef>
            <a:spcAft>
              <a:spcPct val="35000"/>
            </a:spcAft>
            <a:buNone/>
          </a:pPr>
          <a:r>
            <a:rPr lang="vi-VN" sz="2300" kern="1200"/>
            <a:t>Văn hóa - xã hội có bước phát triển; bộ mặt đất nước và đời sống của nhân dân có nhiều thay đổi. </a:t>
          </a:r>
          <a:endParaRPr lang="en-US" sz="2300" kern="1200" dirty="0"/>
        </a:p>
      </dsp:txBody>
      <dsp:txXfrm rot="10800000">
        <a:off x="510477" y="4311765"/>
        <a:ext cx="9415753" cy="1106834"/>
      </dsp:txXfrm>
    </dsp:sp>
    <dsp:sp modelId="{3E2F536A-FF1D-41C6-866B-0827AF945FD7}">
      <dsp:nvSpPr>
        <dsp:cNvPr id="0" name=""/>
        <dsp:cNvSpPr/>
      </dsp:nvSpPr>
      <dsp:spPr>
        <a:xfrm>
          <a:off x="0" y="4115822"/>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B02C4-978B-46D0-91A7-3E9B45144E7B}">
      <dsp:nvSpPr>
        <dsp:cNvPr id="0" name=""/>
        <dsp:cNvSpPr/>
      </dsp:nvSpPr>
      <dsp:spPr>
        <a:xfrm>
          <a:off x="0" y="5115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82B254-F1A6-44A7-AEFC-F5911744D333}">
      <dsp:nvSpPr>
        <dsp:cNvPr id="0" name=""/>
        <dsp:cNvSpPr/>
      </dsp:nvSpPr>
      <dsp:spPr>
        <a:xfrm>
          <a:off x="462425" y="68733"/>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marL="0" lvl="0" indent="0" algn="l" defTabSz="1244600">
            <a:lnSpc>
              <a:spcPct val="90000"/>
            </a:lnSpc>
            <a:spcBef>
              <a:spcPct val="0"/>
            </a:spcBef>
            <a:spcAft>
              <a:spcPct val="35000"/>
            </a:spcAft>
            <a:buNone/>
          </a:pPr>
          <a:r>
            <a:rPr lang="nl-NL" sz="2800" kern="1200" dirty="0"/>
            <a:t>Nước ta xuất phát từ một nước nông nghiệp lạc hậu</a:t>
          </a:r>
          <a:endParaRPr lang="en-US" sz="2800" kern="1200" dirty="0"/>
        </a:p>
      </dsp:txBody>
      <dsp:txXfrm>
        <a:off x="505656" y="111964"/>
        <a:ext cx="9162041" cy="799138"/>
      </dsp:txXfrm>
    </dsp:sp>
    <dsp:sp modelId="{E272F201-21DD-48AA-B224-AB199C5D7DCB}">
      <dsp:nvSpPr>
        <dsp:cNvPr id="0" name=""/>
        <dsp:cNvSpPr/>
      </dsp:nvSpPr>
      <dsp:spPr>
        <a:xfrm>
          <a:off x="0" y="18723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AC2875-1D90-4EA9-B848-D28E13D52AFF}">
      <dsp:nvSpPr>
        <dsp:cNvPr id="0" name=""/>
        <dsp:cNvSpPr/>
      </dsp:nvSpPr>
      <dsp:spPr>
        <a:xfrm>
          <a:off x="207231" y="1495501"/>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marL="0" lvl="0" indent="0" algn="l" defTabSz="1244600">
            <a:lnSpc>
              <a:spcPct val="90000"/>
            </a:lnSpc>
            <a:spcBef>
              <a:spcPct val="0"/>
            </a:spcBef>
            <a:spcAft>
              <a:spcPct val="35000"/>
            </a:spcAft>
            <a:buNone/>
          </a:pPr>
          <a:r>
            <a:rPr lang="nl-NL" sz="2800" kern="1200" dirty="0"/>
            <a:t>Hậu quả chiến tranh nặng nề</a:t>
          </a:r>
          <a:endParaRPr lang="en-US" sz="2800" kern="1200" dirty="0"/>
        </a:p>
      </dsp:txBody>
      <dsp:txXfrm>
        <a:off x="250462" y="1538732"/>
        <a:ext cx="9162041" cy="799138"/>
      </dsp:txXfrm>
    </dsp:sp>
    <dsp:sp modelId="{34D7F019-EFB3-4FEF-9713-F5E00639BEBE}">
      <dsp:nvSpPr>
        <dsp:cNvPr id="0" name=""/>
        <dsp:cNvSpPr/>
      </dsp:nvSpPr>
      <dsp:spPr>
        <a:xfrm>
          <a:off x="0" y="32331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D23B01-2F87-403D-8828-71C5573B1E4C}">
      <dsp:nvSpPr>
        <dsp:cNvPr id="0" name=""/>
        <dsp:cNvSpPr/>
      </dsp:nvSpPr>
      <dsp:spPr>
        <a:xfrm>
          <a:off x="462425" y="2790333"/>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marL="0" lvl="0" indent="0" algn="l" defTabSz="1244600">
            <a:lnSpc>
              <a:spcPct val="90000"/>
            </a:lnSpc>
            <a:spcBef>
              <a:spcPct val="0"/>
            </a:spcBef>
            <a:spcAft>
              <a:spcPct val="35000"/>
            </a:spcAft>
            <a:buNone/>
          </a:pPr>
          <a:r>
            <a:rPr lang="nl-NL" sz="2800" kern="1200" dirty="0"/>
            <a:t>Bị Mỹ phong tỏa cấm vận, tình hình quốc tế có những diễn biến bất lợi</a:t>
          </a:r>
          <a:endParaRPr lang="en-US" sz="2800" kern="1200" dirty="0"/>
        </a:p>
      </dsp:txBody>
      <dsp:txXfrm>
        <a:off x="505656" y="2833564"/>
        <a:ext cx="9162041" cy="799138"/>
      </dsp:txXfrm>
    </dsp:sp>
    <dsp:sp modelId="{2942E277-33EA-4AF8-A68D-334F0E920355}">
      <dsp:nvSpPr>
        <dsp:cNvPr id="0" name=""/>
        <dsp:cNvSpPr/>
      </dsp:nvSpPr>
      <dsp:spPr>
        <a:xfrm>
          <a:off x="0" y="45939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7C4489-1458-45D7-8F70-3205E14141E3}">
      <dsp:nvSpPr>
        <dsp:cNvPr id="0" name=""/>
        <dsp:cNvSpPr/>
      </dsp:nvSpPr>
      <dsp:spPr>
        <a:xfrm>
          <a:off x="485665" y="4151133"/>
          <a:ext cx="6799317"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marL="0" lvl="0" indent="0" algn="l" defTabSz="1244600">
            <a:lnSpc>
              <a:spcPct val="90000"/>
            </a:lnSpc>
            <a:spcBef>
              <a:spcPct val="0"/>
            </a:spcBef>
            <a:spcAft>
              <a:spcPct val="35000"/>
            </a:spcAft>
            <a:buNone/>
          </a:pPr>
          <a:r>
            <a:rPr lang="vi-VN" sz="2800" b="0" i="0" kern="1200" dirty="0"/>
            <a:t>Bốn nguy cơ thách thức</a:t>
          </a:r>
          <a:r>
            <a:rPr lang="en-US" sz="2800" b="0" i="0" kern="1200" dirty="0"/>
            <a:t> </a:t>
          </a:r>
          <a:r>
            <a:rPr lang="en-US" sz="2800" b="0" i="0" kern="1200" dirty="0" err="1"/>
            <a:t>lớn</a:t>
          </a:r>
          <a:endParaRPr lang="en-US" sz="2800" kern="1200" dirty="0"/>
        </a:p>
      </dsp:txBody>
      <dsp:txXfrm>
        <a:off x="528896" y="4194364"/>
        <a:ext cx="6712855" cy="79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545301B-7E17-4D9B-9B68-409668F1A045}"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545301B-7E17-4D9B-9B68-409668F1A045}"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45301B-7E17-4D9B-9B68-409668F1A045}" type="datetimeFigureOut">
              <a:rPr lang="en-US" smtClean="0"/>
              <a:t>8/11/2021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545301B-7E17-4D9B-9B68-409668F1A045}" type="datetimeFigureOut">
              <a:rPr lang="en-US" smtClean="0"/>
              <a:t>8/11/2021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8/11/2021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45301B-7E17-4D9B-9B68-409668F1A045}"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71814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28384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8279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14824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660707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611414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36042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10570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0751647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6710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977749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224111-54B8-44E3-9D5B-4D97B7B08D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49657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2A6485-254A-4840-B129-C225CBF042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86489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31B8-6660-4DE3-BE0B-D2C3F3F966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84693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0827D3-3977-4702-9B79-2BAB54A2F7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626377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572D239-7723-456C-A8EE-5274BDC5AD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031006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747C1BE-864C-4D86-B3C2-36929B586E1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926810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BDAD09-4D28-4072-84C6-065EA6F3FB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04502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E9096C-ED2E-47E4-925B-8F51E50842C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406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936BCD6-97EB-4EBB-8445-8548638D75F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0014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A74BCC-12E4-44D9-AF48-02F60018B9E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93214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B748AF-C3FF-45E8-9B6C-5C05701D921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883223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8/11/2021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8/11/2021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8/11/2021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8/11/2021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8/11/2021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8/11/2021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8/11/2021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8/11/2021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8/11/2021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8/11/2021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2021/8/11</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8914361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243639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477731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6898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6997924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97419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577275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0361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837889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065785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589818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EBED96E0-A3A2-4736-A6E6-9BCA5FE0A287}"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2372578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50E9935-4333-47A3-8646-C0EB6B57CA25}"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2109945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46878713-3190-4E47-90D4-9F89502EB38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5491648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3B431BBF-3F7D-457C-9A91-3B9C3144773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592149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solidFill>
                <a:srgbClr val="FFFFFF"/>
              </a:solidFill>
            </a:endParaRPr>
          </a:p>
        </p:txBody>
      </p:sp>
      <p:sp>
        <p:nvSpPr>
          <p:cNvPr id="8" name="Footer Placeholder 7"/>
          <p:cNvSpPr>
            <a:spLocks noGrp="1"/>
          </p:cNvSpPr>
          <p:nvPr>
            <p:ph type="ftr" sz="quarter" idx="11"/>
          </p:nvPr>
        </p:nvSpPr>
        <p:spPr/>
        <p:txBody>
          <a:bodyPr/>
          <a:lstStyle/>
          <a:p>
            <a:pPr>
              <a:defRPr/>
            </a:pPr>
            <a:endParaRPr lang="en-US">
              <a:solidFill>
                <a:srgbClr val="FFFFFF"/>
              </a:solidFill>
            </a:endParaRPr>
          </a:p>
        </p:txBody>
      </p:sp>
      <p:sp>
        <p:nvSpPr>
          <p:cNvPr id="9" name="Slide Number Placeholder 8"/>
          <p:cNvSpPr>
            <a:spLocks noGrp="1"/>
          </p:cNvSpPr>
          <p:nvPr>
            <p:ph type="sldNum" sz="quarter" idx="12"/>
          </p:nvPr>
        </p:nvSpPr>
        <p:spPr/>
        <p:txBody>
          <a:bodyPr/>
          <a:lstStyle/>
          <a:p>
            <a:pPr>
              <a:defRPr/>
            </a:pPr>
            <a:fld id="{1EB44C57-B44E-452C-9ABD-7B097298577B}"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3145701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solidFill>
                <a:srgbClr val="FFFFFF"/>
              </a:solidFill>
            </a:endParaRPr>
          </a:p>
        </p:txBody>
      </p:sp>
      <p:sp>
        <p:nvSpPr>
          <p:cNvPr id="4" name="Footer Placeholder 3"/>
          <p:cNvSpPr>
            <a:spLocks noGrp="1"/>
          </p:cNvSpPr>
          <p:nvPr>
            <p:ph type="ftr" sz="quarter" idx="11"/>
          </p:nvPr>
        </p:nvSpPr>
        <p:spPr/>
        <p:txBody>
          <a:bodyPr/>
          <a:lstStyle/>
          <a:p>
            <a:pPr>
              <a:defRPr/>
            </a:pPr>
            <a:endParaRPr lang="en-US">
              <a:solidFill>
                <a:srgbClr val="FFFFFF"/>
              </a:solidFill>
            </a:endParaRPr>
          </a:p>
        </p:txBody>
      </p:sp>
      <p:sp>
        <p:nvSpPr>
          <p:cNvPr id="5" name="Slide Number Placeholder 4"/>
          <p:cNvSpPr>
            <a:spLocks noGrp="1"/>
          </p:cNvSpPr>
          <p:nvPr>
            <p:ph type="sldNum" sz="quarter" idx="12"/>
          </p:nvPr>
        </p:nvSpPr>
        <p:spPr/>
        <p:txBody>
          <a:bodyPr/>
          <a:lstStyle/>
          <a:p>
            <a:pPr>
              <a:defRPr/>
            </a:pPr>
            <a:fld id="{00F306B4-476D-4A5F-A6FD-3D39888D397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2672355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solidFill>
                <a:srgbClr val="FFFFFF"/>
              </a:solidFill>
            </a:endParaRPr>
          </a:p>
        </p:txBody>
      </p:sp>
      <p:sp>
        <p:nvSpPr>
          <p:cNvPr id="3" name="Footer Placeholder 2"/>
          <p:cNvSpPr>
            <a:spLocks noGrp="1"/>
          </p:cNvSpPr>
          <p:nvPr>
            <p:ph type="ftr" sz="quarter" idx="11"/>
          </p:nvPr>
        </p:nvSpPr>
        <p:spPr/>
        <p:txBody>
          <a:bodyPr/>
          <a:lstStyle/>
          <a:p>
            <a:pPr>
              <a:defRPr/>
            </a:pPr>
            <a:endParaRPr lang="en-US">
              <a:solidFill>
                <a:srgbClr val="FFFFFF"/>
              </a:solidFill>
            </a:endParaRPr>
          </a:p>
        </p:txBody>
      </p:sp>
      <p:sp>
        <p:nvSpPr>
          <p:cNvPr id="4" name="Slide Number Placeholder 3"/>
          <p:cNvSpPr>
            <a:spLocks noGrp="1"/>
          </p:cNvSpPr>
          <p:nvPr>
            <p:ph type="sldNum" sz="quarter" idx="12"/>
          </p:nvPr>
        </p:nvSpPr>
        <p:spPr/>
        <p:txBody>
          <a:bodyPr/>
          <a:lstStyle/>
          <a:p>
            <a:pPr>
              <a:defRPr/>
            </a:pPr>
            <a:fld id="{CEC805E8-795E-48FD-A612-6DB6BC35055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374273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6CC37832-C3F6-45E8-B824-967A538ECB5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2547549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8DA8FF77-4853-4408-8789-71A512C39623}"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882099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D150617-EC77-4F00-B694-8CD793977A74}"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4269628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8636533D-27E9-4ACF-817E-872CCBD075EA}"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68606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 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FFFFFF"/>
              </a:solidFill>
            </a:endParaRPr>
          </a:p>
        </p:txBody>
      </p:sp>
    </p:spTree>
    <p:extLst>
      <p:ext uri="{BB962C8B-B14F-4D97-AF65-F5344CB8AC3E}">
        <p14:creationId xmlns:p14="http://schemas.microsoft.com/office/powerpoint/2010/main" val="225886162"/>
      </p:ext>
    </p:extLst>
  </p:cSld>
  <p:clrMap bg1="dk2" tx1="lt1" bg2="dk1"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52" name="Rectangle 4"/>
          <p:cNvSpPr>
            <a:spLocks noGrp="1" noChangeArrowheads="1"/>
          </p:cNvSpPr>
          <p:nvPr>
            <p:ph type="dt" sz="half" idx="2"/>
          </p:nvPr>
        </p:nvSpPr>
        <p:spPr bwMode="auto">
          <a:xfrm>
            <a:off x="609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3" name="Rectangle 5"/>
          <p:cNvSpPr>
            <a:spLocks noGrp="1" noChangeArrowheads="1"/>
          </p:cNvSpPr>
          <p:nvPr>
            <p:ph type="ftr" sz="quarter" idx="3"/>
          </p:nvPr>
        </p:nvSpPr>
        <p:spPr bwMode="auto">
          <a:xfrm>
            <a:off x="4165600" y="624522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4" name="Rectangle 6"/>
          <p:cNvSpPr>
            <a:spLocks noGrp="1" noChangeArrowheads="1"/>
          </p:cNvSpPr>
          <p:nvPr>
            <p:ph type="sldNum" sz="quarter" idx="4"/>
          </p:nvPr>
        </p:nvSpPr>
        <p:spPr bwMode="auto">
          <a:xfrm>
            <a:off x="8737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b="0" i="0">
                <a:latin typeface="+mn-lt"/>
              </a:defRPr>
            </a:lvl1pPr>
          </a:lstStyle>
          <a:p>
            <a:pPr fontAlgn="base">
              <a:spcBef>
                <a:spcPct val="0"/>
              </a:spcBef>
              <a:spcAft>
                <a:spcPct val="0"/>
              </a:spcAft>
              <a:defRPr/>
            </a:pPr>
            <a:fld id="{BA7CB669-61DD-4F4C-AE48-F6F90B9662F2}"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63276906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 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8/11/2021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2476251"/>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8/11/2021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860124654"/>
      </p:ext>
    </p:extLst>
  </p:cSld>
  <p:clrMap bg1="lt1" tx1="dk1" bg2="lt2" tx2="dk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heckerboard(across)">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heckerboard(across)">
                                      <p:cBhvr>
                                        <p:cTn id="21" dur="500"/>
                                        <p:tgtEl>
                                          <p:spTgt spid="3">
                                            <p:txEl>
                                              <p:pRg st="3" end="3"/>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heckerboard(across)">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autoUpdateAnimBg="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9.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9.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9.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jpe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9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5.gif"/><Relationship Id="rId1" Type="http://schemas.openxmlformats.org/officeDocument/2006/relationships/slideLayout" Target="../slideLayouts/slideLayout9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95.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95.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9.xml"/><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5.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41.png"/><Relationship Id="rId1" Type="http://schemas.openxmlformats.org/officeDocument/2006/relationships/slideLayout" Target="../slideLayouts/slideLayout6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83121"/>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41294" y="486618"/>
            <a:ext cx="8964706" cy="2308324"/>
          </a:xfrm>
          <a:prstGeom prst="rect">
            <a:avLst/>
          </a:prstGeom>
        </p:spPr>
        <p:txBody>
          <a:bodyPr wrap="square">
            <a:spAutoFit/>
          </a:bodyPr>
          <a:lstStyle/>
          <a:p>
            <a:pPr algn="ctr"/>
            <a:r>
              <a:rPr lang="vi-VN" sz="3600" b="1" u="sng" dirty="0"/>
              <a:t>Bài 3</a:t>
            </a:r>
          </a:p>
          <a:p>
            <a:pPr algn="ctr"/>
            <a:r>
              <a:rPr lang="vi-VN" sz="3600" b="1" dirty="0">
                <a:solidFill>
                  <a:srgbClr val="FF0000"/>
                </a:solidFill>
              </a:rPr>
              <a:t>NHỮNG THÀNH TỰU CỦA CÁCH MẠNG VIỆT NAM</a:t>
            </a:r>
            <a:r>
              <a:rPr lang="en-US" sz="3600" b="1" dirty="0">
                <a:solidFill>
                  <a:srgbClr val="FF0000"/>
                </a:solidFill>
              </a:rPr>
              <a:t> </a:t>
            </a:r>
            <a:r>
              <a:rPr lang="vi-VN" sz="3600" b="1" dirty="0">
                <a:solidFill>
                  <a:srgbClr val="FF0000"/>
                </a:solidFill>
              </a:rPr>
              <a:t>DƯỚI SỰ LÃNH ĐẠO CỦA ĐẢNG</a:t>
            </a:r>
          </a:p>
        </p:txBody>
      </p:sp>
      <p:pic>
        <p:nvPicPr>
          <p:cNvPr id="4" name="Picture 3"/>
          <p:cNvPicPr>
            <a:picLocks noChangeAspect="1"/>
          </p:cNvPicPr>
          <p:nvPr/>
        </p:nvPicPr>
        <p:blipFill>
          <a:blip r:embed="rId3"/>
          <a:stretch>
            <a:fillRect/>
          </a:stretch>
        </p:blipFill>
        <p:spPr>
          <a:xfrm>
            <a:off x="6131859" y="3601578"/>
            <a:ext cx="6060141" cy="3256422"/>
          </a:xfrm>
          <a:prstGeom prst="rect">
            <a:avLst/>
          </a:prstGeom>
        </p:spPr>
      </p:pic>
      <p:pic>
        <p:nvPicPr>
          <p:cNvPr id="3" name="Picture 2"/>
          <p:cNvPicPr>
            <a:picLocks noChangeAspect="1"/>
          </p:cNvPicPr>
          <p:nvPr/>
        </p:nvPicPr>
        <p:blipFill>
          <a:blip r:embed="rId4"/>
          <a:stretch>
            <a:fillRect/>
          </a:stretch>
        </p:blipFill>
        <p:spPr>
          <a:xfrm>
            <a:off x="0" y="3601578"/>
            <a:ext cx="6131860" cy="3256422"/>
          </a:xfrm>
          <a:prstGeom prst="rect">
            <a:avLst/>
          </a:prstGeom>
          <a:ln>
            <a:noFill/>
          </a:ln>
        </p:spPr>
      </p:pic>
    </p:spTree>
    <p:extLst>
      <p:ext uri="{BB962C8B-B14F-4D97-AF65-F5344CB8AC3E}">
        <p14:creationId xmlns:p14="http://schemas.microsoft.com/office/powerpoint/2010/main" val="241671972"/>
      </p:ext>
    </p:extLst>
  </p:cSld>
  <p:clrMapOvr>
    <a:masterClrMapping/>
  </p:clrMapOvr>
  <p:transition advClick="0" advTm="5953">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42358082"/>
              </p:ext>
            </p:extLst>
          </p:nvPr>
        </p:nvGraphicFramePr>
        <p:xfrm>
          <a:off x="1142999" y="0"/>
          <a:ext cx="1036768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Effect transition="in" filter="fade">
                                      <p:cBhvr>
                                        <p:cTn id="7" dur="500"/>
                                        <p:tgtEl>
                                          <p:spTgt spid="2">
                                            <p:graphicEl>
                                              <a:dgm id="{0C58192F-F14B-49FF-82FA-FAB89F425D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0AC07D0-8156-4F02-AB13-0475D6B4AE78}"/>
                                            </p:graphicEl>
                                          </p:spTgt>
                                        </p:tgtEl>
                                        <p:attrNameLst>
                                          <p:attrName>style.visibility</p:attrName>
                                        </p:attrNameLst>
                                      </p:cBhvr>
                                      <p:to>
                                        <p:strVal val="visible"/>
                                      </p:to>
                                    </p:set>
                                    <p:animEffect transition="in" filter="fade">
                                      <p:cBhvr>
                                        <p:cTn id="12" dur="500"/>
                                        <p:tgtEl>
                                          <p:spTgt spid="2">
                                            <p:graphicEl>
                                              <a:dgm id="{50AC07D0-8156-4F02-AB13-0475D6B4AE7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4EE7241-6D5A-4B8D-98BF-B66177FCF871}"/>
                                            </p:graphicEl>
                                          </p:spTgt>
                                        </p:tgtEl>
                                        <p:attrNameLst>
                                          <p:attrName>style.visibility</p:attrName>
                                        </p:attrNameLst>
                                      </p:cBhvr>
                                      <p:to>
                                        <p:strVal val="visible"/>
                                      </p:to>
                                    </p:set>
                                    <p:animEffect transition="in" filter="fade">
                                      <p:cBhvr>
                                        <p:cTn id="17" dur="500"/>
                                        <p:tgtEl>
                                          <p:spTgt spid="2">
                                            <p:graphicEl>
                                              <a:dgm id="{A4EE7241-6D5A-4B8D-98BF-B66177FCF8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D421759-FE58-4B71-8F6E-DF5D75CDBA60}"/>
                                            </p:graphicEl>
                                          </p:spTgt>
                                        </p:tgtEl>
                                        <p:attrNameLst>
                                          <p:attrName>style.visibility</p:attrName>
                                        </p:attrNameLst>
                                      </p:cBhvr>
                                      <p:to>
                                        <p:strVal val="visible"/>
                                      </p:to>
                                    </p:set>
                                    <p:animEffect transition="in" filter="fade">
                                      <p:cBhvr>
                                        <p:cTn id="22" dur="500"/>
                                        <p:tgtEl>
                                          <p:spTgt spid="2">
                                            <p:graphicEl>
                                              <a:dgm id="{9D421759-FE58-4B71-8F6E-DF5D75CDBA6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5685B0DC-F1D7-4CA9-9FAE-CD8A12BFD410}"/>
                                            </p:graphicEl>
                                          </p:spTgt>
                                        </p:tgtEl>
                                        <p:attrNameLst>
                                          <p:attrName>style.visibility</p:attrName>
                                        </p:attrNameLst>
                                      </p:cBhvr>
                                      <p:to>
                                        <p:strVal val="visible"/>
                                      </p:to>
                                    </p:set>
                                    <p:animEffect transition="in" filter="fade">
                                      <p:cBhvr>
                                        <p:cTn id="27" dur="500"/>
                                        <p:tgtEl>
                                          <p:spTgt spid="2">
                                            <p:graphicEl>
                                              <a:dgm id="{5685B0DC-F1D7-4CA9-9FAE-CD8A12BFD41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F22A2786-D8F4-401F-8E1E-6B2BA5DCAB34}"/>
                                            </p:graphicEl>
                                          </p:spTgt>
                                        </p:tgtEl>
                                        <p:attrNameLst>
                                          <p:attrName>style.visibility</p:attrName>
                                        </p:attrNameLst>
                                      </p:cBhvr>
                                      <p:to>
                                        <p:strVal val="visible"/>
                                      </p:to>
                                    </p:set>
                                    <p:animEffect transition="in" filter="fade">
                                      <p:cBhvr>
                                        <p:cTn id="32" dur="500"/>
                                        <p:tgtEl>
                                          <p:spTgt spid="2">
                                            <p:graphicEl>
                                              <a:dgm id="{F22A2786-D8F4-401F-8E1E-6B2BA5DCAB3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578637013"/>
              </p:ext>
            </p:extLst>
          </p:nvPr>
        </p:nvGraphicFramePr>
        <p:xfrm>
          <a:off x="0" y="598642"/>
          <a:ext cx="119678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547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AFE9B-FD02-40A4-B473-468EA0C1490E}"/>
                                            </p:graphicEl>
                                          </p:spTgt>
                                        </p:tgtEl>
                                        <p:attrNameLst>
                                          <p:attrName>style.visibility</p:attrName>
                                        </p:attrNameLst>
                                      </p:cBhvr>
                                      <p:to>
                                        <p:strVal val="visible"/>
                                      </p:to>
                                    </p:set>
                                    <p:animEffect transition="in" filter="fade">
                                      <p:cBhvr>
                                        <p:cTn id="7" dur="500"/>
                                        <p:tgtEl>
                                          <p:spTgt spid="2">
                                            <p:graphicEl>
                                              <a:dgm id="{651AFE9B-FD02-40A4-B473-468EA0C149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CD18F88-2FD2-458A-BC8A-5E046BBD3A8D}"/>
                                            </p:graphicEl>
                                          </p:spTgt>
                                        </p:tgtEl>
                                        <p:attrNameLst>
                                          <p:attrName>style.visibility</p:attrName>
                                        </p:attrNameLst>
                                      </p:cBhvr>
                                      <p:to>
                                        <p:strVal val="visible"/>
                                      </p:to>
                                    </p:set>
                                    <p:animEffect transition="in" filter="fade">
                                      <p:cBhvr>
                                        <p:cTn id="12" dur="500"/>
                                        <p:tgtEl>
                                          <p:spTgt spid="2">
                                            <p:graphicEl>
                                              <a:dgm id="{ACD18F88-2FD2-458A-BC8A-5E046BBD3A8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E0B1002-AEA3-43E8-93DF-DA85E85585DE}"/>
                                            </p:graphicEl>
                                          </p:spTgt>
                                        </p:tgtEl>
                                        <p:attrNameLst>
                                          <p:attrName>style.visibility</p:attrName>
                                        </p:attrNameLst>
                                      </p:cBhvr>
                                      <p:to>
                                        <p:strVal val="visible"/>
                                      </p:to>
                                    </p:set>
                                    <p:animEffect transition="in" filter="fade">
                                      <p:cBhvr>
                                        <p:cTn id="17" dur="500"/>
                                        <p:tgtEl>
                                          <p:spTgt spid="2">
                                            <p:graphicEl>
                                              <a:dgm id="{2E0B1002-AEA3-43E8-93DF-DA85E85585D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379A53C-55FD-41CE-AB2B-3D43C720ECD3}"/>
                                            </p:graphicEl>
                                          </p:spTgt>
                                        </p:tgtEl>
                                        <p:attrNameLst>
                                          <p:attrName>style.visibility</p:attrName>
                                        </p:attrNameLst>
                                      </p:cBhvr>
                                      <p:to>
                                        <p:strVal val="visible"/>
                                      </p:to>
                                    </p:set>
                                    <p:animEffect transition="in" filter="fade">
                                      <p:cBhvr>
                                        <p:cTn id="22" dur="500"/>
                                        <p:tgtEl>
                                          <p:spTgt spid="2">
                                            <p:graphicEl>
                                              <a:dgm id="{E379A53C-55FD-41CE-AB2B-3D43C720EC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60881864"/>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a:solidFill>
            <a:schemeClr val="accent6">
              <a:lumMod val="50000"/>
            </a:schemeClr>
          </a:solidFill>
        </p:grpSpPr>
        <p:sp>
          <p:nvSpPr>
            <p:cNvPr id="5" name="Rectangle 4"/>
            <p:cNvSpPr/>
            <p:nvPr/>
          </p:nvSpPr>
          <p:spPr>
            <a:xfrm>
              <a:off x="0" y="67779"/>
              <a:ext cx="5592413" cy="1756900"/>
            </a:xfrm>
            <a:prstGeom prst="rect">
              <a:avLst/>
            </a:prstGeom>
            <a:grp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0" y="67779"/>
              <a:ext cx="5592413" cy="175690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27"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2" action="ppaction://hlinksldjump"/>
          </p:cNvPr>
          <p:cNvSpPr>
            <a:spLocks noChangeArrowheads="1"/>
          </p:cNvSpPr>
          <p:nvPr/>
        </p:nvSpPr>
        <p:spPr bwMode="auto">
          <a:xfrm>
            <a:off x="1050149" y="3886200"/>
            <a:ext cx="3995702" cy="1600200"/>
          </a:xfrm>
          <a:prstGeom prst="rect">
            <a:avLst/>
          </a:prstGeom>
          <a:solidFill>
            <a:schemeClr val="accent2">
              <a:lumMod val="5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ctr">
              <a:buNone/>
            </a:pPr>
            <a:r>
              <a:rPr lang="en-US" sz="2800" dirty="0" err="1">
                <a:solidFill>
                  <a:schemeClr val="bg1"/>
                </a:solidFill>
              </a:rPr>
              <a:t>Tình</a:t>
            </a:r>
            <a:r>
              <a:rPr lang="en-US" sz="2800" dirty="0">
                <a:solidFill>
                  <a:schemeClr val="bg1"/>
                </a:solidFill>
              </a:rPr>
              <a:t> </a:t>
            </a:r>
            <a:r>
              <a:rPr lang="en-US" sz="2800" dirty="0" err="1">
                <a:solidFill>
                  <a:schemeClr val="bg1"/>
                </a:solidFill>
              </a:rPr>
              <a:t>hình</a:t>
            </a:r>
            <a:r>
              <a:rPr lang="en-US" sz="2800" dirty="0">
                <a:solidFill>
                  <a:schemeClr val="bg1"/>
                </a:solidFill>
              </a:rPr>
              <a:t> </a:t>
            </a:r>
            <a:r>
              <a:rPr lang="en-US" sz="2800" dirty="0" err="1">
                <a:solidFill>
                  <a:schemeClr val="bg1"/>
                </a:solidFill>
              </a:rPr>
              <a:t>thế</a:t>
            </a:r>
            <a:r>
              <a:rPr lang="en-US" sz="2800" dirty="0">
                <a:solidFill>
                  <a:schemeClr val="bg1"/>
                </a:solidFill>
              </a:rPr>
              <a:t> </a:t>
            </a:r>
            <a:r>
              <a:rPr lang="en-US" sz="2800" dirty="0" err="1">
                <a:solidFill>
                  <a:schemeClr val="bg1"/>
                </a:solidFill>
              </a:rPr>
              <a:t>giới</a:t>
            </a:r>
            <a:r>
              <a:rPr lang="en-US" sz="2800" dirty="0">
                <a:solidFill>
                  <a:schemeClr val="bg1"/>
                </a:solidFill>
              </a:rPr>
              <a:t> </a:t>
            </a:r>
          </a:p>
        </p:txBody>
      </p:sp>
      <p:sp>
        <p:nvSpPr>
          <p:cNvPr id="8198" name="Rectangle 25">
            <a:hlinkClick r:id="rId3" action="ppaction://hlinksldjump"/>
          </p:cNvPr>
          <p:cNvSpPr>
            <a:spLocks noChangeArrowheads="1"/>
          </p:cNvSpPr>
          <p:nvPr/>
        </p:nvSpPr>
        <p:spPr bwMode="auto">
          <a:xfrm>
            <a:off x="7272617" y="3857103"/>
            <a:ext cx="3895165" cy="1690889"/>
          </a:xfrm>
          <a:prstGeom prst="rect">
            <a:avLst/>
          </a:prstGeom>
          <a:solidFill>
            <a:srgbClr val="C0000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b="1" dirty="0" err="1">
                <a:solidFill>
                  <a:schemeClr val="bg1"/>
                </a:solidFill>
              </a:rPr>
              <a:t>Tình</a:t>
            </a:r>
            <a:r>
              <a:rPr lang="en-US" sz="2800" b="1" dirty="0">
                <a:solidFill>
                  <a:schemeClr val="bg1"/>
                </a:solidFill>
              </a:rPr>
              <a:t> </a:t>
            </a:r>
            <a:r>
              <a:rPr lang="en-US" sz="2800" b="1" dirty="0" err="1">
                <a:solidFill>
                  <a:schemeClr val="bg1"/>
                </a:solidFill>
              </a:rPr>
              <a:t>hình</a:t>
            </a:r>
            <a:r>
              <a:rPr lang="en-US" sz="2800" b="1" dirty="0">
                <a:solidFill>
                  <a:schemeClr val="bg1"/>
                </a:solidFill>
              </a:rPr>
              <a:t> </a:t>
            </a:r>
            <a:r>
              <a:rPr lang="en-US" sz="2800" b="1" dirty="0" err="1">
                <a:solidFill>
                  <a:schemeClr val="bg1"/>
                </a:solidFill>
              </a:rPr>
              <a:t>Việt</a:t>
            </a:r>
            <a:r>
              <a:rPr lang="en-US" sz="2800" b="1" dirty="0">
                <a:solidFill>
                  <a:schemeClr val="bg1"/>
                </a:solidFill>
              </a:rPr>
              <a:t> Nam</a:t>
            </a:r>
            <a:endParaRPr lang="en-US" sz="2800" dirty="0">
              <a:solidFill>
                <a:schemeClr val="bg1"/>
              </a:solidFill>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13" name="Rectangle 15"/>
          <p:cNvSpPr>
            <a:spLocks noChangeArrowheads="1"/>
          </p:cNvSpPr>
          <p:nvPr/>
        </p:nvSpPr>
        <p:spPr bwMode="auto">
          <a:xfrm>
            <a:off x="4232991" y="1558343"/>
            <a:ext cx="3844208" cy="1575381"/>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a:solidFill>
                  <a:schemeClr val="bg1"/>
                </a:solidFill>
              </a:rPr>
              <a:t>a.</a:t>
            </a:r>
            <a:r>
              <a:rPr lang="vi-VN" sz="2800" dirty="0">
                <a:solidFill>
                  <a:schemeClr val="bg1"/>
                </a:solidFill>
              </a:rPr>
              <a:t> Tình hình thế giới và Việt nam cuối thế kỷ XIX, đầu thế kỷ XX</a:t>
            </a:r>
            <a:endParaRPr lang="en-US" sz="2800" dirty="0">
              <a:solidFill>
                <a:schemeClr val="bg1"/>
              </a:solidFill>
            </a:endParaRPr>
          </a:p>
        </p:txBody>
      </p:sp>
      <p:grpSp>
        <p:nvGrpSpPr>
          <p:cNvPr id="12" name="Group 11"/>
          <p:cNvGrpSpPr/>
          <p:nvPr/>
        </p:nvGrpSpPr>
        <p:grpSpPr>
          <a:xfrm>
            <a:off x="0" y="0"/>
            <a:ext cx="12192000" cy="793376"/>
            <a:chOff x="0" y="67779"/>
            <a:chExt cx="5592413" cy="1756900"/>
          </a:xfrm>
          <a:solidFill>
            <a:schemeClr val="accent6">
              <a:lumMod val="50000"/>
            </a:schemeClr>
          </a:solidFill>
        </p:grpSpPr>
        <p:sp>
          <p:nvSpPr>
            <p:cNvPr id="14" name="Rectangle 13"/>
            <p:cNvSpPr/>
            <p:nvPr/>
          </p:nvSpPr>
          <p:spPr>
            <a:xfrm>
              <a:off x="0" y="67779"/>
              <a:ext cx="5592413" cy="1756900"/>
            </a:xfrm>
            <a:prstGeom prst="rect">
              <a:avLst/>
            </a:prstGeom>
            <a:grp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Rectangle 14"/>
            <p:cNvSpPr/>
            <p:nvPr/>
          </p:nvSpPr>
          <p:spPr>
            <a:xfrm>
              <a:off x="0" y="67779"/>
              <a:ext cx="5592413" cy="175690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96960711"/>
              </p:ext>
            </p:extLst>
          </p:nvPr>
        </p:nvGraphicFramePr>
        <p:xfrm>
          <a:off x="1233510" y="1273458"/>
          <a:ext cx="10061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a:solidFill>
                  <a:schemeClr val="bg1"/>
                </a:solidFill>
              </a:rPr>
              <a:t>a.</a:t>
            </a:r>
            <a:r>
              <a:rPr lang="vi-VN" sz="2800" dirty="0">
                <a:solidFill>
                  <a:schemeClr val="bg1"/>
                </a:solidFill>
              </a:rPr>
              <a:t> Tình hình thế giới và Việt nam cuối thế kỷ XIX, đầu thế kỷ XX</a:t>
            </a:r>
            <a:endParaRPr lang="en-US" sz="2800" dirty="0">
              <a:solidFill>
                <a:schemeClr val="bg1"/>
              </a:solidFill>
            </a:endParaRPr>
          </a:p>
        </p:txBody>
      </p:sp>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30805" y="1996809"/>
            <a:ext cx="4729059" cy="978729"/>
          </a:xfrm>
          <a:prstGeom prst="rect">
            <a:avLst/>
          </a:prstGeom>
          <a:solidFill>
            <a:srgbClr val="FF0000"/>
          </a:solidFill>
          <a:ln w="9525">
            <a:solidFill>
              <a:srgbClr val="000000"/>
            </a:solidFill>
            <a:miter lim="800000"/>
            <a:headEnd/>
            <a:tailEnd/>
          </a:ln>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Sự</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chuyển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biến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chủ</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nghĩa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tư</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bản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và</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hậu</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quả</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nó</a:t>
            </a:r>
            <a:endParaRPr lang="en-US" altLang="en-US" sz="2400" dirty="0">
              <a:solidFill>
                <a:schemeClr val="bg1"/>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21" name="Group 20"/>
          <p:cNvGrpSpPr/>
          <p:nvPr/>
        </p:nvGrpSpPr>
        <p:grpSpPr>
          <a:xfrm>
            <a:off x="3958702" y="39188"/>
            <a:ext cx="3788923" cy="821282"/>
            <a:chOff x="22160" y="0"/>
            <a:chExt cx="9656323" cy="1139752"/>
          </a:xfrm>
        </p:grpSpPr>
        <p:sp>
          <p:nvSpPr>
            <p:cNvPr id="22" name="Rounded Rectangle 21"/>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55542" y="33382"/>
              <a:ext cx="9589559"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a:solidFill>
                    <a:schemeClr val="bg1"/>
                  </a:solidFill>
                </a:rPr>
                <a:t>Tình</a:t>
              </a:r>
              <a:r>
                <a:rPr lang="en-US" sz="3200" b="1" dirty="0">
                  <a:solidFill>
                    <a:schemeClr val="bg1"/>
                  </a:solidFill>
                </a:rPr>
                <a:t> </a:t>
              </a:r>
              <a:r>
                <a:rPr lang="en-US" sz="3200" b="1" dirty="0" err="1">
                  <a:solidFill>
                    <a:schemeClr val="bg1"/>
                  </a:solidFill>
                </a:rPr>
                <a:t>hình</a:t>
              </a:r>
              <a:r>
                <a:rPr lang="en-US" sz="3200" b="1" dirty="0">
                  <a:solidFill>
                    <a:schemeClr val="bg1"/>
                  </a:solidFill>
                </a:rPr>
                <a:t> </a:t>
              </a:r>
              <a:r>
                <a:rPr lang="en-US" sz="3200" b="1" dirty="0" err="1">
                  <a:solidFill>
                    <a:schemeClr val="bg1"/>
                  </a:solidFill>
                </a:rPr>
                <a:t>quốc</a:t>
              </a:r>
              <a:r>
                <a:rPr lang="en-US" sz="3200" b="1" dirty="0">
                  <a:solidFill>
                    <a:schemeClr val="bg1"/>
                  </a:solidFill>
                </a:rPr>
                <a:t> </a:t>
              </a:r>
              <a:r>
                <a:rPr lang="en-US" sz="3200" b="1" dirty="0" err="1">
                  <a:solidFill>
                    <a:schemeClr val="bg1"/>
                  </a:solidFill>
                </a:rPr>
                <a:t>tế</a:t>
              </a:r>
              <a:r>
                <a:rPr lang="en-US" sz="3200" b="1" kern="1200" dirty="0">
                  <a:solidFill>
                    <a:schemeClr val="bg1"/>
                  </a:solidFill>
                </a:rPr>
                <a:t> </a:t>
              </a:r>
            </a:p>
          </p:txBody>
        </p:sp>
      </p:gr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7"/>
                                        </p:tgtEl>
                                        <p:attrNameLst>
                                          <p:attrName>style.visibility</p:attrName>
                                        </p:attrNameLst>
                                      </p:cBhvr>
                                      <p:to>
                                        <p:strVal val="visible"/>
                                      </p:to>
                                    </p:set>
                                    <p:animEffect transition="in" filter="checkerboard(across)">
                                      <p:cBhvr>
                                        <p:cTn id="12" dur="500"/>
                                        <p:tgtEl>
                                          <p:spTgt spid="102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243"/>
                                        </p:tgtEl>
                                        <p:attrNameLst>
                                          <p:attrName>style.visibility</p:attrName>
                                        </p:attrNameLst>
                                      </p:cBhvr>
                                      <p:to>
                                        <p:strVal val="visible"/>
                                      </p:to>
                                    </p:set>
                                    <p:animEffect transition="in" filter="diamond(in)">
                                      <p:cBhvr>
                                        <p:cTn id="17" dur="2000"/>
                                        <p:tgtEl>
                                          <p:spTgt spid="10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checkerboard(across)">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diamond(in)">
                                      <p:cBhvr>
                                        <p:cTn id="27" dur="2000"/>
                                        <p:tgtEl>
                                          <p:spTgt spid="102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245"/>
                                        </p:tgtEl>
                                        <p:attrNameLst>
                                          <p:attrName>style.visibility</p:attrName>
                                        </p:attrNameLst>
                                      </p:cBhvr>
                                      <p:to>
                                        <p:strVal val="visible"/>
                                      </p:to>
                                    </p:set>
                                    <p:animEffect transition="in" filter="checkerboard(across)">
                                      <p:cBhvr>
                                        <p:cTn id="32" dur="500"/>
                                        <p:tgtEl>
                                          <p:spTgt spid="102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10248"/>
                                        </p:tgtEl>
                                        <p:attrNameLst>
                                          <p:attrName>style.visibility</p:attrName>
                                        </p:attrNameLst>
                                      </p:cBhvr>
                                      <p:to>
                                        <p:strVal val="visible"/>
                                      </p:to>
                                    </p:set>
                                    <p:animEffect transition="in" filter="diamond(in)">
                                      <p:cBhvr>
                                        <p:cTn id="37" dur="20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354777" y="955430"/>
            <a:ext cx="11388732" cy="563941"/>
            <a:chOff x="2133733" y="2851802"/>
            <a:chExt cx="13194062" cy="1139752"/>
          </a:xfrm>
          <a:solidFill>
            <a:srgbClr val="FF0000"/>
          </a:solidFill>
        </p:grpSpPr>
        <p:sp>
          <p:nvSpPr>
            <p:cNvPr id="15" name="Rounded Rectangle 14"/>
            <p:cNvSpPr/>
            <p:nvPr/>
          </p:nvSpPr>
          <p:spPr>
            <a:xfrm>
              <a:off x="2133733" y="2851802"/>
              <a:ext cx="7725058" cy="1139752"/>
            </a:xfrm>
            <a:prstGeom prst="roundRect">
              <a:avLst>
                <a:gd name="adj" fmla="val 10000"/>
              </a:avLst>
            </a:prstGeom>
            <a:grp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p:nvPr/>
          </p:nvSpPr>
          <p:spPr>
            <a:xfrm>
              <a:off x="2200497" y="2851802"/>
              <a:ext cx="13127298" cy="1072989"/>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45720" rIns="68580" bIns="45720" numCol="1" spcCol="1270" anchor="ctr" anchorCtr="0">
              <a:noAutofit/>
            </a:bodyPr>
            <a:lstStyle/>
            <a:p>
              <a:pPr lvl="0"/>
              <a:r>
                <a:rPr lang="en-US" sz="2800" dirty="0">
                  <a:solidFill>
                    <a:schemeClr val="bg1"/>
                  </a:solidFill>
                </a:rPr>
                <a:t>T</a:t>
              </a:r>
              <a:r>
                <a:rPr lang="pl-PL" sz="2800" dirty="0">
                  <a:solidFill>
                    <a:schemeClr val="bg1"/>
                  </a:solidFill>
                </a:rPr>
                <a:t>hắng lợi </a:t>
              </a:r>
              <a:r>
                <a:rPr lang="vi-VN" sz="2800" dirty="0">
                  <a:solidFill>
                    <a:schemeClr val="bg1"/>
                  </a:solidFill>
                </a:rPr>
                <a:t>c</a:t>
              </a:r>
              <a:r>
                <a:rPr lang="pl-PL" sz="2800" dirty="0">
                  <a:solidFill>
                    <a:schemeClr val="bg1"/>
                  </a:solidFill>
                </a:rPr>
                <a:t>ách mạng tháng Mười Nga năm 1917</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sự</a:t>
              </a:r>
              <a:r>
                <a:rPr lang="en-US" sz="2800" dirty="0">
                  <a:solidFill>
                    <a:schemeClr val="bg1"/>
                  </a:solidFill>
                </a:rPr>
                <a:t> </a:t>
              </a:r>
              <a:r>
                <a:rPr lang="en-US" sz="2800" dirty="0" err="1">
                  <a:solidFill>
                    <a:schemeClr val="bg1"/>
                  </a:solidFill>
                </a:rPr>
                <a:t>ra</a:t>
              </a:r>
              <a:r>
                <a:rPr lang="en-US" sz="2800" dirty="0">
                  <a:solidFill>
                    <a:schemeClr val="bg1"/>
                  </a:solidFill>
                </a:rPr>
                <a:t> </a:t>
              </a:r>
              <a:r>
                <a:rPr lang="en-US" sz="2800" dirty="0" err="1">
                  <a:solidFill>
                    <a:schemeClr val="bg1"/>
                  </a:solidFill>
                </a:rPr>
                <a:t>đời</a:t>
              </a:r>
              <a:r>
                <a:rPr lang="en-US" sz="2800" dirty="0">
                  <a:solidFill>
                    <a:schemeClr val="bg1"/>
                  </a:solidFill>
                </a:rPr>
                <a:t> </a:t>
              </a:r>
              <a:r>
                <a:rPr lang="en-US" sz="2800" dirty="0" err="1">
                  <a:solidFill>
                    <a:schemeClr val="bg1"/>
                  </a:solidFill>
                </a:rPr>
                <a:t>của</a:t>
              </a:r>
              <a:r>
                <a:rPr lang="en-US" sz="2800" dirty="0">
                  <a:solidFill>
                    <a:schemeClr val="bg1"/>
                  </a:solidFill>
                </a:rPr>
                <a:t> QTCS</a:t>
              </a:r>
            </a:p>
          </p:txBody>
        </p:sp>
      </p:grpSp>
      <p:grpSp>
        <p:nvGrpSpPr>
          <p:cNvPr id="18" name="Group 17"/>
          <p:cNvGrpSpPr/>
          <p:nvPr/>
        </p:nvGrpSpPr>
        <p:grpSpPr>
          <a:xfrm>
            <a:off x="4054130" y="0"/>
            <a:ext cx="3788923" cy="681154"/>
            <a:chOff x="22160" y="0"/>
            <a:chExt cx="9656323" cy="1139752"/>
          </a:xfrm>
        </p:grpSpPr>
        <p:sp>
          <p:nvSpPr>
            <p:cNvPr id="19" name="Rounded Rectangle 18"/>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0" name="Rounded Rectangle 4"/>
            <p:cNvSpPr/>
            <p:nvPr/>
          </p:nvSpPr>
          <p:spPr>
            <a:xfrm>
              <a:off x="55541" y="33381"/>
              <a:ext cx="9589558" cy="72529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a:solidFill>
                    <a:schemeClr val="bg1"/>
                  </a:solidFill>
                </a:rPr>
                <a:t>Tình</a:t>
              </a:r>
              <a:r>
                <a:rPr lang="en-US" sz="3200" b="1" dirty="0">
                  <a:solidFill>
                    <a:schemeClr val="bg1"/>
                  </a:solidFill>
                </a:rPr>
                <a:t> </a:t>
              </a:r>
              <a:r>
                <a:rPr lang="en-US" sz="3200" b="1" dirty="0" err="1">
                  <a:solidFill>
                    <a:schemeClr val="bg1"/>
                  </a:solidFill>
                </a:rPr>
                <a:t>hình</a:t>
              </a:r>
              <a:r>
                <a:rPr lang="en-US" sz="3200" b="1" dirty="0">
                  <a:solidFill>
                    <a:schemeClr val="bg1"/>
                  </a:solidFill>
                </a:rPr>
                <a:t> </a:t>
              </a:r>
              <a:r>
                <a:rPr lang="en-US" sz="3200" b="1" dirty="0" err="1">
                  <a:solidFill>
                    <a:schemeClr val="bg1"/>
                  </a:solidFill>
                </a:rPr>
                <a:t>quốc</a:t>
              </a:r>
              <a:r>
                <a:rPr lang="en-US" sz="3200" b="1" dirty="0">
                  <a:solidFill>
                    <a:schemeClr val="bg1"/>
                  </a:solidFill>
                </a:rPr>
                <a:t> </a:t>
              </a:r>
              <a:r>
                <a:rPr lang="en-US" sz="3200" b="1" dirty="0" err="1">
                  <a:solidFill>
                    <a:schemeClr val="bg1"/>
                  </a:solidFill>
                </a:rPr>
                <a:t>tế</a:t>
              </a:r>
              <a:r>
                <a:rPr lang="en-US" sz="3200" b="1" kern="1200" dirty="0">
                  <a:solidFill>
                    <a:schemeClr val="bg1"/>
                  </a:solidFill>
                </a:rPr>
                <a:t> </a:t>
              </a:r>
            </a:p>
          </p:txBody>
        </p:sp>
      </p:grpSp>
      <p:pic>
        <p:nvPicPr>
          <p:cNvPr id="13" name="Picture 12"/>
          <p:cNvPicPr>
            <a:picLocks noChangeAspect="1"/>
          </p:cNvPicPr>
          <p:nvPr/>
        </p:nvPicPr>
        <p:blipFill>
          <a:blip r:embed="rId2"/>
          <a:stretch>
            <a:fillRect/>
          </a:stretch>
        </p:blipFill>
        <p:spPr>
          <a:xfrm>
            <a:off x="8153571" y="1775039"/>
            <a:ext cx="3962743" cy="3346994"/>
          </a:xfrm>
          <a:prstGeom prst="rect">
            <a:avLst/>
          </a:prstGeom>
        </p:spPr>
      </p:pic>
      <p:sp>
        <p:nvSpPr>
          <p:cNvPr id="17" name="Rectangle 16"/>
          <p:cNvSpPr/>
          <p:nvPr/>
        </p:nvSpPr>
        <p:spPr>
          <a:xfrm>
            <a:off x="8665505" y="5556112"/>
            <a:ext cx="3450809" cy="646331"/>
          </a:xfrm>
          <a:prstGeom prst="rect">
            <a:avLst/>
          </a:prstGeom>
        </p:spPr>
        <p:txBody>
          <a:bodyPr wrap="square">
            <a:spAutoFit/>
          </a:bodyPr>
          <a:lstStyle/>
          <a:p>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yêu</a:t>
            </a:r>
            <a:r>
              <a:rPr lang="en-US" altLang="en-US" dirty="0">
                <a:latin typeface="Times New Roman" panose="02020603050405020304" pitchFamily="18" charset="0"/>
              </a:rPr>
              <a:t> </a:t>
            </a:r>
            <a:r>
              <a:rPr lang="en-US" altLang="en-US" dirty="0" err="1">
                <a:latin typeface="Times New Roman" panose="02020603050405020304" pitchFamily="18" charset="0"/>
              </a:rPr>
              <a:t>nước</a:t>
            </a:r>
            <a:r>
              <a:rPr lang="en-US" altLang="en-US" dirty="0">
                <a:latin typeface="Times New Roman" panose="02020603050405020304" pitchFamily="18" charset="0"/>
              </a:rPr>
              <a:t> </a:t>
            </a:r>
            <a:r>
              <a:rPr lang="en-US" altLang="en-US" dirty="0" err="1">
                <a:latin typeface="Times New Roman" panose="02020603050405020304" pitchFamily="18" charset="0"/>
              </a:rPr>
              <a:t>và</a:t>
            </a:r>
            <a:r>
              <a:rPr lang="en-US" altLang="en-US" dirty="0">
                <a:latin typeface="Times New Roman" panose="02020603050405020304" pitchFamily="18" charset="0"/>
              </a:rPr>
              <a:t> </a:t>
            </a:r>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công</a:t>
            </a:r>
            <a:r>
              <a:rPr lang="en-US" altLang="en-US" dirty="0">
                <a:latin typeface="Times New Roman" panose="02020603050405020304" pitchFamily="18" charset="0"/>
              </a:rPr>
              <a:t> </a:t>
            </a:r>
            <a:r>
              <a:rPr lang="en-US" altLang="en-US" dirty="0" err="1">
                <a:latin typeface="Times New Roman" panose="02020603050405020304" pitchFamily="18" charset="0"/>
              </a:rPr>
              <a:t>nhân</a:t>
            </a:r>
            <a:r>
              <a:rPr lang="en-US" altLang="en-US" dirty="0">
                <a:latin typeface="Times New Roman" panose="02020603050405020304" pitchFamily="18" charset="0"/>
              </a:rPr>
              <a:t> </a:t>
            </a:r>
            <a:r>
              <a:rPr lang="en-US" altLang="en-US" dirty="0" err="1">
                <a:latin typeface="Times New Roman" panose="02020603050405020304" pitchFamily="18" charset="0"/>
              </a:rPr>
              <a:t>phát</a:t>
            </a:r>
            <a:r>
              <a:rPr lang="en-US" altLang="en-US" dirty="0">
                <a:latin typeface="Times New Roman" panose="02020603050405020304" pitchFamily="18" charset="0"/>
              </a:rPr>
              <a:t> </a:t>
            </a:r>
            <a:r>
              <a:rPr lang="en-US" altLang="en-US" dirty="0" err="1">
                <a:latin typeface="Times New Roman" panose="02020603050405020304" pitchFamily="18" charset="0"/>
              </a:rPr>
              <a:t>triển</a:t>
            </a:r>
            <a:r>
              <a:rPr lang="en-US" altLang="en-US" dirty="0">
                <a:latin typeface="Times New Roman" panose="02020603050405020304" pitchFamily="18" charset="0"/>
              </a:rPr>
              <a:t> </a:t>
            </a:r>
            <a:r>
              <a:rPr lang="en-US" altLang="en-US" dirty="0" err="1">
                <a:latin typeface="Times New Roman" panose="02020603050405020304" pitchFamily="18" charset="0"/>
              </a:rPr>
              <a:t>mạnh</a:t>
            </a:r>
            <a:r>
              <a:rPr lang="en-US" altLang="en-US" dirty="0">
                <a:latin typeface="Times New Roman" panose="02020603050405020304" pitchFamily="18" charset="0"/>
              </a:rPr>
              <a:t> </a:t>
            </a:r>
            <a:r>
              <a:rPr lang="en-US" altLang="en-US" dirty="0" err="1">
                <a:latin typeface="Times New Roman" panose="02020603050405020304" pitchFamily="18" charset="0"/>
              </a:rPr>
              <a:t>mẽ</a:t>
            </a:r>
            <a:r>
              <a:rPr lang="en-US" altLang="en-US" dirty="0">
                <a:latin typeface="Times New Roman" panose="02020603050405020304" pitchFamily="18" charset="0"/>
              </a:rPr>
              <a:t>.</a:t>
            </a:r>
            <a:endParaRPr lang="en-US" dirty="0"/>
          </a:p>
        </p:txBody>
      </p:sp>
      <p:graphicFrame>
        <p:nvGraphicFramePr>
          <p:cNvPr id="21" name="Diagram 20"/>
          <p:cNvGraphicFramePr/>
          <p:nvPr>
            <p:extLst>
              <p:ext uri="{D42A27DB-BD31-4B8C-83A1-F6EECF244321}">
                <p14:modId xmlns:p14="http://schemas.microsoft.com/office/powerpoint/2010/main" val="2491011261"/>
              </p:ext>
            </p:extLst>
          </p:nvPr>
        </p:nvGraphicFramePr>
        <p:xfrm>
          <a:off x="-230446" y="1923037"/>
          <a:ext cx="8922077" cy="4111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2982173"/>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Rectangle 7"/>
          <p:cNvSpPr/>
          <p:nvPr/>
        </p:nvSpPr>
        <p:spPr>
          <a:xfrm>
            <a:off x="444136" y="963569"/>
            <a:ext cx="11534503" cy="954107"/>
          </a:xfrm>
          <a:prstGeom prst="rect">
            <a:avLst/>
          </a:prstGeom>
          <a:solidFill>
            <a:srgbClr val="FF0000"/>
          </a:solidFill>
        </p:spPr>
        <p:txBody>
          <a:bodyPr wrap="square">
            <a:spAutoFit/>
          </a:bodyPr>
          <a:lstStyle/>
          <a:p>
            <a:pPr lvl="0"/>
            <a:r>
              <a:rPr lang="en-US" sz="2800" dirty="0">
                <a:solidFill>
                  <a:schemeClr val="bg1"/>
                </a:solidFill>
              </a:rPr>
              <a:t>C</a:t>
            </a:r>
            <a:r>
              <a:rPr lang="pl-PL" sz="2800" dirty="0">
                <a:solidFill>
                  <a:schemeClr val="bg1"/>
                </a:solidFill>
              </a:rPr>
              <a:t>uộc cách mạng Tân Hợi (1910-1911) ở Trung Quốc, công cuộc canh tân đất nước của Nhật Bản </a:t>
            </a:r>
            <a:endParaRPr lang="en-US" sz="2800" dirty="0">
              <a:solidFill>
                <a:schemeClr val="bg1"/>
              </a:solidFill>
            </a:endParaRPr>
          </a:p>
        </p:txBody>
      </p:sp>
      <p:grpSp>
        <p:nvGrpSpPr>
          <p:cNvPr id="11" name="Group 10"/>
          <p:cNvGrpSpPr/>
          <p:nvPr/>
        </p:nvGrpSpPr>
        <p:grpSpPr>
          <a:xfrm>
            <a:off x="3726037" y="-31856"/>
            <a:ext cx="3830222" cy="648276"/>
            <a:chOff x="9473086" y="-1609024"/>
            <a:chExt cx="9761576" cy="1198653"/>
          </a:xfrm>
        </p:grpSpPr>
        <p:sp>
          <p:nvSpPr>
            <p:cNvPr id="12" name="Rounded Rectangle 11"/>
            <p:cNvSpPr/>
            <p:nvPr/>
          </p:nvSpPr>
          <p:spPr>
            <a:xfrm>
              <a:off x="9473086" y="-1550123"/>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9645102" y="-1609024"/>
              <a:ext cx="9589560"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a:solidFill>
                    <a:schemeClr val="bg1"/>
                  </a:solidFill>
                </a:rPr>
                <a:t>Tình</a:t>
              </a:r>
              <a:r>
                <a:rPr lang="en-US" sz="3200" b="1" dirty="0">
                  <a:solidFill>
                    <a:schemeClr val="bg1"/>
                  </a:solidFill>
                </a:rPr>
                <a:t> </a:t>
              </a:r>
              <a:r>
                <a:rPr lang="en-US" sz="3200" b="1" dirty="0" err="1">
                  <a:solidFill>
                    <a:schemeClr val="bg1"/>
                  </a:solidFill>
                </a:rPr>
                <a:t>hình</a:t>
              </a:r>
              <a:r>
                <a:rPr lang="en-US" sz="3200" b="1" dirty="0">
                  <a:solidFill>
                    <a:schemeClr val="bg1"/>
                  </a:solidFill>
                </a:rPr>
                <a:t> </a:t>
              </a:r>
              <a:r>
                <a:rPr lang="en-US" sz="3200" b="1" dirty="0" err="1">
                  <a:solidFill>
                    <a:schemeClr val="bg1"/>
                  </a:solidFill>
                </a:rPr>
                <a:t>thế</a:t>
              </a:r>
              <a:r>
                <a:rPr lang="en-US" sz="3200" b="1" dirty="0">
                  <a:solidFill>
                    <a:schemeClr val="bg1"/>
                  </a:solidFill>
                </a:rPr>
                <a:t> </a:t>
              </a:r>
              <a:r>
                <a:rPr lang="en-US" sz="3200" b="1" dirty="0" err="1">
                  <a:solidFill>
                    <a:schemeClr val="bg1"/>
                  </a:solidFill>
                </a:rPr>
                <a:t>giới</a:t>
              </a:r>
              <a:r>
                <a:rPr lang="en-US" sz="3200" b="1" kern="1200" dirty="0">
                  <a:solidFill>
                    <a:schemeClr val="bg1"/>
                  </a:solidFill>
                </a:rPr>
                <a:t> </a:t>
              </a:r>
            </a:p>
          </p:txBody>
        </p:sp>
      </p:gr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670" y="2191995"/>
            <a:ext cx="3562214" cy="4234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5749" y="2191995"/>
            <a:ext cx="3783465" cy="4234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743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614263" y="1626335"/>
            <a:ext cx="2577737" cy="3549657"/>
          </a:xfrm>
          <a:noFill/>
        </p:spPr>
      </p:pic>
      <p:sp>
        <p:nvSpPr>
          <p:cNvPr id="16387" name="Text Box 3"/>
          <p:cNvSpPr txBox="1">
            <a:spLocks noChangeArrowheads="1"/>
          </p:cNvSpPr>
          <p:nvPr/>
        </p:nvSpPr>
        <p:spPr bwMode="auto">
          <a:xfrm>
            <a:off x="10028794" y="5353001"/>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511489" y="2147146"/>
            <a:ext cx="8858579" cy="461665"/>
          </a:xfrm>
          <a:prstGeom prst="rect">
            <a:avLst/>
          </a:prstGeom>
        </p:spPr>
        <p:txBody>
          <a:bodyPr wrap="square">
            <a:spAutoFit/>
          </a:bodyPr>
          <a:lstStyle/>
          <a:p>
            <a:pPr algn="just"/>
            <a:r>
              <a:rPr lang="pl-PL" sz="24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lược nư­ớc ta. </a:t>
            </a:r>
            <a:endParaRPr lang="en-US" sz="24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8" y="979488"/>
            <a:ext cx="4570569" cy="64684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err="1">
                <a:solidFill>
                  <a:schemeClr val="bg1"/>
                </a:solidFill>
                <a:latin typeface="Arial" panose="020B0604020202020204" pitchFamily="34" charset="0"/>
                <a:cs typeface="Arial" panose="020B0604020202020204" pitchFamily="34" charset="0"/>
              </a:rPr>
              <a:t>Tình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hình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Việt</a:t>
            </a:r>
            <a:r>
              <a:rPr lang="en-US" altLang="en-US" sz="2800" b="1" dirty="0">
                <a:solidFill>
                  <a:schemeClr val="bg1"/>
                </a:solidFill>
                <a:latin typeface="Arial" panose="020B0604020202020204" pitchFamily="34" charset="0"/>
                <a:cs typeface="Arial" panose="020B0604020202020204" pitchFamily="34" charset="0"/>
              </a:rPr>
              <a:t> Nam</a:t>
            </a:r>
          </a:p>
        </p:txBody>
      </p:sp>
      <p:sp>
        <p:nvSpPr>
          <p:cNvPr id="6" name="Rectangle 15"/>
          <p:cNvSpPr>
            <a:spLocks noChangeArrowheads="1"/>
          </p:cNvSpPr>
          <p:nvPr/>
        </p:nvSpPr>
        <p:spPr bwMode="auto">
          <a:xfrm>
            <a:off x="0" y="0"/>
            <a:ext cx="12191999" cy="850006"/>
          </a:xfrm>
          <a:prstGeom prst="rect">
            <a:avLst/>
          </a:prstGeom>
          <a:solidFill>
            <a:srgbClr val="0070C0"/>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Clr>
                <a:srgbClr val="5B9BD5"/>
              </a:buClr>
              <a:buNone/>
              <a:defRPr/>
            </a:pPr>
            <a:r>
              <a:rPr lang="vi-VN" sz="2800" kern="0" dirty="0">
                <a:solidFill>
                  <a:prstClr val="white"/>
                </a:solidFill>
              </a:rPr>
              <a:t>a. Tình hình thế giới và Việt nam cuối thế kỷ XIX, đầu thế kỷ XX</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3688439"/>
            <a:ext cx="3778250" cy="2730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pic>
        <p:nvPicPr>
          <p:cNvPr id="9"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76" y="3688439"/>
            <a:ext cx="4803775" cy="54209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8"/>
          <p:cNvSpPr txBox="1">
            <a:spLocks noChangeArrowheads="1"/>
          </p:cNvSpPr>
          <p:nvPr/>
        </p:nvSpPr>
        <p:spPr bwMode="auto">
          <a:xfrm>
            <a:off x="4669308" y="6357373"/>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a:solidFill>
                  <a:prstClr val="black"/>
                </a:solidFill>
                <a:latin typeface="Times New Roman" panose="02020603050405020304" pitchFamily="18" charset="0"/>
              </a:rPr>
              <a:t>Khẩu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6387"/>
                                        </p:tgtEl>
                                        <p:attrNameLst>
                                          <p:attrName>style.visibility</p:attrName>
                                        </p:attrNameLst>
                                      </p:cBhvr>
                                      <p:to>
                                        <p:strVal val="visible"/>
                                      </p:to>
                                    </p:set>
                                    <p:anim calcmode="lin" valueType="num">
                                      <p:cBhvr>
                                        <p:cTn id="20" dur="1000" fill="hold"/>
                                        <p:tgtEl>
                                          <p:spTgt spid="16387"/>
                                        </p:tgtEl>
                                        <p:attrNameLst>
                                          <p:attrName>ppt_w</p:attrName>
                                        </p:attrNameLst>
                                      </p:cBhvr>
                                      <p:tavLst>
                                        <p:tav tm="0">
                                          <p:val>
                                            <p:strVal val="#ppt_w*0.70"/>
                                          </p:val>
                                        </p:tav>
                                        <p:tav tm="100000">
                                          <p:val>
                                            <p:strVal val="#ppt_w"/>
                                          </p:val>
                                        </p:tav>
                                      </p:tavLst>
                                    </p:anim>
                                    <p:anim calcmode="lin" valueType="num">
                                      <p:cBhvr>
                                        <p:cTn id="21" dur="1000" fill="hold"/>
                                        <p:tgtEl>
                                          <p:spTgt spid="16387"/>
                                        </p:tgtEl>
                                        <p:attrNameLst>
                                          <p:attrName>ppt_h</p:attrName>
                                        </p:attrNameLst>
                                      </p:cBhvr>
                                      <p:tavLst>
                                        <p:tav tm="0">
                                          <p:val>
                                            <p:strVal val="#ppt_h"/>
                                          </p:val>
                                        </p:tav>
                                        <p:tav tm="100000">
                                          <p:val>
                                            <p:strVal val="#ppt_h"/>
                                          </p:val>
                                        </p:tav>
                                      </p:tavLst>
                                    </p:anim>
                                    <p:animEffect transition="in" filter="fade">
                                      <p:cBhvr>
                                        <p:cTn id="22" dur="1000"/>
                                        <p:tgtEl>
                                          <p:spTgt spid="16387"/>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par>
                                <p:cTn id="28" presetID="18" presetClass="entr" presetSubtype="1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strips(downLeft)">
                                      <p:cBhvr>
                                        <p:cTn id="30" dur="500"/>
                                        <p:tgtEl>
                                          <p:spTgt spid="9"/>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strVal val="#ppt_w*0.70"/>
                                          </p:val>
                                        </p:tav>
                                        <p:tav tm="100000">
                                          <p:val>
                                            <p:strVal val="#ppt_w"/>
                                          </p:val>
                                        </p:tav>
                                      </p:tavLst>
                                    </p:anim>
                                    <p:anim calcmode="lin" valueType="num">
                                      <p:cBhvr>
                                        <p:cTn id="34" dur="1000" fill="hold"/>
                                        <p:tgtEl>
                                          <p:spTgt spid="10"/>
                                        </p:tgtEl>
                                        <p:attrNameLst>
                                          <p:attrName>ppt_h</p:attrName>
                                        </p:attrNameLst>
                                      </p:cBhvr>
                                      <p:tavLst>
                                        <p:tav tm="0">
                                          <p:val>
                                            <p:strVal val="#ppt_h"/>
                                          </p:val>
                                        </p:tav>
                                        <p:tav tm="100000">
                                          <p:val>
                                            <p:strVal val="#ppt_h"/>
                                          </p:val>
                                        </p:tav>
                                      </p:tavLst>
                                    </p:anim>
                                    <p:animEffect transition="in" filter="fade">
                                      <p:cBhvr>
                                        <p:cTn id="35" dur="10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31746"/>
                                        </p:tgtEl>
                                        <p:attrNameLst>
                                          <p:attrName>style.visibility</p:attrName>
                                        </p:attrNameLst>
                                      </p:cBhvr>
                                      <p:to>
                                        <p:strVal val="visible"/>
                                      </p:to>
                                    </p:set>
                                    <p:animEffect transition="in" filter="fade">
                                      <p:cBhvr>
                                        <p:cTn id="38" dur="500"/>
                                        <p:tgtEl>
                                          <p:spTgt spid="31746"/>
                                        </p:tgtEl>
                                      </p:cBhvr>
                                    </p:animEffect>
                                  </p:childTnLst>
                                </p:cTn>
                              </p:par>
                              <p:par>
                                <p:cTn id="39" presetID="10"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2" grpId="0"/>
      <p:bldP spid="5" grpId="0" animBg="1"/>
      <p:bldP spid="6" grpId="0" animBg="1" autoUpdateAnimBg="0"/>
      <p:bldP spid="8" grpId="0" bldLvl="0" autoUpdateAnimBg="0"/>
      <p:bldP spid="10"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883142977"/>
              </p:ext>
            </p:extLst>
          </p:nvPr>
        </p:nvGraphicFramePr>
        <p:xfrm>
          <a:off x="516965" y="2026117"/>
          <a:ext cx="10160000"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a:spLocks noChangeArrowheads="1"/>
          </p:cNvSpPr>
          <p:nvPr/>
        </p:nvSpPr>
        <p:spPr bwMode="auto">
          <a:xfrm>
            <a:off x="3011756" y="12837"/>
            <a:ext cx="4570569" cy="646847"/>
          </a:xfrm>
          <a:prstGeom prst="rect">
            <a:avLst/>
          </a:prstGeom>
          <a:solidFill>
            <a:schemeClr val="tx1"/>
          </a:solidFill>
          <a:ln w="38100">
            <a:solidFill>
              <a:schemeClr val="hlink"/>
            </a:solidFill>
            <a:miter lim="800000"/>
            <a:headEnd/>
            <a:tailEnd/>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err="1">
                <a:solidFill>
                  <a:schemeClr val="bg1"/>
                </a:solidFill>
                <a:latin typeface="Arial" panose="020B0604020202020204" pitchFamily="34" charset="0"/>
                <a:cs typeface="Arial" panose="020B0604020202020204" pitchFamily="34" charset="0"/>
              </a:rPr>
              <a:t>Tình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hình</a:t>
            </a:r>
            <a:r>
              <a:rPr lang="en-US" altLang="en-US" sz="2800" b="1" dirty="0">
                <a:solidFill>
                  <a:schemeClr val="bg1"/>
                </a:solidFill>
                <a:latin typeface="Arial" panose="020B0604020202020204" pitchFamily="34" charset="0"/>
                <a:cs typeface="Arial" panose="020B0604020202020204" pitchFamily="34" charset="0"/>
              </a:rPr>
              <a:t> </a:t>
            </a:r>
            <a:r>
              <a:rPr lang="en-US" altLang="en-US" sz="2800" b="1" dirty="0" err="1">
                <a:solidFill>
                  <a:schemeClr val="bg1"/>
                </a:solidFill>
                <a:latin typeface="Arial" panose="020B0604020202020204" pitchFamily="34" charset="0"/>
                <a:cs typeface="Arial" panose="020B0604020202020204" pitchFamily="34" charset="0"/>
              </a:rPr>
              <a:t>Việt</a:t>
            </a:r>
            <a:r>
              <a:rPr lang="en-US" altLang="en-US" sz="2800" b="1" dirty="0">
                <a:solidFill>
                  <a:schemeClr val="bg1"/>
                </a:solidFill>
                <a:latin typeface="Arial" panose="020B0604020202020204" pitchFamily="34" charset="0"/>
                <a:cs typeface="Arial" panose="020B0604020202020204" pitchFamily="34" charset="0"/>
              </a:rPr>
              <a:t> Nam</a:t>
            </a:r>
          </a:p>
        </p:txBody>
      </p:sp>
    </p:spTree>
    <p:extLst>
      <p:ext uri="{BB962C8B-B14F-4D97-AF65-F5344CB8AC3E}">
        <p14:creationId xmlns:p14="http://schemas.microsoft.com/office/powerpoint/2010/main" val="8013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F350D1B-FC5F-4BD1-9B93-074706FF3E9C}"/>
                                            </p:graphicEl>
                                          </p:spTgt>
                                        </p:tgtEl>
                                        <p:attrNameLst>
                                          <p:attrName>style.visibility</p:attrName>
                                        </p:attrNameLst>
                                      </p:cBhvr>
                                      <p:to>
                                        <p:strVal val="visible"/>
                                      </p:to>
                                    </p:set>
                                    <p:animEffect transition="in" filter="fade">
                                      <p:cBhvr>
                                        <p:cTn id="12" dur="500"/>
                                        <p:tgtEl>
                                          <p:spTgt spid="5">
                                            <p:graphicEl>
                                              <a:dgm id="{2F350D1B-FC5F-4BD1-9B93-074706FF3E9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26C1462E-A9FB-496E-9A57-29483DE3CF57}"/>
                                            </p:graphicEl>
                                          </p:spTgt>
                                        </p:tgtEl>
                                        <p:attrNameLst>
                                          <p:attrName>style.visibility</p:attrName>
                                        </p:attrNameLst>
                                      </p:cBhvr>
                                      <p:to>
                                        <p:strVal val="visible"/>
                                      </p:to>
                                    </p:set>
                                    <p:animEffect transition="in" filter="fade">
                                      <p:cBhvr>
                                        <p:cTn id="15" dur="500"/>
                                        <p:tgtEl>
                                          <p:spTgt spid="5">
                                            <p:graphicEl>
                                              <a:dgm id="{26C1462E-A9FB-496E-9A57-29483DE3CF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83AD989-0CB1-4F3A-BA6F-7BB293321365}"/>
                                            </p:graphicEl>
                                          </p:spTgt>
                                        </p:tgtEl>
                                        <p:attrNameLst>
                                          <p:attrName>style.visibility</p:attrName>
                                        </p:attrNameLst>
                                      </p:cBhvr>
                                      <p:to>
                                        <p:strVal val="visible"/>
                                      </p:to>
                                    </p:set>
                                    <p:animEffect transition="in" filter="fade">
                                      <p:cBhvr>
                                        <p:cTn id="20" dur="500"/>
                                        <p:tgtEl>
                                          <p:spTgt spid="5">
                                            <p:graphicEl>
                                              <a:dgm id="{883AD989-0CB1-4F3A-BA6F-7BB29332136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F53FC1E-4734-476B-BFED-7F2B44813D9F}"/>
                                            </p:graphicEl>
                                          </p:spTgt>
                                        </p:tgtEl>
                                        <p:attrNameLst>
                                          <p:attrName>style.visibility</p:attrName>
                                        </p:attrNameLst>
                                      </p:cBhvr>
                                      <p:to>
                                        <p:strVal val="visible"/>
                                      </p:to>
                                    </p:set>
                                    <p:animEffect transition="in" filter="fade">
                                      <p:cBhvr>
                                        <p:cTn id="23" dur="500"/>
                                        <p:tgtEl>
                                          <p:spTgt spid="5">
                                            <p:graphicEl>
                                              <a:dgm id="{BF53FC1E-4734-476B-BFED-7F2B44813D9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6A0A1520-62D6-496C-AFCA-68B94947B596}"/>
                                            </p:graphicEl>
                                          </p:spTgt>
                                        </p:tgtEl>
                                        <p:attrNameLst>
                                          <p:attrName>style.visibility</p:attrName>
                                        </p:attrNameLst>
                                      </p:cBhvr>
                                      <p:to>
                                        <p:strVal val="visible"/>
                                      </p:to>
                                    </p:set>
                                    <p:animEffect transition="in" filter="fade">
                                      <p:cBhvr>
                                        <p:cTn id="28" dur="500"/>
                                        <p:tgtEl>
                                          <p:spTgt spid="5">
                                            <p:graphicEl>
                                              <a:dgm id="{6A0A1520-62D6-496C-AFCA-68B94947B59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4DE3D5F2-76CA-43B0-9BAB-C892BF5265CC}"/>
                                            </p:graphicEl>
                                          </p:spTgt>
                                        </p:tgtEl>
                                        <p:attrNameLst>
                                          <p:attrName>style.visibility</p:attrName>
                                        </p:attrNameLst>
                                      </p:cBhvr>
                                      <p:to>
                                        <p:strVal val="visible"/>
                                      </p:to>
                                    </p:set>
                                    <p:animEffect transition="in" filter="fade">
                                      <p:cBhvr>
                                        <p:cTn id="31" dur="500"/>
                                        <p:tgtEl>
                                          <p:spTgt spid="5">
                                            <p:graphicEl>
                                              <a:dgm id="{4DE3D5F2-76CA-43B0-9BAB-C892BF5265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648200" y="749300"/>
            <a:ext cx="754380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dirty="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p:txBody>
      </p:sp>
      <p:pic>
        <p:nvPicPr>
          <p:cNvPr id="5" name="Oval 5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ext Box 5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xt Box 5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Text Box 5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oup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val 6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Oval 6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oup 6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oup 6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oup 7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oup 7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oup 6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1"/>
          <p:cNvSpPr>
            <a:spLocks noChangeArrowheads="1"/>
          </p:cNvSpPr>
          <p:nvPr/>
        </p:nvSpPr>
        <p:spPr bwMode="auto">
          <a:xfrm>
            <a:off x="2514600" y="1600201"/>
            <a:ext cx="6553200" cy="564257"/>
          </a:xfrm>
          <a:prstGeom prst="rect">
            <a:avLst/>
          </a:prstGeom>
          <a:solidFill>
            <a:schemeClr val="tx1">
              <a:lumMod val="75000"/>
              <a:lumOff val="25000"/>
            </a:schemeClr>
          </a:solidFill>
          <a:ln w="9525">
            <a:solidFill>
              <a:srgbClr val="CCECFF"/>
            </a:solidFill>
            <a:miter lim="800000"/>
            <a:headEnd/>
            <a:tailEnd/>
          </a:ln>
          <a:effec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base" latinLnBrk="0" hangingPunct="1">
              <a:lnSpc>
                <a:spcPct val="120000"/>
              </a:lnSpc>
              <a:spcBef>
                <a:spcPct val="20000"/>
              </a:spcBef>
              <a:spcAft>
                <a:spcPct val="0"/>
              </a:spcAft>
              <a:buClr>
                <a:srgbClr val="FFCC00"/>
              </a:buClr>
              <a:buSzPct val="70000"/>
              <a:buFont typeface="Wingdings" panose="05000000000000000000" pitchFamily="2" charset="2"/>
              <a:buNone/>
              <a:tabLst/>
              <a:defRPr/>
            </a:pP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Chính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sách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cai</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trị</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của</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thực</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dân</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Pháp</a:t>
            </a:r>
            <a:endPar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endParaRPr>
          </a:p>
        </p:txBody>
      </p:sp>
      <p:sp>
        <p:nvSpPr>
          <p:cNvPr id="19" name="Rectangle 5"/>
          <p:cNvSpPr>
            <a:spLocks noChangeArrowheads="1"/>
          </p:cNvSpPr>
          <p:nvPr/>
        </p:nvSpPr>
        <p:spPr bwMode="auto">
          <a:xfrm>
            <a:off x="3158969" y="29925"/>
            <a:ext cx="4570569" cy="646847"/>
          </a:xfrm>
          <a:prstGeom prst="rect">
            <a:avLst/>
          </a:prstGeom>
          <a:solidFill>
            <a:srgbClr val="2C3C43"/>
          </a:solidFill>
          <a:ln w="38100">
            <a:solidFill>
              <a:srgbClr val="99CA3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Wingdings 3" panose="05040102010807070707" pitchFamily="18" charset="2"/>
              <a:buNone/>
            </a:pPr>
            <a:r>
              <a:rPr lang="en-US" altLang="en-US" sz="2800" b="1" kern="0" dirty="0" err="1">
                <a:solidFill>
                  <a:prstClr val="white"/>
                </a:solidFill>
                <a:latin typeface="Arial" panose="020B0604020202020204" pitchFamily="34" charset="0"/>
                <a:cs typeface="Arial" panose="020B0604020202020204" pitchFamily="34" charset="0"/>
              </a:rPr>
              <a:t>Tình</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hình</a:t>
            </a:r>
            <a:r>
              <a:rPr lang="en-US" altLang="en-US" sz="2800" b="1" kern="0" dirty="0">
                <a:solidFill>
                  <a:prstClr val="white"/>
                </a:solidFill>
                <a:latin typeface="Arial" panose="020B0604020202020204" pitchFamily="34" charset="0"/>
                <a:cs typeface="Arial" panose="020B0604020202020204" pitchFamily="34" charset="0"/>
              </a:rPr>
              <a:t> </a:t>
            </a:r>
            <a:r>
              <a:rPr lang="en-US" altLang="en-US" sz="2800" b="1" kern="0" dirty="0" err="1">
                <a:solidFill>
                  <a:prstClr val="white"/>
                </a:solidFill>
                <a:latin typeface="Arial" panose="020B0604020202020204" pitchFamily="34" charset="0"/>
                <a:cs typeface="Arial" panose="020B0604020202020204" pitchFamily="34" charset="0"/>
              </a:rPr>
              <a:t>Việt</a:t>
            </a:r>
            <a:r>
              <a:rPr lang="en-US" altLang="en-US" sz="2800" b="1" kern="0" dirty="0">
                <a:solidFill>
                  <a:prstClr val="white"/>
                </a:solidFill>
                <a:latin typeface="Arial" panose="020B0604020202020204" pitchFamily="34" charset="0"/>
                <a:cs typeface="Arial" panose="020B0604020202020204" pitchFamily="34" charset="0"/>
              </a:rPr>
              <a:t> Nam</a:t>
            </a:r>
          </a:p>
        </p:txBody>
      </p:sp>
      <p:pic>
        <p:nvPicPr>
          <p:cNvPr id="20" name="Picture 9" descr="hut-thuoc1"/>
          <p:cNvPicPr>
            <a:picLocks noChangeAspect="1" noChangeArrowheads="1"/>
          </p:cNvPicPr>
          <p:nvPr/>
        </p:nvPicPr>
        <p:blipFill>
          <a:blip r:embed="rId14">
            <a:extLst>
              <a:ext uri="{28A0092B-C50C-407E-A947-70E740481C1C}">
                <a14:useLocalDpi xmlns:a14="http://schemas.microsoft.com/office/drawing/2010/main" val="0"/>
              </a:ext>
            </a:extLst>
          </a:blip>
          <a:srcRect l="15999" t="3836" r="16000" b="12276"/>
          <a:stretch>
            <a:fillRect/>
          </a:stretch>
        </p:blipFill>
        <p:spPr bwMode="auto">
          <a:xfrm>
            <a:off x="9220013" y="4816921"/>
            <a:ext cx="2704840" cy="201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0" descr="hut-thuoc2"/>
          <p:cNvPicPr>
            <a:picLocks noChangeAspect="1" noChangeArrowheads="1"/>
          </p:cNvPicPr>
          <p:nvPr/>
        </p:nvPicPr>
        <p:blipFill>
          <a:blip r:embed="rId15">
            <a:extLst>
              <a:ext uri="{28A0092B-C50C-407E-A947-70E740481C1C}">
                <a14:useLocalDpi xmlns:a14="http://schemas.microsoft.com/office/drawing/2010/main" val="0"/>
              </a:ext>
            </a:extLst>
          </a:blip>
          <a:srcRect l="3999" t="4178" r="2667"/>
          <a:stretch>
            <a:fillRect/>
          </a:stretch>
        </p:blipFill>
        <p:spPr bwMode="auto">
          <a:xfrm>
            <a:off x="9239250" y="2620963"/>
            <a:ext cx="2685603" cy="2195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13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heckerboard(across)">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32"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out)">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32"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circle(ou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1+#ppt_w/2"/>
                                          </p:val>
                                        </p:tav>
                                        <p:tav tm="100000">
                                          <p:val>
                                            <p:strVal val="#ppt_x"/>
                                          </p:val>
                                        </p:tav>
                                      </p:tavLst>
                                    </p:anim>
                                    <p:anim calcmode="lin" valueType="num">
                                      <p:cBhvr additive="base">
                                        <p:cTn id="6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out)">
                                      <p:cBhvr>
                                        <p:cTn id="73" dur="500"/>
                                        <p:tgtEl>
                                          <p:spTgt spid="6"/>
                                        </p:tgtEl>
                                      </p:cBhvr>
                                    </p:animEffect>
                                  </p:childTnLst>
                                </p:cTn>
                              </p:par>
                            </p:childTnLst>
                          </p:cTn>
                        </p:par>
                      </p:childTnLst>
                    </p:cTn>
                  </p:par>
                  <p:par>
                    <p:cTn id="74" fill="hold">
                      <p:stCondLst>
                        <p:cond delay="indefinite"/>
                      </p:stCondLst>
                      <p:childTnLst>
                        <p:par>
                          <p:cTn id="75" fill="hold">
                            <p:stCondLst>
                              <p:cond delay="0"/>
                            </p:stCondLst>
                            <p:childTnLst>
                              <p:par>
                                <p:cTn id="76" presetID="4" presetClass="entr" presetSubtype="32" fill="hold"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ox(ou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4" presetClass="entr" presetSubtype="32" fill="hold"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ox(out)">
                                      <p:cBhvr>
                                        <p:cTn id="83" dur="500"/>
                                        <p:tgtEl>
                                          <p:spTgt spid="8"/>
                                        </p:tgtEl>
                                      </p:cBhvr>
                                    </p:animEffect>
                                  </p:childTnLst>
                                </p:cTn>
                              </p:par>
                              <p:par>
                                <p:cTn id="84" presetID="51" presetClass="entr" presetSubtype="0" fill="hold"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770" decel="100000"/>
                                        <p:tgtEl>
                                          <p:spTgt spid="20"/>
                                        </p:tgtEl>
                                      </p:cBhvr>
                                    </p:animEffect>
                                    <p:animScale>
                                      <p:cBhvr>
                                        <p:cTn id="87" dur="770" decel="100000"/>
                                        <p:tgtEl>
                                          <p:spTgt spid="20"/>
                                        </p:tgtEl>
                                      </p:cBhvr>
                                      <p:from x="10000" y="10000"/>
                                      <p:to x="200000" y="450000"/>
                                    </p:animScale>
                                    <p:animScale>
                                      <p:cBhvr>
                                        <p:cTn id="88" dur="1230" accel="100000" fill="hold">
                                          <p:stCondLst>
                                            <p:cond delay="770"/>
                                          </p:stCondLst>
                                        </p:cTn>
                                        <p:tgtEl>
                                          <p:spTgt spid="20"/>
                                        </p:tgtEl>
                                      </p:cBhvr>
                                      <p:from x="200000" y="450000"/>
                                      <p:to x="100000" y="100000"/>
                                    </p:animScale>
                                    <p:set>
                                      <p:cBhvr>
                                        <p:cTn id="89" dur="770" fill="hold"/>
                                        <p:tgtEl>
                                          <p:spTgt spid="20"/>
                                        </p:tgtEl>
                                        <p:attrNameLst>
                                          <p:attrName>ppt_x</p:attrName>
                                        </p:attrNameLst>
                                      </p:cBhvr>
                                      <p:to>
                                        <p:strVal val="(0.5)"/>
                                      </p:to>
                                    </p:set>
                                    <p:anim from="(0.5)" to="(#ppt_x)" calcmode="lin" valueType="num">
                                      <p:cBhvr>
                                        <p:cTn id="90" dur="1230" accel="100000" fill="hold">
                                          <p:stCondLst>
                                            <p:cond delay="770"/>
                                          </p:stCondLst>
                                        </p:cTn>
                                        <p:tgtEl>
                                          <p:spTgt spid="20"/>
                                        </p:tgtEl>
                                        <p:attrNameLst>
                                          <p:attrName>ppt_x</p:attrName>
                                        </p:attrNameLst>
                                      </p:cBhvr>
                                    </p:anim>
                                    <p:set>
                                      <p:cBhvr>
                                        <p:cTn id="91" dur="770" fill="hold"/>
                                        <p:tgtEl>
                                          <p:spTgt spid="20"/>
                                        </p:tgtEl>
                                        <p:attrNameLst>
                                          <p:attrName>ppt_y</p:attrName>
                                        </p:attrNameLst>
                                      </p:cBhvr>
                                      <p:to>
                                        <p:strVal val="(#ppt_y+0.4)"/>
                                      </p:to>
                                    </p:set>
                                    <p:anim from="(#ppt_y+0.4)" to="(#ppt_y)" calcmode="lin" valueType="num">
                                      <p:cBhvr>
                                        <p:cTn id="92" dur="1230" accel="100000" fill="hold">
                                          <p:stCondLst>
                                            <p:cond delay="770"/>
                                          </p:stCondLst>
                                        </p:cTn>
                                        <p:tgtEl>
                                          <p:spTgt spid="20"/>
                                        </p:tgtEl>
                                        <p:attrNameLst>
                                          <p:attrName>ppt_y</p:attrName>
                                        </p:attrNameLst>
                                      </p:cBhvr>
                                    </p:anim>
                                  </p:childTnLst>
                                </p:cTn>
                              </p:par>
                              <p:par>
                                <p:cTn id="93" presetID="3" presetClass="entr" presetSubtype="10" fill="hold"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linds(horizontal)">
                                      <p:cBhvr>
                                        <p:cTn id="9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autoUpdateAnimBg="0"/>
      <p:bldP spid="17"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3"/>
          <p:cNvSpPr txBox="1">
            <a:spLocks noChangeArrowheads="1"/>
          </p:cNvSpPr>
          <p:nvPr/>
        </p:nvSpPr>
        <p:spPr bwMode="auto">
          <a:xfrm>
            <a:off x="1059878" y="2846255"/>
            <a:ext cx="2380713" cy="2554545"/>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lnSpc>
                <a:spcPct val="100000"/>
              </a:lnSpc>
              <a:spcBef>
                <a:spcPct val="0"/>
              </a:spcBef>
              <a:spcAft>
                <a:spcPct val="0"/>
              </a:spcAft>
              <a:buClrTx/>
              <a:buSzTx/>
              <a:buFont typeface="Arial" panose="020B0604020202020204" pitchFamily="34" charset="0"/>
              <a:buNone/>
            </a:pPr>
            <a:r>
              <a:rPr lang="en-US" altLang="en-US" sz="4000" b="0" i="0" dirty="0" err="1">
                <a:solidFill>
                  <a:srgbClr val="FFFFFF"/>
                </a:solidFill>
              </a:rPr>
              <a:t>Sự</a:t>
            </a:r>
            <a:r>
              <a:rPr lang="en-US" altLang="en-US" sz="4000" b="0" i="0" dirty="0">
                <a:solidFill>
                  <a:srgbClr val="FFFFFF"/>
                </a:solidFill>
              </a:rPr>
              <a:t> </a:t>
            </a:r>
            <a:r>
              <a:rPr lang="en-US" altLang="en-US" sz="4000" b="0" i="0" dirty="0" err="1">
                <a:solidFill>
                  <a:srgbClr val="FFFFFF"/>
                </a:solidFill>
              </a:rPr>
              <a:t>chuyển</a:t>
            </a:r>
            <a:r>
              <a:rPr lang="en-US" altLang="en-US" sz="4000" b="0" i="0" dirty="0">
                <a:solidFill>
                  <a:srgbClr val="FFFFFF"/>
                </a:solidFill>
              </a:rPr>
              <a:t> </a:t>
            </a:r>
            <a:r>
              <a:rPr lang="en-US" altLang="en-US" sz="4000" b="0" i="0" dirty="0" err="1">
                <a:solidFill>
                  <a:srgbClr val="FFFFFF"/>
                </a:solidFill>
              </a:rPr>
              <a:t>biến</a:t>
            </a:r>
            <a:r>
              <a:rPr lang="en-US" altLang="en-US" sz="4000" b="0" i="0" dirty="0">
                <a:solidFill>
                  <a:srgbClr val="FFFFFF"/>
                </a:solidFill>
              </a:rPr>
              <a:t> </a:t>
            </a:r>
            <a:r>
              <a:rPr lang="en-US" altLang="en-US" sz="4000" b="0" i="0" dirty="0" err="1">
                <a:solidFill>
                  <a:srgbClr val="FFFFFF"/>
                </a:solidFill>
              </a:rPr>
              <a:t>của</a:t>
            </a:r>
            <a:r>
              <a:rPr lang="en-US" altLang="en-US" sz="4000" b="0" i="0" dirty="0">
                <a:solidFill>
                  <a:srgbClr val="FFFFFF"/>
                </a:solidFill>
              </a:rPr>
              <a:t> </a:t>
            </a:r>
            <a:r>
              <a:rPr lang="en-US" altLang="en-US" sz="4000" b="0" i="0" dirty="0" err="1">
                <a:solidFill>
                  <a:srgbClr val="FFFFFF"/>
                </a:solidFill>
              </a:rPr>
              <a:t>xã</a:t>
            </a:r>
            <a:r>
              <a:rPr lang="en-US" altLang="en-US" sz="4000" b="0" i="0" dirty="0">
                <a:solidFill>
                  <a:srgbClr val="FFFFFF"/>
                </a:solidFill>
              </a:rPr>
              <a:t> </a:t>
            </a:r>
            <a:r>
              <a:rPr lang="en-US" altLang="en-US" sz="4000" b="0" i="0" dirty="0" err="1">
                <a:solidFill>
                  <a:srgbClr val="FFFFFF"/>
                </a:solidFill>
              </a:rPr>
              <a:t>hội</a:t>
            </a:r>
            <a:r>
              <a:rPr lang="en-US" altLang="en-US" sz="4000" b="0" i="0" dirty="0">
                <a:solidFill>
                  <a:srgbClr val="FFFFFF"/>
                </a:solidFill>
              </a:rPr>
              <a:t> </a:t>
            </a:r>
            <a:r>
              <a:rPr lang="en-US" altLang="en-US" sz="4000" b="0" i="0" dirty="0" err="1">
                <a:solidFill>
                  <a:srgbClr val="FFFFFF"/>
                </a:solidFill>
              </a:rPr>
              <a:t>Việt</a:t>
            </a:r>
            <a:r>
              <a:rPr lang="en-US" altLang="en-US" sz="4000" b="0" i="0" dirty="0">
                <a:solidFill>
                  <a:srgbClr val="FFFFFF"/>
                </a:solidFill>
              </a:rPr>
              <a:t> Nam</a:t>
            </a:r>
          </a:p>
        </p:txBody>
      </p:sp>
      <p:sp>
        <p:nvSpPr>
          <p:cNvPr id="5" name="Rectangle 5"/>
          <p:cNvSpPr>
            <a:spLocks noChangeArrowheads="1"/>
          </p:cNvSpPr>
          <p:nvPr/>
        </p:nvSpPr>
        <p:spPr bwMode="auto">
          <a:xfrm>
            <a:off x="3669192" y="-39189"/>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err="1">
                <a:ln>
                  <a:noFill/>
                </a:ln>
                <a:solidFill>
                  <a:prstClr val="white"/>
                </a:solidFill>
                <a:effectLst/>
                <a:uLnTx/>
                <a:uFillTx/>
                <a:latin typeface="Times New Roman" panose="02020603050405020304" pitchFamily="18" charset="0"/>
              </a:rPr>
              <a:t>Tình</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a:ln>
                  <a:noFill/>
                </a:ln>
                <a:solidFill>
                  <a:prstClr val="white"/>
                </a:solidFill>
                <a:effectLst/>
                <a:uLnTx/>
                <a:uFillTx/>
                <a:latin typeface="Times New Roman" panose="02020603050405020304" pitchFamily="18" charset="0"/>
              </a:rPr>
              <a:t>hình</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a:ln>
                  <a:noFill/>
                </a:ln>
                <a:solidFill>
                  <a:prstClr val="white"/>
                </a:solidFill>
                <a:effectLst/>
                <a:uLnTx/>
                <a:uFillTx/>
                <a:latin typeface="Times New Roman" panose="02020603050405020304" pitchFamily="18" charset="0"/>
              </a:rPr>
              <a:t>Việt</a:t>
            </a:r>
            <a:r>
              <a:rPr kumimoji="0" lang="en-US" altLang="en-US" sz="2800" b="1" i="1" u="none" strike="noStrike" kern="0" cap="none" spc="0" normalizeH="0" noProof="0" dirty="0">
                <a:ln>
                  <a:noFill/>
                </a:ln>
                <a:solidFill>
                  <a:prstClr val="white"/>
                </a:solidFill>
                <a:effectLst/>
                <a:uLnTx/>
                <a:uFillTx/>
                <a:latin typeface="Times New Roman" panose="02020603050405020304" pitchFamily="18" charset="0"/>
              </a:rPr>
              <a:t> Nam</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074404586"/>
              </p:ext>
            </p:extLst>
          </p:nvPr>
        </p:nvGraphicFramePr>
        <p:xfrm>
          <a:off x="3569493" y="100526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11"/>
          <p:cNvSpPr>
            <a:spLocks noChangeArrowheads="1"/>
          </p:cNvSpPr>
          <p:nvPr/>
        </p:nvSpPr>
        <p:spPr bwMode="auto">
          <a:xfrm>
            <a:off x="1075017" y="5617146"/>
            <a:ext cx="83461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trên</a:t>
            </a:r>
            <a:r>
              <a:rPr lang="en-US" altLang="en-US" sz="2400" i="1" dirty="0">
                <a:solidFill>
                  <a:srgbClr val="FF0000"/>
                </a:solidFill>
                <a:latin typeface="Times New Roman" panose="02020603050405020304" pitchFamily="18" charset="0"/>
              </a:rPr>
              <a:t> do </a:t>
            </a:r>
            <a:r>
              <a:rPr lang="en-US" altLang="en-US" sz="2400" i="1" dirty="0" err="1">
                <a:solidFill>
                  <a:srgbClr val="FF0000"/>
                </a:solidFill>
                <a:latin typeface="Times New Roman" panose="02020603050405020304" pitchFamily="18" charset="0"/>
              </a:rPr>
              <a:t>giai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cấp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tầng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lãnh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đạo</a:t>
            </a:r>
            <a:r>
              <a:rPr lang="en-US" altLang="en-US" sz="2400" i="1" dirty="0">
                <a:solidFill>
                  <a:srgbClr val="FF0000"/>
                </a:solidFill>
                <a:latin typeface="Times New Roman" panose="02020603050405020304" pitchFamily="18" charset="0"/>
              </a:rPr>
              <a:t>?</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này</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đã</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diễn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ra</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như</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thế</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3040" y="5092887"/>
            <a:ext cx="1455527" cy="160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862148" y="752793"/>
            <a:ext cx="9259910" cy="507639"/>
          </a:xfrm>
          <a:prstGeom prst="rect">
            <a:avLst/>
          </a:prstGeom>
          <a:solidFill>
            <a:srgbClr val="00B05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trào</a:t>
            </a:r>
            <a:r>
              <a:rPr lang="en-US" altLang="en-US" sz="2400" i="0" dirty="0">
                <a:solidFill>
                  <a:schemeClr val="bg1"/>
                </a:solidFill>
              </a:rPr>
              <a:t> </a:t>
            </a:r>
            <a:r>
              <a:rPr lang="en-US" altLang="en-US" sz="2400" i="0" dirty="0" err="1">
                <a:solidFill>
                  <a:schemeClr val="bg1"/>
                </a:solidFill>
              </a:rPr>
              <a:t>yêu</a:t>
            </a:r>
            <a:r>
              <a:rPr lang="en-US" altLang="en-US" sz="2400" i="0" dirty="0">
                <a:solidFill>
                  <a:schemeClr val="bg1"/>
                </a:solidFill>
              </a:rPr>
              <a:t> </a:t>
            </a:r>
            <a:r>
              <a:rPr lang="en-US" altLang="en-US" sz="2400" i="0" dirty="0" err="1">
                <a:solidFill>
                  <a:schemeClr val="bg1"/>
                </a:solidFill>
              </a:rPr>
              <a:t>nước</a:t>
            </a:r>
            <a:r>
              <a:rPr lang="en-US" altLang="en-US" sz="2400" i="0" dirty="0">
                <a:solidFill>
                  <a:schemeClr val="bg1"/>
                </a:solidFill>
              </a:rPr>
              <a:t> </a:t>
            </a:r>
            <a:r>
              <a:rPr lang="en-US" altLang="en-US" sz="2400" i="0" dirty="0" err="1">
                <a:solidFill>
                  <a:schemeClr val="bg1"/>
                </a:solidFill>
              </a:rPr>
              <a:t>theo</a:t>
            </a:r>
            <a:r>
              <a:rPr lang="en-US" altLang="en-US" sz="2400" i="0" dirty="0">
                <a:solidFill>
                  <a:schemeClr val="bg1"/>
                </a:solidFill>
              </a:rPr>
              <a:t> </a:t>
            </a:r>
            <a:r>
              <a:rPr lang="en-US" altLang="en-US" sz="2400" i="0" dirty="0" err="1">
                <a:solidFill>
                  <a:schemeClr val="bg1"/>
                </a:solidFill>
              </a:rPr>
              <a:t>khuynh</a:t>
            </a:r>
            <a:r>
              <a:rPr lang="en-US" altLang="en-US" sz="2400" i="0" dirty="0">
                <a:solidFill>
                  <a:schemeClr val="bg1"/>
                </a:solidFill>
              </a:rPr>
              <a:t> </a:t>
            </a:r>
            <a:r>
              <a:rPr lang="en-US" altLang="en-US" sz="2400" i="0" dirty="0" err="1">
                <a:solidFill>
                  <a:schemeClr val="bg1"/>
                </a:solidFill>
              </a:rPr>
              <a:t>hướng</a:t>
            </a:r>
            <a:r>
              <a:rPr lang="en-US" altLang="en-US" sz="2400" i="0" dirty="0">
                <a:solidFill>
                  <a:schemeClr val="bg1"/>
                </a:solidFill>
              </a:rPr>
              <a:t> </a:t>
            </a: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kiến</a:t>
            </a:r>
            <a:r>
              <a:rPr lang="en-US" altLang="en-US" sz="2400" i="0" dirty="0">
                <a:solidFill>
                  <a:schemeClr val="bg1"/>
                </a:solidFill>
              </a:rPr>
              <a:t> </a:t>
            </a:r>
            <a:r>
              <a:rPr lang="en-US" altLang="en-US" sz="2400" i="0" dirty="0" err="1">
                <a:solidFill>
                  <a:schemeClr val="bg1"/>
                </a:solidFill>
              </a:rPr>
              <a:t>và</a:t>
            </a:r>
            <a:r>
              <a:rPr lang="en-US" altLang="en-US" sz="2400" i="0" dirty="0">
                <a:solidFill>
                  <a:schemeClr val="bg1"/>
                </a:solidFill>
              </a:rPr>
              <a:t> </a:t>
            </a:r>
            <a:r>
              <a:rPr lang="en-US" altLang="en-US" sz="2400" i="0" dirty="0" err="1">
                <a:solidFill>
                  <a:schemeClr val="bg1"/>
                </a:solidFill>
              </a:rPr>
              <a:t>tư</a:t>
            </a:r>
            <a:r>
              <a:rPr lang="en-US" altLang="en-US" sz="2400" i="0" dirty="0">
                <a:solidFill>
                  <a:schemeClr val="bg1"/>
                </a:solidFill>
              </a:rPr>
              <a:t> </a:t>
            </a:r>
            <a:r>
              <a:rPr lang="en-US" altLang="en-US" sz="2400" i="0" dirty="0" err="1">
                <a:solidFill>
                  <a:schemeClr val="bg1"/>
                </a:solidFill>
              </a:rPr>
              <a:t>sản</a:t>
            </a:r>
            <a:endParaRPr lang="en-US" altLang="en-US" sz="2400" i="0" dirty="0">
              <a:solidFill>
                <a:schemeClr val="bg1"/>
              </a:solidFill>
            </a:endParaRPr>
          </a:p>
        </p:txBody>
      </p:sp>
      <p:sp>
        <p:nvSpPr>
          <p:cNvPr id="8" name="Rectangle 7"/>
          <p:cNvSpPr>
            <a:spLocks noChangeArrowheads="1"/>
          </p:cNvSpPr>
          <p:nvPr/>
        </p:nvSpPr>
        <p:spPr bwMode="auto">
          <a:xfrm>
            <a:off x="3409406" y="-7757"/>
            <a:ext cx="4570569" cy="646847"/>
          </a:xfrm>
          <a:prstGeom prst="rect">
            <a:avLst/>
          </a:prstGeom>
          <a:solidFill>
            <a:sysClr val="windowText" lastClr="000000"/>
          </a:solidFill>
          <a:ln w="38100">
            <a:solidFill>
              <a:srgbClr val="0563C1"/>
            </a:solidFill>
            <a:miter lim="800000"/>
            <a:headEnd/>
            <a:tailEnd/>
          </a:ln>
          <a:effec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base" latinLnBrk="0" hangingPunct="1">
              <a:lnSpc>
                <a:spcPct val="100000"/>
              </a:lnSpc>
              <a:spcBef>
                <a:spcPct val="0"/>
              </a:spcBef>
              <a:spcAft>
                <a:spcPct val="0"/>
              </a:spcAft>
              <a:buClrTx/>
              <a:buSzTx/>
              <a:buFont typeface="Wingdings 3" panose="05040102010807070707" pitchFamily="18" charset="2"/>
              <a:buNone/>
              <a:tabLst/>
              <a:defRPr/>
            </a:pPr>
            <a:r>
              <a:rPr kumimoji="0" lang="en-US" altLang="en-US" sz="2800" b="1" i="0" u="none" strike="noStrike" kern="0" cap="none" spc="0" normalizeH="0" baseline="0" noProof="0" dirty="0" err="1">
                <a:ln>
                  <a:noFill/>
                </a:ln>
                <a:solidFill>
                  <a:prstClr val="white"/>
                </a:solidFill>
                <a:effectLst/>
                <a:uLnTx/>
                <a:uFillTx/>
                <a:latin typeface="Arial" panose="020B0604020202020204" pitchFamily="34" charset="0"/>
                <a:cs typeface="Arial" panose="020B0604020202020204" pitchFamily="34" charset="0"/>
              </a:rPr>
              <a:t>Tình</a:t>
            </a:r>
            <a:r>
              <a:rPr kumimoji="0" lang="en-US" altLang="en-US" sz="2800" b="1" i="0" u="none" strike="noStrike" kern="0" cap="none" spc="0" normalizeH="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a:ln>
                  <a:noFill/>
                </a:ln>
                <a:solidFill>
                  <a:prstClr val="white"/>
                </a:solidFill>
                <a:effectLst/>
                <a:uLnTx/>
                <a:uFillTx/>
                <a:latin typeface="Arial" panose="020B0604020202020204" pitchFamily="34" charset="0"/>
                <a:cs typeface="Arial" panose="020B0604020202020204" pitchFamily="34" charset="0"/>
              </a:rPr>
              <a:t>hình</a:t>
            </a:r>
            <a:r>
              <a:rPr kumimoji="0" lang="en-US" altLang="en-US" sz="2800" b="1" i="0" u="none" strike="noStrike" kern="0" cap="none" spc="0" normalizeH="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a:ln>
                  <a:noFill/>
                </a:ln>
                <a:solidFill>
                  <a:prstClr val="white"/>
                </a:solidFill>
                <a:effectLst/>
                <a:uLnTx/>
                <a:uFillTx/>
                <a:latin typeface="Arial" panose="020B0604020202020204" pitchFamily="34" charset="0"/>
                <a:cs typeface="Arial" panose="020B0604020202020204" pitchFamily="34" charset="0"/>
              </a:rPr>
              <a:t>Việ</a:t>
            </a:r>
            <a:r>
              <a:rPr lang="en-US" altLang="en-US" sz="2800" b="1" kern="0" dirty="0">
                <a:solidFill>
                  <a:prstClr val="white"/>
                </a:solidFill>
                <a:latin typeface="Arial" panose="020B0604020202020204" pitchFamily="34" charset="0"/>
                <a:cs typeface="Arial" panose="020B0604020202020204" pitchFamily="34" charset="0"/>
              </a:rPr>
              <a:t>t Nam</a:t>
            </a:r>
            <a:endPar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4164629651"/>
              </p:ext>
            </p:extLst>
          </p:nvPr>
        </p:nvGraphicFramePr>
        <p:xfrm>
          <a:off x="1075017" y="1253767"/>
          <a:ext cx="9985188" cy="4080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ight Arrow 2"/>
          <p:cNvSpPr/>
          <p:nvPr/>
        </p:nvSpPr>
        <p:spPr>
          <a:xfrm>
            <a:off x="255494" y="5876365"/>
            <a:ext cx="443753" cy="8202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diamond(in)">
                                      <p:cBhvr>
                                        <p:cTn id="7" dur="500"/>
                                        <p:tgtEl>
                                          <p:spTgt spid="3482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5E13EA88-9E2D-472F-979A-55E0A5C4F426}"/>
                                            </p:graphicEl>
                                          </p:spTgt>
                                        </p:tgtEl>
                                        <p:attrNameLst>
                                          <p:attrName>style.visibility</p:attrName>
                                        </p:attrNameLst>
                                      </p:cBhvr>
                                      <p:to>
                                        <p:strVal val="visible"/>
                                      </p:to>
                                    </p:set>
                                    <p:animEffect transition="in" filter="fade">
                                      <p:cBhvr>
                                        <p:cTn id="15" dur="500"/>
                                        <p:tgtEl>
                                          <p:spTgt spid="2">
                                            <p:graphicEl>
                                              <a:dgm id="{5E13EA88-9E2D-472F-979A-55E0A5C4F42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9D44F36-74BA-4BB0-8619-6CC2B89A6EDF}"/>
                                            </p:graphicEl>
                                          </p:spTgt>
                                        </p:tgtEl>
                                        <p:attrNameLst>
                                          <p:attrName>style.visibility</p:attrName>
                                        </p:attrNameLst>
                                      </p:cBhvr>
                                      <p:to>
                                        <p:strVal val="visible"/>
                                      </p:to>
                                    </p:set>
                                    <p:animEffect transition="in" filter="fade">
                                      <p:cBhvr>
                                        <p:cTn id="20" dur="500"/>
                                        <p:tgtEl>
                                          <p:spTgt spid="2">
                                            <p:graphicEl>
                                              <a:dgm id="{99D44F36-74BA-4BB0-8619-6CC2B89A6E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1D2265C-08FA-4752-9079-FDBFB73612AD}"/>
                                            </p:graphicEl>
                                          </p:spTgt>
                                        </p:tgtEl>
                                        <p:attrNameLst>
                                          <p:attrName>style.visibility</p:attrName>
                                        </p:attrNameLst>
                                      </p:cBhvr>
                                      <p:to>
                                        <p:strVal val="visible"/>
                                      </p:to>
                                    </p:set>
                                    <p:animEffect transition="in" filter="fade">
                                      <p:cBhvr>
                                        <p:cTn id="23" dur="500"/>
                                        <p:tgtEl>
                                          <p:spTgt spid="2">
                                            <p:graphicEl>
                                              <a:dgm id="{01D2265C-08FA-4752-9079-FDBFB73612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19E63A-D284-4ED9-AAFE-0A7743283402}"/>
                                            </p:graphicEl>
                                          </p:spTgt>
                                        </p:tgtEl>
                                        <p:attrNameLst>
                                          <p:attrName>style.visibility</p:attrName>
                                        </p:attrNameLst>
                                      </p:cBhvr>
                                      <p:to>
                                        <p:strVal val="visible"/>
                                      </p:to>
                                    </p:set>
                                    <p:animEffect transition="in" filter="fade">
                                      <p:cBhvr>
                                        <p:cTn id="28" dur="500"/>
                                        <p:tgtEl>
                                          <p:spTgt spid="2">
                                            <p:graphicEl>
                                              <a:dgm id="{FD19E63A-D284-4ED9-AAFE-0A77432834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3F6607-DD13-4F7C-A7A5-7E7ABC134D9C}"/>
                                            </p:graphicEl>
                                          </p:spTgt>
                                        </p:tgtEl>
                                        <p:attrNameLst>
                                          <p:attrName>style.visibility</p:attrName>
                                        </p:attrNameLst>
                                      </p:cBhvr>
                                      <p:to>
                                        <p:strVal val="visible"/>
                                      </p:to>
                                    </p:set>
                                    <p:animEffect transition="in" filter="fade">
                                      <p:cBhvr>
                                        <p:cTn id="31" dur="500"/>
                                        <p:tgtEl>
                                          <p:spTgt spid="2">
                                            <p:graphicEl>
                                              <a:dgm id="{373F6607-DD13-4F7C-A7A5-7E7ABC134D9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2BA7F-E178-46F7-ADB0-8565FCBD009A}"/>
                                            </p:graphicEl>
                                          </p:spTgt>
                                        </p:tgtEl>
                                        <p:attrNameLst>
                                          <p:attrName>style.visibility</p:attrName>
                                        </p:attrNameLst>
                                      </p:cBhvr>
                                      <p:to>
                                        <p:strVal val="visible"/>
                                      </p:to>
                                    </p:set>
                                    <p:animEffect transition="in" filter="fade">
                                      <p:cBhvr>
                                        <p:cTn id="36" dur="500"/>
                                        <p:tgtEl>
                                          <p:spTgt spid="2">
                                            <p:graphicEl>
                                              <a:dgm id="{1E62BA7F-E178-46F7-ADB0-8565FCBD009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63A49BDD-1F6E-4C86-A418-80BC743EA20D}"/>
                                            </p:graphicEl>
                                          </p:spTgt>
                                        </p:tgtEl>
                                        <p:attrNameLst>
                                          <p:attrName>style.visibility</p:attrName>
                                        </p:attrNameLst>
                                      </p:cBhvr>
                                      <p:to>
                                        <p:strVal val="visible"/>
                                      </p:to>
                                    </p:set>
                                    <p:animEffect transition="in" filter="fade">
                                      <p:cBhvr>
                                        <p:cTn id="41" dur="500"/>
                                        <p:tgtEl>
                                          <p:spTgt spid="2">
                                            <p:graphicEl>
                                              <a:dgm id="{63A49BDD-1F6E-4C86-A418-80BC743EA20D}"/>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2B5691C1-F31B-4EEE-9C2E-E0ECC135D5EE}"/>
                                            </p:graphicEl>
                                          </p:spTgt>
                                        </p:tgtEl>
                                        <p:attrNameLst>
                                          <p:attrName>style.visibility</p:attrName>
                                        </p:attrNameLst>
                                      </p:cBhvr>
                                      <p:to>
                                        <p:strVal val="visible"/>
                                      </p:to>
                                    </p:set>
                                    <p:animEffect transition="in" filter="fade">
                                      <p:cBhvr>
                                        <p:cTn id="44" dur="500"/>
                                        <p:tgtEl>
                                          <p:spTgt spid="2">
                                            <p:graphicEl>
                                              <a:dgm id="{2B5691C1-F31B-4EEE-9C2E-E0ECC135D5EE}"/>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A3564E1-79BA-4010-80B7-42ECEC91F3B4}"/>
                                            </p:graphicEl>
                                          </p:spTgt>
                                        </p:tgtEl>
                                        <p:attrNameLst>
                                          <p:attrName>style.visibility</p:attrName>
                                        </p:attrNameLst>
                                      </p:cBhvr>
                                      <p:to>
                                        <p:strVal val="visible"/>
                                      </p:to>
                                    </p:set>
                                    <p:animEffect transition="in" filter="fade">
                                      <p:cBhvr>
                                        <p:cTn id="49" dur="500"/>
                                        <p:tgtEl>
                                          <p:spTgt spid="2">
                                            <p:graphicEl>
                                              <a:dgm id="{9A3564E1-79BA-4010-80B7-42ECEC91F3B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0D46913C-EE77-4C81-A37A-03CEE4F6468A}"/>
                                            </p:graphicEl>
                                          </p:spTgt>
                                        </p:tgtEl>
                                        <p:attrNameLst>
                                          <p:attrName>style.visibility</p:attrName>
                                        </p:attrNameLst>
                                      </p:cBhvr>
                                      <p:to>
                                        <p:strVal val="visible"/>
                                      </p:to>
                                    </p:set>
                                    <p:animEffect transition="in" filter="fade">
                                      <p:cBhvr>
                                        <p:cTn id="52" dur="500"/>
                                        <p:tgtEl>
                                          <p:spTgt spid="2">
                                            <p:graphicEl>
                                              <a:dgm id="{0D46913C-EE77-4C81-A37A-03CEE4F6468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34820"/>
                                        </p:tgtEl>
                                        <p:attrNameLst>
                                          <p:attrName>style.visibility</p:attrName>
                                        </p:attrNameLst>
                                      </p:cBhvr>
                                      <p:to>
                                        <p:strVal val="visible"/>
                                      </p:to>
                                    </p:set>
                                    <p:animEffect transition="in" filter="checkerboard(across)">
                                      <p:cBhvr>
                                        <p:cTn id="5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7" grpId="0" bldLvl="0" animBg="1" autoUpdateAnimBg="0"/>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15</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484313"/>
            <a:ext cx="3455894" cy="3889375"/>
          </a:xfrm>
          <a:noFill/>
        </p:spPr>
      </p:pic>
      <p:sp>
        <p:nvSpPr>
          <p:cNvPr id="35844" name="Text Box 3"/>
          <p:cNvSpPr txBox="1">
            <a:spLocks noChangeArrowheads="1"/>
          </p:cNvSpPr>
          <p:nvPr/>
        </p:nvSpPr>
        <p:spPr bwMode="auto">
          <a:xfrm>
            <a:off x="714842" y="5510213"/>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err="1">
                <a:solidFill>
                  <a:prstClr val="black"/>
                </a:solidFill>
                <a:latin typeface="Arial" panose="020B0604020202020204" pitchFamily="34" charset="0"/>
                <a:cs typeface="Arial" panose="020B0604020202020204" pitchFamily="34" charset="0"/>
              </a:rPr>
              <a:t>Vua</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Hàm</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Nghi</a:t>
            </a:r>
            <a:endParaRPr lang="en-US" altLang="en-US" b="1" i="1" dirty="0">
              <a:solidFill>
                <a:prstClr val="black"/>
              </a:solidFill>
              <a:latin typeface="Arial" panose="020B0604020202020204" pitchFamily="34" charset="0"/>
              <a:cs typeface="Arial" panose="020B0604020202020204" pitchFamily="34" charset="0"/>
            </a:endParaRP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895" y="1484314"/>
            <a:ext cx="4008532"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497327"/>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92103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8451804" y="5510213"/>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a:solidFill>
                  <a:prstClr val="black"/>
                </a:solidFill>
                <a:latin typeface="Arial" panose="020B0604020202020204" pitchFamily="34" charset="0"/>
                <a:cs typeface="Arial" panose="020B0604020202020204" pitchFamily="34" charset="0"/>
              </a:rPr>
              <a:t>Phan </a:t>
            </a:r>
            <a:r>
              <a:rPr lang="en-US" altLang="en-US" b="1" i="1" dirty="0" err="1">
                <a:solidFill>
                  <a:prstClr val="black"/>
                </a:solidFill>
                <a:latin typeface="Arial" panose="020B0604020202020204" pitchFamily="34" charset="0"/>
                <a:cs typeface="Arial" panose="020B0604020202020204" pitchFamily="34" charset="0"/>
              </a:rPr>
              <a:t>Đình</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Phùng</a:t>
            </a:r>
            <a:endParaRPr lang="en-US" altLang="en-US" b="1" i="1" dirty="0">
              <a:solidFill>
                <a:prstClr val="black"/>
              </a:solidFill>
              <a:latin typeface="Arial" panose="020B0604020202020204" pitchFamily="34" charset="0"/>
              <a:cs typeface="Arial" panose="020B0604020202020204" pitchFamily="34" charset="0"/>
            </a:endParaRP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5849"/>
                                        </p:tgtEl>
                                        <p:attrNameLst>
                                          <p:attrName>style.visibility</p:attrName>
                                        </p:attrNameLst>
                                      </p:cBhvr>
                                      <p:to>
                                        <p:strVal val="visible"/>
                                      </p:to>
                                    </p:set>
                                    <p:anim calcmode="lin" valueType="num">
                                      <p:cBhvr>
                                        <p:cTn id="7" dur="1000" fill="hold"/>
                                        <p:tgtEl>
                                          <p:spTgt spid="35849"/>
                                        </p:tgtEl>
                                        <p:attrNameLst>
                                          <p:attrName>ppt_w</p:attrName>
                                        </p:attrNameLst>
                                      </p:cBhvr>
                                      <p:tavLst>
                                        <p:tav tm="0">
                                          <p:val>
                                            <p:fltVal val="0"/>
                                          </p:val>
                                        </p:tav>
                                        <p:tav tm="100000">
                                          <p:val>
                                            <p:strVal val="#ppt_w"/>
                                          </p:val>
                                        </p:tav>
                                      </p:tavLst>
                                    </p:anim>
                                    <p:anim calcmode="lin" valueType="num">
                                      <p:cBhvr>
                                        <p:cTn id="8" dur="1000" fill="hold"/>
                                        <p:tgtEl>
                                          <p:spTgt spid="35849"/>
                                        </p:tgtEl>
                                        <p:attrNameLst>
                                          <p:attrName>ppt_h</p:attrName>
                                        </p:attrNameLst>
                                      </p:cBhvr>
                                      <p:tavLst>
                                        <p:tav tm="0">
                                          <p:val>
                                            <p:fltVal val="0"/>
                                          </p:val>
                                        </p:tav>
                                        <p:tav tm="100000">
                                          <p:val>
                                            <p:strVal val="#ppt_h"/>
                                          </p:val>
                                        </p:tav>
                                      </p:tavLst>
                                    </p:anim>
                                    <p:anim calcmode="lin" valueType="num">
                                      <p:cBhvr>
                                        <p:cTn id="9" dur="1000" fill="hold"/>
                                        <p:tgtEl>
                                          <p:spTgt spid="35849"/>
                                        </p:tgtEl>
                                        <p:attrNameLst>
                                          <p:attrName>style.rotation</p:attrName>
                                        </p:attrNameLst>
                                      </p:cBhvr>
                                      <p:tavLst>
                                        <p:tav tm="0">
                                          <p:val>
                                            <p:fltVal val="90"/>
                                          </p:val>
                                        </p:tav>
                                        <p:tav tm="100000">
                                          <p:val>
                                            <p:fltVal val="0"/>
                                          </p:val>
                                        </p:tav>
                                      </p:tavLst>
                                    </p:anim>
                                    <p:animEffect transition="in" filter="fade">
                                      <p:cBhvr>
                                        <p:cTn id="10" dur="1000"/>
                                        <p:tgtEl>
                                          <p:spTgt spid="3584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5843"/>
                                        </p:tgtEl>
                                        <p:attrNameLst>
                                          <p:attrName>style.visibility</p:attrName>
                                        </p:attrNameLst>
                                      </p:cBhvr>
                                      <p:to>
                                        <p:strVal val="visible"/>
                                      </p:to>
                                    </p:set>
                                    <p:anim to="" calcmode="lin" valueType="num">
                                      <p:cBhvr>
                                        <p:cTn id="15" dur="1" fill="hold"/>
                                        <p:tgtEl>
                                          <p:spTgt spid="35843"/>
                                        </p:tgtEl>
                                      </p:cBhvr>
                                    </p:anim>
                                  </p:childTnLst>
                                </p:cTn>
                              </p:par>
                              <p:par>
                                <p:cTn id="16" presetID="10" presetClass="entr" presetSubtype="0" fill="hold" grpId="0" nodeType="withEffect">
                                  <p:stCondLst>
                                    <p:cond delay="0"/>
                                  </p:stCondLst>
                                  <p:childTnLst>
                                    <p:set>
                                      <p:cBhvr>
                                        <p:cTn id="17" dur="1" fill="hold">
                                          <p:stCondLst>
                                            <p:cond delay="0"/>
                                          </p:stCondLst>
                                        </p:cTn>
                                        <p:tgtEl>
                                          <p:spTgt spid="35844"/>
                                        </p:tgtEl>
                                        <p:attrNameLst>
                                          <p:attrName>style.visibility</p:attrName>
                                        </p:attrNameLst>
                                      </p:cBhvr>
                                      <p:to>
                                        <p:strVal val="visible"/>
                                      </p:to>
                                    </p:set>
                                    <p:animEffect transition="in" filter="fade">
                                      <p:cBhvr>
                                        <p:cTn id="18" dur="2000"/>
                                        <p:tgtEl>
                                          <p:spTgt spid="35844"/>
                                        </p:tgtEl>
                                      </p:cBhvr>
                                    </p:animEffect>
                                  </p:childTnLst>
                                </p:cTn>
                              </p:par>
                              <p:par>
                                <p:cTn id="19" presetID="21" presetClass="entr" presetSubtype="4" fill="hold" nodeType="withEffect">
                                  <p:stCondLst>
                                    <p:cond delay="0"/>
                                  </p:stCondLst>
                                  <p:childTnLst>
                                    <p:set>
                                      <p:cBhvr>
                                        <p:cTn id="20" dur="1" fill="hold">
                                          <p:stCondLst>
                                            <p:cond delay="0"/>
                                          </p:stCondLst>
                                        </p:cTn>
                                        <p:tgtEl>
                                          <p:spTgt spid="35845"/>
                                        </p:tgtEl>
                                        <p:attrNameLst>
                                          <p:attrName>style.visibility</p:attrName>
                                        </p:attrNameLst>
                                      </p:cBhvr>
                                      <p:to>
                                        <p:strVal val="visible"/>
                                      </p:to>
                                    </p:set>
                                    <p:animEffect transition="in" filter="wheel(4)">
                                      <p:cBhvr>
                                        <p:cTn id="21" dur="2000"/>
                                        <p:tgtEl>
                                          <p:spTgt spid="35845"/>
                                        </p:tgtEl>
                                      </p:cBhvr>
                                    </p:animEffect>
                                  </p:childTnLst>
                                </p:cTn>
                              </p:par>
                              <p:par>
                                <p:cTn id="22" presetID="30" presetClass="entr" presetSubtype="0" fill="hold" grpId="0" nodeType="withEffect">
                                  <p:stCondLst>
                                    <p:cond delay="0"/>
                                  </p:stCondLst>
                                  <p:childTnLst>
                                    <p:set>
                                      <p:cBhvr>
                                        <p:cTn id="23" dur="1" fill="hold">
                                          <p:stCondLst>
                                            <p:cond delay="0"/>
                                          </p:stCondLst>
                                        </p:cTn>
                                        <p:tgtEl>
                                          <p:spTgt spid="35846"/>
                                        </p:tgtEl>
                                        <p:attrNameLst>
                                          <p:attrName>style.visibility</p:attrName>
                                        </p:attrNameLst>
                                      </p:cBhvr>
                                      <p:to>
                                        <p:strVal val="visible"/>
                                      </p:to>
                                    </p:set>
                                    <p:animEffect transition="in" filter="fade">
                                      <p:cBhvr>
                                        <p:cTn id="24" dur="800" decel="100000"/>
                                        <p:tgtEl>
                                          <p:spTgt spid="35846"/>
                                        </p:tgtEl>
                                      </p:cBhvr>
                                    </p:animEffect>
                                    <p:anim calcmode="lin" valueType="num">
                                      <p:cBhvr>
                                        <p:cTn id="25" dur="800" decel="100000" fill="hold"/>
                                        <p:tgtEl>
                                          <p:spTgt spid="35846"/>
                                        </p:tgtEl>
                                        <p:attrNameLst>
                                          <p:attrName>style.rotation</p:attrName>
                                        </p:attrNameLst>
                                      </p:cBhvr>
                                      <p:tavLst>
                                        <p:tav tm="0">
                                          <p:val>
                                            <p:fltVal val="-90"/>
                                          </p:val>
                                        </p:tav>
                                        <p:tav tm="100000">
                                          <p:val>
                                            <p:fltVal val="0"/>
                                          </p:val>
                                        </p:tav>
                                      </p:tavLst>
                                    </p:anim>
                                    <p:anim calcmode="lin" valueType="num">
                                      <p:cBhvr>
                                        <p:cTn id="26" dur="800" decel="100000" fill="hold"/>
                                        <p:tgtEl>
                                          <p:spTgt spid="35846"/>
                                        </p:tgtEl>
                                        <p:attrNameLst>
                                          <p:attrName>ppt_x</p:attrName>
                                        </p:attrNameLst>
                                      </p:cBhvr>
                                      <p:tavLst>
                                        <p:tav tm="0">
                                          <p:val>
                                            <p:strVal val="#ppt_x+0.4"/>
                                          </p:val>
                                        </p:tav>
                                        <p:tav tm="100000">
                                          <p:val>
                                            <p:strVal val="#ppt_x-0.05"/>
                                          </p:val>
                                        </p:tav>
                                      </p:tavLst>
                                    </p:anim>
                                    <p:anim calcmode="lin" valueType="num">
                                      <p:cBhvr>
                                        <p:cTn id="27" dur="800" decel="100000" fill="hold"/>
                                        <p:tgtEl>
                                          <p:spTgt spid="3584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35847"/>
                                        </p:tgtEl>
                                        <p:attrNameLst>
                                          <p:attrName>style.visibility</p:attrName>
                                        </p:attrNameLst>
                                      </p:cBhvr>
                                      <p:to>
                                        <p:strVal val="visible"/>
                                      </p:to>
                                    </p:set>
                                    <p:animEffect transition="in" filter="fade">
                                      <p:cBhvr>
                                        <p:cTn id="32" dur="1000"/>
                                        <p:tgtEl>
                                          <p:spTgt spid="35847"/>
                                        </p:tgtEl>
                                      </p:cBhvr>
                                    </p:animEffect>
                                    <p:anim calcmode="lin" valueType="num">
                                      <p:cBhvr>
                                        <p:cTn id="33" dur="1000" fill="hold"/>
                                        <p:tgtEl>
                                          <p:spTgt spid="35847"/>
                                        </p:tgtEl>
                                        <p:attrNameLst>
                                          <p:attrName>ppt_x</p:attrName>
                                        </p:attrNameLst>
                                      </p:cBhvr>
                                      <p:tavLst>
                                        <p:tav tm="0">
                                          <p:val>
                                            <p:strVal val="#ppt_x"/>
                                          </p:val>
                                        </p:tav>
                                        <p:tav tm="100000">
                                          <p:val>
                                            <p:strVal val="#ppt_x"/>
                                          </p:val>
                                        </p:tav>
                                      </p:tavLst>
                                    </p:anim>
                                    <p:anim calcmode="lin" valueType="num">
                                      <p:cBhvr>
                                        <p:cTn id="34" dur="900" decel="100000" fill="hold"/>
                                        <p:tgtEl>
                                          <p:spTgt spid="358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36" presetID="30" presetClass="entr" presetSubtype="0" fill="hold" grpId="0" nodeType="withEffect">
                                  <p:stCondLst>
                                    <p:cond delay="0"/>
                                  </p:stCondLst>
                                  <p:childTnLst>
                                    <p:set>
                                      <p:cBhvr>
                                        <p:cTn id="37" dur="1" fill="hold">
                                          <p:stCondLst>
                                            <p:cond delay="0"/>
                                          </p:stCondLst>
                                        </p:cTn>
                                        <p:tgtEl>
                                          <p:spTgt spid="35848"/>
                                        </p:tgtEl>
                                        <p:attrNameLst>
                                          <p:attrName>style.visibility</p:attrName>
                                        </p:attrNameLst>
                                      </p:cBhvr>
                                      <p:to>
                                        <p:strVal val="visible"/>
                                      </p:to>
                                    </p:set>
                                    <p:animEffect transition="in" filter="fade">
                                      <p:cBhvr>
                                        <p:cTn id="38" dur="800" decel="100000"/>
                                        <p:tgtEl>
                                          <p:spTgt spid="35848"/>
                                        </p:tgtEl>
                                      </p:cBhvr>
                                    </p:animEffect>
                                    <p:anim calcmode="lin" valueType="num">
                                      <p:cBhvr>
                                        <p:cTn id="39" dur="800" decel="100000" fill="hold"/>
                                        <p:tgtEl>
                                          <p:spTgt spid="35848"/>
                                        </p:tgtEl>
                                        <p:attrNameLst>
                                          <p:attrName>style.rotation</p:attrName>
                                        </p:attrNameLst>
                                      </p:cBhvr>
                                      <p:tavLst>
                                        <p:tav tm="0">
                                          <p:val>
                                            <p:fltVal val="-90"/>
                                          </p:val>
                                        </p:tav>
                                        <p:tav tm="100000">
                                          <p:val>
                                            <p:fltVal val="0"/>
                                          </p:val>
                                        </p:tav>
                                      </p:tavLst>
                                    </p:anim>
                                    <p:anim calcmode="lin" valueType="num">
                                      <p:cBhvr>
                                        <p:cTn id="40" dur="800" decel="100000" fill="hold"/>
                                        <p:tgtEl>
                                          <p:spTgt spid="35848"/>
                                        </p:tgtEl>
                                        <p:attrNameLst>
                                          <p:attrName>ppt_x</p:attrName>
                                        </p:attrNameLst>
                                      </p:cBhvr>
                                      <p:tavLst>
                                        <p:tav tm="0">
                                          <p:val>
                                            <p:strVal val="#ppt_x+0.4"/>
                                          </p:val>
                                        </p:tav>
                                        <p:tav tm="100000">
                                          <p:val>
                                            <p:strVal val="#ppt_x-0.05"/>
                                          </p:val>
                                        </p:tav>
                                      </p:tavLst>
                                    </p:anim>
                                    <p:anim calcmode="lin" valueType="num">
                                      <p:cBhvr>
                                        <p:cTn id="41" dur="800" decel="100000" fill="hold"/>
                                        <p:tgtEl>
                                          <p:spTgt spid="35848"/>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16</a:t>
            </a:fld>
            <a:endParaRPr lang="en-US" altLang="en-US" sz="1400" b="1" i="1">
              <a:solidFill>
                <a:prstClr val="black"/>
              </a:solidFill>
              <a:latin typeface="Times New Roman" panose="02020603050405020304" pitchFamily="18" charset="0"/>
            </a:endParaRPr>
          </a:p>
        </p:txBody>
      </p:sp>
      <p:sp>
        <p:nvSpPr>
          <p:cNvPr id="39942" name="Rectangle 5"/>
          <p:cNvSpPr>
            <a:spLocks noChangeArrowheads="1"/>
          </p:cNvSpPr>
          <p:nvPr/>
        </p:nvSpPr>
        <p:spPr bwMode="auto">
          <a:xfrm>
            <a:off x="8258303" y="4735291"/>
            <a:ext cx="2301654" cy="80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endParaRPr lang="en-US" sz="2800" dirty="0">
              <a:solidFill>
                <a:srgbClr val="0000CC"/>
              </a:solidFill>
              <a:effectLst>
                <a:outerShdw blurRad="38100" dist="38100" dir="2700000" algn="tl">
                  <a:srgbClr val="C0C0C0"/>
                </a:outerShdw>
              </a:effectLst>
              <a:latin typeface="VNI-Times" pitchFamily="2" charset="0"/>
            </a:endParaRPr>
          </a:p>
        </p:txBody>
      </p:sp>
      <p:graphicFrame>
        <p:nvGraphicFramePr>
          <p:cNvPr id="2" name="Diagram 1"/>
          <p:cNvGraphicFramePr/>
          <p:nvPr>
            <p:extLst>
              <p:ext uri="{D42A27DB-BD31-4B8C-83A1-F6EECF244321}">
                <p14:modId xmlns:p14="http://schemas.microsoft.com/office/powerpoint/2010/main" val="2650485852"/>
              </p:ext>
            </p:extLst>
          </p:nvPr>
        </p:nvGraphicFramePr>
        <p:xfrm>
          <a:off x="1171388" y="550422"/>
          <a:ext cx="107427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921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4178D4-9DCB-4A90-BE82-FCDCB028CD70}"/>
                                            </p:graphicEl>
                                          </p:spTgt>
                                        </p:tgtEl>
                                        <p:attrNameLst>
                                          <p:attrName>style.visibility</p:attrName>
                                        </p:attrNameLst>
                                      </p:cBhvr>
                                      <p:to>
                                        <p:strVal val="visible"/>
                                      </p:to>
                                    </p:set>
                                    <p:animEffect transition="in" filter="fade">
                                      <p:cBhvr>
                                        <p:cTn id="7" dur="500"/>
                                        <p:tgtEl>
                                          <p:spTgt spid="2">
                                            <p:graphicEl>
                                              <a:dgm id="{234178D4-9DCB-4A90-BE82-FCDCB028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9E65302-04C8-4B93-A71F-CE75F2BDD47A}"/>
                                            </p:graphicEl>
                                          </p:spTgt>
                                        </p:tgtEl>
                                        <p:attrNameLst>
                                          <p:attrName>style.visibility</p:attrName>
                                        </p:attrNameLst>
                                      </p:cBhvr>
                                      <p:to>
                                        <p:strVal val="visible"/>
                                      </p:to>
                                    </p:set>
                                    <p:animEffect transition="in" filter="fade">
                                      <p:cBhvr>
                                        <p:cTn id="12" dur="500"/>
                                        <p:tgtEl>
                                          <p:spTgt spid="2">
                                            <p:graphicEl>
                                              <a:dgm id="{59E65302-04C8-4B93-A71F-CE75F2BDD4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B1D15F4-0F26-4F96-9909-4E2D486537C5}"/>
                                            </p:graphicEl>
                                          </p:spTgt>
                                        </p:tgtEl>
                                        <p:attrNameLst>
                                          <p:attrName>style.visibility</p:attrName>
                                        </p:attrNameLst>
                                      </p:cBhvr>
                                      <p:to>
                                        <p:strVal val="visible"/>
                                      </p:to>
                                    </p:set>
                                    <p:animEffect transition="in" filter="fade">
                                      <p:cBhvr>
                                        <p:cTn id="15" dur="500"/>
                                        <p:tgtEl>
                                          <p:spTgt spid="2">
                                            <p:graphicEl>
                                              <a:dgm id="{2B1D15F4-0F26-4F96-9909-4E2D486537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6F987D2-425A-4367-88BD-4BB16D71075E}"/>
                                            </p:graphicEl>
                                          </p:spTgt>
                                        </p:tgtEl>
                                        <p:attrNameLst>
                                          <p:attrName>style.visibility</p:attrName>
                                        </p:attrNameLst>
                                      </p:cBhvr>
                                      <p:to>
                                        <p:strVal val="visible"/>
                                      </p:to>
                                    </p:set>
                                    <p:animEffect transition="in" filter="fade">
                                      <p:cBhvr>
                                        <p:cTn id="20" dur="500"/>
                                        <p:tgtEl>
                                          <p:spTgt spid="2">
                                            <p:graphicEl>
                                              <a:dgm id="{26F987D2-425A-4367-88BD-4BB16D71075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127F06F-99C4-4B7F-ABE1-E7D94422081C}"/>
                                            </p:graphicEl>
                                          </p:spTgt>
                                        </p:tgtEl>
                                        <p:attrNameLst>
                                          <p:attrName>style.visibility</p:attrName>
                                        </p:attrNameLst>
                                      </p:cBhvr>
                                      <p:to>
                                        <p:strVal val="visible"/>
                                      </p:to>
                                    </p:set>
                                    <p:animEffect transition="in" filter="fade">
                                      <p:cBhvr>
                                        <p:cTn id="23" dur="500"/>
                                        <p:tgtEl>
                                          <p:spTgt spid="2">
                                            <p:graphicEl>
                                              <a:dgm id="{F127F06F-99C4-4B7F-ABE1-E7D94422081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47977391-D1E2-40F8-A9F9-20BC51AE2EF1}"/>
                                            </p:graphicEl>
                                          </p:spTgt>
                                        </p:tgtEl>
                                        <p:attrNameLst>
                                          <p:attrName>style.visibility</p:attrName>
                                        </p:attrNameLst>
                                      </p:cBhvr>
                                      <p:to>
                                        <p:strVal val="visible"/>
                                      </p:to>
                                    </p:set>
                                    <p:animEffect transition="in" filter="fade">
                                      <p:cBhvr>
                                        <p:cTn id="28" dur="500"/>
                                        <p:tgtEl>
                                          <p:spTgt spid="2">
                                            <p:graphicEl>
                                              <a:dgm id="{47977391-D1E2-40F8-A9F9-20BC51AE2EF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12BAC5C-BEF8-4390-B5F4-79240F24DE1A}"/>
                                            </p:graphicEl>
                                          </p:spTgt>
                                        </p:tgtEl>
                                        <p:attrNameLst>
                                          <p:attrName>style.visibility</p:attrName>
                                        </p:attrNameLst>
                                      </p:cBhvr>
                                      <p:to>
                                        <p:strVal val="visible"/>
                                      </p:to>
                                    </p:set>
                                    <p:animEffect transition="in" filter="fade">
                                      <p:cBhvr>
                                        <p:cTn id="31" dur="500"/>
                                        <p:tgtEl>
                                          <p:spTgt spid="2">
                                            <p:graphicEl>
                                              <a:dgm id="{112BAC5C-BEF8-4390-B5F4-79240F24DE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39088482"/>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a:ln w="12700" cap="flat" cmpd="sng" algn="ctr">
              <a:solidFill>
                <a:srgbClr val="5B9BD5">
                  <a:hueOff val="0"/>
                  <a:satOff val="0"/>
                  <a:lumOff val="0"/>
                  <a:alphaOff val="0"/>
                </a:srgbClr>
              </a:solidFill>
              <a:prstDash val="solid"/>
              <a:miter lim="800000"/>
            </a:ln>
            <a:effectLst/>
          </p:spPr>
        </p:sp>
        <p:sp>
          <p:nvSpPr>
            <p:cNvPr id="7" name="Rectangle 6"/>
            <p:cNvSpPr/>
            <p:nvPr/>
          </p:nvSpPr>
          <p:spPr>
            <a:xfrm>
              <a:off x="0" y="67779"/>
              <a:ext cx="5592413" cy="1756900"/>
            </a:xfrm>
            <a:prstGeom prst="rect">
              <a:avLst/>
            </a:prstGeom>
            <a:noFill/>
            <a:ln>
              <a:noFill/>
            </a:ln>
            <a:effectLst/>
          </p:spPr>
          <p:txBody>
            <a:bodyPr spcFirstLastPara="0" vert="horz" wrap="square" lIns="248920" tIns="142240" rIns="248920" bIns="142240" numCol="1" spcCol="1270" anchor="ctr" anchorCtr="0">
              <a:noAutofit/>
            </a:bodyPr>
            <a:lstStyle/>
            <a:p>
              <a:pPr marL="0" marR="0" lvl="0" indent="0" algn="ctr" defTabSz="1555750" eaLnBrk="1" fontAlgn="auto" latinLnBrk="0" hangingPunct="1">
                <a:lnSpc>
                  <a:spcPct val="90000"/>
                </a:lnSpc>
                <a:spcBef>
                  <a:spcPct val="0"/>
                </a:spcBef>
                <a:spcAft>
                  <a:spcPct val="35000"/>
                </a:spcAft>
                <a:buClrTx/>
                <a:buSzTx/>
                <a:buFontTx/>
                <a:buNone/>
                <a:tabLst/>
                <a:defRPr/>
              </a:pPr>
              <a:r>
                <a:rPr kumimoji="0" lang="nl-NL" sz="3500" b="1" i="0" u="none" strike="noStrike" kern="0" cap="none" spc="0" normalizeH="0" baseline="0" noProof="0" dirty="0">
                  <a:ln>
                    <a:noFill/>
                  </a:ln>
                  <a:solidFill>
                    <a:prstClr val="white"/>
                  </a:solidFill>
                  <a:effectLst/>
                  <a:uLnTx/>
                  <a:uFillTx/>
                  <a:latin typeface="Calibri" panose="020F0502020204030204"/>
                  <a:ea typeface="+mn-ea"/>
                  <a:cs typeface="+mn-cs"/>
                </a:rPr>
                <a:t>1. Sự ra đời của Đảng Cộng sản Việt Nam</a:t>
              </a:r>
              <a:endParaRPr kumimoji="0" lang="en-US" sz="35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47C180-AB20-483A-A05D-A6E1E5DCB80A}"/>
                                            </p:graphicEl>
                                          </p:spTgt>
                                        </p:tgtEl>
                                        <p:attrNameLst>
                                          <p:attrName>style.visibility</p:attrName>
                                        </p:attrNameLst>
                                      </p:cBhvr>
                                      <p:to>
                                        <p:strVal val="visible"/>
                                      </p:to>
                                    </p:set>
                                    <p:animEffect transition="in" filter="fade">
                                      <p:cBhvr>
                                        <p:cTn id="28" dur="500"/>
                                        <p:tgtEl>
                                          <p:spTgt spid="2">
                                            <p:graphicEl>
                                              <a:dgm id="{FD47C180-AB20-483A-A05D-A6E1E5DCB80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AFB10C7-C43A-4414-B9A5-FE01E87D0CE8}"/>
                                            </p:graphicEl>
                                          </p:spTgt>
                                        </p:tgtEl>
                                        <p:attrNameLst>
                                          <p:attrName>style.visibility</p:attrName>
                                        </p:attrNameLst>
                                      </p:cBhvr>
                                      <p:to>
                                        <p:strVal val="visible"/>
                                      </p:to>
                                    </p:set>
                                    <p:animEffect transition="in" filter="fade">
                                      <p:cBhvr>
                                        <p:cTn id="31" dur="500"/>
                                        <p:tgtEl>
                                          <p:spTgt spid="2">
                                            <p:graphicEl>
                                              <a:dgm id="{DAFB10C7-C43A-4414-B9A5-FE01E87D0CE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8F35D69C-2514-4988-80A2-1492495AC0E7}"/>
                                            </p:graphicEl>
                                          </p:spTgt>
                                        </p:tgtEl>
                                        <p:attrNameLst>
                                          <p:attrName>style.visibility</p:attrName>
                                        </p:attrNameLst>
                                      </p:cBhvr>
                                      <p:to>
                                        <p:strVal val="visible"/>
                                      </p:to>
                                    </p:set>
                                    <p:animEffect transition="in" filter="fade">
                                      <p:cBhvr>
                                        <p:cTn id="36" dur="500"/>
                                        <p:tgtEl>
                                          <p:spTgt spid="2">
                                            <p:graphicEl>
                                              <a:dgm id="{8F35D69C-2514-4988-80A2-1492495AC0E7}"/>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291D7B8-5E24-4BF3-8EAF-B0EBD65F0AF2}"/>
                                            </p:graphicEl>
                                          </p:spTgt>
                                        </p:tgtEl>
                                        <p:attrNameLst>
                                          <p:attrName>style.visibility</p:attrName>
                                        </p:attrNameLst>
                                      </p:cBhvr>
                                      <p:to>
                                        <p:strVal val="visible"/>
                                      </p:to>
                                    </p:set>
                                    <p:animEffect transition="in" filter="fade">
                                      <p:cBhvr>
                                        <p:cTn id="39" dur="500"/>
                                        <p:tgtEl>
                                          <p:spTgt spid="2">
                                            <p:graphicEl>
                                              <a:dgm id="{D291D7B8-5E24-4BF3-8EAF-B0EBD65F0AF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779AE775-0F08-4B47-9B5E-C1F06DBBB7DB}"/>
                                            </p:graphicEl>
                                          </p:spTgt>
                                        </p:tgtEl>
                                        <p:attrNameLst>
                                          <p:attrName>style.visibility</p:attrName>
                                        </p:attrNameLst>
                                      </p:cBhvr>
                                      <p:to>
                                        <p:strVal val="visible"/>
                                      </p:to>
                                    </p:set>
                                    <p:animEffect transition="in" filter="fade">
                                      <p:cBhvr>
                                        <p:cTn id="44" dur="500"/>
                                        <p:tgtEl>
                                          <p:spTgt spid="2">
                                            <p:graphicEl>
                                              <a:dgm id="{779AE775-0F08-4B47-9B5E-C1F06DBBB7D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735A9500-E517-416A-B7D3-E37BE15BA885}"/>
                                            </p:graphicEl>
                                          </p:spTgt>
                                        </p:tgtEl>
                                        <p:attrNameLst>
                                          <p:attrName>style.visibility</p:attrName>
                                        </p:attrNameLst>
                                      </p:cBhvr>
                                      <p:to>
                                        <p:strVal val="visible"/>
                                      </p:to>
                                    </p:set>
                                    <p:animEffect transition="in" filter="fade">
                                      <p:cBhvr>
                                        <p:cTn id="47" dur="500"/>
                                        <p:tgtEl>
                                          <p:spTgt spid="2">
                                            <p:graphicEl>
                                              <a:dgm id="{735A9500-E517-416A-B7D3-E37BE15BA8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735658605"/>
              </p:ext>
            </p:extLst>
          </p:nvPr>
        </p:nvGraphicFramePr>
        <p:xfrm>
          <a:off x="1057078" y="1047132"/>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19480" y="0"/>
            <a:ext cx="12211479" cy="809921"/>
            <a:chOff x="2590491" y="1269323"/>
            <a:chExt cx="8476900" cy="1076990"/>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653579" y="1332410"/>
              <a:ext cx="8413812" cy="101390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r>
                <a:rPr lang="pl-PL" sz="2800" b="1" i="1" dirty="0">
                  <a:solidFill>
                    <a:schemeClr val="bg1"/>
                  </a:solidFill>
                </a:rPr>
                <a:t>b) Nguyễn Ái Quốc đến với chủ nghĩa Mác-Lênin, chuẩn bị thành lập Đảng</a:t>
              </a:r>
              <a:endParaRPr lang="en-US" sz="2800" b="1"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2" dur="500"/>
                                        <p:tgtEl>
                                          <p:spTgt spid="11">
                                            <p:graphicEl>
                                              <a:dgm id="{49BF62C3-DCB5-4C4A-BB95-BCD8424742C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17" dur="500"/>
                                        <p:tgtEl>
                                          <p:spTgt spid="11">
                                            <p:graphicEl>
                                              <a:dgm id="{75C25CB4-794D-4D1C-988F-354C58C246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2" dur="500"/>
                                        <p:tgtEl>
                                          <p:spTgt spid="11">
                                            <p:graphicEl>
                                              <a:dgm id="{2A178A15-5D64-42C6-8D3D-F9FFF71D9D7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27" dur="500"/>
                                        <p:tgtEl>
                                          <p:spTgt spid="11">
                                            <p:graphicEl>
                                              <a:dgm id="{C901ADE5-6506-425A-A4CB-36F0E0E1D2F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32" dur="500"/>
                                        <p:tgtEl>
                                          <p:spTgt spid="11">
                                            <p:graphicEl>
                                              <a:dgm id="{2FB710F1-772B-4DCB-A4A5-73E59F7EAD8C}"/>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3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6F9E7B-AE4F-413A-8F22-6FE40F1F5F62}"/>
              </a:ext>
            </a:extLst>
          </p:cNvPr>
          <p:cNvPicPr>
            <a:picLocks noChangeAspect="1"/>
          </p:cNvPicPr>
          <p:nvPr/>
        </p:nvPicPr>
        <p:blipFill>
          <a:blip r:embed="rId2"/>
          <a:stretch>
            <a:fillRect/>
          </a:stretch>
        </p:blipFill>
        <p:spPr>
          <a:xfrm>
            <a:off x="76201" y="0"/>
            <a:ext cx="7010400" cy="6858000"/>
          </a:xfrm>
          <a:prstGeom prst="rect">
            <a:avLst/>
          </a:prstGeom>
        </p:spPr>
      </p:pic>
    </p:spTree>
    <p:extLst>
      <p:ext uri="{BB962C8B-B14F-4D97-AF65-F5344CB8AC3E}">
        <p14:creationId xmlns:p14="http://schemas.microsoft.com/office/powerpoint/2010/main" val="2784477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20</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grpSp>
        <p:nvGrpSpPr>
          <p:cNvPr id="48133" name="Group 5"/>
          <p:cNvGrpSpPr>
            <a:grpSpLocks/>
          </p:cNvGrpSpPr>
          <p:nvPr/>
        </p:nvGrpSpPr>
        <p:grpSpPr bwMode="auto">
          <a:xfrm>
            <a:off x="1524000" y="927847"/>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nodeType="afterEffect">
                                  <p:stCondLst>
                                    <p:cond delay="0"/>
                                  </p:stCondLst>
                                  <p:childTnLst>
                                    <p:set>
                                      <p:cBhvr>
                                        <p:cTn id="6" dur="1" fill="hold">
                                          <p:stCondLst>
                                            <p:cond delay="0"/>
                                          </p:stCondLst>
                                        </p:cTn>
                                        <p:tgtEl>
                                          <p:spTgt spid="48133"/>
                                        </p:tgtEl>
                                        <p:attrNameLst>
                                          <p:attrName>style.visibility</p:attrName>
                                        </p:attrNameLst>
                                      </p:cBhvr>
                                      <p:to>
                                        <p:strVal val="visible"/>
                                      </p:to>
                                    </p:set>
                                    <p:animEffect transition="in" filter="box(out)">
                                      <p:cBhvr>
                                        <p:cTn id="7" dur="10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12083142" cy="1076990"/>
            <a:chOff x="2367108" y="2695074"/>
            <a:chExt cx="12083142" cy="1076990"/>
          </a:xfrm>
        </p:grpSpPr>
        <p:sp>
          <p:nvSpPr>
            <p:cNvPr id="3" name="Rounded Rectangle 2"/>
            <p:cNvSpPr/>
            <p:nvPr/>
          </p:nvSpPr>
          <p:spPr>
            <a:xfrm>
              <a:off x="2367108" y="2695074"/>
              <a:ext cx="12083142" cy="1076990"/>
            </a:xfrm>
            <a:prstGeom prst="roundRect">
              <a:avLst>
                <a:gd name="adj" fmla="val 10000"/>
              </a:avLst>
            </a:prstGeom>
            <a:solidFill>
              <a:srgbClr val="00B05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1" y="2726618"/>
              <a:ext cx="12051599"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a:solidFill>
                    <a:schemeClr val="bg1"/>
                  </a:solidFill>
                </a:rPr>
                <a:t>b)  </a:t>
              </a:r>
              <a:r>
                <a:rPr lang="en-US" sz="2800" i="1" kern="1200" dirty="0" err="1">
                  <a:solidFill>
                    <a:schemeClr val="bg1"/>
                  </a:solidFill>
                </a:rPr>
                <a:t>Quá</a:t>
              </a:r>
              <a:r>
                <a:rPr lang="en-US" sz="2800" i="1" kern="1200" dirty="0">
                  <a:solidFill>
                    <a:schemeClr val="bg1"/>
                  </a:solidFill>
                </a:rPr>
                <a:t> </a:t>
              </a:r>
              <a:r>
                <a:rPr lang="en-US" sz="2800" i="1" kern="1200" dirty="0" err="1">
                  <a:solidFill>
                    <a:schemeClr val="bg1"/>
                  </a:solidFill>
                </a:rPr>
                <a:t>trình</a:t>
              </a:r>
              <a:r>
                <a:rPr lang="en-US" sz="2800" i="1" kern="1200" dirty="0">
                  <a:solidFill>
                    <a:schemeClr val="bg1"/>
                  </a:solidFill>
                </a:rPr>
                <a:t> </a:t>
              </a:r>
              <a:r>
                <a:rPr lang="en-US" sz="2800" i="1" kern="1200" dirty="0" err="1">
                  <a:solidFill>
                    <a:schemeClr val="bg1"/>
                  </a:solidFill>
                </a:rPr>
                <a:t>Nguyễn</a:t>
              </a:r>
              <a:r>
                <a:rPr lang="en-US" sz="2800" i="1" kern="1200" dirty="0">
                  <a:solidFill>
                    <a:schemeClr val="bg1"/>
                  </a:solidFill>
                </a:rPr>
                <a:t> </a:t>
              </a:r>
              <a:r>
                <a:rPr lang="en-US" sz="2800" i="1" kern="1200" dirty="0" err="1">
                  <a:solidFill>
                    <a:schemeClr val="bg1"/>
                  </a:solidFill>
                </a:rPr>
                <a:t>Ái</a:t>
              </a:r>
              <a:r>
                <a:rPr lang="en-US" sz="2800" i="1" kern="1200" dirty="0">
                  <a:solidFill>
                    <a:schemeClr val="bg1"/>
                  </a:solidFill>
                </a:rPr>
                <a:t> </a:t>
              </a:r>
              <a:r>
                <a:rPr lang="en-US" sz="2800" i="1" kern="1200" dirty="0" err="1">
                  <a:solidFill>
                    <a:schemeClr val="bg1"/>
                  </a:solidFill>
                </a:rPr>
                <a:t>Quốc</a:t>
              </a:r>
              <a:r>
                <a:rPr lang="en-US" sz="2800" i="1" kern="1200" dirty="0">
                  <a:solidFill>
                    <a:schemeClr val="bg1"/>
                  </a:solidFill>
                </a:rPr>
                <a:t> </a:t>
              </a:r>
              <a:r>
                <a:rPr lang="en-US" sz="2800" i="1" kern="1200" dirty="0" err="1">
                  <a:solidFill>
                    <a:schemeClr val="bg1"/>
                  </a:solidFill>
                </a:rPr>
                <a:t>truyền</a:t>
              </a:r>
              <a:r>
                <a:rPr lang="en-US" sz="2800" i="1" kern="1200" dirty="0">
                  <a:solidFill>
                    <a:schemeClr val="bg1"/>
                  </a:solidFill>
                </a:rPr>
                <a:t> </a:t>
              </a:r>
              <a:r>
                <a:rPr lang="en-US" sz="2800" i="1" kern="1200" dirty="0" err="1">
                  <a:solidFill>
                    <a:schemeClr val="bg1"/>
                  </a:solidFill>
                </a:rPr>
                <a:t>bá</a:t>
              </a:r>
              <a:r>
                <a:rPr lang="en-US" sz="2800" i="1" kern="1200" dirty="0">
                  <a:solidFill>
                    <a:schemeClr val="bg1"/>
                  </a:solidFill>
                </a:rPr>
                <a:t> </a:t>
              </a:r>
              <a:r>
                <a:rPr lang="en-US" sz="2800" i="1" kern="1200" dirty="0" err="1">
                  <a:solidFill>
                    <a:schemeClr val="bg1"/>
                  </a:solidFill>
                </a:rPr>
                <a:t>chủ</a:t>
              </a:r>
              <a:r>
                <a:rPr lang="en-US" sz="2800" i="1" kern="1200" dirty="0">
                  <a:solidFill>
                    <a:schemeClr val="bg1"/>
                  </a:solidFill>
                </a:rPr>
                <a:t> </a:t>
              </a:r>
              <a:r>
                <a:rPr lang="en-US" sz="2800" i="1" kern="1200" dirty="0" err="1">
                  <a:solidFill>
                    <a:schemeClr val="bg1"/>
                  </a:solidFill>
                </a:rPr>
                <a:t>nghĩa</a:t>
              </a:r>
              <a:r>
                <a:rPr lang="en-US" sz="2800" i="1" kern="1200" dirty="0">
                  <a:solidFill>
                    <a:schemeClr val="bg1"/>
                  </a:solidFill>
                </a:rPr>
                <a:t> </a:t>
              </a:r>
              <a:r>
                <a:rPr lang="en-US" sz="2800" i="1" kern="1200" dirty="0" err="1">
                  <a:solidFill>
                    <a:schemeClr val="bg1"/>
                  </a:solidFill>
                </a:rPr>
                <a:t>Mác-Lênin</a:t>
              </a:r>
              <a:r>
                <a:rPr lang="en-US" sz="2800" i="1" kern="1200" dirty="0">
                  <a:solidFill>
                    <a:schemeClr val="bg1"/>
                  </a:solidFill>
                </a:rPr>
                <a:t> </a:t>
              </a:r>
              <a:r>
                <a:rPr lang="en-US" sz="2800" i="1" kern="1200" dirty="0" err="1">
                  <a:solidFill>
                    <a:schemeClr val="bg1"/>
                  </a:solidFill>
                </a:rPr>
                <a:t>và</a:t>
              </a:r>
              <a:r>
                <a:rPr lang="en-US" sz="2800" i="1" kern="1200" dirty="0">
                  <a:solidFill>
                    <a:schemeClr val="bg1"/>
                  </a:solidFill>
                </a:rPr>
                <a:t> </a:t>
              </a:r>
              <a:r>
                <a:rPr lang="en-US" sz="2800" i="1" kern="1200" dirty="0" err="1">
                  <a:solidFill>
                    <a:schemeClr val="bg1"/>
                  </a:solidFill>
                </a:rPr>
                <a:t>chuẩn</a:t>
              </a:r>
              <a:r>
                <a:rPr lang="en-US" sz="2800" i="1" kern="1200" dirty="0">
                  <a:solidFill>
                    <a:schemeClr val="bg1"/>
                  </a:solidFill>
                </a:rPr>
                <a:t> </a:t>
              </a:r>
              <a:r>
                <a:rPr lang="en-US" sz="2800" i="1" kern="1200" dirty="0" err="1">
                  <a:solidFill>
                    <a:schemeClr val="bg1"/>
                  </a:solidFill>
                </a:rPr>
                <a:t>bị</a:t>
              </a:r>
              <a:r>
                <a:rPr lang="en-US" sz="2800" i="1" kern="1200" dirty="0">
                  <a:solidFill>
                    <a:schemeClr val="bg1"/>
                  </a:solidFill>
                </a:rPr>
                <a:t> </a:t>
              </a:r>
              <a:r>
                <a:rPr lang="en-US" sz="2800" i="1" kern="1200" dirty="0" err="1">
                  <a:solidFill>
                    <a:schemeClr val="bg1"/>
                  </a:solidFill>
                </a:rPr>
                <a:t>thành</a:t>
              </a:r>
              <a:r>
                <a:rPr lang="en-US" sz="2800" i="1" kern="1200" dirty="0">
                  <a:solidFill>
                    <a:schemeClr val="bg1"/>
                  </a:solidFill>
                </a:rPr>
                <a:t> </a:t>
              </a:r>
              <a:r>
                <a:rPr lang="en-US" sz="2800" i="1" kern="1200" dirty="0" err="1">
                  <a:solidFill>
                    <a:schemeClr val="bg1"/>
                  </a:solidFill>
                </a:rPr>
                <a:t>lập</a:t>
              </a:r>
              <a:r>
                <a:rPr lang="en-US" sz="2800" i="1" kern="1200" dirty="0">
                  <a:solidFill>
                    <a:schemeClr val="bg1"/>
                  </a:solidFill>
                </a:rPr>
                <a:t> </a:t>
              </a:r>
              <a:r>
                <a:rPr lang="en-US" sz="2800" i="1" kern="1200" dirty="0" err="1">
                  <a:solidFill>
                    <a:schemeClr val="bg1"/>
                  </a:solidFill>
                </a:rPr>
                <a:t>Đảng</a:t>
              </a:r>
              <a:r>
                <a:rPr lang="en-US" sz="2800" i="1" kern="1200" dirty="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2862838566"/>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4"/>
          <p:cNvSpPr/>
          <p:nvPr/>
        </p:nvSpPr>
        <p:spPr>
          <a:xfrm>
            <a:off x="0" y="19094"/>
            <a:ext cx="12070079" cy="1013902"/>
          </a:xfrm>
          <a:prstGeom prst="rect">
            <a:avLst/>
          </a:prstGeom>
          <a:solidFill>
            <a:schemeClr val="tx1"/>
          </a:solidFill>
          <a:ln>
            <a:noFill/>
          </a:ln>
          <a:effectLst/>
        </p:spPr>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defRPr/>
            </a:pPr>
            <a:r>
              <a:rPr lang="vi-VN" sz="2800" i="1" kern="0" dirty="0">
                <a:solidFill>
                  <a:prstClr val="white"/>
                </a:solidFill>
                <a:latin typeface="Calibri"/>
              </a:rPr>
              <a:t>c) Hội nghị thành lập Đảng Cộng sản Việt Nam và Cương lĩnh chính trị đầu tiên của Đảng</a:t>
            </a:r>
            <a:endParaRPr kumimoji="0" lang="en-US" sz="2800" b="0" i="0" u="none" strike="noStrike" kern="0" cap="none" spc="0" normalizeH="0" baseline="0" noProof="0" dirty="0">
              <a:ln>
                <a:noFill/>
              </a:ln>
              <a:solidFill>
                <a:prstClr val="white"/>
              </a:solidFill>
              <a:effectLst/>
              <a:uLnTx/>
              <a:uFillTx/>
              <a:latin typeface="Calibri"/>
              <a:ea typeface="+mn-ea"/>
              <a:cs typeface="+mn-cs"/>
            </a:endParaRPr>
          </a:p>
        </p:txBody>
      </p:sp>
      <p:graphicFrame>
        <p:nvGraphicFramePr>
          <p:cNvPr id="7" name="Diagram 6"/>
          <p:cNvGraphicFramePr/>
          <p:nvPr>
            <p:extLst>
              <p:ext uri="{D42A27DB-BD31-4B8C-83A1-F6EECF244321}">
                <p14:modId xmlns:p14="http://schemas.microsoft.com/office/powerpoint/2010/main" val="3026662726"/>
              </p:ext>
            </p:extLst>
          </p:nvPr>
        </p:nvGraphicFramePr>
        <p:xfrm>
          <a:off x="956234" y="881031"/>
          <a:ext cx="11235765" cy="5318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091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01EB1C77-2DFD-4F4D-972F-D4A5E8AF1B72}"/>
                                            </p:graphicEl>
                                          </p:spTgt>
                                        </p:tgtEl>
                                        <p:attrNameLst>
                                          <p:attrName>style.visibility</p:attrName>
                                        </p:attrNameLst>
                                      </p:cBhvr>
                                      <p:to>
                                        <p:strVal val="visible"/>
                                      </p:to>
                                    </p:set>
                                    <p:animEffect transition="in" filter="fade">
                                      <p:cBhvr>
                                        <p:cTn id="7" dur="500"/>
                                        <p:tgtEl>
                                          <p:spTgt spid="7">
                                            <p:graphicEl>
                                              <a:dgm id="{01EB1C77-2DFD-4F4D-972F-D4A5E8AF1B7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56512A9D-5E14-4330-AEFF-EB1B5EA2B23F}"/>
                                            </p:graphicEl>
                                          </p:spTgt>
                                        </p:tgtEl>
                                        <p:attrNameLst>
                                          <p:attrName>style.visibility</p:attrName>
                                        </p:attrNameLst>
                                      </p:cBhvr>
                                      <p:to>
                                        <p:strVal val="visible"/>
                                      </p:to>
                                    </p:set>
                                    <p:animEffect transition="in" filter="fade">
                                      <p:cBhvr>
                                        <p:cTn id="12" dur="500"/>
                                        <p:tgtEl>
                                          <p:spTgt spid="7">
                                            <p:graphicEl>
                                              <a:dgm id="{56512A9D-5E14-4330-AEFF-EB1B5EA2B2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1351662D-D05E-430D-B739-841162AB92A2}"/>
                                            </p:graphicEl>
                                          </p:spTgt>
                                        </p:tgtEl>
                                        <p:attrNameLst>
                                          <p:attrName>style.visibility</p:attrName>
                                        </p:attrNameLst>
                                      </p:cBhvr>
                                      <p:to>
                                        <p:strVal val="visible"/>
                                      </p:to>
                                    </p:set>
                                    <p:animEffect transition="in" filter="fade">
                                      <p:cBhvr>
                                        <p:cTn id="15" dur="500"/>
                                        <p:tgtEl>
                                          <p:spTgt spid="7">
                                            <p:graphicEl>
                                              <a:dgm id="{1351662D-D05E-430D-B739-841162AB92A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B1954CD5-4D6D-4021-9C22-EEB0CCD04974}"/>
                                            </p:graphicEl>
                                          </p:spTgt>
                                        </p:tgtEl>
                                        <p:attrNameLst>
                                          <p:attrName>style.visibility</p:attrName>
                                        </p:attrNameLst>
                                      </p:cBhvr>
                                      <p:to>
                                        <p:strVal val="visible"/>
                                      </p:to>
                                    </p:set>
                                    <p:animEffect transition="in" filter="fade">
                                      <p:cBhvr>
                                        <p:cTn id="20" dur="500"/>
                                        <p:tgtEl>
                                          <p:spTgt spid="7">
                                            <p:graphicEl>
                                              <a:dgm id="{B1954CD5-4D6D-4021-9C22-EEB0CCD049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605A69F9-E724-4691-8408-2A47548D7DA6}"/>
                                            </p:graphicEl>
                                          </p:spTgt>
                                        </p:tgtEl>
                                        <p:attrNameLst>
                                          <p:attrName>style.visibility</p:attrName>
                                        </p:attrNameLst>
                                      </p:cBhvr>
                                      <p:to>
                                        <p:strVal val="visible"/>
                                      </p:to>
                                    </p:set>
                                    <p:animEffect transition="in" filter="fade">
                                      <p:cBhvr>
                                        <p:cTn id="23" dur="500"/>
                                        <p:tgtEl>
                                          <p:spTgt spid="7">
                                            <p:graphicEl>
                                              <a:dgm id="{605A69F9-E724-4691-8408-2A47548D7DA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F9A06842-F2AA-4474-ABDE-B417384EDB62}"/>
                                            </p:graphicEl>
                                          </p:spTgt>
                                        </p:tgtEl>
                                        <p:attrNameLst>
                                          <p:attrName>style.visibility</p:attrName>
                                        </p:attrNameLst>
                                      </p:cBhvr>
                                      <p:to>
                                        <p:strVal val="visible"/>
                                      </p:to>
                                    </p:set>
                                    <p:animEffect transition="in" filter="fade">
                                      <p:cBhvr>
                                        <p:cTn id="28" dur="500"/>
                                        <p:tgtEl>
                                          <p:spTgt spid="7">
                                            <p:graphicEl>
                                              <a:dgm id="{F9A06842-F2AA-4474-ABDE-B417384EDB6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48CA099F-69DE-4AFA-9ED7-554C1F0057BF}"/>
                                            </p:graphicEl>
                                          </p:spTgt>
                                        </p:tgtEl>
                                        <p:attrNameLst>
                                          <p:attrName>style.visibility</p:attrName>
                                        </p:attrNameLst>
                                      </p:cBhvr>
                                      <p:to>
                                        <p:strVal val="visible"/>
                                      </p:to>
                                    </p:set>
                                    <p:animEffect transition="in" filter="fade">
                                      <p:cBhvr>
                                        <p:cTn id="31" dur="500"/>
                                        <p:tgtEl>
                                          <p:spTgt spid="7">
                                            <p:graphicEl>
                                              <a:dgm id="{48CA099F-69DE-4AFA-9ED7-554C1F0057B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a:t>ĐẢNG CSVN</a:t>
            </a:r>
            <a:endParaRPr lang="en-US" sz="2800" dirty="0"/>
          </a:p>
        </p:txBody>
      </p:sp>
      <p:sp>
        <p:nvSpPr>
          <p:cNvPr id="8" name="Rounded Rectangle 4"/>
          <p:cNvSpPr/>
          <p:nvPr/>
        </p:nvSpPr>
        <p:spPr>
          <a:xfrm>
            <a:off x="0" y="19094"/>
            <a:ext cx="12070079" cy="1013902"/>
          </a:xfrm>
          <a:prstGeom prst="rect">
            <a:avLst/>
          </a:prstGeom>
          <a:solidFill>
            <a:sysClr val="windowText" lastClr="000000"/>
          </a:solidFill>
          <a:ln>
            <a:noFill/>
          </a:ln>
          <a:effectLst/>
        </p:spPr>
        <p:txBody>
          <a:bodyPr spcFirstLastPara="0" vert="horz" wrap="square" lIns="53340" tIns="35560" rIns="53340" bIns="3556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0" i="1" u="none" strike="noStrike" kern="0" cap="none" spc="0" normalizeH="0" baseline="0" noProof="0" dirty="0">
                <a:ln>
                  <a:noFill/>
                </a:ln>
                <a:solidFill>
                  <a:prstClr val="white"/>
                </a:solidFill>
                <a:effectLst/>
                <a:uLnTx/>
                <a:uFillTx/>
                <a:latin typeface="Calibri"/>
              </a:rPr>
              <a:t>c) Hội nghị thành lập Đảng Cộng sản Việt Nam và Cương lĩnh chính trị đầu tiên của Đảng</a:t>
            </a:r>
            <a:endParaRPr kumimoji="0" lang="en-US" sz="2800" b="0" i="0" u="none" strike="noStrike" kern="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19277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012" y="1965833"/>
            <a:ext cx="9117105" cy="4421520"/>
          </a:xfrm>
          <a:prstGeom prst="rect">
            <a:avLst/>
          </a:prstGeom>
        </p:spPr>
      </p:pic>
      <p:sp>
        <p:nvSpPr>
          <p:cNvPr id="3" name="Rectangle 2"/>
          <p:cNvSpPr/>
          <p:nvPr/>
        </p:nvSpPr>
        <p:spPr>
          <a:xfrm>
            <a:off x="271909" y="6488668"/>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8-2-1930</a:t>
            </a:r>
          </a:p>
        </p:txBody>
      </p:sp>
      <p:sp>
        <p:nvSpPr>
          <p:cNvPr id="5" name="Rectangle 4"/>
          <p:cNvSpPr/>
          <p:nvPr/>
        </p:nvSpPr>
        <p:spPr>
          <a:xfrm>
            <a:off x="176012" y="114682"/>
            <a:ext cx="11778423" cy="830997"/>
          </a:xfrm>
          <a:prstGeom prst="rect">
            <a:avLst/>
          </a:prstGeom>
        </p:spPr>
        <p:txBody>
          <a:bodyPr wrap="square">
            <a:spAutoFit/>
          </a:bodyPr>
          <a:lstStyle/>
          <a:p>
            <a:pPr algn="just"/>
            <a:r>
              <a:rPr lang="vi-VN" sz="2400" dirty="0">
                <a:solidFill>
                  <a:srgbClr val="000000"/>
                </a:solidFill>
                <a:latin typeface="Times New Roman" panose="02020603050405020304" pitchFamily="18" charset="0"/>
                <a:ea typeface="Batang" panose="02030600000101010101" pitchFamily="18" charset="-127"/>
              </a:rPr>
              <a:t>- </a:t>
            </a:r>
            <a:r>
              <a:rPr lang="pl-PL" sz="2400" dirty="0">
                <a:solidFill>
                  <a:srgbClr val="000000"/>
                </a:solidFill>
                <a:latin typeface="Times New Roman" panose="02020603050405020304" pitchFamily="18" charset="0"/>
                <a:ea typeface="Batang" panose="02030600000101010101" pitchFamily="18" charset="-127"/>
              </a:rPr>
              <a:t>6/1/1930 đến ngày 7/2/1930 Nguyễn Ái Quốc đã chủ trì hội nghị hợp nhất ba tổ chức cộng sản để thành lập Đảng cộng sản Việt Nam tại bán đảo Cửu Long, Hư­ơng Cảng, Trung Quốc.</a:t>
            </a:r>
            <a:endParaRPr lang="en-US" sz="2400" dirty="0"/>
          </a:p>
        </p:txBody>
      </p:sp>
    </p:spTree>
    <p:extLst>
      <p:ext uri="{BB962C8B-B14F-4D97-AF65-F5344CB8AC3E}">
        <p14:creationId xmlns:p14="http://schemas.microsoft.com/office/powerpoint/2010/main" val="2254713751"/>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34363352"/>
              </p:ext>
            </p:extLst>
          </p:nvPr>
        </p:nvGraphicFramePr>
        <p:xfrm>
          <a:off x="404948" y="1358536"/>
          <a:ext cx="11403874" cy="540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95943" y="289449"/>
            <a:ext cx="11821885" cy="830997"/>
          </a:xfrm>
          <a:prstGeom prst="rect">
            <a:avLst/>
          </a:prstGeom>
        </p:spPr>
        <p:txBody>
          <a:bodyPr wrap="square">
            <a:spAutoFit/>
          </a:bodyPr>
          <a:lstStyle/>
          <a:p>
            <a:r>
              <a:rPr lang="vi-VN" sz="2400" dirty="0"/>
              <a:t>- Cương lĩnh chính trị đầu tiên của Đảng (gồm các văn kiện: Chánh cương vắn tắt của Đảng; Sách lược vắn tắt của Đảng; Chương trình tóm tắt của Đảng) chỉ rõ:</a:t>
            </a:r>
            <a:endParaRPr lang="en-US" sz="2400" dirty="0"/>
          </a:p>
        </p:txBody>
      </p:sp>
    </p:spTree>
    <p:extLst>
      <p:ext uri="{BB962C8B-B14F-4D97-AF65-F5344CB8AC3E}">
        <p14:creationId xmlns:p14="http://schemas.microsoft.com/office/powerpoint/2010/main" val="321464250"/>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10750659"/>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pl-PL" sz="2800" b="1" dirty="0">
                <a:solidFill>
                  <a:srgbClr val="FF0000"/>
                </a:solidFill>
              </a:rPr>
              <a:t>Ý 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12" dur="500"/>
                                        <p:tgtEl>
                                          <p:spTgt spid="2">
                                            <p:graphicEl>
                                              <a:dgm id="{E74FD525-E652-48D8-A178-291899C6850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5" dur="500"/>
                                        <p:tgtEl>
                                          <p:spTgt spid="2">
                                            <p:graphicEl>
                                              <a:dgm id="{66A403E8-E95E-4F4E-BEA3-B26DB5D231A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20" dur="500"/>
                                        <p:tgtEl>
                                          <p:spTgt spid="2">
                                            <p:graphicEl>
                                              <a:dgm id="{AA5E94BF-9C21-4278-AAC1-9E25BE3C527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3" dur="500"/>
                                        <p:tgtEl>
                                          <p:spTgt spid="2">
                                            <p:graphicEl>
                                              <a:dgm id="{C1FD0D60-45E8-45FD-910D-C32AE2B8AD3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8" dur="500"/>
                                        <p:tgtEl>
                                          <p:spTgt spid="2">
                                            <p:graphicEl>
                                              <a:dgm id="{74E52EF3-DD34-4150-ACBA-2BE23C83327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1" dur="500"/>
                                        <p:tgtEl>
                                          <p:spTgt spid="2">
                                            <p:graphicEl>
                                              <a:dgm id="{736B4C1D-9B7C-459F-B547-48DCE75DBE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549493956"/>
              </p:ext>
            </p:extLst>
          </p:nvPr>
        </p:nvGraphicFramePr>
        <p:xfrm>
          <a:off x="937295" y="1067396"/>
          <a:ext cx="10962968" cy="57906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3F4DB27-46B6-4456-AFDD-279F20127BD7}"/>
                                            </p:graphicEl>
                                          </p:spTgt>
                                        </p:tgtEl>
                                        <p:attrNameLst>
                                          <p:attrName>style.visibility</p:attrName>
                                        </p:attrNameLst>
                                      </p:cBhvr>
                                      <p:to>
                                        <p:strVal val="visible"/>
                                      </p:to>
                                    </p:set>
                                    <p:animEffect transition="in" filter="fade">
                                      <p:cBhvr>
                                        <p:cTn id="15" dur="500"/>
                                        <p:tgtEl>
                                          <p:spTgt spid="2">
                                            <p:graphicEl>
                                              <a:dgm id="{E3F4DB27-46B6-4456-AFDD-279F20127BD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1C147DF0-A943-4182-97E1-659F6796447C}"/>
                                            </p:graphicEl>
                                          </p:spTgt>
                                        </p:tgtEl>
                                        <p:attrNameLst>
                                          <p:attrName>style.visibility</p:attrName>
                                        </p:attrNameLst>
                                      </p:cBhvr>
                                      <p:to>
                                        <p:strVal val="visible"/>
                                      </p:to>
                                    </p:set>
                                    <p:animEffect transition="in" filter="fade">
                                      <p:cBhvr>
                                        <p:cTn id="18" dur="500"/>
                                        <p:tgtEl>
                                          <p:spTgt spid="2">
                                            <p:graphicEl>
                                              <a:dgm id="{1C147DF0-A943-4182-97E1-659F6796447C}"/>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C36F81A-404C-46EA-BD50-A4C056D079E1}"/>
                                            </p:graphicEl>
                                          </p:spTgt>
                                        </p:tgtEl>
                                        <p:attrNameLst>
                                          <p:attrName>style.visibility</p:attrName>
                                        </p:attrNameLst>
                                      </p:cBhvr>
                                      <p:to>
                                        <p:strVal val="visible"/>
                                      </p:to>
                                    </p:set>
                                    <p:animEffect transition="in" filter="fade">
                                      <p:cBhvr>
                                        <p:cTn id="23" dur="500"/>
                                        <p:tgtEl>
                                          <p:spTgt spid="2">
                                            <p:graphicEl>
                                              <a:dgm id="{DC36F81A-404C-46EA-BD50-A4C056D079E1}"/>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7CE224E9-8286-4718-AD1E-38EB219DC153}"/>
                                            </p:graphicEl>
                                          </p:spTgt>
                                        </p:tgtEl>
                                        <p:attrNameLst>
                                          <p:attrName>style.visibility</p:attrName>
                                        </p:attrNameLst>
                                      </p:cBhvr>
                                      <p:to>
                                        <p:strVal val="visible"/>
                                      </p:to>
                                    </p:set>
                                    <p:animEffect transition="in" filter="fade">
                                      <p:cBhvr>
                                        <p:cTn id="26" dur="500"/>
                                        <p:tgtEl>
                                          <p:spTgt spid="2">
                                            <p:graphicEl>
                                              <a:dgm id="{7CE224E9-8286-4718-AD1E-38EB219DC153}"/>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graphicEl>
                                              <a:dgm id="{3411758A-17F3-45A4-99F2-602C9E00D189}"/>
                                            </p:graphicEl>
                                          </p:spTgt>
                                        </p:tgtEl>
                                        <p:attrNameLst>
                                          <p:attrName>style.visibility</p:attrName>
                                        </p:attrNameLst>
                                      </p:cBhvr>
                                      <p:to>
                                        <p:strVal val="visible"/>
                                      </p:to>
                                    </p:set>
                                    <p:animEffect transition="in" filter="fade">
                                      <p:cBhvr>
                                        <p:cTn id="31" dur="500"/>
                                        <p:tgtEl>
                                          <p:spTgt spid="2">
                                            <p:graphicEl>
                                              <a:dgm id="{3411758A-17F3-45A4-99F2-602C9E00D18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graphicEl>
                                              <a:dgm id="{E455C441-68F7-42E4-AD0E-F5B87A44AB74}"/>
                                            </p:graphicEl>
                                          </p:spTgt>
                                        </p:tgtEl>
                                        <p:attrNameLst>
                                          <p:attrName>style.visibility</p:attrName>
                                        </p:attrNameLst>
                                      </p:cBhvr>
                                      <p:to>
                                        <p:strVal val="visible"/>
                                      </p:to>
                                    </p:set>
                                    <p:animEffect transition="in" filter="fade">
                                      <p:cBhvr>
                                        <p:cTn id="34" dur="500"/>
                                        <p:tgtEl>
                                          <p:spTgt spid="2">
                                            <p:graphicEl>
                                              <a:dgm id="{E455C441-68F7-42E4-AD0E-F5B87A44AB74}"/>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graphicEl>
                                              <a:dgm id="{70B51C4A-BFB4-4735-82E8-0F3F0982D2C2}"/>
                                            </p:graphicEl>
                                          </p:spTgt>
                                        </p:tgtEl>
                                        <p:attrNameLst>
                                          <p:attrName>style.visibility</p:attrName>
                                        </p:attrNameLst>
                                      </p:cBhvr>
                                      <p:to>
                                        <p:strVal val="visible"/>
                                      </p:to>
                                    </p:set>
                                    <p:animEffect transition="in" filter="fade">
                                      <p:cBhvr>
                                        <p:cTn id="39" dur="500"/>
                                        <p:tgtEl>
                                          <p:spTgt spid="2">
                                            <p:graphicEl>
                                              <a:dgm id="{70B51C4A-BFB4-4735-82E8-0F3F0982D2C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graphicEl>
                                              <a:dgm id="{F0044D15-31F1-42C0-B753-7DA771FB4BCA}"/>
                                            </p:graphicEl>
                                          </p:spTgt>
                                        </p:tgtEl>
                                        <p:attrNameLst>
                                          <p:attrName>style.visibility</p:attrName>
                                        </p:attrNameLst>
                                      </p:cBhvr>
                                      <p:to>
                                        <p:strVal val="visible"/>
                                      </p:to>
                                    </p:set>
                                    <p:animEffect transition="in" filter="fade">
                                      <p:cBhvr>
                                        <p:cTn id="42" dur="500"/>
                                        <p:tgtEl>
                                          <p:spTgt spid="2">
                                            <p:graphicEl>
                                              <a:dgm id="{F0044D15-31F1-42C0-B753-7DA771FB4BC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4" name="Diagram 3"/>
          <p:cNvGraphicFramePr/>
          <p:nvPr>
            <p:extLst>
              <p:ext uri="{D42A27DB-BD31-4B8C-83A1-F6EECF244321}">
                <p14:modId xmlns:p14="http://schemas.microsoft.com/office/powerpoint/2010/main" val="2620328106"/>
              </p:ext>
            </p:extLst>
          </p:nvPr>
        </p:nvGraphicFramePr>
        <p:xfrm>
          <a:off x="804091" y="993986"/>
          <a:ext cx="10429965" cy="5746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159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3" name="Diagram 2"/>
          <p:cNvGraphicFramePr/>
          <p:nvPr>
            <p:extLst>
              <p:ext uri="{D42A27DB-BD31-4B8C-83A1-F6EECF244321}">
                <p14:modId xmlns:p14="http://schemas.microsoft.com/office/powerpoint/2010/main" val="439147252"/>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38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7" name="Diagram 6"/>
          <p:cNvGraphicFramePr/>
          <p:nvPr>
            <p:extLst>
              <p:ext uri="{D42A27DB-BD31-4B8C-83A1-F6EECF244321}">
                <p14:modId xmlns:p14="http://schemas.microsoft.com/office/powerpoint/2010/main" val="533390896"/>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72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3" name="Diagram 2"/>
          <p:cNvGraphicFramePr/>
          <p:nvPr>
            <p:extLst>
              <p:ext uri="{D42A27DB-BD31-4B8C-83A1-F6EECF244321}">
                <p14:modId xmlns:p14="http://schemas.microsoft.com/office/powerpoint/2010/main" val="3278383354"/>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324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7" name="Diagram 6"/>
          <p:cNvGraphicFramePr/>
          <p:nvPr>
            <p:extLst>
              <p:ext uri="{D42A27DB-BD31-4B8C-83A1-F6EECF244321}">
                <p14:modId xmlns:p14="http://schemas.microsoft.com/office/powerpoint/2010/main" val="366896771"/>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42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40943"/>
            <a:ext cx="12192000" cy="900246"/>
          </a:xfrm>
          <a:prstGeom prst="rect">
            <a:avLst/>
          </a:prstGeom>
          <a:solidFill>
            <a:schemeClr val="tx1"/>
          </a:solidFill>
        </p:spPr>
        <p:txBody>
          <a:bodyPr wrap="square">
            <a:spAutoFit/>
          </a:bodyPr>
          <a:lstStyle/>
          <a:p>
            <a:pPr indent="457200">
              <a:lnSpc>
                <a:spcPts val="2100"/>
              </a:lnSpc>
            </a:pPr>
            <a:endParaRPr lang="nl-NL"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vi-VN"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II. NHỮNG THÀNH TỰU CỦA CÁCH MẠNG VIỆT NAM DƯỚI SỰ LÃNH ĐẠO CỦA ĐẢNG</a:t>
            </a: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3189703239"/>
              </p:ext>
            </p:extLst>
          </p:nvPr>
        </p:nvGraphicFramePr>
        <p:xfrm>
          <a:off x="937296" y="102875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Xo viet 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85" y="2445172"/>
            <a:ext cx="3741312" cy="43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34</a:t>
            </a:fld>
            <a:endParaRPr lang="en-US" sz="1400">
              <a:solidFill>
                <a:srgbClr val="FFFFFF"/>
              </a:solidFill>
            </a:endParaRPr>
          </a:p>
        </p:txBody>
      </p:sp>
      <p:pic>
        <p:nvPicPr>
          <p:cNvPr id="245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8580" y="2445171"/>
            <a:ext cx="3664778" cy="4392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angle 2"/>
          <p:cNvSpPr/>
          <p:nvPr/>
        </p:nvSpPr>
        <p:spPr>
          <a:xfrm>
            <a:off x="115560" y="1157401"/>
            <a:ext cx="7979877" cy="954107"/>
          </a:xfrm>
          <a:prstGeom prst="rect">
            <a:avLst/>
          </a:prstGeom>
        </p:spPr>
        <p:txBody>
          <a:bodyPr wrap="none">
            <a:spAutoFit/>
          </a:bodyPr>
          <a:lstStyle/>
          <a:p>
            <a:r>
              <a:rPr lang="vi-VN" sz="2800" b="1" dirty="0">
                <a:solidFill>
                  <a:srgbClr val="FFFF00"/>
                </a:solidFill>
              </a:rPr>
              <a:t>a) Thắng lợi của Cách mạng Tháng Tám năm 1945</a:t>
            </a:r>
          </a:p>
          <a:p>
            <a:endParaRPr lang="en-US" sz="2800" b="1" dirty="0">
              <a:solidFill>
                <a:srgbClr val="FFFF00"/>
              </a:solidFill>
            </a:endParaRPr>
          </a:p>
        </p:txBody>
      </p:sp>
      <p:sp>
        <p:nvSpPr>
          <p:cNvPr id="4" name="Rectangle 3"/>
          <p:cNvSpPr/>
          <p:nvPr/>
        </p:nvSpPr>
        <p:spPr>
          <a:xfrm>
            <a:off x="613893" y="2590351"/>
            <a:ext cx="3030828" cy="3108543"/>
          </a:xfrm>
          <a:prstGeom prst="rect">
            <a:avLst/>
          </a:prstGeom>
        </p:spPr>
        <p:txBody>
          <a:bodyPr wrap="square">
            <a:spAutoFit/>
          </a:bodyPr>
          <a:lstStyle/>
          <a:p>
            <a:pPr algn="just"/>
            <a:r>
              <a:rPr lang="nl-NL" sz="2800" dirty="0">
                <a:latin typeface="Arial" panose="020B0604020202020204" pitchFamily="34" charset="0"/>
                <a:ea typeface="Calibri" panose="020F0502020204030204" pitchFamily="34" charset="0"/>
                <a:cs typeface="Arial" panose="020B0604020202020204" pitchFamily="34" charset="0"/>
              </a:rPr>
              <a:t>+ Vừa mới ra đời, Đảng đã phát động một phong trào cách mạng rộng lớn mà đỉnh cao là Xô viết Nghệ Tĩnh</a:t>
            </a:r>
            <a:endParaRPr lang="en-US" sz="2800" dirty="0">
              <a:latin typeface="Arial" panose="020B0604020202020204" pitchFamily="34" charset="0"/>
              <a:cs typeface="Arial" panose="020B0604020202020204" pitchFamily="34" charset="0"/>
            </a:endParaRPr>
          </a:p>
        </p:txBody>
      </p:sp>
      <p:grpSp>
        <p:nvGrpSpPr>
          <p:cNvPr id="9" name="Group 8"/>
          <p:cNvGrpSpPr/>
          <p:nvPr/>
        </p:nvGrpSpPr>
        <p:grpSpPr>
          <a:xfrm>
            <a:off x="613893" y="0"/>
            <a:ext cx="11254704" cy="1157401"/>
            <a:chOff x="0" y="298402"/>
            <a:chExt cx="11254704" cy="1157401"/>
          </a:xfrm>
        </p:grpSpPr>
        <p:sp>
          <p:nvSpPr>
            <p:cNvPr id="10" name="Rounded Rectangle 9"/>
            <p:cNvSpPr/>
            <p:nvPr/>
          </p:nvSpPr>
          <p:spPr>
            <a:xfrm>
              <a:off x="0" y="298402"/>
              <a:ext cx="11254704" cy="875211"/>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1" name="Rounded Rectangle 4"/>
            <p:cNvSpPr/>
            <p:nvPr/>
          </p:nvSpPr>
          <p:spPr>
            <a:xfrm>
              <a:off x="59399" y="357801"/>
              <a:ext cx="11135906" cy="1098002"/>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a:ea typeface="+mn-ea"/>
                  <a:cs typeface="+mn-cs"/>
                </a:rPr>
                <a:t>1. Thắng lợi của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4205642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010" name="Group 2"/>
          <p:cNvGrpSpPr>
            <a:grpSpLocks/>
          </p:cNvGrpSpPr>
          <p:nvPr/>
        </p:nvGrpSpPr>
        <p:grpSpPr bwMode="auto">
          <a:xfrm>
            <a:off x="29146" y="1283946"/>
            <a:ext cx="9144000" cy="649287"/>
            <a:chOff x="0" y="0"/>
            <a:chExt cx="5760" cy="409"/>
          </a:xfrm>
        </p:grpSpPr>
        <p:sp>
          <p:nvSpPr>
            <p:cNvPr id="2" name="Line 3"/>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000000"/>
                </a:solidFill>
                <a:latin typeface="Times New Roman" panose="02020603050405020304" pitchFamily="18"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014" name="Picture 6" descr="IMG_0567"/>
          <p:cNvPicPr>
            <a:picLocks noChangeAspect="1" noChangeArrowheads="1"/>
          </p:cNvPicPr>
          <p:nvPr/>
        </p:nvPicPr>
        <p:blipFill>
          <a:blip r:embed="rId3">
            <a:extLst>
              <a:ext uri="{28A0092B-C50C-407E-A947-70E740481C1C}">
                <a14:useLocalDpi xmlns:a14="http://schemas.microsoft.com/office/drawing/2010/main" val="0"/>
              </a:ext>
            </a:extLst>
          </a:blip>
          <a:srcRect t="1886" b="2496"/>
          <a:stretch>
            <a:fillRect/>
          </a:stretch>
        </p:blipFill>
        <p:spPr bwMode="auto">
          <a:xfrm>
            <a:off x="1259179" y="2859088"/>
            <a:ext cx="4392613" cy="316865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131" y="2890032"/>
            <a:ext cx="4319587" cy="3163888"/>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3016" name="Rectangle 8"/>
          <p:cNvSpPr>
            <a:spLocks noChangeArrowheads="1"/>
          </p:cNvSpPr>
          <p:nvPr/>
        </p:nvSpPr>
        <p:spPr bwMode="auto">
          <a:xfrm>
            <a:off x="1633539" y="6027738"/>
            <a:ext cx="3527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Tiệc</a:t>
            </a:r>
            <a:r>
              <a:rPr lang="en-US" sz="1800" b="1" i="1" dirty="0">
                <a:solidFill>
                  <a:srgbClr val="000099"/>
                </a:solidFill>
              </a:rPr>
              <a:t> </a:t>
            </a:r>
            <a:r>
              <a:rPr lang="en-US" sz="1800" b="1" i="1" dirty="0" err="1">
                <a:solidFill>
                  <a:srgbClr val="000099"/>
                </a:solidFill>
              </a:rPr>
              <a:t>mừng</a:t>
            </a:r>
            <a:r>
              <a:rPr lang="en-US" sz="1800" b="1" i="1" dirty="0">
                <a:solidFill>
                  <a:srgbClr val="000099"/>
                </a:solidFill>
              </a:rPr>
              <a:t> </a:t>
            </a:r>
            <a:r>
              <a:rPr lang="en-US" sz="1800" b="1" i="1" dirty="0" err="1">
                <a:solidFill>
                  <a:srgbClr val="000099"/>
                </a:solidFill>
              </a:rPr>
              <a:t>ông</a:t>
            </a:r>
            <a:r>
              <a:rPr lang="en-US" sz="1800" b="1" i="1" dirty="0">
                <a:solidFill>
                  <a:srgbClr val="000099"/>
                </a:solidFill>
              </a:rPr>
              <a:t> </a:t>
            </a:r>
            <a:r>
              <a:rPr lang="en-US" sz="1800" b="1" i="1" dirty="0" err="1">
                <a:solidFill>
                  <a:srgbClr val="000099"/>
                </a:solidFill>
              </a:rPr>
              <a:t>Đặng</a:t>
            </a:r>
            <a:r>
              <a:rPr lang="en-US" sz="1800" b="1" i="1" dirty="0">
                <a:solidFill>
                  <a:srgbClr val="000099"/>
                </a:solidFill>
              </a:rPr>
              <a:t> Thai Mai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biểu</a:t>
            </a:r>
            <a:r>
              <a:rPr lang="en-US" sz="1800" b="1" i="1" dirty="0">
                <a:solidFill>
                  <a:srgbClr val="000099"/>
                </a:solidFill>
              </a:rPr>
              <a:t> </a:t>
            </a:r>
            <a:r>
              <a:rPr lang="en-US" sz="1800" b="1" i="1" dirty="0" err="1">
                <a:solidFill>
                  <a:srgbClr val="000099"/>
                </a:solidFill>
              </a:rPr>
              <a:t>Trung</a:t>
            </a:r>
            <a:r>
              <a:rPr lang="en-US" sz="1800" b="1" i="1" dirty="0">
                <a:solidFill>
                  <a:srgbClr val="000099"/>
                </a:solidFill>
              </a:rPr>
              <a:t> </a:t>
            </a:r>
            <a:r>
              <a:rPr lang="en-US" sz="1800" b="1" i="1" dirty="0" err="1">
                <a:solidFill>
                  <a:srgbClr val="000099"/>
                </a:solidFill>
              </a:rPr>
              <a:t>kỳ</a:t>
            </a:r>
            <a:r>
              <a:rPr lang="en-US" sz="1800" b="1" i="1" dirty="0">
                <a:solidFill>
                  <a:srgbClr val="000099"/>
                </a:solidFill>
              </a:rPr>
              <a:t> 1936</a:t>
            </a:r>
          </a:p>
        </p:txBody>
      </p:sp>
      <p:sp>
        <p:nvSpPr>
          <p:cNvPr id="43017" name="Rectangle 9"/>
          <p:cNvSpPr>
            <a:spLocks noChangeArrowheads="1"/>
          </p:cNvSpPr>
          <p:nvPr/>
        </p:nvSpPr>
        <p:spPr bwMode="auto">
          <a:xfrm>
            <a:off x="6502356" y="6053920"/>
            <a:ext cx="324008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Nhân</a:t>
            </a:r>
            <a:r>
              <a:rPr lang="en-US" sz="1800" b="1" i="1" dirty="0">
                <a:solidFill>
                  <a:srgbClr val="000099"/>
                </a:solidFill>
              </a:rPr>
              <a:t>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Sài</a:t>
            </a:r>
            <a:r>
              <a:rPr lang="en-US" sz="1800" b="1" i="1" dirty="0">
                <a:solidFill>
                  <a:srgbClr val="000099"/>
                </a:solidFill>
              </a:rPr>
              <a:t> </a:t>
            </a:r>
            <a:r>
              <a:rPr lang="en-US" sz="1800" b="1" i="1" dirty="0" err="1">
                <a:solidFill>
                  <a:srgbClr val="000099"/>
                </a:solidFill>
              </a:rPr>
              <a:t>Gòn</a:t>
            </a:r>
            <a:r>
              <a:rPr lang="en-US" sz="1800" b="1" i="1" dirty="0">
                <a:solidFill>
                  <a:srgbClr val="000099"/>
                </a:solidFill>
              </a:rPr>
              <a:t> </a:t>
            </a:r>
            <a:r>
              <a:rPr lang="en-US" sz="1800" b="1" i="1" dirty="0" err="1">
                <a:solidFill>
                  <a:srgbClr val="000099"/>
                </a:solidFill>
              </a:rPr>
              <a:t>đón</a:t>
            </a:r>
            <a:r>
              <a:rPr lang="en-US" sz="1800" b="1" i="1" dirty="0">
                <a:solidFill>
                  <a:srgbClr val="000099"/>
                </a:solidFill>
              </a:rPr>
              <a:t> </a:t>
            </a:r>
            <a:r>
              <a:rPr lang="en-US" sz="1800" b="1" i="1" dirty="0" err="1">
                <a:solidFill>
                  <a:srgbClr val="000099"/>
                </a:solidFill>
              </a:rPr>
              <a:t>Gôđa</a:t>
            </a:r>
            <a:r>
              <a:rPr lang="en-US" sz="1800" b="1" i="1" dirty="0">
                <a:solidFill>
                  <a:srgbClr val="000099"/>
                </a:solidFill>
              </a:rPr>
              <a:t> </a:t>
            </a:r>
            <a:r>
              <a:rPr lang="en-US" sz="1800" b="1" i="1" dirty="0" err="1">
                <a:solidFill>
                  <a:srgbClr val="000099"/>
                </a:solidFill>
              </a:rPr>
              <a:t>năm</a:t>
            </a:r>
            <a:r>
              <a:rPr lang="en-US" sz="1800" b="1" i="1" dirty="0">
                <a:solidFill>
                  <a:srgbClr val="000099"/>
                </a:solidFill>
              </a:rPr>
              <a:t> 1937</a:t>
            </a:r>
          </a:p>
        </p:txBody>
      </p:sp>
      <p:sp>
        <p:nvSpPr>
          <p:cNvPr id="4" name="Rectangle 3"/>
          <p:cNvSpPr/>
          <p:nvPr/>
        </p:nvSpPr>
        <p:spPr>
          <a:xfrm>
            <a:off x="1000697" y="733848"/>
            <a:ext cx="10486352" cy="954107"/>
          </a:xfrm>
          <a:prstGeom prst="rect">
            <a:avLst/>
          </a:prstGeom>
          <a:solidFill>
            <a:srgbClr val="7030A0"/>
          </a:solidFill>
        </p:spPr>
        <p:txBody>
          <a:bodyPr wrap="square">
            <a:spAutoFit/>
          </a:bodyPr>
          <a:lstStyle/>
          <a:p>
            <a:r>
              <a:rPr lang="en-US" sz="2800" dirty="0">
                <a:solidFill>
                  <a:schemeClr val="bg1"/>
                </a:solidFill>
              </a:rPr>
              <a:t>+ </a:t>
            </a:r>
            <a:r>
              <a:rPr lang="vi-VN" sz="2800" dirty="0">
                <a:solidFill>
                  <a:schemeClr val="bg1"/>
                </a:solidFill>
              </a:rPr>
              <a:t>Phong trào đấu tranh những năm 1936- 1939 đã làm cho ảnh hưởng của Đảng ăn sâu, lan rộng trong quảng đại quần chúng</a:t>
            </a:r>
            <a:endParaRPr lang="en-US" sz="2800" dirty="0">
              <a:solidFill>
                <a:schemeClr val="bg1"/>
              </a:solidFill>
            </a:endParaRPr>
          </a:p>
        </p:txBody>
      </p:sp>
    </p:spTree>
    <p:extLst>
      <p:ext uri="{BB962C8B-B14F-4D97-AF65-F5344CB8AC3E}">
        <p14:creationId xmlns:p14="http://schemas.microsoft.com/office/powerpoint/2010/main" val="23985282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 to="" calcmode="lin" valueType="num">
                                      <p:cBhvr>
                                        <p:cTn id="7" dur="1" fill="hold"/>
                                        <p:tgtEl>
                                          <p:spTgt spid="43014"/>
                                        </p:tgtEl>
                                      </p:cBhvr>
                                    </p:anim>
                                  </p:childTnLst>
                                </p:cTn>
                              </p:par>
                              <p:par>
                                <p:cTn id="8" presetID="24" presetClass="entr" presetSubtype="0" fill="hold" grpId="0" nodeType="withEffect">
                                  <p:stCondLst>
                                    <p:cond delay="0"/>
                                  </p:stCondLst>
                                  <p:childTnLst>
                                    <p:set>
                                      <p:cBhvr>
                                        <p:cTn id="9" dur="1" fill="hold">
                                          <p:stCondLst>
                                            <p:cond delay="0"/>
                                          </p:stCondLst>
                                        </p:cTn>
                                        <p:tgtEl>
                                          <p:spTgt spid="43016"/>
                                        </p:tgtEl>
                                        <p:attrNameLst>
                                          <p:attrName>style.visibility</p:attrName>
                                        </p:attrNameLst>
                                      </p:cBhvr>
                                      <p:to>
                                        <p:strVal val="visible"/>
                                      </p:to>
                                    </p:set>
                                    <p:anim to="" calcmode="lin" valueType="num">
                                      <p:cBhvr>
                                        <p:cTn id="10" dur="1" fill="hold"/>
                                        <p:tgtEl>
                                          <p:spTgt spid="43016"/>
                                        </p:tgtEl>
                                      </p:cBhvr>
                                    </p:anim>
                                  </p:childTnLst>
                                </p:cTn>
                              </p:par>
                              <p:par>
                                <p:cTn id="11" presetID="8" presetClass="entr" presetSubtype="16" fill="hold" nodeType="withEffect">
                                  <p:stCondLst>
                                    <p:cond delay="0"/>
                                  </p:stCondLst>
                                  <p:childTnLst>
                                    <p:set>
                                      <p:cBhvr>
                                        <p:cTn id="12" dur="1" fill="hold">
                                          <p:stCondLst>
                                            <p:cond delay="0"/>
                                          </p:stCondLst>
                                        </p:cTn>
                                        <p:tgtEl>
                                          <p:spTgt spid="43015"/>
                                        </p:tgtEl>
                                        <p:attrNameLst>
                                          <p:attrName>style.visibility</p:attrName>
                                        </p:attrNameLst>
                                      </p:cBhvr>
                                      <p:to>
                                        <p:strVal val="visible"/>
                                      </p:to>
                                    </p:set>
                                    <p:animEffect transition="in" filter="diamond(in)">
                                      <p:cBhvr>
                                        <p:cTn id="13" dur="1000"/>
                                        <p:tgtEl>
                                          <p:spTgt spid="43015"/>
                                        </p:tgtEl>
                                      </p:cBhvr>
                                    </p:animEffect>
                                  </p:childTnLst>
                                </p:cTn>
                              </p:par>
                              <p:par>
                                <p:cTn id="14" presetID="24" presetClass="entr" presetSubtype="0" fill="hold" grpId="0" nodeType="withEffect">
                                  <p:stCondLst>
                                    <p:cond delay="0"/>
                                  </p:stCondLst>
                                  <p:childTnLst>
                                    <p:set>
                                      <p:cBhvr>
                                        <p:cTn id="15" dur="1" fill="hold">
                                          <p:stCondLst>
                                            <p:cond delay="0"/>
                                          </p:stCondLst>
                                        </p:cTn>
                                        <p:tgtEl>
                                          <p:spTgt spid="43017"/>
                                        </p:tgtEl>
                                        <p:attrNameLst>
                                          <p:attrName>style.visibility</p:attrName>
                                        </p:attrNameLst>
                                      </p:cBhvr>
                                      <p:to>
                                        <p:strVal val="visible"/>
                                      </p:to>
                                    </p:set>
                                    <p:anim to="" calcmode="lin" valueType="num">
                                      <p:cBhvr>
                                        <p:cTn id="16" dur="1" fill="hold"/>
                                        <p:tgtEl>
                                          <p:spTgt spid="4301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autoUpdateAnimBg="0"/>
      <p:bldP spid="43017"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87962" y="3563471"/>
            <a:ext cx="5494508" cy="3307976"/>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479263" y="1554479"/>
            <a:ext cx="9998324" cy="3170200"/>
          </a:xfrm>
          <a:prstGeom prst="rect">
            <a:avLst/>
          </a:prstGeom>
        </p:spPr>
      </p:pic>
      <p:sp>
        <p:nvSpPr>
          <p:cNvPr id="7" name="Rectangle 9"/>
          <p:cNvSpPr>
            <a:spLocks noChangeArrowheads="1"/>
          </p:cNvSpPr>
          <p:nvPr/>
        </p:nvSpPr>
        <p:spPr bwMode="auto">
          <a:xfrm>
            <a:off x="677189" y="6050213"/>
            <a:ext cx="1367536"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tuyên</a:t>
            </a:r>
            <a:r>
              <a:rPr lang="en-US" sz="1800" b="0" dirty="0">
                <a:solidFill>
                  <a:schemeClr val="tx2"/>
                </a:solidFill>
              </a:rPr>
              <a:t> </a:t>
            </a:r>
            <a:r>
              <a:rPr lang="en-US" sz="1800" b="0" dirty="0" err="1">
                <a:solidFill>
                  <a:schemeClr val="tx2"/>
                </a:solidFill>
              </a:rPr>
              <a:t>truyền</a:t>
            </a:r>
            <a:r>
              <a:rPr lang="en-US" sz="1800" b="0" dirty="0">
                <a:solidFill>
                  <a:schemeClr val="tx2"/>
                </a:solidFill>
              </a:rPr>
              <a:t> </a:t>
            </a:r>
            <a:br>
              <a:rPr lang="en-US" sz="1800" b="0" dirty="0">
                <a:solidFill>
                  <a:schemeClr val="tx2"/>
                </a:solidFill>
              </a:rPr>
            </a:b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8" name="Rectangle 10"/>
          <p:cNvSpPr>
            <a:spLocks noChangeArrowheads="1"/>
          </p:cNvSpPr>
          <p:nvPr/>
        </p:nvSpPr>
        <p:spPr bwMode="auto">
          <a:xfrm>
            <a:off x="10308178" y="3830499"/>
            <a:ext cx="112259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4" name="Rectangle 3"/>
          <p:cNvSpPr/>
          <p:nvPr/>
        </p:nvSpPr>
        <p:spPr>
          <a:xfrm>
            <a:off x="677189" y="134364"/>
            <a:ext cx="11878706" cy="830997"/>
          </a:xfrm>
          <a:prstGeom prst="rect">
            <a:avLst/>
          </a:prstGeom>
        </p:spPr>
        <p:txBody>
          <a:bodyPr wrap="square">
            <a:spAutoFit/>
          </a:bodyPr>
          <a:lstStyle/>
          <a:p>
            <a:r>
              <a:rPr lang="en-US" sz="2400" dirty="0"/>
              <a:t>+ </a:t>
            </a:r>
            <a:r>
              <a:rPr lang="vi-VN" sz="2400" dirty="0"/>
              <a:t>Nắm bắt thời cơ lịch sử một cách chuẩn xác và kịp thời khi Nhật đã đầu hàng quân Đồng minh, Đảng đã phát động, tổ chức thắng lợi cuộc Tổng khởi nghĩa Tháng Tám năm 1945. </a:t>
            </a:r>
            <a:endParaRPr lang="en-US" sz="2400" dirty="0"/>
          </a:p>
        </p:txBody>
      </p:sp>
    </p:spTree>
    <p:extLst>
      <p:ext uri="{BB962C8B-B14F-4D97-AF65-F5344CB8AC3E}">
        <p14:creationId xmlns:p14="http://schemas.microsoft.com/office/powerpoint/2010/main" val="31526139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8/11/2021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37</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5542" y="1177925"/>
            <a:ext cx="3361179"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7885992" cy="5693866"/>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a:p>
          <a:p>
            <a:pPr marL="342900" indent="-342900" algn="just">
              <a:buFont typeface="Wingdings" panose="05000000000000000000" pitchFamily="2" charset="2"/>
              <a:buChar char="Ø"/>
            </a:pPr>
            <a:r>
              <a:rPr lang="vi-VN" sz="2800" dirty="0"/>
              <a:t>Thắng lợi CMTT  đã đập tan xiềng xích nô lệ của thực dân Pháp trong gần một thế kỷ, lật đổ chế độ quân chủ và ách thống trị của phát xít Nhật, lập nên nước Việt Nam Dân chủ Cộng hòa, nhà nước dân chủ nhân dân đầu tiên ở Đông Nam châu Á</a:t>
            </a:r>
          </a:p>
          <a:p>
            <a:pPr marL="342900" indent="-342900" algn="just">
              <a:buFont typeface="Wingdings" panose="05000000000000000000" pitchFamily="2" charset="2"/>
              <a:buChar char="Ø"/>
            </a:pPr>
            <a:r>
              <a:rPr lang="pl-PL" sz="2800" dirty="0"/>
              <a:t>Đánh dấu bước phát triển nhảy vọt của lịch sử dân tộc Việt Nam, đưa dân tộc ta bước vào một kỷ nguyên mới</a:t>
            </a:r>
            <a:endParaRPr lang="vi-VN" sz="2800" dirty="0"/>
          </a:p>
          <a:p>
            <a:pPr marL="342900" indent="-342900" algn="just">
              <a:buFont typeface="Wingdings" panose="05000000000000000000" pitchFamily="2" charset="2"/>
              <a:buChar char="Ø"/>
            </a:pPr>
            <a:r>
              <a:rPr lang="pl-PL" sz="2800" dirty="0"/>
              <a:t>Đã cổ vũ mạnh mẽ nhân dân các nước thuộc địa và nửa thuộc địa đấu tranh chống chủ nghĩa đế quốc, thực dân giành độc lập, tự do.</a:t>
            </a:r>
            <a:endParaRPr lang="en-US" sz="2800" dirty="0"/>
          </a:p>
          <a:p>
            <a:pPr marL="342900" indent="-342900" algn="just">
              <a:buFont typeface="Wingdings" panose="05000000000000000000" pitchFamily="2" charset="2"/>
              <a:buChar char="Ø"/>
            </a:pPr>
            <a:endParaRPr lang="en-US" sz="2800" dirty="0"/>
          </a:p>
        </p:txBody>
      </p:sp>
      <p:sp>
        <p:nvSpPr>
          <p:cNvPr id="3" name="Rectangle 2"/>
          <p:cNvSpPr/>
          <p:nvPr/>
        </p:nvSpPr>
        <p:spPr>
          <a:xfrm>
            <a:off x="1377884" y="327819"/>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p:transition spd="slow">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2641" y="1827730"/>
            <a:ext cx="10212946" cy="3970318"/>
          </a:xfrm>
          <a:prstGeom prst="rect">
            <a:avLst/>
          </a:prstGeom>
        </p:spPr>
        <p:txBody>
          <a:bodyPr wrap="square">
            <a:spAutoFit/>
          </a:bodyPr>
          <a:lstStyle/>
          <a:p>
            <a:pPr marL="457200" lvl="0" indent="-457200" algn="just">
              <a:buFontTx/>
              <a:buChar char="-"/>
              <a:defRPr/>
            </a:pPr>
            <a:r>
              <a:rPr lang="vi-VN" sz="2800" kern="0" dirty="0">
                <a:solidFill>
                  <a:srgbClr val="FF0000"/>
                </a:solidFill>
                <a:latin typeface="Times New Roman" panose="02020603050405020304" pitchFamily="18" charset="0"/>
                <a:ea typeface="Calibri" panose="020F0502020204030204" pitchFamily="34" charset="0"/>
              </a:rPr>
              <a:t>Ngay khi vừa mới ra đời, Đảng thực hiện cuộc đấu tranh bảo vệ chính quyền cách mạng (1945 – 1946)</a:t>
            </a:r>
          </a:p>
          <a:p>
            <a:pPr marL="457200" indent="-457200" algn="just">
              <a:buFontTx/>
              <a:buChar char="-"/>
              <a:defRPr/>
            </a:pPr>
            <a:r>
              <a:rPr lang="nl-NL" sz="2800" dirty="0">
                <a:solidFill>
                  <a:srgbClr val="FF0000"/>
                </a:solidFill>
              </a:rPr>
              <a:t>Đảng đã lãnh đạo giành thắng lợi trong</a:t>
            </a:r>
            <a:r>
              <a:rPr lang="nl-NL" sz="2800" i="1" dirty="0">
                <a:solidFill>
                  <a:srgbClr val="FF0000"/>
                </a:solidFill>
              </a:rPr>
              <a:t> </a:t>
            </a:r>
            <a:r>
              <a:rPr lang="nl-NL" sz="2800" dirty="0">
                <a:solidFill>
                  <a:srgbClr val="FF0000"/>
                </a:solidFill>
              </a:rPr>
              <a:t>cuộc kháng chiến chống thực dân Pháp xâm lược (1946-1954), đánh</a:t>
            </a:r>
            <a:r>
              <a:rPr lang="nl-NL" sz="2800" i="1" dirty="0">
                <a:solidFill>
                  <a:srgbClr val="FF0000"/>
                </a:solidFill>
              </a:rPr>
              <a:t> </a:t>
            </a:r>
            <a:r>
              <a:rPr lang="nl-NL" sz="2800" dirty="0">
                <a:solidFill>
                  <a:srgbClr val="FF0000"/>
                </a:solidFill>
              </a:rPr>
              <a:t>dấu bằng chiến thắng lịch sử Điện Biên Phủ năm 1954.</a:t>
            </a:r>
            <a:endParaRPr lang="vi-VN" sz="2800" dirty="0">
              <a:solidFill>
                <a:srgbClr val="FF0000"/>
              </a:solidFill>
            </a:endParaRPr>
          </a:p>
          <a:p>
            <a:pPr marL="457200" indent="-457200" algn="just">
              <a:buFontTx/>
              <a:buChar char="-"/>
              <a:defRPr/>
            </a:pPr>
            <a:r>
              <a:rPr lang="nl-NL" sz="2800" dirty="0">
                <a:solidFill>
                  <a:srgbClr val="FF0000"/>
                </a:solidFill>
              </a:rPr>
              <a:t>1954- 1975, đế quốc Mỹ phá hoại Hiệp định Giơnevơ, đưa cố vấn quân sự và quân viễn chinh xâm lược miền Nam, đánh phá miền Bắc</a:t>
            </a:r>
            <a:endParaRPr lang="en-US" sz="2800" dirty="0">
              <a:solidFill>
                <a:srgbClr val="FF0000"/>
              </a:solidFill>
            </a:endParaRPr>
          </a:p>
          <a:p>
            <a:pPr marL="457200" lvl="0" indent="-457200" algn="just">
              <a:buFontTx/>
              <a:buChar char="-"/>
              <a:defRPr/>
            </a:pPr>
            <a:endParaRPr kumimoji="0" lang="en-US" sz="2800" i="0" u="none" strike="noStrike" kern="0" cap="none" spc="0" normalizeH="0" baseline="0" noProof="0" dirty="0">
              <a:ln>
                <a:noFill/>
              </a:ln>
              <a:solidFill>
                <a:srgbClr val="FF000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724282766"/>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292412570"/>
              </p:ext>
            </p:extLst>
          </p:nvPr>
        </p:nvGraphicFramePr>
        <p:xfrm>
          <a:off x="2000469" y="1271459"/>
          <a:ext cx="10015520" cy="5438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288344" y="33490"/>
            <a:ext cx="11254704" cy="879840"/>
            <a:chOff x="0" y="17467"/>
            <a:chExt cx="11254704" cy="879840"/>
          </a:xfrm>
        </p:grpSpPr>
        <p:sp>
          <p:nvSpPr>
            <p:cNvPr id="9" name="Rounded Rectangle 8"/>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0"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0" dur="500"/>
                                        <p:tgtEl>
                                          <p:spTgt spid="3">
                                            <p:graphicEl>
                                              <a:dgm id="{D740C635-B7F8-40C5-BE8B-38A1E52B5520}"/>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29D6C3C3-C361-47E2-B20B-E9AB7A6A05F1}"/>
                                            </p:graphicEl>
                                          </p:spTgt>
                                        </p:tgtEl>
                                        <p:attrNameLst>
                                          <p:attrName>style.visibility</p:attrName>
                                        </p:attrNameLst>
                                      </p:cBhvr>
                                      <p:to>
                                        <p:strVal val="visible"/>
                                      </p:to>
                                    </p:set>
                                    <p:animEffect transition="in" filter="fade">
                                      <p:cBhvr>
                                        <p:cTn id="13" dur="500"/>
                                        <p:tgtEl>
                                          <p:spTgt spid="3">
                                            <p:graphicEl>
                                              <a:dgm id="{29D6C3C3-C361-47E2-B20B-E9AB7A6A05F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18" dur="500"/>
                                        <p:tgtEl>
                                          <p:spTgt spid="3">
                                            <p:graphicEl>
                                              <a:dgm id="{1F51110C-1145-4699-A4CD-DA619591B35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C4333E53-4050-4FEC-A585-AF820B202A99}"/>
                                            </p:graphicEl>
                                          </p:spTgt>
                                        </p:tgtEl>
                                        <p:attrNameLst>
                                          <p:attrName>style.visibility</p:attrName>
                                        </p:attrNameLst>
                                      </p:cBhvr>
                                      <p:to>
                                        <p:strVal val="visible"/>
                                      </p:to>
                                    </p:set>
                                    <p:animEffect transition="in" filter="fade">
                                      <p:cBhvr>
                                        <p:cTn id="21" dur="500"/>
                                        <p:tgtEl>
                                          <p:spTgt spid="3">
                                            <p:graphicEl>
                                              <a:dgm id="{C4333E53-4050-4FEC-A585-AF820B202A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72070722"/>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51645" y="976817"/>
            <a:ext cx="10728101" cy="369332"/>
          </a:xfrm>
          <a:prstGeom prst="rect">
            <a:avLst/>
          </a:prstGeom>
        </p:spPr>
        <p:txBody>
          <a:bodyPr wrap="square">
            <a:spAutoFit/>
          </a:bodyPr>
          <a:lstStyle/>
          <a:p>
            <a:pPr algn="ctr"/>
            <a:r>
              <a:rPr lang="en-US" b="1" dirty="0">
                <a:solidFill>
                  <a:srgbClr val="FF0000"/>
                </a:solidFill>
              </a:rPr>
              <a:t>- </a:t>
            </a:r>
            <a:r>
              <a:rPr lang="vi-VN" b="1" dirty="0">
                <a:solidFill>
                  <a:srgbClr val="FF0000"/>
                </a:solidFill>
              </a:rPr>
              <a:t>Ý nghĩa thắng lợi của cuộc kháng chiến chống Mỹ cứu nước (1954 - 1975)</a:t>
            </a:r>
            <a:endParaRPr lang="en-US" b="1" dirty="0">
              <a:solidFill>
                <a:srgbClr val="FF0000"/>
              </a:solidFill>
            </a:endParaRPr>
          </a:p>
        </p:txBody>
      </p:sp>
      <p:grpSp>
        <p:nvGrpSpPr>
          <p:cNvPr id="9" name="Group 8"/>
          <p:cNvGrpSpPr/>
          <p:nvPr/>
        </p:nvGrpSpPr>
        <p:grpSpPr>
          <a:xfrm>
            <a:off x="288344" y="33490"/>
            <a:ext cx="11254704" cy="879840"/>
            <a:chOff x="0" y="17467"/>
            <a:chExt cx="11254704" cy="879840"/>
          </a:xfrm>
        </p:grpSpPr>
        <p:sp>
          <p:nvSpPr>
            <p:cNvPr id="10" name="Rounded Rectangle 9"/>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1"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1644414F-4C45-4ACC-9CAD-99BD52F26CB8}"/>
                                            </p:graphicEl>
                                          </p:spTgt>
                                        </p:tgtEl>
                                        <p:attrNameLst>
                                          <p:attrName>style.visibility</p:attrName>
                                        </p:attrNameLst>
                                      </p:cBhvr>
                                      <p:to>
                                        <p:strVal val="visible"/>
                                      </p:to>
                                    </p:set>
                                    <p:animEffect transition="in" filter="fade">
                                      <p:cBhvr>
                                        <p:cTn id="12" dur="1000"/>
                                        <p:tgtEl>
                                          <p:spTgt spid="2">
                                            <p:graphicEl>
                                              <a:dgm id="{1644414F-4C45-4ACC-9CAD-99BD52F26CB8}"/>
                                            </p:graphicEl>
                                          </p:spTgt>
                                        </p:tgtEl>
                                      </p:cBhvr>
                                    </p:animEffect>
                                    <p:anim calcmode="lin" valueType="num">
                                      <p:cBhvr>
                                        <p:cTn id="13" dur="1000" fill="hold"/>
                                        <p:tgtEl>
                                          <p:spTgt spid="2">
                                            <p:graphicEl>
                                              <a:dgm id="{1644414F-4C45-4ACC-9CAD-99BD52F26CB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1644414F-4C45-4ACC-9CAD-99BD52F26CB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CE6800F2-9A9C-4F77-9495-DFE7FC912F98}"/>
                                            </p:graphicEl>
                                          </p:spTgt>
                                        </p:tgtEl>
                                        <p:attrNameLst>
                                          <p:attrName>style.visibility</p:attrName>
                                        </p:attrNameLst>
                                      </p:cBhvr>
                                      <p:to>
                                        <p:strVal val="visible"/>
                                      </p:to>
                                    </p:set>
                                    <p:animEffect transition="in" filter="fade">
                                      <p:cBhvr>
                                        <p:cTn id="17" dur="1000"/>
                                        <p:tgtEl>
                                          <p:spTgt spid="2">
                                            <p:graphicEl>
                                              <a:dgm id="{CE6800F2-9A9C-4F77-9495-DFE7FC912F98}"/>
                                            </p:graphicEl>
                                          </p:spTgt>
                                        </p:tgtEl>
                                      </p:cBhvr>
                                    </p:animEffect>
                                    <p:anim calcmode="lin" valueType="num">
                                      <p:cBhvr>
                                        <p:cTn id="18" dur="1000" fill="hold"/>
                                        <p:tgtEl>
                                          <p:spTgt spid="2">
                                            <p:graphicEl>
                                              <a:dgm id="{CE6800F2-9A9C-4F77-9495-DFE7FC912F98}"/>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CE6800F2-9A9C-4F77-9495-DFE7FC912F98}"/>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B7A44209-F02A-41CB-9201-13E2670B5693}"/>
                                            </p:graphicEl>
                                          </p:spTgt>
                                        </p:tgtEl>
                                        <p:attrNameLst>
                                          <p:attrName>style.visibility</p:attrName>
                                        </p:attrNameLst>
                                      </p:cBhvr>
                                      <p:to>
                                        <p:strVal val="visible"/>
                                      </p:to>
                                    </p:set>
                                    <p:animEffect transition="in" filter="fade">
                                      <p:cBhvr>
                                        <p:cTn id="24" dur="1000"/>
                                        <p:tgtEl>
                                          <p:spTgt spid="2">
                                            <p:graphicEl>
                                              <a:dgm id="{B7A44209-F02A-41CB-9201-13E2670B5693}"/>
                                            </p:graphicEl>
                                          </p:spTgt>
                                        </p:tgtEl>
                                      </p:cBhvr>
                                    </p:animEffect>
                                    <p:anim calcmode="lin" valueType="num">
                                      <p:cBhvr>
                                        <p:cTn id="25" dur="1000" fill="hold"/>
                                        <p:tgtEl>
                                          <p:spTgt spid="2">
                                            <p:graphicEl>
                                              <a:dgm id="{B7A44209-F02A-41CB-9201-13E2670B5693}"/>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B7A44209-F02A-41CB-9201-13E2670B5693}"/>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D0F5FFE4-1D22-4B10-816D-C93C135CE05F}"/>
                                            </p:graphicEl>
                                          </p:spTgt>
                                        </p:tgtEl>
                                        <p:attrNameLst>
                                          <p:attrName>style.visibility</p:attrName>
                                        </p:attrNameLst>
                                      </p:cBhvr>
                                      <p:to>
                                        <p:strVal val="visible"/>
                                      </p:to>
                                    </p:set>
                                    <p:animEffect transition="in" filter="fade">
                                      <p:cBhvr>
                                        <p:cTn id="29" dur="1000"/>
                                        <p:tgtEl>
                                          <p:spTgt spid="2">
                                            <p:graphicEl>
                                              <a:dgm id="{D0F5FFE4-1D22-4B10-816D-C93C135CE05F}"/>
                                            </p:graphicEl>
                                          </p:spTgt>
                                        </p:tgtEl>
                                      </p:cBhvr>
                                    </p:animEffect>
                                    <p:anim calcmode="lin" valueType="num">
                                      <p:cBhvr>
                                        <p:cTn id="30" dur="1000" fill="hold"/>
                                        <p:tgtEl>
                                          <p:spTgt spid="2">
                                            <p:graphicEl>
                                              <a:dgm id="{D0F5FFE4-1D22-4B10-816D-C93C135CE05F}"/>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D0F5FFE4-1D22-4B10-816D-C93C135CE05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sp>
        <p:nvSpPr>
          <p:cNvPr id="2" name="Rectangle 1"/>
          <p:cNvSpPr/>
          <p:nvPr/>
        </p:nvSpPr>
        <p:spPr>
          <a:xfrm>
            <a:off x="3463476" y="248885"/>
            <a:ext cx="5352619" cy="523220"/>
          </a:xfrm>
          <a:prstGeom prst="rect">
            <a:avLst/>
          </a:prstGeom>
          <a:solidFill>
            <a:srgbClr val="002060"/>
          </a:solidFill>
        </p:spPr>
        <p:txBody>
          <a:bodyPr wrap="none">
            <a:spAutoFit/>
          </a:bodyPr>
          <a:lstStyle/>
          <a:p>
            <a:r>
              <a:rPr lang="en-US" sz="2800" b="1" dirty="0">
                <a:solidFill>
                  <a:srgbClr val="FFFF00"/>
                </a:solidFill>
              </a:rPr>
              <a:t>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385002306"/>
              </p:ext>
            </p:extLst>
          </p:nvPr>
        </p:nvGraphicFramePr>
        <p:xfrm>
          <a:off x="1070303" y="1192632"/>
          <a:ext cx="10160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984172EC-2CBF-4A70-85CA-9F3003C4EEB3}"/>
                                            </p:graphicEl>
                                          </p:spTgt>
                                        </p:tgtEl>
                                        <p:attrNameLst>
                                          <p:attrName>style.visibility</p:attrName>
                                        </p:attrNameLst>
                                      </p:cBhvr>
                                      <p:to>
                                        <p:strVal val="visible"/>
                                      </p:to>
                                    </p:set>
                                    <p:anim calcmode="lin" valueType="num">
                                      <p:cBhvr additive="base">
                                        <p:cTn id="12" dur="500" fill="hold"/>
                                        <p:tgtEl>
                                          <p:spTgt spid="3">
                                            <p:graphicEl>
                                              <a:dgm id="{984172EC-2CBF-4A70-85CA-9F3003C4EEB3}"/>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984172EC-2CBF-4A70-85CA-9F3003C4EEB3}"/>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A21C701C-8660-412A-9A47-4A9E5ECE6BAC}"/>
                                            </p:graphicEl>
                                          </p:spTgt>
                                        </p:tgtEl>
                                        <p:attrNameLst>
                                          <p:attrName>style.visibility</p:attrName>
                                        </p:attrNameLst>
                                      </p:cBhvr>
                                      <p:to>
                                        <p:strVal val="visible"/>
                                      </p:to>
                                    </p:set>
                                    <p:anim calcmode="lin" valueType="num">
                                      <p:cBhvr additive="base">
                                        <p:cTn id="16" dur="500" fill="hold"/>
                                        <p:tgtEl>
                                          <p:spTgt spid="3">
                                            <p:graphicEl>
                                              <a:dgm id="{A21C701C-8660-412A-9A47-4A9E5ECE6BAC}"/>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A21C701C-8660-412A-9A47-4A9E5ECE6BAC}"/>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8770A2FA-EFC9-463C-AF63-F9D1CFB47362}"/>
                                            </p:graphicEl>
                                          </p:spTgt>
                                        </p:tgtEl>
                                        <p:attrNameLst>
                                          <p:attrName>style.visibility</p:attrName>
                                        </p:attrNameLst>
                                      </p:cBhvr>
                                      <p:to>
                                        <p:strVal val="visible"/>
                                      </p:to>
                                    </p:set>
                                    <p:anim calcmode="lin" valueType="num">
                                      <p:cBhvr additive="base">
                                        <p:cTn id="22" dur="500" fill="hold"/>
                                        <p:tgtEl>
                                          <p:spTgt spid="3">
                                            <p:graphicEl>
                                              <a:dgm id="{8770A2FA-EFC9-463C-AF63-F9D1CFB47362}"/>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8770A2FA-EFC9-463C-AF63-F9D1CFB47362}"/>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21361E2D-92F1-4065-8667-6CB2CCDD19A8}"/>
                                            </p:graphicEl>
                                          </p:spTgt>
                                        </p:tgtEl>
                                        <p:attrNameLst>
                                          <p:attrName>style.visibility</p:attrName>
                                        </p:attrNameLst>
                                      </p:cBhvr>
                                      <p:to>
                                        <p:strVal val="visible"/>
                                      </p:to>
                                    </p:set>
                                    <p:anim calcmode="lin" valueType="num">
                                      <p:cBhvr additive="base">
                                        <p:cTn id="26" dur="500" fill="hold"/>
                                        <p:tgtEl>
                                          <p:spTgt spid="3">
                                            <p:graphicEl>
                                              <a:dgm id="{21361E2D-92F1-4065-8667-6CB2CCDD19A8}"/>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21361E2D-92F1-4065-8667-6CB2CCDD19A8}"/>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CCF0E8C2-8148-473A-984B-710C8DA17642}"/>
                                            </p:graphicEl>
                                          </p:spTgt>
                                        </p:tgtEl>
                                        <p:attrNameLst>
                                          <p:attrName>style.visibility</p:attrName>
                                        </p:attrNameLst>
                                      </p:cBhvr>
                                      <p:to>
                                        <p:strVal val="visible"/>
                                      </p:to>
                                    </p:set>
                                    <p:anim calcmode="lin" valueType="num">
                                      <p:cBhvr additive="base">
                                        <p:cTn id="32" dur="500" fill="hold"/>
                                        <p:tgtEl>
                                          <p:spTgt spid="3">
                                            <p:graphicEl>
                                              <a:dgm id="{CCF0E8C2-8148-473A-984B-710C8DA17642}"/>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CCF0E8C2-8148-473A-984B-710C8DA17642}"/>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8A35558F-AB0F-4915-AA32-E34B2CA077EF}"/>
                                            </p:graphicEl>
                                          </p:spTgt>
                                        </p:tgtEl>
                                        <p:attrNameLst>
                                          <p:attrName>style.visibility</p:attrName>
                                        </p:attrNameLst>
                                      </p:cBhvr>
                                      <p:to>
                                        <p:strVal val="visible"/>
                                      </p:to>
                                    </p:set>
                                    <p:anim calcmode="lin" valueType="num">
                                      <p:cBhvr additive="base">
                                        <p:cTn id="36" dur="500" fill="hold"/>
                                        <p:tgtEl>
                                          <p:spTgt spid="3">
                                            <p:graphicEl>
                                              <a:dgm id="{8A35558F-AB0F-4915-AA32-E34B2CA077EF}"/>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8A35558F-AB0F-4915-AA32-E34B2CA077EF}"/>
                                            </p:graphic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graphicEl>
                                              <a:dgm id="{3E2F536A-FF1D-41C6-866B-0827AF945FD7}"/>
                                            </p:graphicEl>
                                          </p:spTgt>
                                        </p:tgtEl>
                                        <p:attrNameLst>
                                          <p:attrName>style.visibility</p:attrName>
                                        </p:attrNameLst>
                                      </p:cBhvr>
                                      <p:to>
                                        <p:strVal val="visible"/>
                                      </p:to>
                                    </p:set>
                                    <p:anim calcmode="lin" valueType="num">
                                      <p:cBhvr additive="base">
                                        <p:cTn id="42" dur="500" fill="hold"/>
                                        <p:tgtEl>
                                          <p:spTgt spid="3">
                                            <p:graphicEl>
                                              <a:dgm id="{3E2F536A-FF1D-41C6-866B-0827AF945FD7}"/>
                                            </p:graphic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graphicEl>
                                              <a:dgm id="{3E2F536A-FF1D-41C6-866B-0827AF945FD7}"/>
                                            </p:graphicEl>
                                          </p:spTgt>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
                                            <p:graphicEl>
                                              <a:dgm id="{64F891D3-2A38-449F-8C51-A5ECDBAF48B4}"/>
                                            </p:graphicEl>
                                          </p:spTgt>
                                        </p:tgtEl>
                                        <p:attrNameLst>
                                          <p:attrName>style.visibility</p:attrName>
                                        </p:attrNameLst>
                                      </p:cBhvr>
                                      <p:to>
                                        <p:strVal val="visible"/>
                                      </p:to>
                                    </p:set>
                                    <p:anim calcmode="lin" valueType="num">
                                      <p:cBhvr additive="base">
                                        <p:cTn id="46" dur="500" fill="hold"/>
                                        <p:tgtEl>
                                          <p:spTgt spid="3">
                                            <p:graphicEl>
                                              <a:dgm id="{64F891D3-2A38-449F-8C51-A5ECDBAF48B4}"/>
                                            </p:graphic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graphicEl>
                                              <a:dgm id="{64F891D3-2A38-449F-8C51-A5ECDBAF48B4}"/>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graphicFrame>
        <p:nvGraphicFramePr>
          <p:cNvPr id="2" name="Diagram 1"/>
          <p:cNvGraphicFramePr/>
          <p:nvPr>
            <p:extLst>
              <p:ext uri="{D42A27DB-BD31-4B8C-83A1-F6EECF244321}">
                <p14:modId xmlns:p14="http://schemas.microsoft.com/office/powerpoint/2010/main" val="3263177165"/>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5654814" y="5788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F17C4489-1458-45D7-8F70-3205E14141E3}"/>
                                            </p:graphicEl>
                                          </p:spTgt>
                                        </p:tgtEl>
                                        <p:attrNameLst>
                                          <p:attrName>style.visibility</p:attrName>
                                        </p:attrNameLst>
                                      </p:cBhvr>
                                      <p:to>
                                        <p:strVal val="visible"/>
                                      </p:to>
                                    </p:set>
                                    <p:animEffect transition="in" filter="fade">
                                      <p:cBhvr>
                                        <p:cTn id="37" dur="500"/>
                                        <p:tgtEl>
                                          <p:spTgt spid="2">
                                            <p:graphicEl>
                                              <a:dgm id="{F17C4489-1458-45D7-8F70-3205E14141E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2942E277-33EA-4AF8-A68D-334F0E920355}"/>
                                            </p:graphicEl>
                                          </p:spTgt>
                                        </p:tgtEl>
                                        <p:attrNameLst>
                                          <p:attrName>style.visibility</p:attrName>
                                        </p:attrNameLst>
                                      </p:cBhvr>
                                      <p:to>
                                        <p:strVal val="visible"/>
                                      </p:to>
                                    </p:set>
                                    <p:animEffect transition="in" filter="fade">
                                      <p:cBhvr>
                                        <p:cTn id="42" dur="500"/>
                                        <p:tgtEl>
                                          <p:spTgt spid="2">
                                            <p:graphicEl>
                                              <a:dgm id="{2942E277-33EA-4AF8-A68D-334F0E9203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otalTime>4030</TotalTime>
  <Words>3261</Words>
  <Application>Microsoft Office PowerPoint</Application>
  <PresentationFormat>Widescreen</PresentationFormat>
  <Paragraphs>198</Paragraphs>
  <Slides>42</Slides>
  <Notes>0</Notes>
  <HiddenSlides>1</HiddenSlides>
  <MMClips>0</MMClips>
  <ScaleCrop>false</ScaleCrop>
  <HeadingPairs>
    <vt:vector size="6" baseType="variant">
      <vt:variant>
        <vt:lpstr>Fonts Used</vt:lpstr>
      </vt:variant>
      <vt:variant>
        <vt:i4>8</vt:i4>
      </vt:variant>
      <vt:variant>
        <vt:lpstr>Theme</vt:lpstr>
      </vt:variant>
      <vt:variant>
        <vt:i4>9</vt:i4>
      </vt:variant>
      <vt:variant>
        <vt:lpstr>Slide Titles</vt:lpstr>
      </vt:variant>
      <vt:variant>
        <vt:i4>42</vt:i4>
      </vt:variant>
    </vt:vector>
  </HeadingPairs>
  <TitlesOfParts>
    <vt:vector size="59" baseType="lpstr">
      <vt:lpstr>Arial</vt:lpstr>
      <vt:lpstr>Calibri</vt:lpstr>
      <vt:lpstr>Calibri Light</vt:lpstr>
      <vt:lpstr>Times New Roman</vt:lpstr>
      <vt:lpstr>Trebuchet MS</vt:lpstr>
      <vt:lpstr>VNI-Times</vt:lpstr>
      <vt:lpstr>Wingdings</vt:lpstr>
      <vt:lpstr>Wingdings 3</vt:lpstr>
      <vt:lpstr>Office Theme</vt:lpstr>
      <vt:lpstr>Stream</vt:lpstr>
      <vt:lpstr>Default Design</vt:lpstr>
      <vt:lpstr>2_Stream</vt:lpstr>
      <vt:lpstr>2_Office Theme</vt:lpstr>
      <vt:lpstr>3_Office Theme</vt:lpstr>
      <vt:lpstr>4_Office Theme</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huyen dinh</cp:lastModifiedBy>
  <cp:revision>111</cp:revision>
  <dcterms:created xsi:type="dcterms:W3CDTF">2017-08-08T09:30:59Z</dcterms:created>
  <dcterms:modified xsi:type="dcterms:W3CDTF">2021-08-11T03:08:21Z</dcterms:modified>
</cp:coreProperties>
</file>