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1.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256" r:id="rId2"/>
    <p:sldId id="257" r:id="rId3"/>
    <p:sldId id="379" r:id="rId4"/>
    <p:sldId id="258" r:id="rId5"/>
    <p:sldId id="360" r:id="rId6"/>
    <p:sldId id="425" r:id="rId7"/>
    <p:sldId id="352" r:id="rId8"/>
    <p:sldId id="381" r:id="rId9"/>
    <p:sldId id="328" r:id="rId10"/>
    <p:sldId id="424" r:id="rId11"/>
    <p:sldId id="373" r:id="rId12"/>
    <p:sldId id="361" r:id="rId13"/>
    <p:sldId id="374" r:id="rId14"/>
    <p:sldId id="382" r:id="rId15"/>
    <p:sldId id="383" r:id="rId16"/>
    <p:sldId id="414" r:id="rId17"/>
    <p:sldId id="415" r:id="rId18"/>
    <p:sldId id="384" r:id="rId19"/>
    <p:sldId id="416" r:id="rId20"/>
    <p:sldId id="385" r:id="rId21"/>
    <p:sldId id="417" r:id="rId22"/>
    <p:sldId id="386" r:id="rId23"/>
    <p:sldId id="418" r:id="rId24"/>
    <p:sldId id="387" r:id="rId25"/>
    <p:sldId id="356" r:id="rId26"/>
    <p:sldId id="362" r:id="rId27"/>
    <p:sldId id="419" r:id="rId28"/>
    <p:sldId id="388" r:id="rId29"/>
    <p:sldId id="312" r:id="rId30"/>
    <p:sldId id="336" r:id="rId31"/>
    <p:sldId id="315" r:id="rId32"/>
    <p:sldId id="389" r:id="rId33"/>
    <p:sldId id="420" r:id="rId34"/>
    <p:sldId id="390" r:id="rId35"/>
    <p:sldId id="391" r:id="rId36"/>
    <p:sldId id="392" r:id="rId37"/>
    <p:sldId id="393" r:id="rId38"/>
    <p:sldId id="394" r:id="rId39"/>
    <p:sldId id="348" r:id="rId40"/>
    <p:sldId id="349" r:id="rId41"/>
    <p:sldId id="421" r:id="rId42"/>
    <p:sldId id="395" r:id="rId43"/>
    <p:sldId id="423" r:id="rId44"/>
    <p:sldId id="396" r:id="rId45"/>
    <p:sldId id="398" r:id="rId46"/>
    <p:sldId id="399" r:id="rId47"/>
    <p:sldId id="400" r:id="rId48"/>
    <p:sldId id="401" r:id="rId49"/>
    <p:sldId id="402" r:id="rId50"/>
    <p:sldId id="403" r:id="rId51"/>
    <p:sldId id="404" r:id="rId52"/>
    <p:sldId id="284" r:id="rId53"/>
    <p:sldId id="405" r:id="rId54"/>
    <p:sldId id="406" r:id="rId55"/>
    <p:sldId id="378" r:id="rId56"/>
    <p:sldId id="299" r:id="rId57"/>
    <p:sldId id="285" r:id="rId58"/>
    <p:sldId id="370" r:id="rId59"/>
    <p:sldId id="350" r:id="rId60"/>
    <p:sldId id="351" r:id="rId61"/>
    <p:sldId id="371" r:id="rId62"/>
    <p:sldId id="407" r:id="rId63"/>
    <p:sldId id="289" r:id="rId64"/>
    <p:sldId id="358" r:id="rId65"/>
    <p:sldId id="305" r:id="rId66"/>
    <p:sldId id="357" r:id="rId67"/>
    <p:sldId id="409" r:id="rId68"/>
    <p:sldId id="410" r:id="rId69"/>
    <p:sldId id="411" r:id="rId70"/>
    <p:sldId id="413"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yen dinh" initials="hd" lastIdx="1" clrIdx="0">
    <p:extLst>
      <p:ext uri="{19B8F6BF-5375-455C-9EA6-DF929625EA0E}">
        <p15:presenceInfo xmlns:p15="http://schemas.microsoft.com/office/powerpoint/2012/main" userId="a46b8d5667b8d04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2185"/>
    <a:srgbClr val="0000FF"/>
    <a:srgbClr val="008000"/>
    <a:srgbClr val="AE129F"/>
    <a:srgbClr val="FF33CC"/>
    <a:srgbClr val="5F01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668" autoAdjust="0"/>
    <p:restoredTop sz="86364" autoAdjust="0"/>
  </p:normalViewPr>
  <p:slideViewPr>
    <p:cSldViewPr snapToGrid="0">
      <p:cViewPr varScale="1">
        <p:scale>
          <a:sx n="58" d="100"/>
          <a:sy n="58" d="100"/>
        </p:scale>
        <p:origin x="656" y="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iagrams/_rels/data7.xml.rels><?xml version="1.0" encoding="UTF-8" standalone="yes"?>
<Relationships xmlns="http://schemas.openxmlformats.org/package/2006/relationships"><Relationship Id="rId1" Type="http://schemas.openxmlformats.org/officeDocument/2006/relationships/image" Target="../media/image6.png"/></Relationships>
</file>

<file path=ppt/diagrams/_rels/data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ata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ata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iagrams/_rels/data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image" Target="../media/image23.png"/></Relationships>
</file>

<file path=ppt/diagrams/_rels/data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rawing7.xml.rels><?xml version="1.0" encoding="UTF-8" standalone="yes"?>
<Relationships xmlns="http://schemas.openxmlformats.org/package/2006/relationships"><Relationship Id="rId1" Type="http://schemas.openxmlformats.org/officeDocument/2006/relationships/image" Target="../media/image6.png"/></Relationships>
</file>

<file path=ppt/diagrams/_rels/drawing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rawing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rawing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iagrams/_rels/drawing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image" Target="../media/image23.png"/></Relationships>
</file>

<file path=ppt/diagrams/_rels/drawing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8C533C-CE92-408F-8121-6F0E622A8EA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3422AA4A-1C99-442F-8057-11E2EAC0E224}">
      <dgm:prSet phldrT="[Text]"/>
      <dgm:spPr>
        <a:solidFill>
          <a:schemeClr val="accent6">
            <a:lumMod val="50000"/>
          </a:schemeClr>
        </a:solidFill>
      </dgm:spPr>
      <dgm:t>
        <a:bodyPr/>
        <a:lstStyle/>
        <a:p>
          <a:r>
            <a:rPr lang="vi-VN" dirty="0"/>
            <a:t>I. NỘI DUNG CỦA CHỦ TRƯƠNG PHÁT TRIỂN KINH TẾ, XÃ HỘI, VĂN HÓA, CON NGƯỜI Ở VIỆT NAM HIỆN NAY</a:t>
          </a:r>
          <a:endParaRPr lang="en-US" dirty="0"/>
        </a:p>
      </dgm:t>
    </dgm:pt>
    <dgm:pt modelId="{02A2F1D8-2BF6-40B2-8DEB-7C4906489739}" type="parTrans" cxnId="{94E2BAE6-9C50-47BA-8D90-8E97B602588B}">
      <dgm:prSet/>
      <dgm:spPr/>
      <dgm:t>
        <a:bodyPr/>
        <a:lstStyle/>
        <a:p>
          <a:endParaRPr lang="en-US"/>
        </a:p>
      </dgm:t>
    </dgm:pt>
    <dgm:pt modelId="{580221AA-A9CE-4156-A9EF-1C543B03606B}" type="sibTrans" cxnId="{94E2BAE6-9C50-47BA-8D90-8E97B602588B}">
      <dgm:prSet/>
      <dgm:spPr/>
      <dgm:t>
        <a:bodyPr/>
        <a:lstStyle/>
        <a:p>
          <a:endParaRPr lang="en-US"/>
        </a:p>
      </dgm:t>
    </dgm:pt>
    <dgm:pt modelId="{50011394-1F55-4E8F-92A1-A95071931A19}">
      <dgm:prSet phldrT="[Text]"/>
      <dgm:spPr>
        <a:solidFill>
          <a:schemeClr val="accent2">
            <a:lumMod val="40000"/>
            <a:lumOff val="60000"/>
            <a:alpha val="90000"/>
          </a:schemeClr>
        </a:solidFill>
        <a:ln w="19050">
          <a:solidFill>
            <a:srgbClr val="FF0000"/>
          </a:solidFill>
        </a:ln>
      </dgm:spPr>
      <dgm:t>
        <a:bodyPr/>
        <a:lstStyle/>
        <a:p>
          <a:r>
            <a:rPr lang="vi-VN" dirty="0"/>
            <a:t>1. Chủ trương phát triển kinh tế, xã hội</a:t>
          </a:r>
          <a:endParaRPr lang="en-US" dirty="0"/>
        </a:p>
      </dgm:t>
    </dgm:pt>
    <dgm:pt modelId="{6A04DB1D-36C0-4896-89EF-43ED8F31F0C5}" type="parTrans" cxnId="{9092EA89-1AA9-44FC-909B-B1FFC914D908}">
      <dgm:prSet/>
      <dgm:spPr/>
      <dgm:t>
        <a:bodyPr/>
        <a:lstStyle/>
        <a:p>
          <a:endParaRPr lang="en-US"/>
        </a:p>
      </dgm:t>
    </dgm:pt>
    <dgm:pt modelId="{AAC96C3D-85E0-490D-A8F2-B2E40B39BBE5}" type="sibTrans" cxnId="{9092EA89-1AA9-44FC-909B-B1FFC914D908}">
      <dgm:prSet/>
      <dgm:spPr/>
      <dgm:t>
        <a:bodyPr/>
        <a:lstStyle/>
        <a:p>
          <a:endParaRPr lang="en-US"/>
        </a:p>
      </dgm:t>
    </dgm:pt>
    <dgm:pt modelId="{505FDE18-A3D8-456B-9533-7B6D7E241143}">
      <dgm:prSet phldrT="[Text]"/>
      <dgm:spPr>
        <a:solidFill>
          <a:schemeClr val="accent2">
            <a:lumMod val="40000"/>
            <a:lumOff val="60000"/>
            <a:alpha val="90000"/>
          </a:schemeClr>
        </a:solidFill>
        <a:ln w="19050">
          <a:solidFill>
            <a:srgbClr val="FF0000"/>
          </a:solidFill>
        </a:ln>
      </dgm:spPr>
      <dgm:t>
        <a:bodyPr/>
        <a:lstStyle/>
        <a:p>
          <a:r>
            <a:rPr lang="vi-VN" dirty="0"/>
            <a:t>2. Chủ trương phát triển văn hóa, con người</a:t>
          </a:r>
          <a:endParaRPr lang="en-US" dirty="0"/>
        </a:p>
      </dgm:t>
    </dgm:pt>
    <dgm:pt modelId="{B6B965AF-1C30-49E2-99AF-390D922DF503}" type="parTrans" cxnId="{68915F1E-42C7-4044-B9A0-90ED2DECFB37}">
      <dgm:prSet/>
      <dgm:spPr/>
      <dgm:t>
        <a:bodyPr/>
        <a:lstStyle/>
        <a:p>
          <a:endParaRPr lang="en-US"/>
        </a:p>
      </dgm:t>
    </dgm:pt>
    <dgm:pt modelId="{076A0681-8DBE-4688-8073-0D89B1F56762}" type="sibTrans" cxnId="{68915F1E-42C7-4044-B9A0-90ED2DECFB37}">
      <dgm:prSet/>
      <dgm:spPr/>
      <dgm:t>
        <a:bodyPr/>
        <a:lstStyle/>
        <a:p>
          <a:endParaRPr lang="en-US"/>
        </a:p>
      </dgm:t>
    </dgm:pt>
    <dgm:pt modelId="{AC90A880-00F3-4374-9DFC-BCFE6A90151E}">
      <dgm:prSet phldrT="[Text]"/>
      <dgm:spPr>
        <a:solidFill>
          <a:schemeClr val="accent6">
            <a:lumMod val="50000"/>
          </a:schemeClr>
        </a:solidFill>
      </dgm:spPr>
      <dgm:t>
        <a:bodyPr/>
        <a:lstStyle/>
        <a:p>
          <a:r>
            <a:rPr lang="vi-VN" dirty="0"/>
            <a:t>II. GIẢI PHÁP PHÁT TRIỂN KINH TẾ, XÃ HỘI, VĂN HÓA, CON NGƯỜI Ở VIỆT NAM HIỆN NAY</a:t>
          </a:r>
          <a:endParaRPr lang="en-US" dirty="0"/>
        </a:p>
      </dgm:t>
    </dgm:pt>
    <dgm:pt modelId="{3651D851-46D3-413B-B2CB-CB298E2D20EF}" type="parTrans" cxnId="{346ADDBC-A2DB-4146-8B6E-DFEA8D487092}">
      <dgm:prSet/>
      <dgm:spPr/>
      <dgm:t>
        <a:bodyPr/>
        <a:lstStyle/>
        <a:p>
          <a:endParaRPr lang="en-US"/>
        </a:p>
      </dgm:t>
    </dgm:pt>
    <dgm:pt modelId="{8C210CDF-1469-4873-B291-0EFA9F7C3BB4}" type="sibTrans" cxnId="{346ADDBC-A2DB-4146-8B6E-DFEA8D487092}">
      <dgm:prSet/>
      <dgm:spPr/>
      <dgm:t>
        <a:bodyPr/>
        <a:lstStyle/>
        <a:p>
          <a:endParaRPr lang="en-US"/>
        </a:p>
      </dgm:t>
    </dgm:pt>
    <dgm:pt modelId="{E65D5333-3751-4188-894F-3497A1041D3A}">
      <dgm:prSet phldrT="[Text]"/>
      <dgm:spPr>
        <a:solidFill>
          <a:schemeClr val="accent2">
            <a:lumMod val="75000"/>
            <a:alpha val="90000"/>
          </a:schemeClr>
        </a:solidFill>
        <a:ln w="19050">
          <a:solidFill>
            <a:srgbClr val="FF0000"/>
          </a:solidFill>
        </a:ln>
      </dgm:spPr>
      <dgm:t>
        <a:bodyPr/>
        <a:lstStyle/>
        <a:p>
          <a:r>
            <a:rPr lang="en-US" dirty="0">
              <a:solidFill>
                <a:schemeClr val="bg1"/>
              </a:solidFill>
            </a:rPr>
            <a:t>1. </a:t>
          </a:r>
          <a:r>
            <a:rPr lang="en-US" dirty="0" err="1">
              <a:solidFill>
                <a:schemeClr val="bg1"/>
              </a:solidFill>
            </a:rPr>
            <a:t>Nội</a:t>
          </a:r>
          <a:r>
            <a:rPr lang="en-US" dirty="0">
              <a:solidFill>
                <a:schemeClr val="bg1"/>
              </a:solidFill>
            </a:rPr>
            <a:t> dung </a:t>
          </a:r>
          <a:r>
            <a:rPr lang="en-US" dirty="0" err="1">
              <a:solidFill>
                <a:schemeClr val="bg1"/>
              </a:solidFill>
            </a:rPr>
            <a:t>phát</a:t>
          </a:r>
          <a:r>
            <a:rPr lang="en-US" dirty="0">
              <a:solidFill>
                <a:schemeClr val="bg1"/>
              </a:solidFill>
            </a:rPr>
            <a:t> </a:t>
          </a:r>
          <a:r>
            <a:rPr lang="en-US" dirty="0" err="1">
              <a:solidFill>
                <a:schemeClr val="bg1"/>
              </a:solidFill>
            </a:rPr>
            <a:t>triển</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tế</a:t>
          </a:r>
          <a:r>
            <a:rPr lang="en-US" dirty="0">
              <a:solidFill>
                <a:schemeClr val="bg1"/>
              </a:solidFill>
            </a:rPr>
            <a:t>, </a:t>
          </a:r>
          <a:r>
            <a:rPr lang="en-US" dirty="0" err="1">
              <a:solidFill>
                <a:schemeClr val="bg1"/>
              </a:solidFill>
            </a:rPr>
            <a:t>xã</a:t>
          </a:r>
          <a:r>
            <a:rPr lang="en-US" dirty="0">
              <a:solidFill>
                <a:schemeClr val="bg1"/>
              </a:solidFill>
            </a:rPr>
            <a:t> </a:t>
          </a:r>
          <a:r>
            <a:rPr lang="en-US" dirty="0" err="1">
              <a:solidFill>
                <a:schemeClr val="bg1"/>
              </a:solidFill>
            </a:rPr>
            <a:t>hội</a:t>
          </a:r>
          <a:endParaRPr lang="en-US" dirty="0">
            <a:solidFill>
              <a:schemeClr val="bg1"/>
            </a:solidFill>
          </a:endParaRPr>
        </a:p>
      </dgm:t>
    </dgm:pt>
    <dgm:pt modelId="{4052DEF5-EDA1-4022-94D2-8D543E454C24}" type="parTrans" cxnId="{E8621084-8CAF-4E53-B78D-5DE41DEC0185}">
      <dgm:prSet/>
      <dgm:spPr/>
      <dgm:t>
        <a:bodyPr/>
        <a:lstStyle/>
        <a:p>
          <a:endParaRPr lang="en-US"/>
        </a:p>
      </dgm:t>
    </dgm:pt>
    <dgm:pt modelId="{01A8AEAC-7F09-4396-8B99-55889D226B5F}" type="sibTrans" cxnId="{E8621084-8CAF-4E53-B78D-5DE41DEC0185}">
      <dgm:prSet/>
      <dgm:spPr/>
      <dgm:t>
        <a:bodyPr/>
        <a:lstStyle/>
        <a:p>
          <a:endParaRPr lang="en-US"/>
        </a:p>
      </dgm:t>
    </dgm:pt>
    <dgm:pt modelId="{DFCB1E4C-5094-4EC4-81A7-50494632588E}">
      <dgm:prSet phldrT="[Text]"/>
      <dgm:spPr>
        <a:solidFill>
          <a:schemeClr val="accent2">
            <a:lumMod val="75000"/>
            <a:alpha val="90000"/>
          </a:schemeClr>
        </a:solidFill>
        <a:ln w="19050">
          <a:solidFill>
            <a:srgbClr val="FF0000"/>
          </a:solidFill>
        </a:ln>
      </dgm:spPr>
      <dgm:t>
        <a:bodyPr/>
        <a:lstStyle/>
        <a:p>
          <a:r>
            <a:rPr lang="vi-VN" dirty="0">
              <a:solidFill>
                <a:schemeClr val="bg1"/>
              </a:solidFill>
            </a:rPr>
            <a:t>2. Nội dung phát triển văn hóa, con người</a:t>
          </a:r>
          <a:endParaRPr lang="en-US" dirty="0">
            <a:solidFill>
              <a:schemeClr val="bg1"/>
            </a:solidFill>
          </a:endParaRPr>
        </a:p>
      </dgm:t>
    </dgm:pt>
    <dgm:pt modelId="{636F0568-CF1B-4C4F-9CA0-2B9FD2A944E0}" type="parTrans" cxnId="{49985523-E4A9-442B-BAB7-0D634949DCF0}">
      <dgm:prSet/>
      <dgm:spPr/>
      <dgm:t>
        <a:bodyPr/>
        <a:lstStyle/>
        <a:p>
          <a:endParaRPr lang="en-US"/>
        </a:p>
      </dgm:t>
    </dgm:pt>
    <dgm:pt modelId="{B6837BAC-DFEF-4D84-B4EC-041EDFA1CE57}" type="sibTrans" cxnId="{49985523-E4A9-442B-BAB7-0D634949DCF0}">
      <dgm:prSet/>
      <dgm:spPr/>
      <dgm:t>
        <a:bodyPr/>
        <a:lstStyle/>
        <a:p>
          <a:endParaRPr lang="en-US"/>
        </a:p>
      </dgm:t>
    </dgm:pt>
    <dgm:pt modelId="{8E83F47E-F79B-4BD1-9AFC-235C13B1F535}" type="pres">
      <dgm:prSet presAssocID="{7E8C533C-CE92-408F-8121-6F0E622A8EAA}" presName="diagram" presStyleCnt="0">
        <dgm:presLayoutVars>
          <dgm:chPref val="1"/>
          <dgm:dir/>
          <dgm:animOne val="branch"/>
          <dgm:animLvl val="lvl"/>
          <dgm:resizeHandles/>
        </dgm:presLayoutVars>
      </dgm:prSet>
      <dgm:spPr/>
    </dgm:pt>
    <dgm:pt modelId="{A5E29707-03DC-45F7-9A9C-AF69E224750B}" type="pres">
      <dgm:prSet presAssocID="{3422AA4A-1C99-442F-8057-11E2EAC0E224}" presName="root" presStyleCnt="0"/>
      <dgm:spPr/>
    </dgm:pt>
    <dgm:pt modelId="{F270AD14-99E5-4A36-BE68-570D8979C20B}" type="pres">
      <dgm:prSet presAssocID="{3422AA4A-1C99-442F-8057-11E2EAC0E224}" presName="rootComposite" presStyleCnt="0"/>
      <dgm:spPr/>
    </dgm:pt>
    <dgm:pt modelId="{8CDF3E35-A4AD-4DD0-842D-BAC5C8EFCF20}" type="pres">
      <dgm:prSet presAssocID="{3422AA4A-1C99-442F-8057-11E2EAC0E224}" presName="rootText" presStyleLbl="node1" presStyleIdx="0" presStyleCnt="2" custScaleX="191507" custLinFactNeighborY="-1916"/>
      <dgm:spPr/>
    </dgm:pt>
    <dgm:pt modelId="{CD256787-DDAF-4E4D-96E0-F5E7D430D4B5}" type="pres">
      <dgm:prSet presAssocID="{3422AA4A-1C99-442F-8057-11E2EAC0E224}" presName="rootConnector" presStyleLbl="node1" presStyleIdx="0" presStyleCnt="2"/>
      <dgm:spPr/>
    </dgm:pt>
    <dgm:pt modelId="{CD7ABD83-399F-45A7-8C60-BA1FFFF13696}" type="pres">
      <dgm:prSet presAssocID="{3422AA4A-1C99-442F-8057-11E2EAC0E224}" presName="childShape" presStyleCnt="0"/>
      <dgm:spPr/>
    </dgm:pt>
    <dgm:pt modelId="{1DDF264B-28C6-4BF9-884B-9BC7D187E006}" type="pres">
      <dgm:prSet presAssocID="{6A04DB1D-36C0-4896-89EF-43ED8F31F0C5}" presName="Name13" presStyleLbl="parChTrans1D2" presStyleIdx="0" presStyleCnt="4"/>
      <dgm:spPr/>
    </dgm:pt>
    <dgm:pt modelId="{A05421DD-C393-4A7D-B782-37E7E31F201E}" type="pres">
      <dgm:prSet presAssocID="{50011394-1F55-4E8F-92A1-A95071931A19}" presName="childText" presStyleLbl="bgAcc1" presStyleIdx="0" presStyleCnt="4" custScaleX="222757" custLinFactNeighborY="-1916">
        <dgm:presLayoutVars>
          <dgm:bulletEnabled val="1"/>
        </dgm:presLayoutVars>
      </dgm:prSet>
      <dgm:spPr/>
    </dgm:pt>
    <dgm:pt modelId="{70FAA475-C451-40D9-BA73-8B8B3D796161}" type="pres">
      <dgm:prSet presAssocID="{B6B965AF-1C30-49E2-99AF-390D922DF503}" presName="Name13" presStyleLbl="parChTrans1D2" presStyleIdx="1" presStyleCnt="4"/>
      <dgm:spPr/>
    </dgm:pt>
    <dgm:pt modelId="{D39177BB-DD60-46EE-BC73-E91E5C71574D}" type="pres">
      <dgm:prSet presAssocID="{505FDE18-A3D8-456B-9533-7B6D7E241143}" presName="childText" presStyleLbl="bgAcc1" presStyleIdx="1" presStyleCnt="4" custScaleX="222757" custLinFactNeighborY="-10538">
        <dgm:presLayoutVars>
          <dgm:bulletEnabled val="1"/>
        </dgm:presLayoutVars>
      </dgm:prSet>
      <dgm:spPr/>
    </dgm:pt>
    <dgm:pt modelId="{AB93674D-6578-492D-8E56-F4FFC07F1A69}" type="pres">
      <dgm:prSet presAssocID="{AC90A880-00F3-4374-9DFC-BCFE6A90151E}" presName="root" presStyleCnt="0"/>
      <dgm:spPr/>
    </dgm:pt>
    <dgm:pt modelId="{20C79C51-DB0F-4373-AFB4-E200A2B1BA67}" type="pres">
      <dgm:prSet presAssocID="{AC90A880-00F3-4374-9DFC-BCFE6A90151E}" presName="rootComposite" presStyleCnt="0"/>
      <dgm:spPr/>
    </dgm:pt>
    <dgm:pt modelId="{CA237A2E-76DD-4594-B0D8-F07F50D18545}" type="pres">
      <dgm:prSet presAssocID="{AC90A880-00F3-4374-9DFC-BCFE6A90151E}" presName="rootText" presStyleLbl="node1" presStyleIdx="1" presStyleCnt="2" custScaleX="191507" custLinFactNeighborY="-1916"/>
      <dgm:spPr/>
    </dgm:pt>
    <dgm:pt modelId="{931A88F0-2EB7-4B52-856C-EB5F48C7031F}" type="pres">
      <dgm:prSet presAssocID="{AC90A880-00F3-4374-9DFC-BCFE6A90151E}" presName="rootConnector" presStyleLbl="node1" presStyleIdx="1" presStyleCnt="2"/>
      <dgm:spPr/>
    </dgm:pt>
    <dgm:pt modelId="{1DC96B47-782B-44F1-A3D9-3E9F5680045E}" type="pres">
      <dgm:prSet presAssocID="{AC90A880-00F3-4374-9DFC-BCFE6A90151E}" presName="childShape" presStyleCnt="0"/>
      <dgm:spPr/>
    </dgm:pt>
    <dgm:pt modelId="{CB5AE511-049B-4ADB-A28A-356406767955}" type="pres">
      <dgm:prSet presAssocID="{4052DEF5-EDA1-4022-94D2-8D543E454C24}" presName="Name13" presStyleLbl="parChTrans1D2" presStyleIdx="2" presStyleCnt="4"/>
      <dgm:spPr/>
    </dgm:pt>
    <dgm:pt modelId="{61A85100-1453-4232-AF54-96608054BE7E}" type="pres">
      <dgm:prSet presAssocID="{E65D5333-3751-4188-894F-3497A1041D3A}" presName="childText" presStyleLbl="bgAcc1" presStyleIdx="2" presStyleCnt="4" custScaleX="191507" custLinFactNeighborY="-1916">
        <dgm:presLayoutVars>
          <dgm:bulletEnabled val="1"/>
        </dgm:presLayoutVars>
      </dgm:prSet>
      <dgm:spPr/>
    </dgm:pt>
    <dgm:pt modelId="{46A4EA16-057C-4375-AA26-085504EF2DF0}" type="pres">
      <dgm:prSet presAssocID="{636F0568-CF1B-4C4F-9CA0-2B9FD2A944E0}" presName="Name13" presStyleLbl="parChTrans1D2" presStyleIdx="3" presStyleCnt="4"/>
      <dgm:spPr/>
    </dgm:pt>
    <dgm:pt modelId="{635223C5-CC4D-4C46-A1DA-1DB8D0280E8C}" type="pres">
      <dgm:prSet presAssocID="{DFCB1E4C-5094-4EC4-81A7-50494632588E}" presName="childText" presStyleLbl="bgAcc1" presStyleIdx="3" presStyleCnt="4" custScaleX="191507" custLinFactNeighborY="-10538">
        <dgm:presLayoutVars>
          <dgm:bulletEnabled val="1"/>
        </dgm:presLayoutVars>
      </dgm:prSet>
      <dgm:spPr/>
    </dgm:pt>
  </dgm:ptLst>
  <dgm:cxnLst>
    <dgm:cxn modelId="{68915F1E-42C7-4044-B9A0-90ED2DECFB37}" srcId="{3422AA4A-1C99-442F-8057-11E2EAC0E224}" destId="{505FDE18-A3D8-456B-9533-7B6D7E241143}" srcOrd="1" destOrd="0" parTransId="{B6B965AF-1C30-49E2-99AF-390D922DF503}" sibTransId="{076A0681-8DBE-4688-8073-0D89B1F56762}"/>
    <dgm:cxn modelId="{49985523-E4A9-442B-BAB7-0D634949DCF0}" srcId="{AC90A880-00F3-4374-9DFC-BCFE6A90151E}" destId="{DFCB1E4C-5094-4EC4-81A7-50494632588E}" srcOrd="1" destOrd="0" parTransId="{636F0568-CF1B-4C4F-9CA0-2B9FD2A944E0}" sibTransId="{B6837BAC-DFEF-4D84-B4EC-041EDFA1CE57}"/>
    <dgm:cxn modelId="{85D25750-74DE-47E4-94FE-1C4ECD352003}" type="presOf" srcId="{505FDE18-A3D8-456B-9533-7B6D7E241143}" destId="{D39177BB-DD60-46EE-BC73-E91E5C71574D}" srcOrd="0" destOrd="0" presId="urn:microsoft.com/office/officeart/2005/8/layout/hierarchy3"/>
    <dgm:cxn modelId="{86CB5C71-B6EF-448D-B594-F8E2C6C0AD45}" type="presOf" srcId="{3422AA4A-1C99-442F-8057-11E2EAC0E224}" destId="{CD256787-DDAF-4E4D-96E0-F5E7D430D4B5}" srcOrd="1" destOrd="0" presId="urn:microsoft.com/office/officeart/2005/8/layout/hierarchy3"/>
    <dgm:cxn modelId="{986FF054-7D1A-4A84-8DE0-C47852034C1C}" type="presOf" srcId="{3422AA4A-1C99-442F-8057-11E2EAC0E224}" destId="{8CDF3E35-A4AD-4DD0-842D-BAC5C8EFCF20}" srcOrd="0" destOrd="0" presId="urn:microsoft.com/office/officeart/2005/8/layout/hierarchy3"/>
    <dgm:cxn modelId="{BE057176-8E68-46E9-B36D-DFF591996FB1}" type="presOf" srcId="{B6B965AF-1C30-49E2-99AF-390D922DF503}" destId="{70FAA475-C451-40D9-BA73-8B8B3D796161}" srcOrd="0" destOrd="0" presId="urn:microsoft.com/office/officeart/2005/8/layout/hierarchy3"/>
    <dgm:cxn modelId="{E8621084-8CAF-4E53-B78D-5DE41DEC0185}" srcId="{AC90A880-00F3-4374-9DFC-BCFE6A90151E}" destId="{E65D5333-3751-4188-894F-3497A1041D3A}" srcOrd="0" destOrd="0" parTransId="{4052DEF5-EDA1-4022-94D2-8D543E454C24}" sibTransId="{01A8AEAC-7F09-4396-8B99-55889D226B5F}"/>
    <dgm:cxn modelId="{9092EA89-1AA9-44FC-909B-B1FFC914D908}" srcId="{3422AA4A-1C99-442F-8057-11E2EAC0E224}" destId="{50011394-1F55-4E8F-92A1-A95071931A19}" srcOrd="0" destOrd="0" parTransId="{6A04DB1D-36C0-4896-89EF-43ED8F31F0C5}" sibTransId="{AAC96C3D-85E0-490D-A8F2-B2E40B39BBE5}"/>
    <dgm:cxn modelId="{DED961A5-EA42-4951-910E-608C5AFA9C1A}" type="presOf" srcId="{DFCB1E4C-5094-4EC4-81A7-50494632588E}" destId="{635223C5-CC4D-4C46-A1DA-1DB8D0280E8C}" srcOrd="0" destOrd="0" presId="urn:microsoft.com/office/officeart/2005/8/layout/hierarchy3"/>
    <dgm:cxn modelId="{14B71AB4-C93E-4AC3-8887-941E2CD57294}" type="presOf" srcId="{50011394-1F55-4E8F-92A1-A95071931A19}" destId="{A05421DD-C393-4A7D-B782-37E7E31F201E}" srcOrd="0" destOrd="0" presId="urn:microsoft.com/office/officeart/2005/8/layout/hierarchy3"/>
    <dgm:cxn modelId="{EA8398BA-6349-4FB6-861D-3CC4A38D99E0}" type="presOf" srcId="{4052DEF5-EDA1-4022-94D2-8D543E454C24}" destId="{CB5AE511-049B-4ADB-A28A-356406767955}" srcOrd="0" destOrd="0" presId="urn:microsoft.com/office/officeart/2005/8/layout/hierarchy3"/>
    <dgm:cxn modelId="{346ADDBC-A2DB-4146-8B6E-DFEA8D487092}" srcId="{7E8C533C-CE92-408F-8121-6F0E622A8EAA}" destId="{AC90A880-00F3-4374-9DFC-BCFE6A90151E}" srcOrd="1" destOrd="0" parTransId="{3651D851-46D3-413B-B2CB-CB298E2D20EF}" sibTransId="{8C210CDF-1469-4873-B291-0EFA9F7C3BB4}"/>
    <dgm:cxn modelId="{AD94F8BD-5D9C-40C5-B7E4-B03096773274}" type="presOf" srcId="{7E8C533C-CE92-408F-8121-6F0E622A8EAA}" destId="{8E83F47E-F79B-4BD1-9AFC-235C13B1F535}" srcOrd="0" destOrd="0" presId="urn:microsoft.com/office/officeart/2005/8/layout/hierarchy3"/>
    <dgm:cxn modelId="{496459BE-B8B1-4B42-99B8-EAF15FD4E566}" type="presOf" srcId="{636F0568-CF1B-4C4F-9CA0-2B9FD2A944E0}" destId="{46A4EA16-057C-4375-AA26-085504EF2DF0}" srcOrd="0" destOrd="0" presId="urn:microsoft.com/office/officeart/2005/8/layout/hierarchy3"/>
    <dgm:cxn modelId="{014CA5C1-0BAB-40E6-8A00-7F320B007EA1}" type="presOf" srcId="{E65D5333-3751-4188-894F-3497A1041D3A}" destId="{61A85100-1453-4232-AF54-96608054BE7E}" srcOrd="0" destOrd="0" presId="urn:microsoft.com/office/officeart/2005/8/layout/hierarchy3"/>
    <dgm:cxn modelId="{90B880C7-2E22-46F4-8856-1140FE9347E0}" type="presOf" srcId="{6A04DB1D-36C0-4896-89EF-43ED8F31F0C5}" destId="{1DDF264B-28C6-4BF9-884B-9BC7D187E006}" srcOrd="0" destOrd="0" presId="urn:microsoft.com/office/officeart/2005/8/layout/hierarchy3"/>
    <dgm:cxn modelId="{94E2BAE6-9C50-47BA-8D90-8E97B602588B}" srcId="{7E8C533C-CE92-408F-8121-6F0E622A8EAA}" destId="{3422AA4A-1C99-442F-8057-11E2EAC0E224}" srcOrd="0" destOrd="0" parTransId="{02A2F1D8-2BF6-40B2-8DEB-7C4906489739}" sibTransId="{580221AA-A9CE-4156-A9EF-1C543B03606B}"/>
    <dgm:cxn modelId="{351BD6E6-6101-4CA0-8979-EC7500E0676D}" type="presOf" srcId="{AC90A880-00F3-4374-9DFC-BCFE6A90151E}" destId="{931A88F0-2EB7-4B52-856C-EB5F48C7031F}" srcOrd="1" destOrd="0" presId="urn:microsoft.com/office/officeart/2005/8/layout/hierarchy3"/>
    <dgm:cxn modelId="{00FEA8F9-4E34-4390-9F03-9D1209B9F1D2}" type="presOf" srcId="{AC90A880-00F3-4374-9DFC-BCFE6A90151E}" destId="{CA237A2E-76DD-4594-B0D8-F07F50D18545}" srcOrd="0" destOrd="0" presId="urn:microsoft.com/office/officeart/2005/8/layout/hierarchy3"/>
    <dgm:cxn modelId="{6A391B7B-8E20-494D-8724-6276CBB23ED7}" type="presParOf" srcId="{8E83F47E-F79B-4BD1-9AFC-235C13B1F535}" destId="{A5E29707-03DC-45F7-9A9C-AF69E224750B}" srcOrd="0" destOrd="0" presId="urn:microsoft.com/office/officeart/2005/8/layout/hierarchy3"/>
    <dgm:cxn modelId="{8EC8D9A7-F651-4228-8DF9-5FA4CC43F937}" type="presParOf" srcId="{A5E29707-03DC-45F7-9A9C-AF69E224750B}" destId="{F270AD14-99E5-4A36-BE68-570D8979C20B}" srcOrd="0" destOrd="0" presId="urn:microsoft.com/office/officeart/2005/8/layout/hierarchy3"/>
    <dgm:cxn modelId="{B029BD54-004C-49EE-B74F-6F75045393C9}" type="presParOf" srcId="{F270AD14-99E5-4A36-BE68-570D8979C20B}" destId="{8CDF3E35-A4AD-4DD0-842D-BAC5C8EFCF20}" srcOrd="0" destOrd="0" presId="urn:microsoft.com/office/officeart/2005/8/layout/hierarchy3"/>
    <dgm:cxn modelId="{5447055E-BBEC-41D3-A8F6-E6614EA67F53}" type="presParOf" srcId="{F270AD14-99E5-4A36-BE68-570D8979C20B}" destId="{CD256787-DDAF-4E4D-96E0-F5E7D430D4B5}" srcOrd="1" destOrd="0" presId="urn:microsoft.com/office/officeart/2005/8/layout/hierarchy3"/>
    <dgm:cxn modelId="{12457987-BC3B-4680-ADC4-B17B390F05E1}" type="presParOf" srcId="{A5E29707-03DC-45F7-9A9C-AF69E224750B}" destId="{CD7ABD83-399F-45A7-8C60-BA1FFFF13696}" srcOrd="1" destOrd="0" presId="urn:microsoft.com/office/officeart/2005/8/layout/hierarchy3"/>
    <dgm:cxn modelId="{514204EE-3BF7-4EF3-BE89-E857CDA31C6F}" type="presParOf" srcId="{CD7ABD83-399F-45A7-8C60-BA1FFFF13696}" destId="{1DDF264B-28C6-4BF9-884B-9BC7D187E006}" srcOrd="0" destOrd="0" presId="urn:microsoft.com/office/officeart/2005/8/layout/hierarchy3"/>
    <dgm:cxn modelId="{C5EB2BAE-EF35-4638-941D-01C1AF47FDCE}" type="presParOf" srcId="{CD7ABD83-399F-45A7-8C60-BA1FFFF13696}" destId="{A05421DD-C393-4A7D-B782-37E7E31F201E}" srcOrd="1" destOrd="0" presId="urn:microsoft.com/office/officeart/2005/8/layout/hierarchy3"/>
    <dgm:cxn modelId="{8A47D73B-07EB-4AF3-835D-2073F5500336}" type="presParOf" srcId="{CD7ABD83-399F-45A7-8C60-BA1FFFF13696}" destId="{70FAA475-C451-40D9-BA73-8B8B3D796161}" srcOrd="2" destOrd="0" presId="urn:microsoft.com/office/officeart/2005/8/layout/hierarchy3"/>
    <dgm:cxn modelId="{E76F911B-0A18-46ED-BA73-C80EA872469F}" type="presParOf" srcId="{CD7ABD83-399F-45A7-8C60-BA1FFFF13696}" destId="{D39177BB-DD60-46EE-BC73-E91E5C71574D}" srcOrd="3" destOrd="0" presId="urn:microsoft.com/office/officeart/2005/8/layout/hierarchy3"/>
    <dgm:cxn modelId="{518E79ED-8FDC-4279-BCF9-E26139113E6E}" type="presParOf" srcId="{8E83F47E-F79B-4BD1-9AFC-235C13B1F535}" destId="{AB93674D-6578-492D-8E56-F4FFC07F1A69}" srcOrd="1" destOrd="0" presId="urn:microsoft.com/office/officeart/2005/8/layout/hierarchy3"/>
    <dgm:cxn modelId="{321048D0-3E2D-4790-BB27-1F1180A0E6D0}" type="presParOf" srcId="{AB93674D-6578-492D-8E56-F4FFC07F1A69}" destId="{20C79C51-DB0F-4373-AFB4-E200A2B1BA67}" srcOrd="0" destOrd="0" presId="urn:microsoft.com/office/officeart/2005/8/layout/hierarchy3"/>
    <dgm:cxn modelId="{EE86FCCD-1985-4AA6-A921-CA29898E44FF}" type="presParOf" srcId="{20C79C51-DB0F-4373-AFB4-E200A2B1BA67}" destId="{CA237A2E-76DD-4594-B0D8-F07F50D18545}" srcOrd="0" destOrd="0" presId="urn:microsoft.com/office/officeart/2005/8/layout/hierarchy3"/>
    <dgm:cxn modelId="{74D10138-E214-4634-9F81-AA57FC24D554}" type="presParOf" srcId="{20C79C51-DB0F-4373-AFB4-E200A2B1BA67}" destId="{931A88F0-2EB7-4B52-856C-EB5F48C7031F}" srcOrd="1" destOrd="0" presId="urn:microsoft.com/office/officeart/2005/8/layout/hierarchy3"/>
    <dgm:cxn modelId="{7504CEBB-036B-4A8C-B884-AFC9E9595241}" type="presParOf" srcId="{AB93674D-6578-492D-8E56-F4FFC07F1A69}" destId="{1DC96B47-782B-44F1-A3D9-3E9F5680045E}" srcOrd="1" destOrd="0" presId="urn:microsoft.com/office/officeart/2005/8/layout/hierarchy3"/>
    <dgm:cxn modelId="{8DC52B58-780B-4FC7-955D-47BFBF81DDB1}" type="presParOf" srcId="{1DC96B47-782B-44F1-A3D9-3E9F5680045E}" destId="{CB5AE511-049B-4ADB-A28A-356406767955}" srcOrd="0" destOrd="0" presId="urn:microsoft.com/office/officeart/2005/8/layout/hierarchy3"/>
    <dgm:cxn modelId="{CF860544-5409-469A-BFD2-95C5A1A5C122}" type="presParOf" srcId="{1DC96B47-782B-44F1-A3D9-3E9F5680045E}" destId="{61A85100-1453-4232-AF54-96608054BE7E}" srcOrd="1" destOrd="0" presId="urn:microsoft.com/office/officeart/2005/8/layout/hierarchy3"/>
    <dgm:cxn modelId="{1E59E3FA-80A1-4125-BC38-FC7702A6B41F}" type="presParOf" srcId="{1DC96B47-782B-44F1-A3D9-3E9F5680045E}" destId="{46A4EA16-057C-4375-AA26-085504EF2DF0}" srcOrd="2" destOrd="0" presId="urn:microsoft.com/office/officeart/2005/8/layout/hierarchy3"/>
    <dgm:cxn modelId="{8B6E1ED4-FFA8-40DB-AD7A-46FE52D9454B}" type="presParOf" srcId="{1DC96B47-782B-44F1-A3D9-3E9F5680045E}" destId="{635223C5-CC4D-4C46-A1DA-1DB8D0280E8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dgm:spPr>
        <a:solidFill>
          <a:srgbClr val="FF0000">
            <a:alpha val="90000"/>
          </a:srgbClr>
        </a:solidFill>
      </dgm:spPr>
      <dgm:t>
        <a:bodyPr/>
        <a:lstStyle/>
        <a:p>
          <a:pPr>
            <a:buFont typeface="+mj-lt"/>
            <a:buAutoNum type="romanUcPeriod"/>
          </a:pPr>
          <a:r>
            <a:rPr lang="nl-NL" b="1" dirty="0">
              <a:solidFill>
                <a:schemeClr val="bg1"/>
              </a:solidFill>
            </a:rPr>
            <a:t>NỘI DUNG CỦA CHỦ TRƯƠNG PHÁT TRIỂN KINH TẾ, XÃ HỘI, VĂN HÓA, CON NGƯỜI Ở VIỆT NAM HIỆN NAY</a:t>
          </a:r>
          <a:endParaRPr lang="en-US"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8D568523-74EC-4416-A08D-BBE2AA372FE6}">
      <dgm:prSet phldrT="[Text]" custT="1"/>
      <dgm:spPr>
        <a:solidFill>
          <a:schemeClr val="accent4">
            <a:lumMod val="40000"/>
            <a:lumOff val="60000"/>
            <a:alpha val="90000"/>
          </a:schemeClr>
        </a:solidFill>
      </dgm:spPr>
      <dgm:t>
        <a:bodyPr/>
        <a:lstStyle/>
        <a:p>
          <a:r>
            <a:rPr lang="nl-NL" sz="2400" b="1" dirty="0"/>
            <a:t>1. Chủ trương phát triển kinh tế, xã hội</a:t>
          </a:r>
          <a:endParaRPr lang="en-US" sz="2400" dirty="0"/>
        </a:p>
      </dgm:t>
    </dgm:pt>
    <dgm:pt modelId="{50E13D89-7CD0-4FC3-A28E-435EB2B38A0A}" type="parTrans" cxnId="{932274DC-0D35-4307-853C-633E9BF3DA40}">
      <dgm:prSet/>
      <dgm:spPr/>
      <dgm:t>
        <a:bodyPr/>
        <a:lstStyle/>
        <a:p>
          <a:endParaRPr lang="en-US"/>
        </a:p>
      </dgm:t>
    </dgm:pt>
    <dgm:pt modelId="{1DB09E62-15E8-41A1-8697-7006E3799B66}" type="sibTrans" cxnId="{932274DC-0D35-4307-853C-633E9BF3DA40}">
      <dgm:prSet/>
      <dgm:spPr/>
      <dgm:t>
        <a:bodyPr/>
        <a:lstStyle/>
        <a:p>
          <a:endParaRPr lang="en-US"/>
        </a:p>
      </dgm:t>
    </dgm:pt>
    <dgm:pt modelId="{17BCF311-2E95-43E8-9A52-5B22FDDDD575}">
      <dgm:prSet phldrT="[Text]" custT="1"/>
      <dgm:spPr>
        <a:solidFill>
          <a:schemeClr val="accent6">
            <a:lumMod val="50000"/>
            <a:alpha val="90000"/>
          </a:schemeClr>
        </a:solidFill>
      </dgm:spPr>
      <dgm:t>
        <a:bodyPr/>
        <a:lstStyle/>
        <a:p>
          <a:r>
            <a:rPr lang="nl-NL" sz="2400" b="1" i="1" dirty="0">
              <a:solidFill>
                <a:schemeClr val="bg1"/>
              </a:solidFill>
            </a:rPr>
            <a:t>a) </a:t>
          </a:r>
          <a:r>
            <a:rPr lang="vi-VN" sz="2400" b="1" i="1" dirty="0">
              <a:solidFill>
                <a:schemeClr val="bg1"/>
              </a:solidFill>
            </a:rPr>
            <a:t>Q</a:t>
          </a:r>
          <a:r>
            <a:rPr lang="nl-NL" sz="2400" b="1" i="1" dirty="0">
              <a:solidFill>
                <a:schemeClr val="bg1"/>
              </a:solidFill>
            </a:rPr>
            <a:t>uan điểm phát triển kinh tế-xã hội</a:t>
          </a:r>
          <a:endParaRPr lang="en-US" sz="2400" dirty="0">
            <a:solidFill>
              <a:schemeClr val="bg1"/>
            </a:solidFill>
          </a:endParaRPr>
        </a:p>
      </dgm:t>
    </dgm:pt>
    <dgm:pt modelId="{3DA0D12F-4E96-4A15-A492-3E05FFB5275A}" type="parTrans" cxnId="{07D8CD31-A49A-40A6-925A-70F6DB9F0018}">
      <dgm:prSet/>
      <dgm:spPr/>
      <dgm:t>
        <a:bodyPr/>
        <a:lstStyle/>
        <a:p>
          <a:endParaRPr lang="en-US"/>
        </a:p>
      </dgm:t>
    </dgm:pt>
    <dgm:pt modelId="{83CEFCB7-DA06-4E85-BBE7-1360DD453512}" type="sibTrans" cxnId="{07D8CD31-A49A-40A6-925A-70F6DB9F0018}">
      <dgm:prSet/>
      <dgm:spPr/>
      <dgm:t>
        <a:bodyPr/>
        <a:lstStyle/>
        <a:p>
          <a:endParaRPr lang="en-US"/>
        </a:p>
      </dgm:t>
    </dgm:pt>
    <dgm:pt modelId="{485A9BB9-0C73-49A5-A72E-51D85AAEB1C0}">
      <dgm:prSet phldrT="[Text]" custT="1"/>
      <dgm:spPr>
        <a:solidFill>
          <a:schemeClr val="accent6">
            <a:lumMod val="50000"/>
            <a:alpha val="90000"/>
          </a:schemeClr>
        </a:solidFill>
      </dgm:spPr>
      <dgm:t>
        <a:bodyPr/>
        <a:lstStyle/>
        <a:p>
          <a:r>
            <a:rPr lang="vi-VN" sz="2400" b="1" i="1" dirty="0">
              <a:solidFill>
                <a:schemeClr val="bg1"/>
              </a:solidFill>
            </a:rPr>
            <a:t>b) Những định hướng lớn phát triển kinh tế, xã hội</a:t>
          </a:r>
          <a:endParaRPr lang="en-US" sz="2400" dirty="0">
            <a:solidFill>
              <a:schemeClr val="bg1"/>
            </a:solidFill>
          </a:endParaRPr>
        </a:p>
      </dgm:t>
    </dgm:pt>
    <dgm:pt modelId="{4A14DCA0-53E2-4EDE-83B9-7A387888327C}" type="parTrans" cxnId="{4BD0C1AC-E028-4895-8C25-A4357927D277}">
      <dgm:prSet/>
      <dgm:spPr/>
      <dgm:t>
        <a:bodyPr/>
        <a:lstStyle/>
        <a:p>
          <a:endParaRPr lang="en-US"/>
        </a:p>
      </dgm:t>
    </dgm:pt>
    <dgm:pt modelId="{112EFCF1-7EB9-433D-AA99-7A2B6E7082DA}" type="sibTrans" cxnId="{4BD0C1AC-E028-4895-8C25-A4357927D277}">
      <dgm:prSet/>
      <dgm:spPr/>
      <dgm:t>
        <a:bodyPr/>
        <a:lstStyle/>
        <a:p>
          <a:endParaRPr lang="en-US"/>
        </a:p>
      </dgm:t>
    </dgm:pt>
    <dgm:pt modelId="{E9853849-6F19-4B40-962F-68FE8838E9E7}">
      <dgm:prSet phldrT="[Text]" custT="1"/>
      <dgm:spPr>
        <a:solidFill>
          <a:schemeClr val="accent4">
            <a:lumMod val="40000"/>
            <a:lumOff val="60000"/>
            <a:alpha val="90000"/>
          </a:schemeClr>
        </a:solidFill>
      </dgm:spPr>
      <dgm:t>
        <a:bodyPr/>
        <a:lstStyle/>
        <a:p>
          <a:r>
            <a:rPr lang="nl-NL" sz="2400" b="1" dirty="0"/>
            <a:t>2. Chủ trương phát triển văn hóa, con người</a:t>
          </a:r>
          <a:endParaRPr lang="en-US" sz="2400" dirty="0"/>
        </a:p>
      </dgm:t>
    </dgm:pt>
    <dgm:pt modelId="{9E8B446E-A551-4B17-A443-535ABBC06F0F}" type="parTrans" cxnId="{4F2985A8-2E50-4955-BF7E-0119E766B046}">
      <dgm:prSet/>
      <dgm:spPr/>
      <dgm:t>
        <a:bodyPr/>
        <a:lstStyle/>
        <a:p>
          <a:endParaRPr lang="en-US"/>
        </a:p>
      </dgm:t>
    </dgm:pt>
    <dgm:pt modelId="{A71FACB5-64F5-4F66-8B65-53B33FAF25AE}" type="sibTrans" cxnId="{4F2985A8-2E50-4955-BF7E-0119E766B046}">
      <dgm:prSet/>
      <dgm:spPr/>
      <dgm:t>
        <a:bodyPr/>
        <a:lstStyle/>
        <a:p>
          <a:endParaRPr lang="en-US"/>
        </a:p>
      </dgm:t>
    </dgm:pt>
    <dgm:pt modelId="{CF5FF286-0ABE-4009-AE4B-DE43BD31136E}">
      <dgm:prSet phldrT="[Text]" custT="1"/>
      <dgm:spPr>
        <a:solidFill>
          <a:schemeClr val="accent6">
            <a:lumMod val="50000"/>
            <a:alpha val="90000"/>
          </a:schemeClr>
        </a:solidFill>
      </dgm:spPr>
      <dgm:t>
        <a:bodyPr/>
        <a:lstStyle/>
        <a:p>
          <a:r>
            <a:rPr lang="nl-NL" sz="2400" b="1" i="1" dirty="0">
              <a:solidFill>
                <a:schemeClr val="bg1"/>
              </a:solidFill>
            </a:rPr>
            <a:t>a) Quan điểm phát triển văn hóa, con người</a:t>
          </a:r>
          <a:endParaRPr lang="en-US" sz="2400" dirty="0">
            <a:solidFill>
              <a:schemeClr val="bg1"/>
            </a:solidFill>
          </a:endParaRPr>
        </a:p>
      </dgm:t>
    </dgm:pt>
    <dgm:pt modelId="{72A2D213-6C36-47EA-B0AF-8BEDFC02A4D3}" type="parTrans" cxnId="{859BBCB9-0934-401C-83D8-85E43847668D}">
      <dgm:prSet/>
      <dgm:spPr/>
      <dgm:t>
        <a:bodyPr/>
        <a:lstStyle/>
        <a:p>
          <a:endParaRPr lang="en-US"/>
        </a:p>
      </dgm:t>
    </dgm:pt>
    <dgm:pt modelId="{7118FDD4-798B-4CF4-B233-66F5F310AA97}" type="sibTrans" cxnId="{859BBCB9-0934-401C-83D8-85E43847668D}">
      <dgm:prSet/>
      <dgm:spPr/>
      <dgm:t>
        <a:bodyPr/>
        <a:lstStyle/>
        <a:p>
          <a:endParaRPr lang="en-US"/>
        </a:p>
      </dgm:t>
    </dgm:pt>
    <dgm:pt modelId="{4D2406F5-0F41-4A17-8624-5F875D70B46A}">
      <dgm:prSet phldrT="[Text]" custT="1"/>
      <dgm:spPr>
        <a:solidFill>
          <a:schemeClr val="accent6">
            <a:lumMod val="50000"/>
            <a:alpha val="90000"/>
          </a:schemeClr>
        </a:solidFill>
      </dgm:spPr>
      <dgm:t>
        <a:bodyPr/>
        <a:lstStyle/>
        <a:p>
          <a:r>
            <a:rPr lang="nl-NL" sz="2400" b="1" i="1">
              <a:solidFill>
                <a:schemeClr val="bg1"/>
              </a:solidFill>
            </a:rPr>
            <a:t>b) Định hướng lớn phát triển văn hóa, con người </a:t>
          </a:r>
          <a:endParaRPr lang="en-US" sz="2400" dirty="0">
            <a:solidFill>
              <a:schemeClr val="bg1"/>
            </a:solidFill>
          </a:endParaRPr>
        </a:p>
      </dgm:t>
    </dgm:pt>
    <dgm:pt modelId="{3036FBA0-F4CB-4992-A4CC-9B9C1577953D}" type="parTrans" cxnId="{A3ED61AF-7332-4FE8-863C-D455DD0054B5}">
      <dgm:prSet/>
      <dgm:spPr/>
      <dgm:t>
        <a:bodyPr/>
        <a:lstStyle/>
        <a:p>
          <a:endParaRPr lang="en-US"/>
        </a:p>
      </dgm:t>
    </dgm:pt>
    <dgm:pt modelId="{B1405261-A9D7-4C2B-938E-645EA8766EF4}" type="sibTrans" cxnId="{A3ED61AF-7332-4FE8-863C-D455DD0054B5}">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dgm:presLayoutVars>
          <dgm:chPref val="3"/>
        </dgm:presLayoutVars>
      </dgm:prSet>
      <dgm:spPr/>
    </dgm:pt>
    <dgm:pt modelId="{4F0BF304-55C7-4001-94ED-E3DFFCA78D95}" type="pres">
      <dgm:prSet presAssocID="{5AE906F0-6598-49A5-B8F3-B527771FD269}" presName="hierChild2" presStyleCnt="0"/>
      <dgm:spPr/>
    </dgm:pt>
    <dgm:pt modelId="{3BF9A9A4-7468-4C92-AFDC-4A6494861561}" type="pres">
      <dgm:prSet presAssocID="{50E13D89-7CD0-4FC3-A28E-435EB2B38A0A}" presName="Name10" presStyleLbl="parChTrans1D2" presStyleIdx="0" presStyleCnt="2"/>
      <dgm:spPr/>
    </dgm:pt>
    <dgm:pt modelId="{90253A3E-5BE5-437D-BB8B-6DDDD4EEEBEB}" type="pres">
      <dgm:prSet presAssocID="{8D568523-74EC-4416-A08D-BBE2AA372FE6}" presName="hierRoot2" presStyleCnt="0"/>
      <dgm:spPr/>
    </dgm:pt>
    <dgm:pt modelId="{DB2C0724-74EC-4AA6-9C1B-E7A34FBD2404}" type="pres">
      <dgm:prSet presAssocID="{8D568523-74EC-4416-A08D-BBE2AA372FE6}" presName="composite2" presStyleCnt="0"/>
      <dgm:spPr/>
    </dgm:pt>
    <dgm:pt modelId="{8A125207-C1F2-4033-9129-9135004B83F9}" type="pres">
      <dgm:prSet presAssocID="{8D568523-74EC-4416-A08D-BBE2AA372FE6}" presName="background2" presStyleLbl="node2" presStyleIdx="0" presStyleCnt="2"/>
      <dgm:spPr/>
    </dgm:pt>
    <dgm:pt modelId="{1361BA06-BF0F-434A-9397-88B98634B0B6}" type="pres">
      <dgm:prSet presAssocID="{8D568523-74EC-4416-A08D-BBE2AA372FE6}" presName="text2" presStyleLbl="fgAcc2" presStyleIdx="0" presStyleCnt="2" custLinFactNeighborX="756" custLinFactNeighborY="-13093">
        <dgm:presLayoutVars>
          <dgm:chPref val="3"/>
        </dgm:presLayoutVars>
      </dgm:prSet>
      <dgm:spPr/>
    </dgm:pt>
    <dgm:pt modelId="{81F61EC8-281D-4616-880A-7C6FAD8F2B86}" type="pres">
      <dgm:prSet presAssocID="{8D568523-74EC-4416-A08D-BBE2AA372FE6}" presName="hierChild3" presStyleCnt="0"/>
      <dgm:spPr/>
    </dgm:pt>
    <dgm:pt modelId="{D1A52950-FC32-4E7A-B3E8-C9B20CB3475D}" type="pres">
      <dgm:prSet presAssocID="{3DA0D12F-4E96-4A15-A492-3E05FFB5275A}" presName="Name17" presStyleLbl="parChTrans1D3" presStyleIdx="0" presStyleCnt="4"/>
      <dgm:spPr/>
    </dgm:pt>
    <dgm:pt modelId="{738EA8DB-B13F-4FD2-BDF1-FB794FAAA7BC}" type="pres">
      <dgm:prSet presAssocID="{17BCF311-2E95-43E8-9A52-5B22FDDDD575}" presName="hierRoot3" presStyleCnt="0"/>
      <dgm:spPr/>
    </dgm:pt>
    <dgm:pt modelId="{EF999A90-38D4-44C5-9BFF-C903372F84D5}" type="pres">
      <dgm:prSet presAssocID="{17BCF311-2E95-43E8-9A52-5B22FDDDD575}" presName="composite3" presStyleCnt="0"/>
      <dgm:spPr/>
    </dgm:pt>
    <dgm:pt modelId="{C50AD1F6-08CD-44A9-9706-D251C1D14363}" type="pres">
      <dgm:prSet presAssocID="{17BCF311-2E95-43E8-9A52-5B22FDDDD575}" presName="background3" presStyleLbl="node3" presStyleIdx="0" presStyleCnt="4"/>
      <dgm:spPr/>
    </dgm:pt>
    <dgm:pt modelId="{31A0F564-F8D4-4298-9312-629224ED1B40}" type="pres">
      <dgm:prSet presAssocID="{17BCF311-2E95-43E8-9A52-5B22FDDDD575}" presName="text3" presStyleLbl="fgAcc3" presStyleIdx="0" presStyleCnt="4">
        <dgm:presLayoutVars>
          <dgm:chPref val="3"/>
        </dgm:presLayoutVars>
      </dgm:prSet>
      <dgm:spPr/>
    </dgm:pt>
    <dgm:pt modelId="{FC92C048-86AF-48DD-9986-3169BE528431}" type="pres">
      <dgm:prSet presAssocID="{17BCF311-2E95-43E8-9A52-5B22FDDDD575}" presName="hierChild4" presStyleCnt="0"/>
      <dgm:spPr/>
    </dgm:pt>
    <dgm:pt modelId="{F58E0335-48C2-46A7-B551-D334A6C57167}" type="pres">
      <dgm:prSet presAssocID="{4A14DCA0-53E2-4EDE-83B9-7A387888327C}" presName="Name17" presStyleLbl="parChTrans1D3" presStyleIdx="1" presStyleCnt="4"/>
      <dgm:spPr/>
    </dgm:pt>
    <dgm:pt modelId="{61CFC1B5-D585-4286-9C57-D1004435B7BE}" type="pres">
      <dgm:prSet presAssocID="{485A9BB9-0C73-49A5-A72E-51D85AAEB1C0}" presName="hierRoot3" presStyleCnt="0"/>
      <dgm:spPr/>
    </dgm:pt>
    <dgm:pt modelId="{55540873-1E7A-45B0-BA71-D70AEAB77644}" type="pres">
      <dgm:prSet presAssocID="{485A9BB9-0C73-49A5-A72E-51D85AAEB1C0}" presName="composite3" presStyleCnt="0"/>
      <dgm:spPr/>
    </dgm:pt>
    <dgm:pt modelId="{A61DDD2E-D27B-46C3-8A3D-46BC69D1E5E7}" type="pres">
      <dgm:prSet presAssocID="{485A9BB9-0C73-49A5-A72E-51D85AAEB1C0}" presName="background3" presStyleLbl="node3" presStyleIdx="1" presStyleCnt="4"/>
      <dgm:spPr/>
    </dgm:pt>
    <dgm:pt modelId="{CEC6180D-49C2-4E55-8F93-244634FC74CE}" type="pres">
      <dgm:prSet presAssocID="{485A9BB9-0C73-49A5-A72E-51D85AAEB1C0}" presName="text3" presStyleLbl="fgAcc3" presStyleIdx="1" presStyleCnt="4">
        <dgm:presLayoutVars>
          <dgm:chPref val="3"/>
        </dgm:presLayoutVars>
      </dgm:prSet>
      <dgm:spPr/>
    </dgm:pt>
    <dgm:pt modelId="{EB0A0401-759C-4B21-B2FA-A2402335DAEA}" type="pres">
      <dgm:prSet presAssocID="{485A9BB9-0C73-49A5-A72E-51D85AAEB1C0}" presName="hierChild4" presStyleCnt="0"/>
      <dgm:spPr/>
    </dgm:pt>
    <dgm:pt modelId="{56D920F2-77F4-4FA5-9F3F-99318F55CAB6}" type="pres">
      <dgm:prSet presAssocID="{9E8B446E-A551-4B17-A443-535ABBC06F0F}" presName="Name10" presStyleLbl="parChTrans1D2" presStyleIdx="1" presStyleCnt="2"/>
      <dgm:spPr/>
    </dgm:pt>
    <dgm:pt modelId="{F1CC963D-A4F8-44EB-BB44-F85E18819E33}" type="pres">
      <dgm:prSet presAssocID="{E9853849-6F19-4B40-962F-68FE8838E9E7}" presName="hierRoot2" presStyleCnt="0"/>
      <dgm:spPr/>
    </dgm:pt>
    <dgm:pt modelId="{E75DC3B1-9249-4F86-BA96-9F2BE01FE3ED}" type="pres">
      <dgm:prSet presAssocID="{E9853849-6F19-4B40-962F-68FE8838E9E7}" presName="composite2" presStyleCnt="0"/>
      <dgm:spPr/>
    </dgm:pt>
    <dgm:pt modelId="{19D62BB4-0CAC-4293-8902-6BB960EEEE2A}" type="pres">
      <dgm:prSet presAssocID="{E9853849-6F19-4B40-962F-68FE8838E9E7}" presName="background2" presStyleLbl="node2" presStyleIdx="1" presStyleCnt="2"/>
      <dgm:spPr/>
    </dgm:pt>
    <dgm:pt modelId="{867020DA-0995-4C5D-BAD4-01BF84B27706}" type="pres">
      <dgm:prSet presAssocID="{E9853849-6F19-4B40-962F-68FE8838E9E7}" presName="text2" presStyleLbl="fgAcc2" presStyleIdx="1" presStyleCnt="2" custLinFactNeighborY="-11308">
        <dgm:presLayoutVars>
          <dgm:chPref val="3"/>
        </dgm:presLayoutVars>
      </dgm:prSet>
      <dgm:spPr/>
    </dgm:pt>
    <dgm:pt modelId="{35EDB8FA-B932-45D4-BC05-CBF5648C4096}" type="pres">
      <dgm:prSet presAssocID="{E9853849-6F19-4B40-962F-68FE8838E9E7}" presName="hierChild3" presStyleCnt="0"/>
      <dgm:spPr/>
    </dgm:pt>
    <dgm:pt modelId="{FC5E5E39-49AD-489F-9689-814AC37239C0}" type="pres">
      <dgm:prSet presAssocID="{72A2D213-6C36-47EA-B0AF-8BEDFC02A4D3}" presName="Name17" presStyleLbl="parChTrans1D3" presStyleIdx="2" presStyleCnt="4"/>
      <dgm:spPr/>
    </dgm:pt>
    <dgm:pt modelId="{C68DC327-E8D3-4217-99F4-0580E41EEDCD}" type="pres">
      <dgm:prSet presAssocID="{CF5FF286-0ABE-4009-AE4B-DE43BD31136E}" presName="hierRoot3" presStyleCnt="0"/>
      <dgm:spPr/>
    </dgm:pt>
    <dgm:pt modelId="{EAE2C5C2-40A1-4E06-A8BD-44C85937C506}" type="pres">
      <dgm:prSet presAssocID="{CF5FF286-0ABE-4009-AE4B-DE43BD31136E}" presName="composite3" presStyleCnt="0"/>
      <dgm:spPr/>
    </dgm:pt>
    <dgm:pt modelId="{9C03CF43-F739-4955-85B8-1A44AEBBA8CB}" type="pres">
      <dgm:prSet presAssocID="{CF5FF286-0ABE-4009-AE4B-DE43BD31136E}" presName="background3" presStyleLbl="node3" presStyleIdx="2" presStyleCnt="4"/>
      <dgm:spPr/>
    </dgm:pt>
    <dgm:pt modelId="{81AB2E55-66F4-4F6A-BC3E-9D85966B8639}" type="pres">
      <dgm:prSet presAssocID="{CF5FF286-0ABE-4009-AE4B-DE43BD31136E}" presName="text3" presStyleLbl="fgAcc3" presStyleIdx="2" presStyleCnt="4">
        <dgm:presLayoutVars>
          <dgm:chPref val="3"/>
        </dgm:presLayoutVars>
      </dgm:prSet>
      <dgm:spPr/>
    </dgm:pt>
    <dgm:pt modelId="{D03EDE07-BB8A-43A1-99F7-3B2C0735C4B8}" type="pres">
      <dgm:prSet presAssocID="{CF5FF286-0ABE-4009-AE4B-DE43BD31136E}" presName="hierChild4" presStyleCnt="0"/>
      <dgm:spPr/>
    </dgm:pt>
    <dgm:pt modelId="{7EA639E4-57B3-4D9A-BC95-FB8E6A058B1F}" type="pres">
      <dgm:prSet presAssocID="{3036FBA0-F4CB-4992-A4CC-9B9C1577953D}" presName="Name17" presStyleLbl="parChTrans1D3" presStyleIdx="3" presStyleCnt="4"/>
      <dgm:spPr/>
    </dgm:pt>
    <dgm:pt modelId="{B0E8BE4D-C56A-48B3-97AE-4E533E9712E5}" type="pres">
      <dgm:prSet presAssocID="{4D2406F5-0F41-4A17-8624-5F875D70B46A}" presName="hierRoot3" presStyleCnt="0"/>
      <dgm:spPr/>
    </dgm:pt>
    <dgm:pt modelId="{793B2A3C-991E-4623-B711-24873A040152}" type="pres">
      <dgm:prSet presAssocID="{4D2406F5-0F41-4A17-8624-5F875D70B46A}" presName="composite3" presStyleCnt="0"/>
      <dgm:spPr/>
    </dgm:pt>
    <dgm:pt modelId="{2313C73A-8695-4699-BAE3-062CA42865B3}" type="pres">
      <dgm:prSet presAssocID="{4D2406F5-0F41-4A17-8624-5F875D70B46A}" presName="background3" presStyleLbl="node3" presStyleIdx="3" presStyleCnt="4"/>
      <dgm:spPr/>
    </dgm:pt>
    <dgm:pt modelId="{B7261A6A-7C2C-44A9-ABB5-9CF01E31324B}" type="pres">
      <dgm:prSet presAssocID="{4D2406F5-0F41-4A17-8624-5F875D70B46A}" presName="text3" presStyleLbl="fgAcc3" presStyleIdx="3" presStyleCnt="4">
        <dgm:presLayoutVars>
          <dgm:chPref val="3"/>
        </dgm:presLayoutVars>
      </dgm:prSet>
      <dgm:spPr/>
    </dgm:pt>
    <dgm:pt modelId="{12B9781B-2FD0-46EA-B2A8-FAAD53DFCA6A}" type="pres">
      <dgm:prSet presAssocID="{4D2406F5-0F41-4A17-8624-5F875D70B46A}" presName="hierChild4" presStyleCnt="0"/>
      <dgm:spPr/>
    </dgm:pt>
  </dgm:ptLst>
  <dgm:cxnLst>
    <dgm:cxn modelId="{0E456D0C-E336-4A14-A765-452AF4B787CE}" type="presOf" srcId="{3036FBA0-F4CB-4992-A4CC-9B9C1577953D}" destId="{7EA639E4-57B3-4D9A-BC95-FB8E6A058B1F}" srcOrd="0" destOrd="0" presId="urn:microsoft.com/office/officeart/2005/8/layout/hierarchy1"/>
    <dgm:cxn modelId="{07D8CD31-A49A-40A6-925A-70F6DB9F0018}" srcId="{8D568523-74EC-4416-A08D-BBE2AA372FE6}" destId="{17BCF311-2E95-43E8-9A52-5B22FDDDD575}" srcOrd="0" destOrd="0" parTransId="{3DA0D12F-4E96-4A15-A492-3E05FFB5275A}" sibTransId="{83CEFCB7-DA06-4E85-BBE7-1360DD453512}"/>
    <dgm:cxn modelId="{71113036-62E5-48EF-90CD-A73196DC11CE}" type="presOf" srcId="{4D2406F5-0F41-4A17-8624-5F875D70B46A}" destId="{B7261A6A-7C2C-44A9-ABB5-9CF01E31324B}" srcOrd="0" destOrd="0" presId="urn:microsoft.com/office/officeart/2005/8/layout/hierarchy1"/>
    <dgm:cxn modelId="{9E9D663E-3CDC-436A-9813-895A1DBA705D}" type="presOf" srcId="{17BCF311-2E95-43E8-9A52-5B22FDDDD575}" destId="{31A0F564-F8D4-4298-9312-629224ED1B40}" srcOrd="0" destOrd="0" presId="urn:microsoft.com/office/officeart/2005/8/layout/hierarchy1"/>
    <dgm:cxn modelId="{10EB483E-48BE-4284-9017-A215A53EC274}" type="presOf" srcId="{CF5FF286-0ABE-4009-AE4B-DE43BD31136E}" destId="{81AB2E55-66F4-4F6A-BC3E-9D85966B8639}" srcOrd="0" destOrd="0" presId="urn:microsoft.com/office/officeart/2005/8/layout/hierarchy1"/>
    <dgm:cxn modelId="{9EFB975B-ADB2-4510-AE87-A5EB85D6809C}" type="presOf" srcId="{50E13D89-7CD0-4FC3-A28E-435EB2B38A0A}" destId="{3BF9A9A4-7468-4C92-AFDC-4A6494861561}" srcOrd="0" destOrd="0" presId="urn:microsoft.com/office/officeart/2005/8/layout/hierarchy1"/>
    <dgm:cxn modelId="{8C14B560-4583-41D9-A6D4-DFDA5C8D1923}" type="presOf" srcId="{485A9BB9-0C73-49A5-A72E-51D85AAEB1C0}" destId="{CEC6180D-49C2-4E55-8F93-244634FC74CE}" srcOrd="0" destOrd="0" presId="urn:microsoft.com/office/officeart/2005/8/layout/hierarchy1"/>
    <dgm:cxn modelId="{F86C9341-C6D6-4DC9-BFE2-E3C6B8F1AEA1}" type="presOf" srcId="{9E8B446E-A551-4B17-A443-535ABBC06F0F}" destId="{56D920F2-77F4-4FA5-9F3F-99318F55CAB6}" srcOrd="0" destOrd="0" presId="urn:microsoft.com/office/officeart/2005/8/layout/hierarchy1"/>
    <dgm:cxn modelId="{E55E3E81-2B88-4FC9-B4B2-01C132E52F57}" type="presOf" srcId="{3DA0D12F-4E96-4A15-A492-3E05FFB5275A}" destId="{D1A52950-FC32-4E7A-B3E8-C9B20CB3475D}" srcOrd="0" destOrd="0" presId="urn:microsoft.com/office/officeart/2005/8/layout/hierarchy1"/>
    <dgm:cxn modelId="{76120887-A9E9-44CE-8F34-BAB7E86C8BFB}" type="presOf" srcId="{8D568523-74EC-4416-A08D-BBE2AA372FE6}" destId="{1361BA06-BF0F-434A-9397-88B98634B0B6}"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13DF1292-0167-46DF-8E95-040DB2971329}" type="presOf" srcId="{4A14DCA0-53E2-4EDE-83B9-7A387888327C}" destId="{F58E0335-48C2-46A7-B551-D334A6C57167}" srcOrd="0" destOrd="0" presId="urn:microsoft.com/office/officeart/2005/8/layout/hierarchy1"/>
    <dgm:cxn modelId="{4F2985A8-2E50-4955-BF7E-0119E766B046}" srcId="{5AE906F0-6598-49A5-B8F3-B527771FD269}" destId="{E9853849-6F19-4B40-962F-68FE8838E9E7}" srcOrd="1" destOrd="0" parTransId="{9E8B446E-A551-4B17-A443-535ABBC06F0F}" sibTransId="{A71FACB5-64F5-4F66-8B65-53B33FAF25AE}"/>
    <dgm:cxn modelId="{4BD0C1AC-E028-4895-8C25-A4357927D277}" srcId="{8D568523-74EC-4416-A08D-BBE2AA372FE6}" destId="{485A9BB9-0C73-49A5-A72E-51D85AAEB1C0}" srcOrd="1" destOrd="0" parTransId="{4A14DCA0-53E2-4EDE-83B9-7A387888327C}" sibTransId="{112EFCF1-7EB9-433D-AA99-7A2B6E7082DA}"/>
    <dgm:cxn modelId="{A3ED61AF-7332-4FE8-863C-D455DD0054B5}" srcId="{E9853849-6F19-4B40-962F-68FE8838E9E7}" destId="{4D2406F5-0F41-4A17-8624-5F875D70B46A}" srcOrd="1" destOrd="0" parTransId="{3036FBA0-F4CB-4992-A4CC-9B9C1577953D}" sibTransId="{B1405261-A9D7-4C2B-938E-645EA8766EF4}"/>
    <dgm:cxn modelId="{859BBCB9-0934-401C-83D8-85E43847668D}" srcId="{E9853849-6F19-4B40-962F-68FE8838E9E7}" destId="{CF5FF286-0ABE-4009-AE4B-DE43BD31136E}" srcOrd="0" destOrd="0" parTransId="{72A2D213-6C36-47EA-B0AF-8BEDFC02A4D3}" sibTransId="{7118FDD4-798B-4CF4-B233-66F5F310AA97}"/>
    <dgm:cxn modelId="{932274DC-0D35-4307-853C-633E9BF3DA40}" srcId="{5AE906F0-6598-49A5-B8F3-B527771FD269}" destId="{8D568523-74EC-4416-A08D-BBE2AA372FE6}" srcOrd="0" destOrd="0" parTransId="{50E13D89-7CD0-4FC3-A28E-435EB2B38A0A}" sibTransId="{1DB09E62-15E8-41A1-8697-7006E3799B66}"/>
    <dgm:cxn modelId="{469CFBDD-A68E-42CD-B9EA-06BA35BE50A0}" type="presOf" srcId="{E9853849-6F19-4B40-962F-68FE8838E9E7}" destId="{867020DA-0995-4C5D-BAD4-01BF84B27706}"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AB1223EA-7FBA-49C5-884D-43FC15D31678}" type="presOf" srcId="{72A2D213-6C36-47EA-B0AF-8BEDFC02A4D3}" destId="{FC5E5E39-49AD-489F-9689-814AC37239C0}" srcOrd="0" destOrd="0" presId="urn:microsoft.com/office/officeart/2005/8/layout/hierarchy1"/>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6CAEC32A-2729-45AB-A8A7-47FBF100FE46}" type="presParOf" srcId="{4F0BF304-55C7-4001-94ED-E3DFFCA78D95}" destId="{3BF9A9A4-7468-4C92-AFDC-4A6494861561}" srcOrd="0" destOrd="0" presId="urn:microsoft.com/office/officeart/2005/8/layout/hierarchy1"/>
    <dgm:cxn modelId="{6857F36A-E742-48F2-8E65-E13F7BF9E17F}" type="presParOf" srcId="{4F0BF304-55C7-4001-94ED-E3DFFCA78D95}" destId="{90253A3E-5BE5-437D-BB8B-6DDDD4EEEBEB}" srcOrd="1" destOrd="0" presId="urn:microsoft.com/office/officeart/2005/8/layout/hierarchy1"/>
    <dgm:cxn modelId="{94BE3012-6ED5-46D4-880C-7D0DB3F86CD2}" type="presParOf" srcId="{90253A3E-5BE5-437D-BB8B-6DDDD4EEEBEB}" destId="{DB2C0724-74EC-4AA6-9C1B-E7A34FBD2404}" srcOrd="0" destOrd="0" presId="urn:microsoft.com/office/officeart/2005/8/layout/hierarchy1"/>
    <dgm:cxn modelId="{CC5B0DA4-201D-4ACD-9BDC-C01C41158AB6}" type="presParOf" srcId="{DB2C0724-74EC-4AA6-9C1B-E7A34FBD2404}" destId="{8A125207-C1F2-4033-9129-9135004B83F9}" srcOrd="0" destOrd="0" presId="urn:microsoft.com/office/officeart/2005/8/layout/hierarchy1"/>
    <dgm:cxn modelId="{20238C71-30BB-420E-A99A-14904114CE6E}" type="presParOf" srcId="{DB2C0724-74EC-4AA6-9C1B-E7A34FBD2404}" destId="{1361BA06-BF0F-434A-9397-88B98634B0B6}" srcOrd="1" destOrd="0" presId="urn:microsoft.com/office/officeart/2005/8/layout/hierarchy1"/>
    <dgm:cxn modelId="{1C11243B-A2D8-4ED7-B61F-430A691B34F1}" type="presParOf" srcId="{90253A3E-5BE5-437D-BB8B-6DDDD4EEEBEB}" destId="{81F61EC8-281D-4616-880A-7C6FAD8F2B86}" srcOrd="1" destOrd="0" presId="urn:microsoft.com/office/officeart/2005/8/layout/hierarchy1"/>
    <dgm:cxn modelId="{F28A8845-91B2-4683-8609-D0C27BEEAD61}" type="presParOf" srcId="{81F61EC8-281D-4616-880A-7C6FAD8F2B86}" destId="{D1A52950-FC32-4E7A-B3E8-C9B20CB3475D}" srcOrd="0" destOrd="0" presId="urn:microsoft.com/office/officeart/2005/8/layout/hierarchy1"/>
    <dgm:cxn modelId="{826BB389-A9ED-4830-9EBF-0EA9C371D3D7}" type="presParOf" srcId="{81F61EC8-281D-4616-880A-7C6FAD8F2B86}" destId="{738EA8DB-B13F-4FD2-BDF1-FB794FAAA7BC}" srcOrd="1" destOrd="0" presId="urn:microsoft.com/office/officeart/2005/8/layout/hierarchy1"/>
    <dgm:cxn modelId="{7E3BC5F0-0C48-4061-A887-C0F87BD204EF}" type="presParOf" srcId="{738EA8DB-B13F-4FD2-BDF1-FB794FAAA7BC}" destId="{EF999A90-38D4-44C5-9BFF-C903372F84D5}" srcOrd="0" destOrd="0" presId="urn:microsoft.com/office/officeart/2005/8/layout/hierarchy1"/>
    <dgm:cxn modelId="{19A094A0-5D99-442D-A762-81B1959D2B0A}" type="presParOf" srcId="{EF999A90-38D4-44C5-9BFF-C903372F84D5}" destId="{C50AD1F6-08CD-44A9-9706-D251C1D14363}" srcOrd="0" destOrd="0" presId="urn:microsoft.com/office/officeart/2005/8/layout/hierarchy1"/>
    <dgm:cxn modelId="{CBB19F39-947C-4847-AD43-0D222BCD40F1}" type="presParOf" srcId="{EF999A90-38D4-44C5-9BFF-C903372F84D5}" destId="{31A0F564-F8D4-4298-9312-629224ED1B40}" srcOrd="1" destOrd="0" presId="urn:microsoft.com/office/officeart/2005/8/layout/hierarchy1"/>
    <dgm:cxn modelId="{2B37BBE4-D850-40FF-AA0D-0CE033CEE93F}" type="presParOf" srcId="{738EA8DB-B13F-4FD2-BDF1-FB794FAAA7BC}" destId="{FC92C048-86AF-48DD-9986-3169BE528431}" srcOrd="1" destOrd="0" presId="urn:microsoft.com/office/officeart/2005/8/layout/hierarchy1"/>
    <dgm:cxn modelId="{3055B269-6B76-4F0B-9EEF-AB5846D47EC2}" type="presParOf" srcId="{81F61EC8-281D-4616-880A-7C6FAD8F2B86}" destId="{F58E0335-48C2-46A7-B551-D334A6C57167}" srcOrd="2" destOrd="0" presId="urn:microsoft.com/office/officeart/2005/8/layout/hierarchy1"/>
    <dgm:cxn modelId="{D5E7FE5E-2E71-4250-B1E8-2747FD4E25BF}" type="presParOf" srcId="{81F61EC8-281D-4616-880A-7C6FAD8F2B86}" destId="{61CFC1B5-D585-4286-9C57-D1004435B7BE}" srcOrd="3" destOrd="0" presId="urn:microsoft.com/office/officeart/2005/8/layout/hierarchy1"/>
    <dgm:cxn modelId="{25E40A61-1658-4B41-9A70-4E39416A1064}" type="presParOf" srcId="{61CFC1B5-D585-4286-9C57-D1004435B7BE}" destId="{55540873-1E7A-45B0-BA71-D70AEAB77644}" srcOrd="0" destOrd="0" presId="urn:microsoft.com/office/officeart/2005/8/layout/hierarchy1"/>
    <dgm:cxn modelId="{77809F8B-4116-4396-9F61-AFC94F87131B}" type="presParOf" srcId="{55540873-1E7A-45B0-BA71-D70AEAB77644}" destId="{A61DDD2E-D27B-46C3-8A3D-46BC69D1E5E7}" srcOrd="0" destOrd="0" presId="urn:microsoft.com/office/officeart/2005/8/layout/hierarchy1"/>
    <dgm:cxn modelId="{97200A09-9569-4012-834D-DE68C8B543CA}" type="presParOf" srcId="{55540873-1E7A-45B0-BA71-D70AEAB77644}" destId="{CEC6180D-49C2-4E55-8F93-244634FC74CE}" srcOrd="1" destOrd="0" presId="urn:microsoft.com/office/officeart/2005/8/layout/hierarchy1"/>
    <dgm:cxn modelId="{E4FB8CC1-97E1-474F-BB5B-78048C03A66C}" type="presParOf" srcId="{61CFC1B5-D585-4286-9C57-D1004435B7BE}" destId="{EB0A0401-759C-4B21-B2FA-A2402335DAEA}" srcOrd="1" destOrd="0" presId="urn:microsoft.com/office/officeart/2005/8/layout/hierarchy1"/>
    <dgm:cxn modelId="{D6E6E0E6-E308-4B22-B36A-A5E964467E84}" type="presParOf" srcId="{4F0BF304-55C7-4001-94ED-E3DFFCA78D95}" destId="{56D920F2-77F4-4FA5-9F3F-99318F55CAB6}" srcOrd="2" destOrd="0" presId="urn:microsoft.com/office/officeart/2005/8/layout/hierarchy1"/>
    <dgm:cxn modelId="{F0D7ACA1-3F92-4D1F-B293-E4911839A6A5}" type="presParOf" srcId="{4F0BF304-55C7-4001-94ED-E3DFFCA78D95}" destId="{F1CC963D-A4F8-44EB-BB44-F85E18819E33}" srcOrd="3" destOrd="0" presId="urn:microsoft.com/office/officeart/2005/8/layout/hierarchy1"/>
    <dgm:cxn modelId="{DC20650F-0E8D-4E22-9BC2-1CB990F4B819}" type="presParOf" srcId="{F1CC963D-A4F8-44EB-BB44-F85E18819E33}" destId="{E75DC3B1-9249-4F86-BA96-9F2BE01FE3ED}" srcOrd="0" destOrd="0" presId="urn:microsoft.com/office/officeart/2005/8/layout/hierarchy1"/>
    <dgm:cxn modelId="{B30BC023-D38C-4F4E-BDC4-E29E9F36EFB8}" type="presParOf" srcId="{E75DC3B1-9249-4F86-BA96-9F2BE01FE3ED}" destId="{19D62BB4-0CAC-4293-8902-6BB960EEEE2A}" srcOrd="0" destOrd="0" presId="urn:microsoft.com/office/officeart/2005/8/layout/hierarchy1"/>
    <dgm:cxn modelId="{076352EA-DC65-4A8F-809D-CB83B2C32578}" type="presParOf" srcId="{E75DC3B1-9249-4F86-BA96-9F2BE01FE3ED}" destId="{867020DA-0995-4C5D-BAD4-01BF84B27706}" srcOrd="1" destOrd="0" presId="urn:microsoft.com/office/officeart/2005/8/layout/hierarchy1"/>
    <dgm:cxn modelId="{F7CB251C-2DD3-480C-AB1A-92899A70CE8A}" type="presParOf" srcId="{F1CC963D-A4F8-44EB-BB44-F85E18819E33}" destId="{35EDB8FA-B932-45D4-BC05-CBF5648C4096}" srcOrd="1" destOrd="0" presId="urn:microsoft.com/office/officeart/2005/8/layout/hierarchy1"/>
    <dgm:cxn modelId="{59C1B989-0E17-4804-949D-28A4F5A43552}" type="presParOf" srcId="{35EDB8FA-B932-45D4-BC05-CBF5648C4096}" destId="{FC5E5E39-49AD-489F-9689-814AC37239C0}" srcOrd="0" destOrd="0" presId="urn:microsoft.com/office/officeart/2005/8/layout/hierarchy1"/>
    <dgm:cxn modelId="{EA118E23-3423-4234-B639-478B46AF1E30}" type="presParOf" srcId="{35EDB8FA-B932-45D4-BC05-CBF5648C4096}" destId="{C68DC327-E8D3-4217-99F4-0580E41EEDCD}" srcOrd="1" destOrd="0" presId="urn:microsoft.com/office/officeart/2005/8/layout/hierarchy1"/>
    <dgm:cxn modelId="{1EA0E97E-C4CD-44AE-A1B8-4FBFC0D0FFC3}" type="presParOf" srcId="{C68DC327-E8D3-4217-99F4-0580E41EEDCD}" destId="{EAE2C5C2-40A1-4E06-A8BD-44C85937C506}" srcOrd="0" destOrd="0" presId="urn:microsoft.com/office/officeart/2005/8/layout/hierarchy1"/>
    <dgm:cxn modelId="{E7C0EEC4-1CF8-49D8-996D-14483DFDBAC7}" type="presParOf" srcId="{EAE2C5C2-40A1-4E06-A8BD-44C85937C506}" destId="{9C03CF43-F739-4955-85B8-1A44AEBBA8CB}" srcOrd="0" destOrd="0" presId="urn:microsoft.com/office/officeart/2005/8/layout/hierarchy1"/>
    <dgm:cxn modelId="{B7ACE368-1AB8-4E03-B417-B06E2C311E20}" type="presParOf" srcId="{EAE2C5C2-40A1-4E06-A8BD-44C85937C506}" destId="{81AB2E55-66F4-4F6A-BC3E-9D85966B8639}" srcOrd="1" destOrd="0" presId="urn:microsoft.com/office/officeart/2005/8/layout/hierarchy1"/>
    <dgm:cxn modelId="{F42358EA-40A6-4733-9EAC-8DADE4E8206E}" type="presParOf" srcId="{C68DC327-E8D3-4217-99F4-0580E41EEDCD}" destId="{D03EDE07-BB8A-43A1-99F7-3B2C0735C4B8}" srcOrd="1" destOrd="0" presId="urn:microsoft.com/office/officeart/2005/8/layout/hierarchy1"/>
    <dgm:cxn modelId="{63105FAC-3E57-424A-ADF5-6FAB53BEA609}" type="presParOf" srcId="{35EDB8FA-B932-45D4-BC05-CBF5648C4096}" destId="{7EA639E4-57B3-4D9A-BC95-FB8E6A058B1F}" srcOrd="2" destOrd="0" presId="urn:microsoft.com/office/officeart/2005/8/layout/hierarchy1"/>
    <dgm:cxn modelId="{1B9A021E-101B-4480-8B45-C4D8A23CB957}" type="presParOf" srcId="{35EDB8FA-B932-45D4-BC05-CBF5648C4096}" destId="{B0E8BE4D-C56A-48B3-97AE-4E533E9712E5}" srcOrd="3" destOrd="0" presId="urn:microsoft.com/office/officeart/2005/8/layout/hierarchy1"/>
    <dgm:cxn modelId="{E7D154EB-46C0-4EF4-8087-E56D9A82021E}" type="presParOf" srcId="{B0E8BE4D-C56A-48B3-97AE-4E533E9712E5}" destId="{793B2A3C-991E-4623-B711-24873A040152}" srcOrd="0" destOrd="0" presId="urn:microsoft.com/office/officeart/2005/8/layout/hierarchy1"/>
    <dgm:cxn modelId="{8BB050B9-22DD-4A4E-A0BD-09B5E0912DD7}" type="presParOf" srcId="{793B2A3C-991E-4623-B711-24873A040152}" destId="{2313C73A-8695-4699-BAE3-062CA42865B3}" srcOrd="0" destOrd="0" presId="urn:microsoft.com/office/officeart/2005/8/layout/hierarchy1"/>
    <dgm:cxn modelId="{0DF18A59-87B0-4CD3-BE8A-AD936E202813}" type="presParOf" srcId="{793B2A3C-991E-4623-B711-24873A040152}" destId="{B7261A6A-7C2C-44A9-ABB5-9CF01E31324B}" srcOrd="1" destOrd="0" presId="urn:microsoft.com/office/officeart/2005/8/layout/hierarchy1"/>
    <dgm:cxn modelId="{BD9874A6-BEA8-474E-BC9B-047820420CA9}" type="presParOf" srcId="{B0E8BE4D-C56A-48B3-97AE-4E533E9712E5}" destId="{12B9781B-2FD0-46EA-B2A8-FAAD53DFCA6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en-US" sz="2800" dirty="0"/>
            <a:t> </a:t>
          </a:r>
          <a:r>
            <a:rPr lang="en-US" sz="2800" dirty="0" err="1"/>
            <a:t>Một</a:t>
          </a:r>
          <a:r>
            <a:rPr lang="en-US" sz="2800" dirty="0"/>
            <a:t> </a:t>
          </a:r>
          <a:r>
            <a:rPr lang="en-US" sz="2800" dirty="0" err="1"/>
            <a:t>là</a:t>
          </a:r>
          <a:r>
            <a:rPr lang="en-US" sz="2800" dirty="0"/>
            <a:t>, </a:t>
          </a:r>
          <a:r>
            <a:rPr lang="en-US" sz="2800" dirty="0" err="1"/>
            <a:t>phát</a:t>
          </a:r>
          <a:r>
            <a:rPr lang="en-US" sz="2800" dirty="0"/>
            <a:t> </a:t>
          </a:r>
          <a:r>
            <a:rPr lang="en-US" sz="2800" dirty="0" err="1"/>
            <a:t>triển</a:t>
          </a:r>
          <a:r>
            <a:rPr lang="en-US" sz="2800" dirty="0"/>
            <a:t> </a:t>
          </a:r>
          <a:r>
            <a:rPr lang="en-US" sz="2800" dirty="0" err="1"/>
            <a:t>nhanh</a:t>
          </a:r>
          <a:r>
            <a:rPr lang="en-US" sz="2800" dirty="0"/>
            <a:t> </a:t>
          </a:r>
          <a:r>
            <a:rPr lang="en-US" sz="2800" dirty="0" err="1"/>
            <a:t>gắn</a:t>
          </a:r>
          <a:r>
            <a:rPr lang="en-US" sz="2800" dirty="0"/>
            <a:t> </a:t>
          </a:r>
          <a:r>
            <a:rPr lang="en-US" sz="2800" dirty="0" err="1"/>
            <a:t>liền</a:t>
          </a:r>
          <a:r>
            <a:rPr lang="en-US" sz="2800" dirty="0"/>
            <a:t> </a:t>
          </a:r>
          <a:r>
            <a:rPr lang="en-US" sz="2800" dirty="0" err="1"/>
            <a:t>với</a:t>
          </a:r>
          <a:r>
            <a:rPr lang="en-US" sz="2800" dirty="0"/>
            <a:t> </a:t>
          </a:r>
          <a:r>
            <a:rPr lang="en-US" sz="2800" dirty="0" err="1"/>
            <a:t>phát</a:t>
          </a:r>
          <a:r>
            <a:rPr lang="en-US" sz="2800" dirty="0"/>
            <a:t> </a:t>
          </a:r>
          <a:r>
            <a:rPr lang="en-US" sz="2800" dirty="0" err="1"/>
            <a:t>triển</a:t>
          </a:r>
          <a:r>
            <a:rPr lang="en-US" sz="2800" dirty="0"/>
            <a:t> </a:t>
          </a:r>
          <a:r>
            <a:rPr lang="en-US" sz="2800" dirty="0" err="1"/>
            <a:t>bền</a:t>
          </a:r>
          <a:r>
            <a:rPr lang="en-US" sz="2800" dirty="0"/>
            <a:t> </a:t>
          </a:r>
          <a:r>
            <a:rPr lang="en-US" sz="2800" dirty="0" err="1"/>
            <a:t>vững</a:t>
          </a:r>
          <a:r>
            <a:rPr lang="en-US" sz="2800" dirty="0"/>
            <a:t>.</a:t>
          </a:r>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dirty="0"/>
            <a:t>Hai là, đổi mới đồng bộ, phù hợp về kinh tế và chính trị vì mục tiêu xây dựng nước Việt Nam xã hội chủ nghĩa dân giàu, nước mạnh, dân chủ, công bằng, văn minh.</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4E894942-14EA-4F30-BA1C-D31C5E460930}">
      <dgm:prSet phldrT="[Text]" custT="1"/>
      <dgm:spPr>
        <a:solidFill>
          <a:srgbClr val="002060"/>
        </a:solidFill>
      </dgm:spPr>
      <dgm:t>
        <a:bodyPr/>
        <a:lstStyle/>
        <a:p>
          <a:r>
            <a:rPr lang="vi-VN" sz="2800" dirty="0"/>
            <a:t>  Ba là, mở rộng dân chủ, phát huy tối đa nhân tố con người; coi con người là chủ thể, nguồn lực chủ yếu và là mục </a:t>
          </a:r>
          <a:r>
            <a:rPr lang="vi-VN" sz="500" dirty="0"/>
            <a:t>tiêu của sự phát triển</a:t>
          </a:r>
          <a:endParaRPr lang="en-US" sz="500" dirty="0"/>
        </a:p>
      </dgm:t>
    </dgm:pt>
    <dgm:pt modelId="{A17AF401-4387-47B5-9B39-603D8F72857F}" type="parTrans" cxnId="{35F051AB-A553-4060-8FAD-550CB5AA1A3B}">
      <dgm:prSet/>
      <dgm:spPr/>
      <dgm:t>
        <a:bodyPr/>
        <a:lstStyle/>
        <a:p>
          <a:endParaRPr lang="en-US"/>
        </a:p>
      </dgm:t>
    </dgm:pt>
    <dgm:pt modelId="{9837165F-126C-4E87-953A-57608BA2E2AF}" type="sibTrans" cxnId="{35F051AB-A553-4060-8FAD-550CB5AA1A3B}">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3"/>
      <dgm:spPr/>
    </dgm:pt>
    <dgm:pt modelId="{82AE748F-88E3-4F87-970D-08E1E2E0B739}" type="pres">
      <dgm:prSet presAssocID="{5DE9E495-192F-41AC-9054-BC932DB575F3}" presName="parentText" presStyleLbl="node1" presStyleIdx="0" presStyleCnt="3" custScaleX="142857">
        <dgm:presLayoutVars>
          <dgm:chMax val="0"/>
          <dgm:bulletEnabled val="1"/>
        </dgm:presLayoutVars>
      </dgm:prSet>
      <dgm:spPr/>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3">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3"/>
      <dgm:spPr/>
    </dgm:pt>
    <dgm:pt modelId="{1FE3D35C-778E-40E8-B170-C1557C9F6380}" type="pres">
      <dgm:prSet presAssocID="{6E9E7F41-F252-4D5C-88D4-CD4F12B96014}" presName="parentText" presStyleLbl="node1" presStyleIdx="1" presStyleCnt="3" custScaleX="142857" custScaleY="122945">
        <dgm:presLayoutVars>
          <dgm:chMax val="0"/>
          <dgm:bulletEnabled val="1"/>
        </dgm:presLayoutVars>
      </dgm:prSet>
      <dgm:spPr/>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3">
        <dgm:presLayoutVars>
          <dgm:bulletEnabled val="1"/>
        </dgm:presLayoutVars>
      </dgm:prSet>
      <dgm:spPr/>
    </dgm:pt>
    <dgm:pt modelId="{3A53CBBC-FBB9-44D7-B102-0C5725EF0034}" type="pres">
      <dgm:prSet presAssocID="{814CA28E-E9A4-4C62-B2FE-C9E31EDDB06E}" presName="spaceBetweenRectangles" presStyleCnt="0"/>
      <dgm:spPr/>
    </dgm:pt>
    <dgm:pt modelId="{9AF819A7-523B-40B9-B524-54BD485BF00B}" type="pres">
      <dgm:prSet presAssocID="{4E894942-14EA-4F30-BA1C-D31C5E460930}" presName="parentLin" presStyleCnt="0"/>
      <dgm:spPr/>
    </dgm:pt>
    <dgm:pt modelId="{61E7F93B-31D4-4F22-835E-3A84BADA3E80}" type="pres">
      <dgm:prSet presAssocID="{4E894942-14EA-4F30-BA1C-D31C5E460930}" presName="parentLeftMargin" presStyleLbl="node1" presStyleIdx="1" presStyleCnt="3"/>
      <dgm:spPr/>
    </dgm:pt>
    <dgm:pt modelId="{D1899910-1B1B-412B-937D-AD25694D0036}" type="pres">
      <dgm:prSet presAssocID="{4E894942-14EA-4F30-BA1C-D31C5E460930}" presName="parentText" presStyleLbl="node1" presStyleIdx="2" presStyleCnt="3" custScaleX="142857">
        <dgm:presLayoutVars>
          <dgm:chMax val="0"/>
          <dgm:bulletEnabled val="1"/>
        </dgm:presLayoutVars>
      </dgm:prSet>
      <dgm:spPr/>
    </dgm:pt>
    <dgm:pt modelId="{0D209121-1722-4CAD-B657-FF5CCF61CDEE}" type="pres">
      <dgm:prSet presAssocID="{4E894942-14EA-4F30-BA1C-D31C5E460930}" presName="negativeSpace" presStyleCnt="0"/>
      <dgm:spPr/>
    </dgm:pt>
    <dgm:pt modelId="{3F5E614C-E64F-48E2-BA1D-B88FF89FCA7F}" type="pres">
      <dgm:prSet presAssocID="{4E894942-14EA-4F30-BA1C-D31C5E460930}" presName="childText" presStyleLbl="conFgAcc1" presStyleIdx="2" presStyleCnt="3">
        <dgm:presLayoutVars>
          <dgm:bulletEnabled val="1"/>
        </dgm:presLayoutVars>
      </dgm:prSet>
      <dgm:spPr/>
    </dgm:pt>
  </dgm:ptLst>
  <dgm:cxnLst>
    <dgm:cxn modelId="{3FA40633-E5B3-47A8-A528-EF6DED390114}" srcId="{92ACF1A0-441F-46F8-813A-A97B3A866E5E}" destId="{6E9E7F41-F252-4D5C-88D4-CD4F12B96014}" srcOrd="1" destOrd="0" parTransId="{9390799D-9E2C-4E8C-B9AD-BA8A7064A403}" sibTransId="{814CA28E-E9A4-4C62-B2FE-C9E31EDDB06E}"/>
    <dgm:cxn modelId="{66F9813C-5FEF-4E43-8E6D-7171057E9778}" type="presOf" srcId="{5DE9E495-192F-41AC-9054-BC932DB575F3}" destId="{82AE748F-88E3-4F87-970D-08E1E2E0B739}" srcOrd="1" destOrd="0" presId="urn:microsoft.com/office/officeart/2005/8/layout/list1"/>
    <dgm:cxn modelId="{5FBFE43C-5E67-4E40-9B61-C316B8A85373}" type="presOf" srcId="{4E894942-14EA-4F30-BA1C-D31C5E460930}" destId="{61E7F93B-31D4-4F22-835E-3A84BADA3E80}" srcOrd="0" destOrd="0" presId="urn:microsoft.com/office/officeart/2005/8/layout/list1"/>
    <dgm:cxn modelId="{350E1B71-6461-4F76-9179-AF3B19FE74A2}" type="presOf" srcId="{92ACF1A0-441F-46F8-813A-A97B3A866E5E}" destId="{ACD1F7B2-D587-4B92-9BB9-22E7F7180D2B}" srcOrd="0" destOrd="0" presId="urn:microsoft.com/office/officeart/2005/8/layout/list1"/>
    <dgm:cxn modelId="{BAA44273-DAF7-44AD-8BBE-63BAEA4879E9}" type="presOf" srcId="{5DE9E495-192F-41AC-9054-BC932DB575F3}" destId="{F6EC4BD0-4308-416B-8995-40219105E855}" srcOrd="0" destOrd="0" presId="urn:microsoft.com/office/officeart/2005/8/layout/list1"/>
    <dgm:cxn modelId="{6F2E6090-F6F7-4D2F-A0CF-005AB744E365}" type="presOf" srcId="{6E9E7F41-F252-4D5C-88D4-CD4F12B96014}" destId="{1FE3D35C-778E-40E8-B170-C1557C9F6380}" srcOrd="1" destOrd="0" presId="urn:microsoft.com/office/officeart/2005/8/layout/list1"/>
    <dgm:cxn modelId="{35F051AB-A553-4060-8FAD-550CB5AA1A3B}" srcId="{92ACF1A0-441F-46F8-813A-A97B3A866E5E}" destId="{4E894942-14EA-4F30-BA1C-D31C5E460930}" srcOrd="2" destOrd="0" parTransId="{A17AF401-4387-47B5-9B39-603D8F72857F}" sibTransId="{9837165F-126C-4E87-953A-57608BA2E2AF}"/>
    <dgm:cxn modelId="{4B44F2B1-7158-4A9D-9102-FB5059D3FE82}" type="presOf" srcId="{4E894942-14EA-4F30-BA1C-D31C5E460930}" destId="{D1899910-1B1B-412B-937D-AD25694D0036}" srcOrd="1"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A5B147F4-9994-4D45-A8B3-F91716AAA266}" type="presOf" srcId="{6E9E7F41-F252-4D5C-88D4-CD4F12B96014}" destId="{38B28FF0-B26D-4541-BF4B-45E435EDF58C}" srcOrd="0" destOrd="0" presId="urn:microsoft.com/office/officeart/2005/8/layout/list1"/>
    <dgm:cxn modelId="{FCC662DE-6871-41DA-9D97-5953CA11B4D4}" type="presParOf" srcId="{ACD1F7B2-D587-4B92-9BB9-22E7F7180D2B}" destId="{40B8F379-24B0-47FE-A393-D05AF9DDC1BF}" srcOrd="0" destOrd="0" presId="urn:microsoft.com/office/officeart/2005/8/layout/list1"/>
    <dgm:cxn modelId="{F0EDFAA7-6A20-49B3-B078-F05461460AA3}" type="presParOf" srcId="{40B8F379-24B0-47FE-A393-D05AF9DDC1BF}" destId="{F6EC4BD0-4308-416B-8995-40219105E855}" srcOrd="0" destOrd="0" presId="urn:microsoft.com/office/officeart/2005/8/layout/list1"/>
    <dgm:cxn modelId="{9F55A057-CA4A-4626-9AAD-8AD39727DFB5}" type="presParOf" srcId="{40B8F379-24B0-47FE-A393-D05AF9DDC1BF}" destId="{82AE748F-88E3-4F87-970D-08E1E2E0B739}" srcOrd="1" destOrd="0" presId="urn:microsoft.com/office/officeart/2005/8/layout/list1"/>
    <dgm:cxn modelId="{C59FF320-9C04-4094-A0EE-083937CC3E96}" type="presParOf" srcId="{ACD1F7B2-D587-4B92-9BB9-22E7F7180D2B}" destId="{5A9BBC09-99E0-4D82-B0D4-E796F8CA70DE}" srcOrd="1" destOrd="0" presId="urn:microsoft.com/office/officeart/2005/8/layout/list1"/>
    <dgm:cxn modelId="{AD69CE5E-57FD-441A-811D-2955B5BEB46A}" type="presParOf" srcId="{ACD1F7B2-D587-4B92-9BB9-22E7F7180D2B}" destId="{F81AB1E5-6CD8-4210-844D-519E2E3BD789}" srcOrd="2" destOrd="0" presId="urn:microsoft.com/office/officeart/2005/8/layout/list1"/>
    <dgm:cxn modelId="{2A5A46D3-8F38-4AF7-9E88-F0258DE5B281}" type="presParOf" srcId="{ACD1F7B2-D587-4B92-9BB9-22E7F7180D2B}" destId="{DAE19C6B-C1E9-48AB-B6AD-82A588155CE9}" srcOrd="3" destOrd="0" presId="urn:microsoft.com/office/officeart/2005/8/layout/list1"/>
    <dgm:cxn modelId="{970CD61F-A6D0-406B-9F06-CC1A05447F8C}" type="presParOf" srcId="{ACD1F7B2-D587-4B92-9BB9-22E7F7180D2B}" destId="{BC498097-DDB2-4570-8BE6-2346F12EFB79}" srcOrd="4" destOrd="0" presId="urn:microsoft.com/office/officeart/2005/8/layout/list1"/>
    <dgm:cxn modelId="{2EB6C91F-F13D-415F-8BEB-C6070B9C023C}" type="presParOf" srcId="{BC498097-DDB2-4570-8BE6-2346F12EFB79}" destId="{38B28FF0-B26D-4541-BF4B-45E435EDF58C}" srcOrd="0" destOrd="0" presId="urn:microsoft.com/office/officeart/2005/8/layout/list1"/>
    <dgm:cxn modelId="{D17E2D84-8719-4B5C-A718-45EC7C7FCD05}" type="presParOf" srcId="{BC498097-DDB2-4570-8BE6-2346F12EFB79}" destId="{1FE3D35C-778E-40E8-B170-C1557C9F6380}" srcOrd="1" destOrd="0" presId="urn:microsoft.com/office/officeart/2005/8/layout/list1"/>
    <dgm:cxn modelId="{A6A2BCA9-BABD-4273-8095-89532A62501B}" type="presParOf" srcId="{ACD1F7B2-D587-4B92-9BB9-22E7F7180D2B}" destId="{23DF3ACB-1072-491A-855A-A44D9FC52CC0}" srcOrd="5" destOrd="0" presId="urn:microsoft.com/office/officeart/2005/8/layout/list1"/>
    <dgm:cxn modelId="{6EADFCD2-97AF-47D2-8F5D-5B8F6E98B185}" type="presParOf" srcId="{ACD1F7B2-D587-4B92-9BB9-22E7F7180D2B}" destId="{1AB44044-02E3-4214-BFF9-1028FDBDEC96}" srcOrd="6" destOrd="0" presId="urn:microsoft.com/office/officeart/2005/8/layout/list1"/>
    <dgm:cxn modelId="{5E536695-32BD-4239-993F-A820859FD2A7}" type="presParOf" srcId="{ACD1F7B2-D587-4B92-9BB9-22E7F7180D2B}" destId="{3A53CBBC-FBB9-44D7-B102-0C5725EF0034}" srcOrd="7" destOrd="0" presId="urn:microsoft.com/office/officeart/2005/8/layout/list1"/>
    <dgm:cxn modelId="{5DD0B946-1E4C-4B41-A13A-8BF17BA39FA2}" type="presParOf" srcId="{ACD1F7B2-D587-4B92-9BB9-22E7F7180D2B}" destId="{9AF819A7-523B-40B9-B524-54BD485BF00B}" srcOrd="8" destOrd="0" presId="urn:microsoft.com/office/officeart/2005/8/layout/list1"/>
    <dgm:cxn modelId="{598AA909-B938-4354-A65C-60F3F6D81FE9}" type="presParOf" srcId="{9AF819A7-523B-40B9-B524-54BD485BF00B}" destId="{61E7F93B-31D4-4F22-835E-3A84BADA3E80}" srcOrd="0" destOrd="0" presId="urn:microsoft.com/office/officeart/2005/8/layout/list1"/>
    <dgm:cxn modelId="{029193A7-C0BC-4225-BC13-3F71CA41965D}" type="presParOf" srcId="{9AF819A7-523B-40B9-B524-54BD485BF00B}" destId="{D1899910-1B1B-412B-937D-AD25694D0036}" srcOrd="1" destOrd="0" presId="urn:microsoft.com/office/officeart/2005/8/layout/list1"/>
    <dgm:cxn modelId="{27812617-57CB-486B-BD23-11A606A069CD}" type="presParOf" srcId="{ACD1F7B2-D587-4B92-9BB9-22E7F7180D2B}" destId="{0D209121-1722-4CAD-B657-FF5CCF61CDEE}" srcOrd="9" destOrd="0" presId="urn:microsoft.com/office/officeart/2005/8/layout/list1"/>
    <dgm:cxn modelId="{3079B940-BD85-4C97-B0BF-4B7DFA949B13}" type="presParOf" srcId="{ACD1F7B2-D587-4B92-9BB9-22E7F7180D2B}" destId="{3F5E614C-E64F-48E2-BA1D-B88FF89FCA7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vi-VN" sz="2800" i="1" dirty="0"/>
            <a:t>Bốn là</a:t>
          </a:r>
          <a:r>
            <a:rPr lang="vi-VN" sz="2800" dirty="0"/>
            <a:t>, </a:t>
          </a:r>
          <a:r>
            <a:rPr lang="vi-VN" sz="2800" i="1" dirty="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i="1"/>
            <a:t>Năm là, xây dựng nền kinh tế độc lập, tự chủ ngày càng cao trong điều kiện hội nhập quốc tế ngày càng sâu rộng</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2"/>
      <dgm:spPr/>
    </dgm:pt>
    <dgm:pt modelId="{82AE748F-88E3-4F87-970D-08E1E2E0B739}" type="pres">
      <dgm:prSet presAssocID="{5DE9E495-192F-41AC-9054-BC932DB575F3}" presName="parentText" presStyleLbl="node1" presStyleIdx="0" presStyleCnt="2" custScaleX="142857">
        <dgm:presLayoutVars>
          <dgm:chMax val="0"/>
          <dgm:bulletEnabled val="1"/>
        </dgm:presLayoutVars>
      </dgm:prSet>
      <dgm:spPr/>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2">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2"/>
      <dgm:spPr/>
    </dgm:pt>
    <dgm:pt modelId="{1FE3D35C-778E-40E8-B170-C1557C9F6380}" type="pres">
      <dgm:prSet presAssocID="{6E9E7F41-F252-4D5C-88D4-CD4F12B96014}" presName="parentText" presStyleLbl="node1" presStyleIdx="1" presStyleCnt="2" custScaleX="142857">
        <dgm:presLayoutVars>
          <dgm:chMax val="0"/>
          <dgm:bulletEnabled val="1"/>
        </dgm:presLayoutVars>
      </dgm:prSet>
      <dgm:spPr/>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2">
        <dgm:presLayoutVars>
          <dgm:bulletEnabled val="1"/>
        </dgm:presLayoutVars>
      </dgm:prSet>
      <dgm:spPr/>
    </dgm:pt>
  </dgm:ptLst>
  <dgm:cxnLst>
    <dgm:cxn modelId="{3FA40633-E5B3-47A8-A528-EF6DED390114}" srcId="{92ACF1A0-441F-46F8-813A-A97B3A866E5E}" destId="{6E9E7F41-F252-4D5C-88D4-CD4F12B96014}" srcOrd="1" destOrd="0" parTransId="{9390799D-9E2C-4E8C-B9AD-BA8A7064A403}" sibTransId="{814CA28E-E9A4-4C62-B2FE-C9E31EDDB06E}"/>
    <dgm:cxn modelId="{2352355A-FA2D-4A6C-93E3-6F8477BD71A4}" type="presOf" srcId="{92ACF1A0-441F-46F8-813A-A97B3A866E5E}" destId="{ACD1F7B2-D587-4B92-9BB9-22E7F7180D2B}" srcOrd="0" destOrd="0" presId="urn:microsoft.com/office/officeart/2005/8/layout/list1"/>
    <dgm:cxn modelId="{F983F591-9CCF-4B6C-A8F2-7EFBFD06CBD2}" type="presOf" srcId="{6E9E7F41-F252-4D5C-88D4-CD4F12B96014}" destId="{1FE3D35C-778E-40E8-B170-C1557C9F6380}" srcOrd="1" destOrd="0" presId="urn:microsoft.com/office/officeart/2005/8/layout/list1"/>
    <dgm:cxn modelId="{CF36F093-3A5B-4A3B-9BEE-E28F75517663}" type="presOf" srcId="{6E9E7F41-F252-4D5C-88D4-CD4F12B96014}" destId="{38B28FF0-B26D-4541-BF4B-45E435EDF58C}" srcOrd="0"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4C6EBE8-ECB4-45A4-9E8C-EEC69CF3E337}" type="presOf" srcId="{5DE9E495-192F-41AC-9054-BC932DB575F3}" destId="{F6EC4BD0-4308-416B-8995-40219105E855}" srcOrd="0" destOrd="0" presId="urn:microsoft.com/office/officeart/2005/8/layout/list1"/>
    <dgm:cxn modelId="{79AAEAFF-5D02-4E29-8672-37AADD91D5CE}" type="presOf" srcId="{5DE9E495-192F-41AC-9054-BC932DB575F3}" destId="{82AE748F-88E3-4F87-970D-08E1E2E0B739}" srcOrd="1" destOrd="0" presId="urn:microsoft.com/office/officeart/2005/8/layout/list1"/>
    <dgm:cxn modelId="{C826DB5E-E86E-406D-B73E-F5A6C61697F6}" type="presParOf" srcId="{ACD1F7B2-D587-4B92-9BB9-22E7F7180D2B}" destId="{40B8F379-24B0-47FE-A393-D05AF9DDC1BF}" srcOrd="0" destOrd="0" presId="urn:microsoft.com/office/officeart/2005/8/layout/list1"/>
    <dgm:cxn modelId="{24617CF7-5A3F-4779-A11C-9D83958006B1}" type="presParOf" srcId="{40B8F379-24B0-47FE-A393-D05AF9DDC1BF}" destId="{F6EC4BD0-4308-416B-8995-40219105E855}" srcOrd="0" destOrd="0" presId="urn:microsoft.com/office/officeart/2005/8/layout/list1"/>
    <dgm:cxn modelId="{07F909E3-81CC-4D19-BAF4-0334BF59246C}" type="presParOf" srcId="{40B8F379-24B0-47FE-A393-D05AF9DDC1BF}" destId="{82AE748F-88E3-4F87-970D-08E1E2E0B739}" srcOrd="1" destOrd="0" presId="urn:microsoft.com/office/officeart/2005/8/layout/list1"/>
    <dgm:cxn modelId="{21CEEF49-AF5E-44DC-95C4-8BC05FAE1204}" type="presParOf" srcId="{ACD1F7B2-D587-4B92-9BB9-22E7F7180D2B}" destId="{5A9BBC09-99E0-4D82-B0D4-E796F8CA70DE}" srcOrd="1" destOrd="0" presId="urn:microsoft.com/office/officeart/2005/8/layout/list1"/>
    <dgm:cxn modelId="{38074FE5-07D9-498F-A8D1-0D828A4B9292}" type="presParOf" srcId="{ACD1F7B2-D587-4B92-9BB9-22E7F7180D2B}" destId="{F81AB1E5-6CD8-4210-844D-519E2E3BD789}" srcOrd="2" destOrd="0" presId="urn:microsoft.com/office/officeart/2005/8/layout/list1"/>
    <dgm:cxn modelId="{536CFB4D-99C8-4B3D-A826-B730DD2AC79B}" type="presParOf" srcId="{ACD1F7B2-D587-4B92-9BB9-22E7F7180D2B}" destId="{DAE19C6B-C1E9-48AB-B6AD-82A588155CE9}" srcOrd="3" destOrd="0" presId="urn:microsoft.com/office/officeart/2005/8/layout/list1"/>
    <dgm:cxn modelId="{A2D9C630-6442-423C-9856-C8927CFF624F}" type="presParOf" srcId="{ACD1F7B2-D587-4B92-9BB9-22E7F7180D2B}" destId="{BC498097-DDB2-4570-8BE6-2346F12EFB79}" srcOrd="4" destOrd="0" presId="urn:microsoft.com/office/officeart/2005/8/layout/list1"/>
    <dgm:cxn modelId="{12DFE3B3-7D5E-4A65-B68A-89B58FAFFC0E}" type="presParOf" srcId="{BC498097-DDB2-4570-8BE6-2346F12EFB79}" destId="{38B28FF0-B26D-4541-BF4B-45E435EDF58C}" srcOrd="0" destOrd="0" presId="urn:microsoft.com/office/officeart/2005/8/layout/list1"/>
    <dgm:cxn modelId="{ACA50FC4-9225-4077-B538-55528DC8F42A}" type="presParOf" srcId="{BC498097-DDB2-4570-8BE6-2346F12EFB79}" destId="{1FE3D35C-778E-40E8-B170-C1557C9F6380}" srcOrd="1" destOrd="0" presId="urn:microsoft.com/office/officeart/2005/8/layout/list1"/>
    <dgm:cxn modelId="{F6ABC389-7618-4821-8F7A-F883E2BFA583}" type="presParOf" srcId="{ACD1F7B2-D587-4B92-9BB9-22E7F7180D2B}" destId="{23DF3ACB-1072-491A-855A-A44D9FC52CC0}" srcOrd="5" destOrd="0" presId="urn:microsoft.com/office/officeart/2005/8/layout/list1"/>
    <dgm:cxn modelId="{7FCCA35E-199E-465F-9D8F-ACCDC48136F6}" type="presParOf" srcId="{ACD1F7B2-D587-4B92-9BB9-22E7F7180D2B}" destId="{1AB44044-02E3-4214-BFF9-1028FDBDEC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dgm:spPr>
        <a:solidFill>
          <a:srgbClr val="FF0000">
            <a:alpha val="90000"/>
          </a:srgbClr>
        </a:solidFill>
      </dgm:spPr>
      <dgm:t>
        <a:bodyPr/>
        <a:lstStyle/>
        <a:p>
          <a:pPr>
            <a:buFont typeface="+mj-lt"/>
            <a:buAutoNum type="romanUcPeriod"/>
          </a:pPr>
          <a:r>
            <a:rPr lang="nl-NL" b="1" dirty="0">
              <a:solidFill>
                <a:schemeClr val="bg1"/>
              </a:solidFill>
            </a:rPr>
            <a:t>1. Chủ trương phát triển kinh tế, xã hội</a:t>
          </a:r>
          <a:endParaRPr lang="en-US"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17BCF311-2E95-43E8-9A52-5B22FDDDD575}">
      <dgm:prSet phldrT="[Text]" custT="1"/>
      <dgm:spPr>
        <a:solidFill>
          <a:schemeClr val="accent6">
            <a:lumMod val="50000"/>
            <a:alpha val="90000"/>
          </a:schemeClr>
        </a:solidFill>
      </dgm:spPr>
      <dgm:t>
        <a:bodyPr/>
        <a:lstStyle/>
        <a:p>
          <a:r>
            <a:rPr lang="nl-NL" sz="2800" b="1" i="1" dirty="0">
              <a:solidFill>
                <a:schemeClr val="bg1"/>
              </a:solidFill>
            </a:rPr>
            <a:t>a) </a:t>
          </a:r>
          <a:r>
            <a:rPr lang="vi-VN" sz="2800" b="1" i="1" dirty="0">
              <a:solidFill>
                <a:schemeClr val="bg1"/>
              </a:solidFill>
            </a:rPr>
            <a:t>Q</a:t>
          </a:r>
          <a:r>
            <a:rPr lang="nl-NL" sz="2800" b="1" i="1" dirty="0">
              <a:solidFill>
                <a:schemeClr val="bg1"/>
              </a:solidFill>
            </a:rPr>
            <a:t>uan điểm phát triển kinh tế-xã hội</a:t>
          </a:r>
          <a:endParaRPr lang="en-US" sz="2800" dirty="0">
            <a:solidFill>
              <a:schemeClr val="bg1"/>
            </a:solidFill>
          </a:endParaRPr>
        </a:p>
      </dgm:t>
    </dgm:pt>
    <dgm:pt modelId="{3DA0D12F-4E96-4A15-A492-3E05FFB5275A}" type="parTrans" cxnId="{07D8CD31-A49A-40A6-925A-70F6DB9F0018}">
      <dgm:prSet/>
      <dgm:spPr/>
      <dgm:t>
        <a:bodyPr/>
        <a:lstStyle/>
        <a:p>
          <a:endParaRPr lang="en-US"/>
        </a:p>
      </dgm:t>
    </dgm:pt>
    <dgm:pt modelId="{83CEFCB7-DA06-4E85-BBE7-1360DD453512}" type="sibTrans" cxnId="{07D8CD31-A49A-40A6-925A-70F6DB9F0018}">
      <dgm:prSet/>
      <dgm:spPr/>
      <dgm:t>
        <a:bodyPr/>
        <a:lstStyle/>
        <a:p>
          <a:endParaRPr lang="en-US"/>
        </a:p>
      </dgm:t>
    </dgm:pt>
    <dgm:pt modelId="{E9853849-6F19-4B40-962F-68FE8838E9E7}">
      <dgm:prSet phldrT="[Text]" custT="1"/>
      <dgm:spPr>
        <a:solidFill>
          <a:schemeClr val="accent6">
            <a:lumMod val="50000"/>
            <a:alpha val="90000"/>
          </a:schemeClr>
        </a:solidFill>
      </dgm:spPr>
      <dgm:t>
        <a:bodyPr/>
        <a:lstStyle/>
        <a:p>
          <a:r>
            <a:rPr lang="vi-VN" sz="2800" b="1" i="1" dirty="0">
              <a:solidFill>
                <a:schemeClr val="bg1"/>
              </a:solidFill>
            </a:rPr>
            <a:t>b) Những định hướng lớn phát triển kinh tế, xã hội</a:t>
          </a:r>
          <a:endParaRPr lang="en-US" sz="2800" dirty="0"/>
        </a:p>
      </dgm:t>
    </dgm:pt>
    <dgm:pt modelId="{A71FACB5-64F5-4F66-8B65-53B33FAF25AE}" type="sibTrans" cxnId="{4F2985A8-2E50-4955-BF7E-0119E766B046}">
      <dgm:prSet/>
      <dgm:spPr/>
      <dgm:t>
        <a:bodyPr/>
        <a:lstStyle/>
        <a:p>
          <a:endParaRPr lang="en-US"/>
        </a:p>
      </dgm:t>
    </dgm:pt>
    <dgm:pt modelId="{9E8B446E-A551-4B17-A443-535ABBC06F0F}" type="parTrans" cxnId="{4F2985A8-2E50-4955-BF7E-0119E766B046}">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dgm:presLayoutVars>
          <dgm:chPref val="3"/>
        </dgm:presLayoutVars>
      </dgm:prSet>
      <dgm:spPr/>
    </dgm:pt>
    <dgm:pt modelId="{4F0BF304-55C7-4001-94ED-E3DFFCA78D95}" type="pres">
      <dgm:prSet presAssocID="{5AE906F0-6598-49A5-B8F3-B527771FD269}" presName="hierChild2" presStyleCnt="0"/>
      <dgm:spPr/>
    </dgm:pt>
    <dgm:pt modelId="{75943182-FE32-4A75-9686-14DDB166E351}" type="pres">
      <dgm:prSet presAssocID="{3DA0D12F-4E96-4A15-A492-3E05FFB5275A}" presName="Name10" presStyleLbl="parChTrans1D2" presStyleIdx="0" presStyleCnt="2"/>
      <dgm:spPr/>
    </dgm:pt>
    <dgm:pt modelId="{F6D9123C-4EAA-4E9B-A623-0AC1491F383C}" type="pres">
      <dgm:prSet presAssocID="{17BCF311-2E95-43E8-9A52-5B22FDDDD575}" presName="hierRoot2" presStyleCnt="0"/>
      <dgm:spPr/>
    </dgm:pt>
    <dgm:pt modelId="{74D7F480-D8FD-4037-A402-A9D0290BE819}" type="pres">
      <dgm:prSet presAssocID="{17BCF311-2E95-43E8-9A52-5B22FDDDD575}" presName="composite2" presStyleCnt="0"/>
      <dgm:spPr/>
    </dgm:pt>
    <dgm:pt modelId="{682FF942-C4C5-4ED9-AE7A-BB810CB88176}" type="pres">
      <dgm:prSet presAssocID="{17BCF311-2E95-43E8-9A52-5B22FDDDD575}" presName="background2" presStyleLbl="node2" presStyleIdx="0" presStyleCnt="2"/>
      <dgm:spPr/>
    </dgm:pt>
    <dgm:pt modelId="{8CAF60E1-C552-4EFC-9146-00F0765173E1}" type="pres">
      <dgm:prSet presAssocID="{17BCF311-2E95-43E8-9A52-5B22FDDDD575}" presName="text2" presStyleLbl="fgAcc2" presStyleIdx="0" presStyleCnt="2" custLinFactNeighborX="-236" custLinFactNeighborY="-4827">
        <dgm:presLayoutVars>
          <dgm:chPref val="3"/>
        </dgm:presLayoutVars>
      </dgm:prSet>
      <dgm:spPr/>
    </dgm:pt>
    <dgm:pt modelId="{E35C67F5-69D2-4F37-B643-5788FE980356}" type="pres">
      <dgm:prSet presAssocID="{17BCF311-2E95-43E8-9A52-5B22FDDDD575}" presName="hierChild3" presStyleCnt="0"/>
      <dgm:spPr/>
    </dgm:pt>
    <dgm:pt modelId="{56D920F2-77F4-4FA5-9F3F-99318F55CAB6}" type="pres">
      <dgm:prSet presAssocID="{9E8B446E-A551-4B17-A443-535ABBC06F0F}" presName="Name10" presStyleLbl="parChTrans1D2" presStyleIdx="1" presStyleCnt="2"/>
      <dgm:spPr/>
    </dgm:pt>
    <dgm:pt modelId="{F1CC963D-A4F8-44EB-BB44-F85E18819E33}" type="pres">
      <dgm:prSet presAssocID="{E9853849-6F19-4B40-962F-68FE8838E9E7}" presName="hierRoot2" presStyleCnt="0"/>
      <dgm:spPr/>
    </dgm:pt>
    <dgm:pt modelId="{E75DC3B1-9249-4F86-BA96-9F2BE01FE3ED}" type="pres">
      <dgm:prSet presAssocID="{E9853849-6F19-4B40-962F-68FE8838E9E7}" presName="composite2" presStyleCnt="0"/>
      <dgm:spPr/>
    </dgm:pt>
    <dgm:pt modelId="{19D62BB4-0CAC-4293-8902-6BB960EEEE2A}" type="pres">
      <dgm:prSet presAssocID="{E9853849-6F19-4B40-962F-68FE8838E9E7}" presName="background2" presStyleLbl="node2" presStyleIdx="1" presStyleCnt="2"/>
      <dgm:spPr/>
    </dgm:pt>
    <dgm:pt modelId="{867020DA-0995-4C5D-BAD4-01BF84B27706}" type="pres">
      <dgm:prSet presAssocID="{E9853849-6F19-4B40-962F-68FE8838E9E7}" presName="text2" presStyleLbl="fgAcc2" presStyleIdx="1" presStyleCnt="2" custLinFactNeighborY="-11308">
        <dgm:presLayoutVars>
          <dgm:chPref val="3"/>
        </dgm:presLayoutVars>
      </dgm:prSet>
      <dgm:spPr/>
    </dgm:pt>
    <dgm:pt modelId="{35EDB8FA-B932-45D4-BC05-CBF5648C4096}" type="pres">
      <dgm:prSet presAssocID="{E9853849-6F19-4B40-962F-68FE8838E9E7}" presName="hierChild3" presStyleCnt="0"/>
      <dgm:spPr/>
    </dgm:pt>
  </dgm:ptLst>
  <dgm:cxnLst>
    <dgm:cxn modelId="{07D8CD31-A49A-40A6-925A-70F6DB9F0018}" srcId="{5AE906F0-6598-49A5-B8F3-B527771FD269}" destId="{17BCF311-2E95-43E8-9A52-5B22FDDDD575}" srcOrd="0" destOrd="0" parTransId="{3DA0D12F-4E96-4A15-A492-3E05FFB5275A}" sibTransId="{83CEFCB7-DA06-4E85-BBE7-1360DD453512}"/>
    <dgm:cxn modelId="{C10ED13A-E4A0-43FA-8FDE-8FFC6C207249}" type="presOf" srcId="{3DA0D12F-4E96-4A15-A492-3E05FFB5275A}" destId="{75943182-FE32-4A75-9686-14DDB166E351}" srcOrd="0" destOrd="0" presId="urn:microsoft.com/office/officeart/2005/8/layout/hierarchy1"/>
    <dgm:cxn modelId="{F86C9341-C6D6-4DC9-BFE2-E3C6B8F1AEA1}" type="presOf" srcId="{9E8B446E-A551-4B17-A443-535ABBC06F0F}" destId="{56D920F2-77F4-4FA5-9F3F-99318F55CAB6}" srcOrd="0" destOrd="0" presId="urn:microsoft.com/office/officeart/2005/8/layout/hierarchy1"/>
    <dgm:cxn modelId="{A0889468-0F13-491B-9550-C20CCE440F5A}" type="presOf" srcId="{17BCF311-2E95-43E8-9A52-5B22FDDDD575}" destId="{8CAF60E1-C552-4EFC-9146-00F0765173E1}"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4F2985A8-2E50-4955-BF7E-0119E766B046}" srcId="{5AE906F0-6598-49A5-B8F3-B527771FD269}" destId="{E9853849-6F19-4B40-962F-68FE8838E9E7}" srcOrd="1" destOrd="0" parTransId="{9E8B446E-A551-4B17-A443-535ABBC06F0F}" sibTransId="{A71FACB5-64F5-4F66-8B65-53B33FAF25AE}"/>
    <dgm:cxn modelId="{469CFBDD-A68E-42CD-B9EA-06BA35BE50A0}" type="presOf" srcId="{E9853849-6F19-4B40-962F-68FE8838E9E7}" destId="{867020DA-0995-4C5D-BAD4-01BF84B27706}"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18F3BAB4-832F-41C8-9E7B-72B610760E8D}" type="presParOf" srcId="{4F0BF304-55C7-4001-94ED-E3DFFCA78D95}" destId="{75943182-FE32-4A75-9686-14DDB166E351}" srcOrd="0" destOrd="0" presId="urn:microsoft.com/office/officeart/2005/8/layout/hierarchy1"/>
    <dgm:cxn modelId="{AF570EBC-8900-466F-9FDF-379468D72DBD}" type="presParOf" srcId="{4F0BF304-55C7-4001-94ED-E3DFFCA78D95}" destId="{F6D9123C-4EAA-4E9B-A623-0AC1491F383C}" srcOrd="1" destOrd="0" presId="urn:microsoft.com/office/officeart/2005/8/layout/hierarchy1"/>
    <dgm:cxn modelId="{0E0D7768-539D-4416-A6A2-C9D8C83C4486}" type="presParOf" srcId="{F6D9123C-4EAA-4E9B-A623-0AC1491F383C}" destId="{74D7F480-D8FD-4037-A402-A9D0290BE819}" srcOrd="0" destOrd="0" presId="urn:microsoft.com/office/officeart/2005/8/layout/hierarchy1"/>
    <dgm:cxn modelId="{A43AB294-A1E3-4618-B88D-B4B3034F49F9}" type="presParOf" srcId="{74D7F480-D8FD-4037-A402-A9D0290BE819}" destId="{682FF942-C4C5-4ED9-AE7A-BB810CB88176}" srcOrd="0" destOrd="0" presId="urn:microsoft.com/office/officeart/2005/8/layout/hierarchy1"/>
    <dgm:cxn modelId="{ACB9EB0E-ADD7-4EEF-B3B1-054FDEADE42D}" type="presParOf" srcId="{74D7F480-D8FD-4037-A402-A9D0290BE819}" destId="{8CAF60E1-C552-4EFC-9146-00F0765173E1}" srcOrd="1" destOrd="0" presId="urn:microsoft.com/office/officeart/2005/8/layout/hierarchy1"/>
    <dgm:cxn modelId="{41C3EB27-8379-421C-A4C9-F96DED80C86E}" type="presParOf" srcId="{F6D9123C-4EAA-4E9B-A623-0AC1491F383C}" destId="{E35C67F5-69D2-4F37-B643-5788FE980356}" srcOrd="1" destOrd="0" presId="urn:microsoft.com/office/officeart/2005/8/layout/hierarchy1"/>
    <dgm:cxn modelId="{D6E6E0E6-E308-4B22-B36A-A5E964467E84}" type="presParOf" srcId="{4F0BF304-55C7-4001-94ED-E3DFFCA78D95}" destId="{56D920F2-77F4-4FA5-9F3F-99318F55CAB6}" srcOrd="2" destOrd="0" presId="urn:microsoft.com/office/officeart/2005/8/layout/hierarchy1"/>
    <dgm:cxn modelId="{F0D7ACA1-3F92-4D1F-B293-E4911839A6A5}" type="presParOf" srcId="{4F0BF304-55C7-4001-94ED-E3DFFCA78D95}" destId="{F1CC963D-A4F8-44EB-BB44-F85E18819E33}" srcOrd="3" destOrd="0" presId="urn:microsoft.com/office/officeart/2005/8/layout/hierarchy1"/>
    <dgm:cxn modelId="{DC20650F-0E8D-4E22-9BC2-1CB990F4B819}" type="presParOf" srcId="{F1CC963D-A4F8-44EB-BB44-F85E18819E33}" destId="{E75DC3B1-9249-4F86-BA96-9F2BE01FE3ED}" srcOrd="0" destOrd="0" presId="urn:microsoft.com/office/officeart/2005/8/layout/hierarchy1"/>
    <dgm:cxn modelId="{B30BC023-D38C-4F4E-BDC4-E29E9F36EFB8}" type="presParOf" srcId="{E75DC3B1-9249-4F86-BA96-9F2BE01FE3ED}" destId="{19D62BB4-0CAC-4293-8902-6BB960EEEE2A}" srcOrd="0" destOrd="0" presId="urn:microsoft.com/office/officeart/2005/8/layout/hierarchy1"/>
    <dgm:cxn modelId="{076352EA-DC65-4A8F-809D-CB83B2C32578}" type="presParOf" srcId="{E75DC3B1-9249-4F86-BA96-9F2BE01FE3ED}" destId="{867020DA-0995-4C5D-BAD4-01BF84B27706}" srcOrd="1" destOrd="0" presId="urn:microsoft.com/office/officeart/2005/8/layout/hierarchy1"/>
    <dgm:cxn modelId="{F7CB251C-2DD3-480C-AB1A-92899A70CE8A}" type="presParOf" srcId="{F1CC963D-A4F8-44EB-BB44-F85E18819E33}" destId="{35EDB8FA-B932-45D4-BC05-CBF5648C409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800" i="1" dirty="0"/>
            <a:t>Một là, phát triển nền kinh tế thị trường định hướng xã hội chủ nghĩa với nhiều hình thức sở hữu, nhiều thành phần kinh tế, nhiều hình thức tổ chức kinh doanh và hình thức phân phối. </a:t>
          </a:r>
          <a:endParaRPr lang="en-US" sz="28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pt>
    <dgm:pt modelId="{BB5FA71E-0BCE-4F09-9ED0-3533B8D1CD70}" type="pres">
      <dgm:prSet presAssocID="{CC95A12A-B2C5-4FA3-986A-F7F507FCB698}" presName="parentText" presStyleLbl="node1" presStyleIdx="0" presStyleCnt="1" custScaleX="142857" custScaleY="153312">
        <dgm:presLayoutVars>
          <dgm:chMax val="0"/>
          <dgm:bulletEnabled val="1"/>
        </dgm:presLayoutVars>
      </dgm:prSet>
      <dgm:spPr/>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custScaleY="129654">
        <dgm:presLayoutVars>
          <dgm:bulletEnabled val="1"/>
        </dgm:presLayoutVars>
      </dgm:prSet>
      <dgm:spPr/>
    </dgm:pt>
  </dgm:ptLst>
  <dgm:cxnLst>
    <dgm:cxn modelId="{8E373039-4AD2-4661-89DA-C91F3F01814D}" srcId="{DC257A68-7786-4BD4-9C3C-1F51FE207D41}" destId="{CC95A12A-B2C5-4FA3-986A-F7F507FCB698}" srcOrd="0" destOrd="0" parTransId="{64121F79-3525-4540-BA4A-F422E2DA1AD9}" sibTransId="{6639102F-B2C8-4E43-898A-AF84D544F64D}"/>
    <dgm:cxn modelId="{F2832045-4F8D-4D5B-AC34-C24E844E9BC8}" type="presOf" srcId="{DC257A68-7786-4BD4-9C3C-1F51FE207D41}" destId="{677BFFDF-D37A-495A-A350-50B90989A294}" srcOrd="0" destOrd="0" presId="urn:microsoft.com/office/officeart/2005/8/layout/list1"/>
    <dgm:cxn modelId="{4F33B74D-7EAD-4DF2-A04E-6EE423DD7D73}" type="presOf" srcId="{CC95A12A-B2C5-4FA3-986A-F7F507FCB698}" destId="{A92D439E-8F2C-4096-8AAC-E77F5F1DD1B1}" srcOrd="0" destOrd="0" presId="urn:microsoft.com/office/officeart/2005/8/layout/list1"/>
    <dgm:cxn modelId="{14E9539C-A33A-42BA-A374-8A72257C2B4F}" type="presOf" srcId="{CC95A12A-B2C5-4FA3-986A-F7F507FCB698}" destId="{BB5FA71E-0BCE-4F09-9ED0-3533B8D1CD70}" srcOrd="1" destOrd="0" presId="urn:microsoft.com/office/officeart/2005/8/layout/list1"/>
    <dgm:cxn modelId="{C0E6BFC5-77F2-447D-A777-659AC8EF9A5D}" type="presParOf" srcId="{677BFFDF-D37A-495A-A350-50B90989A294}" destId="{32F10AD5-AD35-479A-AAA6-0DDED7999A1B}" srcOrd="0" destOrd="0" presId="urn:microsoft.com/office/officeart/2005/8/layout/list1"/>
    <dgm:cxn modelId="{A47EEE92-A1A9-45C9-8E7E-537C151DB0FB}" type="presParOf" srcId="{32F10AD5-AD35-479A-AAA6-0DDED7999A1B}" destId="{A92D439E-8F2C-4096-8AAC-E77F5F1DD1B1}" srcOrd="0" destOrd="0" presId="urn:microsoft.com/office/officeart/2005/8/layout/list1"/>
    <dgm:cxn modelId="{537F2FB2-D9FA-4A36-986E-CE03A435FE0F}" type="presParOf" srcId="{32F10AD5-AD35-479A-AAA6-0DDED7999A1B}" destId="{BB5FA71E-0BCE-4F09-9ED0-3533B8D1CD70}" srcOrd="1" destOrd="0" presId="urn:microsoft.com/office/officeart/2005/8/layout/list1"/>
    <dgm:cxn modelId="{7C96F13C-2794-40AA-BDDF-1640A1DC2F5A}" type="presParOf" srcId="{677BFFDF-D37A-495A-A350-50B90989A294}" destId="{E21DCAC8-75AC-442F-BF97-0BD2917610C6}" srcOrd="1" destOrd="0" presId="urn:microsoft.com/office/officeart/2005/8/layout/list1"/>
    <dgm:cxn modelId="{36C516CC-C6E9-46CC-8A90-CD0ADE5AB58C}"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E6125AC-00DC-4E11-829C-6B280F2D713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0537508A-C109-4023-8868-930794E4FB54}">
      <dgm:prSet phldrT="[Text]"/>
      <dgm:spPr>
        <a:solidFill>
          <a:schemeClr val="accent6">
            <a:lumMod val="50000"/>
          </a:schemeClr>
        </a:solidFill>
      </dgm:spPr>
      <dgm:t>
        <a:bodyPr/>
        <a:lstStyle/>
        <a:p>
          <a:r>
            <a:rPr lang="vi-VN" i="1" dirty="0"/>
            <a:t>Một là, phát triển nền kinh tế thị trường định hướng xã hội chủ nghĩa với nhiều hình thức sở hữu, nhiều thành phần kinh tế, nhiều hình thức tổ chức kinh doanh và hình thức phân phối. </a:t>
          </a:r>
          <a:endParaRPr lang="en-US" dirty="0"/>
        </a:p>
      </dgm:t>
    </dgm:pt>
    <dgm:pt modelId="{9A0FAAFE-3F46-4E73-B9D2-64F16E36ACB9}" type="parTrans" cxnId="{25EA6F01-B027-43A3-9152-AF1E1B6B56E7}">
      <dgm:prSet/>
      <dgm:spPr/>
      <dgm:t>
        <a:bodyPr/>
        <a:lstStyle/>
        <a:p>
          <a:endParaRPr lang="en-US"/>
        </a:p>
      </dgm:t>
    </dgm:pt>
    <dgm:pt modelId="{845EDA49-66E1-43E3-8EF5-DEC34F2109DE}" type="sibTrans" cxnId="{25EA6F01-B027-43A3-9152-AF1E1B6B56E7}">
      <dgm:prSet/>
      <dgm:spPr/>
      <dgm:t>
        <a:bodyPr/>
        <a:lstStyle/>
        <a:p>
          <a:endParaRPr lang="en-US"/>
        </a:p>
      </dgm:t>
    </dgm:pt>
    <dgm:pt modelId="{CD97FD71-BD19-4D3A-A937-4B0FD3DF8231}">
      <dgm:prSet phldrT="[Text]"/>
      <dgm:spPr>
        <a:solidFill>
          <a:schemeClr val="accent6">
            <a:lumMod val="50000"/>
          </a:schemeClr>
        </a:solidFill>
      </dgm:spPr>
      <dgm:t>
        <a:bodyPr/>
        <a:lstStyle/>
        <a:p>
          <a:r>
            <a:rPr lang="vi-VN" dirty="0"/>
            <a:t>Trong nền kinh tế thị trường định hướng xã hội chủ nghĩa, các thành phần kinh tế hoạt động theo pháp luật đều là bộ phận hợp thành quan trọng của nền kinh tế</a:t>
          </a:r>
          <a:endParaRPr lang="en-US" dirty="0"/>
        </a:p>
      </dgm:t>
    </dgm:pt>
    <dgm:pt modelId="{108A1CCE-15F4-4F73-B9D8-2CD05FC89697}" type="parTrans" cxnId="{55258AB7-42EA-4002-9651-7802E93B5F1B}">
      <dgm:prSet/>
      <dgm:spPr/>
      <dgm:t>
        <a:bodyPr/>
        <a:lstStyle/>
        <a:p>
          <a:endParaRPr lang="en-US"/>
        </a:p>
      </dgm:t>
    </dgm:pt>
    <dgm:pt modelId="{315E64AA-049E-4F43-B5CB-DE15B7243D05}" type="sibTrans" cxnId="{55258AB7-42EA-4002-9651-7802E93B5F1B}">
      <dgm:prSet/>
      <dgm:spPr/>
      <dgm:t>
        <a:bodyPr/>
        <a:lstStyle/>
        <a:p>
          <a:endParaRPr lang="en-US"/>
        </a:p>
      </dgm:t>
    </dgm:pt>
    <dgm:pt modelId="{C851F859-2AD4-4DDF-9055-A43C47E70041}">
      <dgm:prSet phldrT="[Text]"/>
      <dgm:spPr>
        <a:solidFill>
          <a:schemeClr val="accent6">
            <a:lumMod val="50000"/>
          </a:schemeClr>
        </a:solidFill>
      </dgm:spPr>
      <dgm:t>
        <a:bodyPr/>
        <a:lstStyle/>
        <a:p>
          <a:r>
            <a:rPr lang="vi-VN" dirty="0"/>
            <a:t>Các hình thức sở hữu hỗn hợp và đan kết với nhau hình thành các tổ chức kinh tế đa dạng ngày càng phát triển</a:t>
          </a:r>
          <a:endParaRPr lang="en-US" dirty="0"/>
        </a:p>
      </dgm:t>
    </dgm:pt>
    <dgm:pt modelId="{4B113134-79FE-4163-8AE4-7E006A8CBC06}" type="parTrans" cxnId="{023F7BB7-33F7-468B-81D1-850EBDB62ABA}">
      <dgm:prSet/>
      <dgm:spPr/>
      <dgm:t>
        <a:bodyPr/>
        <a:lstStyle/>
        <a:p>
          <a:endParaRPr lang="en-US"/>
        </a:p>
      </dgm:t>
    </dgm:pt>
    <dgm:pt modelId="{C5E7D4A4-C03F-4063-BE18-CAB5B7FE49AA}" type="sibTrans" cxnId="{023F7BB7-33F7-468B-81D1-850EBDB62ABA}">
      <dgm:prSet/>
      <dgm:spPr/>
      <dgm:t>
        <a:bodyPr/>
        <a:lstStyle/>
        <a:p>
          <a:endParaRPr lang="en-US"/>
        </a:p>
      </dgm:t>
    </dgm:pt>
    <dgm:pt modelId="{0EE41AF8-25E2-4107-96AA-5BFC1B3E3446}">
      <dgm:prSet phldrT="[Text]"/>
      <dgm:spPr>
        <a:solidFill>
          <a:schemeClr val="accent6">
            <a:lumMod val="50000"/>
          </a:schemeClr>
        </a:solidFill>
      </dgm:spPr>
      <dgm:t>
        <a:bodyPr/>
        <a:lstStyle/>
        <a:p>
          <a:r>
            <a:rPr lang="vi-VN"/>
            <a:t>Quan hệ phân phối bảo đảm công bằng và tạo động lực cho phát triển; các nguồn lực được phân bổ theo chiến lược, quy hoạch, kế hoạch phát triển kinh tế, xã hội</a:t>
          </a:r>
          <a:endParaRPr lang="en-US" dirty="0"/>
        </a:p>
      </dgm:t>
    </dgm:pt>
    <dgm:pt modelId="{92D9CC2E-BCFC-4C15-83B8-3EACACF4FED3}" type="parTrans" cxnId="{CC56C298-F103-44DC-8DEB-A6DF0450C984}">
      <dgm:prSet/>
      <dgm:spPr/>
      <dgm:t>
        <a:bodyPr/>
        <a:lstStyle/>
        <a:p>
          <a:endParaRPr lang="en-US"/>
        </a:p>
      </dgm:t>
    </dgm:pt>
    <dgm:pt modelId="{0645EC21-5C9F-42D6-89DA-4374E87BD23B}" type="sibTrans" cxnId="{CC56C298-F103-44DC-8DEB-A6DF0450C984}">
      <dgm:prSet/>
      <dgm:spPr/>
      <dgm:t>
        <a:bodyPr/>
        <a:lstStyle/>
        <a:p>
          <a:endParaRPr lang="en-US"/>
        </a:p>
      </dgm:t>
    </dgm:pt>
    <dgm:pt modelId="{1137CF88-8177-4052-BD8A-B0AADE4168B8}" type="pres">
      <dgm:prSet presAssocID="{6E6125AC-00DC-4E11-829C-6B280F2D713C}" presName="linear" presStyleCnt="0">
        <dgm:presLayoutVars>
          <dgm:dir/>
          <dgm:resizeHandles val="exact"/>
        </dgm:presLayoutVars>
      </dgm:prSet>
      <dgm:spPr/>
    </dgm:pt>
    <dgm:pt modelId="{B9481BDE-959F-43AA-8646-2DD0B61FA40C}" type="pres">
      <dgm:prSet presAssocID="{0537508A-C109-4023-8868-930794E4FB54}" presName="comp" presStyleCnt="0"/>
      <dgm:spPr/>
    </dgm:pt>
    <dgm:pt modelId="{A7B33038-3FC2-445A-86D8-F0225D0AB691}" type="pres">
      <dgm:prSet presAssocID="{0537508A-C109-4023-8868-930794E4FB54}" presName="box" presStyleLbl="node1" presStyleIdx="0" presStyleCnt="1" custScaleY="83867"/>
      <dgm:spPr/>
    </dgm:pt>
    <dgm:pt modelId="{871D3959-2434-4182-85FF-6E9607797706}" type="pres">
      <dgm:prSet presAssocID="{0537508A-C109-4023-8868-930794E4FB54}" presName="img" presStyleLbl="fgImgPlace1" presStyleIdx="0" presStyleCnt="1"/>
      <dgm:spPr>
        <a:blipFill rotWithShape="1">
          <a:blip xmlns:r="http://schemas.openxmlformats.org/officeDocument/2006/relationships" r:embed="rId1"/>
          <a:srcRect/>
          <a:stretch>
            <a:fillRect l="-82000" r="-82000"/>
          </a:stretch>
        </a:blipFill>
      </dgm:spPr>
    </dgm:pt>
    <dgm:pt modelId="{2E3ED55B-2ABE-4567-AA91-794A0194488B}" type="pres">
      <dgm:prSet presAssocID="{0537508A-C109-4023-8868-930794E4FB54}" presName="text" presStyleLbl="node1" presStyleIdx="0" presStyleCnt="1">
        <dgm:presLayoutVars>
          <dgm:bulletEnabled val="1"/>
        </dgm:presLayoutVars>
      </dgm:prSet>
      <dgm:spPr/>
    </dgm:pt>
  </dgm:ptLst>
  <dgm:cxnLst>
    <dgm:cxn modelId="{A7B01701-1A6D-42E6-A04C-7B92F8BD0522}" type="presOf" srcId="{0EE41AF8-25E2-4107-96AA-5BFC1B3E3446}" destId="{2E3ED55B-2ABE-4567-AA91-794A0194488B}" srcOrd="1" destOrd="3" presId="urn:microsoft.com/office/officeart/2005/8/layout/vList4"/>
    <dgm:cxn modelId="{25EA6F01-B027-43A3-9152-AF1E1B6B56E7}" srcId="{6E6125AC-00DC-4E11-829C-6B280F2D713C}" destId="{0537508A-C109-4023-8868-930794E4FB54}" srcOrd="0" destOrd="0" parTransId="{9A0FAAFE-3F46-4E73-B9D2-64F16E36ACB9}" sibTransId="{845EDA49-66E1-43E3-8EF5-DEC34F2109DE}"/>
    <dgm:cxn modelId="{CD87452E-4C88-47B6-BEEC-575A7B7C2D5F}" type="presOf" srcId="{0537508A-C109-4023-8868-930794E4FB54}" destId="{2E3ED55B-2ABE-4567-AA91-794A0194488B}" srcOrd="1" destOrd="0" presId="urn:microsoft.com/office/officeart/2005/8/layout/vList4"/>
    <dgm:cxn modelId="{1DE1EA39-B357-4D09-98C2-8CB02E98EB5B}" type="presOf" srcId="{C851F859-2AD4-4DDF-9055-A43C47E70041}" destId="{A7B33038-3FC2-445A-86D8-F0225D0AB691}" srcOrd="0" destOrd="2" presId="urn:microsoft.com/office/officeart/2005/8/layout/vList4"/>
    <dgm:cxn modelId="{35EBB26D-B2F4-4EAB-AD7A-603AA5E44500}" type="presOf" srcId="{6E6125AC-00DC-4E11-829C-6B280F2D713C}" destId="{1137CF88-8177-4052-BD8A-B0AADE4168B8}" srcOrd="0" destOrd="0" presId="urn:microsoft.com/office/officeart/2005/8/layout/vList4"/>
    <dgm:cxn modelId="{CC56C298-F103-44DC-8DEB-A6DF0450C984}" srcId="{0537508A-C109-4023-8868-930794E4FB54}" destId="{0EE41AF8-25E2-4107-96AA-5BFC1B3E3446}" srcOrd="2" destOrd="0" parTransId="{92D9CC2E-BCFC-4C15-83B8-3EACACF4FED3}" sibTransId="{0645EC21-5C9F-42D6-89DA-4374E87BD23B}"/>
    <dgm:cxn modelId="{023F7BB7-33F7-468B-81D1-850EBDB62ABA}" srcId="{0537508A-C109-4023-8868-930794E4FB54}" destId="{C851F859-2AD4-4DDF-9055-A43C47E70041}" srcOrd="1" destOrd="0" parTransId="{4B113134-79FE-4163-8AE4-7E006A8CBC06}" sibTransId="{C5E7D4A4-C03F-4063-BE18-CAB5B7FE49AA}"/>
    <dgm:cxn modelId="{55258AB7-42EA-4002-9651-7802E93B5F1B}" srcId="{0537508A-C109-4023-8868-930794E4FB54}" destId="{CD97FD71-BD19-4D3A-A937-4B0FD3DF8231}" srcOrd="0" destOrd="0" parTransId="{108A1CCE-15F4-4F73-B9D8-2CD05FC89697}" sibTransId="{315E64AA-049E-4F43-B5CB-DE15B7243D05}"/>
    <dgm:cxn modelId="{725984B9-255F-4BA7-B559-F7C19538E0E9}" type="presOf" srcId="{0537508A-C109-4023-8868-930794E4FB54}" destId="{A7B33038-3FC2-445A-86D8-F0225D0AB691}" srcOrd="0" destOrd="0" presId="urn:microsoft.com/office/officeart/2005/8/layout/vList4"/>
    <dgm:cxn modelId="{4D8147C0-6A9F-4854-A525-501653E398D5}" type="presOf" srcId="{CD97FD71-BD19-4D3A-A937-4B0FD3DF8231}" destId="{A7B33038-3FC2-445A-86D8-F0225D0AB691}" srcOrd="0" destOrd="1" presId="urn:microsoft.com/office/officeart/2005/8/layout/vList4"/>
    <dgm:cxn modelId="{CF59EEC1-9C8B-4BC7-9778-8D0703CA2094}" type="presOf" srcId="{0EE41AF8-25E2-4107-96AA-5BFC1B3E3446}" destId="{A7B33038-3FC2-445A-86D8-F0225D0AB691}" srcOrd="0" destOrd="3" presId="urn:microsoft.com/office/officeart/2005/8/layout/vList4"/>
    <dgm:cxn modelId="{E69654DD-2071-461D-A233-A3D8A6C49701}" type="presOf" srcId="{C851F859-2AD4-4DDF-9055-A43C47E70041}" destId="{2E3ED55B-2ABE-4567-AA91-794A0194488B}" srcOrd="1" destOrd="2" presId="urn:microsoft.com/office/officeart/2005/8/layout/vList4"/>
    <dgm:cxn modelId="{060608F7-106F-4CEF-B81A-7080189DD305}" type="presOf" srcId="{CD97FD71-BD19-4D3A-A937-4B0FD3DF8231}" destId="{2E3ED55B-2ABE-4567-AA91-794A0194488B}" srcOrd="1" destOrd="1" presId="urn:microsoft.com/office/officeart/2005/8/layout/vList4"/>
    <dgm:cxn modelId="{86C6F1CE-7C6C-41A4-AA24-8F4614662B9E}" type="presParOf" srcId="{1137CF88-8177-4052-BD8A-B0AADE4168B8}" destId="{B9481BDE-959F-43AA-8646-2DD0B61FA40C}" srcOrd="0" destOrd="0" presId="urn:microsoft.com/office/officeart/2005/8/layout/vList4"/>
    <dgm:cxn modelId="{39DACA21-CFAE-46F1-BEC9-5738586A0CAE}" type="presParOf" srcId="{B9481BDE-959F-43AA-8646-2DD0B61FA40C}" destId="{A7B33038-3FC2-445A-86D8-F0225D0AB691}" srcOrd="0" destOrd="0" presId="urn:microsoft.com/office/officeart/2005/8/layout/vList4"/>
    <dgm:cxn modelId="{FFB6AD3B-480D-4299-B21A-AB81E940041E}" type="presParOf" srcId="{B9481BDE-959F-43AA-8646-2DD0B61FA40C}" destId="{871D3959-2434-4182-85FF-6E9607797706}" srcOrd="1" destOrd="0" presId="urn:microsoft.com/office/officeart/2005/8/layout/vList4"/>
    <dgm:cxn modelId="{5777B63C-D26B-48CE-8840-C10952CD49C2}" type="presParOf" srcId="{B9481BDE-959F-43AA-8646-2DD0B61FA40C}" destId="{2E3ED55B-2ABE-4567-AA91-794A0194488B}" srcOrd="2" destOrd="0" presId="urn:microsoft.com/office/officeart/2005/8/layout/vList4"/>
  </dgm:cxnLst>
  <dgm:bg>
    <a:solidFill>
      <a:srgbClr val="C00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800" i="1" dirty="0"/>
            <a:t>Hai là, </a:t>
          </a:r>
          <a:r>
            <a:rPr lang="vi-VN" sz="2800" dirty="0"/>
            <a:t>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 </a:t>
          </a:r>
          <a:endParaRPr lang="en-US" sz="28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pt>
    <dgm:pt modelId="{DA3EA3E3-5BA2-4307-B44A-E9512BA89F11}" type="pres">
      <dgm:prSet presAssocID="{955F1BBF-EBB1-45C0-8EF6-C23E065351DE}" presName="parentText" presStyleLbl="node1" presStyleIdx="0" presStyleCnt="1" custScaleX="142857" custScaleY="213657" custLinFactNeighborX="-18522" custLinFactNeighborY="-75624">
        <dgm:presLayoutVars>
          <dgm:chMax val="0"/>
          <dgm:bulletEnabled val="1"/>
        </dgm:presLayoutVars>
      </dgm:prSet>
      <dgm:spPr/>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9EDF894A-E794-46F4-94F2-971E6B18CC87}" srcId="{DC257A68-7786-4BD4-9C3C-1F51FE207D41}" destId="{955F1BBF-EBB1-45C0-8EF6-C23E065351DE}" srcOrd="0" destOrd="0" parTransId="{67AA47ED-00CD-4329-A347-C5BC462385EC}" sibTransId="{17FF461A-DB90-4098-9955-C85DB4069BFB}"/>
    <dgm:cxn modelId="{66B6AE5A-FB36-49BE-AE52-FE1E36980415}" type="presOf" srcId="{DC257A68-7786-4BD4-9C3C-1F51FE207D41}" destId="{677BFFDF-D37A-495A-A350-50B90989A294}" srcOrd="0" destOrd="0" presId="urn:microsoft.com/office/officeart/2005/8/layout/list1"/>
    <dgm:cxn modelId="{CD936C7F-8643-494D-A55C-39DEDFCA0DAA}" type="presOf" srcId="{955F1BBF-EBB1-45C0-8EF6-C23E065351DE}" destId="{DA3EA3E3-5BA2-4307-B44A-E9512BA89F11}" srcOrd="1" destOrd="0" presId="urn:microsoft.com/office/officeart/2005/8/layout/list1"/>
    <dgm:cxn modelId="{7B8B74D4-5670-433A-B9A4-D531965DD653}" type="presOf" srcId="{955F1BBF-EBB1-45C0-8EF6-C23E065351DE}" destId="{B1020714-36C4-4F7B-99FC-ED87436C6A04}" srcOrd="0" destOrd="0" presId="urn:microsoft.com/office/officeart/2005/8/layout/list1"/>
    <dgm:cxn modelId="{71ADEBC4-1655-4208-B807-FACDE8D0E370}" type="presParOf" srcId="{677BFFDF-D37A-495A-A350-50B90989A294}" destId="{A82F74B4-1CB1-4D9F-BBED-F72A9F5FC8D2}" srcOrd="0" destOrd="0" presId="urn:microsoft.com/office/officeart/2005/8/layout/list1"/>
    <dgm:cxn modelId="{3880EAA0-DF9E-46F2-82DC-2F170B68B365}" type="presParOf" srcId="{A82F74B4-1CB1-4D9F-BBED-F72A9F5FC8D2}" destId="{B1020714-36C4-4F7B-99FC-ED87436C6A04}" srcOrd="0" destOrd="0" presId="urn:microsoft.com/office/officeart/2005/8/layout/list1"/>
    <dgm:cxn modelId="{AE357598-D155-4CFF-A6C8-4A7F6BAD983D}" type="presParOf" srcId="{A82F74B4-1CB1-4D9F-BBED-F72A9F5FC8D2}" destId="{DA3EA3E3-5BA2-4307-B44A-E9512BA89F11}" srcOrd="1" destOrd="0" presId="urn:microsoft.com/office/officeart/2005/8/layout/list1"/>
    <dgm:cxn modelId="{696DD269-CE68-480B-9B4D-17E9D5E45295}" type="presParOf" srcId="{677BFFDF-D37A-495A-A350-50B90989A294}" destId="{2A51CB20-6176-455C-8633-A5EADF4B448D}" srcOrd="1" destOrd="0" presId="urn:microsoft.com/office/officeart/2005/8/layout/list1"/>
    <dgm:cxn modelId="{6C209E32-4622-4F26-9246-16D196558F1A}"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800" i="1" dirty="0"/>
            <a:t>Ba là,chính sách xã hội đúng đắn, công bằng vì con người</a:t>
          </a:r>
          <a:r>
            <a:rPr lang="vi-VN" sz="2800" dirty="0"/>
            <a:t> là động lực mạnh mẽ phát huy mọi năng lực sáng tạo của nhân dân trong sự nghiệp xây dựng và bảo vệ Tổ quốc</a:t>
          </a:r>
          <a:endParaRPr lang="en-US" sz="28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pt>
    <dgm:pt modelId="{BB5FA71E-0BCE-4F09-9ED0-3533B8D1CD70}" type="pres">
      <dgm:prSet presAssocID="{CC95A12A-B2C5-4FA3-986A-F7F507FCB698}" presName="parentText" presStyleLbl="node1" presStyleIdx="0" presStyleCnt="1" custScaleX="142857" custScaleY="177042">
        <dgm:presLayoutVars>
          <dgm:chMax val="0"/>
          <dgm:bulletEnabled val="1"/>
        </dgm:presLayoutVars>
      </dgm:prSet>
      <dgm:spPr/>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custLinFactNeighborX="-328" custLinFactNeighborY="-65961">
        <dgm:presLayoutVars>
          <dgm:bulletEnabled val="1"/>
        </dgm:presLayoutVars>
      </dgm:prSet>
      <dgm:spPr/>
    </dgm:pt>
  </dgm:ptLst>
  <dgm:cxnLst>
    <dgm:cxn modelId="{8E373039-4AD2-4661-89DA-C91F3F01814D}" srcId="{DC257A68-7786-4BD4-9C3C-1F51FE207D41}" destId="{CC95A12A-B2C5-4FA3-986A-F7F507FCB698}" srcOrd="0" destOrd="0" parTransId="{64121F79-3525-4540-BA4A-F422E2DA1AD9}" sibTransId="{6639102F-B2C8-4E43-898A-AF84D544F64D}"/>
    <dgm:cxn modelId="{0DDCD456-A19F-4A91-9A11-1B82A0F7C13F}" type="presOf" srcId="{CC95A12A-B2C5-4FA3-986A-F7F507FCB698}" destId="{A92D439E-8F2C-4096-8AAC-E77F5F1DD1B1}" srcOrd="0" destOrd="0" presId="urn:microsoft.com/office/officeart/2005/8/layout/list1"/>
    <dgm:cxn modelId="{3067638B-0CA7-4A66-88FB-4182067CDCEA}" type="presOf" srcId="{DC257A68-7786-4BD4-9C3C-1F51FE207D41}" destId="{677BFFDF-D37A-495A-A350-50B90989A294}" srcOrd="0" destOrd="0" presId="urn:microsoft.com/office/officeart/2005/8/layout/list1"/>
    <dgm:cxn modelId="{480CC2EF-1C6B-4520-AF09-24C622B79C94}" type="presOf" srcId="{CC95A12A-B2C5-4FA3-986A-F7F507FCB698}" destId="{BB5FA71E-0BCE-4F09-9ED0-3533B8D1CD70}" srcOrd="1" destOrd="0" presId="urn:microsoft.com/office/officeart/2005/8/layout/list1"/>
    <dgm:cxn modelId="{C9F822E8-8400-40AF-BDCD-D119F8E1827E}" type="presParOf" srcId="{677BFFDF-D37A-495A-A350-50B90989A294}" destId="{32F10AD5-AD35-479A-AAA6-0DDED7999A1B}" srcOrd="0" destOrd="0" presId="urn:microsoft.com/office/officeart/2005/8/layout/list1"/>
    <dgm:cxn modelId="{FBE045A0-6CA6-4A6D-973D-9C8C0238F832}" type="presParOf" srcId="{32F10AD5-AD35-479A-AAA6-0DDED7999A1B}" destId="{A92D439E-8F2C-4096-8AAC-E77F5F1DD1B1}" srcOrd="0" destOrd="0" presId="urn:microsoft.com/office/officeart/2005/8/layout/list1"/>
    <dgm:cxn modelId="{FE877C67-D09E-45A4-9ED9-9847CBF1A571}" type="presParOf" srcId="{32F10AD5-AD35-479A-AAA6-0DDED7999A1B}" destId="{BB5FA71E-0BCE-4F09-9ED0-3533B8D1CD70}" srcOrd="1" destOrd="0" presId="urn:microsoft.com/office/officeart/2005/8/layout/list1"/>
    <dgm:cxn modelId="{69CA3CE1-83F2-4F1A-A23D-3CF52C5DB00A}" type="presParOf" srcId="{677BFFDF-D37A-495A-A350-50B90989A294}" destId="{E21DCAC8-75AC-442F-BF97-0BD2917610C6}" srcOrd="1" destOrd="0" presId="urn:microsoft.com/office/officeart/2005/8/layout/list1"/>
    <dgm:cxn modelId="{1F4D38A2-7BE3-46F0-BA32-F151C209F686}"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800" i="1" dirty="0"/>
            <a:t>Bốn là, tạo môi trường và điều kiện để mọi người lao động có việc làm và thu nhập tốt hơn</a:t>
          </a:r>
          <a:endParaRPr lang="en-US" sz="28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pt>
    <dgm:pt modelId="{DA3EA3E3-5BA2-4307-B44A-E9512BA89F11}" type="pres">
      <dgm:prSet presAssocID="{955F1BBF-EBB1-45C0-8EF6-C23E065351DE}" presName="parentText" presStyleLbl="node1" presStyleIdx="0" presStyleCnt="1" custScaleX="142857">
        <dgm:presLayoutVars>
          <dgm:chMax val="0"/>
          <dgm:bulletEnabled val="1"/>
        </dgm:presLayoutVars>
      </dgm:prSet>
      <dgm:spPr/>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F1AA5802-CAC7-451F-8992-978055C5CCA4}" type="presOf" srcId="{955F1BBF-EBB1-45C0-8EF6-C23E065351DE}" destId="{B1020714-36C4-4F7B-99FC-ED87436C6A04}" srcOrd="0" destOrd="0" presId="urn:microsoft.com/office/officeart/2005/8/layout/list1"/>
    <dgm:cxn modelId="{B62EE930-0603-4BED-B02C-B029431F60F7}" type="presOf" srcId="{DC257A68-7786-4BD4-9C3C-1F51FE207D41}" destId="{677BFFDF-D37A-495A-A350-50B90989A294}" srcOrd="0" destOrd="0" presId="urn:microsoft.com/office/officeart/2005/8/layout/list1"/>
    <dgm:cxn modelId="{9EDF894A-E794-46F4-94F2-971E6B18CC87}" srcId="{DC257A68-7786-4BD4-9C3C-1F51FE207D41}" destId="{955F1BBF-EBB1-45C0-8EF6-C23E065351DE}" srcOrd="0" destOrd="0" parTransId="{67AA47ED-00CD-4329-A347-C5BC462385EC}" sibTransId="{17FF461A-DB90-4098-9955-C85DB4069BFB}"/>
    <dgm:cxn modelId="{150E79C5-17DA-40F9-B8F0-07C679718ADD}" type="presOf" srcId="{955F1BBF-EBB1-45C0-8EF6-C23E065351DE}" destId="{DA3EA3E3-5BA2-4307-B44A-E9512BA89F11}" srcOrd="1" destOrd="0" presId="urn:microsoft.com/office/officeart/2005/8/layout/list1"/>
    <dgm:cxn modelId="{568C7BF8-CE2C-42B5-A5C2-C636425C3247}" type="presParOf" srcId="{677BFFDF-D37A-495A-A350-50B90989A294}" destId="{A82F74B4-1CB1-4D9F-BBED-F72A9F5FC8D2}" srcOrd="0" destOrd="0" presId="urn:microsoft.com/office/officeart/2005/8/layout/list1"/>
    <dgm:cxn modelId="{6B1F5AC9-ABD8-45CB-B1F1-0F223148BA26}" type="presParOf" srcId="{A82F74B4-1CB1-4D9F-BBED-F72A9F5FC8D2}" destId="{B1020714-36C4-4F7B-99FC-ED87436C6A04}" srcOrd="0" destOrd="0" presId="urn:microsoft.com/office/officeart/2005/8/layout/list1"/>
    <dgm:cxn modelId="{56656AA3-8A40-48EF-B283-DE4D31EB301C}" type="presParOf" srcId="{A82F74B4-1CB1-4D9F-BBED-F72A9F5FC8D2}" destId="{DA3EA3E3-5BA2-4307-B44A-E9512BA89F11}" srcOrd="1" destOrd="0" presId="urn:microsoft.com/office/officeart/2005/8/layout/list1"/>
    <dgm:cxn modelId="{00718110-F23C-42AF-A7B9-987D77F9AC10}" type="presParOf" srcId="{677BFFDF-D37A-495A-A350-50B90989A294}" destId="{2A51CB20-6176-455C-8633-A5EADF4B448D}" srcOrd="1" destOrd="0" presId="urn:microsoft.com/office/officeart/2005/8/layout/list1"/>
    <dgm:cxn modelId="{0A9309E3-CC5A-40BE-9633-0315042B3D50}"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custT="1"/>
      <dgm:spPr>
        <a:solidFill>
          <a:srgbClr val="FF0000">
            <a:alpha val="90000"/>
          </a:srgbClr>
        </a:solidFill>
      </dgm:spPr>
      <dgm:t>
        <a:bodyPr/>
        <a:lstStyle/>
        <a:p>
          <a:pPr>
            <a:buFont typeface="+mj-lt"/>
            <a:buAutoNum type="romanUcPeriod"/>
          </a:pPr>
          <a:r>
            <a:rPr lang="nl-NL" sz="2800" b="1" dirty="0">
              <a:solidFill>
                <a:schemeClr val="bg1"/>
              </a:solidFill>
            </a:rPr>
            <a:t>2. Chủ trương phát triển văn hóa, con người</a:t>
          </a:r>
          <a:endParaRPr lang="en-US" sz="2800"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CF5FF286-0ABE-4009-AE4B-DE43BD31136E}">
      <dgm:prSet phldrT="[Text]" custT="1"/>
      <dgm:spPr>
        <a:solidFill>
          <a:schemeClr val="accent6">
            <a:lumMod val="50000"/>
            <a:alpha val="90000"/>
          </a:schemeClr>
        </a:solidFill>
      </dgm:spPr>
      <dgm:t>
        <a:bodyPr/>
        <a:lstStyle/>
        <a:p>
          <a:r>
            <a:rPr lang="nl-NL" sz="2800" b="1" i="1" dirty="0">
              <a:solidFill>
                <a:schemeClr val="bg1"/>
              </a:solidFill>
            </a:rPr>
            <a:t>a) Quan điểm phát triển văn hóa, con người</a:t>
          </a:r>
          <a:endParaRPr lang="en-US" sz="2800" dirty="0">
            <a:solidFill>
              <a:schemeClr val="bg1"/>
            </a:solidFill>
          </a:endParaRPr>
        </a:p>
      </dgm:t>
    </dgm:pt>
    <dgm:pt modelId="{72A2D213-6C36-47EA-B0AF-8BEDFC02A4D3}" type="parTrans" cxnId="{859BBCB9-0934-401C-83D8-85E43847668D}">
      <dgm:prSet/>
      <dgm:spPr/>
      <dgm:t>
        <a:bodyPr/>
        <a:lstStyle/>
        <a:p>
          <a:endParaRPr lang="en-US"/>
        </a:p>
      </dgm:t>
    </dgm:pt>
    <dgm:pt modelId="{7118FDD4-798B-4CF4-B233-66F5F310AA97}" type="sibTrans" cxnId="{859BBCB9-0934-401C-83D8-85E43847668D}">
      <dgm:prSet/>
      <dgm:spPr/>
      <dgm:t>
        <a:bodyPr/>
        <a:lstStyle/>
        <a:p>
          <a:endParaRPr lang="en-US"/>
        </a:p>
      </dgm:t>
    </dgm:pt>
    <dgm:pt modelId="{4D2406F5-0F41-4A17-8624-5F875D70B46A}">
      <dgm:prSet phldrT="[Text]" custT="1"/>
      <dgm:spPr>
        <a:solidFill>
          <a:schemeClr val="accent6">
            <a:lumMod val="50000"/>
            <a:alpha val="90000"/>
          </a:schemeClr>
        </a:solidFill>
      </dgm:spPr>
      <dgm:t>
        <a:bodyPr/>
        <a:lstStyle/>
        <a:p>
          <a:r>
            <a:rPr lang="nl-NL" sz="2800" b="1" i="1" dirty="0">
              <a:solidFill>
                <a:schemeClr val="bg1"/>
              </a:solidFill>
            </a:rPr>
            <a:t>b) Định hướng lớn phát triển văn hóa, con người </a:t>
          </a:r>
          <a:endParaRPr lang="en-US" sz="2800" dirty="0">
            <a:solidFill>
              <a:schemeClr val="bg1"/>
            </a:solidFill>
          </a:endParaRPr>
        </a:p>
      </dgm:t>
    </dgm:pt>
    <dgm:pt modelId="{3036FBA0-F4CB-4992-A4CC-9B9C1577953D}" type="parTrans" cxnId="{A3ED61AF-7332-4FE8-863C-D455DD0054B5}">
      <dgm:prSet/>
      <dgm:spPr/>
      <dgm:t>
        <a:bodyPr/>
        <a:lstStyle/>
        <a:p>
          <a:endParaRPr lang="en-US"/>
        </a:p>
      </dgm:t>
    </dgm:pt>
    <dgm:pt modelId="{B1405261-A9D7-4C2B-938E-645EA8766EF4}" type="sibTrans" cxnId="{A3ED61AF-7332-4FE8-863C-D455DD0054B5}">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dgm:presLayoutVars>
          <dgm:chPref val="3"/>
        </dgm:presLayoutVars>
      </dgm:prSet>
      <dgm:spPr/>
    </dgm:pt>
    <dgm:pt modelId="{4F0BF304-55C7-4001-94ED-E3DFFCA78D95}" type="pres">
      <dgm:prSet presAssocID="{5AE906F0-6598-49A5-B8F3-B527771FD269}" presName="hierChild2" presStyleCnt="0"/>
      <dgm:spPr/>
    </dgm:pt>
    <dgm:pt modelId="{C1B2A80C-6572-461F-9924-4E886626073B}" type="pres">
      <dgm:prSet presAssocID="{72A2D213-6C36-47EA-B0AF-8BEDFC02A4D3}" presName="Name10" presStyleLbl="parChTrans1D2" presStyleIdx="0" presStyleCnt="2"/>
      <dgm:spPr/>
    </dgm:pt>
    <dgm:pt modelId="{F7E2211A-7A1E-4994-B810-340A029DBFE7}" type="pres">
      <dgm:prSet presAssocID="{CF5FF286-0ABE-4009-AE4B-DE43BD31136E}" presName="hierRoot2" presStyleCnt="0"/>
      <dgm:spPr/>
    </dgm:pt>
    <dgm:pt modelId="{4A6393E5-DF95-49A0-815C-31F26DB299CE}" type="pres">
      <dgm:prSet presAssocID="{CF5FF286-0ABE-4009-AE4B-DE43BD31136E}" presName="composite2" presStyleCnt="0"/>
      <dgm:spPr/>
    </dgm:pt>
    <dgm:pt modelId="{92C2C4FB-D40E-401D-ABD5-E33784696095}" type="pres">
      <dgm:prSet presAssocID="{CF5FF286-0ABE-4009-AE4B-DE43BD31136E}" presName="background2" presStyleLbl="node2" presStyleIdx="0" presStyleCnt="2"/>
      <dgm:spPr/>
    </dgm:pt>
    <dgm:pt modelId="{C66D7F54-1C92-473E-85EA-2C2E71C26097}" type="pres">
      <dgm:prSet presAssocID="{CF5FF286-0ABE-4009-AE4B-DE43BD31136E}" presName="text2" presStyleLbl="fgAcc2" presStyleIdx="0" presStyleCnt="2">
        <dgm:presLayoutVars>
          <dgm:chPref val="3"/>
        </dgm:presLayoutVars>
      </dgm:prSet>
      <dgm:spPr/>
    </dgm:pt>
    <dgm:pt modelId="{BBC2704C-9816-4A93-871E-D0F47BA39089}" type="pres">
      <dgm:prSet presAssocID="{CF5FF286-0ABE-4009-AE4B-DE43BD31136E}" presName="hierChild3" presStyleCnt="0"/>
      <dgm:spPr/>
    </dgm:pt>
    <dgm:pt modelId="{A5BC548B-C41E-4661-8494-C50A00219DE5}" type="pres">
      <dgm:prSet presAssocID="{3036FBA0-F4CB-4992-A4CC-9B9C1577953D}" presName="Name10" presStyleLbl="parChTrans1D2" presStyleIdx="1" presStyleCnt="2"/>
      <dgm:spPr/>
    </dgm:pt>
    <dgm:pt modelId="{0A38DE01-7384-4E41-97FC-7D1059CA85D3}" type="pres">
      <dgm:prSet presAssocID="{4D2406F5-0F41-4A17-8624-5F875D70B46A}" presName="hierRoot2" presStyleCnt="0"/>
      <dgm:spPr/>
    </dgm:pt>
    <dgm:pt modelId="{88D289E0-D0BD-4CB7-BCAD-75F6C87E9BAF}" type="pres">
      <dgm:prSet presAssocID="{4D2406F5-0F41-4A17-8624-5F875D70B46A}" presName="composite2" presStyleCnt="0"/>
      <dgm:spPr/>
    </dgm:pt>
    <dgm:pt modelId="{8B242190-6539-42E1-A068-6F483443A7A0}" type="pres">
      <dgm:prSet presAssocID="{4D2406F5-0F41-4A17-8624-5F875D70B46A}" presName="background2" presStyleLbl="node2" presStyleIdx="1" presStyleCnt="2"/>
      <dgm:spPr/>
    </dgm:pt>
    <dgm:pt modelId="{E67EDA69-BFC4-48CD-85A9-6AEEAA4B13F0}" type="pres">
      <dgm:prSet presAssocID="{4D2406F5-0F41-4A17-8624-5F875D70B46A}" presName="text2" presStyleLbl="fgAcc2" presStyleIdx="1" presStyleCnt="2">
        <dgm:presLayoutVars>
          <dgm:chPref val="3"/>
        </dgm:presLayoutVars>
      </dgm:prSet>
      <dgm:spPr/>
    </dgm:pt>
    <dgm:pt modelId="{A099E6A3-9D77-4077-8B0A-F80267CB6C31}" type="pres">
      <dgm:prSet presAssocID="{4D2406F5-0F41-4A17-8624-5F875D70B46A}" presName="hierChild3" presStyleCnt="0"/>
      <dgm:spPr/>
    </dgm:pt>
  </dgm:ptLst>
  <dgm:cxnLst>
    <dgm:cxn modelId="{97922B19-1E2C-4AE9-A2AE-A1832C74464B}" type="presOf" srcId="{4D2406F5-0F41-4A17-8624-5F875D70B46A}" destId="{E67EDA69-BFC4-48CD-85A9-6AEEAA4B13F0}" srcOrd="0" destOrd="0" presId="urn:microsoft.com/office/officeart/2005/8/layout/hierarchy1"/>
    <dgm:cxn modelId="{90487B30-88CF-4AB3-921E-A29DE6F4A3BB}" type="presOf" srcId="{CF5FF286-0ABE-4009-AE4B-DE43BD31136E}" destId="{C66D7F54-1C92-473E-85EA-2C2E71C26097}"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A3ED61AF-7332-4FE8-863C-D455DD0054B5}" srcId="{5AE906F0-6598-49A5-B8F3-B527771FD269}" destId="{4D2406F5-0F41-4A17-8624-5F875D70B46A}" srcOrd="1" destOrd="0" parTransId="{3036FBA0-F4CB-4992-A4CC-9B9C1577953D}" sibTransId="{B1405261-A9D7-4C2B-938E-645EA8766EF4}"/>
    <dgm:cxn modelId="{859BBCB9-0934-401C-83D8-85E43847668D}" srcId="{5AE906F0-6598-49A5-B8F3-B527771FD269}" destId="{CF5FF286-0ABE-4009-AE4B-DE43BD31136E}" srcOrd="0" destOrd="0" parTransId="{72A2D213-6C36-47EA-B0AF-8BEDFC02A4D3}" sibTransId="{7118FDD4-798B-4CF4-B233-66F5F310AA97}"/>
    <dgm:cxn modelId="{20046DC9-C0CE-47B6-9AC2-22458376F718}" type="presOf" srcId="{3036FBA0-F4CB-4992-A4CC-9B9C1577953D}" destId="{A5BC548B-C41E-4661-8494-C50A00219DE5}"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612A08FE-B671-449F-8E1E-6393F6D1A6B7}" type="presOf" srcId="{72A2D213-6C36-47EA-B0AF-8BEDFC02A4D3}" destId="{C1B2A80C-6572-461F-9924-4E886626073B}" srcOrd="0" destOrd="0" presId="urn:microsoft.com/office/officeart/2005/8/layout/hierarchy1"/>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D7FD6319-0892-4792-891C-5E39145A428F}" type="presParOf" srcId="{4F0BF304-55C7-4001-94ED-E3DFFCA78D95}" destId="{C1B2A80C-6572-461F-9924-4E886626073B}" srcOrd="0" destOrd="0" presId="urn:microsoft.com/office/officeart/2005/8/layout/hierarchy1"/>
    <dgm:cxn modelId="{8D7B77F2-A6C3-40D5-8D36-8AB7C64AAA15}" type="presParOf" srcId="{4F0BF304-55C7-4001-94ED-E3DFFCA78D95}" destId="{F7E2211A-7A1E-4994-B810-340A029DBFE7}" srcOrd="1" destOrd="0" presId="urn:microsoft.com/office/officeart/2005/8/layout/hierarchy1"/>
    <dgm:cxn modelId="{1BB7B07A-05BA-46F0-8FC0-615D7D89202C}" type="presParOf" srcId="{F7E2211A-7A1E-4994-B810-340A029DBFE7}" destId="{4A6393E5-DF95-49A0-815C-31F26DB299CE}" srcOrd="0" destOrd="0" presId="urn:microsoft.com/office/officeart/2005/8/layout/hierarchy1"/>
    <dgm:cxn modelId="{63D334D2-704F-4222-A8E6-145541B3FB63}" type="presParOf" srcId="{4A6393E5-DF95-49A0-815C-31F26DB299CE}" destId="{92C2C4FB-D40E-401D-ABD5-E33784696095}" srcOrd="0" destOrd="0" presId="urn:microsoft.com/office/officeart/2005/8/layout/hierarchy1"/>
    <dgm:cxn modelId="{F2EE071B-749F-4FF5-BB09-A06001190E9E}" type="presParOf" srcId="{4A6393E5-DF95-49A0-815C-31F26DB299CE}" destId="{C66D7F54-1C92-473E-85EA-2C2E71C26097}" srcOrd="1" destOrd="0" presId="urn:microsoft.com/office/officeart/2005/8/layout/hierarchy1"/>
    <dgm:cxn modelId="{9477D11A-5A3C-42F3-A9B6-D70C3234AEA0}" type="presParOf" srcId="{F7E2211A-7A1E-4994-B810-340A029DBFE7}" destId="{BBC2704C-9816-4A93-871E-D0F47BA39089}" srcOrd="1" destOrd="0" presId="urn:microsoft.com/office/officeart/2005/8/layout/hierarchy1"/>
    <dgm:cxn modelId="{B341801B-A3AC-4CEA-BDD3-94258E8E6710}" type="presParOf" srcId="{4F0BF304-55C7-4001-94ED-E3DFFCA78D95}" destId="{A5BC548B-C41E-4661-8494-C50A00219DE5}" srcOrd="2" destOrd="0" presId="urn:microsoft.com/office/officeart/2005/8/layout/hierarchy1"/>
    <dgm:cxn modelId="{69898FAF-18E9-4E8B-A804-2036A90591FF}" type="presParOf" srcId="{4F0BF304-55C7-4001-94ED-E3DFFCA78D95}" destId="{0A38DE01-7384-4E41-97FC-7D1059CA85D3}" srcOrd="3" destOrd="0" presId="urn:microsoft.com/office/officeart/2005/8/layout/hierarchy1"/>
    <dgm:cxn modelId="{71503C5F-7F30-43AD-AA69-ECF6A0176DAD}" type="presParOf" srcId="{0A38DE01-7384-4E41-97FC-7D1059CA85D3}" destId="{88D289E0-D0BD-4CB7-BCAD-75F6C87E9BAF}" srcOrd="0" destOrd="0" presId="urn:microsoft.com/office/officeart/2005/8/layout/hierarchy1"/>
    <dgm:cxn modelId="{3DBE7A6A-8A43-4C62-9086-8C293F033CA3}" type="presParOf" srcId="{88D289E0-D0BD-4CB7-BCAD-75F6C87E9BAF}" destId="{8B242190-6539-42E1-A068-6F483443A7A0}" srcOrd="0" destOrd="0" presId="urn:microsoft.com/office/officeart/2005/8/layout/hierarchy1"/>
    <dgm:cxn modelId="{92ED3EED-4D2C-4016-9BFA-EDDE9BA734CC}" type="presParOf" srcId="{88D289E0-D0BD-4CB7-BCAD-75F6C87E9BAF}" destId="{E67EDA69-BFC4-48CD-85A9-6AEEAA4B13F0}" srcOrd="1" destOrd="0" presId="urn:microsoft.com/office/officeart/2005/8/layout/hierarchy1"/>
    <dgm:cxn modelId="{B9E7E451-4257-43E2-A969-AD5BFDEB4F81}" type="presParOf" srcId="{0A38DE01-7384-4E41-97FC-7D1059CA85D3}" destId="{A099E6A3-9D77-4077-8B0A-F80267CB6C3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400" u="none" dirty="0">
              <a:latin typeface="+mn-lt"/>
            </a:rPr>
            <a:t>Văn hóa là nền tảng tinh thần của xã hội, là mục tiêu, động lực </a:t>
          </a:r>
          <a:endParaRPr lang="en-US" sz="24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0000" r="-30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400" u="none" dirty="0">
              <a:latin typeface="+mn-lt"/>
            </a:rPr>
            <a:t>Văn hóa phải được đặt ngang hàng với kinh tế, chính trị, xã hội</a:t>
          </a:r>
          <a:endParaRPr lang="en-US" sz="24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37000" r="-37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dgm:spPr/>
    </dgm:pt>
    <dgm:pt modelId="{CD45BA1A-99B8-44C4-930B-9BE28E222F6A}" type="pres">
      <dgm:prSet presAssocID="{B765068C-D6D1-442D-911F-68723403E535}" presName="parTx2" presStyleLbl="node1" presStyleIdx="1" presStyleCnt="2"/>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400" dirty="0"/>
            <a:t>Xây dựng nền văn hóa Việt Nam tiên tiến, đậm đà bản sắc dân tộc</a:t>
          </a:r>
          <a:endParaRPr lang="en-US" sz="24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1000" r="-31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400" dirty="0"/>
            <a:t>Thống nhất trong đa dạng </a:t>
          </a:r>
          <a:endParaRPr lang="en-US" sz="24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25000" r="-25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dgm:spPr/>
    </dgm:pt>
    <dgm:pt modelId="{CD45BA1A-99B8-44C4-930B-9BE28E222F6A}" type="pres">
      <dgm:prSet presAssocID="{B765068C-D6D1-442D-911F-68723403E535}" presName="parTx2" presStyleLbl="node1" presStyleIdx="1" presStyleCnt="2"/>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800" dirty="0"/>
            <a:t>Phát triển văn hóa vì sự hoàn thiện nhân cách con người và xây dựng con người </a:t>
          </a:r>
          <a:endParaRPr lang="en-US" sz="28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51000" r="-51000"/>
          </a:stretch>
        </a:blipFill>
      </dgm:spPr>
      <dgm:t>
        <a:bodyPr/>
        <a:lstStyle/>
        <a:p>
          <a:endParaRPr lang="en-US"/>
        </a:p>
      </dgm:t>
    </dgm:pt>
    <dgm:pt modelId="{E359E338-BA78-4092-A0E3-EF478CEA96DB}">
      <dgm:prSet phldrT="[Text]" custT="1"/>
      <dgm:spPr>
        <a:solidFill>
          <a:srgbClr val="00B050"/>
        </a:solidFill>
      </dgm:spPr>
      <dgm:t>
        <a:bodyPr/>
        <a:lstStyle/>
        <a:p>
          <a:pPr algn="just"/>
          <a:r>
            <a:rPr lang="nl-NL" sz="2800" dirty="0"/>
            <a:t>Trọng tâm là chăm lo xây dựng con người có nhân cách, lối sống tốt đẹp</a:t>
          </a:r>
          <a:endParaRPr lang="en-US" sz="2800" u="none" dirty="0">
            <a:latin typeface="+mn-lt"/>
          </a:endParaRPr>
        </a:p>
      </dgm:t>
    </dgm:pt>
    <dgm:pt modelId="{D935C370-3C87-44B1-9E1F-5E3BD5519096}" type="parTrans" cxnId="{293AF216-52EE-4B59-A7F4-950E5E117E18}">
      <dgm:prSet/>
      <dgm:spPr/>
      <dgm:t>
        <a:bodyPr/>
        <a:lstStyle/>
        <a:p>
          <a:endParaRPr lang="en-US"/>
        </a:p>
      </dgm:t>
    </dgm:pt>
    <dgm:pt modelId="{68F3CD1B-8986-4929-8878-BD92B7A69545}" type="sibTrans" cxnId="{293AF216-52EE-4B59-A7F4-950E5E117E18}">
      <dgm:prSet/>
      <dgm:spPr>
        <a:blipFill rotWithShape="1">
          <a:blip xmlns:r="http://schemas.openxmlformats.org/officeDocument/2006/relationships" r:embed="rId2"/>
          <a:srcRect/>
          <a:stretch>
            <a:fillRect l="-25000" r="-25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FDD34D26-E676-4465-9F34-9EA34046DF5E}" type="pres">
      <dgm:prSet presAssocID="{2E875720-2A74-4F4E-B92E-A0BC6A5A9BE9}" presName="dot1" presStyleLbl="alignNode1" presStyleIdx="0" presStyleCnt="10"/>
      <dgm:spPr/>
    </dgm:pt>
    <dgm:pt modelId="{3706FEDE-DF68-457F-8750-9600182FC18A}" type="pres">
      <dgm:prSet presAssocID="{2E875720-2A74-4F4E-B92E-A0BC6A5A9BE9}" presName="dot2" presStyleLbl="alignNode1" presStyleIdx="1" presStyleCnt="10"/>
      <dgm:spPr/>
    </dgm:pt>
    <dgm:pt modelId="{041DF693-DE1F-46DA-A50E-65A0D988B988}" type="pres">
      <dgm:prSet presAssocID="{2E875720-2A74-4F4E-B92E-A0BC6A5A9BE9}" presName="dot3" presStyleLbl="alignNode1" presStyleIdx="2" presStyleCnt="10"/>
      <dgm:spPr/>
    </dgm:pt>
    <dgm:pt modelId="{0D96B016-A303-4FEF-8D3C-5C7FD931D3F8}" type="pres">
      <dgm:prSet presAssocID="{2E875720-2A74-4F4E-B92E-A0BC6A5A9BE9}" presName="dotArrow1" presStyleLbl="alignNode1" presStyleIdx="3" presStyleCnt="10"/>
      <dgm:spPr/>
    </dgm:pt>
    <dgm:pt modelId="{7DE33102-3C3D-4CE0-9C52-9030E8AC44CF}" type="pres">
      <dgm:prSet presAssocID="{2E875720-2A74-4F4E-B92E-A0BC6A5A9BE9}" presName="dotArrow2" presStyleLbl="alignNode1" presStyleIdx="4" presStyleCnt="10"/>
      <dgm:spPr/>
    </dgm:pt>
    <dgm:pt modelId="{CB7D4928-668A-4FE7-96B7-8A2A864794BB}" type="pres">
      <dgm:prSet presAssocID="{2E875720-2A74-4F4E-B92E-A0BC6A5A9BE9}" presName="dotArrow3" presStyleLbl="alignNode1" presStyleIdx="5" presStyleCnt="10"/>
      <dgm:spPr/>
    </dgm:pt>
    <dgm:pt modelId="{DF93E8BD-C328-4F25-A377-9839370DF150}" type="pres">
      <dgm:prSet presAssocID="{2E875720-2A74-4F4E-B92E-A0BC6A5A9BE9}" presName="dotArrow4" presStyleLbl="alignNode1" presStyleIdx="6" presStyleCnt="10"/>
      <dgm:spPr/>
    </dgm:pt>
    <dgm:pt modelId="{47AE6858-D1DA-46F1-B17B-9C0C7F49CF80}" type="pres">
      <dgm:prSet presAssocID="{2E875720-2A74-4F4E-B92E-A0BC6A5A9BE9}" presName="dotArrow5" presStyleLbl="alignNode1" presStyleIdx="7" presStyleCnt="10"/>
      <dgm:spPr/>
    </dgm:pt>
    <dgm:pt modelId="{90C43EF0-FE69-4B42-A66B-536B09B2E3AA}" type="pres">
      <dgm:prSet presAssocID="{2E875720-2A74-4F4E-B92E-A0BC6A5A9BE9}" presName="dotArrow6" presStyleLbl="alignNode1" presStyleIdx="8" presStyleCnt="10"/>
      <dgm:spPr/>
    </dgm:pt>
    <dgm:pt modelId="{CDE332F3-9EFD-49CC-84FA-DF4AF116732C}"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custScaleX="189404" custScaleY="154919" custLinFactNeighborX="20715" custLinFactNeighborY="-9510"/>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custLinFactNeighborX="-84072" custLinFactNeighborY="-12322"/>
      <dgm:spPr/>
    </dgm:pt>
    <dgm:pt modelId="{7D21755A-BEA7-413E-8B24-3F23F9A00C82}" type="pres">
      <dgm:prSet presAssocID="{E359E338-BA78-4092-A0E3-EF478CEA96DB}" presName="parTx2" presStyleLbl="node1" presStyleIdx="1" presStyleCnt="2" custScaleX="189404" custScaleY="154919" custLinFactNeighborX="14113" custLinFactNeighborY="-71890"/>
      <dgm:spPr/>
    </dgm:pt>
    <dgm:pt modelId="{633C8030-1268-4664-913B-FE81FFE08141}" type="pres">
      <dgm:prSet presAssocID="{68F3CD1B-8986-4929-8878-BD92B7A69545}" presName="picture2" presStyleCnt="0"/>
      <dgm:spPr/>
    </dgm:pt>
    <dgm:pt modelId="{422E3094-F213-4CBB-99F3-DB697B83E200}" type="pres">
      <dgm:prSet presAssocID="{68F3CD1B-8986-4929-8878-BD92B7A69545}" presName="imageRepeatNode" presStyleLbl="fgImgPlace1" presStyleIdx="1" presStyleCnt="2" custLinFactNeighborX="-84072" custLinFactNeighborY="-12322"/>
      <dgm:spPr/>
    </dgm:pt>
  </dgm:ptLst>
  <dgm:cxnLst>
    <dgm:cxn modelId="{293AF216-52EE-4B59-A7F4-950E5E117E18}" srcId="{2E875720-2A74-4F4E-B92E-A0BC6A5A9BE9}" destId="{E359E338-BA78-4092-A0E3-EF478CEA96DB}" srcOrd="1" destOrd="0" parTransId="{D935C370-3C87-44B1-9E1F-5E3BD5519096}" sibTransId="{68F3CD1B-8986-4929-8878-BD92B7A69545}"/>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F3DED27E-52AF-40DD-B249-BCBD489F7E7A}" type="presOf" srcId="{68F3CD1B-8986-4929-8878-BD92B7A69545}" destId="{422E3094-F213-4CBB-99F3-DB697B83E200}" srcOrd="0" destOrd="0" presId="urn:microsoft.com/office/officeart/2008/layout/AscendingPictureAccentProcess"/>
    <dgm:cxn modelId="{6E24898A-7B1C-4F14-A0C7-1AC08B5272A6}" type="presOf" srcId="{E359E338-BA78-4092-A0E3-EF478CEA96DB}" destId="{7D21755A-BEA7-413E-8B24-3F23F9A00C82}"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9ABA8894-92D7-4DBD-A521-687EF22D5164}" type="presParOf" srcId="{49B95860-006E-4CD5-80D0-24D08F2F086C}" destId="{FDD34D26-E676-4465-9F34-9EA34046DF5E}" srcOrd="0" destOrd="0" presId="urn:microsoft.com/office/officeart/2008/layout/AscendingPictureAccentProcess"/>
    <dgm:cxn modelId="{88D8A208-272E-4F79-91C7-B86A650044C0}" type="presParOf" srcId="{49B95860-006E-4CD5-80D0-24D08F2F086C}" destId="{3706FEDE-DF68-457F-8750-9600182FC18A}" srcOrd="1" destOrd="0" presId="urn:microsoft.com/office/officeart/2008/layout/AscendingPictureAccentProcess"/>
    <dgm:cxn modelId="{5C137640-D019-44F6-AE92-1279E1BE0226}" type="presParOf" srcId="{49B95860-006E-4CD5-80D0-24D08F2F086C}" destId="{041DF693-DE1F-46DA-A50E-65A0D988B988}" srcOrd="2" destOrd="0" presId="urn:microsoft.com/office/officeart/2008/layout/AscendingPictureAccentProcess"/>
    <dgm:cxn modelId="{C74B791D-FA0C-4C5D-A2B9-1CCF475E0556}" type="presParOf" srcId="{49B95860-006E-4CD5-80D0-24D08F2F086C}" destId="{0D96B016-A303-4FEF-8D3C-5C7FD931D3F8}" srcOrd="3" destOrd="0" presId="urn:microsoft.com/office/officeart/2008/layout/AscendingPictureAccentProcess"/>
    <dgm:cxn modelId="{95A3AFF4-A79A-49C3-882E-6B6FE332A781}" type="presParOf" srcId="{49B95860-006E-4CD5-80D0-24D08F2F086C}" destId="{7DE33102-3C3D-4CE0-9C52-9030E8AC44CF}" srcOrd="4" destOrd="0" presId="urn:microsoft.com/office/officeart/2008/layout/AscendingPictureAccentProcess"/>
    <dgm:cxn modelId="{93AE411C-4CF7-4943-B5FC-ABBC8E989516}" type="presParOf" srcId="{49B95860-006E-4CD5-80D0-24D08F2F086C}" destId="{CB7D4928-668A-4FE7-96B7-8A2A864794BB}" srcOrd="5" destOrd="0" presId="urn:microsoft.com/office/officeart/2008/layout/AscendingPictureAccentProcess"/>
    <dgm:cxn modelId="{4D56333B-918F-4810-BD21-72AEB4693A2B}" type="presParOf" srcId="{49B95860-006E-4CD5-80D0-24D08F2F086C}" destId="{DF93E8BD-C328-4F25-A377-9839370DF150}" srcOrd="6" destOrd="0" presId="urn:microsoft.com/office/officeart/2008/layout/AscendingPictureAccentProcess"/>
    <dgm:cxn modelId="{08DAD888-878C-4DB7-8428-479C60C03E69}" type="presParOf" srcId="{49B95860-006E-4CD5-80D0-24D08F2F086C}" destId="{47AE6858-D1DA-46F1-B17B-9C0C7F49CF80}" srcOrd="7" destOrd="0" presId="urn:microsoft.com/office/officeart/2008/layout/AscendingPictureAccentProcess"/>
    <dgm:cxn modelId="{04AA6007-431B-478E-9529-09FC94E195A6}" type="presParOf" srcId="{49B95860-006E-4CD5-80D0-24D08F2F086C}" destId="{90C43EF0-FE69-4B42-A66B-536B09B2E3AA}" srcOrd="8" destOrd="0" presId="urn:microsoft.com/office/officeart/2008/layout/AscendingPictureAccentProcess"/>
    <dgm:cxn modelId="{EFF5FF05-696F-457C-94F0-740DC4B363C1}" type="presParOf" srcId="{49B95860-006E-4CD5-80D0-24D08F2F086C}" destId="{CDE332F3-9EFD-49CC-84FA-DF4AF116732C}"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75FC0FEE-8497-44B9-B1A1-1D3806F76011}" type="presParOf" srcId="{49B95860-006E-4CD5-80D0-24D08F2F086C}" destId="{7D21755A-BEA7-413E-8B24-3F23F9A00C82}" srcOrd="12" destOrd="0" presId="urn:microsoft.com/office/officeart/2008/layout/AscendingPictureAccentProcess"/>
    <dgm:cxn modelId="{911644F5-B3DD-4C65-8658-CDD3119CFCB9}" type="presParOf" srcId="{49B95860-006E-4CD5-80D0-24D08F2F086C}" destId="{633C8030-1268-4664-913B-FE81FFE08141}" srcOrd="13" destOrd="0" presId="urn:microsoft.com/office/officeart/2008/layout/AscendingPictureAccentProcess"/>
    <dgm:cxn modelId="{AD0F9A04-9FD5-4829-8457-9CB246997D88}" type="presParOf" srcId="{633C8030-1268-4664-913B-FE81FFE08141}" destId="{422E3094-F213-4CBB-99F3-DB697B83E200}"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800" u="none" dirty="0"/>
            <a:t>Xây dựng đồng bộ môi trường văn hóa, trong đó chú trọng vai trò của gia đình, cộng đồng</a:t>
          </a:r>
          <a:endParaRPr lang="en-US" sz="28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9000" r="-39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800" dirty="0"/>
            <a:t>Phát triển hài hòa giữa kinh tế và văn hóa</a:t>
          </a:r>
          <a:endParaRPr lang="en-US" sz="28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17000" r="-17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custScaleX="205944" custScaleY="166466"/>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custLinFactX="-7392" custLinFactNeighborX="-100000" custLinFactNeighborY="-9422"/>
      <dgm:spPr/>
    </dgm:pt>
    <dgm:pt modelId="{CD45BA1A-99B8-44C4-930B-9BE28E222F6A}" type="pres">
      <dgm:prSet presAssocID="{B765068C-D6D1-442D-911F-68723403E535}" presName="parTx2" presStyleLbl="node1" presStyleIdx="1" presStyleCnt="2" custScaleX="205944" custScaleY="166466" custLinFactNeighborX="5040" custLinFactNeighborY="-50527"/>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custLinFactX="-7392" custLinFactNeighborX="-100000" custLinFactNeighborY="-9422"/>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800" u="none" dirty="0"/>
            <a:t>Xây dựng và phát triển văn hóa là sự nghiệp của toàn dân do Đảng lãnh đạo</a:t>
          </a:r>
          <a:endParaRPr lang="en-US" sz="28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0000" r="-30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800" u="none" dirty="0"/>
            <a:t>Đội ngũ trí thức giữ vai trò quan trọng</a:t>
          </a:r>
          <a:endParaRPr lang="en-US" sz="28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37000" r="-37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custScaleX="176950" custScaleY="154058"/>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custLinFactNeighborX="-84089" custLinFactNeighborY="-9908"/>
      <dgm:spPr/>
    </dgm:pt>
    <dgm:pt modelId="{CD45BA1A-99B8-44C4-930B-9BE28E222F6A}" type="pres">
      <dgm:prSet presAssocID="{B765068C-D6D1-442D-911F-68723403E535}" presName="parTx2" presStyleLbl="node1" presStyleIdx="1" presStyleCnt="2" custScaleX="150433" custScaleY="145057" custLinFactNeighborX="-692" custLinFactNeighborY="-53496"/>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custLinFactNeighborX="-84089" custLinFactNeighborY="-9908"/>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a:t>Một là,</a:t>
          </a:r>
          <a:r>
            <a:rPr lang="nl-NL" sz="2400" dirty="0"/>
            <a:t>xây dựng nền văn hoá Việt Nam tiên tiến, đậm đà bản sắc dân tộc, phát triển toàn diện, thống nhất trong đa dạng</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dirty="0"/>
            <a:t>Hai là, </a:t>
          </a:r>
          <a:r>
            <a:rPr lang="nl-NL" sz="2400" dirty="0"/>
            <a:t>con người là trung tâm của chiến lược phát triển, đồng thời là chủ thể phát triển</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96DEAEF8-2266-43A0-A03A-31E7450A3029}">
      <dgm:prSet phldrT="[Text]" custT="1"/>
      <dgm:spPr>
        <a:solidFill>
          <a:srgbClr val="008000"/>
        </a:solidFill>
      </dgm:spPr>
      <dgm:t>
        <a:bodyPr/>
        <a:lstStyle/>
        <a:p>
          <a:r>
            <a:rPr lang="nl-NL" sz="2400" i="1" dirty="0"/>
            <a:t>Ba là, </a:t>
          </a:r>
          <a:r>
            <a:rPr lang="nl-NL" sz="2400" dirty="0"/>
            <a:t>giáo dục và đào tạo có sứ mệnh nâng cao dân trí, phát triển nguồn nhân lực, bồi dưỡng nhân tài</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3"/>
      <dgm:spPr/>
    </dgm:pt>
    <dgm:pt modelId="{074F5C25-3B39-4FD1-8D89-5FDD9081E91D}" type="pres">
      <dgm:prSet presAssocID="{AFD8433D-A438-4B21-AB12-4F61CAB3EABB}" presName="conn" presStyleLbl="parChTrans1D2" presStyleIdx="0" presStyleCnt="1"/>
      <dgm:spPr/>
    </dgm:pt>
    <dgm:pt modelId="{63C27825-A3D1-42F9-AFCC-6B43E97056A3}" type="pres">
      <dgm:prSet presAssocID="{AFD8433D-A438-4B21-AB12-4F61CAB3EABB}" presName="extraNode" presStyleLbl="node1" presStyleIdx="0" presStyleCnt="3"/>
      <dgm:spPr/>
    </dgm:pt>
    <dgm:pt modelId="{9197D65C-F5D9-455C-8F38-FF454E2913C0}" type="pres">
      <dgm:prSet presAssocID="{AFD8433D-A438-4B21-AB12-4F61CAB3EABB}" presName="dstNode" presStyleLbl="node1" presStyleIdx="0" presStyleCnt="3"/>
      <dgm:spPr/>
    </dgm:pt>
    <dgm:pt modelId="{13F4975D-B87A-4ABD-B51C-5F2E540890AD}" type="pres">
      <dgm:prSet presAssocID="{CA3F126D-C9EF-4B34-89B6-B04F107738D3}" presName="text_1" presStyleLbl="node1" presStyleIdx="0" presStyleCnt="3" custScaleY="123480">
        <dgm:presLayoutVars>
          <dgm:bulletEnabled val="1"/>
        </dgm:presLayoutVars>
      </dgm:prSet>
      <dgm:spPr/>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3"/>
      <dgm:spPr>
        <a:solidFill>
          <a:srgbClr val="FF0000"/>
        </a:solidFill>
      </dgm:spPr>
    </dgm:pt>
    <dgm:pt modelId="{229A763E-5A75-4A72-B9B7-3A1E813E2451}" type="pres">
      <dgm:prSet presAssocID="{4BAB482B-9C52-424A-9E40-D1C95A65D4F8}" presName="text_2" presStyleLbl="node1" presStyleIdx="1" presStyleCnt="3">
        <dgm:presLayoutVars>
          <dgm:bulletEnabled val="1"/>
        </dgm:presLayoutVars>
      </dgm:prSet>
      <dgm:spPr/>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3"/>
      <dgm:spPr>
        <a:solidFill>
          <a:srgbClr val="FF0000"/>
        </a:solidFill>
      </dgm:spPr>
    </dgm:pt>
    <dgm:pt modelId="{6EFF1171-CB58-448C-B8F8-E085E3D69587}" type="pres">
      <dgm:prSet presAssocID="{96DEAEF8-2266-43A0-A03A-31E7450A3029}" presName="text_3" presStyleLbl="node1" presStyleIdx="2" presStyleCnt="3" custScaleY="136082">
        <dgm:presLayoutVars>
          <dgm:bulletEnabled val="1"/>
        </dgm:presLayoutVars>
      </dgm:prSet>
      <dgm:spPr/>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3"/>
      <dgm:spPr>
        <a:solidFill>
          <a:srgbClr val="FF0000"/>
        </a:solidFill>
      </dgm:spPr>
    </dgm:pt>
  </dgm:ptLst>
  <dgm:cxnLst>
    <dgm:cxn modelId="{F573B647-32AA-4A14-AC14-9D3D94799CC8}" srcId="{AFD8433D-A438-4B21-AB12-4F61CAB3EABB}" destId="{CA3F126D-C9EF-4B34-89B6-B04F107738D3}" srcOrd="0" destOrd="0" parTransId="{DB5FF33B-B971-43B5-A734-558E1AE2FDEF}" sibTransId="{A8166A1A-3F1D-451C-BB13-53BC9F48564B}"/>
    <dgm:cxn modelId="{ABD3DF71-0AA2-4F4C-8618-5D9B04741718}" srcId="{AFD8433D-A438-4B21-AB12-4F61CAB3EABB}" destId="{4BAB482B-9C52-424A-9E40-D1C95A65D4F8}" srcOrd="1" destOrd="0" parTransId="{9642D35E-6773-4FF4-A42C-72C0DBF7EB83}" sibTransId="{524C5B06-9E62-481E-9B3B-6B8FC71B39B4}"/>
    <dgm:cxn modelId="{77440F55-C612-4CAE-AC20-5643B986A957}" type="presOf" srcId="{A8166A1A-3F1D-451C-BB13-53BC9F48564B}" destId="{074F5C25-3B39-4FD1-8D89-5FDD9081E91D}" srcOrd="0" destOrd="0" presId="urn:microsoft.com/office/officeart/2008/layout/VerticalCurvedList"/>
    <dgm:cxn modelId="{E0BB7F9A-AA60-4389-BEDA-26441EA41EBE}" srcId="{AFD8433D-A438-4B21-AB12-4F61CAB3EABB}" destId="{96DEAEF8-2266-43A0-A03A-31E7450A3029}" srcOrd="2" destOrd="0" parTransId="{964A25E5-B8B6-4A8F-9C2C-E6A582825752}" sibTransId="{4580E42C-1332-49F1-B380-B636EE8251AA}"/>
    <dgm:cxn modelId="{679B2CAB-D711-42B8-A5F0-AE6A4B440A18}" type="presOf" srcId="{96DEAEF8-2266-43A0-A03A-31E7450A3029}" destId="{6EFF1171-CB58-448C-B8F8-E085E3D69587}" srcOrd="0" destOrd="0" presId="urn:microsoft.com/office/officeart/2008/layout/VerticalCurvedList"/>
    <dgm:cxn modelId="{514654C7-C113-454C-A47C-B793C13F8656}" type="presOf" srcId="{CA3F126D-C9EF-4B34-89B6-B04F107738D3}" destId="{13F4975D-B87A-4ABD-B51C-5F2E540890AD}" srcOrd="0" destOrd="0" presId="urn:microsoft.com/office/officeart/2008/layout/VerticalCurvedList"/>
    <dgm:cxn modelId="{563796D6-9680-4B0B-B72D-B8E765223545}" type="presOf" srcId="{AFD8433D-A438-4B21-AB12-4F61CAB3EABB}" destId="{EE7E9B11-7AC2-4ABB-8E45-BBBFDBB47E38}" srcOrd="0" destOrd="0" presId="urn:microsoft.com/office/officeart/2008/layout/VerticalCurvedList"/>
    <dgm:cxn modelId="{FED79CFF-62F6-4139-B523-0CF99A1014E4}" type="presOf" srcId="{4BAB482B-9C52-424A-9E40-D1C95A65D4F8}" destId="{229A763E-5A75-4A72-B9B7-3A1E813E2451}" srcOrd="0" destOrd="0" presId="urn:microsoft.com/office/officeart/2008/layout/VerticalCurvedList"/>
    <dgm:cxn modelId="{B40FEF9D-D13E-4EE4-ABEA-8C5B5F0F41FA}" type="presParOf" srcId="{EE7E9B11-7AC2-4ABB-8E45-BBBFDBB47E38}" destId="{4AF0A00E-CB72-4CF0-BB6D-4DE8EAFA774B}" srcOrd="0" destOrd="0" presId="urn:microsoft.com/office/officeart/2008/layout/VerticalCurvedList"/>
    <dgm:cxn modelId="{618A430B-E123-447B-A9C1-72BD280DAA3F}" type="presParOf" srcId="{4AF0A00E-CB72-4CF0-BB6D-4DE8EAFA774B}" destId="{85EDECF4-9B19-4C4A-9FCD-08DE4BAAC8BE}" srcOrd="0" destOrd="0" presId="urn:microsoft.com/office/officeart/2008/layout/VerticalCurvedList"/>
    <dgm:cxn modelId="{2CCA1BA1-DAD9-45BD-9A5A-DD45F759CB3A}" type="presParOf" srcId="{85EDECF4-9B19-4C4A-9FCD-08DE4BAAC8BE}" destId="{1FE66E21-AEBE-49CC-BB6F-D7EBA83E733A}" srcOrd="0" destOrd="0" presId="urn:microsoft.com/office/officeart/2008/layout/VerticalCurvedList"/>
    <dgm:cxn modelId="{E838B0F4-E0E9-4B6D-BDCD-F4E1320B4FBF}" type="presParOf" srcId="{85EDECF4-9B19-4C4A-9FCD-08DE4BAAC8BE}" destId="{074F5C25-3B39-4FD1-8D89-5FDD9081E91D}" srcOrd="1" destOrd="0" presId="urn:microsoft.com/office/officeart/2008/layout/VerticalCurvedList"/>
    <dgm:cxn modelId="{23117791-A667-44E1-A7E5-D6068F35A080}" type="presParOf" srcId="{85EDECF4-9B19-4C4A-9FCD-08DE4BAAC8BE}" destId="{63C27825-A3D1-42F9-AFCC-6B43E97056A3}" srcOrd="2" destOrd="0" presId="urn:microsoft.com/office/officeart/2008/layout/VerticalCurvedList"/>
    <dgm:cxn modelId="{5CF649D1-859C-470E-9DBB-6930CDC92129}" type="presParOf" srcId="{85EDECF4-9B19-4C4A-9FCD-08DE4BAAC8BE}" destId="{9197D65C-F5D9-455C-8F38-FF454E2913C0}" srcOrd="3" destOrd="0" presId="urn:microsoft.com/office/officeart/2008/layout/VerticalCurvedList"/>
    <dgm:cxn modelId="{F5D9A502-E634-41F6-B1A6-5638F39A2B3A}" type="presParOf" srcId="{4AF0A00E-CB72-4CF0-BB6D-4DE8EAFA774B}" destId="{13F4975D-B87A-4ABD-B51C-5F2E540890AD}" srcOrd="1" destOrd="0" presId="urn:microsoft.com/office/officeart/2008/layout/VerticalCurvedList"/>
    <dgm:cxn modelId="{8EF469A1-5A3C-4A67-B43B-377B0781CFB3}" type="presParOf" srcId="{4AF0A00E-CB72-4CF0-BB6D-4DE8EAFA774B}" destId="{672AB415-C7ED-444F-8821-5B17059B1B6C}" srcOrd="2" destOrd="0" presId="urn:microsoft.com/office/officeart/2008/layout/VerticalCurvedList"/>
    <dgm:cxn modelId="{54F5DC13-08AA-4BD1-AD2D-730C17C4D496}" type="presParOf" srcId="{672AB415-C7ED-444F-8821-5B17059B1B6C}" destId="{6FF16070-9D2C-475D-A450-EAD5FBF54CD9}" srcOrd="0" destOrd="0" presId="urn:microsoft.com/office/officeart/2008/layout/VerticalCurvedList"/>
    <dgm:cxn modelId="{B9DA1078-2664-4B4F-B0A2-B7BBF613C83C}" type="presParOf" srcId="{4AF0A00E-CB72-4CF0-BB6D-4DE8EAFA774B}" destId="{229A763E-5A75-4A72-B9B7-3A1E813E2451}" srcOrd="3" destOrd="0" presId="urn:microsoft.com/office/officeart/2008/layout/VerticalCurvedList"/>
    <dgm:cxn modelId="{6DB60BF5-51AC-44B3-A98D-CAAAE53357BE}" type="presParOf" srcId="{4AF0A00E-CB72-4CF0-BB6D-4DE8EAFA774B}" destId="{0F4BD277-4493-46A1-B4A9-F5747ED55886}" srcOrd="4" destOrd="0" presId="urn:microsoft.com/office/officeart/2008/layout/VerticalCurvedList"/>
    <dgm:cxn modelId="{4B587601-3D93-4074-8EDE-7DF7D20999B4}" type="presParOf" srcId="{0F4BD277-4493-46A1-B4A9-F5747ED55886}" destId="{F040B06B-3F78-493F-B410-B0E47A70DB1F}" srcOrd="0" destOrd="0" presId="urn:microsoft.com/office/officeart/2008/layout/VerticalCurvedList"/>
    <dgm:cxn modelId="{EB4910AF-9142-4B3D-91D7-684EB219527E}" type="presParOf" srcId="{4AF0A00E-CB72-4CF0-BB6D-4DE8EAFA774B}" destId="{6EFF1171-CB58-448C-B8F8-E085E3D69587}" srcOrd="5" destOrd="0" presId="urn:microsoft.com/office/officeart/2008/layout/VerticalCurvedList"/>
    <dgm:cxn modelId="{50C7DE34-71AD-4D20-9FB2-723F233269D4}" type="presParOf" srcId="{4AF0A00E-CB72-4CF0-BB6D-4DE8EAFA774B}" destId="{F2199D4C-1241-4D6E-A557-18F00DEACE4C}" srcOrd="6" destOrd="0" presId="urn:microsoft.com/office/officeart/2008/layout/VerticalCurvedList"/>
    <dgm:cxn modelId="{9710DB7E-7923-40CA-B807-676F457A94FD}" type="presParOf" srcId="{F2199D4C-1241-4D6E-A557-18F00DEACE4C}" destId="{6F3C31FA-D0E7-4D99-8CD4-38F5900B8B1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D4B1479D-3229-4DD6-AC0D-184FCC07BF3D}">
      <dgm:prSet phldrT="[Text]" custT="1"/>
      <dgm:spPr>
        <a:solidFill>
          <a:srgbClr val="008000"/>
        </a:solidFill>
      </dgm:spPr>
      <dgm:t>
        <a:bodyPr/>
        <a:lstStyle/>
        <a:p>
          <a:r>
            <a:rPr lang="nl-NL" sz="2400" i="1" dirty="0"/>
            <a:t>Bốn là, </a:t>
          </a:r>
          <a:r>
            <a:rPr lang="nl-NL" sz="2400" dirty="0"/>
            <a:t>khoa học và công nghệ giữ vai trò then chốt trong việc phát triển lực lượng sản xuất hiện đại</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F6E37734-A7F0-43C1-8FD6-F5BEACF61633}">
      <dgm:prSet phldrT="[Text]" custT="1"/>
      <dgm:spPr>
        <a:solidFill>
          <a:srgbClr val="008000"/>
        </a:solidFill>
      </dgm:spPr>
      <dgm:t>
        <a:bodyPr/>
        <a:lstStyle/>
        <a:p>
          <a:r>
            <a:rPr lang="nl-NL" sz="2400" i="1" dirty="0"/>
            <a:t>Năm là, </a:t>
          </a:r>
          <a:r>
            <a:rPr lang="nl-NL" sz="2400" dirty="0"/>
            <a:t>bảo vệ môi trường là trách nhiệm của cả hệ thống chính trị, của toàn xã hội và nghĩa vụ của mọi công dân. </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B715A8A7-F6EA-4CC0-A41C-3FCF678024C4}">
      <dgm:prSet phldrT="[Text]" custT="1"/>
      <dgm:spPr>
        <a:solidFill>
          <a:srgbClr val="008000"/>
        </a:solidFill>
      </dgm:spPr>
      <dgm:t>
        <a:bodyPr/>
        <a:lstStyle/>
        <a:p>
          <a:r>
            <a:rPr lang="nl-NL" sz="2400" i="1"/>
            <a:t>Sáu là, </a:t>
          </a:r>
          <a:r>
            <a:rPr lang="nl-NL" sz="2400"/>
            <a:t>chính sách xã hội đúng đắn, công bằng vì con người là động lực mạnh mẽ phát huy mọi năng lực sáng tạo của nhân dân </a:t>
          </a:r>
          <a:endParaRPr lang="en-US" sz="2400" dirty="0"/>
        </a:p>
      </dgm:t>
    </dgm:pt>
    <dgm:pt modelId="{B77E3D57-02FC-47E5-8EFA-0170A0100203}" type="parTrans" cxnId="{24AD8EA9-C34F-4AD9-8D50-A840FEAC7507}">
      <dgm:prSet/>
      <dgm:spPr/>
      <dgm:t>
        <a:bodyPr/>
        <a:lstStyle/>
        <a:p>
          <a:endParaRPr lang="en-US"/>
        </a:p>
      </dgm:t>
    </dgm:pt>
    <dgm:pt modelId="{3BCDF6BA-119D-4AAA-9315-BE53463E359D}" type="sibTrans" cxnId="{24AD8EA9-C34F-4AD9-8D50-A840FEAC7507}">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3"/>
      <dgm:spPr/>
    </dgm:pt>
    <dgm:pt modelId="{074F5C25-3B39-4FD1-8D89-5FDD9081E91D}" type="pres">
      <dgm:prSet presAssocID="{AFD8433D-A438-4B21-AB12-4F61CAB3EABB}" presName="conn" presStyleLbl="parChTrans1D2" presStyleIdx="0" presStyleCnt="1"/>
      <dgm:spPr/>
    </dgm:pt>
    <dgm:pt modelId="{63C27825-A3D1-42F9-AFCC-6B43E97056A3}" type="pres">
      <dgm:prSet presAssocID="{AFD8433D-A438-4B21-AB12-4F61CAB3EABB}" presName="extraNode" presStyleLbl="node1" presStyleIdx="0" presStyleCnt="3"/>
      <dgm:spPr/>
    </dgm:pt>
    <dgm:pt modelId="{9197D65C-F5D9-455C-8F38-FF454E2913C0}" type="pres">
      <dgm:prSet presAssocID="{AFD8433D-A438-4B21-AB12-4F61CAB3EABB}" presName="dstNode" presStyleLbl="node1" presStyleIdx="0" presStyleCnt="3"/>
      <dgm:spPr/>
    </dgm:pt>
    <dgm:pt modelId="{1A65DFB8-5AA6-4B44-96C5-420DC6700A97}" type="pres">
      <dgm:prSet presAssocID="{D4B1479D-3229-4DD6-AC0D-184FCC07BF3D}" presName="text_1" presStyleLbl="node1" presStyleIdx="0" presStyleCnt="3">
        <dgm:presLayoutVars>
          <dgm:bulletEnabled val="1"/>
        </dgm:presLayoutVars>
      </dgm:prSet>
      <dgm:spPr/>
    </dgm:pt>
    <dgm:pt modelId="{8E2E96A0-8D86-47B5-8946-95272A4BB0C3}" type="pres">
      <dgm:prSet presAssocID="{D4B1479D-3229-4DD6-AC0D-184FCC07BF3D}" presName="accent_1" presStyleCnt="0"/>
      <dgm:spPr/>
    </dgm:pt>
    <dgm:pt modelId="{1C4214AA-513A-4539-A4A4-A50ED55B7547}" type="pres">
      <dgm:prSet presAssocID="{D4B1479D-3229-4DD6-AC0D-184FCC07BF3D}" presName="accentRepeatNode" presStyleLbl="solidFgAcc1" presStyleIdx="0" presStyleCnt="3"/>
      <dgm:spPr>
        <a:solidFill>
          <a:srgbClr val="FF0000"/>
        </a:solidFill>
      </dgm:spPr>
    </dgm:pt>
    <dgm:pt modelId="{546F6D5B-50CB-4474-8C14-83BB01DD1107}" type="pres">
      <dgm:prSet presAssocID="{F6E37734-A7F0-43C1-8FD6-F5BEACF61633}" presName="text_2" presStyleLbl="node1" presStyleIdx="1" presStyleCnt="3">
        <dgm:presLayoutVars>
          <dgm:bulletEnabled val="1"/>
        </dgm:presLayoutVars>
      </dgm:prSet>
      <dgm:spPr/>
    </dgm:pt>
    <dgm:pt modelId="{A597F047-0D32-41B9-A45D-D9EF814567DC}" type="pres">
      <dgm:prSet presAssocID="{F6E37734-A7F0-43C1-8FD6-F5BEACF61633}" presName="accent_2" presStyleCnt="0"/>
      <dgm:spPr/>
    </dgm:pt>
    <dgm:pt modelId="{6FC32A4A-0247-4133-9A2C-A3D214BBCB2A}" type="pres">
      <dgm:prSet presAssocID="{F6E37734-A7F0-43C1-8FD6-F5BEACF61633}" presName="accentRepeatNode" presStyleLbl="solidFgAcc1" presStyleIdx="1" presStyleCnt="3"/>
      <dgm:spPr>
        <a:solidFill>
          <a:srgbClr val="FF0000"/>
        </a:solidFill>
      </dgm:spPr>
    </dgm:pt>
    <dgm:pt modelId="{6B698484-3294-4772-B25F-3F52B0396016}" type="pres">
      <dgm:prSet presAssocID="{B715A8A7-F6EA-4CC0-A41C-3FCF678024C4}" presName="text_3" presStyleLbl="node1" presStyleIdx="2" presStyleCnt="3">
        <dgm:presLayoutVars>
          <dgm:bulletEnabled val="1"/>
        </dgm:presLayoutVars>
      </dgm:prSet>
      <dgm:spPr/>
    </dgm:pt>
    <dgm:pt modelId="{08C275F6-F8D9-4779-B23F-04A41ABB3EAD}" type="pres">
      <dgm:prSet presAssocID="{B715A8A7-F6EA-4CC0-A41C-3FCF678024C4}" presName="accent_3" presStyleCnt="0"/>
      <dgm:spPr/>
    </dgm:pt>
    <dgm:pt modelId="{D7725CCF-0C30-4FCC-BD8F-4D757E471362}" type="pres">
      <dgm:prSet presAssocID="{B715A8A7-F6EA-4CC0-A41C-3FCF678024C4}" presName="accentRepeatNode" presStyleLbl="solidFgAcc1" presStyleIdx="2" presStyleCnt="3"/>
      <dgm:spPr>
        <a:solidFill>
          <a:srgbClr val="FF0000"/>
        </a:solidFill>
      </dgm:spPr>
    </dgm:pt>
  </dgm:ptLst>
  <dgm:cxnLst>
    <dgm:cxn modelId="{BF67C70F-DDCF-452E-B809-A88E03B3FB81}" type="presOf" srcId="{B715A8A7-F6EA-4CC0-A41C-3FCF678024C4}" destId="{6B698484-3294-4772-B25F-3F52B0396016}" srcOrd="0" destOrd="0" presId="urn:microsoft.com/office/officeart/2008/layout/VerticalCurvedList"/>
    <dgm:cxn modelId="{3F5FE41B-8DC1-4E4F-BED3-D72B757EF60C}" type="presOf" srcId="{769C8503-1B52-40D5-9E91-EC9D65CD60D0}" destId="{074F5C25-3B39-4FD1-8D89-5FDD9081E91D}" srcOrd="0" destOrd="0" presId="urn:microsoft.com/office/officeart/2008/layout/VerticalCurvedList"/>
    <dgm:cxn modelId="{1E342365-8C5A-4662-826E-E134A5FC67FF}" type="presOf" srcId="{F6E37734-A7F0-43C1-8FD6-F5BEACF61633}" destId="{546F6D5B-50CB-4474-8C14-83BB01DD1107}" srcOrd="0" destOrd="0" presId="urn:microsoft.com/office/officeart/2008/layout/VerticalCurvedList"/>
    <dgm:cxn modelId="{264E506D-FB62-4F29-8AC8-9B1D616BCC0E}" srcId="{AFD8433D-A438-4B21-AB12-4F61CAB3EABB}" destId="{F6E37734-A7F0-43C1-8FD6-F5BEACF61633}" srcOrd="1" destOrd="0" parTransId="{825E8671-8AF2-4809-BC83-0ED9F44B4A02}" sibTransId="{71F075BA-8B7E-42BF-B4D9-64058F78463C}"/>
    <dgm:cxn modelId="{A1B88D83-F594-485C-9B7A-8BC18C8C2169}" type="presOf" srcId="{D4B1479D-3229-4DD6-AC0D-184FCC07BF3D}" destId="{1A65DFB8-5AA6-4B44-96C5-420DC6700A97}" srcOrd="0" destOrd="0" presId="urn:microsoft.com/office/officeart/2008/layout/VerticalCurvedList"/>
    <dgm:cxn modelId="{24AD8EA9-C34F-4AD9-8D50-A840FEAC7507}" srcId="{AFD8433D-A438-4B21-AB12-4F61CAB3EABB}" destId="{B715A8A7-F6EA-4CC0-A41C-3FCF678024C4}" srcOrd="2" destOrd="0" parTransId="{B77E3D57-02FC-47E5-8EFA-0170A0100203}" sibTransId="{3BCDF6BA-119D-4AAA-9315-BE53463E359D}"/>
    <dgm:cxn modelId="{563796D6-9680-4B0B-B72D-B8E765223545}" type="presOf" srcId="{AFD8433D-A438-4B21-AB12-4F61CAB3EABB}" destId="{EE7E9B11-7AC2-4ABB-8E45-BBBFDBB47E38}" srcOrd="0" destOrd="0" presId="urn:microsoft.com/office/officeart/2008/layout/VerticalCurvedList"/>
    <dgm:cxn modelId="{C81A5CED-83C9-410B-A338-4D7BCD1F26FD}" srcId="{AFD8433D-A438-4B21-AB12-4F61CAB3EABB}" destId="{D4B1479D-3229-4DD6-AC0D-184FCC07BF3D}" srcOrd="0" destOrd="0" parTransId="{561ECF9A-5661-44C8-8A58-C7A1E04156D8}" sibTransId="{769C8503-1B52-40D5-9E91-EC9D65CD60D0}"/>
    <dgm:cxn modelId="{B40FEF9D-D13E-4EE4-ABEA-8C5B5F0F41FA}" type="presParOf" srcId="{EE7E9B11-7AC2-4ABB-8E45-BBBFDBB47E38}" destId="{4AF0A00E-CB72-4CF0-BB6D-4DE8EAFA774B}" srcOrd="0" destOrd="0" presId="urn:microsoft.com/office/officeart/2008/layout/VerticalCurvedList"/>
    <dgm:cxn modelId="{618A430B-E123-447B-A9C1-72BD280DAA3F}" type="presParOf" srcId="{4AF0A00E-CB72-4CF0-BB6D-4DE8EAFA774B}" destId="{85EDECF4-9B19-4C4A-9FCD-08DE4BAAC8BE}" srcOrd="0" destOrd="0" presId="urn:microsoft.com/office/officeart/2008/layout/VerticalCurvedList"/>
    <dgm:cxn modelId="{2CCA1BA1-DAD9-45BD-9A5A-DD45F759CB3A}" type="presParOf" srcId="{85EDECF4-9B19-4C4A-9FCD-08DE4BAAC8BE}" destId="{1FE66E21-AEBE-49CC-BB6F-D7EBA83E733A}" srcOrd="0" destOrd="0" presId="urn:microsoft.com/office/officeart/2008/layout/VerticalCurvedList"/>
    <dgm:cxn modelId="{E838B0F4-E0E9-4B6D-BDCD-F4E1320B4FBF}" type="presParOf" srcId="{85EDECF4-9B19-4C4A-9FCD-08DE4BAAC8BE}" destId="{074F5C25-3B39-4FD1-8D89-5FDD9081E91D}" srcOrd="1" destOrd="0" presId="urn:microsoft.com/office/officeart/2008/layout/VerticalCurvedList"/>
    <dgm:cxn modelId="{23117791-A667-44E1-A7E5-D6068F35A080}" type="presParOf" srcId="{85EDECF4-9B19-4C4A-9FCD-08DE4BAAC8BE}" destId="{63C27825-A3D1-42F9-AFCC-6B43E97056A3}" srcOrd="2" destOrd="0" presId="urn:microsoft.com/office/officeart/2008/layout/VerticalCurvedList"/>
    <dgm:cxn modelId="{5CF649D1-859C-470E-9DBB-6930CDC92129}" type="presParOf" srcId="{85EDECF4-9B19-4C4A-9FCD-08DE4BAAC8BE}" destId="{9197D65C-F5D9-455C-8F38-FF454E2913C0}" srcOrd="3" destOrd="0" presId="urn:microsoft.com/office/officeart/2008/layout/VerticalCurvedList"/>
    <dgm:cxn modelId="{56FAF09F-A6C5-4E91-91A6-3900A8C28730}" type="presParOf" srcId="{4AF0A00E-CB72-4CF0-BB6D-4DE8EAFA774B}" destId="{1A65DFB8-5AA6-4B44-96C5-420DC6700A97}" srcOrd="1" destOrd="0" presId="urn:microsoft.com/office/officeart/2008/layout/VerticalCurvedList"/>
    <dgm:cxn modelId="{1D461FC1-3220-4AF5-B006-9BB415D10B74}" type="presParOf" srcId="{4AF0A00E-CB72-4CF0-BB6D-4DE8EAFA774B}" destId="{8E2E96A0-8D86-47B5-8946-95272A4BB0C3}" srcOrd="2" destOrd="0" presId="urn:microsoft.com/office/officeart/2008/layout/VerticalCurvedList"/>
    <dgm:cxn modelId="{53F48884-58B3-4666-ADC8-A8C60A5F3FBD}" type="presParOf" srcId="{8E2E96A0-8D86-47B5-8946-95272A4BB0C3}" destId="{1C4214AA-513A-4539-A4A4-A50ED55B7547}" srcOrd="0" destOrd="0" presId="urn:microsoft.com/office/officeart/2008/layout/VerticalCurvedList"/>
    <dgm:cxn modelId="{895AABE0-A38F-4777-A462-CF7B197CC0D5}" type="presParOf" srcId="{4AF0A00E-CB72-4CF0-BB6D-4DE8EAFA774B}" destId="{546F6D5B-50CB-4474-8C14-83BB01DD1107}" srcOrd="3" destOrd="0" presId="urn:microsoft.com/office/officeart/2008/layout/VerticalCurvedList"/>
    <dgm:cxn modelId="{58D7CDE8-B3E6-4D05-8A10-C842C8F7521B}" type="presParOf" srcId="{4AF0A00E-CB72-4CF0-BB6D-4DE8EAFA774B}" destId="{A597F047-0D32-41B9-A45D-D9EF814567DC}" srcOrd="4" destOrd="0" presId="urn:microsoft.com/office/officeart/2008/layout/VerticalCurvedList"/>
    <dgm:cxn modelId="{F7E0D411-7349-4FB3-A763-649E6F0235B5}" type="presParOf" srcId="{A597F047-0D32-41B9-A45D-D9EF814567DC}" destId="{6FC32A4A-0247-4133-9A2C-A3D214BBCB2A}" srcOrd="0" destOrd="0" presId="urn:microsoft.com/office/officeart/2008/layout/VerticalCurvedList"/>
    <dgm:cxn modelId="{8356624C-7DA3-4FCB-A5C0-A89E35A74FBB}" type="presParOf" srcId="{4AF0A00E-CB72-4CF0-BB6D-4DE8EAFA774B}" destId="{6B698484-3294-4772-B25F-3F52B0396016}" srcOrd="5" destOrd="0" presId="urn:microsoft.com/office/officeart/2008/layout/VerticalCurvedList"/>
    <dgm:cxn modelId="{4E214C16-130F-408C-8A75-D1F71CD22ADD}" type="presParOf" srcId="{4AF0A00E-CB72-4CF0-BB6D-4DE8EAFA774B}" destId="{08C275F6-F8D9-4779-B23F-04A41ABB3EAD}" srcOrd="6" destOrd="0" presId="urn:microsoft.com/office/officeart/2008/layout/VerticalCurvedList"/>
    <dgm:cxn modelId="{7020FC31-BC25-4993-AF31-216ABE0AE043}" type="presParOf" srcId="{08C275F6-F8D9-4779-B23F-04A41ABB3EAD}" destId="{D7725CCF-0C30-4FCC-BD8F-4D757E47136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Một là,</a:t>
          </a:r>
          <a:r>
            <a:rPr lang="nl-NL" dirty="0"/>
            <a:t> xây dựng nền văn hoá Việt Nam tiên tiến, đậm đà bản sắc dân tộc, phát triển toàn diện</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Thống nhất trong đa dạng, thấm nhuần sâu sắc tinh thần nhân văn, dân chủ, tiến bộ</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10911488-C5DB-4130-9B8C-9EBEFB2AC5E0}" type="pres">
      <dgm:prSet presAssocID="{7526A6F7-6FCA-4ECA-9165-9FD6EEA52BAA}" presName="TwoNodes_1" presStyleLbl="node1" presStyleIdx="0" presStyleCnt="2">
        <dgm:presLayoutVars>
          <dgm:bulletEnabled val="1"/>
        </dgm:presLayoutVars>
      </dgm:prSet>
      <dgm:spPr/>
    </dgm:pt>
    <dgm:pt modelId="{0CA6C583-6576-469B-B9B8-35E4440E1BC1}" type="pres">
      <dgm:prSet presAssocID="{7526A6F7-6FCA-4ECA-9165-9FD6EEA52BAA}" presName="TwoNodes_2" presStyleLbl="node1" presStyleIdx="1" presStyleCnt="2">
        <dgm:presLayoutVars>
          <dgm:bulletEnabled val="1"/>
        </dgm:presLayoutVars>
      </dgm:prSet>
      <dgm:spPr/>
    </dgm:pt>
    <dgm:pt modelId="{6E21A29F-F478-4967-ADB8-101826E1EF6D}" type="pres">
      <dgm:prSet presAssocID="{7526A6F7-6FCA-4ECA-9165-9FD6EEA52BAA}" presName="TwoConn_1-2" presStyleLbl="fgAccFollowNode1" presStyleIdx="0" presStyleCnt="1">
        <dgm:presLayoutVars>
          <dgm:bulletEnabled val="1"/>
        </dgm:presLayoutVars>
      </dgm:prSet>
      <dgm:spPr/>
    </dgm:pt>
    <dgm:pt modelId="{2E81BFBB-1579-4B1C-8336-0AAC531A1579}" type="pres">
      <dgm:prSet presAssocID="{7526A6F7-6FCA-4ECA-9165-9FD6EEA52BAA}" presName="TwoNodes_1_text" presStyleLbl="node1" presStyleIdx="1" presStyleCnt="2">
        <dgm:presLayoutVars>
          <dgm:bulletEnabled val="1"/>
        </dgm:presLayoutVars>
      </dgm:prSet>
      <dgm:spPr/>
    </dgm:pt>
    <dgm:pt modelId="{495C734E-BE5D-4EDB-A080-751DAE7A0906}" type="pres">
      <dgm:prSet presAssocID="{7526A6F7-6FCA-4ECA-9165-9FD6EEA52BAA}" presName="TwoNodes_2_text" presStyleLbl="node1" presStyleIdx="1" presStyleCnt="2">
        <dgm:presLayoutVars>
          <dgm:bulletEnabled val="1"/>
        </dgm:presLayoutVars>
      </dgm:prSet>
      <dgm:spPr/>
    </dgm:pt>
  </dgm:ptLst>
  <dgm:cxnLst>
    <dgm:cxn modelId="{A507AB43-9C98-45C4-8108-5600C57CF2E4}" type="presOf" srcId="{7526A6F7-6FCA-4ECA-9165-9FD6EEA52BAA}" destId="{FFB7A98E-8AEB-46EF-91F0-CA6DC117D47A}" srcOrd="0" destOrd="0" presId="urn:microsoft.com/office/officeart/2005/8/layout/vProcess5"/>
    <dgm:cxn modelId="{94365466-D9FE-476E-925F-36DE4228958C}" type="presOf" srcId="{C40C8AA6-1262-416A-BB53-10D0D3DC71EE}" destId="{6E21A29F-F478-4967-ADB8-101826E1EF6D}" srcOrd="0" destOrd="0" presId="urn:microsoft.com/office/officeart/2005/8/layout/vProcess5"/>
    <dgm:cxn modelId="{AA41CC4C-C282-4A72-A6CB-D4405E6AD7EC}" type="presOf" srcId="{DCAA8FF0-9315-42E6-A625-EAB54853966E}" destId="{2E81BFBB-1579-4B1C-8336-0AAC531A1579}" srcOrd="1" destOrd="0" presId="urn:microsoft.com/office/officeart/2005/8/layout/vProcess5"/>
    <dgm:cxn modelId="{2203F36C-C1E0-4D6F-B24C-E98508BD60A7}" type="presOf" srcId="{5D25C15F-2194-4CF8-8ED0-CB49DABFAD18}" destId="{495C734E-BE5D-4EDB-A080-751DAE7A0906}"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843C95C9-6D5C-4F8D-BA59-850914F69751}" type="presOf" srcId="{5D25C15F-2194-4CF8-8ED0-CB49DABFAD18}" destId="{0CA6C583-6576-469B-B9B8-35E4440E1BC1}" srcOrd="0" destOrd="0" presId="urn:microsoft.com/office/officeart/2005/8/layout/vProcess5"/>
    <dgm:cxn modelId="{0D8249D1-309B-4BA5-B1F2-ABF773585AEB}" type="presOf" srcId="{DCAA8FF0-9315-42E6-A625-EAB54853966E}" destId="{10911488-C5DB-4130-9B8C-9EBEFB2AC5E0}" srcOrd="0" destOrd="0" presId="urn:microsoft.com/office/officeart/2005/8/layout/vProcess5"/>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3DFF5556-F6D3-4725-8710-EE393AA35598}" type="presParOf" srcId="{FFB7A98E-8AEB-46EF-91F0-CA6DC117D47A}" destId="{10911488-C5DB-4130-9B8C-9EBEFB2AC5E0}" srcOrd="1" destOrd="0" presId="urn:microsoft.com/office/officeart/2005/8/layout/vProcess5"/>
    <dgm:cxn modelId="{C3627A4C-4D0D-4F9C-8A6A-2E93A1A35A54}" type="presParOf" srcId="{FFB7A98E-8AEB-46EF-91F0-CA6DC117D47A}" destId="{0CA6C583-6576-469B-B9B8-35E4440E1BC1}" srcOrd="2" destOrd="0" presId="urn:microsoft.com/office/officeart/2005/8/layout/vProcess5"/>
    <dgm:cxn modelId="{742CA2E1-20FF-4388-AD1F-A06BAEB26ACC}" type="presParOf" srcId="{FFB7A98E-8AEB-46EF-91F0-CA6DC117D47A}" destId="{6E21A29F-F478-4967-ADB8-101826E1EF6D}" srcOrd="3" destOrd="0" presId="urn:microsoft.com/office/officeart/2005/8/layout/vProcess5"/>
    <dgm:cxn modelId="{C54617A5-4FAA-471B-8F25-4F77B7A7C378}" type="presParOf" srcId="{FFB7A98E-8AEB-46EF-91F0-CA6DC117D47A}" destId="{2E81BFBB-1579-4B1C-8336-0AAC531A1579}" srcOrd="4" destOrd="0" presId="urn:microsoft.com/office/officeart/2005/8/layout/vProcess5"/>
    <dgm:cxn modelId="{A6F847F2-0DAB-414D-B758-1E2C7D9CCD5D}" type="presParOf" srcId="{FFB7A98E-8AEB-46EF-91F0-CA6DC117D47A}" destId="{495C734E-BE5D-4EDB-A080-751DAE7A0906}" srcOrd="5"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Hai là, </a:t>
          </a:r>
          <a:r>
            <a:rPr lang="nl-NL" dirty="0"/>
            <a:t>con người là trung tâm của chiến lược phát triển, đồng thời là chủ thể phát triển</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Tôn trọng và bảo vệ quyền con người, gắn quyền con người với quyền và lợi ích của dân tộc</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8375B641-0A48-4210-BBDB-6D807129D50B}">
      <dgm:prSet phldrT="[Text]"/>
      <dgm:spPr>
        <a:solidFill>
          <a:schemeClr val="accent6">
            <a:lumMod val="50000"/>
          </a:schemeClr>
        </a:solidFill>
      </dgm:spPr>
      <dgm:t>
        <a:bodyPr/>
        <a:lstStyle/>
        <a:p>
          <a:pPr algn="just"/>
          <a:r>
            <a:rPr lang="nl-NL"/>
            <a:t>Kết hợp và phát huy đầy đủ vai trò của xã hội, gia đình, nhà trường, từng tập thể lao động, các đoàn thể và cộng đồng dân cư trong việc chăm lo xây dựng con người Việt Nam </a:t>
          </a:r>
          <a:endParaRPr lang="en-US" dirty="0"/>
        </a:p>
      </dgm:t>
    </dgm:pt>
    <dgm:pt modelId="{611B9B52-CB30-4743-994B-82CF5645208E}" type="parTrans" cxnId="{C53309C1-DCB8-4C07-8C8B-B7A3DABFD4C0}">
      <dgm:prSet/>
      <dgm:spPr/>
    </dgm:pt>
    <dgm:pt modelId="{5EE44773-8B06-477D-ACAC-B0E1B5CD3B14}" type="sibTrans" cxnId="{C53309C1-DCB8-4C07-8C8B-B7A3DABFD4C0}">
      <dgm:prSet/>
      <dgm:spPr/>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A6EAE0D0-9A7D-422E-916A-915D149ED04B}" type="pres">
      <dgm:prSet presAssocID="{7526A6F7-6FCA-4ECA-9165-9FD6EEA52BAA}" presName="ThreeNodes_1" presStyleLbl="node1" presStyleIdx="0" presStyleCnt="3">
        <dgm:presLayoutVars>
          <dgm:bulletEnabled val="1"/>
        </dgm:presLayoutVars>
      </dgm:prSet>
      <dgm:spPr/>
    </dgm:pt>
    <dgm:pt modelId="{45687965-8E51-46D4-97DA-14A68B8ECB87}" type="pres">
      <dgm:prSet presAssocID="{7526A6F7-6FCA-4ECA-9165-9FD6EEA52BAA}" presName="ThreeNodes_2" presStyleLbl="node1" presStyleIdx="1" presStyleCnt="3">
        <dgm:presLayoutVars>
          <dgm:bulletEnabled val="1"/>
        </dgm:presLayoutVars>
      </dgm:prSet>
      <dgm:spPr/>
    </dgm:pt>
    <dgm:pt modelId="{934B6FD3-1964-413F-8DC2-AA83687E3E00}" type="pres">
      <dgm:prSet presAssocID="{7526A6F7-6FCA-4ECA-9165-9FD6EEA52BAA}" presName="ThreeNodes_3" presStyleLbl="node1" presStyleIdx="2" presStyleCnt="3">
        <dgm:presLayoutVars>
          <dgm:bulletEnabled val="1"/>
        </dgm:presLayoutVars>
      </dgm:prSet>
      <dgm:spPr/>
    </dgm:pt>
    <dgm:pt modelId="{4B438556-BD2F-414A-894F-A8A170B594A8}" type="pres">
      <dgm:prSet presAssocID="{7526A6F7-6FCA-4ECA-9165-9FD6EEA52BAA}" presName="ThreeConn_1-2" presStyleLbl="fgAccFollowNode1" presStyleIdx="0" presStyleCnt="2">
        <dgm:presLayoutVars>
          <dgm:bulletEnabled val="1"/>
        </dgm:presLayoutVars>
      </dgm:prSet>
      <dgm:spPr/>
    </dgm:pt>
    <dgm:pt modelId="{06DF0170-DE6C-4258-8B8F-BC7C71A13B09}" type="pres">
      <dgm:prSet presAssocID="{7526A6F7-6FCA-4ECA-9165-9FD6EEA52BAA}" presName="ThreeConn_2-3" presStyleLbl="fgAccFollowNode1" presStyleIdx="1" presStyleCnt="2">
        <dgm:presLayoutVars>
          <dgm:bulletEnabled val="1"/>
        </dgm:presLayoutVars>
      </dgm:prSet>
      <dgm:spPr/>
    </dgm:pt>
    <dgm:pt modelId="{4A1F870A-D5C0-446E-9874-D48F6C94EFC0}" type="pres">
      <dgm:prSet presAssocID="{7526A6F7-6FCA-4ECA-9165-9FD6EEA52BAA}" presName="ThreeNodes_1_text" presStyleLbl="node1" presStyleIdx="2" presStyleCnt="3">
        <dgm:presLayoutVars>
          <dgm:bulletEnabled val="1"/>
        </dgm:presLayoutVars>
      </dgm:prSet>
      <dgm:spPr/>
    </dgm:pt>
    <dgm:pt modelId="{BE55FCC3-2F00-415F-BA16-866DD560BFE3}" type="pres">
      <dgm:prSet presAssocID="{7526A6F7-6FCA-4ECA-9165-9FD6EEA52BAA}" presName="ThreeNodes_2_text" presStyleLbl="node1" presStyleIdx="2" presStyleCnt="3">
        <dgm:presLayoutVars>
          <dgm:bulletEnabled val="1"/>
        </dgm:presLayoutVars>
      </dgm:prSet>
      <dgm:spPr/>
    </dgm:pt>
    <dgm:pt modelId="{83D624F3-8561-4B47-8358-41B82251BAE7}" type="pres">
      <dgm:prSet presAssocID="{7526A6F7-6FCA-4ECA-9165-9FD6EEA52BAA}" presName="ThreeNodes_3_text" presStyleLbl="node1" presStyleIdx="2" presStyleCnt="3">
        <dgm:presLayoutVars>
          <dgm:bulletEnabled val="1"/>
        </dgm:presLayoutVars>
      </dgm:prSet>
      <dgm:spPr/>
    </dgm:pt>
  </dgm:ptLst>
  <dgm:cxnLst>
    <dgm:cxn modelId="{54D59613-4A03-4124-85EA-0ED7474DF4AA}" type="presOf" srcId="{DCAA8FF0-9315-42E6-A625-EAB54853966E}" destId="{A6EAE0D0-9A7D-422E-916A-915D149ED04B}" srcOrd="0" destOrd="0" presId="urn:microsoft.com/office/officeart/2005/8/layout/vProcess5"/>
    <dgm:cxn modelId="{EF84AF60-ED77-48C0-AF8E-849823193648}" type="presOf" srcId="{8375B641-0A48-4210-BBDB-6D807129D50B}" destId="{934B6FD3-1964-413F-8DC2-AA83687E3E00}" srcOrd="0" destOrd="0" presId="urn:microsoft.com/office/officeart/2005/8/layout/vProcess5"/>
    <dgm:cxn modelId="{A507AB43-9C98-45C4-8108-5600C57CF2E4}" type="presOf" srcId="{7526A6F7-6FCA-4ECA-9165-9FD6EEA52BAA}" destId="{FFB7A98E-8AEB-46EF-91F0-CA6DC117D47A}" srcOrd="0" destOrd="0" presId="urn:microsoft.com/office/officeart/2005/8/layout/vProcess5"/>
    <dgm:cxn modelId="{B6A99846-4217-43F3-952B-AA618DC5DC68}" type="presOf" srcId="{5D25C15F-2194-4CF8-8ED0-CB49DABFAD18}" destId="{45687965-8E51-46D4-97DA-14A68B8ECB87}" srcOrd="0" destOrd="0" presId="urn:microsoft.com/office/officeart/2005/8/layout/vProcess5"/>
    <dgm:cxn modelId="{8FC41C72-E031-4A7A-89E7-4BED36FCD2DE}" type="presOf" srcId="{DCAA8FF0-9315-42E6-A625-EAB54853966E}" destId="{4A1F870A-D5C0-446E-9874-D48F6C94EFC0}" srcOrd="1" destOrd="0" presId="urn:microsoft.com/office/officeart/2005/8/layout/vProcess5"/>
    <dgm:cxn modelId="{0D2B3273-561D-40B7-B1A5-3331ADC2FDC6}" type="presOf" srcId="{5D25C15F-2194-4CF8-8ED0-CB49DABFAD18}" destId="{BE55FCC3-2F00-415F-BA16-866DD560BFE3}"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C53309C1-DCB8-4C07-8C8B-B7A3DABFD4C0}" srcId="{7526A6F7-6FCA-4ECA-9165-9FD6EEA52BAA}" destId="{8375B641-0A48-4210-BBDB-6D807129D50B}" srcOrd="2" destOrd="0" parTransId="{611B9B52-CB30-4743-994B-82CF5645208E}" sibTransId="{5EE44773-8B06-477D-ACAC-B0E1B5CD3B14}"/>
    <dgm:cxn modelId="{A4A87DDF-7C97-4991-BF6F-49048BECCA86}" type="presOf" srcId="{D11D2D9E-9D44-4E8A-8C1C-D42E2DB49FF3}" destId="{06DF0170-DE6C-4258-8B8F-BC7C71A13B09}" srcOrd="0" destOrd="0" presId="urn:microsoft.com/office/officeart/2005/8/layout/vProcess5"/>
    <dgm:cxn modelId="{954A05E3-44D7-46CF-A134-443C26E03F24}" type="presOf" srcId="{8375B641-0A48-4210-BBDB-6D807129D50B}" destId="{83D624F3-8561-4B47-8358-41B82251BAE7}" srcOrd="1" destOrd="0" presId="urn:microsoft.com/office/officeart/2005/8/layout/vProcess5"/>
    <dgm:cxn modelId="{18E914E5-365B-45D8-BB61-BB2E1E040FEC}" type="presOf" srcId="{C40C8AA6-1262-416A-BB53-10D0D3DC71EE}" destId="{4B438556-BD2F-414A-894F-A8A170B594A8}" srcOrd="0" destOrd="0" presId="urn:microsoft.com/office/officeart/2005/8/layout/vProcess5"/>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7AA1B3DC-709E-449A-BE5B-F521F0B550EB}" type="presParOf" srcId="{FFB7A98E-8AEB-46EF-91F0-CA6DC117D47A}" destId="{A6EAE0D0-9A7D-422E-916A-915D149ED04B}" srcOrd="1" destOrd="0" presId="urn:microsoft.com/office/officeart/2005/8/layout/vProcess5"/>
    <dgm:cxn modelId="{B8DAABD6-B512-4032-A2CA-332252240596}" type="presParOf" srcId="{FFB7A98E-8AEB-46EF-91F0-CA6DC117D47A}" destId="{45687965-8E51-46D4-97DA-14A68B8ECB87}" srcOrd="2" destOrd="0" presId="urn:microsoft.com/office/officeart/2005/8/layout/vProcess5"/>
    <dgm:cxn modelId="{F3850D67-FEBE-4C12-B0ED-30A291C2786E}" type="presParOf" srcId="{FFB7A98E-8AEB-46EF-91F0-CA6DC117D47A}" destId="{934B6FD3-1964-413F-8DC2-AA83687E3E00}" srcOrd="3" destOrd="0" presId="urn:microsoft.com/office/officeart/2005/8/layout/vProcess5"/>
    <dgm:cxn modelId="{59EF7A6D-9DCC-4E60-A554-B271358569ED}" type="presParOf" srcId="{FFB7A98E-8AEB-46EF-91F0-CA6DC117D47A}" destId="{4B438556-BD2F-414A-894F-A8A170B594A8}" srcOrd="4" destOrd="0" presId="urn:microsoft.com/office/officeart/2005/8/layout/vProcess5"/>
    <dgm:cxn modelId="{C561933A-6DF9-42D0-809D-B538A1572951}" type="presParOf" srcId="{FFB7A98E-8AEB-46EF-91F0-CA6DC117D47A}" destId="{06DF0170-DE6C-4258-8B8F-BC7C71A13B09}" srcOrd="5" destOrd="0" presId="urn:microsoft.com/office/officeart/2005/8/layout/vProcess5"/>
    <dgm:cxn modelId="{38D5139E-58D2-480E-BD39-2434B3564F59}" type="presParOf" srcId="{FFB7A98E-8AEB-46EF-91F0-CA6DC117D47A}" destId="{4A1F870A-D5C0-446E-9874-D48F6C94EFC0}" srcOrd="6" destOrd="0" presId="urn:microsoft.com/office/officeart/2005/8/layout/vProcess5"/>
    <dgm:cxn modelId="{76A3081B-5559-46A9-B1CA-40A77541ABC0}" type="presParOf" srcId="{FFB7A98E-8AEB-46EF-91F0-CA6DC117D47A}" destId="{BE55FCC3-2F00-415F-BA16-866DD560BFE3}" srcOrd="7" destOrd="0" presId="urn:microsoft.com/office/officeart/2005/8/layout/vProcess5"/>
    <dgm:cxn modelId="{7AE9D4FA-5C24-4810-971F-133F92DBC1A7}" type="presParOf" srcId="{FFB7A98E-8AEB-46EF-91F0-CA6DC117D47A}" destId="{83D624F3-8561-4B47-8358-41B82251BAE7}" srcOrd="8"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Ba là</a:t>
          </a:r>
          <a:r>
            <a:rPr lang="nl-NL" i="1"/>
            <a:t>, </a:t>
          </a:r>
          <a:r>
            <a:rPr lang="nl-NL"/>
            <a:t>giáo dục và đào tạo có sứ mệnh nâng cao dân trí, phát triển nguồn nhân lực, bồi dưỡng nhân tài, góp phần quan trọng phát triển đất nước</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a:t>Tạo đột phá trong đổi mới căn bản, toàn diện giáo dục và đào tạo, phát triển nguồn nhân lực chất lượng cao, thu hút và trọng dụng nhân tài.</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547A7118-28C1-492E-922F-A01F607FF520}" type="pres">
      <dgm:prSet presAssocID="{7526A6F7-6FCA-4ECA-9165-9FD6EEA52BAA}" presName="TwoNodes_1" presStyleLbl="node1" presStyleIdx="0" presStyleCnt="2">
        <dgm:presLayoutVars>
          <dgm:bulletEnabled val="1"/>
        </dgm:presLayoutVars>
      </dgm:prSet>
      <dgm:spPr/>
    </dgm:pt>
    <dgm:pt modelId="{0929F844-CB02-40D1-A2E1-18412322FFF3}" type="pres">
      <dgm:prSet presAssocID="{7526A6F7-6FCA-4ECA-9165-9FD6EEA52BAA}" presName="TwoNodes_2" presStyleLbl="node1" presStyleIdx="1" presStyleCnt="2">
        <dgm:presLayoutVars>
          <dgm:bulletEnabled val="1"/>
        </dgm:presLayoutVars>
      </dgm:prSet>
      <dgm:spPr/>
    </dgm:pt>
    <dgm:pt modelId="{80021804-7AE9-4BB5-B518-C99F00824A54}" type="pres">
      <dgm:prSet presAssocID="{7526A6F7-6FCA-4ECA-9165-9FD6EEA52BAA}" presName="TwoConn_1-2" presStyleLbl="fgAccFollowNode1" presStyleIdx="0" presStyleCnt="1">
        <dgm:presLayoutVars>
          <dgm:bulletEnabled val="1"/>
        </dgm:presLayoutVars>
      </dgm:prSet>
      <dgm:spPr/>
    </dgm:pt>
    <dgm:pt modelId="{9169BA28-3AD6-4E56-8D71-70AFDEB493B2}" type="pres">
      <dgm:prSet presAssocID="{7526A6F7-6FCA-4ECA-9165-9FD6EEA52BAA}" presName="TwoNodes_1_text" presStyleLbl="node1" presStyleIdx="1" presStyleCnt="2">
        <dgm:presLayoutVars>
          <dgm:bulletEnabled val="1"/>
        </dgm:presLayoutVars>
      </dgm:prSet>
      <dgm:spPr/>
    </dgm:pt>
    <dgm:pt modelId="{092998BF-DB70-4FD5-AF9B-68E8E3C6BBBA}" type="pres">
      <dgm:prSet presAssocID="{7526A6F7-6FCA-4ECA-9165-9FD6EEA52BAA}" presName="TwoNodes_2_text" presStyleLbl="node1" presStyleIdx="1" presStyleCnt="2">
        <dgm:presLayoutVars>
          <dgm:bulletEnabled val="1"/>
        </dgm:presLayoutVars>
      </dgm:prSet>
      <dgm:spPr/>
    </dgm:pt>
  </dgm:ptLst>
  <dgm:cxnLst>
    <dgm:cxn modelId="{7C84BD40-0447-4C99-93A4-46A233798DA6}" type="presOf" srcId="{5D25C15F-2194-4CF8-8ED0-CB49DABFAD18}" destId="{0929F844-CB02-40D1-A2E1-18412322FFF3}" srcOrd="0" destOrd="0" presId="urn:microsoft.com/office/officeart/2005/8/layout/vProcess5"/>
    <dgm:cxn modelId="{8F408A5B-03C1-4E0A-9FA9-9D1B6177A3B4}" type="presOf" srcId="{DCAA8FF0-9315-42E6-A625-EAB54853966E}" destId="{547A7118-28C1-492E-922F-A01F607FF520}" srcOrd="0" destOrd="0" presId="urn:microsoft.com/office/officeart/2005/8/layout/vProcess5"/>
    <dgm:cxn modelId="{A507AB43-9C98-45C4-8108-5600C57CF2E4}" type="presOf" srcId="{7526A6F7-6FCA-4ECA-9165-9FD6EEA52BAA}" destId="{FFB7A98E-8AEB-46EF-91F0-CA6DC117D47A}" srcOrd="0" destOrd="0" presId="urn:microsoft.com/office/officeart/2005/8/layout/vProcess5"/>
    <dgm:cxn modelId="{72F0A29C-712D-4DDE-A19F-3AEA7E29410E}" type="presOf" srcId="{5D25C15F-2194-4CF8-8ED0-CB49DABFAD18}" destId="{092998BF-DB70-4FD5-AF9B-68E8E3C6BBBA}"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375338C2-A199-47C9-8C44-A54EC722157C}" type="presOf" srcId="{C40C8AA6-1262-416A-BB53-10D0D3DC71EE}" destId="{80021804-7AE9-4BB5-B518-C99F00824A54}" srcOrd="0" destOrd="0" presId="urn:microsoft.com/office/officeart/2005/8/layout/vProcess5"/>
    <dgm:cxn modelId="{9B910DD8-9F5D-4DB9-80DE-070FB4B9B418}" type="presOf" srcId="{DCAA8FF0-9315-42E6-A625-EAB54853966E}" destId="{9169BA28-3AD6-4E56-8D71-70AFDEB493B2}" srcOrd="1" destOrd="0" presId="urn:microsoft.com/office/officeart/2005/8/layout/vProcess5"/>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3DC1E368-0FBB-4187-8CCD-FA08BE8FC2B5}" type="presParOf" srcId="{FFB7A98E-8AEB-46EF-91F0-CA6DC117D47A}" destId="{547A7118-28C1-492E-922F-A01F607FF520}" srcOrd="1" destOrd="0" presId="urn:microsoft.com/office/officeart/2005/8/layout/vProcess5"/>
    <dgm:cxn modelId="{4C79A0D7-0570-4126-B270-3F9E8C05A928}" type="presParOf" srcId="{FFB7A98E-8AEB-46EF-91F0-CA6DC117D47A}" destId="{0929F844-CB02-40D1-A2E1-18412322FFF3}" srcOrd="2" destOrd="0" presId="urn:microsoft.com/office/officeart/2005/8/layout/vProcess5"/>
    <dgm:cxn modelId="{EAEA61B1-83B9-47FC-8DC4-7E74729F4B31}" type="presParOf" srcId="{FFB7A98E-8AEB-46EF-91F0-CA6DC117D47A}" destId="{80021804-7AE9-4BB5-B518-C99F00824A54}" srcOrd="3" destOrd="0" presId="urn:microsoft.com/office/officeart/2005/8/layout/vProcess5"/>
    <dgm:cxn modelId="{A89F490F-42B6-4771-9FDD-C4234C6DBC36}" type="presParOf" srcId="{FFB7A98E-8AEB-46EF-91F0-CA6DC117D47A}" destId="{9169BA28-3AD6-4E56-8D71-70AFDEB493B2}" srcOrd="4" destOrd="0" presId="urn:microsoft.com/office/officeart/2005/8/layout/vProcess5"/>
    <dgm:cxn modelId="{5C8680FB-BAA5-4CE2-BD81-C5E0A51DDB46}" type="presParOf" srcId="{FFB7A98E-8AEB-46EF-91F0-CA6DC117D47A}" destId="{092998BF-DB70-4FD5-AF9B-68E8E3C6BBBA}" srcOrd="5"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Bốn là</a:t>
          </a:r>
          <a:r>
            <a:rPr lang="nl-NL" i="1"/>
            <a:t>, , </a:t>
          </a:r>
          <a:r>
            <a:rPr lang="nl-NL"/>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Thúc đẩy nghiên cứu, chuyển giao, ứng dụng mạnh mẽ thành tựu của cuộc cách mạng công nghiệp lần thứ tư vào mọi lĩnh vực của đời sống xã hội</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474AFC83-7791-43D0-AA8E-CD2E4FA981A4}" type="pres">
      <dgm:prSet presAssocID="{7526A6F7-6FCA-4ECA-9165-9FD6EEA52BAA}" presName="TwoNodes_1" presStyleLbl="node1" presStyleIdx="0" presStyleCnt="2">
        <dgm:presLayoutVars>
          <dgm:bulletEnabled val="1"/>
        </dgm:presLayoutVars>
      </dgm:prSet>
      <dgm:spPr/>
    </dgm:pt>
    <dgm:pt modelId="{E5913CE9-15FC-40C7-BE54-A109E3FB0E84}" type="pres">
      <dgm:prSet presAssocID="{7526A6F7-6FCA-4ECA-9165-9FD6EEA52BAA}" presName="TwoNodes_2" presStyleLbl="node1" presStyleIdx="1" presStyleCnt="2">
        <dgm:presLayoutVars>
          <dgm:bulletEnabled val="1"/>
        </dgm:presLayoutVars>
      </dgm:prSet>
      <dgm:spPr/>
    </dgm:pt>
    <dgm:pt modelId="{5E9F75B1-A699-449A-9E9A-2F661B3908F2}" type="pres">
      <dgm:prSet presAssocID="{7526A6F7-6FCA-4ECA-9165-9FD6EEA52BAA}" presName="TwoConn_1-2" presStyleLbl="fgAccFollowNode1" presStyleIdx="0" presStyleCnt="1">
        <dgm:presLayoutVars>
          <dgm:bulletEnabled val="1"/>
        </dgm:presLayoutVars>
      </dgm:prSet>
      <dgm:spPr/>
    </dgm:pt>
    <dgm:pt modelId="{B9946924-6DAE-434D-A413-2E7BE76BE606}" type="pres">
      <dgm:prSet presAssocID="{7526A6F7-6FCA-4ECA-9165-9FD6EEA52BAA}" presName="TwoNodes_1_text" presStyleLbl="node1" presStyleIdx="1" presStyleCnt="2">
        <dgm:presLayoutVars>
          <dgm:bulletEnabled val="1"/>
        </dgm:presLayoutVars>
      </dgm:prSet>
      <dgm:spPr/>
    </dgm:pt>
    <dgm:pt modelId="{07628C66-B08F-49A8-9479-DFB4436D6784}" type="pres">
      <dgm:prSet presAssocID="{7526A6F7-6FCA-4ECA-9165-9FD6EEA52BAA}" presName="TwoNodes_2_text" presStyleLbl="node1" presStyleIdx="1" presStyleCnt="2">
        <dgm:presLayoutVars>
          <dgm:bulletEnabled val="1"/>
        </dgm:presLayoutVars>
      </dgm:prSet>
      <dgm:spPr/>
    </dgm:pt>
  </dgm:ptLst>
  <dgm:cxnLst>
    <dgm:cxn modelId="{C3CF6637-D186-4EF3-9DAA-27C29420C522}" type="presOf" srcId="{DCAA8FF0-9315-42E6-A625-EAB54853966E}" destId="{B9946924-6DAE-434D-A413-2E7BE76BE606}" srcOrd="1" destOrd="0" presId="urn:microsoft.com/office/officeart/2005/8/layout/vProcess5"/>
    <dgm:cxn modelId="{A507AB43-9C98-45C4-8108-5600C57CF2E4}" type="presOf" srcId="{7526A6F7-6FCA-4ECA-9165-9FD6EEA52BAA}" destId="{FFB7A98E-8AEB-46EF-91F0-CA6DC117D47A}" srcOrd="0" destOrd="0" presId="urn:microsoft.com/office/officeart/2005/8/layout/vProcess5"/>
    <dgm:cxn modelId="{47DAF044-7FB6-4E33-B92A-8592858DB751}" type="presOf" srcId="{5D25C15F-2194-4CF8-8ED0-CB49DABFAD18}" destId="{E5913CE9-15FC-40C7-BE54-A109E3FB0E84}" srcOrd="0" destOrd="0" presId="urn:microsoft.com/office/officeart/2005/8/layout/vProcess5"/>
    <dgm:cxn modelId="{A895CC4B-9AC2-4FB2-8E37-1F6A1AAD6B5B}" type="presOf" srcId="{DCAA8FF0-9315-42E6-A625-EAB54853966E}" destId="{474AFC83-7791-43D0-AA8E-CD2E4FA981A4}" srcOrd="0" destOrd="0" presId="urn:microsoft.com/office/officeart/2005/8/layout/vProcess5"/>
    <dgm:cxn modelId="{3446D976-69C1-434A-83E9-97534647DD5C}" type="presOf" srcId="{C40C8AA6-1262-416A-BB53-10D0D3DC71EE}" destId="{5E9F75B1-A699-449A-9E9A-2F661B3908F2}" srcOrd="0" destOrd="0" presId="urn:microsoft.com/office/officeart/2005/8/layout/vProcess5"/>
    <dgm:cxn modelId="{7B80AEA0-7851-431A-8B8E-AD9FE5E65F69}" type="presOf" srcId="{5D25C15F-2194-4CF8-8ED0-CB49DABFAD18}" destId="{07628C66-B08F-49A8-9479-DFB4436D6784}"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B9886453-BF5F-4E55-A8AE-143389D18E37}" type="presParOf" srcId="{FFB7A98E-8AEB-46EF-91F0-CA6DC117D47A}" destId="{474AFC83-7791-43D0-AA8E-CD2E4FA981A4}" srcOrd="1" destOrd="0" presId="urn:microsoft.com/office/officeart/2005/8/layout/vProcess5"/>
    <dgm:cxn modelId="{E4423095-1F75-4EE9-AF68-67AD46797A71}" type="presParOf" srcId="{FFB7A98E-8AEB-46EF-91F0-CA6DC117D47A}" destId="{E5913CE9-15FC-40C7-BE54-A109E3FB0E84}" srcOrd="2" destOrd="0" presId="urn:microsoft.com/office/officeart/2005/8/layout/vProcess5"/>
    <dgm:cxn modelId="{ECC76E28-C9BF-463A-BC49-F5D1A809CE20}" type="presParOf" srcId="{FFB7A98E-8AEB-46EF-91F0-CA6DC117D47A}" destId="{5E9F75B1-A699-449A-9E9A-2F661B3908F2}" srcOrd="3" destOrd="0" presId="urn:microsoft.com/office/officeart/2005/8/layout/vProcess5"/>
    <dgm:cxn modelId="{330CF278-C81C-44AB-B7F0-0A9E2F3849A3}" type="presParOf" srcId="{FFB7A98E-8AEB-46EF-91F0-CA6DC117D47A}" destId="{B9946924-6DAE-434D-A413-2E7BE76BE606}" srcOrd="4" destOrd="0" presId="urn:microsoft.com/office/officeart/2005/8/layout/vProcess5"/>
    <dgm:cxn modelId="{1351F841-B110-414E-9881-725CED988363}" type="presParOf" srcId="{FFB7A98E-8AEB-46EF-91F0-CA6DC117D47A}" destId="{07628C66-B08F-49A8-9479-DFB4436D6784}" srcOrd="5"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Năm là, </a:t>
          </a:r>
          <a:r>
            <a:rPr lang="nl-NL" dirty="0"/>
            <a:t>bảo vệ môi trường là trách nhiệm của cả hệ thống chính trị, của toàn xã hội và nghĩa vụ của mọi công dân. </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a:t>Chủ động thích ứng có hiệu quả với biến đổi khí hậu, phòng, chống và giảm nhẹ thiên tai, dịch bệnh</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A4C24B54-F3E3-47FA-BDE7-90E853384237}">
      <dgm:prSet phldrT="[Text]"/>
      <dgm:spPr>
        <a:solidFill>
          <a:schemeClr val="accent6">
            <a:lumMod val="50000"/>
          </a:schemeClr>
        </a:solidFill>
      </dgm:spPr>
      <dgm:t>
        <a:bodyPr/>
        <a:lstStyle/>
        <a:p>
          <a:pPr algn="just"/>
          <a:r>
            <a:rPr lang="nl-NL" dirty="0"/>
            <a:t>Lấy bảo vệ môi trường sống và sức khoẻ nhân dân làm mục tiêu hàng đầu; kiên quyết loại bỏ những dự án gây ô nhiễm môi trường</a:t>
          </a:r>
          <a:endParaRPr lang="en-US" dirty="0"/>
        </a:p>
      </dgm:t>
    </dgm:pt>
    <dgm:pt modelId="{2A4853FD-E309-4CEA-884B-506186A11DA0}" type="parTrans" cxnId="{544F55C4-AB3B-48BE-B519-CC146EEAAA59}">
      <dgm:prSet/>
      <dgm:spPr/>
    </dgm:pt>
    <dgm:pt modelId="{3F5600CD-FD5D-444D-9DF8-9FCBCBEA134A}" type="sibTrans" cxnId="{544F55C4-AB3B-48BE-B519-CC146EEAAA59}">
      <dgm:prSet/>
      <dgm:spPr/>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2059E67A-7E4C-424A-B3A8-C49A065C24F3}" type="pres">
      <dgm:prSet presAssocID="{7526A6F7-6FCA-4ECA-9165-9FD6EEA52BAA}" presName="ThreeNodes_1" presStyleLbl="node1" presStyleIdx="0" presStyleCnt="3">
        <dgm:presLayoutVars>
          <dgm:bulletEnabled val="1"/>
        </dgm:presLayoutVars>
      </dgm:prSet>
      <dgm:spPr/>
    </dgm:pt>
    <dgm:pt modelId="{E10D39D5-646B-4A95-97DD-7BD973EA431E}" type="pres">
      <dgm:prSet presAssocID="{7526A6F7-6FCA-4ECA-9165-9FD6EEA52BAA}" presName="ThreeNodes_2" presStyleLbl="node1" presStyleIdx="1" presStyleCnt="3">
        <dgm:presLayoutVars>
          <dgm:bulletEnabled val="1"/>
        </dgm:presLayoutVars>
      </dgm:prSet>
      <dgm:spPr/>
    </dgm:pt>
    <dgm:pt modelId="{637670D7-9A60-4E24-A8CA-162C3D623FE4}" type="pres">
      <dgm:prSet presAssocID="{7526A6F7-6FCA-4ECA-9165-9FD6EEA52BAA}" presName="ThreeNodes_3" presStyleLbl="node1" presStyleIdx="2" presStyleCnt="3">
        <dgm:presLayoutVars>
          <dgm:bulletEnabled val="1"/>
        </dgm:presLayoutVars>
      </dgm:prSet>
      <dgm:spPr/>
    </dgm:pt>
    <dgm:pt modelId="{984238D4-38B0-4EC4-A77A-C8061084E220}" type="pres">
      <dgm:prSet presAssocID="{7526A6F7-6FCA-4ECA-9165-9FD6EEA52BAA}" presName="ThreeConn_1-2" presStyleLbl="fgAccFollowNode1" presStyleIdx="0" presStyleCnt="2">
        <dgm:presLayoutVars>
          <dgm:bulletEnabled val="1"/>
        </dgm:presLayoutVars>
      </dgm:prSet>
      <dgm:spPr/>
    </dgm:pt>
    <dgm:pt modelId="{F7A65E9A-47E2-41EA-A169-0E84642BE2F8}" type="pres">
      <dgm:prSet presAssocID="{7526A6F7-6FCA-4ECA-9165-9FD6EEA52BAA}" presName="ThreeConn_2-3" presStyleLbl="fgAccFollowNode1" presStyleIdx="1" presStyleCnt="2">
        <dgm:presLayoutVars>
          <dgm:bulletEnabled val="1"/>
        </dgm:presLayoutVars>
      </dgm:prSet>
      <dgm:spPr/>
    </dgm:pt>
    <dgm:pt modelId="{EE1BFDF0-608B-4136-B42C-3CF3BC4C62A8}" type="pres">
      <dgm:prSet presAssocID="{7526A6F7-6FCA-4ECA-9165-9FD6EEA52BAA}" presName="ThreeNodes_1_text" presStyleLbl="node1" presStyleIdx="2" presStyleCnt="3">
        <dgm:presLayoutVars>
          <dgm:bulletEnabled val="1"/>
        </dgm:presLayoutVars>
      </dgm:prSet>
      <dgm:spPr/>
    </dgm:pt>
    <dgm:pt modelId="{619467EB-7A45-4FE9-9D39-8E91139DACC8}" type="pres">
      <dgm:prSet presAssocID="{7526A6F7-6FCA-4ECA-9165-9FD6EEA52BAA}" presName="ThreeNodes_2_text" presStyleLbl="node1" presStyleIdx="2" presStyleCnt="3">
        <dgm:presLayoutVars>
          <dgm:bulletEnabled val="1"/>
        </dgm:presLayoutVars>
      </dgm:prSet>
      <dgm:spPr/>
    </dgm:pt>
    <dgm:pt modelId="{FCAA2968-224A-4997-A9EF-33D4EC6A6081}" type="pres">
      <dgm:prSet presAssocID="{7526A6F7-6FCA-4ECA-9165-9FD6EEA52BAA}" presName="ThreeNodes_3_text" presStyleLbl="node1" presStyleIdx="2" presStyleCnt="3">
        <dgm:presLayoutVars>
          <dgm:bulletEnabled val="1"/>
        </dgm:presLayoutVars>
      </dgm:prSet>
      <dgm:spPr/>
    </dgm:pt>
  </dgm:ptLst>
  <dgm:cxnLst>
    <dgm:cxn modelId="{E1607E13-116F-4ED8-852A-6188960527D0}" type="presOf" srcId="{DCAA8FF0-9315-42E6-A625-EAB54853966E}" destId="{EE1BFDF0-608B-4136-B42C-3CF3BC4C62A8}" srcOrd="1" destOrd="0" presId="urn:microsoft.com/office/officeart/2005/8/layout/vProcess5"/>
    <dgm:cxn modelId="{161F6F20-92D6-450D-B25C-4D0B599B6A2F}" type="presOf" srcId="{5D25C15F-2194-4CF8-8ED0-CB49DABFAD18}" destId="{E10D39D5-646B-4A95-97DD-7BD973EA431E}" srcOrd="0" destOrd="0" presId="urn:microsoft.com/office/officeart/2005/8/layout/vProcess5"/>
    <dgm:cxn modelId="{B590EF40-E6B3-4D7A-A7F4-ED514848EBA9}" type="presOf" srcId="{DCAA8FF0-9315-42E6-A625-EAB54853966E}" destId="{2059E67A-7E4C-424A-B3A8-C49A065C24F3}" srcOrd="0" destOrd="0" presId="urn:microsoft.com/office/officeart/2005/8/layout/vProcess5"/>
    <dgm:cxn modelId="{0A5D105F-81D8-4860-85B4-444B3E2C1B33}" type="presOf" srcId="{A4C24B54-F3E3-47FA-BDE7-90E853384237}" destId="{637670D7-9A60-4E24-A8CA-162C3D623FE4}" srcOrd="0" destOrd="0" presId="urn:microsoft.com/office/officeart/2005/8/layout/vProcess5"/>
    <dgm:cxn modelId="{A507AB43-9C98-45C4-8108-5600C57CF2E4}" type="presOf" srcId="{7526A6F7-6FCA-4ECA-9165-9FD6EEA52BAA}" destId="{FFB7A98E-8AEB-46EF-91F0-CA6DC117D47A}" srcOrd="0" destOrd="0" presId="urn:microsoft.com/office/officeart/2005/8/layout/vProcess5"/>
    <dgm:cxn modelId="{9D2AC269-A64E-48B9-9EBB-03E6DAC1811F}" type="presOf" srcId="{D11D2D9E-9D44-4E8A-8C1C-D42E2DB49FF3}" destId="{F7A65E9A-47E2-41EA-A169-0E84642BE2F8}" srcOrd="0" destOrd="0" presId="urn:microsoft.com/office/officeart/2005/8/layout/vProcess5"/>
    <dgm:cxn modelId="{01C2FE7E-383A-405C-B2AC-48D2EBBC5825}" type="presOf" srcId="{C40C8AA6-1262-416A-BB53-10D0D3DC71EE}" destId="{984238D4-38B0-4EC4-A77A-C8061084E220}" srcOrd="0" destOrd="0" presId="urn:microsoft.com/office/officeart/2005/8/layout/vProcess5"/>
    <dgm:cxn modelId="{387D5F87-B659-4DDD-8029-27EF59132496}" type="presOf" srcId="{5D25C15F-2194-4CF8-8ED0-CB49DABFAD18}" destId="{619467EB-7A45-4FE9-9D39-8E91139DACC8}" srcOrd="1" destOrd="0" presId="urn:microsoft.com/office/officeart/2005/8/layout/vProcess5"/>
    <dgm:cxn modelId="{E69D919D-7098-4EEC-9DFF-09DE6F6AD66D}" type="presOf" srcId="{A4C24B54-F3E3-47FA-BDE7-90E853384237}" destId="{FCAA2968-224A-4997-A9EF-33D4EC6A6081}"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544F55C4-AB3B-48BE-B519-CC146EEAAA59}" srcId="{7526A6F7-6FCA-4ECA-9165-9FD6EEA52BAA}" destId="{A4C24B54-F3E3-47FA-BDE7-90E853384237}" srcOrd="2" destOrd="0" parTransId="{2A4853FD-E309-4CEA-884B-506186A11DA0}" sibTransId="{3F5600CD-FD5D-444D-9DF8-9FCBCBEA134A}"/>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DEF000E2-6CE4-4017-B7AB-ACBD4912A725}" type="presParOf" srcId="{FFB7A98E-8AEB-46EF-91F0-CA6DC117D47A}" destId="{2059E67A-7E4C-424A-B3A8-C49A065C24F3}" srcOrd="1" destOrd="0" presId="urn:microsoft.com/office/officeart/2005/8/layout/vProcess5"/>
    <dgm:cxn modelId="{0F415249-14F5-4888-96ED-6FE068068F86}" type="presParOf" srcId="{FFB7A98E-8AEB-46EF-91F0-CA6DC117D47A}" destId="{E10D39D5-646B-4A95-97DD-7BD973EA431E}" srcOrd="2" destOrd="0" presId="urn:microsoft.com/office/officeart/2005/8/layout/vProcess5"/>
    <dgm:cxn modelId="{F503E1FF-C90D-47C3-BEAA-8C790D408F18}" type="presParOf" srcId="{FFB7A98E-8AEB-46EF-91F0-CA6DC117D47A}" destId="{637670D7-9A60-4E24-A8CA-162C3D623FE4}" srcOrd="3" destOrd="0" presId="urn:microsoft.com/office/officeart/2005/8/layout/vProcess5"/>
    <dgm:cxn modelId="{20A56C99-6066-467A-B43D-F1A3F4FCBF4F}" type="presParOf" srcId="{FFB7A98E-8AEB-46EF-91F0-CA6DC117D47A}" destId="{984238D4-38B0-4EC4-A77A-C8061084E220}" srcOrd="4" destOrd="0" presId="urn:microsoft.com/office/officeart/2005/8/layout/vProcess5"/>
    <dgm:cxn modelId="{F78713B5-77B0-45D3-98BB-F6A3AFB81D8F}" type="presParOf" srcId="{FFB7A98E-8AEB-46EF-91F0-CA6DC117D47A}" destId="{F7A65E9A-47E2-41EA-A169-0E84642BE2F8}" srcOrd="5" destOrd="0" presId="urn:microsoft.com/office/officeart/2005/8/layout/vProcess5"/>
    <dgm:cxn modelId="{82AA419F-6A82-43E7-8969-8A73B942C0D8}" type="presParOf" srcId="{FFB7A98E-8AEB-46EF-91F0-CA6DC117D47A}" destId="{EE1BFDF0-608B-4136-B42C-3CF3BC4C62A8}" srcOrd="6" destOrd="0" presId="urn:microsoft.com/office/officeart/2005/8/layout/vProcess5"/>
    <dgm:cxn modelId="{59AC76FE-69C0-45F5-85D6-9D6B457F0E9C}" type="presParOf" srcId="{FFB7A98E-8AEB-46EF-91F0-CA6DC117D47A}" destId="{619467EB-7A45-4FE9-9D39-8E91139DACC8}" srcOrd="7" destOrd="0" presId="urn:microsoft.com/office/officeart/2005/8/layout/vProcess5"/>
    <dgm:cxn modelId="{A6B61A7B-75C0-42ED-AA60-79175F86BE72}" type="presParOf" srcId="{FFB7A98E-8AEB-46EF-91F0-CA6DC117D47A}" destId="{FCAA2968-224A-4997-A9EF-33D4EC6A6081}" srcOrd="8"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vi-VN" i="1"/>
            <a:t>Sáu là</a:t>
          </a:r>
          <a:r>
            <a:rPr lang="nl-NL"/>
            <a:t>chính sách xã hội đúng đắn, công bằng vì con người là động lực mạnh mẽ phát huy mọi năng lực sáng tạo của nhân dân trong sự nghiệp xây dựng và bảo vệ Tổ quốc</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78E38894-A54A-44F5-BD07-9434DE17B856}" type="pres">
      <dgm:prSet presAssocID="{7526A6F7-6FCA-4ECA-9165-9FD6EEA52BAA}" presName="OneNode_1" presStyleLbl="node1" presStyleIdx="0" presStyleCnt="1">
        <dgm:presLayoutVars>
          <dgm:bulletEnabled val="1"/>
        </dgm:presLayoutVars>
      </dgm:prSet>
      <dgm:spPr/>
    </dgm:pt>
  </dgm:ptLst>
  <dgm:cxnLst>
    <dgm:cxn modelId="{A507AB43-9C98-45C4-8108-5600C57CF2E4}" type="presOf" srcId="{7526A6F7-6FCA-4ECA-9165-9FD6EEA52BAA}" destId="{FFB7A98E-8AEB-46EF-91F0-CA6DC117D47A}" srcOrd="0" destOrd="0" presId="urn:microsoft.com/office/officeart/2005/8/layout/vProcess5"/>
    <dgm:cxn modelId="{394046BD-03D1-414C-A9C8-8196C3FE1A2B}" type="presOf" srcId="{DCAA8FF0-9315-42E6-A625-EAB54853966E}" destId="{78E38894-A54A-44F5-BD07-9434DE17B856}" srcOrd="0" destOrd="0" presId="urn:microsoft.com/office/officeart/2005/8/layout/vProcess5"/>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6C4FD25D-665A-447B-BD48-04DBD0FCA060}" type="presParOf" srcId="{FFB7A98E-8AEB-46EF-91F0-CA6DC117D47A}" destId="{78E38894-A54A-44F5-BD07-9434DE17B856}" srcOrd="1"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custT="1"/>
      <dgm:spPr>
        <a:solidFill>
          <a:srgbClr val="FF0000">
            <a:alpha val="90000"/>
          </a:srgbClr>
        </a:solidFill>
      </dgm:spPr>
      <dgm:t>
        <a:bodyPr/>
        <a:lstStyle/>
        <a:p>
          <a:pPr>
            <a:buFont typeface="+mj-lt"/>
            <a:buAutoNum type="romanUcPeriod"/>
          </a:pPr>
          <a:r>
            <a:rPr lang="nl-NL" sz="1800" b="1" dirty="0">
              <a:solidFill>
                <a:schemeClr val="bg1"/>
              </a:solidFill>
            </a:rPr>
            <a:t>II. GIẢI PHÁP PHÁT TRIỂN KINH TẾ, XÃ HỘI, VĂN HÓA, CON NGƯỜI Ở VIỆT NAM HIỆN NAY</a:t>
          </a:r>
          <a:endParaRPr lang="en-US" sz="1800"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8D568523-74EC-4416-A08D-BBE2AA372FE6}">
      <dgm:prSet phldrT="[Text]" custT="1"/>
      <dgm:spPr>
        <a:solidFill>
          <a:schemeClr val="accent4">
            <a:lumMod val="40000"/>
            <a:lumOff val="60000"/>
            <a:alpha val="90000"/>
          </a:schemeClr>
        </a:solidFill>
      </dgm:spPr>
      <dgm:t>
        <a:bodyPr/>
        <a:lstStyle/>
        <a:p>
          <a:r>
            <a:rPr lang="nl-NL" sz="2400" b="1" i="1" dirty="0">
              <a:solidFill>
                <a:srgbClr val="C00000"/>
              </a:solidFill>
            </a:rPr>
            <a:t>1. Nội dung phát triển kinh tế, xã hội </a:t>
          </a:r>
          <a:endParaRPr lang="en-US" sz="2400" dirty="0">
            <a:solidFill>
              <a:srgbClr val="C00000"/>
            </a:solidFill>
          </a:endParaRPr>
        </a:p>
      </dgm:t>
    </dgm:pt>
    <dgm:pt modelId="{50E13D89-7CD0-4FC3-A28E-435EB2B38A0A}" type="parTrans" cxnId="{932274DC-0D35-4307-853C-633E9BF3DA40}">
      <dgm:prSet/>
      <dgm:spPr/>
      <dgm:t>
        <a:bodyPr/>
        <a:lstStyle/>
        <a:p>
          <a:endParaRPr lang="en-US"/>
        </a:p>
      </dgm:t>
    </dgm:pt>
    <dgm:pt modelId="{1DB09E62-15E8-41A1-8697-7006E3799B66}" type="sibTrans" cxnId="{932274DC-0D35-4307-853C-633E9BF3DA40}">
      <dgm:prSet/>
      <dgm:spPr/>
      <dgm:t>
        <a:bodyPr/>
        <a:lstStyle/>
        <a:p>
          <a:endParaRPr lang="en-US"/>
        </a:p>
      </dgm:t>
    </dgm:pt>
    <dgm:pt modelId="{17BCF311-2E95-43E8-9A52-5B22FDDDD575}">
      <dgm:prSet phldrT="[Text]" custT="1"/>
      <dgm:spPr>
        <a:solidFill>
          <a:srgbClr val="00B050">
            <a:alpha val="90000"/>
          </a:srgbClr>
        </a:solidFill>
      </dgm:spPr>
      <dgm:t>
        <a:bodyPr/>
        <a:lstStyle/>
        <a:p>
          <a:r>
            <a:rPr lang="nl-NL" sz="1800" b="1" i="1" dirty="0">
              <a:solidFill>
                <a:schemeClr val="bg1"/>
              </a:solidFill>
            </a:rPr>
            <a:t>a) Đổi mới mô hình tăng trưởng, cơ cấu lại nền kinh tế, đẩy mạnh CNH,HĐH</a:t>
          </a:r>
          <a:endParaRPr lang="en-US" sz="1800" dirty="0">
            <a:solidFill>
              <a:schemeClr val="bg1"/>
            </a:solidFill>
          </a:endParaRPr>
        </a:p>
      </dgm:t>
    </dgm:pt>
    <dgm:pt modelId="{3DA0D12F-4E96-4A15-A492-3E05FFB5275A}" type="parTrans" cxnId="{07D8CD31-A49A-40A6-925A-70F6DB9F0018}">
      <dgm:prSet/>
      <dgm:spPr/>
      <dgm:t>
        <a:bodyPr/>
        <a:lstStyle/>
        <a:p>
          <a:endParaRPr lang="en-US"/>
        </a:p>
      </dgm:t>
    </dgm:pt>
    <dgm:pt modelId="{83CEFCB7-DA06-4E85-BBE7-1360DD453512}" type="sibTrans" cxnId="{07D8CD31-A49A-40A6-925A-70F6DB9F0018}">
      <dgm:prSet/>
      <dgm:spPr/>
      <dgm:t>
        <a:bodyPr/>
        <a:lstStyle/>
        <a:p>
          <a:endParaRPr lang="en-US"/>
        </a:p>
      </dgm:t>
    </dgm:pt>
    <dgm:pt modelId="{485A9BB9-0C73-49A5-A72E-51D85AAEB1C0}">
      <dgm:prSet phldrT="[Text]" custT="1"/>
      <dgm:spPr>
        <a:solidFill>
          <a:srgbClr val="00B050">
            <a:alpha val="90000"/>
          </a:srgbClr>
        </a:solidFill>
      </dgm:spPr>
      <dgm:t>
        <a:bodyPr/>
        <a:lstStyle/>
        <a:p>
          <a:r>
            <a:rPr lang="nl-NL" sz="1800" b="1" i="1" dirty="0">
              <a:solidFill>
                <a:schemeClr val="bg1"/>
              </a:solidFill>
            </a:rPr>
            <a:t>b) Hoàn thiện thể chế, phát triển kinh tế thị trường định hướng xã hội chủ nghĩa</a:t>
          </a:r>
          <a:endParaRPr lang="en-US" sz="1800" dirty="0">
            <a:solidFill>
              <a:schemeClr val="bg1"/>
            </a:solidFill>
          </a:endParaRPr>
        </a:p>
      </dgm:t>
    </dgm:pt>
    <dgm:pt modelId="{4A14DCA0-53E2-4EDE-83B9-7A387888327C}" type="parTrans" cxnId="{4BD0C1AC-E028-4895-8C25-A4357927D277}">
      <dgm:prSet/>
      <dgm:spPr/>
      <dgm:t>
        <a:bodyPr/>
        <a:lstStyle/>
        <a:p>
          <a:endParaRPr lang="en-US"/>
        </a:p>
      </dgm:t>
    </dgm:pt>
    <dgm:pt modelId="{112EFCF1-7EB9-433D-AA99-7A2B6E7082DA}" type="sibTrans" cxnId="{4BD0C1AC-E028-4895-8C25-A4357927D277}">
      <dgm:prSet/>
      <dgm:spPr/>
      <dgm:t>
        <a:bodyPr/>
        <a:lstStyle/>
        <a:p>
          <a:endParaRPr lang="en-US"/>
        </a:p>
      </dgm:t>
    </dgm:pt>
    <dgm:pt modelId="{E9853849-6F19-4B40-962F-68FE8838E9E7}">
      <dgm:prSet phldrT="[Text]" custT="1"/>
      <dgm:spPr>
        <a:solidFill>
          <a:schemeClr val="accent4">
            <a:lumMod val="40000"/>
            <a:lumOff val="60000"/>
            <a:alpha val="90000"/>
          </a:schemeClr>
        </a:solidFill>
      </dgm:spPr>
      <dgm:t>
        <a:bodyPr/>
        <a:lstStyle/>
        <a:p>
          <a:r>
            <a:rPr lang="nl-NL" sz="2400" b="1" dirty="0">
              <a:solidFill>
                <a:srgbClr val="C00000"/>
              </a:solidFill>
            </a:rPr>
            <a:t>2. Nội dung phát triển văn hóa, con người</a:t>
          </a:r>
          <a:endParaRPr lang="en-US" sz="2400" dirty="0">
            <a:solidFill>
              <a:srgbClr val="C00000"/>
            </a:solidFill>
          </a:endParaRPr>
        </a:p>
      </dgm:t>
    </dgm:pt>
    <dgm:pt modelId="{9E8B446E-A551-4B17-A443-535ABBC06F0F}" type="parTrans" cxnId="{4F2985A8-2E50-4955-BF7E-0119E766B046}">
      <dgm:prSet/>
      <dgm:spPr/>
      <dgm:t>
        <a:bodyPr/>
        <a:lstStyle/>
        <a:p>
          <a:endParaRPr lang="en-US"/>
        </a:p>
      </dgm:t>
    </dgm:pt>
    <dgm:pt modelId="{A71FACB5-64F5-4F66-8B65-53B33FAF25AE}" type="sibTrans" cxnId="{4F2985A8-2E50-4955-BF7E-0119E766B046}">
      <dgm:prSet/>
      <dgm:spPr/>
      <dgm:t>
        <a:bodyPr/>
        <a:lstStyle/>
        <a:p>
          <a:endParaRPr lang="en-US"/>
        </a:p>
      </dgm:t>
    </dgm:pt>
    <dgm:pt modelId="{CF5FF286-0ABE-4009-AE4B-DE43BD31136E}">
      <dgm:prSet phldrT="[Text]" custT="1"/>
      <dgm:spPr>
        <a:solidFill>
          <a:schemeClr val="accent6">
            <a:lumMod val="50000"/>
            <a:alpha val="90000"/>
          </a:schemeClr>
        </a:solidFill>
      </dgm:spPr>
      <dgm:t>
        <a:bodyPr/>
        <a:lstStyle/>
        <a:p>
          <a:r>
            <a:rPr lang="nl-NL" sz="1800" b="1" i="1" dirty="0">
              <a:solidFill>
                <a:schemeClr val="bg1"/>
              </a:solidFill>
            </a:rPr>
            <a:t>a) Xây dựng con người Việt Nam phát triển toàn diện</a:t>
          </a:r>
          <a:endParaRPr lang="en-US" sz="1800" dirty="0">
            <a:solidFill>
              <a:schemeClr val="bg1"/>
            </a:solidFill>
          </a:endParaRPr>
        </a:p>
      </dgm:t>
    </dgm:pt>
    <dgm:pt modelId="{72A2D213-6C36-47EA-B0AF-8BEDFC02A4D3}" type="parTrans" cxnId="{859BBCB9-0934-401C-83D8-85E43847668D}">
      <dgm:prSet/>
      <dgm:spPr/>
      <dgm:t>
        <a:bodyPr/>
        <a:lstStyle/>
        <a:p>
          <a:endParaRPr lang="en-US"/>
        </a:p>
      </dgm:t>
    </dgm:pt>
    <dgm:pt modelId="{7118FDD4-798B-4CF4-B233-66F5F310AA97}" type="sibTrans" cxnId="{859BBCB9-0934-401C-83D8-85E43847668D}">
      <dgm:prSet/>
      <dgm:spPr/>
      <dgm:t>
        <a:bodyPr/>
        <a:lstStyle/>
        <a:p>
          <a:endParaRPr lang="en-US"/>
        </a:p>
      </dgm:t>
    </dgm:pt>
    <dgm:pt modelId="{4D2406F5-0F41-4A17-8624-5F875D70B46A}">
      <dgm:prSet phldrT="[Text]" custT="1"/>
      <dgm:spPr>
        <a:solidFill>
          <a:schemeClr val="accent6">
            <a:lumMod val="50000"/>
            <a:alpha val="90000"/>
          </a:schemeClr>
        </a:solidFill>
      </dgm:spPr>
      <dgm:t>
        <a:bodyPr/>
        <a:lstStyle/>
        <a:p>
          <a:r>
            <a:rPr lang="nl-NL" sz="1800" b="1" i="1" dirty="0">
              <a:solidFill>
                <a:schemeClr val="bg1"/>
              </a:solidFill>
            </a:rPr>
            <a:t>b) Xây dựng môi trường văn hóa lành mạnh</a:t>
          </a:r>
          <a:endParaRPr lang="en-US" sz="1800" dirty="0">
            <a:solidFill>
              <a:schemeClr val="bg1"/>
            </a:solidFill>
          </a:endParaRPr>
        </a:p>
      </dgm:t>
    </dgm:pt>
    <dgm:pt modelId="{3036FBA0-F4CB-4992-A4CC-9B9C1577953D}" type="parTrans" cxnId="{A3ED61AF-7332-4FE8-863C-D455DD0054B5}">
      <dgm:prSet/>
      <dgm:spPr/>
      <dgm:t>
        <a:bodyPr/>
        <a:lstStyle/>
        <a:p>
          <a:endParaRPr lang="en-US"/>
        </a:p>
      </dgm:t>
    </dgm:pt>
    <dgm:pt modelId="{B1405261-A9D7-4C2B-938E-645EA8766EF4}" type="sibTrans" cxnId="{A3ED61AF-7332-4FE8-863C-D455DD0054B5}">
      <dgm:prSet/>
      <dgm:spPr/>
      <dgm:t>
        <a:bodyPr/>
        <a:lstStyle/>
        <a:p>
          <a:endParaRPr lang="en-US"/>
        </a:p>
      </dgm:t>
    </dgm:pt>
    <dgm:pt modelId="{78098CFE-2EF1-4ECE-993B-D31436895B55}">
      <dgm:prSet phldrT="[Text]" custT="1"/>
      <dgm:spPr>
        <a:solidFill>
          <a:srgbClr val="00B050">
            <a:alpha val="90000"/>
          </a:srgbClr>
        </a:solidFill>
      </dgm:spPr>
      <dgm:t>
        <a:bodyPr/>
        <a:lstStyle/>
        <a:p>
          <a:r>
            <a:rPr lang="nl-NL" sz="1800" b="1" i="1" dirty="0">
              <a:solidFill>
                <a:schemeClr val="bg1"/>
              </a:solidFill>
            </a:rPr>
            <a:t>c) Quản lý, phát triển xã hội, thực hiện công bằng xã hội </a:t>
          </a:r>
          <a:endParaRPr lang="en-US" sz="1800" dirty="0">
            <a:solidFill>
              <a:schemeClr val="bg1"/>
            </a:solidFill>
          </a:endParaRPr>
        </a:p>
      </dgm:t>
    </dgm:pt>
    <dgm:pt modelId="{81F830FD-B674-4A7D-996F-1B28ADFD77A2}" type="parTrans" cxnId="{F76184D4-0CD8-4AE7-80A6-09B672D2F2ED}">
      <dgm:prSet/>
      <dgm:spPr/>
      <dgm:t>
        <a:bodyPr/>
        <a:lstStyle/>
        <a:p>
          <a:endParaRPr lang="en-US"/>
        </a:p>
      </dgm:t>
    </dgm:pt>
    <dgm:pt modelId="{B5C956A4-4D81-4E17-9185-1EE075D9873E}" type="sibTrans" cxnId="{F76184D4-0CD8-4AE7-80A6-09B672D2F2ED}">
      <dgm:prSet/>
      <dgm:spPr/>
      <dgm:t>
        <a:bodyPr/>
        <a:lstStyle/>
        <a:p>
          <a:endParaRPr lang="en-US"/>
        </a:p>
      </dgm:t>
    </dgm:pt>
    <dgm:pt modelId="{E859D34F-CD4E-4058-8518-0EC5988CA2CA}">
      <dgm:prSet phldrT="[Text]" custT="1"/>
      <dgm:spPr>
        <a:solidFill>
          <a:schemeClr val="accent6">
            <a:lumMod val="50000"/>
            <a:alpha val="90000"/>
          </a:schemeClr>
        </a:solidFill>
      </dgm:spPr>
      <dgm:t>
        <a:bodyPr/>
        <a:lstStyle/>
        <a:p>
          <a:r>
            <a:rPr lang="nl-NL" sz="1800" b="1" i="1">
              <a:solidFill>
                <a:schemeClr val="bg1"/>
              </a:solidFill>
            </a:rPr>
            <a:t>c) Xây dựng văn hóa trong chính trị và kinh tế</a:t>
          </a:r>
          <a:endParaRPr lang="en-US" sz="1800" dirty="0">
            <a:solidFill>
              <a:schemeClr val="bg1"/>
            </a:solidFill>
          </a:endParaRPr>
        </a:p>
      </dgm:t>
    </dgm:pt>
    <dgm:pt modelId="{FE8AD577-3959-4364-BE96-39C740A8D079}" type="parTrans" cxnId="{89A38238-A69B-4C2A-8D63-4399DE7A1503}">
      <dgm:prSet/>
      <dgm:spPr/>
      <dgm:t>
        <a:bodyPr/>
        <a:lstStyle/>
        <a:p>
          <a:endParaRPr lang="en-US"/>
        </a:p>
      </dgm:t>
    </dgm:pt>
    <dgm:pt modelId="{2CCE1021-B6BE-4DD8-B8D0-44C3E6CD0251}" type="sibTrans" cxnId="{89A38238-A69B-4C2A-8D63-4399DE7A1503}">
      <dgm:prSet/>
      <dgm:spPr/>
      <dgm:t>
        <a:bodyPr/>
        <a:lstStyle/>
        <a:p>
          <a:endParaRPr lang="en-US"/>
        </a:p>
      </dgm:t>
    </dgm:pt>
    <dgm:pt modelId="{C7367015-E545-4047-9F9F-F64B089F0935}">
      <dgm:prSet phldrT="[Text]" custT="1"/>
      <dgm:spPr>
        <a:solidFill>
          <a:schemeClr val="accent6">
            <a:lumMod val="50000"/>
            <a:alpha val="90000"/>
          </a:schemeClr>
        </a:solidFill>
      </dgm:spPr>
      <dgm:t>
        <a:bodyPr/>
        <a:lstStyle/>
        <a:p>
          <a:r>
            <a:rPr lang="nl-NL" sz="1800" b="1" i="1">
              <a:solidFill>
                <a:schemeClr val="bg1"/>
              </a:solidFill>
            </a:rPr>
            <a:t>d) Nâng cao chất lượng, hiệu quả hoạt động văn hóa</a:t>
          </a:r>
          <a:endParaRPr lang="en-US" sz="1800" dirty="0">
            <a:solidFill>
              <a:schemeClr val="bg1"/>
            </a:solidFill>
          </a:endParaRPr>
        </a:p>
      </dgm:t>
    </dgm:pt>
    <dgm:pt modelId="{39DFC675-3689-4B58-8840-2F580D0D8884}" type="parTrans" cxnId="{08B58633-D9D3-48CB-95B0-E85F9E0351D3}">
      <dgm:prSet/>
      <dgm:spPr/>
      <dgm:t>
        <a:bodyPr/>
        <a:lstStyle/>
        <a:p>
          <a:endParaRPr lang="en-US"/>
        </a:p>
      </dgm:t>
    </dgm:pt>
    <dgm:pt modelId="{761E93AE-D124-4C5A-9A88-7FF989D6787B}" type="sibTrans" cxnId="{08B58633-D9D3-48CB-95B0-E85F9E0351D3}">
      <dgm:prSet/>
      <dgm:spPr/>
      <dgm:t>
        <a:bodyPr/>
        <a:lstStyle/>
        <a:p>
          <a:endParaRPr lang="en-US"/>
        </a:p>
      </dgm:t>
    </dgm:pt>
    <dgm:pt modelId="{63DF78EB-2BF6-42DE-9BA1-37230056435C}">
      <dgm:prSet phldrT="[Text]" custT="1"/>
      <dgm:spPr>
        <a:solidFill>
          <a:schemeClr val="accent6">
            <a:lumMod val="50000"/>
            <a:alpha val="90000"/>
          </a:schemeClr>
        </a:solidFill>
      </dgm:spPr>
      <dgm:t>
        <a:bodyPr/>
        <a:lstStyle/>
        <a:p>
          <a:r>
            <a:rPr lang="nl-NL" sz="1800" b="1" i="1" dirty="0">
              <a:solidFill>
                <a:schemeClr val="bg1"/>
              </a:solidFill>
            </a:rPr>
            <a:t>e) Phát triển công nghiệp văn hóa đi đôi với xây dựng, hoàn thiện thị trường văn hóa </a:t>
          </a:r>
          <a:endParaRPr lang="en-US" sz="1800" dirty="0">
            <a:solidFill>
              <a:schemeClr val="bg1"/>
            </a:solidFill>
          </a:endParaRPr>
        </a:p>
      </dgm:t>
    </dgm:pt>
    <dgm:pt modelId="{036BCD1E-D1AA-449D-B973-0E60DD70B390}" type="parTrans" cxnId="{36015C1B-ADCE-4351-AC8C-845F4E209DC8}">
      <dgm:prSet/>
      <dgm:spPr/>
      <dgm:t>
        <a:bodyPr/>
        <a:lstStyle/>
        <a:p>
          <a:endParaRPr lang="en-US"/>
        </a:p>
      </dgm:t>
    </dgm:pt>
    <dgm:pt modelId="{EC786F85-DEBA-4F00-8462-C076D12F79D2}" type="sibTrans" cxnId="{36015C1B-ADCE-4351-AC8C-845F4E209DC8}">
      <dgm:prSet/>
      <dgm:spPr/>
      <dgm:t>
        <a:bodyPr/>
        <a:lstStyle/>
        <a:p>
          <a:endParaRPr lang="en-US"/>
        </a:p>
      </dgm:t>
    </dgm:pt>
    <dgm:pt modelId="{927685FD-13D6-44D0-A560-7886822FEDAE}">
      <dgm:prSet phldrT="[Text]" custT="1"/>
      <dgm:spPr>
        <a:solidFill>
          <a:schemeClr val="accent6">
            <a:lumMod val="50000"/>
            <a:alpha val="90000"/>
          </a:schemeClr>
        </a:solidFill>
      </dgm:spPr>
      <dgm:t>
        <a:bodyPr/>
        <a:lstStyle/>
        <a:p>
          <a:r>
            <a:rPr lang="nl-NL" sz="1800" b="1" i="1">
              <a:solidFill>
                <a:schemeClr val="bg1"/>
              </a:solidFill>
            </a:rPr>
            <a:t>g) Chủ động hội nhập quốc tế về văn hóa, tiếp thu tinh hoa văn hóa nhân loại</a:t>
          </a:r>
          <a:endParaRPr lang="en-US" sz="1800" dirty="0">
            <a:solidFill>
              <a:schemeClr val="bg1"/>
            </a:solidFill>
          </a:endParaRPr>
        </a:p>
      </dgm:t>
    </dgm:pt>
    <dgm:pt modelId="{4D980AB9-D262-4E39-B660-5577E37F1DC9}" type="parTrans" cxnId="{3329F797-FB50-41AA-B237-1CA4A8D842B3}">
      <dgm:prSet/>
      <dgm:spPr/>
      <dgm:t>
        <a:bodyPr/>
        <a:lstStyle/>
        <a:p>
          <a:endParaRPr lang="en-US"/>
        </a:p>
      </dgm:t>
    </dgm:pt>
    <dgm:pt modelId="{1BCC3553-AFF5-4A38-BFBB-48F743AE25F2}" type="sibTrans" cxnId="{3329F797-FB50-41AA-B237-1CA4A8D842B3}">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custScaleX="388530" custScaleY="526322" custLinFactY="86149" custLinFactNeighborX="43888" custLinFactNeighborY="100000">
        <dgm:presLayoutVars>
          <dgm:chPref val="3"/>
        </dgm:presLayoutVars>
      </dgm:prSet>
      <dgm:spPr/>
    </dgm:pt>
    <dgm:pt modelId="{4F0BF304-55C7-4001-94ED-E3DFFCA78D95}" type="pres">
      <dgm:prSet presAssocID="{5AE906F0-6598-49A5-B8F3-B527771FD269}" presName="hierChild2" presStyleCnt="0"/>
      <dgm:spPr/>
    </dgm:pt>
    <dgm:pt modelId="{3BF9A9A4-7468-4C92-AFDC-4A6494861561}" type="pres">
      <dgm:prSet presAssocID="{50E13D89-7CD0-4FC3-A28E-435EB2B38A0A}" presName="Name10" presStyleLbl="parChTrans1D2" presStyleIdx="0" presStyleCnt="2"/>
      <dgm:spPr/>
    </dgm:pt>
    <dgm:pt modelId="{90253A3E-5BE5-437D-BB8B-6DDDD4EEEBEB}" type="pres">
      <dgm:prSet presAssocID="{8D568523-74EC-4416-A08D-BBE2AA372FE6}" presName="hierRoot2" presStyleCnt="0"/>
      <dgm:spPr/>
    </dgm:pt>
    <dgm:pt modelId="{DB2C0724-74EC-4AA6-9C1B-E7A34FBD2404}" type="pres">
      <dgm:prSet presAssocID="{8D568523-74EC-4416-A08D-BBE2AA372FE6}" presName="composite2" presStyleCnt="0"/>
      <dgm:spPr/>
    </dgm:pt>
    <dgm:pt modelId="{8A125207-C1F2-4033-9129-9135004B83F9}" type="pres">
      <dgm:prSet presAssocID="{8D568523-74EC-4416-A08D-BBE2AA372FE6}" presName="background2" presStyleLbl="node2" presStyleIdx="0" presStyleCnt="2"/>
      <dgm:spPr/>
    </dgm:pt>
    <dgm:pt modelId="{1361BA06-BF0F-434A-9397-88B98634B0B6}" type="pres">
      <dgm:prSet presAssocID="{8D568523-74EC-4416-A08D-BBE2AA372FE6}" presName="text2" presStyleLbl="fgAcc2" presStyleIdx="0" presStyleCnt="2" custScaleX="379407" custScaleY="449412" custLinFactY="-100000" custLinFactNeighborX="-3553" custLinFactNeighborY="-138364">
        <dgm:presLayoutVars>
          <dgm:chPref val="3"/>
        </dgm:presLayoutVars>
      </dgm:prSet>
      <dgm:spPr/>
    </dgm:pt>
    <dgm:pt modelId="{81F61EC8-281D-4616-880A-7C6FAD8F2B86}" type="pres">
      <dgm:prSet presAssocID="{8D568523-74EC-4416-A08D-BBE2AA372FE6}" presName="hierChild3" presStyleCnt="0"/>
      <dgm:spPr/>
    </dgm:pt>
    <dgm:pt modelId="{D1A52950-FC32-4E7A-B3E8-C9B20CB3475D}" type="pres">
      <dgm:prSet presAssocID="{3DA0D12F-4E96-4A15-A492-3E05FFB5275A}" presName="Name17" presStyleLbl="parChTrans1D3" presStyleIdx="0" presStyleCnt="9"/>
      <dgm:spPr/>
    </dgm:pt>
    <dgm:pt modelId="{738EA8DB-B13F-4FD2-BDF1-FB794FAAA7BC}" type="pres">
      <dgm:prSet presAssocID="{17BCF311-2E95-43E8-9A52-5B22FDDDD575}" presName="hierRoot3" presStyleCnt="0"/>
      <dgm:spPr/>
    </dgm:pt>
    <dgm:pt modelId="{EF999A90-38D4-44C5-9BFF-C903372F84D5}" type="pres">
      <dgm:prSet presAssocID="{17BCF311-2E95-43E8-9A52-5B22FDDDD575}" presName="composite3" presStyleCnt="0"/>
      <dgm:spPr/>
    </dgm:pt>
    <dgm:pt modelId="{C50AD1F6-08CD-44A9-9706-D251C1D14363}" type="pres">
      <dgm:prSet presAssocID="{17BCF311-2E95-43E8-9A52-5B22FDDDD575}" presName="background3" presStyleLbl="node3" presStyleIdx="0" presStyleCnt="9"/>
      <dgm:spPr/>
    </dgm:pt>
    <dgm:pt modelId="{31A0F564-F8D4-4298-9312-629224ED1B40}" type="pres">
      <dgm:prSet presAssocID="{17BCF311-2E95-43E8-9A52-5B22FDDDD575}" presName="text3" presStyleLbl="fgAcc3" presStyleIdx="0" presStyleCnt="9" custScaleX="228524" custScaleY="915724">
        <dgm:presLayoutVars>
          <dgm:chPref val="3"/>
        </dgm:presLayoutVars>
      </dgm:prSet>
      <dgm:spPr/>
    </dgm:pt>
    <dgm:pt modelId="{FC92C048-86AF-48DD-9986-3169BE528431}" type="pres">
      <dgm:prSet presAssocID="{17BCF311-2E95-43E8-9A52-5B22FDDDD575}" presName="hierChild4" presStyleCnt="0"/>
      <dgm:spPr/>
    </dgm:pt>
    <dgm:pt modelId="{F58E0335-48C2-46A7-B551-D334A6C57167}" type="pres">
      <dgm:prSet presAssocID="{4A14DCA0-53E2-4EDE-83B9-7A387888327C}" presName="Name17" presStyleLbl="parChTrans1D3" presStyleIdx="1" presStyleCnt="9"/>
      <dgm:spPr/>
    </dgm:pt>
    <dgm:pt modelId="{61CFC1B5-D585-4286-9C57-D1004435B7BE}" type="pres">
      <dgm:prSet presAssocID="{485A9BB9-0C73-49A5-A72E-51D85AAEB1C0}" presName="hierRoot3" presStyleCnt="0"/>
      <dgm:spPr/>
    </dgm:pt>
    <dgm:pt modelId="{55540873-1E7A-45B0-BA71-D70AEAB77644}" type="pres">
      <dgm:prSet presAssocID="{485A9BB9-0C73-49A5-A72E-51D85AAEB1C0}" presName="composite3" presStyleCnt="0"/>
      <dgm:spPr/>
    </dgm:pt>
    <dgm:pt modelId="{A61DDD2E-D27B-46C3-8A3D-46BC69D1E5E7}" type="pres">
      <dgm:prSet presAssocID="{485A9BB9-0C73-49A5-A72E-51D85AAEB1C0}" presName="background3" presStyleLbl="node3" presStyleIdx="1" presStyleCnt="9"/>
      <dgm:spPr/>
    </dgm:pt>
    <dgm:pt modelId="{CEC6180D-49C2-4E55-8F93-244634FC74CE}" type="pres">
      <dgm:prSet presAssocID="{485A9BB9-0C73-49A5-A72E-51D85AAEB1C0}" presName="text3" presStyleLbl="fgAcc3" presStyleIdx="1" presStyleCnt="9" custScaleX="228524" custScaleY="915724">
        <dgm:presLayoutVars>
          <dgm:chPref val="3"/>
        </dgm:presLayoutVars>
      </dgm:prSet>
      <dgm:spPr/>
    </dgm:pt>
    <dgm:pt modelId="{EB0A0401-759C-4B21-B2FA-A2402335DAEA}" type="pres">
      <dgm:prSet presAssocID="{485A9BB9-0C73-49A5-A72E-51D85AAEB1C0}" presName="hierChild4" presStyleCnt="0"/>
      <dgm:spPr/>
    </dgm:pt>
    <dgm:pt modelId="{DC9DE04D-324F-48A7-9B40-A0D2C80B3DB7}" type="pres">
      <dgm:prSet presAssocID="{81F830FD-B674-4A7D-996F-1B28ADFD77A2}" presName="Name17" presStyleLbl="parChTrans1D3" presStyleIdx="2" presStyleCnt="9"/>
      <dgm:spPr/>
    </dgm:pt>
    <dgm:pt modelId="{01CA2512-541A-42C5-A2AD-E25D0ED784DD}" type="pres">
      <dgm:prSet presAssocID="{78098CFE-2EF1-4ECE-993B-D31436895B55}" presName="hierRoot3" presStyleCnt="0"/>
      <dgm:spPr/>
    </dgm:pt>
    <dgm:pt modelId="{39570F59-86AC-4F59-A73D-F442441A8699}" type="pres">
      <dgm:prSet presAssocID="{78098CFE-2EF1-4ECE-993B-D31436895B55}" presName="composite3" presStyleCnt="0"/>
      <dgm:spPr/>
    </dgm:pt>
    <dgm:pt modelId="{38229B6D-A584-4428-8EE7-ADC8D9431FBC}" type="pres">
      <dgm:prSet presAssocID="{78098CFE-2EF1-4ECE-993B-D31436895B55}" presName="background3" presStyleLbl="node3" presStyleIdx="2" presStyleCnt="9"/>
      <dgm:spPr/>
    </dgm:pt>
    <dgm:pt modelId="{7231CC0D-D655-4D1B-AAE2-AAC22D782B2D}" type="pres">
      <dgm:prSet presAssocID="{78098CFE-2EF1-4ECE-993B-D31436895B55}" presName="text3" presStyleLbl="fgAcc3" presStyleIdx="2" presStyleCnt="9" custScaleX="228524" custScaleY="915724">
        <dgm:presLayoutVars>
          <dgm:chPref val="3"/>
        </dgm:presLayoutVars>
      </dgm:prSet>
      <dgm:spPr/>
    </dgm:pt>
    <dgm:pt modelId="{F428E13E-7946-4768-B18A-04E5E29A6BEC}" type="pres">
      <dgm:prSet presAssocID="{78098CFE-2EF1-4ECE-993B-D31436895B55}" presName="hierChild4" presStyleCnt="0"/>
      <dgm:spPr/>
    </dgm:pt>
    <dgm:pt modelId="{56D920F2-77F4-4FA5-9F3F-99318F55CAB6}" type="pres">
      <dgm:prSet presAssocID="{9E8B446E-A551-4B17-A443-535ABBC06F0F}" presName="Name10" presStyleLbl="parChTrans1D2" presStyleIdx="1" presStyleCnt="2"/>
      <dgm:spPr/>
    </dgm:pt>
    <dgm:pt modelId="{F1CC963D-A4F8-44EB-BB44-F85E18819E33}" type="pres">
      <dgm:prSet presAssocID="{E9853849-6F19-4B40-962F-68FE8838E9E7}" presName="hierRoot2" presStyleCnt="0"/>
      <dgm:spPr/>
    </dgm:pt>
    <dgm:pt modelId="{E75DC3B1-9249-4F86-BA96-9F2BE01FE3ED}" type="pres">
      <dgm:prSet presAssocID="{E9853849-6F19-4B40-962F-68FE8838E9E7}" presName="composite2" presStyleCnt="0"/>
      <dgm:spPr/>
    </dgm:pt>
    <dgm:pt modelId="{19D62BB4-0CAC-4293-8902-6BB960EEEE2A}" type="pres">
      <dgm:prSet presAssocID="{E9853849-6F19-4B40-962F-68FE8838E9E7}" presName="background2" presStyleLbl="node2" presStyleIdx="1" presStyleCnt="2"/>
      <dgm:spPr/>
    </dgm:pt>
    <dgm:pt modelId="{867020DA-0995-4C5D-BAD4-01BF84B27706}" type="pres">
      <dgm:prSet presAssocID="{E9853849-6F19-4B40-962F-68FE8838E9E7}" presName="text2" presStyleLbl="fgAcc2" presStyleIdx="1" presStyleCnt="2" custScaleX="434200" custScaleY="575120" custLinFactX="13124" custLinFactY="-100000" custLinFactNeighborX="100000" custLinFactNeighborY="-186736">
        <dgm:presLayoutVars>
          <dgm:chPref val="3"/>
        </dgm:presLayoutVars>
      </dgm:prSet>
      <dgm:spPr/>
    </dgm:pt>
    <dgm:pt modelId="{35EDB8FA-B932-45D4-BC05-CBF5648C4096}" type="pres">
      <dgm:prSet presAssocID="{E9853849-6F19-4B40-962F-68FE8838E9E7}" presName="hierChild3" presStyleCnt="0"/>
      <dgm:spPr/>
    </dgm:pt>
    <dgm:pt modelId="{FC5E5E39-49AD-489F-9689-814AC37239C0}" type="pres">
      <dgm:prSet presAssocID="{72A2D213-6C36-47EA-B0AF-8BEDFC02A4D3}" presName="Name17" presStyleLbl="parChTrans1D3" presStyleIdx="3" presStyleCnt="9"/>
      <dgm:spPr/>
    </dgm:pt>
    <dgm:pt modelId="{C68DC327-E8D3-4217-99F4-0580E41EEDCD}" type="pres">
      <dgm:prSet presAssocID="{CF5FF286-0ABE-4009-AE4B-DE43BD31136E}" presName="hierRoot3" presStyleCnt="0"/>
      <dgm:spPr/>
    </dgm:pt>
    <dgm:pt modelId="{EAE2C5C2-40A1-4E06-A8BD-44C85937C506}" type="pres">
      <dgm:prSet presAssocID="{CF5FF286-0ABE-4009-AE4B-DE43BD31136E}" presName="composite3" presStyleCnt="0"/>
      <dgm:spPr/>
    </dgm:pt>
    <dgm:pt modelId="{9C03CF43-F739-4955-85B8-1A44AEBBA8CB}" type="pres">
      <dgm:prSet presAssocID="{CF5FF286-0ABE-4009-AE4B-DE43BD31136E}" presName="background3" presStyleLbl="node3" presStyleIdx="3" presStyleCnt="9"/>
      <dgm:spPr/>
    </dgm:pt>
    <dgm:pt modelId="{81AB2E55-66F4-4F6A-BC3E-9D85966B8639}" type="pres">
      <dgm:prSet presAssocID="{CF5FF286-0ABE-4009-AE4B-DE43BD31136E}" presName="text3" presStyleLbl="fgAcc3" presStyleIdx="3" presStyleCnt="9" custScaleX="228524" custScaleY="915724">
        <dgm:presLayoutVars>
          <dgm:chPref val="3"/>
        </dgm:presLayoutVars>
      </dgm:prSet>
      <dgm:spPr/>
    </dgm:pt>
    <dgm:pt modelId="{D03EDE07-BB8A-43A1-99F7-3B2C0735C4B8}" type="pres">
      <dgm:prSet presAssocID="{CF5FF286-0ABE-4009-AE4B-DE43BD31136E}" presName="hierChild4" presStyleCnt="0"/>
      <dgm:spPr/>
    </dgm:pt>
    <dgm:pt modelId="{7EA639E4-57B3-4D9A-BC95-FB8E6A058B1F}" type="pres">
      <dgm:prSet presAssocID="{3036FBA0-F4CB-4992-A4CC-9B9C1577953D}" presName="Name17" presStyleLbl="parChTrans1D3" presStyleIdx="4" presStyleCnt="9"/>
      <dgm:spPr/>
    </dgm:pt>
    <dgm:pt modelId="{B0E8BE4D-C56A-48B3-97AE-4E533E9712E5}" type="pres">
      <dgm:prSet presAssocID="{4D2406F5-0F41-4A17-8624-5F875D70B46A}" presName="hierRoot3" presStyleCnt="0"/>
      <dgm:spPr/>
    </dgm:pt>
    <dgm:pt modelId="{793B2A3C-991E-4623-B711-24873A040152}" type="pres">
      <dgm:prSet presAssocID="{4D2406F5-0F41-4A17-8624-5F875D70B46A}" presName="composite3" presStyleCnt="0"/>
      <dgm:spPr/>
    </dgm:pt>
    <dgm:pt modelId="{2313C73A-8695-4699-BAE3-062CA42865B3}" type="pres">
      <dgm:prSet presAssocID="{4D2406F5-0F41-4A17-8624-5F875D70B46A}" presName="background3" presStyleLbl="node3" presStyleIdx="4" presStyleCnt="9"/>
      <dgm:spPr/>
    </dgm:pt>
    <dgm:pt modelId="{B7261A6A-7C2C-44A9-ABB5-9CF01E31324B}" type="pres">
      <dgm:prSet presAssocID="{4D2406F5-0F41-4A17-8624-5F875D70B46A}" presName="text3" presStyleLbl="fgAcc3" presStyleIdx="4" presStyleCnt="9" custScaleX="228524" custScaleY="915724">
        <dgm:presLayoutVars>
          <dgm:chPref val="3"/>
        </dgm:presLayoutVars>
      </dgm:prSet>
      <dgm:spPr/>
    </dgm:pt>
    <dgm:pt modelId="{12B9781B-2FD0-46EA-B2A8-FAAD53DFCA6A}" type="pres">
      <dgm:prSet presAssocID="{4D2406F5-0F41-4A17-8624-5F875D70B46A}" presName="hierChild4" presStyleCnt="0"/>
      <dgm:spPr/>
    </dgm:pt>
    <dgm:pt modelId="{64479CDD-2304-4421-AE54-B73DEEACEBF3}" type="pres">
      <dgm:prSet presAssocID="{FE8AD577-3959-4364-BE96-39C740A8D079}" presName="Name17" presStyleLbl="parChTrans1D3" presStyleIdx="5" presStyleCnt="9"/>
      <dgm:spPr/>
    </dgm:pt>
    <dgm:pt modelId="{2F1D9592-4976-44FB-85B4-2F0E0E508F2B}" type="pres">
      <dgm:prSet presAssocID="{E859D34F-CD4E-4058-8518-0EC5988CA2CA}" presName="hierRoot3" presStyleCnt="0"/>
      <dgm:spPr/>
    </dgm:pt>
    <dgm:pt modelId="{8984531F-71F3-4D49-9FED-9E901A39A1A8}" type="pres">
      <dgm:prSet presAssocID="{E859D34F-CD4E-4058-8518-0EC5988CA2CA}" presName="composite3" presStyleCnt="0"/>
      <dgm:spPr/>
    </dgm:pt>
    <dgm:pt modelId="{88F8D5EE-7D71-4DA8-A72A-70AD8E848EBB}" type="pres">
      <dgm:prSet presAssocID="{E859D34F-CD4E-4058-8518-0EC5988CA2CA}" presName="background3" presStyleLbl="node3" presStyleIdx="5" presStyleCnt="9"/>
      <dgm:spPr/>
    </dgm:pt>
    <dgm:pt modelId="{B48B9E6E-4464-4141-96C0-367E2124109D}" type="pres">
      <dgm:prSet presAssocID="{E859D34F-CD4E-4058-8518-0EC5988CA2CA}" presName="text3" presStyleLbl="fgAcc3" presStyleIdx="5" presStyleCnt="9" custScaleX="228524" custScaleY="915724">
        <dgm:presLayoutVars>
          <dgm:chPref val="3"/>
        </dgm:presLayoutVars>
      </dgm:prSet>
      <dgm:spPr/>
    </dgm:pt>
    <dgm:pt modelId="{61DC790F-2093-4ED3-8194-6A8D5C85E62B}" type="pres">
      <dgm:prSet presAssocID="{E859D34F-CD4E-4058-8518-0EC5988CA2CA}" presName="hierChild4" presStyleCnt="0"/>
      <dgm:spPr/>
    </dgm:pt>
    <dgm:pt modelId="{592CAEB2-FD34-4344-960F-C4C193109BB1}" type="pres">
      <dgm:prSet presAssocID="{39DFC675-3689-4B58-8840-2F580D0D8884}" presName="Name17" presStyleLbl="parChTrans1D3" presStyleIdx="6" presStyleCnt="9"/>
      <dgm:spPr/>
    </dgm:pt>
    <dgm:pt modelId="{70D0828D-2EBB-4013-9124-AF7B074B7042}" type="pres">
      <dgm:prSet presAssocID="{C7367015-E545-4047-9F9F-F64B089F0935}" presName="hierRoot3" presStyleCnt="0"/>
      <dgm:spPr/>
    </dgm:pt>
    <dgm:pt modelId="{317C0C60-BA07-4134-BBE2-00F0D2BC45CB}" type="pres">
      <dgm:prSet presAssocID="{C7367015-E545-4047-9F9F-F64B089F0935}" presName="composite3" presStyleCnt="0"/>
      <dgm:spPr/>
    </dgm:pt>
    <dgm:pt modelId="{7DCFAABB-D32A-4372-AF5C-0A862AD93076}" type="pres">
      <dgm:prSet presAssocID="{C7367015-E545-4047-9F9F-F64B089F0935}" presName="background3" presStyleLbl="node3" presStyleIdx="6" presStyleCnt="9"/>
      <dgm:spPr/>
    </dgm:pt>
    <dgm:pt modelId="{0158A5C0-F42B-44CA-AD60-B4A4DC57F442}" type="pres">
      <dgm:prSet presAssocID="{C7367015-E545-4047-9F9F-F64B089F0935}" presName="text3" presStyleLbl="fgAcc3" presStyleIdx="6" presStyleCnt="9" custScaleX="228524" custScaleY="915724">
        <dgm:presLayoutVars>
          <dgm:chPref val="3"/>
        </dgm:presLayoutVars>
      </dgm:prSet>
      <dgm:spPr/>
    </dgm:pt>
    <dgm:pt modelId="{7ECE9B8C-A774-4435-A1C4-A82FE7444284}" type="pres">
      <dgm:prSet presAssocID="{C7367015-E545-4047-9F9F-F64B089F0935}" presName="hierChild4" presStyleCnt="0"/>
      <dgm:spPr/>
    </dgm:pt>
    <dgm:pt modelId="{66953C02-0EE0-4A16-B0B4-7796D898CDE5}" type="pres">
      <dgm:prSet presAssocID="{036BCD1E-D1AA-449D-B973-0E60DD70B390}" presName="Name17" presStyleLbl="parChTrans1D3" presStyleIdx="7" presStyleCnt="9"/>
      <dgm:spPr/>
    </dgm:pt>
    <dgm:pt modelId="{6FF17122-17EF-4C92-AE4D-75B767F9A8C7}" type="pres">
      <dgm:prSet presAssocID="{63DF78EB-2BF6-42DE-9BA1-37230056435C}" presName="hierRoot3" presStyleCnt="0"/>
      <dgm:spPr/>
    </dgm:pt>
    <dgm:pt modelId="{A6C4A914-9C6D-48B0-AD27-8C686B44FA3E}" type="pres">
      <dgm:prSet presAssocID="{63DF78EB-2BF6-42DE-9BA1-37230056435C}" presName="composite3" presStyleCnt="0"/>
      <dgm:spPr/>
    </dgm:pt>
    <dgm:pt modelId="{B65A8247-3566-4F96-AB79-7479DE440A5E}" type="pres">
      <dgm:prSet presAssocID="{63DF78EB-2BF6-42DE-9BA1-37230056435C}" presName="background3" presStyleLbl="node3" presStyleIdx="7" presStyleCnt="9"/>
      <dgm:spPr/>
    </dgm:pt>
    <dgm:pt modelId="{8BE885AC-9A42-4A89-A992-8A07EB877E7C}" type="pres">
      <dgm:prSet presAssocID="{63DF78EB-2BF6-42DE-9BA1-37230056435C}" presName="text3" presStyleLbl="fgAcc3" presStyleIdx="7" presStyleCnt="9" custScaleX="228524" custScaleY="915724">
        <dgm:presLayoutVars>
          <dgm:chPref val="3"/>
        </dgm:presLayoutVars>
      </dgm:prSet>
      <dgm:spPr/>
    </dgm:pt>
    <dgm:pt modelId="{2112D513-2E03-4D0B-98CF-72DD1C204E11}" type="pres">
      <dgm:prSet presAssocID="{63DF78EB-2BF6-42DE-9BA1-37230056435C}" presName="hierChild4" presStyleCnt="0"/>
      <dgm:spPr/>
    </dgm:pt>
    <dgm:pt modelId="{09E3DAED-A846-48D7-8A0B-7106D6F757F8}" type="pres">
      <dgm:prSet presAssocID="{4D980AB9-D262-4E39-B660-5577E37F1DC9}" presName="Name17" presStyleLbl="parChTrans1D3" presStyleIdx="8" presStyleCnt="9"/>
      <dgm:spPr/>
    </dgm:pt>
    <dgm:pt modelId="{D98BD4FD-29AA-40B2-8AF5-1F4D79909C98}" type="pres">
      <dgm:prSet presAssocID="{927685FD-13D6-44D0-A560-7886822FEDAE}" presName="hierRoot3" presStyleCnt="0"/>
      <dgm:spPr/>
    </dgm:pt>
    <dgm:pt modelId="{A24BAEB2-68F1-4576-B3BC-75B8C61A8B43}" type="pres">
      <dgm:prSet presAssocID="{927685FD-13D6-44D0-A560-7886822FEDAE}" presName="composite3" presStyleCnt="0"/>
      <dgm:spPr/>
    </dgm:pt>
    <dgm:pt modelId="{DEE0B119-4A82-4797-AE56-622E801188C3}" type="pres">
      <dgm:prSet presAssocID="{927685FD-13D6-44D0-A560-7886822FEDAE}" presName="background3" presStyleLbl="node3" presStyleIdx="8" presStyleCnt="9"/>
      <dgm:spPr/>
    </dgm:pt>
    <dgm:pt modelId="{CFEBE5CB-7249-46E7-AE98-A16A9242F09E}" type="pres">
      <dgm:prSet presAssocID="{927685FD-13D6-44D0-A560-7886822FEDAE}" presName="text3" presStyleLbl="fgAcc3" presStyleIdx="8" presStyleCnt="9" custScaleX="228524" custScaleY="915724">
        <dgm:presLayoutVars>
          <dgm:chPref val="3"/>
        </dgm:presLayoutVars>
      </dgm:prSet>
      <dgm:spPr/>
    </dgm:pt>
    <dgm:pt modelId="{90D279AB-6BC9-4E43-A307-FCE1764C3708}" type="pres">
      <dgm:prSet presAssocID="{927685FD-13D6-44D0-A560-7886822FEDAE}" presName="hierChild4" presStyleCnt="0"/>
      <dgm:spPr/>
    </dgm:pt>
  </dgm:ptLst>
  <dgm:cxnLst>
    <dgm:cxn modelId="{0E456D0C-E336-4A14-A765-452AF4B787CE}" type="presOf" srcId="{3036FBA0-F4CB-4992-A4CC-9B9C1577953D}" destId="{7EA639E4-57B3-4D9A-BC95-FB8E6A058B1F}" srcOrd="0" destOrd="0" presId="urn:microsoft.com/office/officeart/2005/8/layout/hierarchy1"/>
    <dgm:cxn modelId="{6753420E-B1B9-4CED-8293-CA7E94D9362B}" type="presOf" srcId="{4D980AB9-D262-4E39-B660-5577E37F1DC9}" destId="{09E3DAED-A846-48D7-8A0B-7106D6F757F8}" srcOrd="0" destOrd="0" presId="urn:microsoft.com/office/officeart/2005/8/layout/hierarchy1"/>
    <dgm:cxn modelId="{36015C1B-ADCE-4351-AC8C-845F4E209DC8}" srcId="{E9853849-6F19-4B40-962F-68FE8838E9E7}" destId="{63DF78EB-2BF6-42DE-9BA1-37230056435C}" srcOrd="4" destOrd="0" parTransId="{036BCD1E-D1AA-449D-B973-0E60DD70B390}" sibTransId="{EC786F85-DEBA-4F00-8462-C076D12F79D2}"/>
    <dgm:cxn modelId="{07D8CD31-A49A-40A6-925A-70F6DB9F0018}" srcId="{8D568523-74EC-4416-A08D-BBE2AA372FE6}" destId="{17BCF311-2E95-43E8-9A52-5B22FDDDD575}" srcOrd="0" destOrd="0" parTransId="{3DA0D12F-4E96-4A15-A492-3E05FFB5275A}" sibTransId="{83CEFCB7-DA06-4E85-BBE7-1360DD453512}"/>
    <dgm:cxn modelId="{08B58633-D9D3-48CB-95B0-E85F9E0351D3}" srcId="{E9853849-6F19-4B40-962F-68FE8838E9E7}" destId="{C7367015-E545-4047-9F9F-F64B089F0935}" srcOrd="3" destOrd="0" parTransId="{39DFC675-3689-4B58-8840-2F580D0D8884}" sibTransId="{761E93AE-D124-4C5A-9A88-7FF989D6787B}"/>
    <dgm:cxn modelId="{71113036-62E5-48EF-90CD-A73196DC11CE}" type="presOf" srcId="{4D2406F5-0F41-4A17-8624-5F875D70B46A}" destId="{B7261A6A-7C2C-44A9-ABB5-9CF01E31324B}" srcOrd="0" destOrd="0" presId="urn:microsoft.com/office/officeart/2005/8/layout/hierarchy1"/>
    <dgm:cxn modelId="{89A38238-A69B-4C2A-8D63-4399DE7A1503}" srcId="{E9853849-6F19-4B40-962F-68FE8838E9E7}" destId="{E859D34F-CD4E-4058-8518-0EC5988CA2CA}" srcOrd="2" destOrd="0" parTransId="{FE8AD577-3959-4364-BE96-39C740A8D079}" sibTransId="{2CCE1021-B6BE-4DD8-B8D0-44C3E6CD0251}"/>
    <dgm:cxn modelId="{9E9D663E-3CDC-436A-9813-895A1DBA705D}" type="presOf" srcId="{17BCF311-2E95-43E8-9A52-5B22FDDDD575}" destId="{31A0F564-F8D4-4298-9312-629224ED1B40}" srcOrd="0" destOrd="0" presId="urn:microsoft.com/office/officeart/2005/8/layout/hierarchy1"/>
    <dgm:cxn modelId="{10EB483E-48BE-4284-9017-A215A53EC274}" type="presOf" srcId="{CF5FF286-0ABE-4009-AE4B-DE43BD31136E}" destId="{81AB2E55-66F4-4F6A-BC3E-9D85966B8639}" srcOrd="0" destOrd="0" presId="urn:microsoft.com/office/officeart/2005/8/layout/hierarchy1"/>
    <dgm:cxn modelId="{9EFB975B-ADB2-4510-AE87-A5EB85D6809C}" type="presOf" srcId="{50E13D89-7CD0-4FC3-A28E-435EB2B38A0A}" destId="{3BF9A9A4-7468-4C92-AFDC-4A6494861561}" srcOrd="0" destOrd="0" presId="urn:microsoft.com/office/officeart/2005/8/layout/hierarchy1"/>
    <dgm:cxn modelId="{8C14B560-4583-41D9-A6D4-DFDA5C8D1923}" type="presOf" srcId="{485A9BB9-0C73-49A5-A72E-51D85AAEB1C0}" destId="{CEC6180D-49C2-4E55-8F93-244634FC74CE}" srcOrd="0" destOrd="0" presId="urn:microsoft.com/office/officeart/2005/8/layout/hierarchy1"/>
    <dgm:cxn modelId="{F86C9341-C6D6-4DC9-BFE2-E3C6B8F1AEA1}" type="presOf" srcId="{9E8B446E-A551-4B17-A443-535ABBC06F0F}" destId="{56D920F2-77F4-4FA5-9F3F-99318F55CAB6}" srcOrd="0" destOrd="0" presId="urn:microsoft.com/office/officeart/2005/8/layout/hierarchy1"/>
    <dgm:cxn modelId="{B5890843-89BF-4BE1-80A6-AB98417ED6A8}" type="presOf" srcId="{81F830FD-B674-4A7D-996F-1B28ADFD77A2}" destId="{DC9DE04D-324F-48A7-9B40-A0D2C80B3DB7}" srcOrd="0" destOrd="0" presId="urn:microsoft.com/office/officeart/2005/8/layout/hierarchy1"/>
    <dgm:cxn modelId="{B6C40351-B416-439C-8B6D-7E584F621FEE}" type="presOf" srcId="{39DFC675-3689-4B58-8840-2F580D0D8884}" destId="{592CAEB2-FD34-4344-960F-C4C193109BB1}" srcOrd="0" destOrd="0" presId="urn:microsoft.com/office/officeart/2005/8/layout/hierarchy1"/>
    <dgm:cxn modelId="{33088971-E875-4A38-9C31-8F813B2396A5}" type="presOf" srcId="{927685FD-13D6-44D0-A560-7886822FEDAE}" destId="{CFEBE5CB-7249-46E7-AE98-A16A9242F09E}" srcOrd="0" destOrd="0" presId="urn:microsoft.com/office/officeart/2005/8/layout/hierarchy1"/>
    <dgm:cxn modelId="{248FA074-1DB3-469F-BD92-BC5C9AE1671E}" type="presOf" srcId="{63DF78EB-2BF6-42DE-9BA1-37230056435C}" destId="{8BE885AC-9A42-4A89-A992-8A07EB877E7C}" srcOrd="0" destOrd="0" presId="urn:microsoft.com/office/officeart/2005/8/layout/hierarchy1"/>
    <dgm:cxn modelId="{45EDF07C-A0D6-401B-A20E-B729EA58F7DA}" type="presOf" srcId="{E859D34F-CD4E-4058-8518-0EC5988CA2CA}" destId="{B48B9E6E-4464-4141-96C0-367E2124109D}" srcOrd="0" destOrd="0" presId="urn:microsoft.com/office/officeart/2005/8/layout/hierarchy1"/>
    <dgm:cxn modelId="{E55E3E81-2B88-4FC9-B4B2-01C132E52F57}" type="presOf" srcId="{3DA0D12F-4E96-4A15-A492-3E05FFB5275A}" destId="{D1A52950-FC32-4E7A-B3E8-C9B20CB3475D}" srcOrd="0" destOrd="0" presId="urn:microsoft.com/office/officeart/2005/8/layout/hierarchy1"/>
    <dgm:cxn modelId="{76120887-A9E9-44CE-8F34-BAB7E86C8BFB}" type="presOf" srcId="{8D568523-74EC-4416-A08D-BBE2AA372FE6}" destId="{1361BA06-BF0F-434A-9397-88B98634B0B6}"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13DF1292-0167-46DF-8E95-040DB2971329}" type="presOf" srcId="{4A14DCA0-53E2-4EDE-83B9-7A387888327C}" destId="{F58E0335-48C2-46A7-B551-D334A6C57167}" srcOrd="0" destOrd="0" presId="urn:microsoft.com/office/officeart/2005/8/layout/hierarchy1"/>
    <dgm:cxn modelId="{3329F797-FB50-41AA-B237-1CA4A8D842B3}" srcId="{E9853849-6F19-4B40-962F-68FE8838E9E7}" destId="{927685FD-13D6-44D0-A560-7886822FEDAE}" srcOrd="5" destOrd="0" parTransId="{4D980AB9-D262-4E39-B660-5577E37F1DC9}" sibTransId="{1BCC3553-AFF5-4A38-BFBB-48F743AE25F2}"/>
    <dgm:cxn modelId="{BE778B9A-38B5-4AF8-9F47-C29861D14D90}" type="presOf" srcId="{78098CFE-2EF1-4ECE-993B-D31436895B55}" destId="{7231CC0D-D655-4D1B-AAE2-AAC22D782B2D}" srcOrd="0" destOrd="0" presId="urn:microsoft.com/office/officeart/2005/8/layout/hierarchy1"/>
    <dgm:cxn modelId="{4F2985A8-2E50-4955-BF7E-0119E766B046}" srcId="{5AE906F0-6598-49A5-B8F3-B527771FD269}" destId="{E9853849-6F19-4B40-962F-68FE8838E9E7}" srcOrd="1" destOrd="0" parTransId="{9E8B446E-A551-4B17-A443-535ABBC06F0F}" sibTransId="{A71FACB5-64F5-4F66-8B65-53B33FAF25AE}"/>
    <dgm:cxn modelId="{4BD0C1AC-E028-4895-8C25-A4357927D277}" srcId="{8D568523-74EC-4416-A08D-BBE2AA372FE6}" destId="{485A9BB9-0C73-49A5-A72E-51D85AAEB1C0}" srcOrd="1" destOrd="0" parTransId="{4A14DCA0-53E2-4EDE-83B9-7A387888327C}" sibTransId="{112EFCF1-7EB9-433D-AA99-7A2B6E7082DA}"/>
    <dgm:cxn modelId="{A3ED61AF-7332-4FE8-863C-D455DD0054B5}" srcId="{E9853849-6F19-4B40-962F-68FE8838E9E7}" destId="{4D2406F5-0F41-4A17-8624-5F875D70B46A}" srcOrd="1" destOrd="0" parTransId="{3036FBA0-F4CB-4992-A4CC-9B9C1577953D}" sibTransId="{B1405261-A9D7-4C2B-938E-645EA8766EF4}"/>
    <dgm:cxn modelId="{859BBCB9-0934-401C-83D8-85E43847668D}" srcId="{E9853849-6F19-4B40-962F-68FE8838E9E7}" destId="{CF5FF286-0ABE-4009-AE4B-DE43BD31136E}" srcOrd="0" destOrd="0" parTransId="{72A2D213-6C36-47EA-B0AF-8BEDFC02A4D3}" sibTransId="{7118FDD4-798B-4CF4-B233-66F5F310AA97}"/>
    <dgm:cxn modelId="{ADA67DCD-5797-4959-BF1E-D145A311C902}" type="presOf" srcId="{FE8AD577-3959-4364-BE96-39C740A8D079}" destId="{64479CDD-2304-4421-AE54-B73DEEACEBF3}" srcOrd="0" destOrd="0" presId="urn:microsoft.com/office/officeart/2005/8/layout/hierarchy1"/>
    <dgm:cxn modelId="{F76184D4-0CD8-4AE7-80A6-09B672D2F2ED}" srcId="{8D568523-74EC-4416-A08D-BBE2AA372FE6}" destId="{78098CFE-2EF1-4ECE-993B-D31436895B55}" srcOrd="2" destOrd="0" parTransId="{81F830FD-B674-4A7D-996F-1B28ADFD77A2}" sibTransId="{B5C956A4-4D81-4E17-9185-1EE075D9873E}"/>
    <dgm:cxn modelId="{7F43C0D5-1602-4985-B4F3-C32B79D81517}" type="presOf" srcId="{C7367015-E545-4047-9F9F-F64B089F0935}" destId="{0158A5C0-F42B-44CA-AD60-B4A4DC57F442}" srcOrd="0" destOrd="0" presId="urn:microsoft.com/office/officeart/2005/8/layout/hierarchy1"/>
    <dgm:cxn modelId="{932274DC-0D35-4307-853C-633E9BF3DA40}" srcId="{5AE906F0-6598-49A5-B8F3-B527771FD269}" destId="{8D568523-74EC-4416-A08D-BBE2AA372FE6}" srcOrd="0" destOrd="0" parTransId="{50E13D89-7CD0-4FC3-A28E-435EB2B38A0A}" sibTransId="{1DB09E62-15E8-41A1-8697-7006E3799B66}"/>
    <dgm:cxn modelId="{469CFBDD-A68E-42CD-B9EA-06BA35BE50A0}" type="presOf" srcId="{E9853849-6F19-4B40-962F-68FE8838E9E7}" destId="{867020DA-0995-4C5D-BAD4-01BF84B27706}"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AB1223EA-7FBA-49C5-884D-43FC15D31678}" type="presOf" srcId="{72A2D213-6C36-47EA-B0AF-8BEDFC02A4D3}" destId="{FC5E5E39-49AD-489F-9689-814AC37239C0}" srcOrd="0" destOrd="0" presId="urn:microsoft.com/office/officeart/2005/8/layout/hierarchy1"/>
    <dgm:cxn modelId="{8D6B20FA-F91B-4B42-8716-64204E4C6964}" type="presOf" srcId="{036BCD1E-D1AA-449D-B973-0E60DD70B390}" destId="{66953C02-0EE0-4A16-B0B4-7796D898CDE5}" srcOrd="0" destOrd="0" presId="urn:microsoft.com/office/officeart/2005/8/layout/hierarchy1"/>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6CAEC32A-2729-45AB-A8A7-47FBF100FE46}" type="presParOf" srcId="{4F0BF304-55C7-4001-94ED-E3DFFCA78D95}" destId="{3BF9A9A4-7468-4C92-AFDC-4A6494861561}" srcOrd="0" destOrd="0" presId="urn:microsoft.com/office/officeart/2005/8/layout/hierarchy1"/>
    <dgm:cxn modelId="{6857F36A-E742-48F2-8E65-E13F7BF9E17F}" type="presParOf" srcId="{4F0BF304-55C7-4001-94ED-E3DFFCA78D95}" destId="{90253A3E-5BE5-437D-BB8B-6DDDD4EEEBEB}" srcOrd="1" destOrd="0" presId="urn:microsoft.com/office/officeart/2005/8/layout/hierarchy1"/>
    <dgm:cxn modelId="{94BE3012-6ED5-46D4-880C-7D0DB3F86CD2}" type="presParOf" srcId="{90253A3E-5BE5-437D-BB8B-6DDDD4EEEBEB}" destId="{DB2C0724-74EC-4AA6-9C1B-E7A34FBD2404}" srcOrd="0" destOrd="0" presId="urn:microsoft.com/office/officeart/2005/8/layout/hierarchy1"/>
    <dgm:cxn modelId="{CC5B0DA4-201D-4ACD-9BDC-C01C41158AB6}" type="presParOf" srcId="{DB2C0724-74EC-4AA6-9C1B-E7A34FBD2404}" destId="{8A125207-C1F2-4033-9129-9135004B83F9}" srcOrd="0" destOrd="0" presId="urn:microsoft.com/office/officeart/2005/8/layout/hierarchy1"/>
    <dgm:cxn modelId="{20238C71-30BB-420E-A99A-14904114CE6E}" type="presParOf" srcId="{DB2C0724-74EC-4AA6-9C1B-E7A34FBD2404}" destId="{1361BA06-BF0F-434A-9397-88B98634B0B6}" srcOrd="1" destOrd="0" presId="urn:microsoft.com/office/officeart/2005/8/layout/hierarchy1"/>
    <dgm:cxn modelId="{1C11243B-A2D8-4ED7-B61F-430A691B34F1}" type="presParOf" srcId="{90253A3E-5BE5-437D-BB8B-6DDDD4EEEBEB}" destId="{81F61EC8-281D-4616-880A-7C6FAD8F2B86}" srcOrd="1" destOrd="0" presId="urn:microsoft.com/office/officeart/2005/8/layout/hierarchy1"/>
    <dgm:cxn modelId="{F28A8845-91B2-4683-8609-D0C27BEEAD61}" type="presParOf" srcId="{81F61EC8-281D-4616-880A-7C6FAD8F2B86}" destId="{D1A52950-FC32-4E7A-B3E8-C9B20CB3475D}" srcOrd="0" destOrd="0" presId="urn:microsoft.com/office/officeart/2005/8/layout/hierarchy1"/>
    <dgm:cxn modelId="{826BB389-A9ED-4830-9EBF-0EA9C371D3D7}" type="presParOf" srcId="{81F61EC8-281D-4616-880A-7C6FAD8F2B86}" destId="{738EA8DB-B13F-4FD2-BDF1-FB794FAAA7BC}" srcOrd="1" destOrd="0" presId="urn:microsoft.com/office/officeart/2005/8/layout/hierarchy1"/>
    <dgm:cxn modelId="{7E3BC5F0-0C48-4061-A887-C0F87BD204EF}" type="presParOf" srcId="{738EA8DB-B13F-4FD2-BDF1-FB794FAAA7BC}" destId="{EF999A90-38D4-44C5-9BFF-C903372F84D5}" srcOrd="0" destOrd="0" presId="urn:microsoft.com/office/officeart/2005/8/layout/hierarchy1"/>
    <dgm:cxn modelId="{19A094A0-5D99-442D-A762-81B1959D2B0A}" type="presParOf" srcId="{EF999A90-38D4-44C5-9BFF-C903372F84D5}" destId="{C50AD1F6-08CD-44A9-9706-D251C1D14363}" srcOrd="0" destOrd="0" presId="urn:microsoft.com/office/officeart/2005/8/layout/hierarchy1"/>
    <dgm:cxn modelId="{CBB19F39-947C-4847-AD43-0D222BCD40F1}" type="presParOf" srcId="{EF999A90-38D4-44C5-9BFF-C903372F84D5}" destId="{31A0F564-F8D4-4298-9312-629224ED1B40}" srcOrd="1" destOrd="0" presId="urn:microsoft.com/office/officeart/2005/8/layout/hierarchy1"/>
    <dgm:cxn modelId="{2B37BBE4-D850-40FF-AA0D-0CE033CEE93F}" type="presParOf" srcId="{738EA8DB-B13F-4FD2-BDF1-FB794FAAA7BC}" destId="{FC92C048-86AF-48DD-9986-3169BE528431}" srcOrd="1" destOrd="0" presId="urn:microsoft.com/office/officeart/2005/8/layout/hierarchy1"/>
    <dgm:cxn modelId="{3055B269-6B76-4F0B-9EEF-AB5846D47EC2}" type="presParOf" srcId="{81F61EC8-281D-4616-880A-7C6FAD8F2B86}" destId="{F58E0335-48C2-46A7-B551-D334A6C57167}" srcOrd="2" destOrd="0" presId="urn:microsoft.com/office/officeart/2005/8/layout/hierarchy1"/>
    <dgm:cxn modelId="{D5E7FE5E-2E71-4250-B1E8-2747FD4E25BF}" type="presParOf" srcId="{81F61EC8-281D-4616-880A-7C6FAD8F2B86}" destId="{61CFC1B5-D585-4286-9C57-D1004435B7BE}" srcOrd="3" destOrd="0" presId="urn:microsoft.com/office/officeart/2005/8/layout/hierarchy1"/>
    <dgm:cxn modelId="{25E40A61-1658-4B41-9A70-4E39416A1064}" type="presParOf" srcId="{61CFC1B5-D585-4286-9C57-D1004435B7BE}" destId="{55540873-1E7A-45B0-BA71-D70AEAB77644}" srcOrd="0" destOrd="0" presId="urn:microsoft.com/office/officeart/2005/8/layout/hierarchy1"/>
    <dgm:cxn modelId="{77809F8B-4116-4396-9F61-AFC94F87131B}" type="presParOf" srcId="{55540873-1E7A-45B0-BA71-D70AEAB77644}" destId="{A61DDD2E-D27B-46C3-8A3D-46BC69D1E5E7}" srcOrd="0" destOrd="0" presId="urn:microsoft.com/office/officeart/2005/8/layout/hierarchy1"/>
    <dgm:cxn modelId="{97200A09-9569-4012-834D-DE68C8B543CA}" type="presParOf" srcId="{55540873-1E7A-45B0-BA71-D70AEAB77644}" destId="{CEC6180D-49C2-4E55-8F93-244634FC74CE}" srcOrd="1" destOrd="0" presId="urn:microsoft.com/office/officeart/2005/8/layout/hierarchy1"/>
    <dgm:cxn modelId="{E4FB8CC1-97E1-474F-BB5B-78048C03A66C}" type="presParOf" srcId="{61CFC1B5-D585-4286-9C57-D1004435B7BE}" destId="{EB0A0401-759C-4B21-B2FA-A2402335DAEA}" srcOrd="1" destOrd="0" presId="urn:microsoft.com/office/officeart/2005/8/layout/hierarchy1"/>
    <dgm:cxn modelId="{6B16311A-7491-4ADF-8214-05983703C3F5}" type="presParOf" srcId="{81F61EC8-281D-4616-880A-7C6FAD8F2B86}" destId="{DC9DE04D-324F-48A7-9B40-A0D2C80B3DB7}" srcOrd="4" destOrd="0" presId="urn:microsoft.com/office/officeart/2005/8/layout/hierarchy1"/>
    <dgm:cxn modelId="{D8FFA31A-924F-4676-895D-8E0435B7158F}" type="presParOf" srcId="{81F61EC8-281D-4616-880A-7C6FAD8F2B86}" destId="{01CA2512-541A-42C5-A2AD-E25D0ED784DD}" srcOrd="5" destOrd="0" presId="urn:microsoft.com/office/officeart/2005/8/layout/hierarchy1"/>
    <dgm:cxn modelId="{1CBA9CEA-D9CE-4E3B-8778-E750657F893D}" type="presParOf" srcId="{01CA2512-541A-42C5-A2AD-E25D0ED784DD}" destId="{39570F59-86AC-4F59-A73D-F442441A8699}" srcOrd="0" destOrd="0" presId="urn:microsoft.com/office/officeart/2005/8/layout/hierarchy1"/>
    <dgm:cxn modelId="{FC5D3587-B72C-45AA-9477-BBE8E39494A6}" type="presParOf" srcId="{39570F59-86AC-4F59-A73D-F442441A8699}" destId="{38229B6D-A584-4428-8EE7-ADC8D9431FBC}" srcOrd="0" destOrd="0" presId="urn:microsoft.com/office/officeart/2005/8/layout/hierarchy1"/>
    <dgm:cxn modelId="{89E849D0-31A3-45E9-8397-ED6D040D9AAE}" type="presParOf" srcId="{39570F59-86AC-4F59-A73D-F442441A8699}" destId="{7231CC0D-D655-4D1B-AAE2-AAC22D782B2D}" srcOrd="1" destOrd="0" presId="urn:microsoft.com/office/officeart/2005/8/layout/hierarchy1"/>
    <dgm:cxn modelId="{D9AF36AC-8BD9-45B1-AD0E-EF2B330E28DE}" type="presParOf" srcId="{01CA2512-541A-42C5-A2AD-E25D0ED784DD}" destId="{F428E13E-7946-4768-B18A-04E5E29A6BEC}" srcOrd="1" destOrd="0" presId="urn:microsoft.com/office/officeart/2005/8/layout/hierarchy1"/>
    <dgm:cxn modelId="{D6E6E0E6-E308-4B22-B36A-A5E964467E84}" type="presParOf" srcId="{4F0BF304-55C7-4001-94ED-E3DFFCA78D95}" destId="{56D920F2-77F4-4FA5-9F3F-99318F55CAB6}" srcOrd="2" destOrd="0" presId="urn:microsoft.com/office/officeart/2005/8/layout/hierarchy1"/>
    <dgm:cxn modelId="{F0D7ACA1-3F92-4D1F-B293-E4911839A6A5}" type="presParOf" srcId="{4F0BF304-55C7-4001-94ED-E3DFFCA78D95}" destId="{F1CC963D-A4F8-44EB-BB44-F85E18819E33}" srcOrd="3" destOrd="0" presId="urn:microsoft.com/office/officeart/2005/8/layout/hierarchy1"/>
    <dgm:cxn modelId="{DC20650F-0E8D-4E22-9BC2-1CB990F4B819}" type="presParOf" srcId="{F1CC963D-A4F8-44EB-BB44-F85E18819E33}" destId="{E75DC3B1-9249-4F86-BA96-9F2BE01FE3ED}" srcOrd="0" destOrd="0" presId="urn:microsoft.com/office/officeart/2005/8/layout/hierarchy1"/>
    <dgm:cxn modelId="{B30BC023-D38C-4F4E-BDC4-E29E9F36EFB8}" type="presParOf" srcId="{E75DC3B1-9249-4F86-BA96-9F2BE01FE3ED}" destId="{19D62BB4-0CAC-4293-8902-6BB960EEEE2A}" srcOrd="0" destOrd="0" presId="urn:microsoft.com/office/officeart/2005/8/layout/hierarchy1"/>
    <dgm:cxn modelId="{076352EA-DC65-4A8F-809D-CB83B2C32578}" type="presParOf" srcId="{E75DC3B1-9249-4F86-BA96-9F2BE01FE3ED}" destId="{867020DA-0995-4C5D-BAD4-01BF84B27706}" srcOrd="1" destOrd="0" presId="urn:microsoft.com/office/officeart/2005/8/layout/hierarchy1"/>
    <dgm:cxn modelId="{F7CB251C-2DD3-480C-AB1A-92899A70CE8A}" type="presParOf" srcId="{F1CC963D-A4F8-44EB-BB44-F85E18819E33}" destId="{35EDB8FA-B932-45D4-BC05-CBF5648C4096}" srcOrd="1" destOrd="0" presId="urn:microsoft.com/office/officeart/2005/8/layout/hierarchy1"/>
    <dgm:cxn modelId="{59C1B989-0E17-4804-949D-28A4F5A43552}" type="presParOf" srcId="{35EDB8FA-B932-45D4-BC05-CBF5648C4096}" destId="{FC5E5E39-49AD-489F-9689-814AC37239C0}" srcOrd="0" destOrd="0" presId="urn:microsoft.com/office/officeart/2005/8/layout/hierarchy1"/>
    <dgm:cxn modelId="{EA118E23-3423-4234-B639-478B46AF1E30}" type="presParOf" srcId="{35EDB8FA-B932-45D4-BC05-CBF5648C4096}" destId="{C68DC327-E8D3-4217-99F4-0580E41EEDCD}" srcOrd="1" destOrd="0" presId="urn:microsoft.com/office/officeart/2005/8/layout/hierarchy1"/>
    <dgm:cxn modelId="{1EA0E97E-C4CD-44AE-A1B8-4FBFC0D0FFC3}" type="presParOf" srcId="{C68DC327-E8D3-4217-99F4-0580E41EEDCD}" destId="{EAE2C5C2-40A1-4E06-A8BD-44C85937C506}" srcOrd="0" destOrd="0" presId="urn:microsoft.com/office/officeart/2005/8/layout/hierarchy1"/>
    <dgm:cxn modelId="{E7C0EEC4-1CF8-49D8-996D-14483DFDBAC7}" type="presParOf" srcId="{EAE2C5C2-40A1-4E06-A8BD-44C85937C506}" destId="{9C03CF43-F739-4955-85B8-1A44AEBBA8CB}" srcOrd="0" destOrd="0" presId="urn:microsoft.com/office/officeart/2005/8/layout/hierarchy1"/>
    <dgm:cxn modelId="{B7ACE368-1AB8-4E03-B417-B06E2C311E20}" type="presParOf" srcId="{EAE2C5C2-40A1-4E06-A8BD-44C85937C506}" destId="{81AB2E55-66F4-4F6A-BC3E-9D85966B8639}" srcOrd="1" destOrd="0" presId="urn:microsoft.com/office/officeart/2005/8/layout/hierarchy1"/>
    <dgm:cxn modelId="{F42358EA-40A6-4733-9EAC-8DADE4E8206E}" type="presParOf" srcId="{C68DC327-E8D3-4217-99F4-0580E41EEDCD}" destId="{D03EDE07-BB8A-43A1-99F7-3B2C0735C4B8}" srcOrd="1" destOrd="0" presId="urn:microsoft.com/office/officeart/2005/8/layout/hierarchy1"/>
    <dgm:cxn modelId="{63105FAC-3E57-424A-ADF5-6FAB53BEA609}" type="presParOf" srcId="{35EDB8FA-B932-45D4-BC05-CBF5648C4096}" destId="{7EA639E4-57B3-4D9A-BC95-FB8E6A058B1F}" srcOrd="2" destOrd="0" presId="urn:microsoft.com/office/officeart/2005/8/layout/hierarchy1"/>
    <dgm:cxn modelId="{1B9A021E-101B-4480-8B45-C4D8A23CB957}" type="presParOf" srcId="{35EDB8FA-B932-45D4-BC05-CBF5648C4096}" destId="{B0E8BE4D-C56A-48B3-97AE-4E533E9712E5}" srcOrd="3" destOrd="0" presId="urn:microsoft.com/office/officeart/2005/8/layout/hierarchy1"/>
    <dgm:cxn modelId="{E7D154EB-46C0-4EF4-8087-E56D9A82021E}" type="presParOf" srcId="{B0E8BE4D-C56A-48B3-97AE-4E533E9712E5}" destId="{793B2A3C-991E-4623-B711-24873A040152}" srcOrd="0" destOrd="0" presId="urn:microsoft.com/office/officeart/2005/8/layout/hierarchy1"/>
    <dgm:cxn modelId="{8BB050B9-22DD-4A4E-A0BD-09B5E0912DD7}" type="presParOf" srcId="{793B2A3C-991E-4623-B711-24873A040152}" destId="{2313C73A-8695-4699-BAE3-062CA42865B3}" srcOrd="0" destOrd="0" presId="urn:microsoft.com/office/officeart/2005/8/layout/hierarchy1"/>
    <dgm:cxn modelId="{0DF18A59-87B0-4CD3-BE8A-AD936E202813}" type="presParOf" srcId="{793B2A3C-991E-4623-B711-24873A040152}" destId="{B7261A6A-7C2C-44A9-ABB5-9CF01E31324B}" srcOrd="1" destOrd="0" presId="urn:microsoft.com/office/officeart/2005/8/layout/hierarchy1"/>
    <dgm:cxn modelId="{BD9874A6-BEA8-474E-BC9B-047820420CA9}" type="presParOf" srcId="{B0E8BE4D-C56A-48B3-97AE-4E533E9712E5}" destId="{12B9781B-2FD0-46EA-B2A8-FAAD53DFCA6A}" srcOrd="1" destOrd="0" presId="urn:microsoft.com/office/officeart/2005/8/layout/hierarchy1"/>
    <dgm:cxn modelId="{BF4EB1D1-48D8-4B0F-9605-B26428CB1310}" type="presParOf" srcId="{35EDB8FA-B932-45D4-BC05-CBF5648C4096}" destId="{64479CDD-2304-4421-AE54-B73DEEACEBF3}" srcOrd="4" destOrd="0" presId="urn:microsoft.com/office/officeart/2005/8/layout/hierarchy1"/>
    <dgm:cxn modelId="{907E9333-3A48-426C-83BA-71A7FB1D6EBB}" type="presParOf" srcId="{35EDB8FA-B932-45D4-BC05-CBF5648C4096}" destId="{2F1D9592-4976-44FB-85B4-2F0E0E508F2B}" srcOrd="5" destOrd="0" presId="urn:microsoft.com/office/officeart/2005/8/layout/hierarchy1"/>
    <dgm:cxn modelId="{BF6866B9-B3E7-4CC8-9582-DF3EFB40171B}" type="presParOf" srcId="{2F1D9592-4976-44FB-85B4-2F0E0E508F2B}" destId="{8984531F-71F3-4D49-9FED-9E901A39A1A8}" srcOrd="0" destOrd="0" presId="urn:microsoft.com/office/officeart/2005/8/layout/hierarchy1"/>
    <dgm:cxn modelId="{CAD45B5A-8FF5-4BAF-870F-6773099CE293}" type="presParOf" srcId="{8984531F-71F3-4D49-9FED-9E901A39A1A8}" destId="{88F8D5EE-7D71-4DA8-A72A-70AD8E848EBB}" srcOrd="0" destOrd="0" presId="urn:microsoft.com/office/officeart/2005/8/layout/hierarchy1"/>
    <dgm:cxn modelId="{6BEE70AA-D3BB-4E8B-A002-29374F646445}" type="presParOf" srcId="{8984531F-71F3-4D49-9FED-9E901A39A1A8}" destId="{B48B9E6E-4464-4141-96C0-367E2124109D}" srcOrd="1" destOrd="0" presId="urn:microsoft.com/office/officeart/2005/8/layout/hierarchy1"/>
    <dgm:cxn modelId="{36B28D48-8716-44F1-A36D-64FE2A4BC478}" type="presParOf" srcId="{2F1D9592-4976-44FB-85B4-2F0E0E508F2B}" destId="{61DC790F-2093-4ED3-8194-6A8D5C85E62B}" srcOrd="1" destOrd="0" presId="urn:microsoft.com/office/officeart/2005/8/layout/hierarchy1"/>
    <dgm:cxn modelId="{1949D770-FC82-4A40-BA35-7C78E20D203B}" type="presParOf" srcId="{35EDB8FA-B932-45D4-BC05-CBF5648C4096}" destId="{592CAEB2-FD34-4344-960F-C4C193109BB1}" srcOrd="6" destOrd="0" presId="urn:microsoft.com/office/officeart/2005/8/layout/hierarchy1"/>
    <dgm:cxn modelId="{E44CC459-B123-4089-BE0A-CCE43A243568}" type="presParOf" srcId="{35EDB8FA-B932-45D4-BC05-CBF5648C4096}" destId="{70D0828D-2EBB-4013-9124-AF7B074B7042}" srcOrd="7" destOrd="0" presId="urn:microsoft.com/office/officeart/2005/8/layout/hierarchy1"/>
    <dgm:cxn modelId="{DD188C21-982E-43C6-8549-AA75423DD2A2}" type="presParOf" srcId="{70D0828D-2EBB-4013-9124-AF7B074B7042}" destId="{317C0C60-BA07-4134-BBE2-00F0D2BC45CB}" srcOrd="0" destOrd="0" presId="urn:microsoft.com/office/officeart/2005/8/layout/hierarchy1"/>
    <dgm:cxn modelId="{7E93E538-FEC8-4B7F-B9D6-66369F92B4FB}" type="presParOf" srcId="{317C0C60-BA07-4134-BBE2-00F0D2BC45CB}" destId="{7DCFAABB-D32A-4372-AF5C-0A862AD93076}" srcOrd="0" destOrd="0" presId="urn:microsoft.com/office/officeart/2005/8/layout/hierarchy1"/>
    <dgm:cxn modelId="{B7993281-FB82-4DD2-8B44-781D389AA52E}" type="presParOf" srcId="{317C0C60-BA07-4134-BBE2-00F0D2BC45CB}" destId="{0158A5C0-F42B-44CA-AD60-B4A4DC57F442}" srcOrd="1" destOrd="0" presId="urn:microsoft.com/office/officeart/2005/8/layout/hierarchy1"/>
    <dgm:cxn modelId="{84E7F9C6-9CA4-41D5-853E-26D96F4C9361}" type="presParOf" srcId="{70D0828D-2EBB-4013-9124-AF7B074B7042}" destId="{7ECE9B8C-A774-4435-A1C4-A82FE7444284}" srcOrd="1" destOrd="0" presId="urn:microsoft.com/office/officeart/2005/8/layout/hierarchy1"/>
    <dgm:cxn modelId="{2889F06A-C828-4B95-B7F8-BE23B56314D9}" type="presParOf" srcId="{35EDB8FA-B932-45D4-BC05-CBF5648C4096}" destId="{66953C02-0EE0-4A16-B0B4-7796D898CDE5}" srcOrd="8" destOrd="0" presId="urn:microsoft.com/office/officeart/2005/8/layout/hierarchy1"/>
    <dgm:cxn modelId="{14EA02A1-2C72-4DE3-B91F-E7F2620EBDFF}" type="presParOf" srcId="{35EDB8FA-B932-45D4-BC05-CBF5648C4096}" destId="{6FF17122-17EF-4C92-AE4D-75B767F9A8C7}" srcOrd="9" destOrd="0" presId="urn:microsoft.com/office/officeart/2005/8/layout/hierarchy1"/>
    <dgm:cxn modelId="{13327DF2-257F-4F14-9C1E-BAFAA2FDD989}" type="presParOf" srcId="{6FF17122-17EF-4C92-AE4D-75B767F9A8C7}" destId="{A6C4A914-9C6D-48B0-AD27-8C686B44FA3E}" srcOrd="0" destOrd="0" presId="urn:microsoft.com/office/officeart/2005/8/layout/hierarchy1"/>
    <dgm:cxn modelId="{83291817-A5D7-49AB-B965-8140E3BD1E63}" type="presParOf" srcId="{A6C4A914-9C6D-48B0-AD27-8C686B44FA3E}" destId="{B65A8247-3566-4F96-AB79-7479DE440A5E}" srcOrd="0" destOrd="0" presId="urn:microsoft.com/office/officeart/2005/8/layout/hierarchy1"/>
    <dgm:cxn modelId="{FFF9C511-E740-46AF-AD8F-0E5158C8B668}" type="presParOf" srcId="{A6C4A914-9C6D-48B0-AD27-8C686B44FA3E}" destId="{8BE885AC-9A42-4A89-A992-8A07EB877E7C}" srcOrd="1" destOrd="0" presId="urn:microsoft.com/office/officeart/2005/8/layout/hierarchy1"/>
    <dgm:cxn modelId="{15096FF8-764E-44CD-AE48-75B1C1C3B2A6}" type="presParOf" srcId="{6FF17122-17EF-4C92-AE4D-75B767F9A8C7}" destId="{2112D513-2E03-4D0B-98CF-72DD1C204E11}" srcOrd="1" destOrd="0" presId="urn:microsoft.com/office/officeart/2005/8/layout/hierarchy1"/>
    <dgm:cxn modelId="{A1141BD8-B670-4CDF-8D7A-BDDB889456F9}" type="presParOf" srcId="{35EDB8FA-B932-45D4-BC05-CBF5648C4096}" destId="{09E3DAED-A846-48D7-8A0B-7106D6F757F8}" srcOrd="10" destOrd="0" presId="urn:microsoft.com/office/officeart/2005/8/layout/hierarchy1"/>
    <dgm:cxn modelId="{A64FD4E3-6356-42E9-B362-6FA895760930}" type="presParOf" srcId="{35EDB8FA-B932-45D4-BC05-CBF5648C4096}" destId="{D98BD4FD-29AA-40B2-8AF5-1F4D79909C98}" srcOrd="11" destOrd="0" presId="urn:microsoft.com/office/officeart/2005/8/layout/hierarchy1"/>
    <dgm:cxn modelId="{87553703-6F90-4783-AAF6-0EA9661C512D}" type="presParOf" srcId="{D98BD4FD-29AA-40B2-8AF5-1F4D79909C98}" destId="{A24BAEB2-68F1-4576-B3BC-75B8C61A8B43}" srcOrd="0" destOrd="0" presId="urn:microsoft.com/office/officeart/2005/8/layout/hierarchy1"/>
    <dgm:cxn modelId="{A0DC3038-8B9E-4C0D-9603-4010C92E3C9D}" type="presParOf" srcId="{A24BAEB2-68F1-4576-B3BC-75B8C61A8B43}" destId="{DEE0B119-4A82-4797-AE56-622E801188C3}" srcOrd="0" destOrd="0" presId="urn:microsoft.com/office/officeart/2005/8/layout/hierarchy1"/>
    <dgm:cxn modelId="{F16FB56E-7C64-48B8-B9C6-FA9035D52A82}" type="presParOf" srcId="{A24BAEB2-68F1-4576-B3BC-75B8C61A8B43}" destId="{CFEBE5CB-7249-46E7-AE98-A16A9242F09E}" srcOrd="1" destOrd="0" presId="urn:microsoft.com/office/officeart/2005/8/layout/hierarchy1"/>
    <dgm:cxn modelId="{96D9C404-611B-4145-A716-94A8545FFD01}" type="presParOf" srcId="{D98BD4FD-29AA-40B2-8AF5-1F4D79909C98}" destId="{90D279AB-6BC9-4E43-A307-FCE1764C370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dgm:spPr>
      <dgm:t>
        <a:bodyPr/>
        <a:lstStyle/>
        <a:p>
          <a:r>
            <a:rPr lang="nl-NL" sz="2400" b="1" i="1" dirty="0">
              <a:solidFill>
                <a:schemeClr val="bg1"/>
              </a:solidFill>
            </a:rPr>
            <a:t>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8F4C60FC-1F6A-477F-BCB6-A1A78042E8D4}">
      <dgm:prSet phldrT="[Text]" custT="1"/>
      <dgm:spPr>
        <a:solidFill>
          <a:schemeClr val="accent6">
            <a:lumMod val="60000"/>
            <a:lumOff val="40000"/>
            <a:alpha val="90000"/>
          </a:schemeClr>
        </a:solidFill>
      </dgm:spPr>
      <dgm:t>
        <a:bodyPr/>
        <a:lstStyle/>
        <a:p>
          <a:r>
            <a:rPr lang="nl-NL" sz="2400" b="1" i="1" dirty="0"/>
            <a:t>a) Đổi mới mô hình tăng trưởng, cơ cấu lại nền kinh tế, đẩy mạnh công nghiệp hóa, hiện đại hóa đất nước</a:t>
          </a:r>
          <a:endParaRPr lang="en-US" sz="2400" dirty="0"/>
        </a:p>
      </dgm:t>
    </dgm:pt>
    <dgm:pt modelId="{9B8859B3-4636-4A1F-9704-C84348A4DD7E}" type="parTrans" cxnId="{1844032C-5EEF-4FD5-BFC7-02E80BDD0959}">
      <dgm:prSet/>
      <dgm:spPr/>
      <dgm:t>
        <a:bodyPr/>
        <a:lstStyle/>
        <a:p>
          <a:endParaRPr lang="en-US"/>
        </a:p>
      </dgm:t>
    </dgm:pt>
    <dgm:pt modelId="{B4AF750F-F990-4D2B-ACF4-4589F072A93E}" type="sibTrans" cxnId="{1844032C-5EEF-4FD5-BFC7-02E80BDD0959}">
      <dgm:prSet/>
      <dgm:spPr/>
      <dgm:t>
        <a:bodyPr/>
        <a:lstStyle/>
        <a:p>
          <a:endParaRPr lang="en-US"/>
        </a:p>
      </dgm:t>
    </dgm:pt>
    <dgm:pt modelId="{B4E8E859-ADE0-48BD-BF88-0572E1BFE41A}">
      <dgm:prSet phldrT="[Text]" custT="1"/>
      <dgm:spPr>
        <a:solidFill>
          <a:srgbClr val="00B050">
            <a:alpha val="90000"/>
          </a:srgbClr>
        </a:solidFill>
      </dgm:spPr>
      <dgm:t>
        <a:bodyPr/>
        <a:lstStyle/>
        <a:p>
          <a:r>
            <a:rPr lang="nl-NL" sz="2400" b="1" i="1" dirty="0">
              <a:solidFill>
                <a:schemeClr val="bg1"/>
              </a:solidFill>
            </a:rPr>
            <a:t>b) Hoàn thiện thể chế, phát triển kinh tế thị trường định hướng xã hội chủ nghĩa</a:t>
          </a:r>
          <a:endParaRPr lang="en-US" sz="2400" dirty="0">
            <a:solidFill>
              <a:schemeClr val="bg1"/>
            </a:solidFill>
          </a:endParaRPr>
        </a:p>
      </dgm:t>
    </dgm:pt>
    <dgm:pt modelId="{6D6C1688-F9F4-4B8E-A5A6-0556FCF357BC}" type="parTrans" cxnId="{07BA00AE-8D6B-4106-A6D9-DEF4CCC85E72}">
      <dgm:prSet/>
      <dgm:spPr/>
      <dgm:t>
        <a:bodyPr/>
        <a:lstStyle/>
        <a:p>
          <a:endParaRPr lang="en-US"/>
        </a:p>
      </dgm:t>
    </dgm:pt>
    <dgm:pt modelId="{366B67F6-4872-41B1-80CA-D9C0147F0485}" type="sibTrans" cxnId="{07BA00AE-8D6B-4106-A6D9-DEF4CCC85E72}">
      <dgm:prSet/>
      <dgm:spPr/>
      <dgm:t>
        <a:bodyPr/>
        <a:lstStyle/>
        <a:p>
          <a:endParaRPr lang="en-US"/>
        </a:p>
      </dgm:t>
    </dgm:pt>
    <dgm:pt modelId="{F7E59E03-18EA-4B33-9A8E-663278452932}">
      <dgm:prSet phldrT="[Text]" custT="1"/>
      <dgm:spPr>
        <a:solidFill>
          <a:schemeClr val="accent6">
            <a:lumMod val="75000"/>
            <a:alpha val="90000"/>
          </a:schemeClr>
        </a:solidFill>
      </dgm:spPr>
      <dgm:t>
        <a:bodyPr/>
        <a:lstStyle/>
        <a:p>
          <a:r>
            <a:rPr lang="nl-NL" sz="2400" b="1" i="1" dirty="0">
              <a:solidFill>
                <a:schemeClr val="bg1"/>
              </a:solidFill>
            </a:rPr>
            <a:t>c) Quản lý, phát triển xã hội, thực hiện công bằng xã hội </a:t>
          </a:r>
          <a:endParaRPr lang="en-US" sz="2400" dirty="0">
            <a:solidFill>
              <a:schemeClr val="bg1"/>
            </a:solidFill>
          </a:endParaRPr>
        </a:p>
      </dgm:t>
    </dgm:pt>
    <dgm:pt modelId="{F0DEB884-FE74-4D74-BD26-2DCB4F1A7D12}" type="parTrans" cxnId="{347A6F1E-6FD2-4DA9-81DC-D6CA92E6DBFD}">
      <dgm:prSet/>
      <dgm:spPr/>
      <dgm:t>
        <a:bodyPr/>
        <a:lstStyle/>
        <a:p>
          <a:endParaRPr lang="en-US"/>
        </a:p>
      </dgm:t>
    </dgm:pt>
    <dgm:pt modelId="{A4517FA9-160A-4A81-9D1A-6674DD73EC7D}" type="sibTrans" cxnId="{347A6F1E-6FD2-4DA9-81DC-D6CA92E6DBFD}">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ScaleY="55728" custLinFactNeighborX="-2038" custLinFactNeighborY="-31"/>
      <dgm:spPr/>
    </dgm:pt>
    <dgm:pt modelId="{7515BCE9-0A2E-472A-AB45-D1072EC85A1F}" type="pres">
      <dgm:prSet presAssocID="{218581D6-41DE-49EA-B288-BD5D07DDB57E}" presName="rootConnector" presStyleLbl="node1" presStyleIdx="0" presStyleCnt="1"/>
      <dgm:spPr/>
    </dgm:pt>
    <dgm:pt modelId="{3481BB0B-3AAE-4F43-86A0-A48B97FED01D}" type="pres">
      <dgm:prSet presAssocID="{218581D6-41DE-49EA-B288-BD5D07DDB57E}" presName="childShape" presStyleCnt="0"/>
      <dgm:spPr/>
    </dgm:pt>
    <dgm:pt modelId="{C52AF8ED-FF89-40D6-A3BD-3C56EDDA6C5F}" type="pres">
      <dgm:prSet presAssocID="{9B8859B3-4636-4A1F-9704-C84348A4DD7E}" presName="Name13" presStyleLbl="parChTrans1D2" presStyleIdx="0" presStyleCnt="3"/>
      <dgm:spPr/>
    </dgm:pt>
    <dgm:pt modelId="{F69C9E02-09DC-4A9B-A2F6-DC0642F00270}" type="pres">
      <dgm:prSet presAssocID="{8F4C60FC-1F6A-477F-BCB6-A1A78042E8D4}" presName="childText" presStyleLbl="bgAcc1" presStyleIdx="0" presStyleCnt="3" custScaleX="474930">
        <dgm:presLayoutVars>
          <dgm:bulletEnabled val="1"/>
        </dgm:presLayoutVars>
      </dgm:prSet>
      <dgm:spPr/>
    </dgm:pt>
    <dgm:pt modelId="{E811E2D1-2D04-4C8F-88D4-69FF7B0E9578}" type="pres">
      <dgm:prSet presAssocID="{6D6C1688-F9F4-4B8E-A5A6-0556FCF357BC}" presName="Name13" presStyleLbl="parChTrans1D2" presStyleIdx="1" presStyleCnt="3"/>
      <dgm:spPr/>
    </dgm:pt>
    <dgm:pt modelId="{63A02A61-8CA0-42BB-A70C-EF00EF9D5587}" type="pres">
      <dgm:prSet presAssocID="{B4E8E859-ADE0-48BD-BF88-0572E1BFE41A}" presName="childText" presStyleLbl="bgAcc1" presStyleIdx="1" presStyleCnt="3" custScaleX="474930">
        <dgm:presLayoutVars>
          <dgm:bulletEnabled val="1"/>
        </dgm:presLayoutVars>
      </dgm:prSet>
      <dgm:spPr/>
    </dgm:pt>
    <dgm:pt modelId="{F63987AC-4D79-4AC3-9E24-166B51ECF3F3}" type="pres">
      <dgm:prSet presAssocID="{F0DEB884-FE74-4D74-BD26-2DCB4F1A7D12}" presName="Name13" presStyleLbl="parChTrans1D2" presStyleIdx="2" presStyleCnt="3"/>
      <dgm:spPr/>
    </dgm:pt>
    <dgm:pt modelId="{E28E68D1-389D-4C8F-969F-330BAF2E0D39}" type="pres">
      <dgm:prSet presAssocID="{F7E59E03-18EA-4B33-9A8E-663278452932}" presName="childText" presStyleLbl="bgAcc1" presStyleIdx="2" presStyleCnt="3" custScaleX="474930">
        <dgm:presLayoutVars>
          <dgm:bulletEnabled val="1"/>
        </dgm:presLayoutVars>
      </dgm:prSet>
      <dgm:spPr/>
    </dgm:pt>
  </dgm:ptLst>
  <dgm:cxnLst>
    <dgm:cxn modelId="{023D1201-1859-4424-BE4C-EC5ACFF0FF43}" srcId="{528EBF4E-98A8-487F-934A-AFC53A9E1852}" destId="{218581D6-41DE-49EA-B288-BD5D07DDB57E}" srcOrd="0" destOrd="0" parTransId="{9195B9E0-67E0-45CC-BD09-5AE69EDCBB7B}" sibTransId="{2AAF3887-D721-4F8D-94D4-2B80DB75890F}"/>
    <dgm:cxn modelId="{DA19FD04-6617-4A24-B8A0-96959A6B8078}" type="presOf" srcId="{F0DEB884-FE74-4D74-BD26-2DCB4F1A7D12}" destId="{F63987AC-4D79-4AC3-9E24-166B51ECF3F3}" srcOrd="0" destOrd="0" presId="urn:microsoft.com/office/officeart/2005/8/layout/hierarchy3"/>
    <dgm:cxn modelId="{347A6F1E-6FD2-4DA9-81DC-D6CA92E6DBFD}" srcId="{218581D6-41DE-49EA-B288-BD5D07DDB57E}" destId="{F7E59E03-18EA-4B33-9A8E-663278452932}" srcOrd="2" destOrd="0" parTransId="{F0DEB884-FE74-4D74-BD26-2DCB4F1A7D12}" sibTransId="{A4517FA9-160A-4A81-9D1A-6674DD73EC7D}"/>
    <dgm:cxn modelId="{1844032C-5EEF-4FD5-BFC7-02E80BDD0959}" srcId="{218581D6-41DE-49EA-B288-BD5D07DDB57E}" destId="{8F4C60FC-1F6A-477F-BCB6-A1A78042E8D4}" srcOrd="0" destOrd="0" parTransId="{9B8859B3-4636-4A1F-9704-C84348A4DD7E}" sibTransId="{B4AF750F-F990-4D2B-ACF4-4589F072A93E}"/>
    <dgm:cxn modelId="{F9399044-645C-4128-8F33-6039D7156DC4}" type="presOf" srcId="{218581D6-41DE-49EA-B288-BD5D07DDB57E}" destId="{7515BCE9-0A2E-472A-AB45-D1072EC85A1F}" srcOrd="1" destOrd="0" presId="urn:microsoft.com/office/officeart/2005/8/layout/hierarchy3"/>
    <dgm:cxn modelId="{44D7CC69-6ABF-4A34-9F27-2C272D4396FB}" type="presOf" srcId="{6D6C1688-F9F4-4B8E-A5A6-0556FCF357BC}" destId="{E811E2D1-2D04-4C8F-88D4-69FF7B0E9578}" srcOrd="0" destOrd="0" presId="urn:microsoft.com/office/officeart/2005/8/layout/hierarchy3"/>
    <dgm:cxn modelId="{B4F5AA72-4000-40CA-9D4F-206BC42DDD31}" type="presOf" srcId="{8F4C60FC-1F6A-477F-BCB6-A1A78042E8D4}" destId="{F69C9E02-09DC-4A9B-A2F6-DC0642F00270}" srcOrd="0" destOrd="0" presId="urn:microsoft.com/office/officeart/2005/8/layout/hierarchy3"/>
    <dgm:cxn modelId="{BD59C173-640C-42DF-95F6-889F0F6D0C8A}" type="presOf" srcId="{9B8859B3-4636-4A1F-9704-C84348A4DD7E}" destId="{C52AF8ED-FF89-40D6-A3BD-3C56EDDA6C5F}" srcOrd="0" destOrd="0" presId="urn:microsoft.com/office/officeart/2005/8/layout/hierarchy3"/>
    <dgm:cxn modelId="{07BA00AE-8D6B-4106-A6D9-DEF4CCC85E72}" srcId="{218581D6-41DE-49EA-B288-BD5D07DDB57E}" destId="{B4E8E859-ADE0-48BD-BF88-0572E1BFE41A}" srcOrd="1" destOrd="0" parTransId="{6D6C1688-F9F4-4B8E-A5A6-0556FCF357BC}" sibTransId="{366B67F6-4872-41B1-80CA-D9C0147F0485}"/>
    <dgm:cxn modelId="{3D8D5DCD-1335-4E2A-B4D4-C02B73A205B3}" type="presOf" srcId="{F7E59E03-18EA-4B33-9A8E-663278452932}" destId="{E28E68D1-389D-4C8F-969F-330BAF2E0D39}" srcOrd="0" destOrd="0" presId="urn:microsoft.com/office/officeart/2005/8/layout/hierarchy3"/>
    <dgm:cxn modelId="{F9BDD8D9-F443-4EAD-A7C0-AABEB042A6E0}" type="presOf" srcId="{B4E8E859-ADE0-48BD-BF88-0572E1BFE41A}" destId="{63A02A61-8CA0-42BB-A70C-EF00EF9D5587}" srcOrd="0" destOrd="0" presId="urn:microsoft.com/office/officeart/2005/8/layout/hierarchy3"/>
    <dgm:cxn modelId="{6056BFE1-06AA-46D9-A2C8-C5F79316E5A4}" type="presOf" srcId="{528EBF4E-98A8-487F-934A-AFC53A9E1852}" destId="{89D74629-054A-42D7-9922-E750430A8835}" srcOrd="0" destOrd="0" presId="urn:microsoft.com/office/officeart/2005/8/layout/hierarchy3"/>
    <dgm:cxn modelId="{A9298FF3-412A-4489-98F6-868CD9F8170C}" type="presOf" srcId="{218581D6-41DE-49EA-B288-BD5D07DDB57E}" destId="{D5158D36-1920-4697-A714-069A6DDB1019}" srcOrd="0" destOrd="0" presId="urn:microsoft.com/office/officeart/2005/8/layout/hierarchy3"/>
    <dgm:cxn modelId="{8643C4BF-7F23-4E6B-9175-7CF60226985A}" type="presParOf" srcId="{89D74629-054A-42D7-9922-E750430A8835}" destId="{1B46B499-2E75-4CA3-8F67-3D722003D09F}" srcOrd="0" destOrd="0" presId="urn:microsoft.com/office/officeart/2005/8/layout/hierarchy3"/>
    <dgm:cxn modelId="{CDD62108-5702-4D52-A066-0181E087A1EB}" type="presParOf" srcId="{1B46B499-2E75-4CA3-8F67-3D722003D09F}" destId="{3DE69629-BBF0-4DC2-8F16-DD8207B28A80}" srcOrd="0" destOrd="0" presId="urn:microsoft.com/office/officeart/2005/8/layout/hierarchy3"/>
    <dgm:cxn modelId="{6746E261-2BD4-4090-B167-67A057EB17F3}" type="presParOf" srcId="{3DE69629-BBF0-4DC2-8F16-DD8207B28A80}" destId="{D5158D36-1920-4697-A714-069A6DDB1019}" srcOrd="0" destOrd="0" presId="urn:microsoft.com/office/officeart/2005/8/layout/hierarchy3"/>
    <dgm:cxn modelId="{50799E38-D9CB-4D59-9594-33082ADF5347}" type="presParOf" srcId="{3DE69629-BBF0-4DC2-8F16-DD8207B28A80}" destId="{7515BCE9-0A2E-472A-AB45-D1072EC85A1F}" srcOrd="1" destOrd="0" presId="urn:microsoft.com/office/officeart/2005/8/layout/hierarchy3"/>
    <dgm:cxn modelId="{7B25C7E7-A334-4831-AA3A-0D66BC4FFDBC}" type="presParOf" srcId="{1B46B499-2E75-4CA3-8F67-3D722003D09F}" destId="{3481BB0B-3AAE-4F43-86A0-A48B97FED01D}" srcOrd="1" destOrd="0" presId="urn:microsoft.com/office/officeart/2005/8/layout/hierarchy3"/>
    <dgm:cxn modelId="{A781E81F-A44B-4C33-99FE-CE71334CEEB8}" type="presParOf" srcId="{3481BB0B-3AAE-4F43-86A0-A48B97FED01D}" destId="{C52AF8ED-FF89-40D6-A3BD-3C56EDDA6C5F}" srcOrd="0" destOrd="0" presId="urn:microsoft.com/office/officeart/2005/8/layout/hierarchy3"/>
    <dgm:cxn modelId="{75C149C0-CF79-4153-87B2-7D618D208B35}" type="presParOf" srcId="{3481BB0B-3AAE-4F43-86A0-A48B97FED01D}" destId="{F69C9E02-09DC-4A9B-A2F6-DC0642F00270}" srcOrd="1" destOrd="0" presId="urn:microsoft.com/office/officeart/2005/8/layout/hierarchy3"/>
    <dgm:cxn modelId="{F6C43BE9-C84D-4510-90EF-79C8C25A79CF}" type="presParOf" srcId="{3481BB0B-3AAE-4F43-86A0-A48B97FED01D}" destId="{E811E2D1-2D04-4C8F-88D4-69FF7B0E9578}" srcOrd="2" destOrd="0" presId="urn:microsoft.com/office/officeart/2005/8/layout/hierarchy3"/>
    <dgm:cxn modelId="{5FFCA71D-05E1-43A4-8D70-E8AB4C16B848}" type="presParOf" srcId="{3481BB0B-3AAE-4F43-86A0-A48B97FED01D}" destId="{63A02A61-8CA0-42BB-A70C-EF00EF9D5587}" srcOrd="3" destOrd="0" presId="urn:microsoft.com/office/officeart/2005/8/layout/hierarchy3"/>
    <dgm:cxn modelId="{1EBFE299-2B6D-4E0B-8E7E-DEA80EB6763A}" type="presParOf" srcId="{3481BB0B-3AAE-4F43-86A0-A48B97FED01D}" destId="{F63987AC-4D79-4AC3-9E24-166B51ECF3F3}" srcOrd="4" destOrd="0" presId="urn:microsoft.com/office/officeart/2005/8/layout/hierarchy3"/>
    <dgm:cxn modelId="{DAF37E5F-2EF7-4EDC-BDC7-206D552BD43E}" type="presParOf" srcId="{3481BB0B-3AAE-4F43-86A0-A48B97FED01D}" destId="{E28E68D1-389D-4C8F-969F-330BAF2E0D39}"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C00000"/>
        </a:solidFill>
        <a:ln>
          <a:solidFill>
            <a:srgbClr val="FD2185"/>
          </a:solidFill>
        </a:ln>
      </dgm:spPr>
      <dgm:t>
        <a:bodyPr/>
        <a:lstStyle/>
        <a:p>
          <a:r>
            <a:rPr lang="nl-NL" sz="2800" b="1" i="1" dirty="0">
              <a:solidFill>
                <a:schemeClr val="bg1"/>
              </a:solidFill>
            </a:rPr>
            <a:t>a) Đổi mới mô hình tăng trưởng, cơ cấu lại nền kinh tế, đẩy mạnh công nghiệp hóa, hiện đại hóa đất nước</a:t>
          </a:r>
          <a:endParaRPr lang="en-US" sz="28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7C9F4FB5-A433-48E0-AC63-3720A19DC65B}">
      <dgm:prSet phldrT="[Text]" custT="1"/>
      <dgm:spPr>
        <a:solidFill>
          <a:srgbClr val="008000"/>
        </a:solidFill>
      </dgm:spPr>
      <dgm:t>
        <a:bodyPr/>
        <a:lstStyle/>
        <a:p>
          <a:pPr algn="just"/>
          <a:r>
            <a:rPr lang="nl-NL" sz="2800" i="1" dirty="0">
              <a:solidFill>
                <a:schemeClr val="bg1"/>
              </a:solidFill>
            </a:rPr>
            <a:t>Định hướng đổi mới mô hình tăng trưởng, cơ cấu lại nền kinh tế</a:t>
          </a:r>
          <a:endParaRPr lang="en-US" sz="2800" b="0" i="0" dirty="0">
            <a:solidFill>
              <a:schemeClr val="bg1"/>
            </a:solidFill>
          </a:endParaRPr>
        </a:p>
      </dgm:t>
    </dgm:pt>
    <dgm:pt modelId="{9348CB30-CA4E-407D-A2B6-772A9BD755DB}" type="parTrans" cxnId="{4F2D7378-0FAA-4197-B11B-026B5F668F7F}">
      <dgm:prSet/>
      <dgm:spPr/>
      <dgm:t>
        <a:bodyPr/>
        <a:lstStyle/>
        <a:p>
          <a:endParaRPr lang="en-US" sz="2800">
            <a:solidFill>
              <a:schemeClr val="bg1"/>
            </a:solidFill>
          </a:endParaRPr>
        </a:p>
      </dgm:t>
    </dgm:pt>
    <dgm:pt modelId="{549BF7EE-D2C5-4B07-B9C1-8DDF5800D1DA}" type="sibTrans" cxnId="{4F2D7378-0FAA-4197-B11B-026B5F668F7F}">
      <dgm:prSet/>
      <dgm:spPr/>
      <dgm:t>
        <a:bodyPr/>
        <a:lstStyle/>
        <a:p>
          <a:endParaRPr lang="en-US"/>
        </a:p>
      </dgm:t>
    </dgm:pt>
    <dgm:pt modelId="{133AD0D5-CB0B-477F-80FD-09351B15FBC5}">
      <dgm:prSet phldrT="[Text]" custT="1"/>
      <dgm:spPr>
        <a:solidFill>
          <a:schemeClr val="accent6">
            <a:lumMod val="50000"/>
          </a:schemeClr>
        </a:solidFill>
      </dgm:spPr>
      <dgm:t>
        <a:bodyPr/>
        <a:lstStyle/>
        <a:p>
          <a:pPr algn="just"/>
          <a:r>
            <a:rPr lang="nl-NL" sz="2800" i="1" dirty="0">
              <a:solidFill>
                <a:schemeClr val="bg1"/>
              </a:solidFill>
            </a:rPr>
            <a:t>Đẩy mạnh công nghiệp hóa, hiện đại hóa, phấn đấu sớm đưa nước ta cơ bản trở thành nước công nghiệp theo hướng hiện đại</a:t>
          </a:r>
          <a:endParaRPr lang="en-US" sz="2800" b="0" i="0" dirty="0">
            <a:solidFill>
              <a:schemeClr val="bg1"/>
            </a:solidFill>
          </a:endParaRPr>
        </a:p>
      </dgm:t>
    </dgm:pt>
    <dgm:pt modelId="{A105CC06-EFCB-42C7-B6B4-79531E935DC5}" type="parTrans" cxnId="{9689F033-861B-4C1C-891F-3BCF735B326F}">
      <dgm:prSet/>
      <dgm:spPr/>
      <dgm:t>
        <a:bodyPr/>
        <a:lstStyle/>
        <a:p>
          <a:endParaRPr lang="en-US" sz="2800">
            <a:solidFill>
              <a:schemeClr val="bg1"/>
            </a:solidFill>
          </a:endParaRPr>
        </a:p>
      </dgm:t>
    </dgm:pt>
    <dgm:pt modelId="{B9528DD3-AEB2-4AFB-867C-6C35754B766B}" type="sibTrans" cxnId="{9689F033-861B-4C1C-891F-3BCF735B326F}">
      <dgm:prSet/>
      <dgm:spPr/>
      <dgm:t>
        <a:bodyPr/>
        <a:lstStyle/>
        <a:p>
          <a:endParaRPr lang="en-US"/>
        </a:p>
      </dgm:t>
    </dgm:pt>
    <dgm:pt modelId="{D4BF436F-998F-493B-8E6C-B5D400E48CF5}">
      <dgm:prSet phldrT="[Text]" custT="1"/>
      <dgm:spPr>
        <a:solidFill>
          <a:srgbClr val="00B0F0"/>
        </a:solidFill>
      </dgm:spPr>
      <dgm:t>
        <a:bodyPr/>
        <a:lstStyle/>
        <a:p>
          <a:pPr algn="just"/>
          <a:r>
            <a:rPr lang="nl-NL" sz="2800" i="1" dirty="0">
              <a:solidFill>
                <a:schemeClr val="bg1"/>
              </a:solidFill>
            </a:rPr>
            <a:t>Phát triển công nghiệp </a:t>
          </a:r>
          <a:endParaRPr lang="en-US" sz="2800" b="0" i="0" dirty="0">
            <a:solidFill>
              <a:schemeClr val="bg1"/>
            </a:solidFill>
          </a:endParaRPr>
        </a:p>
      </dgm:t>
    </dgm:pt>
    <dgm:pt modelId="{6B70583D-7655-47A6-B8B4-52A05814273F}" type="parTrans" cxnId="{39FDFBAF-9F86-4545-809C-B7BCD12F190D}">
      <dgm:prSet/>
      <dgm:spPr/>
      <dgm:t>
        <a:bodyPr/>
        <a:lstStyle/>
        <a:p>
          <a:endParaRPr lang="en-US" sz="2800">
            <a:solidFill>
              <a:schemeClr val="bg1"/>
            </a:solidFill>
          </a:endParaRPr>
        </a:p>
      </dgm:t>
    </dgm:pt>
    <dgm:pt modelId="{01D8E295-B7F2-4837-BF33-C2E81FD140F8}" type="sibTrans" cxnId="{39FDFBAF-9F86-4545-809C-B7BCD12F190D}">
      <dgm:prSet/>
      <dgm:spPr/>
      <dgm:t>
        <a:bodyPr/>
        <a:lstStyle/>
        <a:p>
          <a:endParaRPr lang="en-US"/>
        </a:p>
      </dgm:t>
    </dgm:pt>
    <dgm:pt modelId="{24C2E978-30E6-4EE9-9BE5-EA1C9E8BEC5D}">
      <dgm:prSet phldrT="[Text]" custT="1"/>
      <dgm:spPr>
        <a:solidFill>
          <a:srgbClr val="0000FF"/>
        </a:solidFill>
      </dgm:spPr>
      <dgm:t>
        <a:bodyPr/>
        <a:lstStyle/>
        <a:p>
          <a:pPr algn="just"/>
          <a:r>
            <a:rPr lang="nl-NL" sz="2800" i="1" dirty="0">
              <a:solidFill>
                <a:schemeClr val="bg1"/>
              </a:solidFill>
            </a:rPr>
            <a:t>Phát triển nông nghiệp và kinh tế nông thôn gắn với xây dựng nông thôn mới</a:t>
          </a:r>
          <a:endParaRPr lang="en-US" sz="2800" b="0" i="0" dirty="0">
            <a:solidFill>
              <a:schemeClr val="bg1"/>
            </a:solidFill>
          </a:endParaRPr>
        </a:p>
      </dgm:t>
    </dgm:pt>
    <dgm:pt modelId="{2B0651C7-7F9C-4943-A7C7-46E698A8F279}" type="parTrans" cxnId="{D69FB007-EACC-458A-AB5F-4288DEDF0BB0}">
      <dgm:prSet/>
      <dgm:spPr/>
      <dgm:t>
        <a:bodyPr/>
        <a:lstStyle/>
        <a:p>
          <a:endParaRPr lang="en-US" sz="2800">
            <a:solidFill>
              <a:schemeClr val="bg1"/>
            </a:solidFill>
          </a:endParaRPr>
        </a:p>
      </dgm:t>
    </dgm:pt>
    <dgm:pt modelId="{715CF562-BE34-45B6-B6BA-5A505211D3AF}" type="sibTrans" cxnId="{D69FB007-EACC-458A-AB5F-4288DEDF0BB0}">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967827" custScaleY="290151" custLinFactNeighborX="35755" custLinFactNeighborY="-97763"/>
      <dgm:spPr/>
    </dgm:pt>
    <dgm:pt modelId="{7515BCE9-0A2E-472A-AB45-D1072EC85A1F}" type="pres">
      <dgm:prSet presAssocID="{218581D6-41DE-49EA-B288-BD5D07DDB57E}" presName="rootConnector" presStyleLbl="node1" presStyleIdx="0" presStyleCnt="1"/>
      <dgm:spPr/>
    </dgm:pt>
    <dgm:pt modelId="{3481BB0B-3AAE-4F43-86A0-A48B97FED01D}" type="pres">
      <dgm:prSet presAssocID="{218581D6-41DE-49EA-B288-BD5D07DDB57E}" presName="childShape" presStyleCnt="0"/>
      <dgm:spPr/>
    </dgm:pt>
    <dgm:pt modelId="{535D0498-4CC9-486D-808A-C77CB05CE812}" type="pres">
      <dgm:prSet presAssocID="{9348CB30-CA4E-407D-A2B6-772A9BD755DB}" presName="Name13" presStyleLbl="parChTrans1D2" presStyleIdx="0" presStyleCnt="4" custSzX="656668" custSzY="1221807"/>
      <dgm:spPr/>
    </dgm:pt>
    <dgm:pt modelId="{1F9B83DD-3271-4F51-B5D7-018A904787C1}" type="pres">
      <dgm:prSet presAssocID="{7C9F4FB5-A433-48E0-AC63-3720A19DC65B}" presName="childText" presStyleLbl="bgAcc1" presStyleIdx="0" presStyleCnt="4" custScaleX="1325288" custScaleY="206039" custLinFactNeighborX="11099" custLinFactNeighborY="-40814">
        <dgm:presLayoutVars>
          <dgm:bulletEnabled val="1"/>
        </dgm:presLayoutVars>
      </dgm:prSet>
      <dgm:spPr/>
    </dgm:pt>
    <dgm:pt modelId="{B261E087-E46D-460C-8B9F-0506C1728259}" type="pres">
      <dgm:prSet presAssocID="{A105CC06-EFCB-42C7-B6B4-79531E935DC5}" presName="Name13" presStyleLbl="parChTrans1D2" presStyleIdx="1" presStyleCnt="4" custSzX="652555" custSzY="2665863"/>
      <dgm:spPr/>
    </dgm:pt>
    <dgm:pt modelId="{BEB23E3B-3631-4113-ADBE-1309E93A93AE}" type="pres">
      <dgm:prSet presAssocID="{133AD0D5-CB0B-477F-80FD-09351B15FBC5}" presName="childText" presStyleLbl="bgAcc1" presStyleIdx="1" presStyleCnt="4" custScaleX="1340156" custScaleY="286925" custLinFactNeighborX="10583" custLinFactNeighborY="-35844">
        <dgm:presLayoutVars>
          <dgm:bulletEnabled val="1"/>
        </dgm:presLayoutVars>
      </dgm:prSet>
      <dgm:spPr/>
    </dgm:pt>
    <dgm:pt modelId="{A4D12AA5-4811-4158-88F9-8FDE2308AB12}" type="pres">
      <dgm:prSet presAssocID="{6B70583D-7655-47A6-B8B4-52A05814273F}" presName="Name13" presStyleLbl="parChTrans1D2" presStyleIdx="2" presStyleCnt="4" custSzX="617199" custSzY="4058435"/>
      <dgm:spPr/>
    </dgm:pt>
    <dgm:pt modelId="{CA0F337C-603E-4ADB-90C7-E8643008C7B9}" type="pres">
      <dgm:prSet presAssocID="{D4BF436F-998F-493B-8E6C-B5D400E48CF5}" presName="childText" presStyleLbl="bgAcc1" presStyleIdx="2" presStyleCnt="4" custScaleX="1347770" custScaleY="177165" custLinFactNeighborX="8701" custLinFactNeighborY="-28913">
        <dgm:presLayoutVars>
          <dgm:bulletEnabled val="1"/>
        </dgm:presLayoutVars>
      </dgm:prSet>
      <dgm:spPr/>
    </dgm:pt>
    <dgm:pt modelId="{831D6477-3EF6-4965-9674-47C0991FCD4B}" type="pres">
      <dgm:prSet presAssocID="{2B0651C7-7F9C-4943-A7C7-46E698A8F279}" presName="Name13" presStyleLbl="parChTrans1D2" presStyleIdx="3" presStyleCnt="4" custSzX="571560" custSzY="5331570"/>
      <dgm:spPr/>
    </dgm:pt>
    <dgm:pt modelId="{024AC35F-DFE0-4016-99DD-A62E8E850645}" type="pres">
      <dgm:prSet presAssocID="{24C2E978-30E6-4EE9-9BE5-EA1C9E8BEC5D}" presName="childText" presStyleLbl="bgAcc1" presStyleIdx="3" presStyleCnt="4" custScaleX="1353742" custScaleY="214840" custLinFactNeighborX="5823" custLinFactNeighborY="-16065">
        <dgm:presLayoutVars>
          <dgm:bulletEnabled val="1"/>
        </dgm:presLayoutVars>
      </dgm:prSet>
      <dgm:spPr/>
    </dgm:pt>
  </dgm:ptLst>
  <dgm:cxnLst>
    <dgm:cxn modelId="{023D1201-1859-4424-BE4C-EC5ACFF0FF43}" srcId="{528EBF4E-98A8-487F-934A-AFC53A9E1852}" destId="{218581D6-41DE-49EA-B288-BD5D07DDB57E}" srcOrd="0" destOrd="0" parTransId="{9195B9E0-67E0-45CC-BD09-5AE69EDCBB7B}" sibTransId="{2AAF3887-D721-4F8D-94D4-2B80DB75890F}"/>
    <dgm:cxn modelId="{D69FB007-EACC-458A-AB5F-4288DEDF0BB0}" srcId="{218581D6-41DE-49EA-B288-BD5D07DDB57E}" destId="{24C2E978-30E6-4EE9-9BE5-EA1C9E8BEC5D}" srcOrd="3" destOrd="0" parTransId="{2B0651C7-7F9C-4943-A7C7-46E698A8F279}" sibTransId="{715CF562-BE34-45B6-B6BA-5A505211D3AF}"/>
    <dgm:cxn modelId="{AA659417-0FD6-4143-9FD5-1F2437369D90}" type="presOf" srcId="{6B70583D-7655-47A6-B8B4-52A05814273F}" destId="{A4D12AA5-4811-4158-88F9-8FDE2308AB12}" srcOrd="0" destOrd="0" presId="urn:microsoft.com/office/officeart/2005/8/layout/hierarchy3"/>
    <dgm:cxn modelId="{27069B29-83E1-4EB1-A711-91A3D6701F6E}" type="presOf" srcId="{7C9F4FB5-A433-48E0-AC63-3720A19DC65B}" destId="{1F9B83DD-3271-4F51-B5D7-018A904787C1}" srcOrd="0" destOrd="0" presId="urn:microsoft.com/office/officeart/2005/8/layout/hierarchy3"/>
    <dgm:cxn modelId="{A4C75B2C-0A3A-4827-ABE2-B7EB1A5001D1}" type="presOf" srcId="{218581D6-41DE-49EA-B288-BD5D07DDB57E}" destId="{D5158D36-1920-4697-A714-069A6DDB1019}" srcOrd="0" destOrd="0" presId="urn:microsoft.com/office/officeart/2005/8/layout/hierarchy3"/>
    <dgm:cxn modelId="{F800EC30-9907-484C-BB91-C241B32A94C1}" type="presOf" srcId="{2B0651C7-7F9C-4943-A7C7-46E698A8F279}" destId="{831D6477-3EF6-4965-9674-47C0991FCD4B}" srcOrd="0" destOrd="0" presId="urn:microsoft.com/office/officeart/2005/8/layout/hierarchy3"/>
    <dgm:cxn modelId="{9689F033-861B-4C1C-891F-3BCF735B326F}" srcId="{218581D6-41DE-49EA-B288-BD5D07DDB57E}" destId="{133AD0D5-CB0B-477F-80FD-09351B15FBC5}" srcOrd="1" destOrd="0" parTransId="{A105CC06-EFCB-42C7-B6B4-79531E935DC5}" sibTransId="{B9528DD3-AEB2-4AFB-867C-6C35754B766B}"/>
    <dgm:cxn modelId="{6A64073A-D9D8-4C26-ABB9-261ACAA6EFC3}" type="presOf" srcId="{D4BF436F-998F-493B-8E6C-B5D400E48CF5}" destId="{CA0F337C-603E-4ADB-90C7-E8643008C7B9}" srcOrd="0" destOrd="0" presId="urn:microsoft.com/office/officeart/2005/8/layout/hierarchy3"/>
    <dgm:cxn modelId="{4F2D7378-0FAA-4197-B11B-026B5F668F7F}" srcId="{218581D6-41DE-49EA-B288-BD5D07DDB57E}" destId="{7C9F4FB5-A433-48E0-AC63-3720A19DC65B}" srcOrd="0" destOrd="0" parTransId="{9348CB30-CA4E-407D-A2B6-772A9BD755DB}" sibTransId="{549BF7EE-D2C5-4B07-B9C1-8DDF5800D1DA}"/>
    <dgm:cxn modelId="{0EE7FE83-0E4A-4968-B5B6-40966B7049B2}" type="presOf" srcId="{24C2E978-30E6-4EE9-9BE5-EA1C9E8BEC5D}" destId="{024AC35F-DFE0-4016-99DD-A62E8E850645}" srcOrd="0" destOrd="0" presId="urn:microsoft.com/office/officeart/2005/8/layout/hierarchy3"/>
    <dgm:cxn modelId="{C84FD096-FECF-445E-92A4-5D9F995CAF54}" type="presOf" srcId="{218581D6-41DE-49EA-B288-BD5D07DDB57E}" destId="{7515BCE9-0A2E-472A-AB45-D1072EC85A1F}" srcOrd="1" destOrd="0" presId="urn:microsoft.com/office/officeart/2005/8/layout/hierarchy3"/>
    <dgm:cxn modelId="{2F7E76AF-EC77-4EFD-AF5C-BA600E22DE2D}" type="presOf" srcId="{9348CB30-CA4E-407D-A2B6-772A9BD755DB}" destId="{535D0498-4CC9-486D-808A-C77CB05CE812}" srcOrd="0" destOrd="0" presId="urn:microsoft.com/office/officeart/2005/8/layout/hierarchy3"/>
    <dgm:cxn modelId="{39FDFBAF-9F86-4545-809C-B7BCD12F190D}" srcId="{218581D6-41DE-49EA-B288-BD5D07DDB57E}" destId="{D4BF436F-998F-493B-8E6C-B5D400E48CF5}" srcOrd="2" destOrd="0" parTransId="{6B70583D-7655-47A6-B8B4-52A05814273F}" sibTransId="{01D8E295-B7F2-4837-BF33-C2E81FD140F8}"/>
    <dgm:cxn modelId="{713631DF-FFD9-46DF-957F-CDECE560DBD6}" type="presOf" srcId="{133AD0D5-CB0B-477F-80FD-09351B15FBC5}" destId="{BEB23E3B-3631-4113-ADBE-1309E93A93AE}"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7435A5F3-1E59-4D52-9AE0-1A00D18187C3}" type="presOf" srcId="{A105CC06-EFCB-42C7-B6B4-79531E935DC5}" destId="{B261E087-E46D-460C-8B9F-0506C1728259}" srcOrd="0" destOrd="0" presId="urn:microsoft.com/office/officeart/2005/8/layout/hierarchy3"/>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8042DAE4-96F4-499C-8E39-73155365A614}" type="presParOf" srcId="{3481BB0B-3AAE-4F43-86A0-A48B97FED01D}" destId="{535D0498-4CC9-486D-808A-C77CB05CE812}" srcOrd="0" destOrd="0" presId="urn:microsoft.com/office/officeart/2005/8/layout/hierarchy3"/>
    <dgm:cxn modelId="{EDEBDECA-12CE-445F-9DFC-7B2762BABA46}" type="presParOf" srcId="{3481BB0B-3AAE-4F43-86A0-A48B97FED01D}" destId="{1F9B83DD-3271-4F51-B5D7-018A904787C1}" srcOrd="1" destOrd="0" presId="urn:microsoft.com/office/officeart/2005/8/layout/hierarchy3"/>
    <dgm:cxn modelId="{B9340D93-04BC-49F2-8EBC-79EB318BC55F}" type="presParOf" srcId="{3481BB0B-3AAE-4F43-86A0-A48B97FED01D}" destId="{B261E087-E46D-460C-8B9F-0506C1728259}" srcOrd="2" destOrd="0" presId="urn:microsoft.com/office/officeart/2005/8/layout/hierarchy3"/>
    <dgm:cxn modelId="{A0C94477-7918-4F47-8C86-C9BB0DCEA393}" type="presParOf" srcId="{3481BB0B-3AAE-4F43-86A0-A48B97FED01D}" destId="{BEB23E3B-3631-4113-ADBE-1309E93A93AE}" srcOrd="3" destOrd="0" presId="urn:microsoft.com/office/officeart/2005/8/layout/hierarchy3"/>
    <dgm:cxn modelId="{C20DDEA8-96CD-4A1D-B25D-5692304550F8}" type="presParOf" srcId="{3481BB0B-3AAE-4F43-86A0-A48B97FED01D}" destId="{A4D12AA5-4811-4158-88F9-8FDE2308AB12}" srcOrd="4" destOrd="0" presId="urn:microsoft.com/office/officeart/2005/8/layout/hierarchy3"/>
    <dgm:cxn modelId="{803FB9D2-9DBA-47F2-8B94-349918276E1C}" type="presParOf" srcId="{3481BB0B-3AAE-4F43-86A0-A48B97FED01D}" destId="{CA0F337C-603E-4ADB-90C7-E8643008C7B9}" srcOrd="5" destOrd="0" presId="urn:microsoft.com/office/officeart/2005/8/layout/hierarchy3"/>
    <dgm:cxn modelId="{A0857370-F418-4670-A690-40B98F193890}" type="presParOf" srcId="{3481BB0B-3AAE-4F43-86A0-A48B97FED01D}" destId="{831D6477-3EF6-4965-9674-47C0991FCD4B}" srcOrd="6" destOrd="0" presId="urn:microsoft.com/office/officeart/2005/8/layout/hierarchy3"/>
    <dgm:cxn modelId="{78768931-D765-4501-B9C2-643EBCE8CE78}" type="presParOf" srcId="{3481BB0B-3AAE-4F43-86A0-A48B97FED01D}" destId="{024AC35F-DFE0-4016-99DD-A62E8E850645}"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C00000"/>
        </a:solidFill>
        <a:ln>
          <a:solidFill>
            <a:srgbClr val="FD2185"/>
          </a:solidFill>
        </a:ln>
      </dgm:spPr>
      <dgm:t>
        <a:bodyPr/>
        <a:lstStyle/>
        <a:p>
          <a:r>
            <a:rPr lang="nl-NL" sz="2800" b="1" i="1" dirty="0">
              <a:solidFill>
                <a:schemeClr val="bg1"/>
              </a:solidFill>
            </a:rPr>
            <a:t>a) Đổi mới mô hình tăng trưởng, cơ cấu lại nền kinh tế, đẩy mạnh công nghiệp hóa, hiện đại hóa đất nước</a:t>
          </a:r>
          <a:endParaRPr lang="en-US" sz="28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04BE5023-159F-4536-BF4B-0C05A2DF03B8}">
      <dgm:prSet phldrT="[Text]" custT="1"/>
      <dgm:spPr>
        <a:solidFill>
          <a:schemeClr val="accent2">
            <a:lumMod val="75000"/>
          </a:schemeClr>
        </a:solidFill>
      </dgm:spPr>
      <dgm:t>
        <a:bodyPr/>
        <a:lstStyle/>
        <a:p>
          <a:pPr algn="just"/>
          <a:r>
            <a:rPr lang="nl-NL" sz="2800" i="1" dirty="0">
              <a:solidFill>
                <a:schemeClr val="bg1"/>
              </a:solidFill>
            </a:rPr>
            <a:t>Phát triển khu vực dịch vụ</a:t>
          </a:r>
          <a:endParaRPr lang="en-US" sz="2800" b="0" i="0" dirty="0">
            <a:solidFill>
              <a:schemeClr val="bg1"/>
            </a:solidFill>
          </a:endParaRPr>
        </a:p>
      </dgm:t>
    </dgm:pt>
    <dgm:pt modelId="{D3A3D383-C42D-4547-BBAF-A2D04710E7AA}" type="parTrans" cxnId="{A3989511-50CD-4529-A3C5-A71A3492C992}">
      <dgm:prSet/>
      <dgm:spPr/>
      <dgm:t>
        <a:bodyPr/>
        <a:lstStyle/>
        <a:p>
          <a:endParaRPr lang="en-US" sz="2800">
            <a:solidFill>
              <a:schemeClr val="bg1"/>
            </a:solidFill>
          </a:endParaRPr>
        </a:p>
      </dgm:t>
    </dgm:pt>
    <dgm:pt modelId="{426C1C78-63D0-4947-9502-8890BBE2E2CD}" type="sibTrans" cxnId="{A3989511-50CD-4529-A3C5-A71A3492C992}">
      <dgm:prSet/>
      <dgm:spPr/>
      <dgm:t>
        <a:bodyPr/>
        <a:lstStyle/>
        <a:p>
          <a:endParaRPr lang="en-US"/>
        </a:p>
      </dgm:t>
    </dgm:pt>
    <dgm:pt modelId="{54379EB2-A1F2-4D6A-835B-0A61BD409257}">
      <dgm:prSet phldrT="[Text]" custT="1"/>
      <dgm:spPr>
        <a:solidFill>
          <a:schemeClr val="accent2">
            <a:lumMod val="50000"/>
          </a:schemeClr>
        </a:solidFill>
      </dgm:spPr>
      <dgm:t>
        <a:bodyPr/>
        <a:lstStyle/>
        <a:p>
          <a:pPr algn="just"/>
          <a:r>
            <a:rPr lang="nl-NL" sz="2800" i="1" dirty="0">
              <a:solidFill>
                <a:schemeClr val="bg1"/>
              </a:solidFill>
            </a:rPr>
            <a:t> Phát triển kinh tế biển</a:t>
          </a:r>
          <a:endParaRPr lang="en-US" sz="2800" b="0" i="0" dirty="0">
            <a:solidFill>
              <a:schemeClr val="bg1"/>
            </a:solidFill>
          </a:endParaRPr>
        </a:p>
      </dgm:t>
    </dgm:pt>
    <dgm:pt modelId="{31AC6366-2802-41C5-BEC6-E1E7C792B3CF}" type="parTrans" cxnId="{33629E4A-8DD9-4BC6-8054-D84331B7BAB5}">
      <dgm:prSet/>
      <dgm:spPr/>
      <dgm:t>
        <a:bodyPr/>
        <a:lstStyle/>
        <a:p>
          <a:endParaRPr lang="en-US" sz="2800">
            <a:solidFill>
              <a:schemeClr val="bg1"/>
            </a:solidFill>
          </a:endParaRPr>
        </a:p>
      </dgm:t>
    </dgm:pt>
    <dgm:pt modelId="{F7C2B915-9F95-4BC3-A94E-D93F0FB14BD2}" type="sibTrans" cxnId="{33629E4A-8DD9-4BC6-8054-D84331B7BAB5}">
      <dgm:prSet/>
      <dgm:spPr/>
      <dgm:t>
        <a:bodyPr/>
        <a:lstStyle/>
        <a:p>
          <a:endParaRPr lang="en-US"/>
        </a:p>
      </dgm:t>
    </dgm:pt>
    <dgm:pt modelId="{66C85687-DED5-47B4-B0CE-935A2CF9F89D}">
      <dgm:prSet phldrT="[Text]" custT="1"/>
      <dgm:spPr>
        <a:solidFill>
          <a:srgbClr val="5F0154"/>
        </a:solidFill>
      </dgm:spPr>
      <dgm:t>
        <a:bodyPr/>
        <a:lstStyle/>
        <a:p>
          <a:pPr algn="just"/>
          <a:r>
            <a:rPr lang="nl-NL" sz="2800" i="1" dirty="0">
              <a:solidFill>
                <a:schemeClr val="bg1"/>
              </a:solidFill>
            </a:rPr>
            <a:t> Phát triển kinh tế vùng, liên vùng. Phát triển đô thị </a:t>
          </a:r>
          <a:endParaRPr lang="en-US" sz="2800" b="0" i="0" dirty="0">
            <a:solidFill>
              <a:schemeClr val="bg1"/>
            </a:solidFill>
          </a:endParaRPr>
        </a:p>
      </dgm:t>
    </dgm:pt>
    <dgm:pt modelId="{FBBB4228-6123-45E6-860E-A60A3B61D421}" type="parTrans" cxnId="{F99B4894-DCCF-4BEB-89E9-3C2CC9E49B85}">
      <dgm:prSet/>
      <dgm:spPr/>
      <dgm:t>
        <a:bodyPr/>
        <a:lstStyle/>
        <a:p>
          <a:endParaRPr lang="en-US" sz="2800">
            <a:solidFill>
              <a:schemeClr val="bg1"/>
            </a:solidFill>
          </a:endParaRPr>
        </a:p>
      </dgm:t>
    </dgm:pt>
    <dgm:pt modelId="{F1CBA396-3FD0-4C7E-8EA5-D1454166CDAE}" type="sibTrans" cxnId="{F99B4894-DCCF-4BEB-89E9-3C2CC9E49B85}">
      <dgm:prSet/>
      <dgm:spPr/>
      <dgm:t>
        <a:bodyPr/>
        <a:lstStyle/>
        <a:p>
          <a:endParaRPr lang="en-US"/>
        </a:p>
      </dgm:t>
    </dgm:pt>
    <dgm:pt modelId="{22A5C298-44E0-4FCB-9278-506F4F884D1E}">
      <dgm:prSet phldrT="[Text]" custT="1"/>
      <dgm:spPr>
        <a:solidFill>
          <a:srgbClr val="FD2185"/>
        </a:solidFill>
      </dgm:spPr>
      <dgm:t>
        <a:bodyPr/>
        <a:lstStyle/>
        <a:p>
          <a:pPr algn="just"/>
          <a:r>
            <a:rPr lang="nl-NL" sz="2800" i="1" dirty="0">
              <a:solidFill>
                <a:schemeClr val="bg1"/>
              </a:solidFill>
            </a:rPr>
            <a:t>Xây dựng hệ thống kết cấu hạ tầng kinh tế - xã hội</a:t>
          </a:r>
          <a:endParaRPr lang="en-US" sz="2800" b="0" i="0" dirty="0">
            <a:solidFill>
              <a:schemeClr val="bg1"/>
            </a:solidFill>
          </a:endParaRPr>
        </a:p>
      </dgm:t>
    </dgm:pt>
    <dgm:pt modelId="{11589283-3C4B-4C67-BBE5-150C12C6BD9D}" type="parTrans" cxnId="{184AE22C-E3A7-4016-A734-3E772B7AFD76}">
      <dgm:prSet/>
      <dgm:spPr/>
      <dgm:t>
        <a:bodyPr/>
        <a:lstStyle/>
        <a:p>
          <a:endParaRPr lang="en-US" sz="2800">
            <a:solidFill>
              <a:schemeClr val="bg1"/>
            </a:solidFill>
          </a:endParaRPr>
        </a:p>
      </dgm:t>
    </dgm:pt>
    <dgm:pt modelId="{B58DBA6C-3EC8-4A2A-86F7-697E36F35232}" type="sibTrans" cxnId="{184AE22C-E3A7-4016-A734-3E772B7AFD76}">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974502" custScaleY="307289" custLinFactNeighborX="35755" custLinFactNeighborY="-97763"/>
      <dgm:spPr/>
    </dgm:pt>
    <dgm:pt modelId="{7515BCE9-0A2E-472A-AB45-D1072EC85A1F}" type="pres">
      <dgm:prSet presAssocID="{218581D6-41DE-49EA-B288-BD5D07DDB57E}" presName="rootConnector" presStyleLbl="node1" presStyleIdx="0" presStyleCnt="1"/>
      <dgm:spPr/>
    </dgm:pt>
    <dgm:pt modelId="{3481BB0B-3AAE-4F43-86A0-A48B97FED01D}" type="pres">
      <dgm:prSet presAssocID="{218581D6-41DE-49EA-B288-BD5D07DDB57E}" presName="childShape" presStyleCnt="0"/>
      <dgm:spPr/>
    </dgm:pt>
    <dgm:pt modelId="{F37B2570-BFC3-4811-910F-14DDD3F96E0E}" type="pres">
      <dgm:prSet presAssocID="{D3A3D383-C42D-4547-BBAF-A2D04710E7AA}" presName="Name13" presStyleLbl="parChTrans1D2" presStyleIdx="0" presStyleCnt="4" custSzX="655510" custSzY="1528036"/>
      <dgm:spPr/>
    </dgm:pt>
    <dgm:pt modelId="{BCA2B003-31CF-4CBE-9AA0-93AFF5F4E412}" type="pres">
      <dgm:prSet presAssocID="{04BE5023-159F-4536-BF4B-0C05A2DF03B8}" presName="childText" presStyleLbl="bgAcc1" presStyleIdx="0" presStyleCnt="4" custScaleX="1349195" custScaleY="197487" custLinFactNeighborX="11379" custLinFactNeighborY="-8790">
        <dgm:presLayoutVars>
          <dgm:bulletEnabled val="1"/>
        </dgm:presLayoutVars>
      </dgm:prSet>
      <dgm:spPr/>
    </dgm:pt>
    <dgm:pt modelId="{AE7A814F-9642-48FA-856F-96BFFFD8A664}" type="pres">
      <dgm:prSet presAssocID="{31AC6366-2802-41C5-BEC6-E1E7C792B3CF}" presName="Name13" presStyleLbl="parChTrans1D2" presStyleIdx="1" presStyleCnt="4" custSzX="604436" custSzY="2774803"/>
      <dgm:spPr/>
    </dgm:pt>
    <dgm:pt modelId="{427458D8-42BD-4000-8539-2F5D22123032}" type="pres">
      <dgm:prSet presAssocID="{54379EB2-A1F2-4D6A-835B-0A61BD409257}" presName="childText" presStyleLbl="bgAcc1" presStyleIdx="1" presStyleCnt="4" custScaleX="1372308" custScaleY="197487" custLinFactNeighborX="4938">
        <dgm:presLayoutVars>
          <dgm:bulletEnabled val="1"/>
        </dgm:presLayoutVars>
      </dgm:prSet>
      <dgm:spPr/>
    </dgm:pt>
    <dgm:pt modelId="{E1F6952B-9792-44FA-A653-C14A5ED9BA19}" type="pres">
      <dgm:prSet presAssocID="{FBBB4228-6123-45E6-860E-A60A3B61D421}" presName="Name13" presStyleLbl="parChTrans1D2" presStyleIdx="2" presStyleCnt="4" custSzX="565280" custSzY="3939656"/>
      <dgm:spPr/>
    </dgm:pt>
    <dgm:pt modelId="{1ACE14C3-9B0E-48C8-B7D9-8150CD5D41B3}" type="pres">
      <dgm:prSet presAssocID="{66C85687-DED5-47B4-B0CE-935A2CF9F89D}" presName="childText" presStyleLbl="bgAcc1" presStyleIdx="2" presStyleCnt="4" custScaleX="1379470" custScaleY="197487">
        <dgm:presLayoutVars>
          <dgm:bulletEnabled val="1"/>
        </dgm:presLayoutVars>
      </dgm:prSet>
      <dgm:spPr/>
    </dgm:pt>
    <dgm:pt modelId="{D64B07BE-CFEE-460C-BC44-302FE7A86CD6}" type="pres">
      <dgm:prSet presAssocID="{11589283-3C4B-4C67-BBE5-150C12C6BD9D}" presName="Name13" presStyleLbl="parChTrans1D2" presStyleIdx="3" presStyleCnt="4" custSzX="565280" custSzY="5236157"/>
      <dgm:spPr/>
    </dgm:pt>
    <dgm:pt modelId="{3DDF4CB2-D50C-434A-B2FB-BC6A7DB25D28}" type="pres">
      <dgm:prSet presAssocID="{22A5C298-44E0-4FCB-9278-506F4F884D1E}" presName="childText" presStyleLbl="bgAcc1" presStyleIdx="3" presStyleCnt="4" custScaleX="1383259" custScaleY="253284">
        <dgm:presLayoutVars>
          <dgm:bulletEnabled val="1"/>
        </dgm:presLayoutVars>
      </dgm:prSet>
      <dgm:spPr/>
    </dgm:pt>
  </dgm:ptLst>
  <dgm:cxnLst>
    <dgm:cxn modelId="{023D1201-1859-4424-BE4C-EC5ACFF0FF43}" srcId="{528EBF4E-98A8-487F-934A-AFC53A9E1852}" destId="{218581D6-41DE-49EA-B288-BD5D07DDB57E}" srcOrd="0" destOrd="0" parTransId="{9195B9E0-67E0-45CC-BD09-5AE69EDCBB7B}" sibTransId="{2AAF3887-D721-4F8D-94D4-2B80DB75890F}"/>
    <dgm:cxn modelId="{C0436D0E-01E7-4A3A-B17B-26098C1ABFB8}" type="presOf" srcId="{22A5C298-44E0-4FCB-9278-506F4F884D1E}" destId="{3DDF4CB2-D50C-434A-B2FB-BC6A7DB25D28}" srcOrd="0" destOrd="0" presId="urn:microsoft.com/office/officeart/2005/8/layout/hierarchy3"/>
    <dgm:cxn modelId="{A3989511-50CD-4529-A3C5-A71A3492C992}" srcId="{218581D6-41DE-49EA-B288-BD5D07DDB57E}" destId="{04BE5023-159F-4536-BF4B-0C05A2DF03B8}" srcOrd="0" destOrd="0" parTransId="{D3A3D383-C42D-4547-BBAF-A2D04710E7AA}" sibTransId="{426C1C78-63D0-4947-9502-8890BBE2E2CD}"/>
    <dgm:cxn modelId="{A4C75B2C-0A3A-4827-ABE2-B7EB1A5001D1}" type="presOf" srcId="{218581D6-41DE-49EA-B288-BD5D07DDB57E}" destId="{D5158D36-1920-4697-A714-069A6DDB1019}" srcOrd="0" destOrd="0" presId="urn:microsoft.com/office/officeart/2005/8/layout/hierarchy3"/>
    <dgm:cxn modelId="{184AE22C-E3A7-4016-A734-3E772B7AFD76}" srcId="{218581D6-41DE-49EA-B288-BD5D07DDB57E}" destId="{22A5C298-44E0-4FCB-9278-506F4F884D1E}" srcOrd="3" destOrd="0" parTransId="{11589283-3C4B-4C67-BBE5-150C12C6BD9D}" sibTransId="{B58DBA6C-3EC8-4A2A-86F7-697E36F35232}"/>
    <dgm:cxn modelId="{E8EFF367-1511-4CB0-AD9E-B047E89EE80D}" type="presOf" srcId="{04BE5023-159F-4536-BF4B-0C05A2DF03B8}" destId="{BCA2B003-31CF-4CBE-9AA0-93AFF5F4E412}" srcOrd="0" destOrd="0" presId="urn:microsoft.com/office/officeart/2005/8/layout/hierarchy3"/>
    <dgm:cxn modelId="{33629E4A-8DD9-4BC6-8054-D84331B7BAB5}" srcId="{218581D6-41DE-49EA-B288-BD5D07DDB57E}" destId="{54379EB2-A1F2-4D6A-835B-0A61BD409257}" srcOrd="1" destOrd="0" parTransId="{31AC6366-2802-41C5-BEC6-E1E7C792B3CF}" sibTransId="{F7C2B915-9F95-4BC3-A94E-D93F0FB14BD2}"/>
    <dgm:cxn modelId="{11996C6C-9654-4D61-80BE-92317A598989}" type="presOf" srcId="{D3A3D383-C42D-4547-BBAF-A2D04710E7AA}" destId="{F37B2570-BFC3-4811-910F-14DDD3F96E0E}" srcOrd="0" destOrd="0" presId="urn:microsoft.com/office/officeart/2005/8/layout/hierarchy3"/>
    <dgm:cxn modelId="{04143787-3C01-48E6-B5CC-32F70039DED7}" type="presOf" srcId="{54379EB2-A1F2-4D6A-835B-0A61BD409257}" destId="{427458D8-42BD-4000-8539-2F5D22123032}" srcOrd="0" destOrd="0" presId="urn:microsoft.com/office/officeart/2005/8/layout/hierarchy3"/>
    <dgm:cxn modelId="{DAC42D91-DFBD-4670-8DDF-C4A9C69CBAD1}" type="presOf" srcId="{31AC6366-2802-41C5-BEC6-E1E7C792B3CF}" destId="{AE7A814F-9642-48FA-856F-96BFFFD8A664}" srcOrd="0" destOrd="0" presId="urn:microsoft.com/office/officeart/2005/8/layout/hierarchy3"/>
    <dgm:cxn modelId="{F99B4894-DCCF-4BEB-89E9-3C2CC9E49B85}" srcId="{218581D6-41DE-49EA-B288-BD5D07DDB57E}" destId="{66C85687-DED5-47B4-B0CE-935A2CF9F89D}" srcOrd="2" destOrd="0" parTransId="{FBBB4228-6123-45E6-860E-A60A3B61D421}" sibTransId="{F1CBA396-3FD0-4C7E-8EA5-D1454166CDAE}"/>
    <dgm:cxn modelId="{C84FD096-FECF-445E-92A4-5D9F995CAF54}" type="presOf" srcId="{218581D6-41DE-49EA-B288-BD5D07DDB57E}" destId="{7515BCE9-0A2E-472A-AB45-D1072EC85A1F}" srcOrd="1" destOrd="0" presId="urn:microsoft.com/office/officeart/2005/8/layout/hierarchy3"/>
    <dgm:cxn modelId="{0DE9F7A9-5D56-418E-862A-692FE13594AB}" type="presOf" srcId="{66C85687-DED5-47B4-B0CE-935A2CF9F89D}" destId="{1ACE14C3-9B0E-48C8-B7D9-8150CD5D41B3}"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227E8CEE-8773-4ACF-BBD1-EF1F944D5BC1}" type="presOf" srcId="{FBBB4228-6123-45E6-860E-A60A3B61D421}" destId="{E1F6952B-9792-44FA-A653-C14A5ED9BA19}" srcOrd="0" destOrd="0" presId="urn:microsoft.com/office/officeart/2005/8/layout/hierarchy3"/>
    <dgm:cxn modelId="{4B8172F9-3E39-4279-A1AA-EB893119B818}" type="presOf" srcId="{11589283-3C4B-4C67-BBE5-150C12C6BD9D}" destId="{D64B07BE-CFEE-460C-BC44-302FE7A86CD6}" srcOrd="0" destOrd="0" presId="urn:microsoft.com/office/officeart/2005/8/layout/hierarchy3"/>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F6B2A1B7-8F90-4CA1-9D26-E28952C19B4D}" type="presParOf" srcId="{3481BB0B-3AAE-4F43-86A0-A48B97FED01D}" destId="{F37B2570-BFC3-4811-910F-14DDD3F96E0E}" srcOrd="0" destOrd="0" presId="urn:microsoft.com/office/officeart/2005/8/layout/hierarchy3"/>
    <dgm:cxn modelId="{39BD3094-8CD7-427F-A6C0-0253018A07B0}" type="presParOf" srcId="{3481BB0B-3AAE-4F43-86A0-A48B97FED01D}" destId="{BCA2B003-31CF-4CBE-9AA0-93AFF5F4E412}" srcOrd="1" destOrd="0" presId="urn:microsoft.com/office/officeart/2005/8/layout/hierarchy3"/>
    <dgm:cxn modelId="{8BBF913B-1795-47DB-93F4-ECEC122DEB86}" type="presParOf" srcId="{3481BB0B-3AAE-4F43-86A0-A48B97FED01D}" destId="{AE7A814F-9642-48FA-856F-96BFFFD8A664}" srcOrd="2" destOrd="0" presId="urn:microsoft.com/office/officeart/2005/8/layout/hierarchy3"/>
    <dgm:cxn modelId="{034E30F6-F986-4664-9A07-AFE961DB40ED}" type="presParOf" srcId="{3481BB0B-3AAE-4F43-86A0-A48B97FED01D}" destId="{427458D8-42BD-4000-8539-2F5D22123032}" srcOrd="3" destOrd="0" presId="urn:microsoft.com/office/officeart/2005/8/layout/hierarchy3"/>
    <dgm:cxn modelId="{9BEC7D23-85BD-49A7-A821-6417EC0F666D}" type="presParOf" srcId="{3481BB0B-3AAE-4F43-86A0-A48B97FED01D}" destId="{E1F6952B-9792-44FA-A653-C14A5ED9BA19}" srcOrd="4" destOrd="0" presId="urn:microsoft.com/office/officeart/2005/8/layout/hierarchy3"/>
    <dgm:cxn modelId="{69442BC5-27F4-4E11-AD42-27E0DACC2B33}" type="presParOf" srcId="{3481BB0B-3AAE-4F43-86A0-A48B97FED01D}" destId="{1ACE14C3-9B0E-48C8-B7D9-8150CD5D41B3}" srcOrd="5" destOrd="0" presId="urn:microsoft.com/office/officeart/2005/8/layout/hierarchy3"/>
    <dgm:cxn modelId="{D1526456-A745-4520-9647-5CB80E792F92}" type="presParOf" srcId="{3481BB0B-3AAE-4F43-86A0-A48B97FED01D}" destId="{D64B07BE-CFEE-460C-BC44-302FE7A86CD6}" srcOrd="6" destOrd="0" presId="urn:microsoft.com/office/officeart/2005/8/layout/hierarchy3"/>
    <dgm:cxn modelId="{2DDF4A63-84A6-4168-9770-DFD763D072E1}" type="presParOf" srcId="{3481BB0B-3AAE-4F43-86A0-A48B97FED01D}" destId="{3DDF4CB2-D50C-434A-B2FB-BC6A7DB25D28}"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C00000"/>
        </a:solidFill>
      </dgm:spPr>
      <dgm:t>
        <a:bodyPr/>
        <a:lstStyle/>
        <a:p>
          <a:pPr>
            <a:buFont typeface="Times New Roman" panose="02020603050405020304" pitchFamily="18" charset="0"/>
            <a:buChar char="-"/>
          </a:pPr>
          <a:r>
            <a:rPr lang="nl-NL" sz="2800" i="1" dirty="0"/>
            <a:t>Định hướng đổi mới mô hình tăng trưởng, cơ cấu lại nền kinh tế</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6A736055-AD2E-44AD-8784-0A3E0C51C61F}">
      <dgm:prSet phldrT="[Text]" custT="1"/>
      <dgm:spPr>
        <a:solidFill>
          <a:schemeClr val="accent2">
            <a:lumMod val="75000"/>
          </a:schemeClr>
        </a:solidFill>
        <a:ln>
          <a:solidFill>
            <a:srgbClr val="FD2185"/>
          </a:solidFill>
        </a:ln>
      </dgm:spPr>
      <dgm:t>
        <a:bodyPr/>
        <a:lstStyle/>
        <a:p>
          <a:r>
            <a:rPr lang="nl-NL" sz="2800" dirty="0"/>
            <a:t>Chuyển mạnh nền kinh tế sang mô hình tăng trưởng dựa trên tăng năng suất, tiến bộ khoa học và công nghệ, đổi mới sáng tạo, nhân lực chất lượng cao, sử dụng tiết kiệm, hiệu quả các nguồn lực </a:t>
          </a:r>
          <a:endParaRPr lang="en-US" sz="2800" dirty="0">
            <a:solidFill>
              <a:schemeClr val="bg1"/>
            </a:solidFill>
          </a:endParaRPr>
        </a:p>
      </dgm:t>
    </dgm:pt>
    <dgm:pt modelId="{72DA119B-6792-49D9-8008-67523E1A7991}" type="parTrans" cxnId="{366B350D-37D1-4E75-9937-66B40D1A53FB}">
      <dgm:prSet/>
      <dgm:spPr>
        <a:ln w="28575">
          <a:solidFill>
            <a:srgbClr val="FD2185"/>
          </a:solidFill>
        </a:ln>
      </dgm:spPr>
      <dgm:t>
        <a:bodyPr/>
        <a:lstStyle/>
        <a:p>
          <a:endParaRPr lang="en-US"/>
        </a:p>
      </dgm:t>
    </dgm:pt>
    <dgm:pt modelId="{F014E6AB-0651-49CA-BE33-9D5CA39C25A2}" type="sibTrans" cxnId="{366B350D-37D1-4E75-9937-66B40D1A53FB}">
      <dgm:prSet/>
      <dgm:spPr/>
      <dgm:t>
        <a:bodyPr/>
        <a:lstStyle/>
        <a:p>
          <a:endParaRPr lang="en-US"/>
        </a:p>
      </dgm:t>
    </dgm:pt>
    <dgm:pt modelId="{3BE54911-7F40-4B76-B4C9-6D1C1E1C5948}">
      <dgm:prSet phldrT="[Text]" custT="1"/>
      <dgm:spPr>
        <a:solidFill>
          <a:srgbClr val="008000"/>
        </a:solidFill>
        <a:ln w="28575">
          <a:solidFill>
            <a:srgbClr val="FD2185"/>
          </a:solidFill>
        </a:ln>
      </dgm:spPr>
      <dgm:t>
        <a:bodyPr/>
        <a:lstStyle/>
        <a:p>
          <a:r>
            <a:rPr lang="en-US" sz="2800" dirty="0" err="1"/>
            <a:t>Cải</a:t>
          </a:r>
          <a:r>
            <a:rPr lang="en-US" sz="2800" dirty="0"/>
            <a:t> </a:t>
          </a:r>
          <a:r>
            <a:rPr lang="en-US" sz="2800" dirty="0" err="1"/>
            <a:t>thiện</a:t>
          </a:r>
          <a:r>
            <a:rPr lang="en-US" sz="2800" dirty="0"/>
            <a:t> </a:t>
          </a:r>
          <a:r>
            <a:rPr lang="en-US" sz="2800" dirty="0" err="1"/>
            <a:t>môi</a:t>
          </a:r>
          <a:r>
            <a:rPr lang="en-US" sz="2800" dirty="0"/>
            <a:t> </a:t>
          </a:r>
          <a:r>
            <a:rPr lang="en-US" sz="2800" dirty="0" err="1"/>
            <a:t>trường</a:t>
          </a:r>
          <a:r>
            <a:rPr lang="en-US" sz="2800" dirty="0"/>
            <a:t> </a:t>
          </a:r>
          <a:r>
            <a:rPr lang="en-US" sz="2800" dirty="0" err="1"/>
            <a:t>đầu</a:t>
          </a:r>
          <a:r>
            <a:rPr lang="en-US" sz="2800" dirty="0"/>
            <a:t> </a:t>
          </a:r>
          <a:r>
            <a:rPr lang="en-US" sz="2800" dirty="0" err="1"/>
            <a:t>tư</a:t>
          </a:r>
          <a:r>
            <a:rPr lang="en-US" sz="2800" dirty="0"/>
            <a:t>, </a:t>
          </a:r>
          <a:r>
            <a:rPr lang="en-US" sz="2800" dirty="0" err="1"/>
            <a:t>kinh</a:t>
          </a:r>
          <a:r>
            <a:rPr lang="en-US" sz="2800" dirty="0"/>
            <a:t> </a:t>
          </a:r>
          <a:r>
            <a:rPr lang="en-US" sz="2800" dirty="0" err="1"/>
            <a:t>doanh</a:t>
          </a:r>
          <a:r>
            <a:rPr lang="en-US" sz="2800" dirty="0"/>
            <a:t>, </a:t>
          </a:r>
          <a:r>
            <a:rPr lang="en-US" sz="2800" dirty="0" err="1"/>
            <a:t>thúc</a:t>
          </a:r>
          <a:r>
            <a:rPr lang="en-US" sz="2800" dirty="0"/>
            <a:t> </a:t>
          </a:r>
          <a:r>
            <a:rPr lang="en-US" sz="2800" dirty="0" err="1"/>
            <a:t>đẩy</a:t>
          </a:r>
          <a:r>
            <a:rPr lang="en-US" sz="2800" dirty="0"/>
            <a:t> </a:t>
          </a:r>
          <a:r>
            <a:rPr lang="en-US" sz="2800" dirty="0" err="1"/>
            <a:t>khởi</a:t>
          </a:r>
          <a:r>
            <a:rPr lang="en-US" sz="2800" dirty="0"/>
            <a:t> </a:t>
          </a:r>
          <a:r>
            <a:rPr lang="en-US" sz="2800" dirty="0" err="1"/>
            <a:t>nghiệp</a:t>
          </a:r>
          <a:r>
            <a:rPr lang="en-US" sz="2800" dirty="0"/>
            <a:t> </a:t>
          </a:r>
          <a:r>
            <a:rPr lang="en-US" sz="2800" dirty="0" err="1"/>
            <a:t>sáng</a:t>
          </a:r>
          <a:r>
            <a:rPr lang="en-US" sz="2800" dirty="0"/>
            <a:t> </a:t>
          </a:r>
          <a:r>
            <a:rPr lang="en-US" sz="2800" dirty="0" err="1"/>
            <a:t>tạo</a:t>
          </a:r>
          <a:r>
            <a:rPr lang="en-US" sz="2800" dirty="0"/>
            <a:t>, </a:t>
          </a:r>
          <a:r>
            <a:rPr lang="en-US" sz="2800" dirty="0" err="1"/>
            <a:t>phát</a:t>
          </a:r>
          <a:r>
            <a:rPr lang="en-US" sz="2800" dirty="0"/>
            <a:t> </a:t>
          </a:r>
          <a:r>
            <a:rPr lang="en-US" sz="2800" dirty="0" err="1"/>
            <a:t>triển</a:t>
          </a:r>
          <a:r>
            <a:rPr lang="en-US" sz="2800" dirty="0"/>
            <a:t> </a:t>
          </a:r>
          <a:r>
            <a:rPr lang="en-US" sz="2800" dirty="0" err="1"/>
            <a:t>các</a:t>
          </a:r>
          <a:r>
            <a:rPr lang="en-US" sz="2800" dirty="0"/>
            <a:t> </a:t>
          </a:r>
          <a:r>
            <a:rPr lang="en-US" sz="2800" dirty="0" err="1"/>
            <a:t>ngành</a:t>
          </a:r>
          <a:r>
            <a:rPr lang="en-US" sz="2800" dirty="0"/>
            <a:t>, </a:t>
          </a:r>
          <a:r>
            <a:rPr lang="en-US" sz="2800" dirty="0" err="1"/>
            <a:t>lĩnh</a:t>
          </a:r>
          <a:r>
            <a:rPr lang="en-US" sz="2800" dirty="0"/>
            <a:t> </a:t>
          </a:r>
          <a:r>
            <a:rPr lang="en-US" sz="2800" dirty="0" err="1"/>
            <a:t>vực</a:t>
          </a:r>
          <a:r>
            <a:rPr lang="en-US" sz="2800" dirty="0"/>
            <a:t>, </a:t>
          </a:r>
          <a:r>
            <a:rPr lang="en-US" sz="2800" dirty="0" err="1"/>
            <a:t>các</a:t>
          </a:r>
          <a:r>
            <a:rPr lang="en-US" sz="2800" dirty="0"/>
            <a:t> </a:t>
          </a:r>
          <a:r>
            <a:rPr lang="en-US" sz="2800" dirty="0" err="1"/>
            <a:t>doanh</a:t>
          </a:r>
          <a:r>
            <a:rPr lang="en-US" sz="2800" dirty="0"/>
            <a:t> </a:t>
          </a:r>
          <a:r>
            <a:rPr lang="en-US" sz="2800" dirty="0" err="1"/>
            <a:t>nghiệp</a:t>
          </a:r>
          <a:r>
            <a:rPr lang="en-US" sz="2800" dirty="0"/>
            <a:t> </a:t>
          </a:r>
          <a:r>
            <a:rPr lang="en-US" sz="2800" dirty="0" err="1"/>
            <a:t>trên</a:t>
          </a:r>
          <a:r>
            <a:rPr lang="en-US" sz="2800" dirty="0"/>
            <a:t> </a:t>
          </a:r>
          <a:r>
            <a:rPr lang="en-US" sz="2800" dirty="0" err="1"/>
            <a:t>nền</a:t>
          </a:r>
          <a:r>
            <a:rPr lang="en-US" sz="2800" dirty="0"/>
            <a:t> </a:t>
          </a:r>
          <a:r>
            <a:rPr lang="en-US" sz="2800" dirty="0" err="1"/>
            <a:t>tảng</a:t>
          </a:r>
          <a:r>
            <a:rPr lang="en-US" sz="2800" dirty="0"/>
            <a:t> </a:t>
          </a:r>
          <a:r>
            <a:rPr lang="en-US" sz="2800" dirty="0" err="1"/>
            <a:t>ứng</a:t>
          </a:r>
          <a:r>
            <a:rPr lang="en-US" sz="2800" dirty="0"/>
            <a:t> </a:t>
          </a:r>
          <a:r>
            <a:rPr lang="en-US" sz="2800" dirty="0" err="1"/>
            <a:t>dụng</a:t>
          </a:r>
          <a:r>
            <a:rPr lang="en-US" sz="2800" dirty="0"/>
            <a:t> </a:t>
          </a:r>
          <a:r>
            <a:rPr lang="en-US" sz="2800" dirty="0" err="1"/>
            <a:t>mạnh</a:t>
          </a:r>
          <a:r>
            <a:rPr lang="en-US" sz="2800" dirty="0"/>
            <a:t> </a:t>
          </a:r>
          <a:r>
            <a:rPr lang="en-US" sz="2800" dirty="0" err="1"/>
            <a:t>mẽ</a:t>
          </a:r>
          <a:r>
            <a:rPr lang="en-US" sz="2800" dirty="0"/>
            <a:t> </a:t>
          </a:r>
          <a:r>
            <a:rPr lang="en-US" sz="2800" dirty="0" err="1"/>
            <a:t>các</a:t>
          </a:r>
          <a:r>
            <a:rPr lang="en-US" sz="2800" dirty="0"/>
            <a:t> </a:t>
          </a:r>
          <a:r>
            <a:rPr lang="en-US" sz="2800" dirty="0" err="1"/>
            <a:t>thành</a:t>
          </a:r>
          <a:r>
            <a:rPr lang="en-US" sz="2800" dirty="0"/>
            <a:t> </a:t>
          </a:r>
          <a:r>
            <a:rPr lang="en-US" sz="2800" dirty="0" err="1"/>
            <a:t>tựu</a:t>
          </a:r>
          <a:r>
            <a:rPr lang="en-US" sz="2800" dirty="0"/>
            <a:t> </a:t>
          </a:r>
          <a:r>
            <a:rPr lang="en-US" sz="2800" dirty="0" err="1"/>
            <a:t>của</a:t>
          </a:r>
          <a:r>
            <a:rPr lang="en-US" sz="2800" dirty="0"/>
            <a:t> khoa </a:t>
          </a:r>
          <a:r>
            <a:rPr lang="en-US" sz="2800" dirty="0" err="1"/>
            <a:t>học</a:t>
          </a:r>
          <a:r>
            <a:rPr lang="en-US" sz="2800" dirty="0"/>
            <a:t> </a:t>
          </a:r>
          <a:r>
            <a:rPr lang="en-US" sz="2800" dirty="0" err="1"/>
            <a:t>và</a:t>
          </a:r>
          <a:r>
            <a:rPr lang="en-US" sz="2800" dirty="0"/>
            <a:t> </a:t>
          </a:r>
          <a:r>
            <a:rPr lang="en-US" sz="2800" dirty="0" err="1"/>
            <a:t>công</a:t>
          </a:r>
          <a:r>
            <a:rPr lang="en-US" sz="2800" dirty="0"/>
            <a:t> </a:t>
          </a:r>
          <a:r>
            <a:rPr lang="en-US" sz="2800" dirty="0" err="1"/>
            <a:t>nghệ</a:t>
          </a:r>
          <a:endParaRPr lang="en-US" sz="2800" dirty="0"/>
        </a:p>
      </dgm:t>
    </dgm:pt>
    <dgm:pt modelId="{A092C932-1C00-429D-964E-ED1B23F7E193}" type="parTrans" cxnId="{2EC684B2-4751-4283-8C79-1FA84E7B8480}">
      <dgm:prSet/>
      <dgm:spPr>
        <a:ln w="28575">
          <a:solidFill>
            <a:srgbClr val="FD2185"/>
          </a:solidFill>
        </a:ln>
      </dgm:spPr>
      <dgm:t>
        <a:bodyPr/>
        <a:lstStyle/>
        <a:p>
          <a:endParaRPr lang="en-US"/>
        </a:p>
      </dgm:t>
    </dgm:pt>
    <dgm:pt modelId="{A2083244-47BD-4C3C-A699-FD125EFFCC63}" type="sibTrans" cxnId="{2EC684B2-4751-4283-8C79-1FA84E7B8480}">
      <dgm:prSet/>
      <dgm:spPr/>
      <dgm:t>
        <a:bodyPr/>
        <a:lstStyle/>
        <a:p>
          <a:endParaRPr lang="en-US"/>
        </a:p>
      </dgm:t>
    </dgm:pt>
    <dgm:pt modelId="{5EB92F2C-D406-488E-84A7-9A39D11FDC87}">
      <dgm:prSet phldrT="[Text]" custT="1"/>
      <dgm:spPr>
        <a:solidFill>
          <a:srgbClr val="7030A0"/>
        </a:solidFill>
      </dgm:spPr>
      <dgm:t>
        <a:bodyPr/>
        <a:lstStyle/>
        <a:p>
          <a:r>
            <a:rPr lang="en-US" sz="2800" dirty="0" err="1"/>
            <a:t>Phát</a:t>
          </a:r>
          <a:r>
            <a:rPr lang="en-US" sz="2800" dirty="0"/>
            <a:t> </a:t>
          </a:r>
          <a:r>
            <a:rPr lang="en-US" sz="2800" dirty="0" err="1"/>
            <a:t>triển</a:t>
          </a:r>
          <a:r>
            <a:rPr lang="en-US" sz="2800" dirty="0"/>
            <a:t> </a:t>
          </a:r>
          <a:r>
            <a:rPr lang="en-US" sz="2800" dirty="0" err="1"/>
            <a:t>các</a:t>
          </a:r>
          <a:r>
            <a:rPr lang="en-US" sz="2800" dirty="0"/>
            <a:t> </a:t>
          </a:r>
          <a:r>
            <a:rPr lang="en-US" sz="2800" dirty="0" err="1"/>
            <a:t>sản</a:t>
          </a:r>
          <a:r>
            <a:rPr lang="en-US" sz="2800" dirty="0"/>
            <a:t> </a:t>
          </a:r>
          <a:r>
            <a:rPr lang="en-US" sz="2800" dirty="0" err="1"/>
            <a:t>phẩm</a:t>
          </a:r>
          <a:r>
            <a:rPr lang="en-US" sz="2800" dirty="0"/>
            <a:t> </a:t>
          </a:r>
          <a:r>
            <a:rPr lang="en-US" sz="2800" dirty="0" err="1"/>
            <a:t>có</a:t>
          </a:r>
          <a:r>
            <a:rPr lang="en-US" sz="2800" dirty="0"/>
            <a:t> </a:t>
          </a:r>
          <a:r>
            <a:rPr lang="en-US" sz="2800" dirty="0" err="1"/>
            <a:t>lợi</a:t>
          </a:r>
          <a:r>
            <a:rPr lang="en-US" sz="2800" dirty="0"/>
            <a:t> </a:t>
          </a:r>
          <a:r>
            <a:rPr lang="en-US" sz="2800" dirty="0" err="1"/>
            <a:t>thế</a:t>
          </a:r>
          <a:r>
            <a:rPr lang="en-US" sz="2800" dirty="0"/>
            <a:t> </a:t>
          </a:r>
          <a:r>
            <a:rPr lang="en-US" sz="2800" dirty="0" err="1"/>
            <a:t>cạnh</a:t>
          </a:r>
          <a:r>
            <a:rPr lang="en-US" sz="2800" dirty="0"/>
            <a:t> </a:t>
          </a:r>
          <a:r>
            <a:rPr lang="en-US" sz="2800" dirty="0" err="1"/>
            <a:t>tranh</a:t>
          </a:r>
          <a:r>
            <a:rPr lang="en-US" sz="2800" dirty="0"/>
            <a:t>, </a:t>
          </a:r>
          <a:r>
            <a:rPr lang="en-US" sz="2800" dirty="0" err="1"/>
            <a:t>sản</a:t>
          </a:r>
          <a:r>
            <a:rPr lang="en-US" sz="2800" dirty="0"/>
            <a:t> </a:t>
          </a:r>
          <a:r>
            <a:rPr lang="en-US" sz="2800" dirty="0" err="1"/>
            <a:t>phẩm</a:t>
          </a:r>
          <a:r>
            <a:rPr lang="en-US" sz="2800" dirty="0"/>
            <a:t> </a:t>
          </a:r>
          <a:r>
            <a:rPr lang="en-US" sz="2800" dirty="0" err="1"/>
            <a:t>công</a:t>
          </a:r>
          <a:r>
            <a:rPr lang="en-US" sz="2800" dirty="0"/>
            <a:t> </a:t>
          </a:r>
          <a:r>
            <a:rPr lang="en-US" sz="2800" dirty="0" err="1"/>
            <a:t>nghệ</a:t>
          </a:r>
          <a:r>
            <a:rPr lang="en-US" sz="2800" dirty="0"/>
            <a:t> </a:t>
          </a:r>
          <a:r>
            <a:rPr lang="en-US" sz="2800" dirty="0" err="1"/>
            <a:t>cao</a:t>
          </a:r>
          <a:r>
            <a:rPr lang="en-US" sz="2800" dirty="0"/>
            <a:t>, </a:t>
          </a:r>
          <a:r>
            <a:rPr lang="en-US" sz="2800" dirty="0" err="1"/>
            <a:t>có</a:t>
          </a:r>
          <a:r>
            <a:rPr lang="en-US" sz="2800" dirty="0"/>
            <a:t> </a:t>
          </a:r>
          <a:r>
            <a:rPr lang="en-US" sz="2800" dirty="0" err="1"/>
            <a:t>giá</a:t>
          </a:r>
          <a:r>
            <a:rPr lang="en-US" sz="2800" dirty="0"/>
            <a:t> </a:t>
          </a:r>
          <a:r>
            <a:rPr lang="en-US" sz="2800" dirty="0" err="1"/>
            <a:t>trị</a:t>
          </a:r>
          <a:r>
            <a:rPr lang="en-US" sz="2800" dirty="0"/>
            <a:t> </a:t>
          </a:r>
          <a:r>
            <a:rPr lang="en-US" sz="2800" dirty="0" err="1"/>
            <a:t>gia</a:t>
          </a:r>
          <a:r>
            <a:rPr lang="en-US" sz="2800" dirty="0"/>
            <a:t> </a:t>
          </a:r>
          <a:r>
            <a:rPr lang="en-US" sz="2800" dirty="0" err="1"/>
            <a:t>tăng</a:t>
          </a:r>
          <a:r>
            <a:rPr lang="en-US" sz="2800" dirty="0"/>
            <a:t> </a:t>
          </a:r>
          <a:r>
            <a:rPr lang="en-US" sz="2800" dirty="0" err="1"/>
            <a:t>cao</a:t>
          </a:r>
          <a:r>
            <a:rPr lang="en-US" sz="2800" dirty="0"/>
            <a:t>, </a:t>
          </a:r>
          <a:r>
            <a:rPr lang="en-US" sz="2800" dirty="0" err="1"/>
            <a:t>thân</a:t>
          </a:r>
          <a:r>
            <a:rPr lang="en-US" sz="2800" dirty="0"/>
            <a:t> </a:t>
          </a:r>
          <a:r>
            <a:rPr lang="en-US" sz="2800" dirty="0" err="1"/>
            <a:t>thiện</a:t>
          </a:r>
          <a:r>
            <a:rPr lang="en-US" sz="2800" dirty="0"/>
            <a:t> </a:t>
          </a:r>
          <a:r>
            <a:rPr lang="en-US" sz="2800" dirty="0" err="1"/>
            <a:t>với</a:t>
          </a:r>
          <a:r>
            <a:rPr lang="en-US" sz="2800" dirty="0"/>
            <a:t> </a:t>
          </a:r>
          <a:r>
            <a:rPr lang="en-US" sz="2800" dirty="0" err="1"/>
            <a:t>môi</a:t>
          </a:r>
          <a:r>
            <a:rPr lang="en-US" sz="2800" dirty="0"/>
            <a:t> </a:t>
          </a:r>
          <a:r>
            <a:rPr lang="en-US" sz="2800" dirty="0" err="1"/>
            <a:t>trường</a:t>
          </a:r>
          <a:endParaRPr lang="en-US" sz="2800" dirty="0"/>
        </a:p>
      </dgm:t>
    </dgm:pt>
    <dgm:pt modelId="{AC24BBA3-2651-4C56-98C4-C2230F282418}" type="parTrans" cxnId="{CFC9ED4D-E7FE-4B4A-8BCC-405E0AB82392}">
      <dgm:prSet/>
      <dgm:spPr>
        <a:ln w="28575">
          <a:solidFill>
            <a:srgbClr val="FD2185"/>
          </a:solidFill>
        </a:ln>
      </dgm:spPr>
      <dgm:t>
        <a:bodyPr/>
        <a:lstStyle/>
        <a:p>
          <a:endParaRPr lang="en-US"/>
        </a:p>
      </dgm:t>
    </dgm:pt>
    <dgm:pt modelId="{AD42FE54-9348-4EC2-8972-C3F5AA85B75D}" type="sibTrans" cxnId="{CFC9ED4D-E7FE-4B4A-8BCC-405E0AB82392}">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Y="319505" custLinFactNeighborX="-354" custLinFactNeighborY="3522">
        <dgm:presLayoutVars>
          <dgm:chPref val="3"/>
        </dgm:presLayoutVars>
      </dgm:prSet>
      <dgm:spPr/>
    </dgm:pt>
    <dgm:pt modelId="{7B3A20C3-5056-4C71-83EF-654FCEA79AB7}" type="pres">
      <dgm:prSet presAssocID="{F4F28CE7-420D-4DA6-9F02-BD2E4509E779}" presName="level2hierChild" presStyleCnt="0"/>
      <dgm:spPr/>
    </dgm:pt>
    <dgm:pt modelId="{D4830D3B-A34D-487C-8624-A77B32314B1D}" type="pres">
      <dgm:prSet presAssocID="{72DA119B-6792-49D9-8008-67523E1A7991}" presName="conn2-1" presStyleLbl="parChTrans1D2" presStyleIdx="0" presStyleCnt="3"/>
      <dgm:spPr/>
    </dgm:pt>
    <dgm:pt modelId="{EBEA2A96-5156-464A-B657-C6D8C41727E5}" type="pres">
      <dgm:prSet presAssocID="{72DA119B-6792-49D9-8008-67523E1A7991}" presName="connTx" presStyleLbl="parChTrans1D2" presStyleIdx="0" presStyleCnt="3"/>
      <dgm:spPr/>
    </dgm:pt>
    <dgm:pt modelId="{B7B15BED-AC4A-4BFA-B633-5672E21B0844}" type="pres">
      <dgm:prSet presAssocID="{6A736055-AD2E-44AD-8784-0A3E0C51C61F}" presName="root2" presStyleCnt="0"/>
      <dgm:spPr/>
    </dgm:pt>
    <dgm:pt modelId="{46C82C6A-CBC2-47A3-B33E-067E8A3D2E7A}" type="pres">
      <dgm:prSet presAssocID="{6A736055-AD2E-44AD-8784-0A3E0C51C61F}" presName="LevelTwoTextNode" presStyleLbl="node2" presStyleIdx="0" presStyleCnt="3" custScaleX="434627" custScaleY="157530" custLinFactNeighborX="-29156" custLinFactNeighborY="-24148">
        <dgm:presLayoutVars>
          <dgm:chPref val="3"/>
        </dgm:presLayoutVars>
      </dgm:prSet>
      <dgm:spPr/>
    </dgm:pt>
    <dgm:pt modelId="{2AA5E140-B5A1-4D52-8918-2D644EF7B97C}" type="pres">
      <dgm:prSet presAssocID="{6A736055-AD2E-44AD-8784-0A3E0C51C61F}" presName="level3hierChild" presStyleCnt="0"/>
      <dgm:spPr/>
    </dgm:pt>
    <dgm:pt modelId="{CE1AA5D8-5AA9-44D8-B95C-319785AB89CD}" type="pres">
      <dgm:prSet presAssocID="{A092C932-1C00-429D-964E-ED1B23F7E193}" presName="conn2-1" presStyleLbl="parChTrans1D2" presStyleIdx="1" presStyleCnt="3"/>
      <dgm:spPr/>
    </dgm:pt>
    <dgm:pt modelId="{C25A9C2B-974C-4C91-9233-4DD774172A65}" type="pres">
      <dgm:prSet presAssocID="{A092C932-1C00-429D-964E-ED1B23F7E193}" presName="connTx" presStyleLbl="parChTrans1D2" presStyleIdx="1" presStyleCnt="3"/>
      <dgm:spPr/>
    </dgm:pt>
    <dgm:pt modelId="{D299B95A-468B-455A-807D-685C5D51889C}" type="pres">
      <dgm:prSet presAssocID="{3BE54911-7F40-4B76-B4C9-6D1C1E1C5948}" presName="root2" presStyleCnt="0"/>
      <dgm:spPr/>
    </dgm:pt>
    <dgm:pt modelId="{E0FD0186-9DCD-4661-AF25-D6234D0798BD}" type="pres">
      <dgm:prSet presAssocID="{3BE54911-7F40-4B76-B4C9-6D1C1E1C5948}" presName="LevelTwoTextNode" presStyleLbl="node2" presStyleIdx="1" presStyleCnt="3" custScaleX="434627" custScaleY="147581" custLinFactNeighborX="-29239" custLinFactNeighborY="4468">
        <dgm:presLayoutVars>
          <dgm:chPref val="3"/>
        </dgm:presLayoutVars>
      </dgm:prSet>
      <dgm:spPr/>
    </dgm:pt>
    <dgm:pt modelId="{F07CEED6-D611-4B0F-BE25-C6F710CD7768}" type="pres">
      <dgm:prSet presAssocID="{3BE54911-7F40-4B76-B4C9-6D1C1E1C5948}" presName="level3hierChild" presStyleCnt="0"/>
      <dgm:spPr/>
    </dgm:pt>
    <dgm:pt modelId="{26059166-8DC2-4E98-BA07-9757D940D2D7}" type="pres">
      <dgm:prSet presAssocID="{AC24BBA3-2651-4C56-98C4-C2230F282418}" presName="conn2-1" presStyleLbl="parChTrans1D2" presStyleIdx="2" presStyleCnt="3"/>
      <dgm:spPr/>
    </dgm:pt>
    <dgm:pt modelId="{9081FCA7-95E9-4AAA-8E53-A06095BF0F3B}" type="pres">
      <dgm:prSet presAssocID="{AC24BBA3-2651-4C56-98C4-C2230F282418}" presName="connTx" presStyleLbl="parChTrans1D2" presStyleIdx="2" presStyleCnt="3"/>
      <dgm:spPr/>
    </dgm:pt>
    <dgm:pt modelId="{D6A498F8-6656-4DD4-8E21-E437FECC36FD}" type="pres">
      <dgm:prSet presAssocID="{5EB92F2C-D406-488E-84A7-9A39D11FDC87}" presName="root2" presStyleCnt="0"/>
      <dgm:spPr/>
    </dgm:pt>
    <dgm:pt modelId="{C65670D5-6A06-47F8-8F28-25DE598B2086}" type="pres">
      <dgm:prSet presAssocID="{5EB92F2C-D406-488E-84A7-9A39D11FDC87}" presName="LevelTwoTextNode" presStyleLbl="node2" presStyleIdx="2" presStyleCnt="3" custScaleX="434627" custScaleY="153601" custLinFactNeighborX="-22373" custLinFactNeighborY="76007">
        <dgm:presLayoutVars>
          <dgm:chPref val="3"/>
        </dgm:presLayoutVars>
      </dgm:prSet>
      <dgm:spPr/>
    </dgm:pt>
    <dgm:pt modelId="{B79E8A87-E2BB-427C-A0A4-0413E9BBA1EB}" type="pres">
      <dgm:prSet presAssocID="{5EB92F2C-D406-488E-84A7-9A39D11FDC87}" presName="level3hierChild" presStyleCnt="0"/>
      <dgm:spPr/>
    </dgm:pt>
  </dgm:ptLst>
  <dgm:cxnLst>
    <dgm:cxn modelId="{54E91E02-117D-485B-AB4B-E25D5631F1FD}" type="presOf" srcId="{AC24BBA3-2651-4C56-98C4-C2230F282418}" destId="{9081FCA7-95E9-4AAA-8E53-A06095BF0F3B}" srcOrd="1" destOrd="0" presId="urn:microsoft.com/office/officeart/2005/8/layout/hierarchy2"/>
    <dgm:cxn modelId="{366B350D-37D1-4E75-9937-66B40D1A53FB}" srcId="{F4F28CE7-420D-4DA6-9F02-BD2E4509E779}" destId="{6A736055-AD2E-44AD-8784-0A3E0C51C61F}" srcOrd="0" destOrd="0" parTransId="{72DA119B-6792-49D9-8008-67523E1A7991}" sibTransId="{F014E6AB-0651-49CA-BE33-9D5CA39C25A2}"/>
    <dgm:cxn modelId="{69241721-6511-4B83-9D1D-6194286D4CFF}" type="presOf" srcId="{A092C932-1C00-429D-964E-ED1B23F7E193}" destId="{CE1AA5D8-5AA9-44D8-B95C-319785AB89CD}" srcOrd="0" destOrd="0" presId="urn:microsoft.com/office/officeart/2005/8/layout/hierarchy2"/>
    <dgm:cxn modelId="{AF98CF25-95F4-4EC3-AEF0-AB8480DC1120}" type="presOf" srcId="{3BE54911-7F40-4B76-B4C9-6D1C1E1C5948}" destId="{E0FD0186-9DCD-4661-AF25-D6234D0798BD}" srcOrd="0" destOrd="0" presId="urn:microsoft.com/office/officeart/2005/8/layout/hierarchy2"/>
    <dgm:cxn modelId="{D01D9B29-7B48-4395-A875-8B459A28D6BA}" type="presOf" srcId="{5EB92F2C-D406-488E-84A7-9A39D11FDC87}" destId="{C65670D5-6A06-47F8-8F28-25DE598B2086}" srcOrd="0" destOrd="0" presId="urn:microsoft.com/office/officeart/2005/8/layout/hierarchy2"/>
    <dgm:cxn modelId="{500DA461-2623-4657-B02F-C42A7CB91A45}" type="presOf" srcId="{A092C932-1C00-429D-964E-ED1B23F7E193}" destId="{C25A9C2B-974C-4C91-9233-4DD774172A65}" srcOrd="1" destOrd="0" presId="urn:microsoft.com/office/officeart/2005/8/layout/hierarchy2"/>
    <dgm:cxn modelId="{F5838164-4EF5-41F4-8700-6E8A2FD35A04}" type="presOf" srcId="{AC24BBA3-2651-4C56-98C4-C2230F282418}" destId="{26059166-8DC2-4E98-BA07-9757D940D2D7}" srcOrd="0" destOrd="0" presId="urn:microsoft.com/office/officeart/2005/8/layout/hierarchy2"/>
    <dgm:cxn modelId="{D7B78949-056E-458C-9D3B-D8ECAB079528}" type="presOf" srcId="{72DA119B-6792-49D9-8008-67523E1A7991}" destId="{EBEA2A96-5156-464A-B657-C6D8C41727E5}"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CFC9ED4D-E7FE-4B4A-8BCC-405E0AB82392}" srcId="{F4F28CE7-420D-4DA6-9F02-BD2E4509E779}" destId="{5EB92F2C-D406-488E-84A7-9A39D11FDC87}" srcOrd="2" destOrd="0" parTransId="{AC24BBA3-2651-4C56-98C4-C2230F282418}" sibTransId="{AD42FE54-9348-4EC2-8972-C3F5AA85B75D}"/>
    <dgm:cxn modelId="{6A293371-2377-4871-808A-4FBA743EC3AA}" srcId="{FFEE549B-99CE-48E1-BEDD-5C3D9C80D586}" destId="{F4F28CE7-420D-4DA6-9F02-BD2E4509E779}" srcOrd="0" destOrd="0" parTransId="{8F773362-C2D9-49C0-AC27-F3470AB80EF4}" sibTransId="{39BE5416-D680-4F03-8A89-90F62D439829}"/>
    <dgm:cxn modelId="{2EC684B2-4751-4283-8C79-1FA84E7B8480}" srcId="{F4F28CE7-420D-4DA6-9F02-BD2E4509E779}" destId="{3BE54911-7F40-4B76-B4C9-6D1C1E1C5948}" srcOrd="1" destOrd="0" parTransId="{A092C932-1C00-429D-964E-ED1B23F7E193}" sibTransId="{A2083244-47BD-4C3C-A699-FD125EFFCC63}"/>
    <dgm:cxn modelId="{754D0EB3-6923-4249-AF8E-8A7F26B44466}" type="presOf" srcId="{6A736055-AD2E-44AD-8784-0A3E0C51C61F}" destId="{46C82C6A-CBC2-47A3-B33E-067E8A3D2E7A}"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1ED303EA-EA72-4948-8590-D068B64B7B8E}" type="presOf" srcId="{72DA119B-6792-49D9-8008-67523E1A7991}" destId="{D4830D3B-A34D-487C-8624-A77B32314B1D}"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7E5D24E0-E6A6-43C2-BF30-724A1B7EE3C8}" type="presParOf" srcId="{7B3A20C3-5056-4C71-83EF-654FCEA79AB7}" destId="{D4830D3B-A34D-487C-8624-A77B32314B1D}" srcOrd="0" destOrd="0" presId="urn:microsoft.com/office/officeart/2005/8/layout/hierarchy2"/>
    <dgm:cxn modelId="{9CFEB905-BFB2-456F-98BA-64943C693D45}" type="presParOf" srcId="{D4830D3B-A34D-487C-8624-A77B32314B1D}" destId="{EBEA2A96-5156-464A-B657-C6D8C41727E5}" srcOrd="0" destOrd="0" presId="urn:microsoft.com/office/officeart/2005/8/layout/hierarchy2"/>
    <dgm:cxn modelId="{A4D3C017-4EA9-46D1-A73B-03FB9F2E420F}" type="presParOf" srcId="{7B3A20C3-5056-4C71-83EF-654FCEA79AB7}" destId="{B7B15BED-AC4A-4BFA-B633-5672E21B0844}" srcOrd="1" destOrd="0" presId="urn:microsoft.com/office/officeart/2005/8/layout/hierarchy2"/>
    <dgm:cxn modelId="{FCBCC4AC-4529-4CA1-AAF1-E49D9C5FBC3C}" type="presParOf" srcId="{B7B15BED-AC4A-4BFA-B633-5672E21B0844}" destId="{46C82C6A-CBC2-47A3-B33E-067E8A3D2E7A}" srcOrd="0" destOrd="0" presId="urn:microsoft.com/office/officeart/2005/8/layout/hierarchy2"/>
    <dgm:cxn modelId="{EB560E93-F908-402A-B2C1-6EE4424E4F2D}" type="presParOf" srcId="{B7B15BED-AC4A-4BFA-B633-5672E21B0844}" destId="{2AA5E140-B5A1-4D52-8918-2D644EF7B97C}" srcOrd="1" destOrd="0" presId="urn:microsoft.com/office/officeart/2005/8/layout/hierarchy2"/>
    <dgm:cxn modelId="{B369522A-3644-469F-9374-49282B62CDAB}" type="presParOf" srcId="{7B3A20C3-5056-4C71-83EF-654FCEA79AB7}" destId="{CE1AA5D8-5AA9-44D8-B95C-319785AB89CD}" srcOrd="2" destOrd="0" presId="urn:microsoft.com/office/officeart/2005/8/layout/hierarchy2"/>
    <dgm:cxn modelId="{62EEB1AC-BFED-4CDF-9803-8C19D95DC55B}" type="presParOf" srcId="{CE1AA5D8-5AA9-44D8-B95C-319785AB89CD}" destId="{C25A9C2B-974C-4C91-9233-4DD774172A65}" srcOrd="0" destOrd="0" presId="urn:microsoft.com/office/officeart/2005/8/layout/hierarchy2"/>
    <dgm:cxn modelId="{F7467CBE-C7A0-4EC6-92CB-D00704F0AA6F}" type="presParOf" srcId="{7B3A20C3-5056-4C71-83EF-654FCEA79AB7}" destId="{D299B95A-468B-455A-807D-685C5D51889C}" srcOrd="3" destOrd="0" presId="urn:microsoft.com/office/officeart/2005/8/layout/hierarchy2"/>
    <dgm:cxn modelId="{6C9AA965-2AF6-4EEE-AC6A-BAE19663FD41}" type="presParOf" srcId="{D299B95A-468B-455A-807D-685C5D51889C}" destId="{E0FD0186-9DCD-4661-AF25-D6234D0798BD}" srcOrd="0" destOrd="0" presId="urn:microsoft.com/office/officeart/2005/8/layout/hierarchy2"/>
    <dgm:cxn modelId="{CE00015F-B7F1-4BA9-9ED9-DA80A1D339E3}" type="presParOf" srcId="{D299B95A-468B-455A-807D-685C5D51889C}" destId="{F07CEED6-D611-4B0F-BE25-C6F710CD7768}" srcOrd="1" destOrd="0" presId="urn:microsoft.com/office/officeart/2005/8/layout/hierarchy2"/>
    <dgm:cxn modelId="{CFDC31AB-5969-4721-BABF-EA5805FD1FD1}" type="presParOf" srcId="{7B3A20C3-5056-4C71-83EF-654FCEA79AB7}" destId="{26059166-8DC2-4E98-BA07-9757D940D2D7}" srcOrd="4" destOrd="0" presId="urn:microsoft.com/office/officeart/2005/8/layout/hierarchy2"/>
    <dgm:cxn modelId="{20777750-DCE5-443D-A94F-76B6362F57F2}" type="presParOf" srcId="{26059166-8DC2-4E98-BA07-9757D940D2D7}" destId="{9081FCA7-95E9-4AAA-8E53-A06095BF0F3B}" srcOrd="0" destOrd="0" presId="urn:microsoft.com/office/officeart/2005/8/layout/hierarchy2"/>
    <dgm:cxn modelId="{A55F6CA5-3678-49A0-B73B-A90A559F4A39}" type="presParOf" srcId="{7B3A20C3-5056-4C71-83EF-654FCEA79AB7}" destId="{D6A498F8-6656-4DD4-8E21-E437FECC36FD}" srcOrd="5" destOrd="0" presId="urn:microsoft.com/office/officeart/2005/8/layout/hierarchy2"/>
    <dgm:cxn modelId="{F63D2098-F002-4440-AC64-3EEDBF671202}" type="presParOf" srcId="{D6A498F8-6656-4DD4-8E21-E437FECC36FD}" destId="{C65670D5-6A06-47F8-8F28-25DE598B2086}" srcOrd="0" destOrd="0" presId="urn:microsoft.com/office/officeart/2005/8/layout/hierarchy2"/>
    <dgm:cxn modelId="{E40F50AE-ED25-4570-804C-C31CA0686738}" type="presParOf" srcId="{D6A498F8-6656-4DD4-8E21-E437FECC36FD}" destId="{B79E8A87-E2BB-427C-A0A4-0413E9BBA1EB}"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C00000"/>
        </a:solidFill>
      </dgm:spPr>
      <dgm:t>
        <a:bodyPr/>
        <a:lstStyle/>
        <a:p>
          <a:pPr>
            <a:buFont typeface="Times New Roman" panose="02020603050405020304" pitchFamily="18" charset="0"/>
            <a:buChar char="-"/>
          </a:pPr>
          <a:r>
            <a:rPr lang="nl-NL" sz="2800" i="1" dirty="0"/>
            <a:t>Định hướng đổi mới mô hình tăng trưởng, cơ cấu lại nền kinh tế</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6A736055-AD2E-44AD-8784-0A3E0C51C61F}">
      <dgm:prSet phldrT="[Text]" custT="1"/>
      <dgm:spPr>
        <a:solidFill>
          <a:schemeClr val="accent2">
            <a:lumMod val="75000"/>
          </a:schemeClr>
        </a:solidFill>
        <a:ln>
          <a:solidFill>
            <a:srgbClr val="FD2185"/>
          </a:solidFill>
        </a:ln>
      </dgm:spPr>
      <dgm:t>
        <a:bodyPr/>
        <a:lstStyle/>
        <a:p>
          <a:r>
            <a:rPr lang="nl-NL" sz="2800"/>
            <a:t>Tiếp tục đẩy mạnh thực hiện cơ cấu lại đồng bộ, tổng thể nền kinh tế và các ngành, các lĩnh vực, tập trung vào các lĩnh vực quan trọng</a:t>
          </a:r>
          <a:endParaRPr lang="en-US" sz="2800" dirty="0">
            <a:solidFill>
              <a:schemeClr val="bg1"/>
            </a:solidFill>
          </a:endParaRPr>
        </a:p>
      </dgm:t>
    </dgm:pt>
    <dgm:pt modelId="{72DA119B-6792-49D9-8008-67523E1A7991}" type="parTrans" cxnId="{366B350D-37D1-4E75-9937-66B40D1A53FB}">
      <dgm:prSet/>
      <dgm:spPr>
        <a:ln w="28575">
          <a:solidFill>
            <a:srgbClr val="FD2185"/>
          </a:solidFill>
        </a:ln>
      </dgm:spPr>
      <dgm:t>
        <a:bodyPr/>
        <a:lstStyle/>
        <a:p>
          <a:endParaRPr lang="en-US"/>
        </a:p>
      </dgm:t>
    </dgm:pt>
    <dgm:pt modelId="{F014E6AB-0651-49CA-BE33-9D5CA39C25A2}" type="sibTrans" cxnId="{366B350D-37D1-4E75-9937-66B40D1A53FB}">
      <dgm:prSet/>
      <dgm:spPr/>
      <dgm:t>
        <a:bodyPr/>
        <a:lstStyle/>
        <a:p>
          <a:endParaRPr lang="en-US"/>
        </a:p>
      </dgm:t>
    </dgm:pt>
    <dgm:pt modelId="{3BE54911-7F40-4B76-B4C9-6D1C1E1C5948}">
      <dgm:prSet phldrT="[Text]" custT="1"/>
      <dgm:spPr>
        <a:solidFill>
          <a:srgbClr val="008000"/>
        </a:solidFill>
        <a:ln w="28575">
          <a:solidFill>
            <a:srgbClr val="FD2185"/>
          </a:solidFill>
        </a:ln>
      </dgm:spPr>
      <dgm:t>
        <a:bodyPr/>
        <a:lstStyle/>
        <a:p>
          <a:r>
            <a:rPr lang="nl-NL" sz="2800" dirty="0"/>
            <a:t>Tiếp tục đẩy mạnh công nghiệp hoá, hiện đại hoá trên nền tảng của tiến bộ khoa học, công nghệ và đổi mới sáng tạo</a:t>
          </a:r>
          <a:endParaRPr lang="en-US" sz="2800" dirty="0"/>
        </a:p>
      </dgm:t>
    </dgm:pt>
    <dgm:pt modelId="{A092C932-1C00-429D-964E-ED1B23F7E193}" type="parTrans" cxnId="{2EC684B2-4751-4283-8C79-1FA84E7B8480}">
      <dgm:prSet/>
      <dgm:spPr>
        <a:ln w="28575">
          <a:solidFill>
            <a:srgbClr val="FD2185"/>
          </a:solidFill>
        </a:ln>
      </dgm:spPr>
      <dgm:t>
        <a:bodyPr/>
        <a:lstStyle/>
        <a:p>
          <a:endParaRPr lang="en-US"/>
        </a:p>
      </dgm:t>
    </dgm:pt>
    <dgm:pt modelId="{A2083244-47BD-4C3C-A699-FD125EFFCC63}" type="sibTrans" cxnId="{2EC684B2-4751-4283-8C79-1FA84E7B8480}">
      <dgm:prSet/>
      <dgm:spPr/>
      <dgm:t>
        <a:bodyPr/>
        <a:lstStyle/>
        <a:p>
          <a:endParaRPr lang="en-US"/>
        </a:p>
      </dgm:t>
    </dgm:pt>
    <dgm:pt modelId="{92131EC0-7E79-4B9F-9378-44167ADB8996}">
      <dgm:prSet phldrT="[Text]" custT="1"/>
      <dgm:spPr>
        <a:solidFill>
          <a:srgbClr val="008000"/>
        </a:solidFill>
        <a:ln w="28575">
          <a:solidFill>
            <a:srgbClr val="FD2185"/>
          </a:solidFill>
        </a:ln>
      </dgm:spPr>
      <dgm:t>
        <a:bodyPr/>
        <a:lstStyle/>
        <a:p>
          <a:r>
            <a:rPr lang="nl-NL" sz="2800" dirty="0"/>
            <a:t>Đẩy mạnh nghiên cứu, chuyển giao, ứng dụng, phát triển, làm chủ công nghệ hiện đại; phát triển một số sản phẩm chủ lực có thương hiệu mạnh, có uy tín</a:t>
          </a:r>
          <a:endParaRPr lang="en-US" sz="2800" dirty="0"/>
        </a:p>
      </dgm:t>
    </dgm:pt>
    <dgm:pt modelId="{8D0401B3-6132-4B05-9B06-7E84A77E7898}" type="parTrans" cxnId="{D956DF80-544A-4E6E-9D57-0382B13AA08B}">
      <dgm:prSet/>
      <dgm:spPr/>
      <dgm:t>
        <a:bodyPr/>
        <a:lstStyle/>
        <a:p>
          <a:endParaRPr lang="en-US"/>
        </a:p>
      </dgm:t>
    </dgm:pt>
    <dgm:pt modelId="{66502847-98C0-43D4-829B-FA5538A77F41}" type="sibTrans" cxnId="{D956DF80-544A-4E6E-9D57-0382B13AA08B}">
      <dgm:prSet/>
      <dgm:spPr/>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Y="319505" custLinFactNeighborX="-354" custLinFactNeighborY="3522">
        <dgm:presLayoutVars>
          <dgm:chPref val="3"/>
        </dgm:presLayoutVars>
      </dgm:prSet>
      <dgm:spPr/>
    </dgm:pt>
    <dgm:pt modelId="{7B3A20C3-5056-4C71-83EF-654FCEA79AB7}" type="pres">
      <dgm:prSet presAssocID="{F4F28CE7-420D-4DA6-9F02-BD2E4509E779}" presName="level2hierChild" presStyleCnt="0"/>
      <dgm:spPr/>
    </dgm:pt>
    <dgm:pt modelId="{D4830D3B-A34D-487C-8624-A77B32314B1D}" type="pres">
      <dgm:prSet presAssocID="{72DA119B-6792-49D9-8008-67523E1A7991}" presName="conn2-1" presStyleLbl="parChTrans1D2" presStyleIdx="0" presStyleCnt="3"/>
      <dgm:spPr/>
    </dgm:pt>
    <dgm:pt modelId="{EBEA2A96-5156-464A-B657-C6D8C41727E5}" type="pres">
      <dgm:prSet presAssocID="{72DA119B-6792-49D9-8008-67523E1A7991}" presName="connTx" presStyleLbl="parChTrans1D2" presStyleIdx="0" presStyleCnt="3"/>
      <dgm:spPr/>
    </dgm:pt>
    <dgm:pt modelId="{B7B15BED-AC4A-4BFA-B633-5672E21B0844}" type="pres">
      <dgm:prSet presAssocID="{6A736055-AD2E-44AD-8784-0A3E0C51C61F}" presName="root2" presStyleCnt="0"/>
      <dgm:spPr/>
    </dgm:pt>
    <dgm:pt modelId="{46C82C6A-CBC2-47A3-B33E-067E8A3D2E7A}" type="pres">
      <dgm:prSet presAssocID="{6A736055-AD2E-44AD-8784-0A3E0C51C61F}" presName="LevelTwoTextNode" presStyleLbl="node2" presStyleIdx="0" presStyleCnt="3" custScaleX="434627" custScaleY="157530" custLinFactNeighborX="-29156" custLinFactNeighborY="-24148">
        <dgm:presLayoutVars>
          <dgm:chPref val="3"/>
        </dgm:presLayoutVars>
      </dgm:prSet>
      <dgm:spPr/>
    </dgm:pt>
    <dgm:pt modelId="{2AA5E140-B5A1-4D52-8918-2D644EF7B97C}" type="pres">
      <dgm:prSet presAssocID="{6A736055-AD2E-44AD-8784-0A3E0C51C61F}" presName="level3hierChild" presStyleCnt="0"/>
      <dgm:spPr/>
    </dgm:pt>
    <dgm:pt modelId="{CE1AA5D8-5AA9-44D8-B95C-319785AB89CD}" type="pres">
      <dgm:prSet presAssocID="{A092C932-1C00-429D-964E-ED1B23F7E193}" presName="conn2-1" presStyleLbl="parChTrans1D2" presStyleIdx="1" presStyleCnt="3"/>
      <dgm:spPr/>
    </dgm:pt>
    <dgm:pt modelId="{C25A9C2B-974C-4C91-9233-4DD774172A65}" type="pres">
      <dgm:prSet presAssocID="{A092C932-1C00-429D-964E-ED1B23F7E193}" presName="connTx" presStyleLbl="parChTrans1D2" presStyleIdx="1" presStyleCnt="3"/>
      <dgm:spPr/>
    </dgm:pt>
    <dgm:pt modelId="{D299B95A-468B-455A-807D-685C5D51889C}" type="pres">
      <dgm:prSet presAssocID="{3BE54911-7F40-4B76-B4C9-6D1C1E1C5948}" presName="root2" presStyleCnt="0"/>
      <dgm:spPr/>
    </dgm:pt>
    <dgm:pt modelId="{E0FD0186-9DCD-4661-AF25-D6234D0798BD}" type="pres">
      <dgm:prSet presAssocID="{3BE54911-7F40-4B76-B4C9-6D1C1E1C5948}" presName="LevelTwoTextNode" presStyleLbl="node2" presStyleIdx="1" presStyleCnt="3" custScaleX="434627" custScaleY="147581" custLinFactNeighborX="-29239" custLinFactNeighborY="4468">
        <dgm:presLayoutVars>
          <dgm:chPref val="3"/>
        </dgm:presLayoutVars>
      </dgm:prSet>
      <dgm:spPr/>
    </dgm:pt>
    <dgm:pt modelId="{F07CEED6-D611-4B0F-BE25-C6F710CD7768}" type="pres">
      <dgm:prSet presAssocID="{3BE54911-7F40-4B76-B4C9-6D1C1E1C5948}" presName="level3hierChild" presStyleCnt="0"/>
      <dgm:spPr/>
    </dgm:pt>
    <dgm:pt modelId="{BF14EA84-061F-4674-8570-90515A6F8A35}" type="pres">
      <dgm:prSet presAssocID="{8D0401B3-6132-4B05-9B06-7E84A77E7898}" presName="conn2-1" presStyleLbl="parChTrans1D2" presStyleIdx="2" presStyleCnt="3"/>
      <dgm:spPr/>
    </dgm:pt>
    <dgm:pt modelId="{955637CC-24E2-4CE7-8A61-4EA742427690}" type="pres">
      <dgm:prSet presAssocID="{8D0401B3-6132-4B05-9B06-7E84A77E7898}" presName="connTx" presStyleLbl="parChTrans1D2" presStyleIdx="2" presStyleCnt="3"/>
      <dgm:spPr/>
    </dgm:pt>
    <dgm:pt modelId="{7B17D0DB-BA3E-4A95-B2D4-2D9BF5D7F3FF}" type="pres">
      <dgm:prSet presAssocID="{92131EC0-7E79-4B9F-9378-44167ADB8996}" presName="root2" presStyleCnt="0"/>
      <dgm:spPr/>
    </dgm:pt>
    <dgm:pt modelId="{D97C56E7-C1BC-4BEF-9487-EFE7256A9399}" type="pres">
      <dgm:prSet presAssocID="{92131EC0-7E79-4B9F-9378-44167ADB8996}" presName="LevelTwoTextNode" presStyleLbl="node2" presStyleIdx="2" presStyleCnt="3" custScaleX="412182" custScaleY="163523" custLinFactNeighborX="-11760" custLinFactNeighborY="32073">
        <dgm:presLayoutVars>
          <dgm:chPref val="3"/>
        </dgm:presLayoutVars>
      </dgm:prSet>
      <dgm:spPr/>
    </dgm:pt>
    <dgm:pt modelId="{AFF9E121-C088-426E-970C-58FFB8D298CB}" type="pres">
      <dgm:prSet presAssocID="{92131EC0-7E79-4B9F-9378-44167ADB8996}" presName="level3hierChild" presStyleCnt="0"/>
      <dgm:spPr/>
    </dgm:pt>
  </dgm:ptLst>
  <dgm:cxnLst>
    <dgm:cxn modelId="{366B350D-37D1-4E75-9937-66B40D1A53FB}" srcId="{F4F28CE7-420D-4DA6-9F02-BD2E4509E779}" destId="{6A736055-AD2E-44AD-8784-0A3E0C51C61F}" srcOrd="0" destOrd="0" parTransId="{72DA119B-6792-49D9-8008-67523E1A7991}" sibTransId="{F014E6AB-0651-49CA-BE33-9D5CA39C25A2}"/>
    <dgm:cxn modelId="{8E297F1D-1A38-4CDD-B5BC-243C64104A07}" type="presOf" srcId="{8D0401B3-6132-4B05-9B06-7E84A77E7898}" destId="{955637CC-24E2-4CE7-8A61-4EA742427690}" srcOrd="1" destOrd="0" presId="urn:microsoft.com/office/officeart/2005/8/layout/hierarchy2"/>
    <dgm:cxn modelId="{69241721-6511-4B83-9D1D-6194286D4CFF}" type="presOf" srcId="{A092C932-1C00-429D-964E-ED1B23F7E193}" destId="{CE1AA5D8-5AA9-44D8-B95C-319785AB89CD}" srcOrd="0" destOrd="0" presId="urn:microsoft.com/office/officeart/2005/8/layout/hierarchy2"/>
    <dgm:cxn modelId="{AF98CF25-95F4-4EC3-AEF0-AB8480DC1120}" type="presOf" srcId="{3BE54911-7F40-4B76-B4C9-6D1C1E1C5948}" destId="{E0FD0186-9DCD-4661-AF25-D6234D0798BD}" srcOrd="0" destOrd="0" presId="urn:microsoft.com/office/officeart/2005/8/layout/hierarchy2"/>
    <dgm:cxn modelId="{2485B334-7956-47AC-AD36-FD71C3EA367E}" type="presOf" srcId="{8D0401B3-6132-4B05-9B06-7E84A77E7898}" destId="{BF14EA84-061F-4674-8570-90515A6F8A35}" srcOrd="0" destOrd="0" presId="urn:microsoft.com/office/officeart/2005/8/layout/hierarchy2"/>
    <dgm:cxn modelId="{500DA461-2623-4657-B02F-C42A7CB91A45}" type="presOf" srcId="{A092C932-1C00-429D-964E-ED1B23F7E193}" destId="{C25A9C2B-974C-4C91-9233-4DD774172A65}" srcOrd="1" destOrd="0" presId="urn:microsoft.com/office/officeart/2005/8/layout/hierarchy2"/>
    <dgm:cxn modelId="{D7B78949-056E-458C-9D3B-D8ECAB079528}" type="presOf" srcId="{72DA119B-6792-49D9-8008-67523E1A7991}" destId="{EBEA2A96-5156-464A-B657-C6D8C41727E5}"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D956DF80-544A-4E6E-9D57-0382B13AA08B}" srcId="{F4F28CE7-420D-4DA6-9F02-BD2E4509E779}" destId="{92131EC0-7E79-4B9F-9378-44167ADB8996}" srcOrd="2" destOrd="0" parTransId="{8D0401B3-6132-4B05-9B06-7E84A77E7898}" sibTransId="{66502847-98C0-43D4-829B-FA5538A77F41}"/>
    <dgm:cxn modelId="{00A592A3-12CD-4B40-A61B-B335F4F94A19}" type="presOf" srcId="{92131EC0-7E79-4B9F-9378-44167ADB8996}" destId="{D97C56E7-C1BC-4BEF-9487-EFE7256A9399}" srcOrd="0" destOrd="0" presId="urn:microsoft.com/office/officeart/2005/8/layout/hierarchy2"/>
    <dgm:cxn modelId="{2EC684B2-4751-4283-8C79-1FA84E7B8480}" srcId="{F4F28CE7-420D-4DA6-9F02-BD2E4509E779}" destId="{3BE54911-7F40-4B76-B4C9-6D1C1E1C5948}" srcOrd="1" destOrd="0" parTransId="{A092C932-1C00-429D-964E-ED1B23F7E193}" sibTransId="{A2083244-47BD-4C3C-A699-FD125EFFCC63}"/>
    <dgm:cxn modelId="{754D0EB3-6923-4249-AF8E-8A7F26B44466}" type="presOf" srcId="{6A736055-AD2E-44AD-8784-0A3E0C51C61F}" destId="{46C82C6A-CBC2-47A3-B33E-067E8A3D2E7A}"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1ED303EA-EA72-4948-8590-D068B64B7B8E}" type="presOf" srcId="{72DA119B-6792-49D9-8008-67523E1A7991}" destId="{D4830D3B-A34D-487C-8624-A77B32314B1D}"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7E5D24E0-E6A6-43C2-BF30-724A1B7EE3C8}" type="presParOf" srcId="{7B3A20C3-5056-4C71-83EF-654FCEA79AB7}" destId="{D4830D3B-A34D-487C-8624-A77B32314B1D}" srcOrd="0" destOrd="0" presId="urn:microsoft.com/office/officeart/2005/8/layout/hierarchy2"/>
    <dgm:cxn modelId="{9CFEB905-BFB2-456F-98BA-64943C693D45}" type="presParOf" srcId="{D4830D3B-A34D-487C-8624-A77B32314B1D}" destId="{EBEA2A96-5156-464A-B657-C6D8C41727E5}" srcOrd="0" destOrd="0" presId="urn:microsoft.com/office/officeart/2005/8/layout/hierarchy2"/>
    <dgm:cxn modelId="{A4D3C017-4EA9-46D1-A73B-03FB9F2E420F}" type="presParOf" srcId="{7B3A20C3-5056-4C71-83EF-654FCEA79AB7}" destId="{B7B15BED-AC4A-4BFA-B633-5672E21B0844}" srcOrd="1" destOrd="0" presId="urn:microsoft.com/office/officeart/2005/8/layout/hierarchy2"/>
    <dgm:cxn modelId="{FCBCC4AC-4529-4CA1-AAF1-E49D9C5FBC3C}" type="presParOf" srcId="{B7B15BED-AC4A-4BFA-B633-5672E21B0844}" destId="{46C82C6A-CBC2-47A3-B33E-067E8A3D2E7A}" srcOrd="0" destOrd="0" presId="urn:microsoft.com/office/officeart/2005/8/layout/hierarchy2"/>
    <dgm:cxn modelId="{EB560E93-F908-402A-B2C1-6EE4424E4F2D}" type="presParOf" srcId="{B7B15BED-AC4A-4BFA-B633-5672E21B0844}" destId="{2AA5E140-B5A1-4D52-8918-2D644EF7B97C}" srcOrd="1" destOrd="0" presId="urn:microsoft.com/office/officeart/2005/8/layout/hierarchy2"/>
    <dgm:cxn modelId="{B369522A-3644-469F-9374-49282B62CDAB}" type="presParOf" srcId="{7B3A20C3-5056-4C71-83EF-654FCEA79AB7}" destId="{CE1AA5D8-5AA9-44D8-B95C-319785AB89CD}" srcOrd="2" destOrd="0" presId="urn:microsoft.com/office/officeart/2005/8/layout/hierarchy2"/>
    <dgm:cxn modelId="{62EEB1AC-BFED-4CDF-9803-8C19D95DC55B}" type="presParOf" srcId="{CE1AA5D8-5AA9-44D8-B95C-319785AB89CD}" destId="{C25A9C2B-974C-4C91-9233-4DD774172A65}" srcOrd="0" destOrd="0" presId="urn:microsoft.com/office/officeart/2005/8/layout/hierarchy2"/>
    <dgm:cxn modelId="{F7467CBE-C7A0-4EC6-92CB-D00704F0AA6F}" type="presParOf" srcId="{7B3A20C3-5056-4C71-83EF-654FCEA79AB7}" destId="{D299B95A-468B-455A-807D-685C5D51889C}" srcOrd="3" destOrd="0" presId="urn:microsoft.com/office/officeart/2005/8/layout/hierarchy2"/>
    <dgm:cxn modelId="{6C9AA965-2AF6-4EEE-AC6A-BAE19663FD41}" type="presParOf" srcId="{D299B95A-468B-455A-807D-685C5D51889C}" destId="{E0FD0186-9DCD-4661-AF25-D6234D0798BD}" srcOrd="0" destOrd="0" presId="urn:microsoft.com/office/officeart/2005/8/layout/hierarchy2"/>
    <dgm:cxn modelId="{CE00015F-B7F1-4BA9-9ED9-DA80A1D339E3}" type="presParOf" srcId="{D299B95A-468B-455A-807D-685C5D51889C}" destId="{F07CEED6-D611-4B0F-BE25-C6F710CD7768}" srcOrd="1" destOrd="0" presId="urn:microsoft.com/office/officeart/2005/8/layout/hierarchy2"/>
    <dgm:cxn modelId="{2F66DBE0-60FD-4C3B-8408-31F3E705B7C3}" type="presParOf" srcId="{7B3A20C3-5056-4C71-83EF-654FCEA79AB7}" destId="{BF14EA84-061F-4674-8570-90515A6F8A35}" srcOrd="4" destOrd="0" presId="urn:microsoft.com/office/officeart/2005/8/layout/hierarchy2"/>
    <dgm:cxn modelId="{805D6E61-6713-4FA4-8103-12846ED04CE6}" type="presParOf" srcId="{BF14EA84-061F-4674-8570-90515A6F8A35}" destId="{955637CC-24E2-4CE7-8A61-4EA742427690}" srcOrd="0" destOrd="0" presId="urn:microsoft.com/office/officeart/2005/8/layout/hierarchy2"/>
    <dgm:cxn modelId="{B9E791B4-27F8-4FE6-9CE4-94999A3FC4CB}" type="presParOf" srcId="{7B3A20C3-5056-4C71-83EF-654FCEA79AB7}" destId="{7B17D0DB-BA3E-4A95-B2D4-2D9BF5D7F3FF}" srcOrd="5" destOrd="0" presId="urn:microsoft.com/office/officeart/2005/8/layout/hierarchy2"/>
    <dgm:cxn modelId="{2826312F-DED0-49E6-B8FA-5D7B502C8DA5}" type="presParOf" srcId="{7B17D0DB-BA3E-4A95-B2D4-2D9BF5D7F3FF}" destId="{D97C56E7-C1BC-4BEF-9487-EFE7256A9399}" srcOrd="0" destOrd="0" presId="urn:microsoft.com/office/officeart/2005/8/layout/hierarchy2"/>
    <dgm:cxn modelId="{81C71016-BF8E-429E-BBEE-82A0688A3524}" type="presParOf" srcId="{7B17D0DB-BA3E-4A95-B2D4-2D9BF5D7F3FF}" destId="{AFF9E121-C088-426E-970C-58FFB8D298CB}"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ctr">
            <a:buFont typeface="Times New Roman" panose="02020603050405020304" pitchFamily="18" charset="0"/>
            <a:buChar char="-"/>
          </a:pPr>
          <a:r>
            <a:rPr lang="nl-NL" sz="3600" i="1" dirty="0"/>
            <a:t>Phát triển công nghiệp </a:t>
          </a:r>
          <a:endParaRPr lang="en-US" sz="36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70C0"/>
        </a:solidFill>
        <a:ln>
          <a:solidFill>
            <a:schemeClr val="accent2"/>
          </a:solidFill>
        </a:ln>
      </dgm:spPr>
      <dgm:t>
        <a:bodyPr/>
        <a:lstStyle/>
        <a:p>
          <a:pPr algn="just"/>
          <a:r>
            <a:rPr lang="nl-NL" sz="2800" dirty="0"/>
            <a:t>Cơ cấu lại công nghiệp, nâng cao trình độ công nghệ, đẩy mạnh chuyển đổi sang công nghệ số, tập trung phát triển những ngành công nghiệp nền tảng, nhất là công nghiệp cơ khí, chế tạo</a:t>
          </a:r>
          <a:endParaRPr lang="en-US" sz="2800" dirty="0"/>
        </a:p>
      </dgm:t>
    </dgm:pt>
    <dgm:pt modelId="{EDC0B93F-581F-4F5B-A121-582DBAA6ADB7}" type="parTrans" cxnId="{476AAA72-B4AD-4B25-8E90-1A896B5FBC85}">
      <dgm:prSet/>
      <dgm:spPr>
        <a:ln w="28575">
          <a:solidFill>
            <a:srgbClr val="FD2185"/>
          </a:solidFill>
        </a:ln>
      </dgm:spPr>
      <dgm:t>
        <a:bodyPr/>
        <a:lstStyle/>
        <a:p>
          <a:endParaRPr lang="en-US"/>
        </a:p>
      </dgm:t>
    </dgm:pt>
    <dgm:pt modelId="{A4C24734-EC46-4826-9696-728A075595D3}" type="sibTrans" cxnId="{476AAA72-B4AD-4B25-8E90-1A896B5FBC85}">
      <dgm:prSet/>
      <dgm:spPr/>
      <dgm:t>
        <a:bodyPr/>
        <a:lstStyle/>
        <a:p>
          <a:endParaRPr lang="en-US"/>
        </a:p>
      </dgm:t>
    </dgm:pt>
    <dgm:pt modelId="{EC8B6907-FE02-4A4A-9B4E-6D61AAF67F76}">
      <dgm:prSet phldrT="[Text]" custT="1"/>
      <dgm:spPr>
        <a:solidFill>
          <a:srgbClr val="0070C0"/>
        </a:solidFill>
        <a:ln>
          <a:solidFill>
            <a:schemeClr val="accent2"/>
          </a:solidFill>
        </a:ln>
      </dgm:spPr>
      <dgm:t>
        <a:bodyPr/>
        <a:lstStyle/>
        <a:p>
          <a:pPr algn="just"/>
          <a:r>
            <a:rPr lang="nl-NL" sz="2800" dirty="0"/>
            <a:t>Ưu tiên phát triển những ngành công nghiệp công nghệ cao, thân thiện với môi trường. </a:t>
          </a:r>
          <a:endParaRPr lang="en-US" sz="2800" dirty="0"/>
        </a:p>
      </dgm:t>
    </dgm:pt>
    <dgm:pt modelId="{7F395625-CEC6-4604-ADB0-E66B15DF2E88}" type="parTrans" cxnId="{CFAD1340-D938-4E2E-822D-7C250FE77FCF}">
      <dgm:prSet/>
      <dgm:spPr/>
      <dgm:t>
        <a:bodyPr/>
        <a:lstStyle/>
        <a:p>
          <a:endParaRPr lang="en-US"/>
        </a:p>
      </dgm:t>
    </dgm:pt>
    <dgm:pt modelId="{01CDBCFB-5850-4069-ABDB-4D74F38598B9}" type="sibTrans" cxnId="{CFAD1340-D938-4E2E-822D-7C250FE77FCF}">
      <dgm:prSet/>
      <dgm:spPr/>
      <dgm:t>
        <a:bodyPr/>
        <a:lstStyle/>
        <a:p>
          <a:endParaRPr lang="en-US"/>
        </a:p>
      </dgm:t>
    </dgm:pt>
    <dgm:pt modelId="{B9DDFD78-504F-41C8-831F-68128E7E6096}">
      <dgm:prSet phldrT="[Text]" custT="1"/>
      <dgm:spPr>
        <a:solidFill>
          <a:srgbClr val="0070C0"/>
        </a:solidFill>
        <a:ln>
          <a:solidFill>
            <a:schemeClr val="accent2"/>
          </a:solidFill>
        </a:ln>
      </dgm:spPr>
      <dgm:t>
        <a:bodyPr/>
        <a:lstStyle/>
        <a:p>
          <a:pPr algn="just"/>
          <a:r>
            <a:rPr lang="nl-NL" sz="2800" dirty="0"/>
            <a:t>Nâng cao trình độ khoa học, công nghệ ngành xây dựng đủ năng lực thiết kế, thi công các công trình xây dựng lớn, phức tạp, hiện đại</a:t>
          </a:r>
          <a:endParaRPr lang="en-US" sz="2800" dirty="0"/>
        </a:p>
      </dgm:t>
    </dgm:pt>
    <dgm:pt modelId="{DB3C71F5-0F61-414F-A33E-11E0DAB0D954}" type="parTrans" cxnId="{09436519-25D6-4828-A180-64B69D4429AC}">
      <dgm:prSet/>
      <dgm:spPr/>
      <dgm:t>
        <a:bodyPr/>
        <a:lstStyle/>
        <a:p>
          <a:endParaRPr lang="en-US"/>
        </a:p>
      </dgm:t>
    </dgm:pt>
    <dgm:pt modelId="{6FEEE416-208A-4B43-A120-3A0049D8F161}" type="sibTrans" cxnId="{09436519-25D6-4828-A180-64B69D4429AC}">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230323"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239866" custScaleY="142553">
        <dgm:presLayoutVars>
          <dgm:chPref val="3"/>
        </dgm:presLayoutVars>
      </dgm:prSet>
      <dgm:spPr/>
    </dgm:pt>
    <dgm:pt modelId="{AB4B12AC-C3C8-486C-B3FF-7653DC3F8FE3}" type="pres">
      <dgm:prSet presAssocID="{13A8AAF8-F04C-4F81-A78D-C2D3271F2529}" presName="level3hierChild" presStyleCnt="0"/>
      <dgm:spPr/>
    </dgm:pt>
    <dgm:pt modelId="{414CE991-1B69-4F53-93B3-3E01FBF7A68F}" type="pres">
      <dgm:prSet presAssocID="{7F395625-CEC6-4604-ADB0-E66B15DF2E88}" presName="conn2-1" presStyleLbl="parChTrans1D2" presStyleIdx="1" presStyleCnt="3"/>
      <dgm:spPr/>
    </dgm:pt>
    <dgm:pt modelId="{56AEFF77-8529-4021-AFFD-5974A8D24E2B}" type="pres">
      <dgm:prSet presAssocID="{7F395625-CEC6-4604-ADB0-E66B15DF2E88}" presName="connTx" presStyleLbl="parChTrans1D2" presStyleIdx="1" presStyleCnt="3"/>
      <dgm:spPr/>
    </dgm:pt>
    <dgm:pt modelId="{41F43B1D-232B-4609-B530-31817A915078}" type="pres">
      <dgm:prSet presAssocID="{EC8B6907-FE02-4A4A-9B4E-6D61AAF67F76}" presName="root2" presStyleCnt="0"/>
      <dgm:spPr/>
    </dgm:pt>
    <dgm:pt modelId="{8EB84212-5E1A-4CA5-86B2-C9A83C8E1132}" type="pres">
      <dgm:prSet presAssocID="{EC8B6907-FE02-4A4A-9B4E-6D61AAF67F76}" presName="LevelTwoTextNode" presStyleLbl="node2" presStyleIdx="1" presStyleCnt="3" custScaleX="238577">
        <dgm:presLayoutVars>
          <dgm:chPref val="3"/>
        </dgm:presLayoutVars>
      </dgm:prSet>
      <dgm:spPr/>
    </dgm:pt>
    <dgm:pt modelId="{4D753427-714A-4FB4-8065-F595EC51B220}" type="pres">
      <dgm:prSet presAssocID="{EC8B6907-FE02-4A4A-9B4E-6D61AAF67F76}" presName="level3hierChild" presStyleCnt="0"/>
      <dgm:spPr/>
    </dgm:pt>
    <dgm:pt modelId="{DFCA7BFC-F36C-4A8B-8C30-CF261E9A9C82}" type="pres">
      <dgm:prSet presAssocID="{DB3C71F5-0F61-414F-A33E-11E0DAB0D954}" presName="conn2-1" presStyleLbl="parChTrans1D2" presStyleIdx="2" presStyleCnt="3"/>
      <dgm:spPr/>
    </dgm:pt>
    <dgm:pt modelId="{F452CEBF-CD84-4B76-AA4C-76964E454850}" type="pres">
      <dgm:prSet presAssocID="{DB3C71F5-0F61-414F-A33E-11E0DAB0D954}" presName="connTx" presStyleLbl="parChTrans1D2" presStyleIdx="2" presStyleCnt="3"/>
      <dgm:spPr/>
    </dgm:pt>
    <dgm:pt modelId="{A67AF13C-D49A-46C1-81B5-ADD2FDBF6D2B}" type="pres">
      <dgm:prSet presAssocID="{B9DDFD78-504F-41C8-831F-68128E7E6096}" presName="root2" presStyleCnt="0"/>
      <dgm:spPr/>
    </dgm:pt>
    <dgm:pt modelId="{B5CED3D0-1E31-45BF-B75E-322450E61BAB}" type="pres">
      <dgm:prSet presAssocID="{B9DDFD78-504F-41C8-831F-68128E7E6096}" presName="LevelTwoTextNode" presStyleLbl="node2" presStyleIdx="2" presStyleCnt="3" custScaleX="238314">
        <dgm:presLayoutVars>
          <dgm:chPref val="3"/>
        </dgm:presLayoutVars>
      </dgm:prSet>
      <dgm:spPr/>
    </dgm:pt>
    <dgm:pt modelId="{8700E1A7-9A59-49CB-89A0-152357247D25}" type="pres">
      <dgm:prSet presAssocID="{B9DDFD78-504F-41C8-831F-68128E7E6096}" presName="level3hierChild" presStyleCnt="0"/>
      <dgm:spPr/>
    </dgm:pt>
  </dgm:ptLst>
  <dgm:cxnLst>
    <dgm:cxn modelId="{09436519-25D6-4828-A180-64B69D4429AC}" srcId="{F4F28CE7-420D-4DA6-9F02-BD2E4509E779}" destId="{B9DDFD78-504F-41C8-831F-68128E7E6096}" srcOrd="2" destOrd="0" parTransId="{DB3C71F5-0F61-414F-A33E-11E0DAB0D954}" sibTransId="{6FEEE416-208A-4B43-A120-3A0049D8F161}"/>
    <dgm:cxn modelId="{7ACECB2E-8E5A-49E3-AA2E-C82703631703}" type="presOf" srcId="{7F395625-CEC6-4604-ADB0-E66B15DF2E88}" destId="{56AEFF77-8529-4021-AFFD-5974A8D24E2B}" srcOrd="1" destOrd="0" presId="urn:microsoft.com/office/officeart/2005/8/layout/hierarchy2"/>
    <dgm:cxn modelId="{37359E38-0ACE-46B7-8045-6034203D78A8}" type="presOf" srcId="{7F395625-CEC6-4604-ADB0-E66B15DF2E88}" destId="{414CE991-1B69-4F53-93B3-3E01FBF7A68F}" srcOrd="0" destOrd="0" presId="urn:microsoft.com/office/officeart/2005/8/layout/hierarchy2"/>
    <dgm:cxn modelId="{1AAB5B3B-7673-4DEF-BF4D-FDF8527D72E8}" type="presOf" srcId="{DB3C71F5-0F61-414F-A33E-11E0DAB0D954}" destId="{F452CEBF-CD84-4B76-AA4C-76964E454850}" srcOrd="1" destOrd="0" presId="urn:microsoft.com/office/officeart/2005/8/layout/hierarchy2"/>
    <dgm:cxn modelId="{CFAD1340-D938-4E2E-822D-7C250FE77FCF}" srcId="{F4F28CE7-420D-4DA6-9F02-BD2E4509E779}" destId="{EC8B6907-FE02-4A4A-9B4E-6D61AAF67F76}" srcOrd="1" destOrd="0" parTransId="{7F395625-CEC6-4604-ADB0-E66B15DF2E88}" sibTransId="{01CDBCFB-5850-4069-ABDB-4D74F38598B9}"/>
    <dgm:cxn modelId="{2FB68861-8471-4E75-AA73-C6612FCC1B16}" type="presOf" srcId="{EDC0B93F-581F-4F5B-A121-582DBAA6ADB7}" destId="{DD17282D-187D-4721-9E66-73406DCE17A6}" srcOrd="1" destOrd="0" presId="urn:microsoft.com/office/officeart/2005/8/layout/hierarchy2"/>
    <dgm:cxn modelId="{0C2E3665-275E-4EAE-B900-0E290DEF29F9}" type="presOf" srcId="{DB3C71F5-0F61-414F-A33E-11E0DAB0D954}" destId="{DFCA7BFC-F36C-4A8B-8C30-CF261E9A9C82}" srcOrd="0" destOrd="0" presId="urn:microsoft.com/office/officeart/2005/8/layout/hierarchy2"/>
    <dgm:cxn modelId="{92885069-2122-480A-B46B-9BA5B85443DC}" type="presOf" srcId="{EC8B6907-FE02-4A4A-9B4E-6D61AAF67F76}" destId="{8EB84212-5E1A-4CA5-86B2-C9A83C8E1132}" srcOrd="0" destOrd="0" presId="urn:microsoft.com/office/officeart/2005/8/layout/hierarchy2"/>
    <dgm:cxn modelId="{69A2A36B-0545-4D11-BB24-E5B486244D2F}" type="presOf" srcId="{B9DDFD78-504F-41C8-831F-68128E7E6096}" destId="{B5CED3D0-1E31-45BF-B75E-322450E61BAB}" srcOrd="0"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45322DBF-D29F-41C2-A8EF-CF7B1E07A1E8}" type="presOf" srcId="{F4F28CE7-420D-4DA6-9F02-BD2E4509E779}" destId="{91D26519-32C3-43AE-BE27-CD87AD02B2D9}" srcOrd="0"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CB0A98A1-19E4-4FA0-9F71-9D8DB945995E}" type="presParOf" srcId="{7B3A20C3-5056-4C71-83EF-654FCEA79AB7}" destId="{414CE991-1B69-4F53-93B3-3E01FBF7A68F}" srcOrd="2" destOrd="0" presId="urn:microsoft.com/office/officeart/2005/8/layout/hierarchy2"/>
    <dgm:cxn modelId="{50BC6A79-2DFA-40F8-A1C5-78A01BC53ADF}" type="presParOf" srcId="{414CE991-1B69-4F53-93B3-3E01FBF7A68F}" destId="{56AEFF77-8529-4021-AFFD-5974A8D24E2B}" srcOrd="0" destOrd="0" presId="urn:microsoft.com/office/officeart/2005/8/layout/hierarchy2"/>
    <dgm:cxn modelId="{B2F84EEA-AAA7-49C8-B02C-8BEBEF1BC537}" type="presParOf" srcId="{7B3A20C3-5056-4C71-83EF-654FCEA79AB7}" destId="{41F43B1D-232B-4609-B530-31817A915078}" srcOrd="3" destOrd="0" presId="urn:microsoft.com/office/officeart/2005/8/layout/hierarchy2"/>
    <dgm:cxn modelId="{C03AD658-F5B8-4E69-9772-265DD407FBD8}" type="presParOf" srcId="{41F43B1D-232B-4609-B530-31817A915078}" destId="{8EB84212-5E1A-4CA5-86B2-C9A83C8E1132}" srcOrd="0" destOrd="0" presId="urn:microsoft.com/office/officeart/2005/8/layout/hierarchy2"/>
    <dgm:cxn modelId="{827C7186-1D8D-4923-B142-90CB4ACD1259}" type="presParOf" srcId="{41F43B1D-232B-4609-B530-31817A915078}" destId="{4D753427-714A-4FB4-8065-F595EC51B220}" srcOrd="1" destOrd="0" presId="urn:microsoft.com/office/officeart/2005/8/layout/hierarchy2"/>
    <dgm:cxn modelId="{C0D44A60-54A2-456D-83A4-3F028ACFA700}" type="presParOf" srcId="{7B3A20C3-5056-4C71-83EF-654FCEA79AB7}" destId="{DFCA7BFC-F36C-4A8B-8C30-CF261E9A9C82}" srcOrd="4" destOrd="0" presId="urn:microsoft.com/office/officeart/2005/8/layout/hierarchy2"/>
    <dgm:cxn modelId="{846C71C2-545D-4A57-90B8-BD9EC10DF719}" type="presParOf" srcId="{DFCA7BFC-F36C-4A8B-8C30-CF261E9A9C82}" destId="{F452CEBF-CD84-4B76-AA4C-76964E454850}" srcOrd="0" destOrd="0" presId="urn:microsoft.com/office/officeart/2005/8/layout/hierarchy2"/>
    <dgm:cxn modelId="{AEA36452-BA58-43FB-B107-DA43F408265A}" type="presParOf" srcId="{7B3A20C3-5056-4C71-83EF-654FCEA79AB7}" destId="{A67AF13C-D49A-46C1-81B5-ADD2FDBF6D2B}" srcOrd="5" destOrd="0" presId="urn:microsoft.com/office/officeart/2005/8/layout/hierarchy2"/>
    <dgm:cxn modelId="{8F36C338-C662-4380-85D3-8E0A426FE7B2}" type="presParOf" srcId="{A67AF13C-D49A-46C1-81B5-ADD2FDBF6D2B}" destId="{B5CED3D0-1E31-45BF-B75E-322450E61BAB}" srcOrd="0" destOrd="0" presId="urn:microsoft.com/office/officeart/2005/8/layout/hierarchy2"/>
    <dgm:cxn modelId="{548FBDD0-8406-4860-8040-BAC4DE6BBA7A}" type="presParOf" srcId="{A67AF13C-D49A-46C1-81B5-ADD2FDBF6D2B}" destId="{8700E1A7-9A59-49CB-89A0-152357247D25}"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Phát triển nông nghiệp và kinh tế nông thôn gắn với xây dựng nông thôn mới</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dirty="0"/>
            <a:t>Chú trọng phát triển nông nghiệp sản xuất hàng hoá lớn, ứng dụng công nghệ cao; phát huy tiềm năng, lợi thế của từng vùng, từng địa phương</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19824C8F-965C-4315-B140-CD98CC541D2B}">
      <dgm:prSet phldrT="[Text]" custT="1"/>
      <dgm:spPr>
        <a:solidFill>
          <a:srgbClr val="0070C0"/>
        </a:solidFill>
        <a:ln>
          <a:solidFill>
            <a:schemeClr val="accent2"/>
          </a:solidFill>
        </a:ln>
      </dgm:spPr>
      <dgm:t>
        <a:bodyPr/>
        <a:lstStyle/>
        <a:p>
          <a:pPr algn="just"/>
          <a:r>
            <a:rPr lang="nl-NL" sz="2400" dirty="0"/>
            <a:t>Gắn kết chặt chẽ nông nghiệp với công nghiệp, dịch vụ; sản xuất với bảo quản, chế biến, tiêu thụ, xây dựng thương hiệu, nâng cao giá trị nông sản trong các chuỗi giá trị</a:t>
          </a:r>
          <a:endParaRPr lang="en-US" sz="2400" dirty="0"/>
        </a:p>
      </dgm:t>
    </dgm:pt>
    <dgm:pt modelId="{DC9F96B0-FB41-4899-B925-B6C230746E8A}" type="parTrans" cxnId="{EFBAA9C9-6EB7-4AC9-8318-15F08502ABC2}">
      <dgm:prSet/>
      <dgm:spPr>
        <a:ln w="28575">
          <a:solidFill>
            <a:srgbClr val="FD2185"/>
          </a:solidFill>
        </a:ln>
      </dgm:spPr>
      <dgm:t>
        <a:bodyPr/>
        <a:lstStyle/>
        <a:p>
          <a:endParaRPr lang="en-US"/>
        </a:p>
      </dgm:t>
    </dgm:pt>
    <dgm:pt modelId="{0FC033C3-A043-40D5-8568-147B0E148EE1}" type="sibTrans" cxnId="{EFBAA9C9-6EB7-4AC9-8318-15F08502ABC2}">
      <dgm:prSet/>
      <dgm:spPr/>
      <dgm:t>
        <a:bodyPr/>
        <a:lstStyle/>
        <a:p>
          <a:endParaRPr lang="en-US"/>
        </a:p>
      </dgm:t>
    </dgm:pt>
    <dgm:pt modelId="{6858EE7C-6A18-4CC3-8E54-92AE9F00351C}">
      <dgm:prSet phldrT="[Text]" custT="1"/>
      <dgm:spPr>
        <a:solidFill>
          <a:schemeClr val="accent2">
            <a:lumMod val="75000"/>
          </a:schemeClr>
        </a:solidFill>
        <a:ln>
          <a:solidFill>
            <a:schemeClr val="accent2"/>
          </a:solidFill>
        </a:ln>
      </dgm:spPr>
      <dgm:t>
        <a:bodyPr/>
        <a:lstStyle/>
        <a:p>
          <a:pPr algn="just"/>
          <a:r>
            <a:rPr lang="nl-NL" sz="2400" dirty="0"/>
            <a:t>Khuyến khích phát triển kinh tế hộ, kinh tế hợp tác mà nòng cốt là hợp tác xã, thu hút doanh nghiệp đầu tư, cải tiến quản lý nhà nước để nâng cao năng suất, chất lượng</a:t>
          </a:r>
          <a:endParaRPr lang="en-US" sz="2400" dirty="0"/>
        </a:p>
      </dgm:t>
    </dgm:pt>
    <dgm:pt modelId="{7608E675-E6CE-4B91-9FED-8C9D51B49AF7}" type="parTrans" cxnId="{AFEB9DD9-DC90-4613-9A0B-C90EF890B8BA}">
      <dgm:prSet/>
      <dgm:spPr/>
      <dgm:t>
        <a:bodyPr/>
        <a:lstStyle/>
        <a:p>
          <a:endParaRPr lang="en-US"/>
        </a:p>
      </dgm:t>
    </dgm:pt>
    <dgm:pt modelId="{800C1069-990F-460B-AEB1-BC6B64991784}" type="sibTrans" cxnId="{AFEB9DD9-DC90-4613-9A0B-C90EF890B8BA}">
      <dgm:prSet/>
      <dgm:spPr/>
    </dgm:pt>
    <dgm:pt modelId="{2686AA9E-7AE4-4E99-AB0D-D2019E134FCE}">
      <dgm:prSet phldrT="[Text]" custT="1"/>
      <dgm:spPr>
        <a:solidFill>
          <a:schemeClr val="accent6">
            <a:lumMod val="50000"/>
          </a:schemeClr>
        </a:solidFill>
        <a:ln>
          <a:solidFill>
            <a:schemeClr val="accent2"/>
          </a:solidFill>
        </a:ln>
      </dgm:spPr>
      <dgm:t>
        <a:bodyPr/>
        <a:lstStyle/>
        <a:p>
          <a:pPr algn="just"/>
          <a:r>
            <a:rPr lang="nl-NL" sz="2400" dirty="0"/>
            <a:t>Phát triển hệ thống kết cấu hạ tầng nông nghiệp, nông thôn; kết nối nông thôn với đô thị; tiếp tục đẩy mạnh chương trình mục tiêu quốc gia xây dựng nông thôn mới </a:t>
          </a:r>
          <a:endParaRPr lang="en-US" sz="2400" dirty="0"/>
        </a:p>
      </dgm:t>
    </dgm:pt>
    <dgm:pt modelId="{502BDD4F-D142-4E8A-80C1-5D0C2C993E2A}" type="parTrans" cxnId="{33BE8913-48F9-4356-A24D-DB9FAB9DD349}">
      <dgm:prSet/>
      <dgm:spPr/>
      <dgm:t>
        <a:bodyPr/>
        <a:lstStyle/>
        <a:p>
          <a:endParaRPr lang="en-US"/>
        </a:p>
      </dgm:t>
    </dgm:pt>
    <dgm:pt modelId="{E47F9023-2E24-4F00-B872-F283C8418E1E}" type="sibTrans" cxnId="{33BE8913-48F9-4356-A24D-DB9FAB9DD349}">
      <dgm:prSet/>
      <dgm:spPr/>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338129"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4"/>
      <dgm:spPr/>
    </dgm:pt>
    <dgm:pt modelId="{DD17282D-187D-4721-9E66-73406DCE17A6}" type="pres">
      <dgm:prSet presAssocID="{EDC0B93F-581F-4F5B-A121-582DBAA6ADB7}" presName="connTx" presStyleLbl="parChTrans1D2" presStyleIdx="0" presStyleCnt="4"/>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4" custScaleX="351662" custScaleY="100960" custLinFactNeighborY="-19092">
        <dgm:presLayoutVars>
          <dgm:chPref val="3"/>
        </dgm:presLayoutVars>
      </dgm:prSet>
      <dgm:spPr/>
    </dgm:pt>
    <dgm:pt modelId="{AB4B12AC-C3C8-486C-B3FF-7653DC3F8FE3}" type="pres">
      <dgm:prSet presAssocID="{13A8AAF8-F04C-4F81-A78D-C2D3271F2529}" presName="level3hierChild" presStyleCnt="0"/>
      <dgm:spPr/>
    </dgm:pt>
    <dgm:pt modelId="{F9DCBF04-2B3F-498B-8A95-B1E66BEEE61A}" type="pres">
      <dgm:prSet presAssocID="{DC9F96B0-FB41-4899-B925-B6C230746E8A}" presName="conn2-1" presStyleLbl="parChTrans1D2" presStyleIdx="1" presStyleCnt="4"/>
      <dgm:spPr/>
    </dgm:pt>
    <dgm:pt modelId="{DEFBA695-DA68-408F-A778-9F2D2A8FEAEE}" type="pres">
      <dgm:prSet presAssocID="{DC9F96B0-FB41-4899-B925-B6C230746E8A}" presName="connTx" presStyleLbl="parChTrans1D2" presStyleIdx="1" presStyleCnt="4"/>
      <dgm:spPr/>
    </dgm:pt>
    <dgm:pt modelId="{23948593-CA05-4FF2-95FD-4804F2BFB894}" type="pres">
      <dgm:prSet presAssocID="{19824C8F-965C-4315-B140-CD98CC541D2B}" presName="root2" presStyleCnt="0"/>
      <dgm:spPr/>
    </dgm:pt>
    <dgm:pt modelId="{71FB1A83-78A2-44DF-822D-372ED20123AE}" type="pres">
      <dgm:prSet presAssocID="{19824C8F-965C-4315-B140-CD98CC541D2B}" presName="LevelTwoTextNode" presStyleLbl="node2" presStyleIdx="1" presStyleCnt="4" custScaleX="348306" custScaleY="110786">
        <dgm:presLayoutVars>
          <dgm:chPref val="3"/>
        </dgm:presLayoutVars>
      </dgm:prSet>
      <dgm:spPr/>
    </dgm:pt>
    <dgm:pt modelId="{CB0A22AD-0040-4FEA-AAD8-1FC6FF97F928}" type="pres">
      <dgm:prSet presAssocID="{19824C8F-965C-4315-B140-CD98CC541D2B}" presName="level3hierChild" presStyleCnt="0"/>
      <dgm:spPr/>
    </dgm:pt>
    <dgm:pt modelId="{6DD07FC3-628F-46C5-B62B-E062E49CBA9D}" type="pres">
      <dgm:prSet presAssocID="{7608E675-E6CE-4B91-9FED-8C9D51B49AF7}" presName="conn2-1" presStyleLbl="parChTrans1D2" presStyleIdx="2" presStyleCnt="4"/>
      <dgm:spPr/>
    </dgm:pt>
    <dgm:pt modelId="{AFBC6E76-A65B-454D-A779-81AA4A96EADC}" type="pres">
      <dgm:prSet presAssocID="{7608E675-E6CE-4B91-9FED-8C9D51B49AF7}" presName="connTx" presStyleLbl="parChTrans1D2" presStyleIdx="2" presStyleCnt="4"/>
      <dgm:spPr/>
    </dgm:pt>
    <dgm:pt modelId="{80FE8FCE-0ADC-4A18-8DE1-C97B3E929D24}" type="pres">
      <dgm:prSet presAssocID="{6858EE7C-6A18-4CC3-8E54-92AE9F00351C}" presName="root2" presStyleCnt="0"/>
      <dgm:spPr/>
    </dgm:pt>
    <dgm:pt modelId="{2523D952-9DD6-4044-8B47-D28C5C94BA80}" type="pres">
      <dgm:prSet presAssocID="{6858EE7C-6A18-4CC3-8E54-92AE9F00351C}" presName="LevelTwoTextNode" presStyleLbl="node2" presStyleIdx="2" presStyleCnt="4" custScaleX="357790" custLinFactNeighborX="3734" custLinFactNeighborY="-3245">
        <dgm:presLayoutVars>
          <dgm:chPref val="3"/>
        </dgm:presLayoutVars>
      </dgm:prSet>
      <dgm:spPr/>
    </dgm:pt>
    <dgm:pt modelId="{BE2C0D09-BA7A-4FC7-957E-8551FEA5C44C}" type="pres">
      <dgm:prSet presAssocID="{6858EE7C-6A18-4CC3-8E54-92AE9F00351C}" presName="level3hierChild" presStyleCnt="0"/>
      <dgm:spPr/>
    </dgm:pt>
    <dgm:pt modelId="{9ABEE70E-B9A4-432A-984F-F0E92BEEBEEE}" type="pres">
      <dgm:prSet presAssocID="{502BDD4F-D142-4E8A-80C1-5D0C2C993E2A}" presName="conn2-1" presStyleLbl="parChTrans1D2" presStyleIdx="3" presStyleCnt="4"/>
      <dgm:spPr/>
    </dgm:pt>
    <dgm:pt modelId="{0CB3440F-F80A-4C92-AB0E-BBC53FFFC617}" type="pres">
      <dgm:prSet presAssocID="{502BDD4F-D142-4E8A-80C1-5D0C2C993E2A}" presName="connTx" presStyleLbl="parChTrans1D2" presStyleIdx="3" presStyleCnt="4"/>
      <dgm:spPr/>
    </dgm:pt>
    <dgm:pt modelId="{AD5B761C-A04D-4E92-AB1B-CBA2F1BFEC9E}" type="pres">
      <dgm:prSet presAssocID="{2686AA9E-7AE4-4E99-AB0D-D2019E134FCE}" presName="root2" presStyleCnt="0"/>
      <dgm:spPr/>
    </dgm:pt>
    <dgm:pt modelId="{221AEE63-36F8-44E5-8EE3-A23093914BF3}" type="pres">
      <dgm:prSet presAssocID="{2686AA9E-7AE4-4E99-AB0D-D2019E134FCE}" presName="LevelTwoTextNode" presStyleLbl="node2" presStyleIdx="3" presStyleCnt="4" custScaleX="379250">
        <dgm:presLayoutVars>
          <dgm:chPref val="3"/>
        </dgm:presLayoutVars>
      </dgm:prSet>
      <dgm:spPr/>
    </dgm:pt>
    <dgm:pt modelId="{D6B4B998-9788-497F-81B1-F0B7DC984177}" type="pres">
      <dgm:prSet presAssocID="{2686AA9E-7AE4-4E99-AB0D-D2019E134FCE}" presName="level3hierChild" presStyleCnt="0"/>
      <dgm:spPr/>
    </dgm:pt>
  </dgm:ptLst>
  <dgm:cxnLst>
    <dgm:cxn modelId="{33BE8913-48F9-4356-A24D-DB9FAB9DD349}" srcId="{F4F28CE7-420D-4DA6-9F02-BD2E4509E779}" destId="{2686AA9E-7AE4-4E99-AB0D-D2019E134FCE}" srcOrd="3" destOrd="0" parTransId="{502BDD4F-D142-4E8A-80C1-5D0C2C993E2A}" sibTransId="{E47F9023-2E24-4F00-B872-F283C8418E1E}"/>
    <dgm:cxn modelId="{9F1AFF17-F6C5-4A8B-A233-3B1A3E7E1FDC}" type="presOf" srcId="{DC9F96B0-FB41-4899-B925-B6C230746E8A}" destId="{F9DCBF04-2B3F-498B-8A95-B1E66BEEE61A}" srcOrd="0" destOrd="0" presId="urn:microsoft.com/office/officeart/2005/8/layout/hierarchy2"/>
    <dgm:cxn modelId="{C87B0918-1844-4308-BC22-252A024AC83E}" type="presOf" srcId="{DC9F96B0-FB41-4899-B925-B6C230746E8A}" destId="{DEFBA695-DA68-408F-A778-9F2D2A8FEAEE}" srcOrd="1" destOrd="0" presId="urn:microsoft.com/office/officeart/2005/8/layout/hierarchy2"/>
    <dgm:cxn modelId="{8ABFF028-9801-4D71-BA2C-B2CB28EDCF61}" type="presOf" srcId="{502BDD4F-D142-4E8A-80C1-5D0C2C993E2A}" destId="{9ABEE70E-B9A4-432A-984F-F0E92BEEBEEE}" srcOrd="0" destOrd="0" presId="urn:microsoft.com/office/officeart/2005/8/layout/hierarchy2"/>
    <dgm:cxn modelId="{3471FA2F-321E-47B5-A07E-1A0F0FEA55CE}" type="presOf" srcId="{7608E675-E6CE-4B91-9FED-8C9D51B49AF7}" destId="{6DD07FC3-628F-46C5-B62B-E062E49CBA9D}" srcOrd="0" destOrd="0" presId="urn:microsoft.com/office/officeart/2005/8/layout/hierarchy2"/>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D1CC898D-41D5-4653-8432-37525FCE670B}" type="presOf" srcId="{502BDD4F-D142-4E8A-80C1-5D0C2C993E2A}" destId="{0CB3440F-F80A-4C92-AB0E-BBC53FFFC617}" srcOrd="1" destOrd="0" presId="urn:microsoft.com/office/officeart/2005/8/layout/hierarchy2"/>
    <dgm:cxn modelId="{D4063E9F-FE9C-409A-A011-A0E439E0C88D}" type="presOf" srcId="{6858EE7C-6A18-4CC3-8E54-92AE9F00351C}" destId="{2523D952-9DD6-4044-8B47-D28C5C94BA80}" srcOrd="0" destOrd="0" presId="urn:microsoft.com/office/officeart/2005/8/layout/hierarchy2"/>
    <dgm:cxn modelId="{D71D25B9-58F1-4722-839D-16997A494B89}" type="presOf" srcId="{19824C8F-965C-4315-B140-CD98CC541D2B}" destId="{71FB1A83-78A2-44DF-822D-372ED20123AE}"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EFBAA9C9-6EB7-4AC9-8318-15F08502ABC2}" srcId="{F4F28CE7-420D-4DA6-9F02-BD2E4509E779}" destId="{19824C8F-965C-4315-B140-CD98CC541D2B}" srcOrd="1" destOrd="0" parTransId="{DC9F96B0-FB41-4899-B925-B6C230746E8A}" sibTransId="{0FC033C3-A043-40D5-8568-147B0E148EE1}"/>
    <dgm:cxn modelId="{D5F81FD2-0E15-49AE-9AB1-63249EA8C144}" type="presOf" srcId="{2686AA9E-7AE4-4E99-AB0D-D2019E134FCE}" destId="{221AEE63-36F8-44E5-8EE3-A23093914BF3}" srcOrd="0" destOrd="0" presId="urn:microsoft.com/office/officeart/2005/8/layout/hierarchy2"/>
    <dgm:cxn modelId="{AFEB9DD9-DC90-4613-9A0B-C90EF890B8BA}" srcId="{F4F28CE7-420D-4DA6-9F02-BD2E4509E779}" destId="{6858EE7C-6A18-4CC3-8E54-92AE9F00351C}" srcOrd="2" destOrd="0" parTransId="{7608E675-E6CE-4B91-9FED-8C9D51B49AF7}" sibTransId="{800C1069-990F-460B-AEB1-BC6B64991784}"/>
    <dgm:cxn modelId="{24C660E8-686F-4C68-8A4B-270B5CD5B6D9}" type="presOf" srcId="{7608E675-E6CE-4B91-9FED-8C9D51B49AF7}" destId="{AFBC6E76-A65B-454D-A779-81AA4A96EADC}" srcOrd="1"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E5D143FE-081F-42E0-9E6E-B07C0A004BF8}" type="presParOf" srcId="{7B3A20C3-5056-4C71-83EF-654FCEA79AB7}" destId="{F9DCBF04-2B3F-498B-8A95-B1E66BEEE61A}" srcOrd="2" destOrd="0" presId="urn:microsoft.com/office/officeart/2005/8/layout/hierarchy2"/>
    <dgm:cxn modelId="{F02EA2E6-611A-45F6-9A99-2B6B5846C90E}" type="presParOf" srcId="{F9DCBF04-2B3F-498B-8A95-B1E66BEEE61A}" destId="{DEFBA695-DA68-408F-A778-9F2D2A8FEAEE}" srcOrd="0" destOrd="0" presId="urn:microsoft.com/office/officeart/2005/8/layout/hierarchy2"/>
    <dgm:cxn modelId="{CF43075A-E6E0-4D7C-B6F5-20E9FE04CA28}" type="presParOf" srcId="{7B3A20C3-5056-4C71-83EF-654FCEA79AB7}" destId="{23948593-CA05-4FF2-95FD-4804F2BFB894}" srcOrd="3" destOrd="0" presId="urn:microsoft.com/office/officeart/2005/8/layout/hierarchy2"/>
    <dgm:cxn modelId="{14D0EEE7-3FA0-42EF-9608-F67A9FC5400E}" type="presParOf" srcId="{23948593-CA05-4FF2-95FD-4804F2BFB894}" destId="{71FB1A83-78A2-44DF-822D-372ED20123AE}" srcOrd="0" destOrd="0" presId="urn:microsoft.com/office/officeart/2005/8/layout/hierarchy2"/>
    <dgm:cxn modelId="{7AB934D8-1D9D-4DD5-9C90-789BD6C32F77}" type="presParOf" srcId="{23948593-CA05-4FF2-95FD-4804F2BFB894}" destId="{CB0A22AD-0040-4FEA-AAD8-1FC6FF97F928}" srcOrd="1" destOrd="0" presId="urn:microsoft.com/office/officeart/2005/8/layout/hierarchy2"/>
    <dgm:cxn modelId="{4D566FFB-FAA7-492C-9222-DC120544503D}" type="presParOf" srcId="{7B3A20C3-5056-4C71-83EF-654FCEA79AB7}" destId="{6DD07FC3-628F-46C5-B62B-E062E49CBA9D}" srcOrd="4" destOrd="0" presId="urn:microsoft.com/office/officeart/2005/8/layout/hierarchy2"/>
    <dgm:cxn modelId="{ADDF2050-41AB-45C8-8AE6-2D95E32D899D}" type="presParOf" srcId="{6DD07FC3-628F-46C5-B62B-E062E49CBA9D}" destId="{AFBC6E76-A65B-454D-A779-81AA4A96EADC}" srcOrd="0" destOrd="0" presId="urn:microsoft.com/office/officeart/2005/8/layout/hierarchy2"/>
    <dgm:cxn modelId="{E0347F6D-D60C-4FD8-AB01-5720D50B065D}" type="presParOf" srcId="{7B3A20C3-5056-4C71-83EF-654FCEA79AB7}" destId="{80FE8FCE-0ADC-4A18-8DE1-C97B3E929D24}" srcOrd="5" destOrd="0" presId="urn:microsoft.com/office/officeart/2005/8/layout/hierarchy2"/>
    <dgm:cxn modelId="{0CCC4777-E05D-4531-9C6B-5812100323E8}" type="presParOf" srcId="{80FE8FCE-0ADC-4A18-8DE1-C97B3E929D24}" destId="{2523D952-9DD6-4044-8B47-D28C5C94BA80}" srcOrd="0" destOrd="0" presId="urn:microsoft.com/office/officeart/2005/8/layout/hierarchy2"/>
    <dgm:cxn modelId="{29567293-669F-4467-AB7F-00D89A2A02DE}" type="presParOf" srcId="{80FE8FCE-0ADC-4A18-8DE1-C97B3E929D24}" destId="{BE2C0D09-BA7A-4FC7-957E-8551FEA5C44C}" srcOrd="1" destOrd="0" presId="urn:microsoft.com/office/officeart/2005/8/layout/hierarchy2"/>
    <dgm:cxn modelId="{456F4828-BF9F-4CE1-A5BC-C3D8BF2B2DA4}" type="presParOf" srcId="{7B3A20C3-5056-4C71-83EF-654FCEA79AB7}" destId="{9ABEE70E-B9A4-432A-984F-F0E92BEEBEEE}" srcOrd="6" destOrd="0" presId="urn:microsoft.com/office/officeart/2005/8/layout/hierarchy2"/>
    <dgm:cxn modelId="{13AC38D4-01EA-47DB-BD76-B1D0BC38CACA}" type="presParOf" srcId="{9ABEE70E-B9A4-432A-984F-F0E92BEEBEEE}" destId="{0CB3440F-F80A-4C92-AB0E-BBC53FFFC617}" srcOrd="0" destOrd="0" presId="urn:microsoft.com/office/officeart/2005/8/layout/hierarchy2"/>
    <dgm:cxn modelId="{F69A9580-3675-436A-99EC-6C4665418A1A}" type="presParOf" srcId="{7B3A20C3-5056-4C71-83EF-654FCEA79AB7}" destId="{AD5B761C-A04D-4E92-AB1B-CBA2F1BFEC9E}" srcOrd="7" destOrd="0" presId="urn:microsoft.com/office/officeart/2005/8/layout/hierarchy2"/>
    <dgm:cxn modelId="{03B604BC-340C-4273-BC33-0EB8561A37DE}" type="presParOf" srcId="{AD5B761C-A04D-4E92-AB1B-CBA2F1BFEC9E}" destId="{221AEE63-36F8-44E5-8EE3-A23093914BF3}" srcOrd="0" destOrd="0" presId="urn:microsoft.com/office/officeart/2005/8/layout/hierarchy2"/>
    <dgm:cxn modelId="{85A75124-391E-46E7-9402-9B17307185E5}" type="presParOf" srcId="{AD5B761C-A04D-4E92-AB1B-CBA2F1BFEC9E}" destId="{D6B4B998-9788-497F-81B1-F0B7DC984177}"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Phát triển khu vực dịch vụ</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a:t>Tập trung phát triển mạnh một số ngành dịch vụ như: du lịch, thương mại, viễn thông, công nghệ thông tin, vận tải, logistics, dịch vụ kỹ thuật, dịch vụ tư vấn pháp lý</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19824C8F-965C-4315-B140-CD98CC541D2B}">
      <dgm:prSet phldrT="[Text]" custT="1"/>
      <dgm:spPr>
        <a:solidFill>
          <a:srgbClr val="C00000"/>
        </a:solidFill>
        <a:ln>
          <a:solidFill>
            <a:schemeClr val="accent2"/>
          </a:solidFill>
        </a:ln>
      </dgm:spPr>
      <dgm:t>
        <a:bodyPr/>
        <a:lstStyle/>
        <a:p>
          <a:pPr algn="just"/>
          <a:r>
            <a:rPr lang="nl-NL" sz="2400" dirty="0"/>
            <a:t>Hiện đại hoá và mở rộng các dịch vụ tài chính, ngân hàng, bảo hiểm, chứng khoán, dịch vụ y tế, giáo dục và đào tạo, khoa học và công nghệ, dịch vụ văn hoá, thể thao, dịch vụ thương mại.</a:t>
          </a:r>
          <a:endParaRPr lang="en-US" sz="2400" dirty="0"/>
        </a:p>
      </dgm:t>
    </dgm:pt>
    <dgm:pt modelId="{DC9F96B0-FB41-4899-B925-B6C230746E8A}" type="parTrans" cxnId="{EFBAA9C9-6EB7-4AC9-8318-15F08502ABC2}">
      <dgm:prSet/>
      <dgm:spPr>
        <a:ln w="28575">
          <a:solidFill>
            <a:srgbClr val="FD2185"/>
          </a:solidFill>
        </a:ln>
      </dgm:spPr>
      <dgm:t>
        <a:bodyPr/>
        <a:lstStyle/>
        <a:p>
          <a:endParaRPr lang="en-US"/>
        </a:p>
      </dgm:t>
    </dgm:pt>
    <dgm:pt modelId="{0FC033C3-A043-40D5-8568-147B0E148EE1}" type="sibTrans" cxnId="{EFBAA9C9-6EB7-4AC9-8318-15F08502ABC2}">
      <dgm:prSet/>
      <dgm:spPr/>
      <dgm:t>
        <a:bodyPr/>
        <a:lstStyle/>
        <a:p>
          <a:endParaRPr lang="en-US"/>
        </a:p>
      </dgm:t>
    </dgm:pt>
    <dgm:pt modelId="{23D36C9B-F649-436C-900B-ABC4CE6D90BB}">
      <dgm:prSet phldrT="[Text]" custT="1"/>
      <dgm:spPr>
        <a:solidFill>
          <a:srgbClr val="0070C0"/>
        </a:solidFill>
        <a:ln>
          <a:solidFill>
            <a:schemeClr val="accent2"/>
          </a:solidFill>
        </a:ln>
      </dgm:spPr>
      <dgm:t>
        <a:bodyPr/>
        <a:lstStyle/>
        <a:p>
          <a:pPr algn="just"/>
          <a:r>
            <a:rPr lang="nl-NL" sz="2400"/>
            <a:t>Tổ chức cung ứng dịch vụ chuyên nghiệp, văn minh, hiện đại theo các chuẩn mực quốc tế.</a:t>
          </a:r>
          <a:endParaRPr lang="en-US" sz="2400" dirty="0"/>
        </a:p>
      </dgm:t>
    </dgm:pt>
    <dgm:pt modelId="{DE860887-6807-43C6-ACA8-354322DEF213}" type="parTrans" cxnId="{1A3A080A-9734-43FB-A8D7-1C29F56231E6}">
      <dgm:prSet/>
      <dgm:spPr/>
      <dgm:t>
        <a:bodyPr/>
        <a:lstStyle/>
        <a:p>
          <a:endParaRPr lang="en-US"/>
        </a:p>
      </dgm:t>
    </dgm:pt>
    <dgm:pt modelId="{E03CFA61-1429-48BA-8D17-39B6405A149D}" type="sibTrans" cxnId="{1A3A080A-9734-43FB-A8D7-1C29F56231E6}">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131531"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196972" custScaleY="73337" custLinFactNeighborX="-2861" custLinFactNeighborY="-9729">
        <dgm:presLayoutVars>
          <dgm:chPref val="3"/>
        </dgm:presLayoutVars>
      </dgm:prSet>
      <dgm:spPr/>
    </dgm:pt>
    <dgm:pt modelId="{AB4B12AC-C3C8-486C-B3FF-7653DC3F8FE3}" type="pres">
      <dgm:prSet presAssocID="{13A8AAF8-F04C-4F81-A78D-C2D3271F2529}" presName="level3hierChild" presStyleCnt="0"/>
      <dgm:spPr/>
    </dgm:pt>
    <dgm:pt modelId="{F9DCBF04-2B3F-498B-8A95-B1E66BEEE61A}" type="pres">
      <dgm:prSet presAssocID="{DC9F96B0-FB41-4899-B925-B6C230746E8A}" presName="conn2-1" presStyleLbl="parChTrans1D2" presStyleIdx="1" presStyleCnt="3"/>
      <dgm:spPr/>
    </dgm:pt>
    <dgm:pt modelId="{DEFBA695-DA68-408F-A778-9F2D2A8FEAEE}" type="pres">
      <dgm:prSet presAssocID="{DC9F96B0-FB41-4899-B925-B6C230746E8A}" presName="connTx" presStyleLbl="parChTrans1D2" presStyleIdx="1" presStyleCnt="3"/>
      <dgm:spPr/>
    </dgm:pt>
    <dgm:pt modelId="{23948593-CA05-4FF2-95FD-4804F2BFB894}" type="pres">
      <dgm:prSet presAssocID="{19824C8F-965C-4315-B140-CD98CC541D2B}" presName="root2" presStyleCnt="0"/>
      <dgm:spPr/>
    </dgm:pt>
    <dgm:pt modelId="{71FB1A83-78A2-44DF-822D-372ED20123AE}" type="pres">
      <dgm:prSet presAssocID="{19824C8F-965C-4315-B140-CD98CC541D2B}" presName="LevelTwoTextNode" presStyleLbl="node2" presStyleIdx="1" presStyleCnt="3" custScaleX="196043" custScaleY="98046">
        <dgm:presLayoutVars>
          <dgm:chPref val="3"/>
        </dgm:presLayoutVars>
      </dgm:prSet>
      <dgm:spPr/>
    </dgm:pt>
    <dgm:pt modelId="{CB0A22AD-0040-4FEA-AAD8-1FC6FF97F928}" type="pres">
      <dgm:prSet presAssocID="{19824C8F-965C-4315-B140-CD98CC541D2B}" presName="level3hierChild" presStyleCnt="0"/>
      <dgm:spPr/>
    </dgm:pt>
    <dgm:pt modelId="{F37D8BA0-7621-400B-ABA0-D5D9EE8DCF1B}" type="pres">
      <dgm:prSet presAssocID="{DE860887-6807-43C6-ACA8-354322DEF213}" presName="conn2-1" presStyleLbl="parChTrans1D2" presStyleIdx="2" presStyleCnt="3"/>
      <dgm:spPr/>
    </dgm:pt>
    <dgm:pt modelId="{D0E7861B-ED85-4E55-A1DB-A376B2B11A74}" type="pres">
      <dgm:prSet presAssocID="{DE860887-6807-43C6-ACA8-354322DEF213}" presName="connTx" presStyleLbl="parChTrans1D2" presStyleIdx="2" presStyleCnt="3"/>
      <dgm:spPr/>
    </dgm:pt>
    <dgm:pt modelId="{8C6800FE-6D3B-4B8D-A675-41F50AF97D60}" type="pres">
      <dgm:prSet presAssocID="{23D36C9B-F649-436C-900B-ABC4CE6D90BB}" presName="root2" presStyleCnt="0"/>
      <dgm:spPr/>
    </dgm:pt>
    <dgm:pt modelId="{AA914495-D90D-4E66-9F78-28B2CC426938}" type="pres">
      <dgm:prSet presAssocID="{23D36C9B-F649-436C-900B-ABC4CE6D90BB}" presName="LevelTwoTextNode" presStyleLbl="node2" presStyleIdx="2" presStyleCnt="3" custScaleX="198106" custScaleY="67849">
        <dgm:presLayoutVars>
          <dgm:chPref val="3"/>
        </dgm:presLayoutVars>
      </dgm:prSet>
      <dgm:spPr/>
    </dgm:pt>
    <dgm:pt modelId="{63C2C77E-B4E2-41DD-A6F3-61F528EE78DB}" type="pres">
      <dgm:prSet presAssocID="{23D36C9B-F649-436C-900B-ABC4CE6D90BB}" presName="level3hierChild" presStyleCnt="0"/>
      <dgm:spPr/>
    </dgm:pt>
  </dgm:ptLst>
  <dgm:cxnLst>
    <dgm:cxn modelId="{1A3A080A-9734-43FB-A8D7-1C29F56231E6}" srcId="{F4F28CE7-420D-4DA6-9F02-BD2E4509E779}" destId="{23D36C9B-F649-436C-900B-ABC4CE6D90BB}" srcOrd="2" destOrd="0" parTransId="{DE860887-6807-43C6-ACA8-354322DEF213}" sibTransId="{E03CFA61-1429-48BA-8D17-39B6405A149D}"/>
    <dgm:cxn modelId="{9F1AFF17-F6C5-4A8B-A233-3B1A3E7E1FDC}" type="presOf" srcId="{DC9F96B0-FB41-4899-B925-B6C230746E8A}" destId="{F9DCBF04-2B3F-498B-8A95-B1E66BEEE61A}" srcOrd="0" destOrd="0" presId="urn:microsoft.com/office/officeart/2005/8/layout/hierarchy2"/>
    <dgm:cxn modelId="{C87B0918-1844-4308-BC22-252A024AC83E}" type="presOf" srcId="{DC9F96B0-FB41-4899-B925-B6C230746E8A}" destId="{DEFBA695-DA68-408F-A778-9F2D2A8FEAEE}" srcOrd="1" destOrd="0" presId="urn:microsoft.com/office/officeart/2005/8/layout/hierarchy2"/>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C00C7451-7D04-4BE3-A020-9C1FC968B496}" type="presOf" srcId="{23D36C9B-F649-436C-900B-ABC4CE6D90BB}" destId="{AA914495-D90D-4E66-9F78-28B2CC426938}" srcOrd="0" destOrd="0" presId="urn:microsoft.com/office/officeart/2005/8/layout/hierarchy2"/>
    <dgm:cxn modelId="{476AAA72-B4AD-4B25-8E90-1A896B5FBC85}" srcId="{F4F28CE7-420D-4DA6-9F02-BD2E4509E779}" destId="{13A8AAF8-F04C-4F81-A78D-C2D3271F2529}" srcOrd="0" destOrd="0" parTransId="{EDC0B93F-581F-4F5B-A121-582DBAA6ADB7}" sibTransId="{A4C24734-EC46-4826-9696-728A075595D3}"/>
    <dgm:cxn modelId="{14EE7BAA-39B6-49CF-8E61-E8037CE021B5}" type="presOf" srcId="{DE860887-6807-43C6-ACA8-354322DEF213}" destId="{D0E7861B-ED85-4E55-A1DB-A376B2B11A74}" srcOrd="1" destOrd="0" presId="urn:microsoft.com/office/officeart/2005/8/layout/hierarchy2"/>
    <dgm:cxn modelId="{D71D25B9-58F1-4722-839D-16997A494B89}" type="presOf" srcId="{19824C8F-965C-4315-B140-CD98CC541D2B}" destId="{71FB1A83-78A2-44DF-822D-372ED20123AE}"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6940F8C0-69CD-4E59-A395-95D1DD0AB8DD}" type="presOf" srcId="{DE860887-6807-43C6-ACA8-354322DEF213}" destId="{F37D8BA0-7621-400B-ABA0-D5D9EE8DCF1B}" srcOrd="0" destOrd="0" presId="urn:microsoft.com/office/officeart/2005/8/layout/hierarchy2"/>
    <dgm:cxn modelId="{EFBAA9C9-6EB7-4AC9-8318-15F08502ABC2}" srcId="{F4F28CE7-420D-4DA6-9F02-BD2E4509E779}" destId="{19824C8F-965C-4315-B140-CD98CC541D2B}" srcOrd="1" destOrd="0" parTransId="{DC9F96B0-FB41-4899-B925-B6C230746E8A}" sibTransId="{0FC033C3-A043-40D5-8568-147B0E148EE1}"/>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E5D143FE-081F-42E0-9E6E-B07C0A004BF8}" type="presParOf" srcId="{7B3A20C3-5056-4C71-83EF-654FCEA79AB7}" destId="{F9DCBF04-2B3F-498B-8A95-B1E66BEEE61A}" srcOrd="2" destOrd="0" presId="urn:microsoft.com/office/officeart/2005/8/layout/hierarchy2"/>
    <dgm:cxn modelId="{F02EA2E6-611A-45F6-9A99-2B6B5846C90E}" type="presParOf" srcId="{F9DCBF04-2B3F-498B-8A95-B1E66BEEE61A}" destId="{DEFBA695-DA68-408F-A778-9F2D2A8FEAEE}" srcOrd="0" destOrd="0" presId="urn:microsoft.com/office/officeart/2005/8/layout/hierarchy2"/>
    <dgm:cxn modelId="{CF43075A-E6E0-4D7C-B6F5-20E9FE04CA28}" type="presParOf" srcId="{7B3A20C3-5056-4C71-83EF-654FCEA79AB7}" destId="{23948593-CA05-4FF2-95FD-4804F2BFB894}" srcOrd="3" destOrd="0" presId="urn:microsoft.com/office/officeart/2005/8/layout/hierarchy2"/>
    <dgm:cxn modelId="{14D0EEE7-3FA0-42EF-9608-F67A9FC5400E}" type="presParOf" srcId="{23948593-CA05-4FF2-95FD-4804F2BFB894}" destId="{71FB1A83-78A2-44DF-822D-372ED20123AE}" srcOrd="0" destOrd="0" presId="urn:microsoft.com/office/officeart/2005/8/layout/hierarchy2"/>
    <dgm:cxn modelId="{7AB934D8-1D9D-4DD5-9C90-789BD6C32F77}" type="presParOf" srcId="{23948593-CA05-4FF2-95FD-4804F2BFB894}" destId="{CB0A22AD-0040-4FEA-AAD8-1FC6FF97F928}" srcOrd="1" destOrd="0" presId="urn:microsoft.com/office/officeart/2005/8/layout/hierarchy2"/>
    <dgm:cxn modelId="{A979772B-8EE9-4A7F-8019-406F35D59239}" type="presParOf" srcId="{7B3A20C3-5056-4C71-83EF-654FCEA79AB7}" destId="{F37D8BA0-7621-400B-ABA0-D5D9EE8DCF1B}" srcOrd="4" destOrd="0" presId="urn:microsoft.com/office/officeart/2005/8/layout/hierarchy2"/>
    <dgm:cxn modelId="{14E5F2D5-5339-4419-B74A-D8AEA082E718}" type="presParOf" srcId="{F37D8BA0-7621-400B-ABA0-D5D9EE8DCF1B}" destId="{D0E7861B-ED85-4E55-A1DB-A376B2B11A74}" srcOrd="0" destOrd="0" presId="urn:microsoft.com/office/officeart/2005/8/layout/hierarchy2"/>
    <dgm:cxn modelId="{BA441BC7-B1C1-4CAC-956E-2650B8FAC397}" type="presParOf" srcId="{7B3A20C3-5056-4C71-83EF-654FCEA79AB7}" destId="{8C6800FE-6D3B-4B8D-A675-41F50AF97D60}" srcOrd="5" destOrd="0" presId="urn:microsoft.com/office/officeart/2005/8/layout/hierarchy2"/>
    <dgm:cxn modelId="{CAC6E375-B49A-4B9A-A2F4-D747F97CED80}" type="presParOf" srcId="{8C6800FE-6D3B-4B8D-A675-41F50AF97D60}" destId="{AA914495-D90D-4E66-9F78-28B2CC426938}" srcOrd="0" destOrd="0" presId="urn:microsoft.com/office/officeart/2005/8/layout/hierarchy2"/>
    <dgm:cxn modelId="{A1D2C7C4-ABAE-4A95-857D-6BE72C5630EA}" type="presParOf" srcId="{8C6800FE-6D3B-4B8D-A675-41F50AF97D60}" destId="{63C2C77E-B4E2-41DD-A6F3-61F528EE78DB}"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Phát triển kinh tế biển</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800" dirty="0"/>
            <a:t>Thực hiện tốt chiến lược phát triển bền vững kinh tế biển, kết hợp chặt chẽ với bảo đảm quốc phòng, an ninh, bảo vệ chủ quyền biển, đảo, tài nguyên, môi trường biển</a:t>
          </a:r>
          <a:endParaRPr lang="en-US" sz="28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19824C8F-965C-4315-B140-CD98CC541D2B}">
      <dgm:prSet phldrT="[Text]" custT="1"/>
      <dgm:spPr>
        <a:solidFill>
          <a:schemeClr val="accent2">
            <a:lumMod val="50000"/>
          </a:schemeClr>
        </a:solidFill>
        <a:ln>
          <a:solidFill>
            <a:schemeClr val="accent2"/>
          </a:solidFill>
        </a:ln>
      </dgm:spPr>
      <dgm:t>
        <a:bodyPr/>
        <a:lstStyle/>
        <a:p>
          <a:pPr algn="just"/>
          <a:r>
            <a:rPr lang="nl-NL" sz="2800" dirty="0"/>
            <a:t>Phòng, chống thiên tai, tìm kiếm cứu nạn, thích ứng với biến đổi khí hậu, nâng cao đời sống nhân dân vùng biển, đảo. </a:t>
          </a:r>
          <a:endParaRPr lang="en-US" sz="2800" dirty="0"/>
        </a:p>
      </dgm:t>
    </dgm:pt>
    <dgm:pt modelId="{DC9F96B0-FB41-4899-B925-B6C230746E8A}" type="parTrans" cxnId="{EFBAA9C9-6EB7-4AC9-8318-15F08502ABC2}">
      <dgm:prSet/>
      <dgm:spPr>
        <a:ln w="28575">
          <a:solidFill>
            <a:srgbClr val="FD2185"/>
          </a:solidFill>
        </a:ln>
      </dgm:spPr>
      <dgm:t>
        <a:bodyPr/>
        <a:lstStyle/>
        <a:p>
          <a:endParaRPr lang="en-US"/>
        </a:p>
      </dgm:t>
    </dgm:pt>
    <dgm:pt modelId="{0FC033C3-A043-40D5-8568-147B0E148EE1}" type="sibTrans" cxnId="{EFBAA9C9-6EB7-4AC9-8318-15F08502ABC2}">
      <dgm:prSet/>
      <dgm:spPr/>
      <dgm:t>
        <a:bodyPr/>
        <a:lstStyle/>
        <a:p>
          <a:endParaRPr lang="en-US"/>
        </a:p>
      </dgm:t>
    </dgm:pt>
    <dgm:pt modelId="{8CD8F07C-5F26-4E4D-A11A-D1749C25D635}">
      <dgm:prSet phldrT="[Text]" custT="1"/>
      <dgm:spPr>
        <a:solidFill>
          <a:srgbClr val="0070C0"/>
        </a:solidFill>
        <a:ln>
          <a:solidFill>
            <a:schemeClr val="accent2"/>
          </a:solidFill>
        </a:ln>
      </dgm:spPr>
      <dgm:t>
        <a:bodyPr/>
        <a:lstStyle/>
        <a:p>
          <a:pPr algn="just"/>
          <a:r>
            <a:rPr lang="nl-NL" sz="2800" dirty="0"/>
            <a:t>Đẩy mạnh phát triển và nâng cao hiệu quả các ngành kinh tế biển, các khu kinh tế, khu công nghiệp và các đô thị ven biển. </a:t>
          </a:r>
          <a:endParaRPr lang="en-US" sz="2800" dirty="0"/>
        </a:p>
      </dgm:t>
    </dgm:pt>
    <dgm:pt modelId="{ABB91CCC-7A8E-47AC-8C27-BA27AB291580}" type="parTrans" cxnId="{07DE8EC6-DB69-4F4F-BE62-2BBFE59A7301}">
      <dgm:prSet/>
      <dgm:spPr/>
      <dgm:t>
        <a:bodyPr/>
        <a:lstStyle/>
        <a:p>
          <a:endParaRPr lang="en-US"/>
        </a:p>
      </dgm:t>
    </dgm:pt>
    <dgm:pt modelId="{54518B6B-1965-423D-8376-0BF951F24642}" type="sibTrans" cxnId="{07DE8EC6-DB69-4F4F-BE62-2BBFE59A7301}">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170200" custLinFactNeighborX="-24933" custLinFactNeighborY="-21399">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248353" custScaleY="105264" custLinFactNeighborX="-18485" custLinFactNeighborY="-16242">
        <dgm:presLayoutVars>
          <dgm:chPref val="3"/>
        </dgm:presLayoutVars>
      </dgm:prSet>
      <dgm:spPr/>
    </dgm:pt>
    <dgm:pt modelId="{AB4B12AC-C3C8-486C-B3FF-7653DC3F8FE3}" type="pres">
      <dgm:prSet presAssocID="{13A8AAF8-F04C-4F81-A78D-C2D3271F2529}" presName="level3hierChild" presStyleCnt="0"/>
      <dgm:spPr/>
    </dgm:pt>
    <dgm:pt modelId="{F9DCBF04-2B3F-498B-8A95-B1E66BEEE61A}" type="pres">
      <dgm:prSet presAssocID="{DC9F96B0-FB41-4899-B925-B6C230746E8A}" presName="conn2-1" presStyleLbl="parChTrans1D2" presStyleIdx="1" presStyleCnt="3"/>
      <dgm:spPr/>
    </dgm:pt>
    <dgm:pt modelId="{DEFBA695-DA68-408F-A778-9F2D2A8FEAEE}" type="pres">
      <dgm:prSet presAssocID="{DC9F96B0-FB41-4899-B925-B6C230746E8A}" presName="connTx" presStyleLbl="parChTrans1D2" presStyleIdx="1" presStyleCnt="3"/>
      <dgm:spPr/>
    </dgm:pt>
    <dgm:pt modelId="{23948593-CA05-4FF2-95FD-4804F2BFB894}" type="pres">
      <dgm:prSet presAssocID="{19824C8F-965C-4315-B140-CD98CC541D2B}" presName="root2" presStyleCnt="0"/>
      <dgm:spPr/>
    </dgm:pt>
    <dgm:pt modelId="{71FB1A83-78A2-44DF-822D-372ED20123AE}" type="pres">
      <dgm:prSet presAssocID="{19824C8F-965C-4315-B140-CD98CC541D2B}" presName="LevelTwoTextNode" presStyleLbl="node2" presStyleIdx="1" presStyleCnt="3" custScaleX="251249" custScaleY="94900" custLinFactNeighborX="-19330" custLinFactNeighborY="3118">
        <dgm:presLayoutVars>
          <dgm:chPref val="3"/>
        </dgm:presLayoutVars>
      </dgm:prSet>
      <dgm:spPr/>
    </dgm:pt>
    <dgm:pt modelId="{CB0A22AD-0040-4FEA-AAD8-1FC6FF97F928}" type="pres">
      <dgm:prSet presAssocID="{19824C8F-965C-4315-B140-CD98CC541D2B}" presName="level3hierChild" presStyleCnt="0"/>
      <dgm:spPr/>
    </dgm:pt>
    <dgm:pt modelId="{FAC1856F-9DDC-4D2E-9710-079A87C62F50}" type="pres">
      <dgm:prSet presAssocID="{ABB91CCC-7A8E-47AC-8C27-BA27AB291580}" presName="conn2-1" presStyleLbl="parChTrans1D2" presStyleIdx="2" presStyleCnt="3"/>
      <dgm:spPr/>
    </dgm:pt>
    <dgm:pt modelId="{0AE6D17B-98E8-497C-AE41-A0E0B5034F94}" type="pres">
      <dgm:prSet presAssocID="{ABB91CCC-7A8E-47AC-8C27-BA27AB291580}" presName="connTx" presStyleLbl="parChTrans1D2" presStyleIdx="2" presStyleCnt="3"/>
      <dgm:spPr/>
    </dgm:pt>
    <dgm:pt modelId="{6D5CFF3C-6410-452A-BB10-11BBF474557C}" type="pres">
      <dgm:prSet presAssocID="{8CD8F07C-5F26-4E4D-A11A-D1749C25D635}" presName="root2" presStyleCnt="0"/>
      <dgm:spPr/>
    </dgm:pt>
    <dgm:pt modelId="{4EAD781D-53F8-474C-8150-50CF94A85F0C}" type="pres">
      <dgm:prSet presAssocID="{8CD8F07C-5F26-4E4D-A11A-D1749C25D635}" presName="LevelTwoTextNode" presStyleLbl="node2" presStyleIdx="2" presStyleCnt="3" custScaleX="248027" custScaleY="85343" custLinFactNeighborX="-16910" custLinFactNeighborY="8206">
        <dgm:presLayoutVars>
          <dgm:chPref val="3"/>
        </dgm:presLayoutVars>
      </dgm:prSet>
      <dgm:spPr/>
    </dgm:pt>
    <dgm:pt modelId="{587BB305-5B24-431B-B9A1-893BEAEC87E1}" type="pres">
      <dgm:prSet presAssocID="{8CD8F07C-5F26-4E4D-A11A-D1749C25D635}" presName="level3hierChild" presStyleCnt="0"/>
      <dgm:spPr/>
    </dgm:pt>
  </dgm:ptLst>
  <dgm:cxnLst>
    <dgm:cxn modelId="{9F1AFF17-F6C5-4A8B-A233-3B1A3E7E1FDC}" type="presOf" srcId="{DC9F96B0-FB41-4899-B925-B6C230746E8A}" destId="{F9DCBF04-2B3F-498B-8A95-B1E66BEEE61A}" srcOrd="0" destOrd="0" presId="urn:microsoft.com/office/officeart/2005/8/layout/hierarchy2"/>
    <dgm:cxn modelId="{C87B0918-1844-4308-BC22-252A024AC83E}" type="presOf" srcId="{DC9F96B0-FB41-4899-B925-B6C230746E8A}" destId="{DEFBA695-DA68-408F-A778-9F2D2A8FEAEE}" srcOrd="1" destOrd="0" presId="urn:microsoft.com/office/officeart/2005/8/layout/hierarchy2"/>
    <dgm:cxn modelId="{CF497930-6E0D-4EF0-A012-77B869FDF816}" type="presOf" srcId="{8CD8F07C-5F26-4E4D-A11A-D1749C25D635}" destId="{4EAD781D-53F8-474C-8150-50CF94A85F0C}" srcOrd="0" destOrd="0" presId="urn:microsoft.com/office/officeart/2005/8/layout/hierarchy2"/>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D71D25B9-58F1-4722-839D-16997A494B89}" type="presOf" srcId="{19824C8F-965C-4315-B140-CD98CC541D2B}" destId="{71FB1A83-78A2-44DF-822D-372ED20123AE}"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07DE8EC6-DB69-4F4F-BE62-2BBFE59A7301}" srcId="{F4F28CE7-420D-4DA6-9F02-BD2E4509E779}" destId="{8CD8F07C-5F26-4E4D-A11A-D1749C25D635}" srcOrd="2" destOrd="0" parTransId="{ABB91CCC-7A8E-47AC-8C27-BA27AB291580}" sibTransId="{54518B6B-1965-423D-8376-0BF951F24642}"/>
    <dgm:cxn modelId="{EFBAA9C9-6EB7-4AC9-8318-15F08502ABC2}" srcId="{F4F28CE7-420D-4DA6-9F02-BD2E4509E779}" destId="{19824C8F-965C-4315-B140-CD98CC541D2B}" srcOrd="1" destOrd="0" parTransId="{DC9F96B0-FB41-4899-B925-B6C230746E8A}" sibTransId="{0FC033C3-A043-40D5-8568-147B0E148EE1}"/>
    <dgm:cxn modelId="{6BB7B2CE-433C-47DA-A56F-B18D4E83C14E}" type="presOf" srcId="{ABB91CCC-7A8E-47AC-8C27-BA27AB291580}" destId="{0AE6D17B-98E8-497C-AE41-A0E0B5034F94}" srcOrd="1" destOrd="0" presId="urn:microsoft.com/office/officeart/2005/8/layout/hierarchy2"/>
    <dgm:cxn modelId="{6FE309CF-96E3-4D00-83D1-ACAF5AF2E990}" type="presOf" srcId="{ABB91CCC-7A8E-47AC-8C27-BA27AB291580}" destId="{FAC1856F-9DDC-4D2E-9710-079A87C62F50}" srcOrd="0"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E5D143FE-081F-42E0-9E6E-B07C0A004BF8}" type="presParOf" srcId="{7B3A20C3-5056-4C71-83EF-654FCEA79AB7}" destId="{F9DCBF04-2B3F-498B-8A95-B1E66BEEE61A}" srcOrd="2" destOrd="0" presId="urn:microsoft.com/office/officeart/2005/8/layout/hierarchy2"/>
    <dgm:cxn modelId="{F02EA2E6-611A-45F6-9A99-2B6B5846C90E}" type="presParOf" srcId="{F9DCBF04-2B3F-498B-8A95-B1E66BEEE61A}" destId="{DEFBA695-DA68-408F-A778-9F2D2A8FEAEE}" srcOrd="0" destOrd="0" presId="urn:microsoft.com/office/officeart/2005/8/layout/hierarchy2"/>
    <dgm:cxn modelId="{CF43075A-E6E0-4D7C-B6F5-20E9FE04CA28}" type="presParOf" srcId="{7B3A20C3-5056-4C71-83EF-654FCEA79AB7}" destId="{23948593-CA05-4FF2-95FD-4804F2BFB894}" srcOrd="3" destOrd="0" presId="urn:microsoft.com/office/officeart/2005/8/layout/hierarchy2"/>
    <dgm:cxn modelId="{14D0EEE7-3FA0-42EF-9608-F67A9FC5400E}" type="presParOf" srcId="{23948593-CA05-4FF2-95FD-4804F2BFB894}" destId="{71FB1A83-78A2-44DF-822D-372ED20123AE}" srcOrd="0" destOrd="0" presId="urn:microsoft.com/office/officeart/2005/8/layout/hierarchy2"/>
    <dgm:cxn modelId="{7AB934D8-1D9D-4DD5-9C90-789BD6C32F77}" type="presParOf" srcId="{23948593-CA05-4FF2-95FD-4804F2BFB894}" destId="{CB0A22AD-0040-4FEA-AAD8-1FC6FF97F928}" srcOrd="1" destOrd="0" presId="urn:microsoft.com/office/officeart/2005/8/layout/hierarchy2"/>
    <dgm:cxn modelId="{B66CAFFB-AB35-44E1-9115-B496CA32DAAC}" type="presParOf" srcId="{7B3A20C3-5056-4C71-83EF-654FCEA79AB7}" destId="{FAC1856F-9DDC-4D2E-9710-079A87C62F50}" srcOrd="4" destOrd="0" presId="urn:microsoft.com/office/officeart/2005/8/layout/hierarchy2"/>
    <dgm:cxn modelId="{E79D0ED8-B553-4E78-8AA4-690394F828C5}" type="presParOf" srcId="{FAC1856F-9DDC-4D2E-9710-079A87C62F50}" destId="{0AE6D17B-98E8-497C-AE41-A0E0B5034F94}" srcOrd="0" destOrd="0" presId="urn:microsoft.com/office/officeart/2005/8/layout/hierarchy2"/>
    <dgm:cxn modelId="{48346C35-4BDC-4F71-888F-E6E0D74AE674}" type="presParOf" srcId="{7B3A20C3-5056-4C71-83EF-654FCEA79AB7}" destId="{6D5CFF3C-6410-452A-BB10-11BBF474557C}" srcOrd="5" destOrd="0" presId="urn:microsoft.com/office/officeart/2005/8/layout/hierarchy2"/>
    <dgm:cxn modelId="{0894EBB3-976D-49A1-9C45-B7A3594735CE}" type="presParOf" srcId="{6D5CFF3C-6410-452A-BB10-11BBF474557C}" destId="{4EAD781D-53F8-474C-8150-50CF94A85F0C}" srcOrd="0" destOrd="0" presId="urn:microsoft.com/office/officeart/2005/8/layout/hierarchy2"/>
    <dgm:cxn modelId="{97A84732-6A91-4E75-BFBA-BBDCB0A56FDF}" type="presParOf" srcId="{6D5CFF3C-6410-452A-BB10-11BBF474557C}" destId="{587BB305-5B24-431B-B9A1-893BEAEC87E1}"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 Phát triển kinh tế vùng, liên vùng</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dirty="0"/>
            <a:t>Thống nhất quản lý, phát huy tiềm năng, thế mạnh của từng vùng</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F6499BF7-570F-4B06-A370-835B9544481D}">
      <dgm:prSet phldrT="[Text]" custT="1"/>
      <dgm:spPr>
        <a:solidFill>
          <a:srgbClr val="008000"/>
        </a:solidFill>
        <a:ln>
          <a:solidFill>
            <a:schemeClr val="accent2"/>
          </a:solidFill>
        </a:ln>
      </dgm:spPr>
      <dgm:t>
        <a:bodyPr/>
        <a:lstStyle/>
        <a:p>
          <a:pPr algn="just"/>
          <a:r>
            <a:rPr lang="nl-NL" sz="2400" dirty="0"/>
            <a:t>Ưu tiên phát triển các vùng kinh tế động lực, tạo sức lôi cuốn, lan tỏa phát triển đến các địa phương trong vùng và đến các vùng khác. </a:t>
          </a:r>
          <a:endParaRPr lang="en-US" sz="2400" dirty="0"/>
        </a:p>
      </dgm:t>
    </dgm:pt>
    <dgm:pt modelId="{73AB99CC-6599-4781-B871-FA46D1A635CE}" type="parTrans" cxnId="{9AC52217-9857-4F25-B5C9-38F0F20DC9EA}">
      <dgm:prSet/>
      <dgm:spPr/>
      <dgm:t>
        <a:bodyPr/>
        <a:lstStyle/>
        <a:p>
          <a:endParaRPr lang="en-US"/>
        </a:p>
      </dgm:t>
    </dgm:pt>
    <dgm:pt modelId="{42EBCBCF-5879-4765-BA65-041073D94864}" type="sibTrans" cxnId="{9AC52217-9857-4F25-B5C9-38F0F20DC9EA}">
      <dgm:prSet/>
      <dgm:spPr/>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48322" custLinFactNeighborX="-8" custLinFactNeighborY="539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2"/>
      <dgm:spPr/>
    </dgm:pt>
    <dgm:pt modelId="{DD17282D-187D-4721-9E66-73406DCE17A6}" type="pres">
      <dgm:prSet presAssocID="{EDC0B93F-581F-4F5B-A121-582DBAA6ADB7}" presName="connTx" presStyleLbl="parChTrans1D2" presStyleIdx="0" presStyleCnt="2"/>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2" custScaleX="112831" custScaleY="73337" custLinFactNeighborX="-25326" custLinFactNeighborY="3446">
        <dgm:presLayoutVars>
          <dgm:chPref val="3"/>
        </dgm:presLayoutVars>
      </dgm:prSet>
      <dgm:spPr/>
    </dgm:pt>
    <dgm:pt modelId="{AB4B12AC-C3C8-486C-B3FF-7653DC3F8FE3}" type="pres">
      <dgm:prSet presAssocID="{13A8AAF8-F04C-4F81-A78D-C2D3271F2529}" presName="level3hierChild" presStyleCnt="0"/>
      <dgm:spPr/>
    </dgm:pt>
    <dgm:pt modelId="{17E6AB3B-B413-44D4-962F-EEA277AE0715}" type="pres">
      <dgm:prSet presAssocID="{73AB99CC-6599-4781-B871-FA46D1A635CE}" presName="conn2-1" presStyleLbl="parChTrans1D2" presStyleIdx="1" presStyleCnt="2"/>
      <dgm:spPr/>
    </dgm:pt>
    <dgm:pt modelId="{FADBA754-806B-4563-8AA4-016369FD9737}" type="pres">
      <dgm:prSet presAssocID="{73AB99CC-6599-4781-B871-FA46D1A635CE}" presName="connTx" presStyleLbl="parChTrans1D2" presStyleIdx="1" presStyleCnt="2"/>
      <dgm:spPr/>
    </dgm:pt>
    <dgm:pt modelId="{959D5B9E-27D3-4DB2-AF58-7CF2BFEBC077}" type="pres">
      <dgm:prSet presAssocID="{F6499BF7-570F-4B06-A370-835B9544481D}" presName="root2" presStyleCnt="0"/>
      <dgm:spPr/>
    </dgm:pt>
    <dgm:pt modelId="{2E7B49B8-CE8B-4D82-88C1-240E7460C997}" type="pres">
      <dgm:prSet presAssocID="{F6499BF7-570F-4B06-A370-835B9544481D}" presName="LevelTwoTextNode" presStyleLbl="node2" presStyleIdx="1" presStyleCnt="2" custScaleX="112913" custScaleY="70238" custLinFactNeighborX="-25253" custLinFactNeighborY="3178">
        <dgm:presLayoutVars>
          <dgm:chPref val="3"/>
        </dgm:presLayoutVars>
      </dgm:prSet>
      <dgm:spPr/>
    </dgm:pt>
    <dgm:pt modelId="{A1455D8E-FA84-48A3-88AE-0CEE4968EAD9}" type="pres">
      <dgm:prSet presAssocID="{F6499BF7-570F-4B06-A370-835B9544481D}" presName="level3hierChild" presStyleCnt="0"/>
      <dgm:spPr/>
    </dgm:pt>
  </dgm:ptLst>
  <dgm:cxnLst>
    <dgm:cxn modelId="{0C275E02-E8FA-4329-AE1E-5553C2F2106E}" type="presOf" srcId="{F6499BF7-570F-4B06-A370-835B9544481D}" destId="{2E7B49B8-CE8B-4D82-88C1-240E7460C997}" srcOrd="0" destOrd="0" presId="urn:microsoft.com/office/officeart/2005/8/layout/hierarchy2"/>
    <dgm:cxn modelId="{9AC52217-9857-4F25-B5C9-38F0F20DC9EA}" srcId="{F4F28CE7-420D-4DA6-9F02-BD2E4509E779}" destId="{F6499BF7-570F-4B06-A370-835B9544481D}" srcOrd="1" destOrd="0" parTransId="{73AB99CC-6599-4781-B871-FA46D1A635CE}" sibTransId="{42EBCBCF-5879-4765-BA65-041073D94864}"/>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5C06C973-B7B9-447E-A99C-2493720FE15D}" type="presOf" srcId="{73AB99CC-6599-4781-B871-FA46D1A635CE}" destId="{FADBA754-806B-4563-8AA4-016369FD9737}" srcOrd="1" destOrd="0" presId="urn:microsoft.com/office/officeart/2005/8/layout/hierarchy2"/>
    <dgm:cxn modelId="{336A6859-9190-4377-9A3D-8D472469676C}" type="presOf" srcId="{73AB99CC-6599-4781-B871-FA46D1A635CE}" destId="{17E6AB3B-B413-44D4-962F-EEA277AE0715}"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A0E49A47-7289-4A0A-BE75-BC3025E201EF}" type="presParOf" srcId="{7B3A20C3-5056-4C71-83EF-654FCEA79AB7}" destId="{17E6AB3B-B413-44D4-962F-EEA277AE0715}" srcOrd="2" destOrd="0" presId="urn:microsoft.com/office/officeart/2005/8/layout/hierarchy2"/>
    <dgm:cxn modelId="{19346064-9B7A-4EFA-9DE3-05A3C8B8E3AC}" type="presParOf" srcId="{17E6AB3B-B413-44D4-962F-EEA277AE0715}" destId="{FADBA754-806B-4563-8AA4-016369FD9737}" srcOrd="0" destOrd="0" presId="urn:microsoft.com/office/officeart/2005/8/layout/hierarchy2"/>
    <dgm:cxn modelId="{20605F25-1CD4-45AF-9483-D12CE1B21186}" type="presParOf" srcId="{7B3A20C3-5056-4C71-83EF-654FCEA79AB7}" destId="{959D5B9E-27D3-4DB2-AF58-7CF2BFEBC077}" srcOrd="3" destOrd="0" presId="urn:microsoft.com/office/officeart/2005/8/layout/hierarchy2"/>
    <dgm:cxn modelId="{15128250-BBB6-4FD7-B886-909A106057D6}" type="presParOf" srcId="{959D5B9E-27D3-4DB2-AF58-7CF2BFEBC077}" destId="{2E7B49B8-CE8B-4D82-88C1-240E7460C997}" srcOrd="0" destOrd="0" presId="urn:microsoft.com/office/officeart/2005/8/layout/hierarchy2"/>
    <dgm:cxn modelId="{29A11F92-8D26-401C-A57D-8D083D3EC308}" type="presParOf" srcId="{959D5B9E-27D3-4DB2-AF58-7CF2BFEBC077}" destId="{A1455D8E-FA84-48A3-88AE-0CEE4968EAD9}"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 Phát triển đô thị </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800"/>
            <a:t>Xây dựng chiến lược, hoàn thiện thể chế phát triển đô thị và kinh tế đô thị làm động lực phát triển từng vùng và địa phương</a:t>
          </a:r>
          <a:endParaRPr lang="en-US" sz="28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F6499BF7-570F-4B06-A370-835B9544481D}">
      <dgm:prSet phldrT="[Text]" custT="1"/>
      <dgm:spPr>
        <a:solidFill>
          <a:srgbClr val="008000"/>
        </a:solidFill>
        <a:ln>
          <a:solidFill>
            <a:schemeClr val="accent2"/>
          </a:solidFill>
        </a:ln>
      </dgm:spPr>
      <dgm:t>
        <a:bodyPr/>
        <a:lstStyle/>
        <a:p>
          <a:pPr algn="just"/>
          <a:r>
            <a:rPr lang="nl-NL" sz="2800" dirty="0"/>
            <a:t>Xây dựng đô thị hiện đại, văn minh, đô thị thông minh, đa dạng về loại hình, có bản sắc đặc trưng về kiến trúc, văn hoá ở từng địa phương</a:t>
          </a:r>
          <a:endParaRPr lang="en-US" sz="2800" dirty="0"/>
        </a:p>
      </dgm:t>
    </dgm:pt>
    <dgm:pt modelId="{73AB99CC-6599-4781-B871-FA46D1A635CE}" type="parTrans" cxnId="{9AC52217-9857-4F25-B5C9-38F0F20DC9EA}">
      <dgm:prSet/>
      <dgm:spPr/>
      <dgm:t>
        <a:bodyPr/>
        <a:lstStyle/>
        <a:p>
          <a:endParaRPr lang="en-US"/>
        </a:p>
      </dgm:t>
    </dgm:pt>
    <dgm:pt modelId="{42EBCBCF-5879-4765-BA65-041073D94864}" type="sibTrans" cxnId="{9AC52217-9857-4F25-B5C9-38F0F20DC9EA}">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48322" custLinFactNeighborX="-8" custLinFactNeighborY="539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2"/>
      <dgm:spPr/>
    </dgm:pt>
    <dgm:pt modelId="{DD17282D-187D-4721-9E66-73406DCE17A6}" type="pres">
      <dgm:prSet presAssocID="{EDC0B93F-581F-4F5B-A121-582DBAA6ADB7}" presName="connTx" presStyleLbl="parChTrans1D2" presStyleIdx="0" presStyleCnt="2"/>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2" custScaleX="112831" custScaleY="73337" custLinFactNeighborX="-25326" custLinFactNeighborY="3446">
        <dgm:presLayoutVars>
          <dgm:chPref val="3"/>
        </dgm:presLayoutVars>
      </dgm:prSet>
      <dgm:spPr/>
    </dgm:pt>
    <dgm:pt modelId="{AB4B12AC-C3C8-486C-B3FF-7653DC3F8FE3}" type="pres">
      <dgm:prSet presAssocID="{13A8AAF8-F04C-4F81-A78D-C2D3271F2529}" presName="level3hierChild" presStyleCnt="0"/>
      <dgm:spPr/>
    </dgm:pt>
    <dgm:pt modelId="{17E6AB3B-B413-44D4-962F-EEA277AE0715}" type="pres">
      <dgm:prSet presAssocID="{73AB99CC-6599-4781-B871-FA46D1A635CE}" presName="conn2-1" presStyleLbl="parChTrans1D2" presStyleIdx="1" presStyleCnt="2"/>
      <dgm:spPr/>
    </dgm:pt>
    <dgm:pt modelId="{FADBA754-806B-4563-8AA4-016369FD9737}" type="pres">
      <dgm:prSet presAssocID="{73AB99CC-6599-4781-B871-FA46D1A635CE}" presName="connTx" presStyleLbl="parChTrans1D2" presStyleIdx="1" presStyleCnt="2"/>
      <dgm:spPr/>
    </dgm:pt>
    <dgm:pt modelId="{959D5B9E-27D3-4DB2-AF58-7CF2BFEBC077}" type="pres">
      <dgm:prSet presAssocID="{F6499BF7-570F-4B06-A370-835B9544481D}" presName="root2" presStyleCnt="0"/>
      <dgm:spPr/>
    </dgm:pt>
    <dgm:pt modelId="{2E7B49B8-CE8B-4D82-88C1-240E7460C997}" type="pres">
      <dgm:prSet presAssocID="{F6499BF7-570F-4B06-A370-835B9544481D}" presName="LevelTwoTextNode" presStyleLbl="node2" presStyleIdx="1" presStyleCnt="2" custScaleX="112913" custScaleY="70238" custLinFactNeighborX="-25253" custLinFactNeighborY="3178">
        <dgm:presLayoutVars>
          <dgm:chPref val="3"/>
        </dgm:presLayoutVars>
      </dgm:prSet>
      <dgm:spPr/>
    </dgm:pt>
    <dgm:pt modelId="{A1455D8E-FA84-48A3-88AE-0CEE4968EAD9}" type="pres">
      <dgm:prSet presAssocID="{F6499BF7-570F-4B06-A370-835B9544481D}" presName="level3hierChild" presStyleCnt="0"/>
      <dgm:spPr/>
    </dgm:pt>
  </dgm:ptLst>
  <dgm:cxnLst>
    <dgm:cxn modelId="{0C275E02-E8FA-4329-AE1E-5553C2F2106E}" type="presOf" srcId="{F6499BF7-570F-4B06-A370-835B9544481D}" destId="{2E7B49B8-CE8B-4D82-88C1-240E7460C997}" srcOrd="0" destOrd="0" presId="urn:microsoft.com/office/officeart/2005/8/layout/hierarchy2"/>
    <dgm:cxn modelId="{9AC52217-9857-4F25-B5C9-38F0F20DC9EA}" srcId="{F4F28CE7-420D-4DA6-9F02-BD2E4509E779}" destId="{F6499BF7-570F-4B06-A370-835B9544481D}" srcOrd="1" destOrd="0" parTransId="{73AB99CC-6599-4781-B871-FA46D1A635CE}" sibTransId="{42EBCBCF-5879-4765-BA65-041073D94864}"/>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5C06C973-B7B9-447E-A99C-2493720FE15D}" type="presOf" srcId="{73AB99CC-6599-4781-B871-FA46D1A635CE}" destId="{FADBA754-806B-4563-8AA4-016369FD9737}" srcOrd="1" destOrd="0" presId="urn:microsoft.com/office/officeart/2005/8/layout/hierarchy2"/>
    <dgm:cxn modelId="{336A6859-9190-4377-9A3D-8D472469676C}" type="presOf" srcId="{73AB99CC-6599-4781-B871-FA46D1A635CE}" destId="{17E6AB3B-B413-44D4-962F-EEA277AE0715}"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A0E49A47-7289-4A0A-BE75-BC3025E201EF}" type="presParOf" srcId="{7B3A20C3-5056-4C71-83EF-654FCEA79AB7}" destId="{17E6AB3B-B413-44D4-962F-EEA277AE0715}" srcOrd="2" destOrd="0" presId="urn:microsoft.com/office/officeart/2005/8/layout/hierarchy2"/>
    <dgm:cxn modelId="{19346064-9B7A-4EFA-9DE3-05A3C8B8E3AC}" type="presParOf" srcId="{17E6AB3B-B413-44D4-962F-EEA277AE0715}" destId="{FADBA754-806B-4563-8AA4-016369FD9737}" srcOrd="0" destOrd="0" presId="urn:microsoft.com/office/officeart/2005/8/layout/hierarchy2"/>
    <dgm:cxn modelId="{20605F25-1CD4-45AF-9483-D12CE1B21186}" type="presParOf" srcId="{7B3A20C3-5056-4C71-83EF-654FCEA79AB7}" destId="{959D5B9E-27D3-4DB2-AF58-7CF2BFEBC077}" srcOrd="3" destOrd="0" presId="urn:microsoft.com/office/officeart/2005/8/layout/hierarchy2"/>
    <dgm:cxn modelId="{15128250-BBB6-4FD7-B886-909A106057D6}" type="presParOf" srcId="{959D5B9E-27D3-4DB2-AF58-7CF2BFEBC077}" destId="{2E7B49B8-CE8B-4D82-88C1-240E7460C997}" srcOrd="0" destOrd="0" presId="urn:microsoft.com/office/officeart/2005/8/layout/hierarchy2"/>
    <dgm:cxn modelId="{29A11F92-8D26-401C-A57D-8D083D3EC308}" type="presParOf" srcId="{959D5B9E-27D3-4DB2-AF58-7CF2BFEBC077}" destId="{A1455D8E-FA84-48A3-88AE-0CEE4968EAD9}"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 Xây dựng hệ thống kết cấu hạ tầng kinh tế - xã hội</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800" dirty="0"/>
            <a:t>Tập trung ưu tiên đầu tư, sớm đưa vào sử dụng các công trình, dự án hạ tầng trọng điểm về giao thông đường bộ, đường sắt, đường biển, đường không </a:t>
          </a:r>
          <a:endParaRPr lang="en-US" sz="28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F6499BF7-570F-4B06-A370-835B9544481D}">
      <dgm:prSet phldrT="[Text]" custT="1"/>
      <dgm:spPr>
        <a:solidFill>
          <a:srgbClr val="008000"/>
        </a:solidFill>
        <a:ln>
          <a:solidFill>
            <a:schemeClr val="accent2"/>
          </a:solidFill>
        </a:ln>
      </dgm:spPr>
      <dgm:t>
        <a:bodyPr/>
        <a:lstStyle/>
        <a:p>
          <a:pPr algn="just"/>
          <a:r>
            <a:rPr lang="nl-NL" sz="2800"/>
            <a:t>Tập trung cao hơn các nguồn lực cho thích ứng với biến đổi khí hậu; xây dựng đồng bộ, hiện đại hạ tầng đô thị, nhất là các đô thị lớn</a:t>
          </a:r>
          <a:endParaRPr lang="en-US" sz="2800" dirty="0"/>
        </a:p>
      </dgm:t>
    </dgm:pt>
    <dgm:pt modelId="{73AB99CC-6599-4781-B871-FA46D1A635CE}" type="parTrans" cxnId="{9AC52217-9857-4F25-B5C9-38F0F20DC9EA}">
      <dgm:prSet/>
      <dgm:spPr>
        <a:ln w="28575">
          <a:solidFill>
            <a:srgbClr val="FF0000"/>
          </a:solidFill>
        </a:ln>
      </dgm:spPr>
      <dgm:t>
        <a:bodyPr/>
        <a:lstStyle/>
        <a:p>
          <a:endParaRPr lang="en-US"/>
        </a:p>
      </dgm:t>
    </dgm:pt>
    <dgm:pt modelId="{42EBCBCF-5879-4765-BA65-041073D94864}" type="sibTrans" cxnId="{9AC52217-9857-4F25-B5C9-38F0F20DC9EA}">
      <dgm:prSet/>
      <dgm:spPr/>
      <dgm:t>
        <a:bodyPr/>
        <a:lstStyle/>
        <a:p>
          <a:endParaRPr lang="en-US"/>
        </a:p>
      </dgm:t>
    </dgm:pt>
    <dgm:pt modelId="{05F068CE-A3AC-43F8-9F6D-A1301C0EBD0B}">
      <dgm:prSet phldrT="[Text]" custT="1"/>
      <dgm:spPr>
        <a:solidFill>
          <a:srgbClr val="008000"/>
        </a:solidFill>
        <a:ln>
          <a:solidFill>
            <a:schemeClr val="accent2"/>
          </a:solidFill>
        </a:ln>
      </dgm:spPr>
      <dgm:t>
        <a:bodyPr/>
        <a:lstStyle/>
        <a:p>
          <a:pPr algn="just"/>
          <a:r>
            <a:rPr lang="nl-NL" sz="2800" dirty="0"/>
            <a:t>Xây dựng cơ chế đẩy mạnh huy động và sử dụng hiệu quả nguồn lực xã hội, đa dạng hoá hình thức đầu tư trong lĩnh vực xây dựng kết cấu hạ tầng.</a:t>
          </a:r>
          <a:endParaRPr lang="en-US" sz="2800" dirty="0"/>
        </a:p>
      </dgm:t>
    </dgm:pt>
    <dgm:pt modelId="{512A78F0-EBDC-4BAE-B375-4A7BE6C1E1E8}" type="parTrans" cxnId="{296C1B33-F628-4B13-B901-6EB3577848E7}">
      <dgm:prSet/>
      <dgm:spPr>
        <a:ln w="28575">
          <a:solidFill>
            <a:srgbClr val="FF0000"/>
          </a:solidFill>
        </a:ln>
      </dgm:spPr>
      <dgm:t>
        <a:bodyPr/>
        <a:lstStyle/>
        <a:p>
          <a:endParaRPr lang="en-US"/>
        </a:p>
      </dgm:t>
    </dgm:pt>
    <dgm:pt modelId="{9E2D5E9C-5EAB-417A-A503-E0E59F82053A}" type="sibTrans" cxnId="{296C1B33-F628-4B13-B901-6EB3577848E7}">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135012" custLinFactNeighborX="-8" custLinFactNeighborY="539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186785" custScaleY="85695" custLinFactNeighborX="-25326" custLinFactNeighborY="3446">
        <dgm:presLayoutVars>
          <dgm:chPref val="3"/>
        </dgm:presLayoutVars>
      </dgm:prSet>
      <dgm:spPr/>
    </dgm:pt>
    <dgm:pt modelId="{AB4B12AC-C3C8-486C-B3FF-7653DC3F8FE3}" type="pres">
      <dgm:prSet presAssocID="{13A8AAF8-F04C-4F81-A78D-C2D3271F2529}" presName="level3hierChild" presStyleCnt="0"/>
      <dgm:spPr/>
    </dgm:pt>
    <dgm:pt modelId="{17E6AB3B-B413-44D4-962F-EEA277AE0715}" type="pres">
      <dgm:prSet presAssocID="{73AB99CC-6599-4781-B871-FA46D1A635CE}" presName="conn2-1" presStyleLbl="parChTrans1D2" presStyleIdx="1" presStyleCnt="3"/>
      <dgm:spPr/>
    </dgm:pt>
    <dgm:pt modelId="{FADBA754-806B-4563-8AA4-016369FD9737}" type="pres">
      <dgm:prSet presAssocID="{73AB99CC-6599-4781-B871-FA46D1A635CE}" presName="connTx" presStyleLbl="parChTrans1D2" presStyleIdx="1" presStyleCnt="3"/>
      <dgm:spPr/>
    </dgm:pt>
    <dgm:pt modelId="{959D5B9E-27D3-4DB2-AF58-7CF2BFEBC077}" type="pres">
      <dgm:prSet presAssocID="{F6499BF7-570F-4B06-A370-835B9544481D}" presName="root2" presStyleCnt="0"/>
      <dgm:spPr/>
    </dgm:pt>
    <dgm:pt modelId="{2E7B49B8-CE8B-4D82-88C1-240E7460C997}" type="pres">
      <dgm:prSet presAssocID="{F6499BF7-570F-4B06-A370-835B9544481D}" presName="LevelTwoTextNode" presStyleLbl="node2" presStyleIdx="1" presStyleCnt="3" custScaleX="188628" custScaleY="78258" custLinFactNeighborX="-25891" custLinFactNeighborY="-6185">
        <dgm:presLayoutVars>
          <dgm:chPref val="3"/>
        </dgm:presLayoutVars>
      </dgm:prSet>
      <dgm:spPr/>
    </dgm:pt>
    <dgm:pt modelId="{A1455D8E-FA84-48A3-88AE-0CEE4968EAD9}" type="pres">
      <dgm:prSet presAssocID="{F6499BF7-570F-4B06-A370-835B9544481D}" presName="level3hierChild" presStyleCnt="0"/>
      <dgm:spPr/>
    </dgm:pt>
    <dgm:pt modelId="{9D4ABC84-7429-4F9B-9721-06757E7A83F9}" type="pres">
      <dgm:prSet presAssocID="{512A78F0-EBDC-4BAE-B375-4A7BE6C1E1E8}" presName="conn2-1" presStyleLbl="parChTrans1D2" presStyleIdx="2" presStyleCnt="3"/>
      <dgm:spPr/>
    </dgm:pt>
    <dgm:pt modelId="{6EBEDFED-F4E4-42CD-A903-F135B2A84E70}" type="pres">
      <dgm:prSet presAssocID="{512A78F0-EBDC-4BAE-B375-4A7BE6C1E1E8}" presName="connTx" presStyleLbl="parChTrans1D2" presStyleIdx="2" presStyleCnt="3"/>
      <dgm:spPr/>
    </dgm:pt>
    <dgm:pt modelId="{EB3FEA52-0A4B-44D8-9DF0-18F5B4CFCE83}" type="pres">
      <dgm:prSet presAssocID="{05F068CE-A3AC-43F8-9F6D-A1301C0EBD0B}" presName="root2" presStyleCnt="0"/>
      <dgm:spPr/>
    </dgm:pt>
    <dgm:pt modelId="{CACF805B-F490-4E4F-BA2A-210628F973F9}" type="pres">
      <dgm:prSet presAssocID="{05F068CE-A3AC-43F8-9F6D-A1301C0EBD0B}" presName="LevelTwoTextNode" presStyleLbl="node2" presStyleIdx="2" presStyleCnt="3" custScaleX="189352" custScaleY="74895" custLinFactNeighborX="-25845" custLinFactNeighborY="-8091">
        <dgm:presLayoutVars>
          <dgm:chPref val="3"/>
        </dgm:presLayoutVars>
      </dgm:prSet>
      <dgm:spPr/>
    </dgm:pt>
    <dgm:pt modelId="{0245EB65-BDC2-4007-A415-F34D37844916}" type="pres">
      <dgm:prSet presAssocID="{05F068CE-A3AC-43F8-9F6D-A1301C0EBD0B}" presName="level3hierChild" presStyleCnt="0"/>
      <dgm:spPr/>
    </dgm:pt>
  </dgm:ptLst>
  <dgm:cxnLst>
    <dgm:cxn modelId="{0C275E02-E8FA-4329-AE1E-5553C2F2106E}" type="presOf" srcId="{F6499BF7-570F-4B06-A370-835B9544481D}" destId="{2E7B49B8-CE8B-4D82-88C1-240E7460C997}" srcOrd="0" destOrd="0" presId="urn:microsoft.com/office/officeart/2005/8/layout/hierarchy2"/>
    <dgm:cxn modelId="{76E0A008-B255-4546-ADFE-2FEA0521A608}" type="presOf" srcId="{05F068CE-A3AC-43F8-9F6D-A1301C0EBD0B}" destId="{CACF805B-F490-4E4F-BA2A-210628F973F9}" srcOrd="0" destOrd="0" presId="urn:microsoft.com/office/officeart/2005/8/layout/hierarchy2"/>
    <dgm:cxn modelId="{9AC52217-9857-4F25-B5C9-38F0F20DC9EA}" srcId="{F4F28CE7-420D-4DA6-9F02-BD2E4509E779}" destId="{F6499BF7-570F-4B06-A370-835B9544481D}" srcOrd="1" destOrd="0" parTransId="{73AB99CC-6599-4781-B871-FA46D1A635CE}" sibTransId="{42EBCBCF-5879-4765-BA65-041073D94864}"/>
    <dgm:cxn modelId="{296C1B33-F628-4B13-B901-6EB3577848E7}" srcId="{F4F28CE7-420D-4DA6-9F02-BD2E4509E779}" destId="{05F068CE-A3AC-43F8-9F6D-A1301C0EBD0B}" srcOrd="2" destOrd="0" parTransId="{512A78F0-EBDC-4BAE-B375-4A7BE6C1E1E8}" sibTransId="{9E2D5E9C-5EAB-417A-A503-E0E59F82053A}"/>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5C06C973-B7B9-447E-A99C-2493720FE15D}" type="presOf" srcId="{73AB99CC-6599-4781-B871-FA46D1A635CE}" destId="{FADBA754-806B-4563-8AA4-016369FD9737}" srcOrd="1" destOrd="0" presId="urn:microsoft.com/office/officeart/2005/8/layout/hierarchy2"/>
    <dgm:cxn modelId="{336A6859-9190-4377-9A3D-8D472469676C}" type="presOf" srcId="{73AB99CC-6599-4781-B871-FA46D1A635CE}" destId="{17E6AB3B-B413-44D4-962F-EEA277AE0715}" srcOrd="0" destOrd="0" presId="urn:microsoft.com/office/officeart/2005/8/layout/hierarchy2"/>
    <dgm:cxn modelId="{84A95380-91DE-438B-9744-C39679FC62AC}" type="presOf" srcId="{512A78F0-EBDC-4BAE-B375-4A7BE6C1E1E8}" destId="{9D4ABC84-7429-4F9B-9721-06757E7A83F9}"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B8BB53CA-92BA-4C38-B409-D5679729864C}" type="presOf" srcId="{512A78F0-EBDC-4BAE-B375-4A7BE6C1E1E8}" destId="{6EBEDFED-F4E4-42CD-A903-F135B2A84E70}" srcOrd="1"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A0E49A47-7289-4A0A-BE75-BC3025E201EF}" type="presParOf" srcId="{7B3A20C3-5056-4C71-83EF-654FCEA79AB7}" destId="{17E6AB3B-B413-44D4-962F-EEA277AE0715}" srcOrd="2" destOrd="0" presId="urn:microsoft.com/office/officeart/2005/8/layout/hierarchy2"/>
    <dgm:cxn modelId="{19346064-9B7A-4EFA-9DE3-05A3C8B8E3AC}" type="presParOf" srcId="{17E6AB3B-B413-44D4-962F-EEA277AE0715}" destId="{FADBA754-806B-4563-8AA4-016369FD9737}" srcOrd="0" destOrd="0" presId="urn:microsoft.com/office/officeart/2005/8/layout/hierarchy2"/>
    <dgm:cxn modelId="{20605F25-1CD4-45AF-9483-D12CE1B21186}" type="presParOf" srcId="{7B3A20C3-5056-4C71-83EF-654FCEA79AB7}" destId="{959D5B9E-27D3-4DB2-AF58-7CF2BFEBC077}" srcOrd="3" destOrd="0" presId="urn:microsoft.com/office/officeart/2005/8/layout/hierarchy2"/>
    <dgm:cxn modelId="{15128250-BBB6-4FD7-B886-909A106057D6}" type="presParOf" srcId="{959D5B9E-27D3-4DB2-AF58-7CF2BFEBC077}" destId="{2E7B49B8-CE8B-4D82-88C1-240E7460C997}" srcOrd="0" destOrd="0" presId="urn:microsoft.com/office/officeart/2005/8/layout/hierarchy2"/>
    <dgm:cxn modelId="{29A11F92-8D26-401C-A57D-8D083D3EC308}" type="presParOf" srcId="{959D5B9E-27D3-4DB2-AF58-7CF2BFEBC077}" destId="{A1455D8E-FA84-48A3-88AE-0CEE4968EAD9}" srcOrd="1" destOrd="0" presId="urn:microsoft.com/office/officeart/2005/8/layout/hierarchy2"/>
    <dgm:cxn modelId="{83F619B2-0C79-4C45-871B-03BD25F26E4F}" type="presParOf" srcId="{7B3A20C3-5056-4C71-83EF-654FCEA79AB7}" destId="{9D4ABC84-7429-4F9B-9721-06757E7A83F9}" srcOrd="4" destOrd="0" presId="urn:microsoft.com/office/officeart/2005/8/layout/hierarchy2"/>
    <dgm:cxn modelId="{04BFEE07-7945-4BD7-B333-07B4DD323E2B}" type="presParOf" srcId="{9D4ABC84-7429-4F9B-9721-06757E7A83F9}" destId="{6EBEDFED-F4E4-42CD-A903-F135B2A84E70}" srcOrd="0" destOrd="0" presId="urn:microsoft.com/office/officeart/2005/8/layout/hierarchy2"/>
    <dgm:cxn modelId="{16DA97B6-D215-4D90-A478-4323E9D57236}" type="presParOf" srcId="{7B3A20C3-5056-4C71-83EF-654FCEA79AB7}" destId="{EB3FEA52-0A4B-44D8-9DF0-18F5B4CFCE83}" srcOrd="5" destOrd="0" presId="urn:microsoft.com/office/officeart/2005/8/layout/hierarchy2"/>
    <dgm:cxn modelId="{CA11C5B0-B7C7-4904-A219-F860175169E9}" type="presParOf" srcId="{EB3FEA52-0A4B-44D8-9DF0-18F5B4CFCE83}" destId="{CACF805B-F490-4E4F-BA2A-210628F973F9}" srcOrd="0" destOrd="0" presId="urn:microsoft.com/office/officeart/2005/8/layout/hierarchy2"/>
    <dgm:cxn modelId="{2B3112BE-E323-4C28-B080-1F7AE90F7DE4}" type="presParOf" srcId="{EB3FEA52-0A4B-44D8-9DF0-18F5B4CFCE83}" destId="{0245EB65-BDC2-4007-A415-F34D37844916}"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BB40EEED-1C6C-4887-95C8-7A431A87451E}"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2CE3C81A-9C85-43CA-B9DF-F756B80DC3BE}">
      <dgm:prSet phldrT="[Text]" custT="1"/>
      <dgm:spPr>
        <a:solidFill>
          <a:srgbClr val="7030A0"/>
        </a:solidFill>
      </dgm:spPr>
      <dgm:t>
        <a:bodyPr/>
        <a:lstStyle/>
        <a:p>
          <a:r>
            <a:rPr lang="nl-NL" sz="2400" i="1" dirty="0"/>
            <a:t>- Tiếp tục thống nhất nhận thức về nền kinh tế thị trường định hướng xã hội chủ nghĩa</a:t>
          </a:r>
          <a:endParaRPr lang="en-US" sz="2400" dirty="0"/>
        </a:p>
      </dgm:t>
    </dgm:pt>
    <dgm:pt modelId="{B2B2F63D-71BF-45D9-8E5A-DD6B90357FBA}" type="parTrans" cxnId="{BC399965-59BC-4D47-9F89-E2A16D788656}">
      <dgm:prSet/>
      <dgm:spPr/>
      <dgm:t>
        <a:bodyPr/>
        <a:lstStyle/>
        <a:p>
          <a:endParaRPr lang="en-US"/>
        </a:p>
      </dgm:t>
    </dgm:pt>
    <dgm:pt modelId="{722F6013-165C-45E5-A18E-7F764CD14A7E}" type="sibTrans" cxnId="{BC399965-59BC-4D47-9F89-E2A16D788656}">
      <dgm:prSet/>
      <dgm:spPr/>
      <dgm:t>
        <a:bodyPr/>
        <a:lstStyle/>
        <a:p>
          <a:endParaRPr lang="en-US"/>
        </a:p>
      </dgm:t>
    </dgm:pt>
    <dgm:pt modelId="{37957175-938C-4708-9CCD-57CB50D6A231}">
      <dgm:prSet phldrT="[Text]"/>
      <dgm:spPr>
        <a:solidFill>
          <a:schemeClr val="accent6">
            <a:lumMod val="50000"/>
          </a:schemeClr>
        </a:solidFill>
      </dgm:spPr>
      <dgm:t>
        <a:bodyPr/>
        <a:lstStyle/>
        <a:p>
          <a:r>
            <a:rPr lang="nl-NL" i="1" dirty="0"/>
            <a:t>Nền kinh tế thị trường định hướng xã hội chủ nghĩa Việt Nam</a:t>
          </a:r>
          <a:r>
            <a:rPr lang="nl-NL" dirty="0"/>
            <a:t> là nền kinh tế vận hành đầy đủ, đồng bộ theo các quy luật của kinh tế thị trường, đồng thời bảo đảm định hướng xã hội chủ nghĩa phù hợp với từng giai đoạn phát triển của đất nước</a:t>
          </a:r>
          <a:endParaRPr lang="en-US" dirty="0"/>
        </a:p>
      </dgm:t>
    </dgm:pt>
    <dgm:pt modelId="{C9F955BB-DF06-417A-8097-810F1A00F42E}" type="parTrans" cxnId="{90D35F32-60E5-445F-8B5B-67FFE9BC89EC}">
      <dgm:prSet/>
      <dgm:spPr/>
      <dgm:t>
        <a:bodyPr/>
        <a:lstStyle/>
        <a:p>
          <a:endParaRPr lang="en-US"/>
        </a:p>
      </dgm:t>
    </dgm:pt>
    <dgm:pt modelId="{8A2EFB24-9595-4AEB-9156-CC433B3A41B6}" type="sibTrans" cxnId="{90D35F32-60E5-445F-8B5B-67FFE9BC89EC}">
      <dgm:prSet/>
      <dgm:spPr/>
      <dgm:t>
        <a:bodyPr/>
        <a:lstStyle/>
        <a:p>
          <a:endParaRPr lang="en-US"/>
        </a:p>
      </dgm:t>
    </dgm:pt>
    <dgm:pt modelId="{45119B15-50BD-4727-82E6-A9938BCF9444}">
      <dgm:prSet phldrT="[Text]"/>
      <dgm:spPr>
        <a:solidFill>
          <a:srgbClr val="5F0154"/>
        </a:solidFill>
      </dgm:spPr>
      <dgm:t>
        <a:bodyPr/>
        <a:lstStyle/>
        <a:p>
          <a:r>
            <a:rPr lang="nl-NL" dirty="0"/>
            <a:t>Có nhiều hình thức sở hữu, nhiều thành phần kinh tế</a:t>
          </a:r>
          <a:endParaRPr lang="en-US" dirty="0"/>
        </a:p>
      </dgm:t>
    </dgm:pt>
    <dgm:pt modelId="{67998665-4F77-416C-9A0A-A3EF1F6BF138}" type="parTrans" cxnId="{AA380F6B-57FE-438C-8D47-C04D1B67755C}">
      <dgm:prSet/>
      <dgm:spPr/>
      <dgm:t>
        <a:bodyPr/>
        <a:lstStyle/>
        <a:p>
          <a:endParaRPr lang="en-US"/>
        </a:p>
      </dgm:t>
    </dgm:pt>
    <dgm:pt modelId="{AEEF6FA3-7575-427C-9AF0-8E45CAD6B638}" type="sibTrans" cxnId="{AA380F6B-57FE-438C-8D47-C04D1B67755C}">
      <dgm:prSet/>
      <dgm:spPr/>
      <dgm:t>
        <a:bodyPr/>
        <a:lstStyle/>
        <a:p>
          <a:endParaRPr lang="en-US"/>
        </a:p>
      </dgm:t>
    </dgm:pt>
    <dgm:pt modelId="{0EE9BE39-9B19-4242-8317-D54C6FD89624}">
      <dgm:prSet phldrT="[Text]"/>
      <dgm:spPr>
        <a:solidFill>
          <a:srgbClr val="AE129F"/>
        </a:solidFill>
      </dgm:spPr>
      <dgm:t>
        <a:bodyPr/>
        <a:lstStyle/>
        <a:p>
          <a:r>
            <a:rPr lang="nl-NL" dirty="0"/>
            <a:t>Các chủ thể thuộc các thành phần kinh tế bình đẳng, hợp tác và cạnh tranh theo pháp luật</a:t>
          </a:r>
          <a:endParaRPr lang="en-US" dirty="0"/>
        </a:p>
      </dgm:t>
    </dgm:pt>
    <dgm:pt modelId="{5A96C9BB-E90F-4307-92C5-29642A8DBDDA}" type="parTrans" cxnId="{CB72E649-2417-41BF-BFAF-60119A6A2970}">
      <dgm:prSet/>
      <dgm:spPr/>
      <dgm:t>
        <a:bodyPr/>
        <a:lstStyle/>
        <a:p>
          <a:endParaRPr lang="en-US"/>
        </a:p>
      </dgm:t>
    </dgm:pt>
    <dgm:pt modelId="{6C1796A7-075A-4520-B65B-5102D136F73C}" type="sibTrans" cxnId="{CB72E649-2417-41BF-BFAF-60119A6A2970}">
      <dgm:prSet/>
      <dgm:spPr/>
      <dgm:t>
        <a:bodyPr/>
        <a:lstStyle/>
        <a:p>
          <a:endParaRPr lang="en-US"/>
        </a:p>
      </dgm:t>
    </dgm:pt>
    <dgm:pt modelId="{479B419C-E5D0-4DAA-91B2-D9219FDFE876}">
      <dgm:prSet phldrT="[Text]"/>
      <dgm:spPr>
        <a:solidFill>
          <a:srgbClr val="002060"/>
        </a:solidFill>
      </dgm:spPr>
      <dgm:t>
        <a:bodyPr/>
        <a:lstStyle/>
        <a:p>
          <a:r>
            <a:rPr lang="nl-NL" dirty="0"/>
            <a:t>Có quan hệ sản xuất tiến bộ phù hợp với trình độ phát triển của lực lượng sản xuất</a:t>
          </a:r>
          <a:endParaRPr lang="en-US" dirty="0"/>
        </a:p>
      </dgm:t>
    </dgm:pt>
    <dgm:pt modelId="{079BD2A4-2656-407D-80B1-422BDABB41FB}" type="parTrans" cxnId="{382747EA-D017-4AAE-8033-61E38B113F63}">
      <dgm:prSet/>
      <dgm:spPr/>
      <dgm:t>
        <a:bodyPr/>
        <a:lstStyle/>
        <a:p>
          <a:endParaRPr lang="en-US"/>
        </a:p>
      </dgm:t>
    </dgm:pt>
    <dgm:pt modelId="{2F25ABE3-5D61-4CB9-9C5C-02834EE380EC}" type="sibTrans" cxnId="{382747EA-D017-4AAE-8033-61E38B113F63}">
      <dgm:prSet/>
      <dgm:spPr/>
      <dgm:t>
        <a:bodyPr/>
        <a:lstStyle/>
        <a:p>
          <a:endParaRPr lang="en-US"/>
        </a:p>
      </dgm:t>
    </dgm:pt>
    <dgm:pt modelId="{56D4A14D-E60E-407C-B7AD-521FBDF5F248}">
      <dgm:prSet phldrT="[Text]"/>
      <dgm:spPr>
        <a:solidFill>
          <a:srgbClr val="0070C0"/>
        </a:solidFill>
      </dgm:spPr>
      <dgm:t>
        <a:bodyPr/>
        <a:lstStyle/>
        <a:p>
          <a:r>
            <a:rPr lang="nl-NL" dirty="0"/>
            <a:t>Nhà nước đóng vai trò chủ đạo và định hướng, xây dựng và hoàn thiện thể chế kinh tế</a:t>
          </a:r>
          <a:endParaRPr lang="en-US" dirty="0"/>
        </a:p>
      </dgm:t>
    </dgm:pt>
    <dgm:pt modelId="{52713466-55DC-44DB-8376-17E42ED24CDC}" type="parTrans" cxnId="{42D26FE9-EA7C-4F5D-B31D-8127BF2C8E84}">
      <dgm:prSet/>
      <dgm:spPr/>
      <dgm:t>
        <a:bodyPr/>
        <a:lstStyle/>
        <a:p>
          <a:endParaRPr lang="en-US"/>
        </a:p>
      </dgm:t>
    </dgm:pt>
    <dgm:pt modelId="{943B0A05-7F6D-4E76-B0B1-6E85685DD002}" type="sibTrans" cxnId="{42D26FE9-EA7C-4F5D-B31D-8127BF2C8E84}">
      <dgm:prSet/>
      <dgm:spPr/>
      <dgm:t>
        <a:bodyPr/>
        <a:lstStyle/>
        <a:p>
          <a:endParaRPr lang="en-US"/>
        </a:p>
      </dgm:t>
    </dgm:pt>
    <dgm:pt modelId="{B49EC4E0-5AC4-46EC-9B2E-682A8D273581}" type="pres">
      <dgm:prSet presAssocID="{BB40EEED-1C6C-4887-95C8-7A431A87451E}" presName="Name0" presStyleCnt="0">
        <dgm:presLayoutVars>
          <dgm:chPref val="1"/>
          <dgm:dir/>
          <dgm:animOne val="branch"/>
          <dgm:animLvl val="lvl"/>
          <dgm:resizeHandles/>
        </dgm:presLayoutVars>
      </dgm:prSet>
      <dgm:spPr/>
    </dgm:pt>
    <dgm:pt modelId="{A5A8032B-4D29-4757-B7A8-7F865C74BC51}" type="pres">
      <dgm:prSet presAssocID="{2CE3C81A-9C85-43CA-B9DF-F756B80DC3BE}" presName="vertOne" presStyleCnt="0"/>
      <dgm:spPr/>
    </dgm:pt>
    <dgm:pt modelId="{4EAC286A-9AB6-488A-B437-8233DF0FEF65}" type="pres">
      <dgm:prSet presAssocID="{2CE3C81A-9C85-43CA-B9DF-F756B80DC3BE}" presName="txOne" presStyleLbl="node0" presStyleIdx="0" presStyleCnt="1" custScaleX="100023" custScaleY="26009">
        <dgm:presLayoutVars>
          <dgm:chPref val="3"/>
        </dgm:presLayoutVars>
      </dgm:prSet>
      <dgm:spPr/>
    </dgm:pt>
    <dgm:pt modelId="{2B5241A3-8E7E-4F75-83FB-4DFB141DB67D}" type="pres">
      <dgm:prSet presAssocID="{2CE3C81A-9C85-43CA-B9DF-F756B80DC3BE}" presName="parTransOne" presStyleCnt="0"/>
      <dgm:spPr/>
    </dgm:pt>
    <dgm:pt modelId="{0C7946FC-76BC-4750-973A-4BEA47E20D50}" type="pres">
      <dgm:prSet presAssocID="{2CE3C81A-9C85-43CA-B9DF-F756B80DC3BE}" presName="horzOne" presStyleCnt="0"/>
      <dgm:spPr/>
    </dgm:pt>
    <dgm:pt modelId="{9628E935-31D5-4ADA-9CCD-721A34DD2BEF}" type="pres">
      <dgm:prSet presAssocID="{37957175-938C-4708-9CCD-57CB50D6A231}" presName="vertTwo" presStyleCnt="0"/>
      <dgm:spPr/>
    </dgm:pt>
    <dgm:pt modelId="{54464627-EA66-4A73-9CE9-6CF0D2F70755}" type="pres">
      <dgm:prSet presAssocID="{37957175-938C-4708-9CCD-57CB50D6A231}" presName="txTwo" presStyleLbl="node2" presStyleIdx="0" presStyleCnt="2" custLinFactNeighborX="-18" custLinFactNeighborY="-4142">
        <dgm:presLayoutVars>
          <dgm:chPref val="3"/>
        </dgm:presLayoutVars>
      </dgm:prSet>
      <dgm:spPr/>
    </dgm:pt>
    <dgm:pt modelId="{06ECE820-D390-42B7-AE4A-1F8BAD9ADACB}" type="pres">
      <dgm:prSet presAssocID="{37957175-938C-4708-9CCD-57CB50D6A231}" presName="parTransTwo" presStyleCnt="0"/>
      <dgm:spPr/>
    </dgm:pt>
    <dgm:pt modelId="{CAD4EF44-8673-4251-AE84-A6FF1C2F0F90}" type="pres">
      <dgm:prSet presAssocID="{37957175-938C-4708-9CCD-57CB50D6A231}" presName="horzTwo" presStyleCnt="0"/>
      <dgm:spPr/>
    </dgm:pt>
    <dgm:pt modelId="{9605B849-9FAB-44E3-AC8F-FD1AF2605334}" type="pres">
      <dgm:prSet presAssocID="{45119B15-50BD-4727-82E6-A9938BCF9444}" presName="vertThree" presStyleCnt="0"/>
      <dgm:spPr/>
    </dgm:pt>
    <dgm:pt modelId="{01A5E8C7-62E6-4349-ABC7-FAF982E3795F}" type="pres">
      <dgm:prSet presAssocID="{45119B15-50BD-4727-82E6-A9938BCF9444}" presName="txThree" presStyleLbl="node3" presStyleIdx="0" presStyleCnt="3">
        <dgm:presLayoutVars>
          <dgm:chPref val="3"/>
        </dgm:presLayoutVars>
      </dgm:prSet>
      <dgm:spPr/>
    </dgm:pt>
    <dgm:pt modelId="{DC5E1548-69FF-499A-B3F7-A85AC41453EC}" type="pres">
      <dgm:prSet presAssocID="{45119B15-50BD-4727-82E6-A9938BCF9444}" presName="horzThree" presStyleCnt="0"/>
      <dgm:spPr/>
    </dgm:pt>
    <dgm:pt modelId="{12E6C672-DE5F-4133-A4A8-7362A609AD67}" type="pres">
      <dgm:prSet presAssocID="{AEEF6FA3-7575-427C-9AF0-8E45CAD6B638}" presName="sibSpaceThree" presStyleCnt="0"/>
      <dgm:spPr/>
    </dgm:pt>
    <dgm:pt modelId="{27559EC7-A359-49C2-AC4F-3A8746D482DF}" type="pres">
      <dgm:prSet presAssocID="{0EE9BE39-9B19-4242-8317-D54C6FD89624}" presName="vertThree" presStyleCnt="0"/>
      <dgm:spPr/>
    </dgm:pt>
    <dgm:pt modelId="{46B9CE2A-0461-42CB-BE42-C6D2B532F123}" type="pres">
      <dgm:prSet presAssocID="{0EE9BE39-9B19-4242-8317-D54C6FD89624}" presName="txThree" presStyleLbl="node3" presStyleIdx="1" presStyleCnt="3">
        <dgm:presLayoutVars>
          <dgm:chPref val="3"/>
        </dgm:presLayoutVars>
      </dgm:prSet>
      <dgm:spPr/>
    </dgm:pt>
    <dgm:pt modelId="{FE809105-187A-4941-9AE2-CAB64538FA99}" type="pres">
      <dgm:prSet presAssocID="{0EE9BE39-9B19-4242-8317-D54C6FD89624}" presName="horzThree" presStyleCnt="0"/>
      <dgm:spPr/>
    </dgm:pt>
    <dgm:pt modelId="{B1F90509-507F-438E-BB15-94886D5AD9C9}" type="pres">
      <dgm:prSet presAssocID="{8A2EFB24-9595-4AEB-9156-CC433B3A41B6}" presName="sibSpaceTwo" presStyleCnt="0"/>
      <dgm:spPr/>
    </dgm:pt>
    <dgm:pt modelId="{6A80462D-D4A8-45B4-A22E-23749FEF9EBD}" type="pres">
      <dgm:prSet presAssocID="{479B419C-E5D0-4DAA-91B2-D9219FDFE876}" presName="vertTwo" presStyleCnt="0"/>
      <dgm:spPr/>
    </dgm:pt>
    <dgm:pt modelId="{7B13C09A-5DB3-4033-9312-3740728A37D1}" type="pres">
      <dgm:prSet presAssocID="{479B419C-E5D0-4DAA-91B2-D9219FDFE876}" presName="txTwo" presStyleLbl="node2" presStyleIdx="1" presStyleCnt="2">
        <dgm:presLayoutVars>
          <dgm:chPref val="3"/>
        </dgm:presLayoutVars>
      </dgm:prSet>
      <dgm:spPr/>
    </dgm:pt>
    <dgm:pt modelId="{F04214B7-FAC5-4BF3-A978-511D3EE157C0}" type="pres">
      <dgm:prSet presAssocID="{479B419C-E5D0-4DAA-91B2-D9219FDFE876}" presName="parTransTwo" presStyleCnt="0"/>
      <dgm:spPr/>
    </dgm:pt>
    <dgm:pt modelId="{A1DF747F-644F-4613-AF20-902B3ED2A4A8}" type="pres">
      <dgm:prSet presAssocID="{479B419C-E5D0-4DAA-91B2-D9219FDFE876}" presName="horzTwo" presStyleCnt="0"/>
      <dgm:spPr/>
    </dgm:pt>
    <dgm:pt modelId="{A86BD4BD-885F-4B76-8039-76D179BB84FF}" type="pres">
      <dgm:prSet presAssocID="{56D4A14D-E60E-407C-B7AD-521FBDF5F248}" presName="vertThree" presStyleCnt="0"/>
      <dgm:spPr/>
    </dgm:pt>
    <dgm:pt modelId="{9FF1D706-F466-4D11-AFBD-7FD065AC78B1}" type="pres">
      <dgm:prSet presAssocID="{56D4A14D-E60E-407C-B7AD-521FBDF5F248}" presName="txThree" presStyleLbl="node3" presStyleIdx="2" presStyleCnt="3">
        <dgm:presLayoutVars>
          <dgm:chPref val="3"/>
        </dgm:presLayoutVars>
      </dgm:prSet>
      <dgm:spPr/>
    </dgm:pt>
    <dgm:pt modelId="{9DE7CCB1-B20A-48F1-B457-178DC67AED75}" type="pres">
      <dgm:prSet presAssocID="{56D4A14D-E60E-407C-B7AD-521FBDF5F248}" presName="horzThree" presStyleCnt="0"/>
      <dgm:spPr/>
    </dgm:pt>
  </dgm:ptLst>
  <dgm:cxnLst>
    <dgm:cxn modelId="{78CDA011-0468-4A2A-A05D-90320D612D40}" type="presOf" srcId="{56D4A14D-E60E-407C-B7AD-521FBDF5F248}" destId="{9FF1D706-F466-4D11-AFBD-7FD065AC78B1}" srcOrd="0" destOrd="0" presId="urn:microsoft.com/office/officeart/2005/8/layout/hierarchy4"/>
    <dgm:cxn modelId="{90D35F32-60E5-445F-8B5B-67FFE9BC89EC}" srcId="{2CE3C81A-9C85-43CA-B9DF-F756B80DC3BE}" destId="{37957175-938C-4708-9CCD-57CB50D6A231}" srcOrd="0" destOrd="0" parTransId="{C9F955BB-DF06-417A-8097-810F1A00F42E}" sibTransId="{8A2EFB24-9595-4AEB-9156-CC433B3A41B6}"/>
    <dgm:cxn modelId="{741D215B-BB21-4FB0-8974-E4F1D7D8A882}" type="presOf" srcId="{37957175-938C-4708-9CCD-57CB50D6A231}" destId="{54464627-EA66-4A73-9CE9-6CF0D2F70755}" srcOrd="0" destOrd="0" presId="urn:microsoft.com/office/officeart/2005/8/layout/hierarchy4"/>
    <dgm:cxn modelId="{BC399965-59BC-4D47-9F89-E2A16D788656}" srcId="{BB40EEED-1C6C-4887-95C8-7A431A87451E}" destId="{2CE3C81A-9C85-43CA-B9DF-F756B80DC3BE}" srcOrd="0" destOrd="0" parTransId="{B2B2F63D-71BF-45D9-8E5A-DD6B90357FBA}" sibTransId="{722F6013-165C-45E5-A18E-7F764CD14A7E}"/>
    <dgm:cxn modelId="{CB72E649-2417-41BF-BFAF-60119A6A2970}" srcId="{37957175-938C-4708-9CCD-57CB50D6A231}" destId="{0EE9BE39-9B19-4242-8317-D54C6FD89624}" srcOrd="1" destOrd="0" parTransId="{5A96C9BB-E90F-4307-92C5-29642A8DBDDA}" sibTransId="{6C1796A7-075A-4520-B65B-5102D136F73C}"/>
    <dgm:cxn modelId="{AA380F6B-57FE-438C-8D47-C04D1B67755C}" srcId="{37957175-938C-4708-9CCD-57CB50D6A231}" destId="{45119B15-50BD-4727-82E6-A9938BCF9444}" srcOrd="0" destOrd="0" parTransId="{67998665-4F77-416C-9A0A-A3EF1F6BF138}" sibTransId="{AEEF6FA3-7575-427C-9AF0-8E45CAD6B638}"/>
    <dgm:cxn modelId="{5E7CEB71-B504-44F1-A33E-3F527061F2D7}" type="presOf" srcId="{2CE3C81A-9C85-43CA-B9DF-F756B80DC3BE}" destId="{4EAC286A-9AB6-488A-B437-8233DF0FEF65}" srcOrd="0" destOrd="0" presId="urn:microsoft.com/office/officeart/2005/8/layout/hierarchy4"/>
    <dgm:cxn modelId="{A5A85F72-8CE1-4B43-98E7-E570EDBC7355}" type="presOf" srcId="{479B419C-E5D0-4DAA-91B2-D9219FDFE876}" destId="{7B13C09A-5DB3-4033-9312-3740728A37D1}" srcOrd="0" destOrd="0" presId="urn:microsoft.com/office/officeart/2005/8/layout/hierarchy4"/>
    <dgm:cxn modelId="{6C454777-8E9D-4707-87C8-D6A1020720E3}" type="presOf" srcId="{45119B15-50BD-4727-82E6-A9938BCF9444}" destId="{01A5E8C7-62E6-4349-ABC7-FAF982E3795F}" srcOrd="0" destOrd="0" presId="urn:microsoft.com/office/officeart/2005/8/layout/hierarchy4"/>
    <dgm:cxn modelId="{5A49F67E-EFEC-44D5-BA0E-30E80709F930}" type="presOf" srcId="{0EE9BE39-9B19-4242-8317-D54C6FD89624}" destId="{46B9CE2A-0461-42CB-BE42-C6D2B532F123}" srcOrd="0" destOrd="0" presId="urn:microsoft.com/office/officeart/2005/8/layout/hierarchy4"/>
    <dgm:cxn modelId="{D06C19D1-DB3A-44A7-947F-73BD2E4D2A54}" type="presOf" srcId="{BB40EEED-1C6C-4887-95C8-7A431A87451E}" destId="{B49EC4E0-5AC4-46EC-9B2E-682A8D273581}" srcOrd="0" destOrd="0" presId="urn:microsoft.com/office/officeart/2005/8/layout/hierarchy4"/>
    <dgm:cxn modelId="{42D26FE9-EA7C-4F5D-B31D-8127BF2C8E84}" srcId="{479B419C-E5D0-4DAA-91B2-D9219FDFE876}" destId="{56D4A14D-E60E-407C-B7AD-521FBDF5F248}" srcOrd="0" destOrd="0" parTransId="{52713466-55DC-44DB-8376-17E42ED24CDC}" sibTransId="{943B0A05-7F6D-4E76-B0B1-6E85685DD002}"/>
    <dgm:cxn modelId="{382747EA-D017-4AAE-8033-61E38B113F63}" srcId="{2CE3C81A-9C85-43CA-B9DF-F756B80DC3BE}" destId="{479B419C-E5D0-4DAA-91B2-D9219FDFE876}" srcOrd="1" destOrd="0" parTransId="{079BD2A4-2656-407D-80B1-422BDABB41FB}" sibTransId="{2F25ABE3-5D61-4CB9-9C5C-02834EE380EC}"/>
    <dgm:cxn modelId="{E62822BC-0BCA-4FD8-B1A3-B43779619F10}" type="presParOf" srcId="{B49EC4E0-5AC4-46EC-9B2E-682A8D273581}" destId="{A5A8032B-4D29-4757-B7A8-7F865C74BC51}" srcOrd="0" destOrd="0" presId="urn:microsoft.com/office/officeart/2005/8/layout/hierarchy4"/>
    <dgm:cxn modelId="{C9D3A6B2-559A-4FEC-B1BD-750F0976010B}" type="presParOf" srcId="{A5A8032B-4D29-4757-B7A8-7F865C74BC51}" destId="{4EAC286A-9AB6-488A-B437-8233DF0FEF65}" srcOrd="0" destOrd="0" presId="urn:microsoft.com/office/officeart/2005/8/layout/hierarchy4"/>
    <dgm:cxn modelId="{6C060538-37CC-48E2-800C-2BF1083655B0}" type="presParOf" srcId="{A5A8032B-4D29-4757-B7A8-7F865C74BC51}" destId="{2B5241A3-8E7E-4F75-83FB-4DFB141DB67D}" srcOrd="1" destOrd="0" presId="urn:microsoft.com/office/officeart/2005/8/layout/hierarchy4"/>
    <dgm:cxn modelId="{F787DA84-06DB-406A-A11C-ED64FCC7B6DA}" type="presParOf" srcId="{A5A8032B-4D29-4757-B7A8-7F865C74BC51}" destId="{0C7946FC-76BC-4750-973A-4BEA47E20D50}" srcOrd="2" destOrd="0" presId="urn:microsoft.com/office/officeart/2005/8/layout/hierarchy4"/>
    <dgm:cxn modelId="{2CDC2C8E-36C8-462F-97D0-9835C7C302FD}" type="presParOf" srcId="{0C7946FC-76BC-4750-973A-4BEA47E20D50}" destId="{9628E935-31D5-4ADA-9CCD-721A34DD2BEF}" srcOrd="0" destOrd="0" presId="urn:microsoft.com/office/officeart/2005/8/layout/hierarchy4"/>
    <dgm:cxn modelId="{B1B4B456-C430-448D-8349-BF27F47A2A47}" type="presParOf" srcId="{9628E935-31D5-4ADA-9CCD-721A34DD2BEF}" destId="{54464627-EA66-4A73-9CE9-6CF0D2F70755}" srcOrd="0" destOrd="0" presId="urn:microsoft.com/office/officeart/2005/8/layout/hierarchy4"/>
    <dgm:cxn modelId="{413D9915-3ECD-4794-A279-66D7F1D6AF29}" type="presParOf" srcId="{9628E935-31D5-4ADA-9CCD-721A34DD2BEF}" destId="{06ECE820-D390-42B7-AE4A-1F8BAD9ADACB}" srcOrd="1" destOrd="0" presId="urn:microsoft.com/office/officeart/2005/8/layout/hierarchy4"/>
    <dgm:cxn modelId="{DF655E8C-9D42-4501-8466-D87453061920}" type="presParOf" srcId="{9628E935-31D5-4ADA-9CCD-721A34DD2BEF}" destId="{CAD4EF44-8673-4251-AE84-A6FF1C2F0F90}" srcOrd="2" destOrd="0" presId="urn:microsoft.com/office/officeart/2005/8/layout/hierarchy4"/>
    <dgm:cxn modelId="{C878A393-C677-4631-9337-E3C4826D2482}" type="presParOf" srcId="{CAD4EF44-8673-4251-AE84-A6FF1C2F0F90}" destId="{9605B849-9FAB-44E3-AC8F-FD1AF2605334}" srcOrd="0" destOrd="0" presId="urn:microsoft.com/office/officeart/2005/8/layout/hierarchy4"/>
    <dgm:cxn modelId="{3DCB6D1D-A3F6-43E2-9461-4EAA788C7D43}" type="presParOf" srcId="{9605B849-9FAB-44E3-AC8F-FD1AF2605334}" destId="{01A5E8C7-62E6-4349-ABC7-FAF982E3795F}" srcOrd="0" destOrd="0" presId="urn:microsoft.com/office/officeart/2005/8/layout/hierarchy4"/>
    <dgm:cxn modelId="{6276F849-BDF5-488D-9003-893ADF43784B}" type="presParOf" srcId="{9605B849-9FAB-44E3-AC8F-FD1AF2605334}" destId="{DC5E1548-69FF-499A-B3F7-A85AC41453EC}" srcOrd="1" destOrd="0" presId="urn:microsoft.com/office/officeart/2005/8/layout/hierarchy4"/>
    <dgm:cxn modelId="{A29229A9-9800-44EE-B8C4-684C7A65C70B}" type="presParOf" srcId="{CAD4EF44-8673-4251-AE84-A6FF1C2F0F90}" destId="{12E6C672-DE5F-4133-A4A8-7362A609AD67}" srcOrd="1" destOrd="0" presId="urn:microsoft.com/office/officeart/2005/8/layout/hierarchy4"/>
    <dgm:cxn modelId="{E585F0A9-EE74-4AD0-90F7-29C455E39120}" type="presParOf" srcId="{CAD4EF44-8673-4251-AE84-A6FF1C2F0F90}" destId="{27559EC7-A359-49C2-AC4F-3A8746D482DF}" srcOrd="2" destOrd="0" presId="urn:microsoft.com/office/officeart/2005/8/layout/hierarchy4"/>
    <dgm:cxn modelId="{A80E5AD6-B67B-4573-8C67-3744379DEEBA}" type="presParOf" srcId="{27559EC7-A359-49C2-AC4F-3A8746D482DF}" destId="{46B9CE2A-0461-42CB-BE42-C6D2B532F123}" srcOrd="0" destOrd="0" presId="urn:microsoft.com/office/officeart/2005/8/layout/hierarchy4"/>
    <dgm:cxn modelId="{BEFC97CE-EDE5-4BA5-B2A2-37CF94CBE4CC}" type="presParOf" srcId="{27559EC7-A359-49C2-AC4F-3A8746D482DF}" destId="{FE809105-187A-4941-9AE2-CAB64538FA99}" srcOrd="1" destOrd="0" presId="urn:microsoft.com/office/officeart/2005/8/layout/hierarchy4"/>
    <dgm:cxn modelId="{13477D51-7174-408A-A931-7AF8B9A6A2DF}" type="presParOf" srcId="{0C7946FC-76BC-4750-973A-4BEA47E20D50}" destId="{B1F90509-507F-438E-BB15-94886D5AD9C9}" srcOrd="1" destOrd="0" presId="urn:microsoft.com/office/officeart/2005/8/layout/hierarchy4"/>
    <dgm:cxn modelId="{52016BFC-D715-4B2C-8D43-CDDDE38BD2B8}" type="presParOf" srcId="{0C7946FC-76BC-4750-973A-4BEA47E20D50}" destId="{6A80462D-D4A8-45B4-A22E-23749FEF9EBD}" srcOrd="2" destOrd="0" presId="urn:microsoft.com/office/officeart/2005/8/layout/hierarchy4"/>
    <dgm:cxn modelId="{1620D28A-BF7F-4884-B60B-80859F147E99}" type="presParOf" srcId="{6A80462D-D4A8-45B4-A22E-23749FEF9EBD}" destId="{7B13C09A-5DB3-4033-9312-3740728A37D1}" srcOrd="0" destOrd="0" presId="urn:microsoft.com/office/officeart/2005/8/layout/hierarchy4"/>
    <dgm:cxn modelId="{DE667597-F2B7-4B60-80FB-B3421EB84965}" type="presParOf" srcId="{6A80462D-D4A8-45B4-A22E-23749FEF9EBD}" destId="{F04214B7-FAC5-4BF3-A978-511D3EE157C0}" srcOrd="1" destOrd="0" presId="urn:microsoft.com/office/officeart/2005/8/layout/hierarchy4"/>
    <dgm:cxn modelId="{4AED47B6-E4CC-4933-8A3C-3BFB49215EA4}" type="presParOf" srcId="{6A80462D-D4A8-45B4-A22E-23749FEF9EBD}" destId="{A1DF747F-644F-4613-AF20-902B3ED2A4A8}" srcOrd="2" destOrd="0" presId="urn:microsoft.com/office/officeart/2005/8/layout/hierarchy4"/>
    <dgm:cxn modelId="{3DBBD0F0-B934-41D4-8BC4-2BB3F557A348}" type="presParOf" srcId="{A1DF747F-644F-4613-AF20-902B3ED2A4A8}" destId="{A86BD4BD-885F-4B76-8039-76D179BB84FF}" srcOrd="0" destOrd="0" presId="urn:microsoft.com/office/officeart/2005/8/layout/hierarchy4"/>
    <dgm:cxn modelId="{4F2B84C5-60A8-4E3F-8293-1D81C517854E}" type="presParOf" srcId="{A86BD4BD-885F-4B76-8039-76D179BB84FF}" destId="{9FF1D706-F466-4D11-AFBD-7FD065AC78B1}" srcOrd="0" destOrd="0" presId="urn:microsoft.com/office/officeart/2005/8/layout/hierarchy4"/>
    <dgm:cxn modelId="{E56E7B5E-A3CA-4652-829E-F0AAC71ACF18}" type="presParOf" srcId="{A86BD4BD-885F-4B76-8039-76D179BB84FF}" destId="{9DE7CCB1-B20A-48F1-B457-178DC67AED75}"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7ED8AE07-2066-483A-B5F2-F41ACC06D36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5C330EEB-268C-4290-910E-EE974B42AD5A}">
      <dgm:prSet phldrT="[Text]"/>
      <dgm:spPr>
        <a:solidFill>
          <a:schemeClr val="accent2">
            <a:lumMod val="50000"/>
          </a:schemeClr>
        </a:solidFill>
      </dgm:spPr>
      <dgm:t>
        <a:bodyPr/>
        <a:lstStyle/>
        <a:p>
          <a:r>
            <a:rPr lang="nl-NL" dirty="0"/>
            <a:t>Thành phần kinh tế</a:t>
          </a:r>
          <a:endParaRPr lang="en-US" dirty="0"/>
        </a:p>
      </dgm:t>
    </dgm:pt>
    <dgm:pt modelId="{D6A36D45-28FC-4C4A-AA92-B39CE1715DFE}" type="parTrans" cxnId="{2D22D05E-673C-4E4E-BD67-2D5D138C0A6B}">
      <dgm:prSet/>
      <dgm:spPr/>
      <dgm:t>
        <a:bodyPr/>
        <a:lstStyle/>
        <a:p>
          <a:endParaRPr lang="en-US"/>
        </a:p>
      </dgm:t>
    </dgm:pt>
    <dgm:pt modelId="{8FFDE77C-A805-46DF-96DA-21A6C8884A1C}" type="sibTrans" cxnId="{2D22D05E-673C-4E4E-BD67-2D5D138C0A6B}">
      <dgm:prSet/>
      <dgm:spPr/>
      <dgm:t>
        <a:bodyPr/>
        <a:lstStyle/>
        <a:p>
          <a:endParaRPr lang="en-US"/>
        </a:p>
      </dgm:t>
    </dgm:pt>
    <dgm:pt modelId="{C947D8D6-C57B-41F8-BC36-FE05C1CD870F}">
      <dgm:prSet phldrT="[Text]" custT="1"/>
      <dgm:spPr>
        <a:solidFill>
          <a:srgbClr val="0000FF"/>
        </a:solidFill>
      </dgm:spPr>
      <dgm:t>
        <a:bodyPr/>
        <a:lstStyle/>
        <a:p>
          <a:r>
            <a:rPr lang="nl-NL" sz="2400" dirty="0"/>
            <a:t>Kinh tế nhà nước </a:t>
          </a:r>
          <a:endParaRPr lang="en-US" sz="2400" dirty="0"/>
        </a:p>
      </dgm:t>
    </dgm:pt>
    <dgm:pt modelId="{76515DA3-38B0-4F27-B71A-BB871594377A}" type="parTrans" cxnId="{9369A2D9-F6C4-40A2-96B1-67893C0CC2C8}">
      <dgm:prSet/>
      <dgm:spPr>
        <a:solidFill>
          <a:srgbClr val="FF0000"/>
        </a:solidFill>
      </dgm:spPr>
      <dgm:t>
        <a:bodyPr/>
        <a:lstStyle/>
        <a:p>
          <a:endParaRPr lang="en-US"/>
        </a:p>
      </dgm:t>
    </dgm:pt>
    <dgm:pt modelId="{2BA1FC01-92F6-49BC-832A-91BCE5E054C8}" type="sibTrans" cxnId="{9369A2D9-F6C4-40A2-96B1-67893C0CC2C8}">
      <dgm:prSet/>
      <dgm:spPr/>
      <dgm:t>
        <a:bodyPr/>
        <a:lstStyle/>
        <a:p>
          <a:endParaRPr lang="en-US"/>
        </a:p>
      </dgm:t>
    </dgm:pt>
    <dgm:pt modelId="{087F2661-C3BF-4B85-9096-DD12A490C029}">
      <dgm:prSet phldrT="[Text]" custT="1"/>
      <dgm:spPr>
        <a:solidFill>
          <a:srgbClr val="0000FF"/>
        </a:solidFill>
      </dgm:spPr>
      <dgm:t>
        <a:bodyPr/>
        <a:lstStyle/>
        <a:p>
          <a:r>
            <a:rPr lang="nl-NL" sz="2400" dirty="0"/>
            <a:t> kinh tế tập thể</a:t>
          </a:r>
          <a:endParaRPr lang="en-US" sz="2400" dirty="0"/>
        </a:p>
      </dgm:t>
    </dgm:pt>
    <dgm:pt modelId="{6D772D46-E7F0-4CA7-A9A4-E44C95DDE48F}" type="parTrans" cxnId="{59FD87B8-1B8D-4C45-AABB-67362A927A74}">
      <dgm:prSet/>
      <dgm:spPr>
        <a:solidFill>
          <a:srgbClr val="FF0000"/>
        </a:solidFill>
      </dgm:spPr>
      <dgm:t>
        <a:bodyPr/>
        <a:lstStyle/>
        <a:p>
          <a:endParaRPr lang="en-US"/>
        </a:p>
      </dgm:t>
    </dgm:pt>
    <dgm:pt modelId="{5DB2A1D4-204B-44BB-BDC0-EC55CD1BFF63}" type="sibTrans" cxnId="{59FD87B8-1B8D-4C45-AABB-67362A927A74}">
      <dgm:prSet/>
      <dgm:spPr/>
      <dgm:t>
        <a:bodyPr/>
        <a:lstStyle/>
        <a:p>
          <a:endParaRPr lang="en-US"/>
        </a:p>
      </dgm:t>
    </dgm:pt>
    <dgm:pt modelId="{4C105B3B-5E8C-4A25-A53A-B045316295C2}">
      <dgm:prSet phldrT="[Text]" custT="1"/>
      <dgm:spPr>
        <a:solidFill>
          <a:srgbClr val="0000FF"/>
        </a:solidFill>
      </dgm:spPr>
      <dgm:t>
        <a:bodyPr/>
        <a:lstStyle/>
        <a:p>
          <a:r>
            <a:rPr lang="nl-NL" sz="2400" dirty="0"/>
            <a:t>kinh tế tư nhân</a:t>
          </a:r>
          <a:endParaRPr lang="en-US" sz="2400" dirty="0"/>
        </a:p>
      </dgm:t>
    </dgm:pt>
    <dgm:pt modelId="{E64AFB5F-0F2F-4A58-9E61-2145C677C3C1}" type="parTrans" cxnId="{74BBC073-1D36-4A9F-93A5-51A38B6515B4}">
      <dgm:prSet/>
      <dgm:spPr>
        <a:solidFill>
          <a:srgbClr val="FF0000"/>
        </a:solidFill>
      </dgm:spPr>
      <dgm:t>
        <a:bodyPr/>
        <a:lstStyle/>
        <a:p>
          <a:endParaRPr lang="en-US"/>
        </a:p>
      </dgm:t>
    </dgm:pt>
    <dgm:pt modelId="{6165BE9B-35F7-4188-881C-7EAEA34A3F01}" type="sibTrans" cxnId="{74BBC073-1D36-4A9F-93A5-51A38B6515B4}">
      <dgm:prSet/>
      <dgm:spPr/>
      <dgm:t>
        <a:bodyPr/>
        <a:lstStyle/>
        <a:p>
          <a:endParaRPr lang="en-US"/>
        </a:p>
      </dgm:t>
    </dgm:pt>
    <dgm:pt modelId="{AE494929-1F66-4B91-A5A3-EB23EBF41E84}">
      <dgm:prSet phldrT="[Text]" custT="1"/>
      <dgm:spPr>
        <a:solidFill>
          <a:srgbClr val="0000FF"/>
        </a:solidFill>
      </dgm:spPr>
      <dgm:t>
        <a:bodyPr/>
        <a:lstStyle/>
        <a:p>
          <a:r>
            <a:rPr lang="nl-NL" sz="2400" dirty="0"/>
            <a:t>kinh tế có vốn đầu tư nước ngoài </a:t>
          </a:r>
          <a:endParaRPr lang="en-US" sz="2400" dirty="0"/>
        </a:p>
      </dgm:t>
    </dgm:pt>
    <dgm:pt modelId="{83EE81D5-B08B-42CB-B86C-27812451D52F}" type="parTrans" cxnId="{19FEAAC7-37D9-47DF-9DC6-F25B03410D45}">
      <dgm:prSet/>
      <dgm:spPr>
        <a:solidFill>
          <a:srgbClr val="FF0000"/>
        </a:solidFill>
      </dgm:spPr>
      <dgm:t>
        <a:bodyPr/>
        <a:lstStyle/>
        <a:p>
          <a:endParaRPr lang="en-US"/>
        </a:p>
      </dgm:t>
    </dgm:pt>
    <dgm:pt modelId="{A54B06B8-7EB2-4FD5-A1CF-00E93FFEB3FE}" type="sibTrans" cxnId="{19FEAAC7-37D9-47DF-9DC6-F25B03410D45}">
      <dgm:prSet/>
      <dgm:spPr/>
      <dgm:t>
        <a:bodyPr/>
        <a:lstStyle/>
        <a:p>
          <a:endParaRPr lang="en-US"/>
        </a:p>
      </dgm:t>
    </dgm:pt>
    <dgm:pt modelId="{FABF4B73-3CA1-473D-8D1B-0524D6EE22FD}" type="pres">
      <dgm:prSet presAssocID="{7ED8AE07-2066-483A-B5F2-F41ACC06D368}" presName="Name0" presStyleCnt="0">
        <dgm:presLayoutVars>
          <dgm:chMax val="1"/>
          <dgm:dir/>
          <dgm:animLvl val="ctr"/>
          <dgm:resizeHandles val="exact"/>
        </dgm:presLayoutVars>
      </dgm:prSet>
      <dgm:spPr/>
    </dgm:pt>
    <dgm:pt modelId="{E4A89E26-EBD4-4C07-87EA-88863221BE7A}" type="pres">
      <dgm:prSet presAssocID="{5C330EEB-268C-4290-910E-EE974B42AD5A}" presName="centerShape" presStyleLbl="node0" presStyleIdx="0" presStyleCnt="1"/>
      <dgm:spPr/>
    </dgm:pt>
    <dgm:pt modelId="{0FFA6708-9AC4-499D-8E03-B172D74EE56C}" type="pres">
      <dgm:prSet presAssocID="{76515DA3-38B0-4F27-B71A-BB871594377A}" presName="parTrans" presStyleLbl="sibTrans2D1" presStyleIdx="0" presStyleCnt="4"/>
      <dgm:spPr/>
    </dgm:pt>
    <dgm:pt modelId="{F39B773C-CEA6-466B-8681-6DD0B1B8F3FC}" type="pres">
      <dgm:prSet presAssocID="{76515DA3-38B0-4F27-B71A-BB871594377A}" presName="connectorText" presStyleLbl="sibTrans2D1" presStyleIdx="0" presStyleCnt="4"/>
      <dgm:spPr/>
    </dgm:pt>
    <dgm:pt modelId="{1B43EAC7-E767-4153-A7CE-2A339776C2E3}" type="pres">
      <dgm:prSet presAssocID="{C947D8D6-C57B-41F8-BC36-FE05C1CD870F}" presName="node" presStyleLbl="node1" presStyleIdx="0" presStyleCnt="4" custScaleX="121568" custScaleY="124670">
        <dgm:presLayoutVars>
          <dgm:bulletEnabled val="1"/>
        </dgm:presLayoutVars>
      </dgm:prSet>
      <dgm:spPr/>
    </dgm:pt>
    <dgm:pt modelId="{97191039-63E7-4BDA-9DF6-C5D7905918DA}" type="pres">
      <dgm:prSet presAssocID="{6D772D46-E7F0-4CA7-A9A4-E44C95DDE48F}" presName="parTrans" presStyleLbl="sibTrans2D1" presStyleIdx="1" presStyleCnt="4"/>
      <dgm:spPr/>
    </dgm:pt>
    <dgm:pt modelId="{A292E999-0C9D-49F9-B665-CE3A4BC6FF97}" type="pres">
      <dgm:prSet presAssocID="{6D772D46-E7F0-4CA7-A9A4-E44C95DDE48F}" presName="connectorText" presStyleLbl="sibTrans2D1" presStyleIdx="1" presStyleCnt="4"/>
      <dgm:spPr/>
    </dgm:pt>
    <dgm:pt modelId="{A6564926-DD8A-443D-8EC1-9966A7916138}" type="pres">
      <dgm:prSet presAssocID="{087F2661-C3BF-4B85-9096-DD12A490C029}" presName="node" presStyleLbl="node1" presStyleIdx="1" presStyleCnt="4" custScaleX="121568" custScaleY="124670">
        <dgm:presLayoutVars>
          <dgm:bulletEnabled val="1"/>
        </dgm:presLayoutVars>
      </dgm:prSet>
      <dgm:spPr/>
    </dgm:pt>
    <dgm:pt modelId="{4E106463-9D75-473B-A577-63F4D86F5003}" type="pres">
      <dgm:prSet presAssocID="{E64AFB5F-0F2F-4A58-9E61-2145C677C3C1}" presName="parTrans" presStyleLbl="sibTrans2D1" presStyleIdx="2" presStyleCnt="4"/>
      <dgm:spPr/>
    </dgm:pt>
    <dgm:pt modelId="{59295C7C-FB00-4CE8-85E4-671CFCB7F9D2}" type="pres">
      <dgm:prSet presAssocID="{E64AFB5F-0F2F-4A58-9E61-2145C677C3C1}" presName="connectorText" presStyleLbl="sibTrans2D1" presStyleIdx="2" presStyleCnt="4"/>
      <dgm:spPr/>
    </dgm:pt>
    <dgm:pt modelId="{51FDE619-9DBA-4CEF-8BE9-882D3CD5B327}" type="pres">
      <dgm:prSet presAssocID="{4C105B3B-5E8C-4A25-A53A-B045316295C2}" presName="node" presStyleLbl="node1" presStyleIdx="2" presStyleCnt="4" custScaleX="121568" custScaleY="124670">
        <dgm:presLayoutVars>
          <dgm:bulletEnabled val="1"/>
        </dgm:presLayoutVars>
      </dgm:prSet>
      <dgm:spPr/>
    </dgm:pt>
    <dgm:pt modelId="{B78BBCCC-99C8-4DF7-B776-483301BDC821}" type="pres">
      <dgm:prSet presAssocID="{83EE81D5-B08B-42CB-B86C-27812451D52F}" presName="parTrans" presStyleLbl="sibTrans2D1" presStyleIdx="3" presStyleCnt="4"/>
      <dgm:spPr/>
    </dgm:pt>
    <dgm:pt modelId="{CD5AEB1D-7D71-48F3-8A46-BF27A33BE30E}" type="pres">
      <dgm:prSet presAssocID="{83EE81D5-B08B-42CB-B86C-27812451D52F}" presName="connectorText" presStyleLbl="sibTrans2D1" presStyleIdx="3" presStyleCnt="4"/>
      <dgm:spPr/>
    </dgm:pt>
    <dgm:pt modelId="{EE68701B-19C7-4E5A-A604-1556D9819376}" type="pres">
      <dgm:prSet presAssocID="{AE494929-1F66-4B91-A5A3-EB23EBF41E84}" presName="node" presStyleLbl="node1" presStyleIdx="3" presStyleCnt="4" custScaleX="121568" custScaleY="124670">
        <dgm:presLayoutVars>
          <dgm:bulletEnabled val="1"/>
        </dgm:presLayoutVars>
      </dgm:prSet>
      <dgm:spPr/>
    </dgm:pt>
  </dgm:ptLst>
  <dgm:cxnLst>
    <dgm:cxn modelId="{2072EA03-5C9D-4CCE-8EE7-AB780FFB73CD}" type="presOf" srcId="{AE494929-1F66-4B91-A5A3-EB23EBF41E84}" destId="{EE68701B-19C7-4E5A-A604-1556D9819376}" srcOrd="0" destOrd="0" presId="urn:microsoft.com/office/officeart/2005/8/layout/radial5"/>
    <dgm:cxn modelId="{97403B05-AFA4-45B2-8E49-46866B8FD8E2}" type="presOf" srcId="{C947D8D6-C57B-41F8-BC36-FE05C1CD870F}" destId="{1B43EAC7-E767-4153-A7CE-2A339776C2E3}" srcOrd="0" destOrd="0" presId="urn:microsoft.com/office/officeart/2005/8/layout/radial5"/>
    <dgm:cxn modelId="{73B86116-4A1D-4A0B-B201-31E9DC037FE5}" type="presOf" srcId="{7ED8AE07-2066-483A-B5F2-F41ACC06D368}" destId="{FABF4B73-3CA1-473D-8D1B-0524D6EE22FD}" srcOrd="0" destOrd="0" presId="urn:microsoft.com/office/officeart/2005/8/layout/radial5"/>
    <dgm:cxn modelId="{7603DA22-2EDC-4195-A664-C5B335FBF866}" type="presOf" srcId="{83EE81D5-B08B-42CB-B86C-27812451D52F}" destId="{CD5AEB1D-7D71-48F3-8A46-BF27A33BE30E}" srcOrd="1" destOrd="0" presId="urn:microsoft.com/office/officeart/2005/8/layout/radial5"/>
    <dgm:cxn modelId="{2D22D05E-673C-4E4E-BD67-2D5D138C0A6B}" srcId="{7ED8AE07-2066-483A-B5F2-F41ACC06D368}" destId="{5C330EEB-268C-4290-910E-EE974B42AD5A}" srcOrd="0" destOrd="0" parTransId="{D6A36D45-28FC-4C4A-AA92-B39CE1715DFE}" sibTransId="{8FFDE77C-A805-46DF-96DA-21A6C8884A1C}"/>
    <dgm:cxn modelId="{753A3348-7460-45C6-9851-08A3DE7883F0}" type="presOf" srcId="{76515DA3-38B0-4F27-B71A-BB871594377A}" destId="{F39B773C-CEA6-466B-8681-6DD0B1B8F3FC}" srcOrd="1" destOrd="0" presId="urn:microsoft.com/office/officeart/2005/8/layout/radial5"/>
    <dgm:cxn modelId="{76A7D56A-101B-4A6E-A019-080A98617AA5}" type="presOf" srcId="{E64AFB5F-0F2F-4A58-9E61-2145C677C3C1}" destId="{4E106463-9D75-473B-A577-63F4D86F5003}" srcOrd="0" destOrd="0" presId="urn:microsoft.com/office/officeart/2005/8/layout/radial5"/>
    <dgm:cxn modelId="{7A64F34E-998A-47CA-BF88-B89F548D97CA}" type="presOf" srcId="{5C330EEB-268C-4290-910E-EE974B42AD5A}" destId="{E4A89E26-EBD4-4C07-87EA-88863221BE7A}" srcOrd="0" destOrd="0" presId="urn:microsoft.com/office/officeart/2005/8/layout/radial5"/>
    <dgm:cxn modelId="{1EE96C50-CA1D-4DD2-AB06-A07007636B9B}" type="presOf" srcId="{6D772D46-E7F0-4CA7-A9A4-E44C95DDE48F}" destId="{97191039-63E7-4BDA-9DF6-C5D7905918DA}" srcOrd="0" destOrd="0" presId="urn:microsoft.com/office/officeart/2005/8/layout/radial5"/>
    <dgm:cxn modelId="{74BBC073-1D36-4A9F-93A5-51A38B6515B4}" srcId="{5C330EEB-268C-4290-910E-EE974B42AD5A}" destId="{4C105B3B-5E8C-4A25-A53A-B045316295C2}" srcOrd="2" destOrd="0" parTransId="{E64AFB5F-0F2F-4A58-9E61-2145C677C3C1}" sibTransId="{6165BE9B-35F7-4188-881C-7EAEA34A3F01}"/>
    <dgm:cxn modelId="{6D714477-29C9-4A3E-987A-F6AA56B1089A}" type="presOf" srcId="{76515DA3-38B0-4F27-B71A-BB871594377A}" destId="{0FFA6708-9AC4-499D-8E03-B172D74EE56C}" srcOrd="0" destOrd="0" presId="urn:microsoft.com/office/officeart/2005/8/layout/radial5"/>
    <dgm:cxn modelId="{726AE47F-FBB1-4BF6-A33C-BC5EE7E3DFC6}" type="presOf" srcId="{4C105B3B-5E8C-4A25-A53A-B045316295C2}" destId="{51FDE619-9DBA-4CEF-8BE9-882D3CD5B327}" srcOrd="0" destOrd="0" presId="urn:microsoft.com/office/officeart/2005/8/layout/radial5"/>
    <dgm:cxn modelId="{38A972AF-F8A1-4AEF-B9D4-E983CE072117}" type="presOf" srcId="{83EE81D5-B08B-42CB-B86C-27812451D52F}" destId="{B78BBCCC-99C8-4DF7-B776-483301BDC821}" srcOrd="0" destOrd="0" presId="urn:microsoft.com/office/officeart/2005/8/layout/radial5"/>
    <dgm:cxn modelId="{59FD87B8-1B8D-4C45-AABB-67362A927A74}" srcId="{5C330EEB-268C-4290-910E-EE974B42AD5A}" destId="{087F2661-C3BF-4B85-9096-DD12A490C029}" srcOrd="1" destOrd="0" parTransId="{6D772D46-E7F0-4CA7-A9A4-E44C95DDE48F}" sibTransId="{5DB2A1D4-204B-44BB-BDC0-EC55CD1BFF63}"/>
    <dgm:cxn modelId="{19FEAAC7-37D9-47DF-9DC6-F25B03410D45}" srcId="{5C330EEB-268C-4290-910E-EE974B42AD5A}" destId="{AE494929-1F66-4B91-A5A3-EB23EBF41E84}" srcOrd="3" destOrd="0" parTransId="{83EE81D5-B08B-42CB-B86C-27812451D52F}" sibTransId="{A54B06B8-7EB2-4FD5-A1CF-00E93FFEB3FE}"/>
    <dgm:cxn modelId="{87E64ECD-B357-45C5-9904-9F2246E7D221}" type="presOf" srcId="{087F2661-C3BF-4B85-9096-DD12A490C029}" destId="{A6564926-DD8A-443D-8EC1-9966A7916138}" srcOrd="0" destOrd="0" presId="urn:microsoft.com/office/officeart/2005/8/layout/radial5"/>
    <dgm:cxn modelId="{9369A2D9-F6C4-40A2-96B1-67893C0CC2C8}" srcId="{5C330EEB-268C-4290-910E-EE974B42AD5A}" destId="{C947D8D6-C57B-41F8-BC36-FE05C1CD870F}" srcOrd="0" destOrd="0" parTransId="{76515DA3-38B0-4F27-B71A-BB871594377A}" sibTransId="{2BA1FC01-92F6-49BC-832A-91BCE5E054C8}"/>
    <dgm:cxn modelId="{5D1B78E5-5820-43E3-A4C6-104221ADC14A}" type="presOf" srcId="{E64AFB5F-0F2F-4A58-9E61-2145C677C3C1}" destId="{59295C7C-FB00-4CE8-85E4-671CFCB7F9D2}" srcOrd="1" destOrd="0" presId="urn:microsoft.com/office/officeart/2005/8/layout/radial5"/>
    <dgm:cxn modelId="{F0160CF0-D4F4-4DD4-AB03-4C8B9085B36F}" type="presOf" srcId="{6D772D46-E7F0-4CA7-A9A4-E44C95DDE48F}" destId="{A292E999-0C9D-49F9-B665-CE3A4BC6FF97}" srcOrd="1" destOrd="0" presId="urn:microsoft.com/office/officeart/2005/8/layout/radial5"/>
    <dgm:cxn modelId="{B5B050FE-07A1-4F7E-AF98-4F903895C82F}" type="presParOf" srcId="{FABF4B73-3CA1-473D-8D1B-0524D6EE22FD}" destId="{E4A89E26-EBD4-4C07-87EA-88863221BE7A}" srcOrd="0" destOrd="0" presId="urn:microsoft.com/office/officeart/2005/8/layout/radial5"/>
    <dgm:cxn modelId="{FAF04212-BBCD-45EE-97F9-55B49E7CAF43}" type="presParOf" srcId="{FABF4B73-3CA1-473D-8D1B-0524D6EE22FD}" destId="{0FFA6708-9AC4-499D-8E03-B172D74EE56C}" srcOrd="1" destOrd="0" presId="urn:microsoft.com/office/officeart/2005/8/layout/radial5"/>
    <dgm:cxn modelId="{063D3749-FFD2-45F4-B48A-0060A24A1B9C}" type="presParOf" srcId="{0FFA6708-9AC4-499D-8E03-B172D74EE56C}" destId="{F39B773C-CEA6-466B-8681-6DD0B1B8F3FC}" srcOrd="0" destOrd="0" presId="urn:microsoft.com/office/officeart/2005/8/layout/radial5"/>
    <dgm:cxn modelId="{BD4EE661-DBDD-40B6-B86D-D82D8000F9C0}" type="presParOf" srcId="{FABF4B73-3CA1-473D-8D1B-0524D6EE22FD}" destId="{1B43EAC7-E767-4153-A7CE-2A339776C2E3}" srcOrd="2" destOrd="0" presId="urn:microsoft.com/office/officeart/2005/8/layout/radial5"/>
    <dgm:cxn modelId="{2DE78ACC-AEC7-44CF-8457-AA29814E2F73}" type="presParOf" srcId="{FABF4B73-3CA1-473D-8D1B-0524D6EE22FD}" destId="{97191039-63E7-4BDA-9DF6-C5D7905918DA}" srcOrd="3" destOrd="0" presId="urn:microsoft.com/office/officeart/2005/8/layout/radial5"/>
    <dgm:cxn modelId="{E5E29599-4907-48E1-978F-ED2278815DA9}" type="presParOf" srcId="{97191039-63E7-4BDA-9DF6-C5D7905918DA}" destId="{A292E999-0C9D-49F9-B665-CE3A4BC6FF97}" srcOrd="0" destOrd="0" presId="urn:microsoft.com/office/officeart/2005/8/layout/radial5"/>
    <dgm:cxn modelId="{EEFE7FA0-4C80-466B-B133-6A2C175936E9}" type="presParOf" srcId="{FABF4B73-3CA1-473D-8D1B-0524D6EE22FD}" destId="{A6564926-DD8A-443D-8EC1-9966A7916138}" srcOrd="4" destOrd="0" presId="urn:microsoft.com/office/officeart/2005/8/layout/radial5"/>
    <dgm:cxn modelId="{5219E48D-ADE2-4843-AA08-4381A229FE08}" type="presParOf" srcId="{FABF4B73-3CA1-473D-8D1B-0524D6EE22FD}" destId="{4E106463-9D75-473B-A577-63F4D86F5003}" srcOrd="5" destOrd="0" presId="urn:microsoft.com/office/officeart/2005/8/layout/radial5"/>
    <dgm:cxn modelId="{A8020F45-E199-4287-A7AB-5B871C41C735}" type="presParOf" srcId="{4E106463-9D75-473B-A577-63F4D86F5003}" destId="{59295C7C-FB00-4CE8-85E4-671CFCB7F9D2}" srcOrd="0" destOrd="0" presId="urn:microsoft.com/office/officeart/2005/8/layout/radial5"/>
    <dgm:cxn modelId="{485D830C-F56A-4259-9BDF-93696263CBCE}" type="presParOf" srcId="{FABF4B73-3CA1-473D-8D1B-0524D6EE22FD}" destId="{51FDE619-9DBA-4CEF-8BE9-882D3CD5B327}" srcOrd="6" destOrd="0" presId="urn:microsoft.com/office/officeart/2005/8/layout/radial5"/>
    <dgm:cxn modelId="{4E5C897A-FB3B-4D7D-8BD6-0850D29706A2}" type="presParOf" srcId="{FABF4B73-3CA1-473D-8D1B-0524D6EE22FD}" destId="{B78BBCCC-99C8-4DF7-B776-483301BDC821}" srcOrd="7" destOrd="0" presId="urn:microsoft.com/office/officeart/2005/8/layout/radial5"/>
    <dgm:cxn modelId="{FB4031D3-0A62-48CC-8521-D787A7A43DF0}" type="presParOf" srcId="{B78BBCCC-99C8-4DF7-B776-483301BDC821}" destId="{CD5AEB1D-7D71-48F3-8A46-BF27A33BE30E}" srcOrd="0" destOrd="0" presId="urn:microsoft.com/office/officeart/2005/8/layout/radial5"/>
    <dgm:cxn modelId="{B038586C-3F67-459A-923B-FBCF5E7F203E}" type="presParOf" srcId="{FABF4B73-3CA1-473D-8D1B-0524D6EE22FD}" destId="{EE68701B-19C7-4E5A-A604-1556D9819376}"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r>
            <a:rPr lang="nl-NL" sz="2400" i="1" dirty="0"/>
            <a:t>Tiếp tục hoàn thiện thể chế về sở hữu, phát triển các thành phần kinh tế, các loại hình doanh nghiệp</a:t>
          </a:r>
          <a:endParaRPr lang="en-US" sz="24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rgbClr val="0070C0"/>
        </a:solidFill>
      </dgm:spPr>
      <dgm:t>
        <a:bodyPr/>
        <a:lstStyle/>
        <a:p>
          <a:r>
            <a:rPr lang="nl-NL" sz="2400" dirty="0"/>
            <a:t>Đẩy nhanh việc xử lý nợ, thoái vốn, cổ phần hoá, cơ cấu lại doanh nghiệp nhà nước; thúc đẩy đổi mới, nâng cao trình độ công nghệ</a:t>
          </a:r>
          <a:endParaRPr lang="en-US" sz="2400" dirty="0"/>
        </a:p>
      </dgm:t>
    </dgm:pt>
    <dgm:pt modelId="{3F90906E-940E-42DC-8563-3CBA46017C8A}" type="parTrans" cxnId="{605B56C4-7385-4861-89AC-CFC5874281B8}">
      <dgm:prSet/>
      <dgm:spPr>
        <a:solidFill>
          <a:srgbClr val="00B050"/>
        </a:solidFill>
      </dgm:spPr>
      <dgm:t>
        <a:bodyPr/>
        <a:lstStyle/>
        <a:p>
          <a:endParaRPr lang="en-US"/>
        </a:p>
      </dgm:t>
    </dgm:pt>
    <dgm:pt modelId="{F61CE4A8-39DD-40B1-A981-EEDEEA31F7EE}" type="sibTrans" cxnId="{605B56C4-7385-4861-89AC-CFC5874281B8}">
      <dgm:prSet/>
      <dgm:spPr/>
      <dgm:t>
        <a:bodyPr/>
        <a:lstStyle/>
        <a:p>
          <a:endParaRPr lang="en-US"/>
        </a:p>
      </dgm:t>
    </dgm:pt>
    <dgm:pt modelId="{490B0588-EDE7-417B-B2E7-4C5DE31F9CBD}">
      <dgm:prSet phldrT="[Text]" custT="1"/>
      <dgm:spPr>
        <a:solidFill>
          <a:srgbClr val="5F0154"/>
        </a:solidFill>
      </dgm:spPr>
      <dgm:t>
        <a:bodyPr/>
        <a:lstStyle/>
        <a:p>
          <a:r>
            <a:rPr lang="nl-NL" sz="2400"/>
            <a:t>Ưu tiên những dự án đầu tư nước ngoài có trình độ công nghệ cao, thân thiện với môi trường</a:t>
          </a:r>
          <a:endParaRPr lang="en-US" sz="2400" dirty="0"/>
        </a:p>
      </dgm:t>
    </dgm:pt>
    <dgm:pt modelId="{DBB2EA22-6421-4758-B85C-3A1022FBD800}" type="parTrans" cxnId="{8076970B-C4BC-475D-98D3-98CE53827356}">
      <dgm:prSet/>
      <dgm:spPr>
        <a:solidFill>
          <a:srgbClr val="00B050"/>
        </a:solidFill>
      </dgm:spPr>
      <dgm:t>
        <a:bodyPr/>
        <a:lstStyle/>
        <a:p>
          <a:endParaRPr lang="en-US"/>
        </a:p>
      </dgm:t>
    </dgm:pt>
    <dgm:pt modelId="{3BDF10A8-F19A-4BF3-B795-CA859DD95A90}" type="sibTrans" cxnId="{8076970B-C4BC-475D-98D3-98CE53827356}">
      <dgm:prSet/>
      <dgm:spPr/>
      <dgm:t>
        <a:bodyPr/>
        <a:lstStyle/>
        <a:p>
          <a:endParaRPr lang="en-US"/>
        </a:p>
      </dgm:t>
    </dgm:pt>
    <dgm:pt modelId="{15C399EE-8609-4EF2-90BE-9E27795C4108}">
      <dgm:prSet phldrT="[Text]" custT="1"/>
      <dgm:spPr>
        <a:solidFill>
          <a:srgbClr val="002060"/>
        </a:solidFill>
      </dgm:spPr>
      <dgm:t>
        <a:bodyPr/>
        <a:lstStyle/>
        <a:p>
          <a:r>
            <a:rPr lang="nl-NL" sz="2400"/>
            <a:t>Hoàn thiện thể chế thúc đẩy phát triển kinh tế tư nhân</a:t>
          </a:r>
          <a:endParaRPr lang="en-US" sz="2400" dirty="0"/>
        </a:p>
      </dgm:t>
    </dgm:pt>
    <dgm:pt modelId="{C2F78F22-12CF-4F01-A449-B1D292976397}" type="parTrans" cxnId="{DDB50139-DE40-4AF4-BCF7-90FFCB538177}">
      <dgm:prSet/>
      <dgm:spPr>
        <a:solidFill>
          <a:srgbClr val="00B050"/>
        </a:solidFill>
      </dgm:spPr>
      <dgm:t>
        <a:bodyPr/>
        <a:lstStyle/>
        <a:p>
          <a:endParaRPr lang="en-US"/>
        </a:p>
      </dgm:t>
    </dgm:pt>
    <dgm:pt modelId="{9E077190-329B-464D-A6BB-F30858866F14}" type="sibTrans" cxnId="{DDB50139-DE40-4AF4-BCF7-90FFCB538177}">
      <dgm:prSet/>
      <dgm:spPr/>
      <dgm:t>
        <a:bodyPr/>
        <a:lstStyle/>
        <a:p>
          <a:endParaRPr lang="en-US"/>
        </a:p>
      </dgm:t>
    </dgm:pt>
    <dgm:pt modelId="{B43DE10A-217E-4FDC-9C68-EF55F76E3987}">
      <dgm:prSet phldrT="[Text]" custT="1"/>
      <dgm:spPr>
        <a:solidFill>
          <a:schemeClr val="accent6">
            <a:lumMod val="75000"/>
          </a:schemeClr>
        </a:solidFill>
      </dgm:spPr>
      <dgm:t>
        <a:bodyPr/>
        <a:lstStyle/>
        <a:p>
          <a:r>
            <a:rPr lang="en-AG" sz="2400" dirty="0"/>
            <a:t>Đ</a:t>
          </a:r>
          <a:r>
            <a:rPr lang="nl-NL" sz="2400" dirty="0"/>
            <a:t>ầu tư vào những ngành, lĩnh vực cần ưu tiên phát triển</a:t>
          </a:r>
          <a:endParaRPr lang="en-US" sz="2400" dirty="0"/>
        </a:p>
      </dgm:t>
    </dgm:pt>
    <dgm:pt modelId="{D3EEB0F0-629A-404F-8477-6F993B3F2864}" type="parTrans" cxnId="{1B540EBD-0409-4BC2-918B-1732D0A5DF99}">
      <dgm:prSet/>
      <dgm:spPr>
        <a:solidFill>
          <a:srgbClr val="00B050"/>
        </a:solidFill>
      </dgm:spPr>
      <dgm:t>
        <a:bodyPr/>
        <a:lstStyle/>
        <a:p>
          <a:endParaRPr lang="en-US"/>
        </a:p>
      </dgm:t>
    </dgm:pt>
    <dgm:pt modelId="{33845C34-3E0D-4327-964F-04D97ABB2D95}" type="sibTrans" cxnId="{1B540EBD-0409-4BC2-918B-1732D0A5DF99}">
      <dgm:prSet/>
      <dgm:spPr/>
      <dgm:t>
        <a:bodyPr/>
        <a:lstStyle/>
        <a:p>
          <a:endParaRPr lang="en-US"/>
        </a:p>
      </dgm:t>
    </dgm:pt>
    <dgm:pt modelId="{B872FBD7-B53E-471A-B539-A48E06609755}">
      <dgm:prSet phldrT="[Text]" custT="1"/>
      <dgm:spPr>
        <a:solidFill>
          <a:schemeClr val="accent2">
            <a:lumMod val="50000"/>
          </a:schemeClr>
        </a:solidFill>
      </dgm:spPr>
      <dgm:t>
        <a:bodyPr/>
        <a:lstStyle/>
        <a:p>
          <a:r>
            <a:rPr lang="nl-NL" sz="2400"/>
            <a:t>Nhà nước có chính sách hỗ trợ, khuyến khích phát triển các mô hình kinh tế hợp tác</a:t>
          </a:r>
          <a:endParaRPr lang="en-US" sz="2400" dirty="0"/>
        </a:p>
      </dgm:t>
    </dgm:pt>
    <dgm:pt modelId="{18B10CC1-AFE4-493E-9F41-9BCFB1DBDDDA}" type="parTrans" cxnId="{F00EF7E4-4AC1-423D-B295-583BD3AEBAAE}">
      <dgm:prSet/>
      <dgm:spPr>
        <a:solidFill>
          <a:srgbClr val="00B050"/>
        </a:solidFill>
      </dgm:spPr>
      <dgm:t>
        <a:bodyPr/>
        <a:lstStyle/>
        <a:p>
          <a:endParaRPr lang="en-US"/>
        </a:p>
      </dgm:t>
    </dgm:pt>
    <dgm:pt modelId="{BB293978-A63D-4104-9FB0-31D72418595A}" type="sibTrans" cxnId="{F00EF7E4-4AC1-423D-B295-583BD3AEBAAE}">
      <dgm:prSet/>
      <dgm:spPr/>
      <dgm:t>
        <a:bodyPr/>
        <a:lstStyle/>
        <a:p>
          <a:endParaRPr lang="en-US"/>
        </a:p>
      </dgm:t>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82035" custScaleY="141539" custLinFactNeighborX="-3669" custLinFactNeighborY="7154"/>
      <dgm:spPr/>
    </dgm:pt>
    <dgm:pt modelId="{16C01FB6-A838-4DEF-9B11-8CFFDBB64131}" type="pres">
      <dgm:prSet presAssocID="{3F90906E-940E-42DC-8563-3CBA46017C8A}" presName="parTrans" presStyleLbl="sibTrans2D1" presStyleIdx="0" presStyleCnt="5"/>
      <dgm:spPr/>
    </dgm:pt>
    <dgm:pt modelId="{0C5100C0-F46D-471D-8021-F94AB1381F89}" type="pres">
      <dgm:prSet presAssocID="{3F90906E-940E-42DC-8563-3CBA46017C8A}" presName="connectorText" presStyleLbl="sibTrans2D1" presStyleIdx="0" presStyleCnt="5"/>
      <dgm:spPr/>
    </dgm:pt>
    <dgm:pt modelId="{4C556A06-47E6-448C-8245-CB89643C4519}" type="pres">
      <dgm:prSet presAssocID="{F054505E-8D25-4113-B994-3AA7C4B716E7}" presName="node" presStyleLbl="node1" presStyleIdx="0" presStyleCnt="5" custScaleX="223725" custScaleY="133764" custRadScaleRad="100050" custRadScaleInc="-5022">
        <dgm:presLayoutVars>
          <dgm:bulletEnabled val="1"/>
        </dgm:presLayoutVars>
      </dgm:prSet>
      <dgm:spPr/>
    </dgm:pt>
    <dgm:pt modelId="{44554F83-8B3B-4BD7-80E7-3DC7ABE0DD98}" type="pres">
      <dgm:prSet presAssocID="{18B10CC1-AFE4-493E-9F41-9BCFB1DBDDDA}" presName="parTrans" presStyleLbl="sibTrans2D1" presStyleIdx="1" presStyleCnt="5" custLinFactNeighborX="0"/>
      <dgm:spPr/>
    </dgm:pt>
    <dgm:pt modelId="{48BB02FF-B408-4D6C-AD45-5E3C6C89E34D}" type="pres">
      <dgm:prSet presAssocID="{18B10CC1-AFE4-493E-9F41-9BCFB1DBDDDA}" presName="connectorText" presStyleLbl="sibTrans2D1" presStyleIdx="1" presStyleCnt="5"/>
      <dgm:spPr/>
    </dgm:pt>
    <dgm:pt modelId="{5F348F97-374B-4D1E-8BCA-F1046F79A64C}" type="pres">
      <dgm:prSet presAssocID="{B872FBD7-B53E-471A-B539-A48E06609755}" presName="node" presStyleLbl="node1" presStyleIdx="1" presStyleCnt="5" custScaleX="146897" custScaleY="128251" custRadScaleRad="118253" custRadScaleInc="-12288">
        <dgm:presLayoutVars>
          <dgm:bulletEnabled val="1"/>
        </dgm:presLayoutVars>
      </dgm:prSet>
      <dgm:spPr/>
    </dgm:pt>
    <dgm:pt modelId="{6369B440-5604-4AF9-89F9-209828C119FA}" type="pres">
      <dgm:prSet presAssocID="{C2F78F22-12CF-4F01-A449-B1D292976397}" presName="parTrans" presStyleLbl="sibTrans2D1" presStyleIdx="2" presStyleCnt="5"/>
      <dgm:spPr/>
    </dgm:pt>
    <dgm:pt modelId="{708DDD23-EB7C-4E30-8295-68CA36F88604}" type="pres">
      <dgm:prSet presAssocID="{C2F78F22-12CF-4F01-A449-B1D292976397}" presName="connectorText" presStyleLbl="sibTrans2D1" presStyleIdx="2" presStyleCnt="5"/>
      <dgm:spPr/>
    </dgm:pt>
    <dgm:pt modelId="{2892C31E-665D-4103-B546-E2E698F427B4}" type="pres">
      <dgm:prSet presAssocID="{15C399EE-8609-4EF2-90BE-9E27795C4108}" presName="node" presStyleLbl="node1" presStyleIdx="2" presStyleCnt="5" custScaleX="164010" custScaleY="133764" custRadScaleRad="136281" custRadScaleInc="-71159">
        <dgm:presLayoutVars>
          <dgm:bulletEnabled val="1"/>
        </dgm:presLayoutVars>
      </dgm:prSet>
      <dgm:spPr/>
    </dgm:pt>
    <dgm:pt modelId="{438C087D-E062-40A7-8A29-E3C55EB5BBE8}" type="pres">
      <dgm:prSet presAssocID="{DBB2EA22-6421-4758-B85C-3A1022FBD800}" presName="parTrans" presStyleLbl="sibTrans2D1" presStyleIdx="3" presStyleCnt="5"/>
      <dgm:spPr/>
    </dgm:pt>
    <dgm:pt modelId="{EDF8280B-2CEE-4694-9CA8-6D1A6CB72F0B}" type="pres">
      <dgm:prSet presAssocID="{DBB2EA22-6421-4758-B85C-3A1022FBD800}" presName="connectorText" presStyleLbl="sibTrans2D1" presStyleIdx="3" presStyleCnt="5"/>
      <dgm:spPr/>
    </dgm:pt>
    <dgm:pt modelId="{2B501882-E946-4C6E-AC1B-38355A7F3D3B}" type="pres">
      <dgm:prSet presAssocID="{490B0588-EDE7-417B-B2E7-4C5DE31F9CBD}" presName="node" presStyleLbl="node1" presStyleIdx="3" presStyleCnt="5" custScaleX="164010" custScaleY="133764" custRadScaleRad="157205" custRadScaleInc="75758">
        <dgm:presLayoutVars>
          <dgm:bulletEnabled val="1"/>
        </dgm:presLayoutVars>
      </dgm:prSet>
      <dgm:spPr/>
    </dgm:pt>
    <dgm:pt modelId="{9A841ED1-1CD2-4461-A98A-B0CEBA87A903}" type="pres">
      <dgm:prSet presAssocID="{D3EEB0F0-629A-404F-8477-6F993B3F2864}" presName="parTrans" presStyleLbl="sibTrans2D1" presStyleIdx="4" presStyleCnt="5" custLinFactNeighborX="0"/>
      <dgm:spPr/>
    </dgm:pt>
    <dgm:pt modelId="{3AB5F8BB-8DAD-4629-B964-6AE11F5B0126}" type="pres">
      <dgm:prSet presAssocID="{D3EEB0F0-629A-404F-8477-6F993B3F2864}" presName="connectorText" presStyleLbl="sibTrans2D1" presStyleIdx="4" presStyleCnt="5"/>
      <dgm:spPr/>
    </dgm:pt>
    <dgm:pt modelId="{75A8C93A-70E3-4269-A427-C59785F46E7F}" type="pres">
      <dgm:prSet presAssocID="{B43DE10A-217E-4FDC-9C68-EF55F76E3987}" presName="node" presStyleLbl="node1" presStyleIdx="4" presStyleCnt="5" custScaleX="169092" custScaleY="131569" custRadScaleRad="136834" custRadScaleInc="-1853">
        <dgm:presLayoutVars>
          <dgm:bulletEnabled val="1"/>
        </dgm:presLayoutVars>
      </dgm:prSet>
      <dgm:spPr/>
    </dgm:pt>
  </dgm:ptLst>
  <dgm:cxnLst>
    <dgm:cxn modelId="{3835AF07-F90B-4D61-856B-1CE39A3DA3CC}" type="presOf" srcId="{DBB2EA22-6421-4758-B85C-3A1022FBD800}" destId="{EDF8280B-2CEE-4694-9CA8-6D1A6CB72F0B}" srcOrd="1" destOrd="0" presId="urn:microsoft.com/office/officeart/2005/8/layout/radial5"/>
    <dgm:cxn modelId="{BC8EE20A-4F3E-48C6-B467-3B8B609BA973}" type="presOf" srcId="{18B10CC1-AFE4-493E-9F41-9BCFB1DBDDDA}" destId="{48BB02FF-B408-4D6C-AD45-5E3C6C89E34D}" srcOrd="1" destOrd="0" presId="urn:microsoft.com/office/officeart/2005/8/layout/radial5"/>
    <dgm:cxn modelId="{8076970B-C4BC-475D-98D3-98CE53827356}" srcId="{FA690AD2-AA9A-46D4-8A0F-06637B27B6A8}" destId="{490B0588-EDE7-417B-B2E7-4C5DE31F9CBD}" srcOrd="3" destOrd="0" parTransId="{DBB2EA22-6421-4758-B85C-3A1022FBD800}" sibTransId="{3BDF10A8-F19A-4BF3-B795-CA859DD95A90}"/>
    <dgm:cxn modelId="{ABDD3319-A46A-47C4-B619-C71D7B7934D4}" type="presOf" srcId="{D3EEB0F0-629A-404F-8477-6F993B3F2864}" destId="{3AB5F8BB-8DAD-4629-B964-6AE11F5B0126}" srcOrd="1" destOrd="0" presId="urn:microsoft.com/office/officeart/2005/8/layout/radial5"/>
    <dgm:cxn modelId="{6228BE1D-CCC6-496B-94CC-474A8E960EBC}" type="presOf" srcId="{15C399EE-8609-4EF2-90BE-9E27795C4108}" destId="{2892C31E-665D-4103-B546-E2E698F427B4}" srcOrd="0" destOrd="0" presId="urn:microsoft.com/office/officeart/2005/8/layout/radial5"/>
    <dgm:cxn modelId="{673EA322-CC24-498B-ACD8-338A8DD85A75}" type="presOf" srcId="{C2F78F22-12CF-4F01-A449-B1D292976397}" destId="{708DDD23-EB7C-4E30-8295-68CA36F88604}" srcOrd="1" destOrd="0" presId="urn:microsoft.com/office/officeart/2005/8/layout/radial5"/>
    <dgm:cxn modelId="{3AD79837-4BAD-4D59-9E65-42BAF57C1C2F}" type="presOf" srcId="{FA690AD2-AA9A-46D4-8A0F-06637B27B6A8}" destId="{525C2176-9750-406F-868A-A4BB8799F30C}" srcOrd="0" destOrd="0" presId="urn:microsoft.com/office/officeart/2005/8/layout/radial5"/>
    <dgm:cxn modelId="{DDB50139-DE40-4AF4-BCF7-90FFCB538177}" srcId="{FA690AD2-AA9A-46D4-8A0F-06637B27B6A8}" destId="{15C399EE-8609-4EF2-90BE-9E27795C4108}" srcOrd="2" destOrd="0" parTransId="{C2F78F22-12CF-4F01-A449-B1D292976397}" sibTransId="{9E077190-329B-464D-A6BB-F30858866F14}"/>
    <dgm:cxn modelId="{ED621D39-DC62-47C9-9EE4-30BA63D5DDCE}" type="presOf" srcId="{F054505E-8D25-4113-B994-3AA7C4B716E7}" destId="{4C556A06-47E6-448C-8245-CB89643C4519}"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197C936E-5560-4683-B852-7EE2608C4208}" type="presOf" srcId="{3478A361-74FD-40A5-91E0-65B897311A36}" destId="{C7EE87D2-123A-4F8E-AA53-33570750C8DC}" srcOrd="0" destOrd="0" presId="urn:microsoft.com/office/officeart/2005/8/layout/radial5"/>
    <dgm:cxn modelId="{ADEF4381-8013-41E5-B686-2E4CBBD83C3B}" type="presOf" srcId="{DBB2EA22-6421-4758-B85C-3A1022FBD800}" destId="{438C087D-E062-40A7-8A29-E3C55EB5BBE8}" srcOrd="0" destOrd="0" presId="urn:microsoft.com/office/officeart/2005/8/layout/radial5"/>
    <dgm:cxn modelId="{CBABC49B-AFFC-4B98-92B8-93EA7043E53E}" type="presOf" srcId="{B43DE10A-217E-4FDC-9C68-EF55F76E3987}" destId="{75A8C93A-70E3-4269-A427-C59785F46E7F}" srcOrd="0" destOrd="0" presId="urn:microsoft.com/office/officeart/2005/8/layout/radial5"/>
    <dgm:cxn modelId="{87628CA5-A9A1-49B5-AD10-4113800FB502}" type="presOf" srcId="{B872FBD7-B53E-471A-B539-A48E06609755}" destId="{5F348F97-374B-4D1E-8BCA-F1046F79A64C}" srcOrd="0" destOrd="0" presId="urn:microsoft.com/office/officeart/2005/8/layout/radial5"/>
    <dgm:cxn modelId="{D12C84A6-569D-4FED-B747-A14FAD42816F}" type="presOf" srcId="{D3EEB0F0-629A-404F-8477-6F993B3F2864}" destId="{9A841ED1-1CD2-4461-A98A-B0CEBA87A903}" srcOrd="0" destOrd="0" presId="urn:microsoft.com/office/officeart/2005/8/layout/radial5"/>
    <dgm:cxn modelId="{F34134AA-A9B9-4FE3-B363-2A1751A60594}" type="presOf" srcId="{18B10CC1-AFE4-493E-9F41-9BCFB1DBDDDA}" destId="{44554F83-8B3B-4BD7-80E7-3DC7ABE0DD98}" srcOrd="0" destOrd="0" presId="urn:microsoft.com/office/officeart/2005/8/layout/radial5"/>
    <dgm:cxn modelId="{1B540EBD-0409-4BC2-918B-1732D0A5DF99}" srcId="{FA690AD2-AA9A-46D4-8A0F-06637B27B6A8}" destId="{B43DE10A-217E-4FDC-9C68-EF55F76E3987}" srcOrd="4" destOrd="0" parTransId="{D3EEB0F0-629A-404F-8477-6F993B3F2864}" sibTransId="{33845C34-3E0D-4327-964F-04D97ABB2D9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F00EF7E4-4AC1-423D-B295-583BD3AEBAAE}" srcId="{FA690AD2-AA9A-46D4-8A0F-06637B27B6A8}" destId="{B872FBD7-B53E-471A-B539-A48E06609755}" srcOrd="1" destOrd="0" parTransId="{18B10CC1-AFE4-493E-9F41-9BCFB1DBDDDA}" sibTransId="{BB293978-A63D-4104-9FB0-31D72418595A}"/>
    <dgm:cxn modelId="{B2CEAEE5-D78E-43C5-A8F3-ABF3BE19EC04}" type="presOf" srcId="{C2F78F22-12CF-4F01-A449-B1D292976397}" destId="{6369B440-5604-4AF9-89F9-209828C119FA}" srcOrd="0" destOrd="0" presId="urn:microsoft.com/office/officeart/2005/8/layout/radial5"/>
    <dgm:cxn modelId="{072D9EEA-9E8C-4F1C-873F-EF0FF80450E2}" type="presOf" srcId="{490B0588-EDE7-417B-B2E7-4C5DE31F9CBD}" destId="{2B501882-E946-4C6E-AC1B-38355A7F3D3B}"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17D7C9E5-A140-4C4B-B944-00E507CA985F}" type="presParOf" srcId="{C7EE87D2-123A-4F8E-AA53-33570750C8DC}" destId="{44554F83-8B3B-4BD7-80E7-3DC7ABE0DD98}" srcOrd="3" destOrd="0" presId="urn:microsoft.com/office/officeart/2005/8/layout/radial5"/>
    <dgm:cxn modelId="{AE189EC6-1CF7-4C7D-9DCF-37746893AEC9}" type="presParOf" srcId="{44554F83-8B3B-4BD7-80E7-3DC7ABE0DD98}" destId="{48BB02FF-B408-4D6C-AD45-5E3C6C89E34D}" srcOrd="0" destOrd="0" presId="urn:microsoft.com/office/officeart/2005/8/layout/radial5"/>
    <dgm:cxn modelId="{AB83D594-C41B-4004-8DFB-8D3FADC448D5}" type="presParOf" srcId="{C7EE87D2-123A-4F8E-AA53-33570750C8DC}" destId="{5F348F97-374B-4D1E-8BCA-F1046F79A64C}" srcOrd="4" destOrd="0" presId="urn:microsoft.com/office/officeart/2005/8/layout/radial5"/>
    <dgm:cxn modelId="{2DDBE076-4D1E-4AA0-B62D-67ED9B45E04B}" type="presParOf" srcId="{C7EE87D2-123A-4F8E-AA53-33570750C8DC}" destId="{6369B440-5604-4AF9-89F9-209828C119FA}" srcOrd="5" destOrd="0" presId="urn:microsoft.com/office/officeart/2005/8/layout/radial5"/>
    <dgm:cxn modelId="{85F404BC-4898-4042-A3C1-E84A1AD5DC04}" type="presParOf" srcId="{6369B440-5604-4AF9-89F9-209828C119FA}" destId="{708DDD23-EB7C-4E30-8295-68CA36F88604}" srcOrd="0" destOrd="0" presId="urn:microsoft.com/office/officeart/2005/8/layout/radial5"/>
    <dgm:cxn modelId="{765725A5-025C-485A-BFD2-6D6E577E60F8}" type="presParOf" srcId="{C7EE87D2-123A-4F8E-AA53-33570750C8DC}" destId="{2892C31E-665D-4103-B546-E2E698F427B4}" srcOrd="6" destOrd="0" presId="urn:microsoft.com/office/officeart/2005/8/layout/radial5"/>
    <dgm:cxn modelId="{044A9234-7576-45ED-A273-74FD0F832EEB}" type="presParOf" srcId="{C7EE87D2-123A-4F8E-AA53-33570750C8DC}" destId="{438C087D-E062-40A7-8A29-E3C55EB5BBE8}" srcOrd="7" destOrd="0" presId="urn:microsoft.com/office/officeart/2005/8/layout/radial5"/>
    <dgm:cxn modelId="{95BD1416-86A2-42FE-B185-494D8FF61A2F}" type="presParOf" srcId="{438C087D-E062-40A7-8A29-E3C55EB5BBE8}" destId="{EDF8280B-2CEE-4694-9CA8-6D1A6CB72F0B}" srcOrd="0" destOrd="0" presId="urn:microsoft.com/office/officeart/2005/8/layout/radial5"/>
    <dgm:cxn modelId="{64208EA0-4E04-4526-9CA6-A732C006EA05}" type="presParOf" srcId="{C7EE87D2-123A-4F8E-AA53-33570750C8DC}" destId="{2B501882-E946-4C6E-AC1B-38355A7F3D3B}" srcOrd="8" destOrd="0" presId="urn:microsoft.com/office/officeart/2005/8/layout/radial5"/>
    <dgm:cxn modelId="{3C860210-EB25-4B4A-934A-181A31957BBF}" type="presParOf" srcId="{C7EE87D2-123A-4F8E-AA53-33570750C8DC}" destId="{9A841ED1-1CD2-4461-A98A-B0CEBA87A903}" srcOrd="9" destOrd="0" presId="urn:microsoft.com/office/officeart/2005/8/layout/radial5"/>
    <dgm:cxn modelId="{C4C84985-2576-4736-851C-2BEF191E9C29}" type="presParOf" srcId="{9A841ED1-1CD2-4461-A98A-B0CEBA87A903}" destId="{3AB5F8BB-8DAD-4629-B964-6AE11F5B0126}" srcOrd="0" destOrd="0" presId="urn:microsoft.com/office/officeart/2005/8/layout/radial5"/>
    <dgm:cxn modelId="{C0F200D9-4DCB-439E-A447-B73BF86D42E1}" type="presParOf" srcId="{C7EE87D2-123A-4F8E-AA53-33570750C8DC}" destId="{75A8C93A-70E3-4269-A427-C59785F46E7F}"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r>
            <a:rPr lang="nl-NL" sz="2400" i="1" dirty="0"/>
            <a:t>Phát triển đồng bộ các yếu tố thị trường và các loại thị trường</a:t>
          </a:r>
          <a:endParaRPr lang="en-US" sz="24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chemeClr val="accent2">
            <a:lumMod val="75000"/>
          </a:schemeClr>
        </a:solidFill>
      </dgm:spPr>
      <dgm:t>
        <a:bodyPr/>
        <a:lstStyle/>
        <a:p>
          <a:r>
            <a:rPr lang="nl-NL" sz="2400"/>
            <a:t>Thực hiện nhất quán cơ chế giá thị trường đối với hàng hoá, dịch vụ, kể cả các dịch vụ công cơ bản</a:t>
          </a:r>
          <a:endParaRPr lang="en-US" sz="2400" dirty="0"/>
        </a:p>
      </dgm:t>
    </dgm:pt>
    <dgm:pt modelId="{3F90906E-940E-42DC-8563-3CBA46017C8A}" type="parTrans" cxnId="{605B56C4-7385-4861-89AC-CFC5874281B8}">
      <dgm:prSet/>
      <dgm:spPr>
        <a:solidFill>
          <a:srgbClr val="FF0000"/>
        </a:solidFill>
      </dgm:spPr>
      <dgm:t>
        <a:bodyPr/>
        <a:lstStyle/>
        <a:p>
          <a:endParaRPr lang="en-US"/>
        </a:p>
      </dgm:t>
    </dgm:pt>
    <dgm:pt modelId="{F61CE4A8-39DD-40B1-A981-EEDEEA31F7EE}" type="sibTrans" cxnId="{605B56C4-7385-4861-89AC-CFC5874281B8}">
      <dgm:prSet/>
      <dgm:spPr/>
      <dgm:t>
        <a:bodyPr/>
        <a:lstStyle/>
        <a:p>
          <a:endParaRPr lang="en-US"/>
        </a:p>
      </dgm:t>
    </dgm:pt>
    <dgm:pt modelId="{9AC451DB-465B-42D9-A63B-4F24F0E87C3D}">
      <dgm:prSet phldrT="[Text]" custT="1"/>
      <dgm:spPr>
        <a:solidFill>
          <a:schemeClr val="accent2">
            <a:lumMod val="75000"/>
          </a:schemeClr>
        </a:solidFill>
      </dgm:spPr>
      <dgm:t>
        <a:bodyPr/>
        <a:lstStyle/>
        <a:p>
          <a:r>
            <a:rPr lang="nl-NL" sz="2400" dirty="0"/>
            <a:t>Phát triển đồng bộ, nâng cao hiệu quả hoạt động của các thị trường tài chính, tiền tệ, thị trường chứng khoán</a:t>
          </a:r>
          <a:endParaRPr lang="en-US" sz="2400" dirty="0"/>
        </a:p>
      </dgm:t>
    </dgm:pt>
    <dgm:pt modelId="{1DDDD3A3-340A-4D02-B8F6-14497B2E77FA}" type="parTrans" cxnId="{39D66E49-26A5-42B6-A654-ED09BC0C4CA2}">
      <dgm:prSet/>
      <dgm:spPr>
        <a:solidFill>
          <a:srgbClr val="FF0000"/>
        </a:solidFill>
      </dgm:spPr>
      <dgm:t>
        <a:bodyPr/>
        <a:lstStyle/>
        <a:p>
          <a:endParaRPr lang="en-US"/>
        </a:p>
      </dgm:t>
    </dgm:pt>
    <dgm:pt modelId="{31A88A48-C463-4498-8CB1-24564BC702F9}" type="sibTrans" cxnId="{39D66E49-26A5-42B6-A654-ED09BC0C4CA2}">
      <dgm:prSet/>
      <dgm:spPr/>
      <dgm:t>
        <a:bodyPr/>
        <a:lstStyle/>
        <a:p>
          <a:endParaRPr lang="en-US"/>
        </a:p>
      </dgm:t>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58551" custScaleY="156232" custLinFactNeighborX="-28390" custLinFactNeighborY="36531"/>
      <dgm:spPr/>
    </dgm:pt>
    <dgm:pt modelId="{16C01FB6-A838-4DEF-9B11-8CFFDBB64131}" type="pres">
      <dgm:prSet presAssocID="{3F90906E-940E-42DC-8563-3CBA46017C8A}" presName="parTrans" presStyleLbl="sibTrans2D1" presStyleIdx="0" presStyleCnt="2"/>
      <dgm:spPr/>
    </dgm:pt>
    <dgm:pt modelId="{0C5100C0-F46D-471D-8021-F94AB1381F89}" type="pres">
      <dgm:prSet presAssocID="{3F90906E-940E-42DC-8563-3CBA46017C8A}" presName="connectorText" presStyleLbl="sibTrans2D1" presStyleIdx="0" presStyleCnt="2"/>
      <dgm:spPr/>
    </dgm:pt>
    <dgm:pt modelId="{4C556A06-47E6-448C-8245-CB89643C4519}" type="pres">
      <dgm:prSet presAssocID="{F054505E-8D25-4113-B994-3AA7C4B716E7}" presName="node" presStyleLbl="node1" presStyleIdx="0" presStyleCnt="2" custScaleX="177506" custScaleY="174904" custRadScaleRad="174404" custRadScaleInc="-70242">
        <dgm:presLayoutVars>
          <dgm:bulletEnabled val="1"/>
        </dgm:presLayoutVars>
      </dgm:prSet>
      <dgm:spPr/>
    </dgm:pt>
    <dgm:pt modelId="{E22B578B-A2AF-43D7-89D9-73B92A4A82BC}" type="pres">
      <dgm:prSet presAssocID="{1DDDD3A3-340A-4D02-B8F6-14497B2E77FA}" presName="parTrans" presStyleLbl="sibTrans2D1" presStyleIdx="1" presStyleCnt="2"/>
      <dgm:spPr/>
    </dgm:pt>
    <dgm:pt modelId="{9AF7D768-807E-4A7E-AEAC-D8620478E34D}" type="pres">
      <dgm:prSet presAssocID="{1DDDD3A3-340A-4D02-B8F6-14497B2E77FA}" presName="connectorText" presStyleLbl="sibTrans2D1" presStyleIdx="1" presStyleCnt="2"/>
      <dgm:spPr/>
    </dgm:pt>
    <dgm:pt modelId="{D943BBCC-B42E-4F4A-8E7C-CF280E604A91}" type="pres">
      <dgm:prSet presAssocID="{9AC451DB-465B-42D9-A63B-4F24F0E87C3D}" presName="node" presStyleLbl="node1" presStyleIdx="1" presStyleCnt="2" custScaleX="189124" custScaleY="172681" custRadScaleRad="90606" custRadScaleInc="-152480">
        <dgm:presLayoutVars>
          <dgm:bulletEnabled val="1"/>
        </dgm:presLayoutVars>
      </dgm:prSet>
      <dgm:spPr/>
    </dgm:pt>
  </dgm:ptLst>
  <dgm:cxnLst>
    <dgm:cxn modelId="{3AD79837-4BAD-4D59-9E65-42BAF57C1C2F}" type="presOf" srcId="{FA690AD2-AA9A-46D4-8A0F-06637B27B6A8}" destId="{525C2176-9750-406F-868A-A4BB8799F30C}" srcOrd="0" destOrd="0" presId="urn:microsoft.com/office/officeart/2005/8/layout/radial5"/>
    <dgm:cxn modelId="{ED621D39-DC62-47C9-9EE4-30BA63D5DDCE}" type="presOf" srcId="{F054505E-8D25-4113-B994-3AA7C4B716E7}" destId="{4C556A06-47E6-448C-8245-CB89643C4519}"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1E226749-EA2B-4E6B-92B3-0470621C0B0B}" type="presOf" srcId="{1DDDD3A3-340A-4D02-B8F6-14497B2E77FA}" destId="{E22B578B-A2AF-43D7-89D9-73B92A4A82BC}" srcOrd="0" destOrd="0" presId="urn:microsoft.com/office/officeart/2005/8/layout/radial5"/>
    <dgm:cxn modelId="{39D66E49-26A5-42B6-A654-ED09BC0C4CA2}" srcId="{FA690AD2-AA9A-46D4-8A0F-06637B27B6A8}" destId="{9AC451DB-465B-42D9-A63B-4F24F0E87C3D}" srcOrd="1" destOrd="0" parTransId="{1DDDD3A3-340A-4D02-B8F6-14497B2E77FA}" sibTransId="{31A88A48-C463-4498-8CB1-24564BC702F9}"/>
    <dgm:cxn modelId="{197C936E-5560-4683-B852-7EE2608C4208}" type="presOf" srcId="{3478A361-74FD-40A5-91E0-65B897311A36}" destId="{C7EE87D2-123A-4F8E-AA53-33570750C8DC}" srcOrd="0" destOrd="0" presId="urn:microsoft.com/office/officeart/2005/8/layout/radial5"/>
    <dgm:cxn modelId="{323D18AD-F1F6-4195-8D12-56DB973AE6A9}" type="presOf" srcId="{1DDDD3A3-340A-4D02-B8F6-14497B2E77FA}" destId="{9AF7D768-807E-4A7E-AEAC-D8620478E34D}" srcOrd="1" destOrd="0" presId="urn:microsoft.com/office/officeart/2005/8/layout/radial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DB70C4F2-A780-4DFA-A68F-591C3B2081B7}" type="presOf" srcId="{9AC451DB-465B-42D9-A63B-4F24F0E87C3D}" destId="{D943BBCC-B42E-4F4A-8E7C-CF280E604A91}"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D9BF64E7-B55B-47E2-A5B1-F5283CCA4737}" type="presParOf" srcId="{C7EE87D2-123A-4F8E-AA53-33570750C8DC}" destId="{E22B578B-A2AF-43D7-89D9-73B92A4A82BC}" srcOrd="3" destOrd="0" presId="urn:microsoft.com/office/officeart/2005/8/layout/radial5"/>
    <dgm:cxn modelId="{1BEEDC99-F388-401A-9EF9-49A498FF713F}" type="presParOf" srcId="{E22B578B-A2AF-43D7-89D9-73B92A4A82BC}" destId="{9AF7D768-807E-4A7E-AEAC-D8620478E34D}" srcOrd="0" destOrd="0" presId="urn:microsoft.com/office/officeart/2005/8/layout/radial5"/>
    <dgm:cxn modelId="{55AAA4E6-36F2-4203-B5F0-E4B5954EADEC}" type="presParOf" srcId="{C7EE87D2-123A-4F8E-AA53-33570750C8DC}" destId="{D943BBCC-B42E-4F4A-8E7C-CF280E604A91}" srcOrd="4"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pPr algn="ctr"/>
          <a:r>
            <a:rPr lang="nl-NL" sz="2400" i="1" dirty="0"/>
            <a:t>Đẩy mạnh, nâng cao hiệu quả hội nhập kinh tế quốc tế</a:t>
          </a:r>
          <a:endParaRPr lang="en-US" sz="24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chemeClr val="accent2">
            <a:lumMod val="75000"/>
          </a:schemeClr>
        </a:solidFill>
      </dgm:spPr>
      <dgm:t>
        <a:bodyPr/>
        <a:lstStyle/>
        <a:p>
          <a:pPr algn="ctr"/>
          <a:r>
            <a:rPr lang="nl-NL" sz="2400" dirty="0"/>
            <a:t>Chủ động, tích cực hội nhập kinh tế quốc tế; đa dạng hóa, đa phương hóa quan hệ kinh tế quốc tế, tránh lệ thuộc vào một thị trường</a:t>
          </a:r>
          <a:endParaRPr lang="en-US" sz="2400" dirty="0"/>
        </a:p>
      </dgm:t>
    </dgm:pt>
    <dgm:pt modelId="{3F90906E-940E-42DC-8563-3CBA46017C8A}" type="parTrans" cxnId="{605B56C4-7385-4861-89AC-CFC5874281B8}">
      <dgm:prSet/>
      <dgm:spPr>
        <a:solidFill>
          <a:srgbClr val="FF0000"/>
        </a:solidFill>
      </dgm:spPr>
      <dgm:t>
        <a:bodyPr/>
        <a:lstStyle/>
        <a:p>
          <a:endParaRPr lang="en-US"/>
        </a:p>
      </dgm:t>
    </dgm:pt>
    <dgm:pt modelId="{F61CE4A8-39DD-40B1-A981-EEDEEA31F7EE}" type="sibTrans" cxnId="{605B56C4-7385-4861-89AC-CFC5874281B8}">
      <dgm:prSet/>
      <dgm:spPr/>
      <dgm:t>
        <a:bodyPr/>
        <a:lstStyle/>
        <a:p>
          <a:endParaRPr lang="en-US"/>
        </a:p>
      </dgm:t>
    </dgm:pt>
    <dgm:pt modelId="{63F7187E-D32E-4BD7-8872-EBBEF7E58C14}">
      <dgm:prSet phldrT="[Text]" custT="1"/>
      <dgm:spPr>
        <a:solidFill>
          <a:schemeClr val="accent2">
            <a:lumMod val="75000"/>
          </a:schemeClr>
        </a:solidFill>
      </dgm:spPr>
      <dgm:t>
        <a:bodyPr/>
        <a:lstStyle/>
        <a:p>
          <a:pPr algn="ctr"/>
          <a:r>
            <a:rPr lang="nl-NL" sz="2400" dirty="0"/>
            <a:t>Rà soát, hoàn thiện hệ thống pháp luật, cơ chế, chính sách nhằm thực thi có hiệu quả các hiệp định thương mại tự do mà Việt Nam đã ký kết</a:t>
          </a:r>
          <a:endParaRPr lang="en-US" sz="2400" dirty="0"/>
        </a:p>
      </dgm:t>
    </dgm:pt>
    <dgm:pt modelId="{C275764D-1953-4074-9C73-ECDDF8DA154E}" type="parTrans" cxnId="{07D6DC33-37B4-4F9F-8155-42D3C33A5EBC}">
      <dgm:prSet custT="1"/>
      <dgm:spPr>
        <a:solidFill>
          <a:srgbClr val="FF0000"/>
        </a:solidFill>
      </dgm:spPr>
      <dgm:t>
        <a:bodyPr/>
        <a:lstStyle/>
        <a:p>
          <a:pPr algn="ctr"/>
          <a:endParaRPr lang="en-US" sz="2400"/>
        </a:p>
      </dgm:t>
    </dgm:pt>
    <dgm:pt modelId="{F43ED3F2-EAE2-4046-B90E-EC783DE71190}" type="sibTrans" cxnId="{07D6DC33-37B4-4F9F-8155-42D3C33A5EBC}">
      <dgm:prSet/>
      <dgm:spPr/>
      <dgm:t>
        <a:bodyPr/>
        <a:lstStyle/>
        <a:p>
          <a:endParaRPr lang="en-US"/>
        </a:p>
      </dgm:t>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66848" custScaleY="154391" custLinFactNeighborX="-32969" custLinFactNeighborY="-29079"/>
      <dgm:spPr/>
    </dgm:pt>
    <dgm:pt modelId="{16C01FB6-A838-4DEF-9B11-8CFFDBB64131}" type="pres">
      <dgm:prSet presAssocID="{3F90906E-940E-42DC-8563-3CBA46017C8A}" presName="parTrans" presStyleLbl="sibTrans2D1" presStyleIdx="0" presStyleCnt="2"/>
      <dgm:spPr/>
    </dgm:pt>
    <dgm:pt modelId="{0C5100C0-F46D-471D-8021-F94AB1381F89}" type="pres">
      <dgm:prSet presAssocID="{3F90906E-940E-42DC-8563-3CBA46017C8A}" presName="connectorText" presStyleLbl="sibTrans2D1" presStyleIdx="0" presStyleCnt="2"/>
      <dgm:spPr/>
    </dgm:pt>
    <dgm:pt modelId="{4C556A06-47E6-448C-8245-CB89643C4519}" type="pres">
      <dgm:prSet presAssocID="{F054505E-8D25-4113-B994-3AA7C4B716E7}" presName="node" presStyleLbl="node1" presStyleIdx="0" presStyleCnt="2" custScaleX="210562" custScaleY="187632" custRadScaleRad="180733" custRadScaleInc="-118852">
        <dgm:presLayoutVars>
          <dgm:bulletEnabled val="1"/>
        </dgm:presLayoutVars>
      </dgm:prSet>
      <dgm:spPr/>
    </dgm:pt>
    <dgm:pt modelId="{0DE0E453-5BA2-46BD-96D9-97605E9A7EB3}" type="pres">
      <dgm:prSet presAssocID="{C275764D-1953-4074-9C73-ECDDF8DA154E}" presName="parTrans" presStyleLbl="sibTrans2D1" presStyleIdx="1" presStyleCnt="2"/>
      <dgm:spPr/>
    </dgm:pt>
    <dgm:pt modelId="{BED7AC7A-29B2-4E72-809F-BEA29501E4E9}" type="pres">
      <dgm:prSet presAssocID="{C275764D-1953-4074-9C73-ECDDF8DA154E}" presName="connectorText" presStyleLbl="sibTrans2D1" presStyleIdx="1" presStyleCnt="2"/>
      <dgm:spPr/>
    </dgm:pt>
    <dgm:pt modelId="{38915431-6627-4E64-932A-D39B31A05661}" type="pres">
      <dgm:prSet presAssocID="{63F7187E-D32E-4BD7-8872-EBBEF7E58C14}" presName="node" presStyleLbl="node1" presStyleIdx="1" presStyleCnt="2" custScaleX="220792" custScaleY="178858" custRadScaleRad="72316" custRadScaleInc="-46383">
        <dgm:presLayoutVars>
          <dgm:bulletEnabled val="1"/>
        </dgm:presLayoutVars>
      </dgm:prSet>
      <dgm:spPr/>
    </dgm:pt>
  </dgm:ptLst>
  <dgm:cxnLst>
    <dgm:cxn modelId="{26EDA522-345A-4923-8EDA-ABC97127C912}" type="presOf" srcId="{C275764D-1953-4074-9C73-ECDDF8DA154E}" destId="{BED7AC7A-29B2-4E72-809F-BEA29501E4E9}" srcOrd="1" destOrd="0" presId="urn:microsoft.com/office/officeart/2005/8/layout/radial5"/>
    <dgm:cxn modelId="{07D6DC33-37B4-4F9F-8155-42D3C33A5EBC}" srcId="{FA690AD2-AA9A-46D4-8A0F-06637B27B6A8}" destId="{63F7187E-D32E-4BD7-8872-EBBEF7E58C14}" srcOrd="1" destOrd="0" parTransId="{C275764D-1953-4074-9C73-ECDDF8DA154E}" sibTransId="{F43ED3F2-EAE2-4046-B90E-EC783DE71190}"/>
    <dgm:cxn modelId="{3AD79837-4BAD-4D59-9E65-42BAF57C1C2F}" type="presOf" srcId="{FA690AD2-AA9A-46D4-8A0F-06637B27B6A8}" destId="{525C2176-9750-406F-868A-A4BB8799F30C}" srcOrd="0" destOrd="0" presId="urn:microsoft.com/office/officeart/2005/8/layout/radial5"/>
    <dgm:cxn modelId="{ED621D39-DC62-47C9-9EE4-30BA63D5DDCE}" type="presOf" srcId="{F054505E-8D25-4113-B994-3AA7C4B716E7}" destId="{4C556A06-47E6-448C-8245-CB89643C4519}"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9F514D63-BE44-46E0-8F25-6A45F7FFDD9B}" type="presOf" srcId="{63F7187E-D32E-4BD7-8872-EBBEF7E58C14}" destId="{38915431-6627-4E64-932A-D39B31A05661}" srcOrd="0" destOrd="0" presId="urn:microsoft.com/office/officeart/2005/8/layout/radial5"/>
    <dgm:cxn modelId="{197C936E-5560-4683-B852-7EE2608C4208}" type="presOf" srcId="{3478A361-74FD-40A5-91E0-65B897311A36}" destId="{C7EE87D2-123A-4F8E-AA53-33570750C8DC}" srcOrd="0" destOrd="0" presId="urn:microsoft.com/office/officeart/2005/8/layout/radial5"/>
    <dgm:cxn modelId="{0F0F2F7D-4F26-4329-A681-139BC51C147F}" type="presOf" srcId="{C275764D-1953-4074-9C73-ECDDF8DA154E}" destId="{0DE0E453-5BA2-46BD-96D9-97605E9A7EB3}" srcOrd="0" destOrd="0" presId="urn:microsoft.com/office/officeart/2005/8/layout/radial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031177A5-99B9-4E96-8551-0E882BA0222C}" type="presParOf" srcId="{C7EE87D2-123A-4F8E-AA53-33570750C8DC}" destId="{0DE0E453-5BA2-46BD-96D9-97605E9A7EB3}" srcOrd="3" destOrd="0" presId="urn:microsoft.com/office/officeart/2005/8/layout/radial5"/>
    <dgm:cxn modelId="{D80646B0-C663-4DFF-A666-DE13BB3BE1FB}" type="presParOf" srcId="{0DE0E453-5BA2-46BD-96D9-97605E9A7EB3}" destId="{BED7AC7A-29B2-4E72-809F-BEA29501E4E9}" srcOrd="0" destOrd="0" presId="urn:microsoft.com/office/officeart/2005/8/layout/radial5"/>
    <dgm:cxn modelId="{B055E269-A17E-4C8C-A294-51E10278CE8A}" type="presParOf" srcId="{C7EE87D2-123A-4F8E-AA53-33570750C8DC}" destId="{38915431-6627-4E64-932A-D39B31A05661}" srcOrd="4"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a:t>Xây dựng, thực hiện các chính sách phù hợp với các giai tầng xã hội</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a:t>Quan tâm thích đáng đến các tầng lớp, bộ phận yếu thế trong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a:t>Đẩy mạnh các giải pháp đấu tranh phòng, chống tội phạm và tệ nạn xã hội</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a:t>Gắn kết chặt chẽ chính sách kinh tế với chính sách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4"/>
      <dgm:spPr/>
    </dgm:pt>
    <dgm:pt modelId="{C241EBF9-A79A-4A97-B831-46F66B4AE987}" type="pres">
      <dgm:prSet presAssocID="{ED942D0C-11BB-4546-B27E-703D0B4534A6}" presName="parentText" presStyleLbl="node1" presStyleIdx="0" presStyleCnt="4" custScaleX="142857">
        <dgm:presLayoutVars>
          <dgm:chMax val="0"/>
          <dgm:bulletEnabled val="1"/>
        </dgm:presLayoutVars>
      </dgm:prSet>
      <dgm:spPr/>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4">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4"/>
      <dgm:spPr/>
    </dgm:pt>
    <dgm:pt modelId="{3A7328C5-7EFA-4707-A449-085A9996633D}" type="pres">
      <dgm:prSet presAssocID="{B8174B13-CE93-4169-B952-985BA66C9751}" presName="parentText" presStyleLbl="node1" presStyleIdx="1" presStyleCnt="4" custScaleX="142857">
        <dgm:presLayoutVars>
          <dgm:chMax val="0"/>
          <dgm:bulletEnabled val="1"/>
        </dgm:presLayoutVars>
      </dgm:prSet>
      <dgm:spPr/>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4">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4"/>
      <dgm:spPr/>
    </dgm:pt>
    <dgm:pt modelId="{1B19388F-9B09-4C4D-BB1B-006639527FFD}" type="pres">
      <dgm:prSet presAssocID="{6E2EABF7-E3CF-4122-8702-9511D40C35CC}" presName="parentText" presStyleLbl="node1" presStyleIdx="2" presStyleCnt="4" custScaleX="142857">
        <dgm:presLayoutVars>
          <dgm:chMax val="0"/>
          <dgm:bulletEnabled val="1"/>
        </dgm:presLayoutVars>
      </dgm:prSet>
      <dgm:spPr/>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4">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4"/>
      <dgm:spPr/>
    </dgm:pt>
    <dgm:pt modelId="{C108FE2F-D63E-4A84-BBAB-AD8D9643A1F9}" type="pres">
      <dgm:prSet presAssocID="{7264545B-3530-4D1B-BCE3-02059F698221}" presName="parentText" presStyleLbl="node1" presStyleIdx="3" presStyleCnt="4" custScaleX="142857">
        <dgm:presLayoutVars>
          <dgm:chMax val="0"/>
          <dgm:bulletEnabled val="1"/>
        </dgm:presLayoutVars>
      </dgm:prSet>
      <dgm:spPr/>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4">
        <dgm:presLayoutVars>
          <dgm:bulletEnabled val="1"/>
        </dgm:presLayoutVars>
      </dgm:prSet>
      <dgm:spPr/>
    </dgm:pt>
  </dgm:ptLst>
  <dgm:cxnLst>
    <dgm:cxn modelId="{F346720B-A378-4C56-B667-79B260DED555}" srcId="{55FCEDCE-FED1-4284-B32E-766A5899E312}" destId="{7264545B-3530-4D1B-BCE3-02059F698221}" srcOrd="3" destOrd="0" parTransId="{12AACEE5-CEC3-4E40-90E7-7F5B8BA02428}" sibTransId="{51C2A15D-0772-4BA7-9B66-20C1BB35AF6D}"/>
    <dgm:cxn modelId="{D7CC4827-B102-4AAC-8941-57EECE1E6E8D}" type="presOf" srcId="{6E2EABF7-E3CF-4122-8702-9511D40C35CC}" destId="{D802B40C-149F-4849-91F6-28F88ADA629A}" srcOrd="0" destOrd="0" presId="urn:microsoft.com/office/officeart/2005/8/layout/list1"/>
    <dgm:cxn modelId="{362C7A39-B67E-47BC-9390-2377217BB902}" type="presOf" srcId="{7264545B-3530-4D1B-BCE3-02059F698221}" destId="{C108FE2F-D63E-4A84-BBAB-AD8D9643A1F9}" srcOrd="1" destOrd="0" presId="urn:microsoft.com/office/officeart/2005/8/layout/list1"/>
    <dgm:cxn modelId="{3E82426F-AA46-48AC-9345-7A13407CEB44}" srcId="{55FCEDCE-FED1-4284-B32E-766A5899E312}" destId="{B8174B13-CE93-4169-B952-985BA66C9751}" srcOrd="1" destOrd="0" parTransId="{F49B33F6-80FB-4C91-81B3-455F055EE1CE}" sibTransId="{E6F632F3-C537-4B7F-867F-BCF8F6B53440}"/>
    <dgm:cxn modelId="{18173481-71C5-4E2F-B2B0-C8DFF5514450}" type="presOf" srcId="{ED942D0C-11BB-4546-B27E-703D0B4534A6}" destId="{C3657935-1253-45B0-B200-521D090A3B56}" srcOrd="0" destOrd="0" presId="urn:microsoft.com/office/officeart/2005/8/layout/list1"/>
    <dgm:cxn modelId="{6E206586-45B5-4444-BFE9-567F11B47F13}" type="presOf" srcId="{6E2EABF7-E3CF-4122-8702-9511D40C35CC}" destId="{1B19388F-9B09-4C4D-BB1B-006639527FFD}" srcOrd="1" destOrd="0" presId="urn:microsoft.com/office/officeart/2005/8/layout/list1"/>
    <dgm:cxn modelId="{8F5DD390-539B-4D38-BFBB-9D813C265C71}" type="presOf" srcId="{ED942D0C-11BB-4546-B27E-703D0B4534A6}" destId="{C241EBF9-A79A-4A97-B831-46F66B4AE987}" srcOrd="1" destOrd="0" presId="urn:microsoft.com/office/officeart/2005/8/layout/list1"/>
    <dgm:cxn modelId="{A29198AB-DDBA-414C-947B-16687BD99995}" type="presOf" srcId="{7264545B-3530-4D1B-BCE3-02059F698221}" destId="{5B10683C-E9FC-467D-85DA-1CEE596F468B}" srcOrd="0" destOrd="0" presId="urn:microsoft.com/office/officeart/2005/8/layout/list1"/>
    <dgm:cxn modelId="{11DF0DAD-BD96-4996-B154-3D8EFD3C5B69}" type="presOf" srcId="{B8174B13-CE93-4169-B952-985BA66C9751}" destId="{74DA1E7F-C605-4063-BD4B-9D665FB64E52}" srcOrd="0" destOrd="0" presId="urn:microsoft.com/office/officeart/2005/8/layout/list1"/>
    <dgm:cxn modelId="{1C1E06C4-7F01-4BBB-A548-EB65E8713182}" srcId="{55FCEDCE-FED1-4284-B32E-766A5899E312}" destId="{ED942D0C-11BB-4546-B27E-703D0B4534A6}" srcOrd="0" destOrd="0" parTransId="{9C59C9CF-DC22-4837-916F-9E80EA944F68}" sibTransId="{E99B6223-125D-4847-B1E3-7314E70DDDC6}"/>
    <dgm:cxn modelId="{A8EFBDCC-2386-4AE2-B2B1-45CBF0977DEB}" srcId="{55FCEDCE-FED1-4284-B32E-766A5899E312}" destId="{6E2EABF7-E3CF-4122-8702-9511D40C35CC}" srcOrd="2" destOrd="0" parTransId="{AF16EED2-D9A9-464C-8C97-7FFBCAFF6FC2}" sibTransId="{16A73E06-3A8D-4DB0-B7EB-68764073B943}"/>
    <dgm:cxn modelId="{0CE222CD-8407-4667-AEE1-D82782D36766}" type="presOf" srcId="{B8174B13-CE93-4169-B952-985BA66C9751}" destId="{3A7328C5-7EFA-4707-A449-085A9996633D}" srcOrd="1" destOrd="0" presId="urn:microsoft.com/office/officeart/2005/8/layout/list1"/>
    <dgm:cxn modelId="{962769F5-AD55-4C31-92DB-7D74B5FBC35B}" type="presOf" srcId="{55FCEDCE-FED1-4284-B32E-766A5899E312}" destId="{E4A45873-29F0-4FA2-91B5-FEBDE9084ED7}" srcOrd="0" destOrd="0" presId="urn:microsoft.com/office/officeart/2005/8/layout/list1"/>
    <dgm:cxn modelId="{B060FECD-8849-4EC7-B450-CDE4DDAD1C2D}" type="presParOf" srcId="{E4A45873-29F0-4FA2-91B5-FEBDE9084ED7}" destId="{F84314B4-84A0-47F9-BADD-5BA7963EB79F}" srcOrd="0" destOrd="0" presId="urn:microsoft.com/office/officeart/2005/8/layout/list1"/>
    <dgm:cxn modelId="{2B40A944-ED99-466E-9470-C0100A7E9DD6}" type="presParOf" srcId="{F84314B4-84A0-47F9-BADD-5BA7963EB79F}" destId="{C3657935-1253-45B0-B200-521D090A3B56}" srcOrd="0" destOrd="0" presId="urn:microsoft.com/office/officeart/2005/8/layout/list1"/>
    <dgm:cxn modelId="{A219558D-28FB-457D-90F6-E94A22F84462}" type="presParOf" srcId="{F84314B4-84A0-47F9-BADD-5BA7963EB79F}" destId="{C241EBF9-A79A-4A97-B831-46F66B4AE987}" srcOrd="1" destOrd="0" presId="urn:microsoft.com/office/officeart/2005/8/layout/list1"/>
    <dgm:cxn modelId="{54A8364A-6C67-463D-974C-8CAAA7138F70}" type="presParOf" srcId="{E4A45873-29F0-4FA2-91B5-FEBDE9084ED7}" destId="{CFC347DD-38BA-4E43-BAA7-C31C8B28EA24}" srcOrd="1" destOrd="0" presId="urn:microsoft.com/office/officeart/2005/8/layout/list1"/>
    <dgm:cxn modelId="{C61FFCD2-5ABB-4EB0-8897-F094CCB2B661}" type="presParOf" srcId="{E4A45873-29F0-4FA2-91B5-FEBDE9084ED7}" destId="{A4F7BD54-FCBA-4E9F-84EB-CD8E783B264A}" srcOrd="2" destOrd="0" presId="urn:microsoft.com/office/officeart/2005/8/layout/list1"/>
    <dgm:cxn modelId="{EAFF1B0A-C341-427D-9AB0-41A91F46CC5A}" type="presParOf" srcId="{E4A45873-29F0-4FA2-91B5-FEBDE9084ED7}" destId="{146D00FA-FCFD-4EE9-BF5F-7460B6194BEF}" srcOrd="3" destOrd="0" presId="urn:microsoft.com/office/officeart/2005/8/layout/list1"/>
    <dgm:cxn modelId="{8C164D7F-533E-49C9-8DCE-B26CFF58F7EC}" type="presParOf" srcId="{E4A45873-29F0-4FA2-91B5-FEBDE9084ED7}" destId="{62DFABCD-B7AC-40A3-AA7E-88FC9E90909E}" srcOrd="4" destOrd="0" presId="urn:microsoft.com/office/officeart/2005/8/layout/list1"/>
    <dgm:cxn modelId="{3131B4A4-38CE-4E31-A7DD-80246ABCF77A}" type="presParOf" srcId="{62DFABCD-B7AC-40A3-AA7E-88FC9E90909E}" destId="{74DA1E7F-C605-4063-BD4B-9D665FB64E52}" srcOrd="0" destOrd="0" presId="urn:microsoft.com/office/officeart/2005/8/layout/list1"/>
    <dgm:cxn modelId="{9FB9A031-20BC-4E7E-8712-2B9A29FCA0B9}" type="presParOf" srcId="{62DFABCD-B7AC-40A3-AA7E-88FC9E90909E}" destId="{3A7328C5-7EFA-4707-A449-085A9996633D}" srcOrd="1" destOrd="0" presId="urn:microsoft.com/office/officeart/2005/8/layout/list1"/>
    <dgm:cxn modelId="{D9458E3E-403D-4E3D-956F-BE19703A70C6}" type="presParOf" srcId="{E4A45873-29F0-4FA2-91B5-FEBDE9084ED7}" destId="{25B72D86-D133-45C7-B876-034637605A9A}" srcOrd="5" destOrd="0" presId="urn:microsoft.com/office/officeart/2005/8/layout/list1"/>
    <dgm:cxn modelId="{41B8369E-8C87-433D-87B5-8E9A085E2839}" type="presParOf" srcId="{E4A45873-29F0-4FA2-91B5-FEBDE9084ED7}" destId="{1B3A5D79-2AAE-406F-B92F-78E4E051D80E}" srcOrd="6" destOrd="0" presId="urn:microsoft.com/office/officeart/2005/8/layout/list1"/>
    <dgm:cxn modelId="{8E506717-26D7-4D27-97AD-0EFD53A73AD0}" type="presParOf" srcId="{E4A45873-29F0-4FA2-91B5-FEBDE9084ED7}" destId="{431D1618-D346-4635-B1BF-BE11EA7162BB}" srcOrd="7" destOrd="0" presId="urn:microsoft.com/office/officeart/2005/8/layout/list1"/>
    <dgm:cxn modelId="{46D1D4FE-9CE2-4A96-BE5A-499828CCF676}" type="presParOf" srcId="{E4A45873-29F0-4FA2-91B5-FEBDE9084ED7}" destId="{01AF645B-0621-4F6D-A3FC-CE7387D50B5B}" srcOrd="8" destOrd="0" presId="urn:microsoft.com/office/officeart/2005/8/layout/list1"/>
    <dgm:cxn modelId="{7808D316-B0B5-4680-8358-CEFCDA718619}" type="presParOf" srcId="{01AF645B-0621-4F6D-A3FC-CE7387D50B5B}" destId="{D802B40C-149F-4849-91F6-28F88ADA629A}" srcOrd="0" destOrd="0" presId="urn:microsoft.com/office/officeart/2005/8/layout/list1"/>
    <dgm:cxn modelId="{317F5668-C0A6-4228-9A79-2BC7159D7A41}" type="presParOf" srcId="{01AF645B-0621-4F6D-A3FC-CE7387D50B5B}" destId="{1B19388F-9B09-4C4D-BB1B-006639527FFD}" srcOrd="1" destOrd="0" presId="urn:microsoft.com/office/officeart/2005/8/layout/list1"/>
    <dgm:cxn modelId="{9A4188B4-A5E3-4C04-860E-A667B7F87AB6}" type="presParOf" srcId="{E4A45873-29F0-4FA2-91B5-FEBDE9084ED7}" destId="{482F5F8E-C138-4101-90D2-E7051FA32A54}" srcOrd="9" destOrd="0" presId="urn:microsoft.com/office/officeart/2005/8/layout/list1"/>
    <dgm:cxn modelId="{15A5F52B-172B-476D-9A2F-7C5BAD1C8C4E}" type="presParOf" srcId="{E4A45873-29F0-4FA2-91B5-FEBDE9084ED7}" destId="{D1ACF473-A676-4AC2-B278-5CDD759E9C17}" srcOrd="10" destOrd="0" presId="urn:microsoft.com/office/officeart/2005/8/layout/list1"/>
    <dgm:cxn modelId="{F24FB310-6400-468A-B88A-82DC7EED4562}" type="presParOf" srcId="{E4A45873-29F0-4FA2-91B5-FEBDE9084ED7}" destId="{93965E73-DC5F-403C-AE88-BCF6E4663E19}" srcOrd="11" destOrd="0" presId="urn:microsoft.com/office/officeart/2005/8/layout/list1"/>
    <dgm:cxn modelId="{40C95394-BFCA-494B-9E2A-D5896B877650}" type="presParOf" srcId="{E4A45873-29F0-4FA2-91B5-FEBDE9084ED7}" destId="{8597F371-0F6D-4839-AAAA-B55453174DC0}" srcOrd="12" destOrd="0" presId="urn:microsoft.com/office/officeart/2005/8/layout/list1"/>
    <dgm:cxn modelId="{F656EFCF-30DD-4883-9590-C8534AA4D8ED}" type="presParOf" srcId="{8597F371-0F6D-4839-AAAA-B55453174DC0}" destId="{5B10683C-E9FC-467D-85DA-1CEE596F468B}" srcOrd="0" destOrd="0" presId="urn:microsoft.com/office/officeart/2005/8/layout/list1"/>
    <dgm:cxn modelId="{F87CD186-A5EB-4B3B-A576-C75AE9A30EF8}" type="presParOf" srcId="{8597F371-0F6D-4839-AAAA-B55453174DC0}" destId="{C108FE2F-D63E-4A84-BBAB-AD8D9643A1F9}" srcOrd="1" destOrd="0" presId="urn:microsoft.com/office/officeart/2005/8/layout/list1"/>
    <dgm:cxn modelId="{7B313B7C-1081-4181-A439-3EF317A31765}" type="presParOf" srcId="{E4A45873-29F0-4FA2-91B5-FEBDE9084ED7}" destId="{2F56D793-2FDD-4C76-AD4C-12414CE6B9B6}" srcOrd="13" destOrd="0" presId="urn:microsoft.com/office/officeart/2005/8/layout/list1"/>
    <dgm:cxn modelId="{DF8179CD-A598-4D1D-B41C-6D89870D689D}" type="presParOf" srcId="{E4A45873-29F0-4FA2-91B5-FEBDE9084ED7}" destId="{355B0C9A-C047-4E16-A4A4-5049E717B359}"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a:t>Giải quyết tốt lao động, việc làm và thu nhập cho người lao động, bảo đảm an sinh xã hội. </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a:t>Đổi mới chính sách giảm nghèo theo hướng tập trung, hiệu quả và tiếp cận phương pháp đo lường nghèo đa chiều nhằm bảo đảm an sinh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0C96CB12-0D54-4FE7-8F66-67EB8BD6EDD8}">
      <dgm:prSet phldrT="[Text]" custT="1"/>
      <dgm:spPr>
        <a:solidFill>
          <a:schemeClr val="accent6">
            <a:lumMod val="50000"/>
          </a:schemeClr>
        </a:solidFill>
      </dgm:spPr>
      <dgm:t>
        <a:bodyPr/>
        <a:lstStyle/>
        <a:p>
          <a:r>
            <a:rPr lang="nl-NL" sz="2400" dirty="0"/>
            <a:t>Coi trọng chăm sóc sức khoẻ nhân dân, công tác dân số-kế hoạch hóa gia đình, bảo vệ và chăm sóc sức khoẻ bà mẹ, trẻ em</a:t>
          </a:r>
          <a:endParaRPr lang="en-US" sz="2400" dirty="0"/>
        </a:p>
      </dgm:t>
    </dgm:pt>
    <dgm:pt modelId="{1627CC61-27BF-419E-A5F4-C87F252BE18A}" type="parTrans" cxnId="{CC613385-C533-45E2-8BAF-50D35690B453}">
      <dgm:prSet/>
      <dgm:spPr/>
      <dgm:t>
        <a:bodyPr/>
        <a:lstStyle/>
        <a:p>
          <a:endParaRPr lang="en-US"/>
        </a:p>
      </dgm:t>
    </dgm:pt>
    <dgm:pt modelId="{8D8ABDBA-2F5F-45AF-A3C7-9BECA768B79F}" type="sibTrans" cxnId="{CC613385-C533-45E2-8BAF-50D35690B453}">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0" presStyleCnt="3"/>
      <dgm:spPr/>
    </dgm:pt>
    <dgm:pt modelId="{1B19388F-9B09-4C4D-BB1B-006639527FFD}" type="pres">
      <dgm:prSet presAssocID="{6E2EABF7-E3CF-4122-8702-9511D40C35CC}" presName="parentText" presStyleLbl="node1" presStyleIdx="0" presStyleCnt="3" custScaleX="142857">
        <dgm:presLayoutVars>
          <dgm:chMax val="0"/>
          <dgm:bulletEnabled val="1"/>
        </dgm:presLayoutVars>
      </dgm:prSet>
      <dgm:spPr/>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0" presStyleCnt="3">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0" presStyleCnt="3"/>
      <dgm:spPr/>
    </dgm:pt>
    <dgm:pt modelId="{C108FE2F-D63E-4A84-BBAB-AD8D9643A1F9}" type="pres">
      <dgm:prSet presAssocID="{7264545B-3530-4D1B-BCE3-02059F698221}" presName="parentText" presStyleLbl="node1" presStyleIdx="1" presStyleCnt="3" custScaleX="142857">
        <dgm:presLayoutVars>
          <dgm:chMax val="0"/>
          <dgm:bulletEnabled val="1"/>
        </dgm:presLayoutVars>
      </dgm:prSet>
      <dgm:spPr/>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1" presStyleCnt="3">
        <dgm:presLayoutVars>
          <dgm:bulletEnabled val="1"/>
        </dgm:presLayoutVars>
      </dgm:prSet>
      <dgm:spPr/>
    </dgm:pt>
    <dgm:pt modelId="{74B484C8-87C3-4D02-B869-1201BD68D320}" type="pres">
      <dgm:prSet presAssocID="{51C2A15D-0772-4BA7-9B66-20C1BB35AF6D}" presName="spaceBetweenRectangles" presStyleCnt="0"/>
      <dgm:spPr/>
    </dgm:pt>
    <dgm:pt modelId="{BEAD947C-6A96-4FB9-81BD-40C489BCC7D9}" type="pres">
      <dgm:prSet presAssocID="{0C96CB12-0D54-4FE7-8F66-67EB8BD6EDD8}" presName="parentLin" presStyleCnt="0"/>
      <dgm:spPr/>
    </dgm:pt>
    <dgm:pt modelId="{A6543813-E660-4598-8B89-F35677620E28}" type="pres">
      <dgm:prSet presAssocID="{0C96CB12-0D54-4FE7-8F66-67EB8BD6EDD8}" presName="parentLeftMargin" presStyleLbl="node1" presStyleIdx="1" presStyleCnt="3"/>
      <dgm:spPr/>
    </dgm:pt>
    <dgm:pt modelId="{C7E5977D-8BF7-44A7-9761-40D929FE3042}" type="pres">
      <dgm:prSet presAssocID="{0C96CB12-0D54-4FE7-8F66-67EB8BD6EDD8}" presName="parentText" presStyleLbl="node1" presStyleIdx="2" presStyleCnt="3" custScaleX="137012">
        <dgm:presLayoutVars>
          <dgm:chMax val="0"/>
          <dgm:bulletEnabled val="1"/>
        </dgm:presLayoutVars>
      </dgm:prSet>
      <dgm:spPr/>
    </dgm:pt>
    <dgm:pt modelId="{0A147543-44A9-4A60-BD50-2E63FC532107}" type="pres">
      <dgm:prSet presAssocID="{0C96CB12-0D54-4FE7-8F66-67EB8BD6EDD8}" presName="negativeSpace" presStyleCnt="0"/>
      <dgm:spPr/>
    </dgm:pt>
    <dgm:pt modelId="{EF3641C5-D19C-410E-B66C-D7970F3A244E}" type="pres">
      <dgm:prSet presAssocID="{0C96CB12-0D54-4FE7-8F66-67EB8BD6EDD8}" presName="childText" presStyleLbl="conFgAcc1" presStyleIdx="2" presStyleCnt="3">
        <dgm:presLayoutVars>
          <dgm:bulletEnabled val="1"/>
        </dgm:presLayoutVars>
      </dgm:prSet>
      <dgm:spPr/>
    </dgm:pt>
  </dgm:ptLst>
  <dgm:cxnLst>
    <dgm:cxn modelId="{32A38801-8F27-4BE2-BFB9-5EF4CC062653}" type="presOf" srcId="{7264545B-3530-4D1B-BCE3-02059F698221}" destId="{C108FE2F-D63E-4A84-BBAB-AD8D9643A1F9}" srcOrd="1" destOrd="0" presId="urn:microsoft.com/office/officeart/2005/8/layout/list1"/>
    <dgm:cxn modelId="{F346720B-A378-4C56-B667-79B260DED555}" srcId="{55FCEDCE-FED1-4284-B32E-766A5899E312}" destId="{7264545B-3530-4D1B-BCE3-02059F698221}" srcOrd="1" destOrd="0" parTransId="{12AACEE5-CEC3-4E40-90E7-7F5B8BA02428}" sibTransId="{51C2A15D-0772-4BA7-9B66-20C1BB35AF6D}"/>
    <dgm:cxn modelId="{537F620F-70D3-4578-ADD0-5DB24B948564}" type="presOf" srcId="{55FCEDCE-FED1-4284-B32E-766A5899E312}" destId="{E4A45873-29F0-4FA2-91B5-FEBDE9084ED7}" srcOrd="0" destOrd="0" presId="urn:microsoft.com/office/officeart/2005/8/layout/list1"/>
    <dgm:cxn modelId="{DF3BE114-9C49-447A-ACE8-51298093E97B}" type="presOf" srcId="{0C96CB12-0D54-4FE7-8F66-67EB8BD6EDD8}" destId="{A6543813-E660-4598-8B89-F35677620E28}" srcOrd="0" destOrd="0" presId="urn:microsoft.com/office/officeart/2005/8/layout/list1"/>
    <dgm:cxn modelId="{CC613385-C533-45E2-8BAF-50D35690B453}" srcId="{55FCEDCE-FED1-4284-B32E-766A5899E312}" destId="{0C96CB12-0D54-4FE7-8F66-67EB8BD6EDD8}" srcOrd="2" destOrd="0" parTransId="{1627CC61-27BF-419E-A5F4-C87F252BE18A}" sibTransId="{8D8ABDBA-2F5F-45AF-A3C7-9BECA768B79F}"/>
    <dgm:cxn modelId="{4B8D488C-1C18-44E6-BAA7-90A068E1863C}" type="presOf" srcId="{7264545B-3530-4D1B-BCE3-02059F698221}" destId="{5B10683C-E9FC-467D-85DA-1CEE596F468B}" srcOrd="0" destOrd="0" presId="urn:microsoft.com/office/officeart/2005/8/layout/list1"/>
    <dgm:cxn modelId="{A8EFBDCC-2386-4AE2-B2B1-45CBF0977DEB}" srcId="{55FCEDCE-FED1-4284-B32E-766A5899E312}" destId="{6E2EABF7-E3CF-4122-8702-9511D40C35CC}" srcOrd="0" destOrd="0" parTransId="{AF16EED2-D9A9-464C-8C97-7FFBCAFF6FC2}" sibTransId="{16A73E06-3A8D-4DB0-B7EB-68764073B943}"/>
    <dgm:cxn modelId="{9D5A02D9-1BFB-4765-AFD0-2512707770B0}" type="presOf" srcId="{6E2EABF7-E3CF-4122-8702-9511D40C35CC}" destId="{1B19388F-9B09-4C4D-BB1B-006639527FFD}" srcOrd="1" destOrd="0" presId="urn:microsoft.com/office/officeart/2005/8/layout/list1"/>
    <dgm:cxn modelId="{7823D5E3-24CC-4346-9AA1-DEF8860BCC97}" type="presOf" srcId="{6E2EABF7-E3CF-4122-8702-9511D40C35CC}" destId="{D802B40C-149F-4849-91F6-28F88ADA629A}" srcOrd="0" destOrd="0" presId="urn:microsoft.com/office/officeart/2005/8/layout/list1"/>
    <dgm:cxn modelId="{280539E6-28FD-4A62-BCA0-0D989193A3F8}" type="presOf" srcId="{0C96CB12-0D54-4FE7-8F66-67EB8BD6EDD8}" destId="{C7E5977D-8BF7-44A7-9761-40D929FE3042}" srcOrd="1" destOrd="0" presId="urn:microsoft.com/office/officeart/2005/8/layout/list1"/>
    <dgm:cxn modelId="{18FC2B84-7F85-4125-8571-9569E374B678}" type="presParOf" srcId="{E4A45873-29F0-4FA2-91B5-FEBDE9084ED7}" destId="{01AF645B-0621-4F6D-A3FC-CE7387D50B5B}" srcOrd="0" destOrd="0" presId="urn:microsoft.com/office/officeart/2005/8/layout/list1"/>
    <dgm:cxn modelId="{2E241DA2-96DE-4C55-8DB5-D890D8C41139}" type="presParOf" srcId="{01AF645B-0621-4F6D-A3FC-CE7387D50B5B}" destId="{D802B40C-149F-4849-91F6-28F88ADA629A}" srcOrd="0" destOrd="0" presId="urn:microsoft.com/office/officeart/2005/8/layout/list1"/>
    <dgm:cxn modelId="{CF5FE6DB-9967-4686-B3CB-F00EA6115C83}" type="presParOf" srcId="{01AF645B-0621-4F6D-A3FC-CE7387D50B5B}" destId="{1B19388F-9B09-4C4D-BB1B-006639527FFD}" srcOrd="1" destOrd="0" presId="urn:microsoft.com/office/officeart/2005/8/layout/list1"/>
    <dgm:cxn modelId="{C333AE12-CBA7-479D-BF89-1A5BA08137C7}" type="presParOf" srcId="{E4A45873-29F0-4FA2-91B5-FEBDE9084ED7}" destId="{482F5F8E-C138-4101-90D2-E7051FA32A54}" srcOrd="1" destOrd="0" presId="urn:microsoft.com/office/officeart/2005/8/layout/list1"/>
    <dgm:cxn modelId="{185904E7-A4FD-41B7-BE9C-1F9A393A969C}" type="presParOf" srcId="{E4A45873-29F0-4FA2-91B5-FEBDE9084ED7}" destId="{D1ACF473-A676-4AC2-B278-5CDD759E9C17}" srcOrd="2" destOrd="0" presId="urn:microsoft.com/office/officeart/2005/8/layout/list1"/>
    <dgm:cxn modelId="{A3BADE5E-C980-4646-ACFC-591BD3C36B70}" type="presParOf" srcId="{E4A45873-29F0-4FA2-91B5-FEBDE9084ED7}" destId="{93965E73-DC5F-403C-AE88-BCF6E4663E19}" srcOrd="3" destOrd="0" presId="urn:microsoft.com/office/officeart/2005/8/layout/list1"/>
    <dgm:cxn modelId="{2AA36DD6-9E68-488B-A9C7-E9BF4B5A0CAD}" type="presParOf" srcId="{E4A45873-29F0-4FA2-91B5-FEBDE9084ED7}" destId="{8597F371-0F6D-4839-AAAA-B55453174DC0}" srcOrd="4" destOrd="0" presId="urn:microsoft.com/office/officeart/2005/8/layout/list1"/>
    <dgm:cxn modelId="{9A189714-406E-4DAE-9C93-628A514F54DB}" type="presParOf" srcId="{8597F371-0F6D-4839-AAAA-B55453174DC0}" destId="{5B10683C-E9FC-467D-85DA-1CEE596F468B}" srcOrd="0" destOrd="0" presId="urn:microsoft.com/office/officeart/2005/8/layout/list1"/>
    <dgm:cxn modelId="{0D6726F7-C559-403F-80E0-9FEF01AB5EEF}" type="presParOf" srcId="{8597F371-0F6D-4839-AAAA-B55453174DC0}" destId="{C108FE2F-D63E-4A84-BBAB-AD8D9643A1F9}" srcOrd="1" destOrd="0" presId="urn:microsoft.com/office/officeart/2005/8/layout/list1"/>
    <dgm:cxn modelId="{D37D0FBE-AD34-400C-9080-BCC5115F851B}" type="presParOf" srcId="{E4A45873-29F0-4FA2-91B5-FEBDE9084ED7}" destId="{2F56D793-2FDD-4C76-AD4C-12414CE6B9B6}" srcOrd="5" destOrd="0" presId="urn:microsoft.com/office/officeart/2005/8/layout/list1"/>
    <dgm:cxn modelId="{EA0255D7-C7D5-40D2-8947-02F50828708B}" type="presParOf" srcId="{E4A45873-29F0-4FA2-91B5-FEBDE9084ED7}" destId="{355B0C9A-C047-4E16-A4A4-5049E717B359}" srcOrd="6" destOrd="0" presId="urn:microsoft.com/office/officeart/2005/8/layout/list1"/>
    <dgm:cxn modelId="{36157B95-6C4E-4295-9756-4724D00CBCC5}" type="presParOf" srcId="{E4A45873-29F0-4FA2-91B5-FEBDE9084ED7}" destId="{74B484C8-87C3-4D02-B869-1201BD68D320}" srcOrd="7" destOrd="0" presId="urn:microsoft.com/office/officeart/2005/8/layout/list1"/>
    <dgm:cxn modelId="{C9732944-C6BE-4DA5-A961-790D4F18B00A}" type="presParOf" srcId="{E4A45873-29F0-4FA2-91B5-FEBDE9084ED7}" destId="{BEAD947C-6A96-4FB9-81BD-40C489BCC7D9}" srcOrd="8" destOrd="0" presId="urn:microsoft.com/office/officeart/2005/8/layout/list1"/>
    <dgm:cxn modelId="{EB00364F-AC01-471C-9795-BE9082338679}" type="presParOf" srcId="{BEAD947C-6A96-4FB9-81BD-40C489BCC7D9}" destId="{A6543813-E660-4598-8B89-F35677620E28}" srcOrd="0" destOrd="0" presId="urn:microsoft.com/office/officeart/2005/8/layout/list1"/>
    <dgm:cxn modelId="{72BCFE72-CAF2-4554-8CBE-1663F1D2FA73}" type="presParOf" srcId="{BEAD947C-6A96-4FB9-81BD-40C489BCC7D9}" destId="{C7E5977D-8BF7-44A7-9761-40D929FE3042}" srcOrd="1" destOrd="0" presId="urn:microsoft.com/office/officeart/2005/8/layout/list1"/>
    <dgm:cxn modelId="{B36F3BE8-CBD7-4008-A87C-7396FF839B54}" type="presParOf" srcId="{E4A45873-29F0-4FA2-91B5-FEBDE9084ED7}" destId="{0A147543-44A9-4A60-BD50-2E63FC532107}" srcOrd="9" destOrd="0" presId="urn:microsoft.com/office/officeart/2005/8/layout/list1"/>
    <dgm:cxn modelId="{F14F4F12-673A-4A97-8DCD-74E5536DFBCD}" type="presParOf" srcId="{E4A45873-29F0-4FA2-91B5-FEBDE9084ED7}" destId="{EF3641C5-D19C-410E-B66C-D7970F3A244E}"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a:t>Tiếp tục đổi mới, hoàn thiện chính sách dân số-kế hoạch hóa gia đình, chế độ thai sản, nghỉ dưỡng</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a:t>Huy động các nguồn lực, tiếp tục xây dựng, phát triển hệ thống bệnh viện, trạm y tế</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0C96CB12-0D54-4FE7-8F66-67EB8BD6EDD8}">
      <dgm:prSet phldrT="[Text]" custT="1"/>
      <dgm:spPr>
        <a:solidFill>
          <a:schemeClr val="accent6">
            <a:lumMod val="50000"/>
          </a:schemeClr>
        </a:solidFill>
      </dgm:spPr>
      <dgm:t>
        <a:bodyPr/>
        <a:lstStyle/>
        <a:p>
          <a:r>
            <a:rPr lang="nl-NL" sz="2400" dirty="0"/>
            <a:t>Có chính sách hợp lý trong đào tạo, bồi dưỡng, luân chuyển và đãi ngộ thỏa đáng đối với đội ngũ cán bộ y tế. </a:t>
          </a:r>
          <a:endParaRPr lang="en-US" sz="2400" dirty="0"/>
        </a:p>
      </dgm:t>
    </dgm:pt>
    <dgm:pt modelId="{1627CC61-27BF-419E-A5F4-C87F252BE18A}" type="parTrans" cxnId="{CC613385-C533-45E2-8BAF-50D35690B453}">
      <dgm:prSet/>
      <dgm:spPr/>
      <dgm:t>
        <a:bodyPr/>
        <a:lstStyle/>
        <a:p>
          <a:endParaRPr lang="en-US"/>
        </a:p>
      </dgm:t>
    </dgm:pt>
    <dgm:pt modelId="{8D8ABDBA-2F5F-45AF-A3C7-9BECA768B79F}" type="sibTrans" cxnId="{CC613385-C533-45E2-8BAF-50D35690B453}">
      <dgm:prSet/>
      <dgm:spPr/>
      <dgm:t>
        <a:bodyPr/>
        <a:lstStyle/>
        <a:p>
          <a:endParaRPr lang="en-US"/>
        </a:p>
      </dgm:t>
    </dgm:pt>
    <dgm:pt modelId="{02334D21-F48D-49E8-80EE-F3E4F43DBC73}">
      <dgm:prSet phldrT="[Text]" custT="1"/>
      <dgm:spPr>
        <a:solidFill>
          <a:schemeClr val="accent6">
            <a:lumMod val="50000"/>
          </a:schemeClr>
        </a:solidFill>
      </dgm:spPr>
      <dgm:t>
        <a:bodyPr/>
        <a:lstStyle/>
        <a:p>
          <a:r>
            <a:rPr lang="nl-NL" sz="2400"/>
            <a:t>Phát triển thể dục, thể thao toàn dân để góp phần nâng cao sức khoẻ cho nhân dân</a:t>
          </a:r>
          <a:endParaRPr lang="en-US" sz="2400" dirty="0"/>
        </a:p>
      </dgm:t>
    </dgm:pt>
    <dgm:pt modelId="{6F2A9841-08EC-44C1-81FE-AB6E9775F702}" type="parTrans" cxnId="{6FDBF0D4-231D-444D-97D5-095D9BDE9676}">
      <dgm:prSet/>
      <dgm:spPr/>
      <dgm:t>
        <a:bodyPr/>
        <a:lstStyle/>
        <a:p>
          <a:endParaRPr lang="en-US"/>
        </a:p>
      </dgm:t>
    </dgm:pt>
    <dgm:pt modelId="{42D84979-7838-43E4-9D8F-898B103C14E8}" type="sibTrans" cxnId="{6FDBF0D4-231D-444D-97D5-095D9BDE9676}">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0" presStyleCnt="4"/>
      <dgm:spPr/>
    </dgm:pt>
    <dgm:pt modelId="{1B19388F-9B09-4C4D-BB1B-006639527FFD}" type="pres">
      <dgm:prSet presAssocID="{6E2EABF7-E3CF-4122-8702-9511D40C35CC}" presName="parentText" presStyleLbl="node1" presStyleIdx="0" presStyleCnt="4" custScaleX="142857">
        <dgm:presLayoutVars>
          <dgm:chMax val="0"/>
          <dgm:bulletEnabled val="1"/>
        </dgm:presLayoutVars>
      </dgm:prSet>
      <dgm:spPr/>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0" presStyleCnt="4">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0" presStyleCnt="4"/>
      <dgm:spPr/>
    </dgm:pt>
    <dgm:pt modelId="{C108FE2F-D63E-4A84-BBAB-AD8D9643A1F9}" type="pres">
      <dgm:prSet presAssocID="{7264545B-3530-4D1B-BCE3-02059F698221}" presName="parentText" presStyleLbl="node1" presStyleIdx="1" presStyleCnt="4" custScaleX="142857">
        <dgm:presLayoutVars>
          <dgm:chMax val="0"/>
          <dgm:bulletEnabled val="1"/>
        </dgm:presLayoutVars>
      </dgm:prSet>
      <dgm:spPr/>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1" presStyleCnt="4">
        <dgm:presLayoutVars>
          <dgm:bulletEnabled val="1"/>
        </dgm:presLayoutVars>
      </dgm:prSet>
      <dgm:spPr/>
    </dgm:pt>
    <dgm:pt modelId="{74B484C8-87C3-4D02-B869-1201BD68D320}" type="pres">
      <dgm:prSet presAssocID="{51C2A15D-0772-4BA7-9B66-20C1BB35AF6D}" presName="spaceBetweenRectangles" presStyleCnt="0"/>
      <dgm:spPr/>
    </dgm:pt>
    <dgm:pt modelId="{BEAD947C-6A96-4FB9-81BD-40C489BCC7D9}" type="pres">
      <dgm:prSet presAssocID="{0C96CB12-0D54-4FE7-8F66-67EB8BD6EDD8}" presName="parentLin" presStyleCnt="0"/>
      <dgm:spPr/>
    </dgm:pt>
    <dgm:pt modelId="{A6543813-E660-4598-8B89-F35677620E28}" type="pres">
      <dgm:prSet presAssocID="{0C96CB12-0D54-4FE7-8F66-67EB8BD6EDD8}" presName="parentLeftMargin" presStyleLbl="node1" presStyleIdx="1" presStyleCnt="4"/>
      <dgm:spPr/>
    </dgm:pt>
    <dgm:pt modelId="{C7E5977D-8BF7-44A7-9761-40D929FE3042}" type="pres">
      <dgm:prSet presAssocID="{0C96CB12-0D54-4FE7-8F66-67EB8BD6EDD8}" presName="parentText" presStyleLbl="node1" presStyleIdx="2" presStyleCnt="4" custScaleX="137012">
        <dgm:presLayoutVars>
          <dgm:chMax val="0"/>
          <dgm:bulletEnabled val="1"/>
        </dgm:presLayoutVars>
      </dgm:prSet>
      <dgm:spPr/>
    </dgm:pt>
    <dgm:pt modelId="{0A147543-44A9-4A60-BD50-2E63FC532107}" type="pres">
      <dgm:prSet presAssocID="{0C96CB12-0D54-4FE7-8F66-67EB8BD6EDD8}" presName="negativeSpace" presStyleCnt="0"/>
      <dgm:spPr/>
    </dgm:pt>
    <dgm:pt modelId="{EF3641C5-D19C-410E-B66C-D7970F3A244E}" type="pres">
      <dgm:prSet presAssocID="{0C96CB12-0D54-4FE7-8F66-67EB8BD6EDD8}" presName="childText" presStyleLbl="conFgAcc1" presStyleIdx="2" presStyleCnt="4">
        <dgm:presLayoutVars>
          <dgm:bulletEnabled val="1"/>
        </dgm:presLayoutVars>
      </dgm:prSet>
      <dgm:spPr/>
    </dgm:pt>
    <dgm:pt modelId="{28EA032C-D1BD-4593-A92D-3402B610CCEC}" type="pres">
      <dgm:prSet presAssocID="{8D8ABDBA-2F5F-45AF-A3C7-9BECA768B79F}" presName="spaceBetweenRectangles" presStyleCnt="0"/>
      <dgm:spPr/>
    </dgm:pt>
    <dgm:pt modelId="{FD994F1C-E403-4CB3-8244-06347ACE9479}" type="pres">
      <dgm:prSet presAssocID="{02334D21-F48D-49E8-80EE-F3E4F43DBC73}" presName="parentLin" presStyleCnt="0"/>
      <dgm:spPr/>
    </dgm:pt>
    <dgm:pt modelId="{FE37CD3D-F6D7-4AFD-862F-A845F12511C3}" type="pres">
      <dgm:prSet presAssocID="{02334D21-F48D-49E8-80EE-F3E4F43DBC73}" presName="parentLeftMargin" presStyleLbl="node1" presStyleIdx="2" presStyleCnt="4"/>
      <dgm:spPr/>
    </dgm:pt>
    <dgm:pt modelId="{14160E39-114B-49B0-A098-AF88F4D06EDC}" type="pres">
      <dgm:prSet presAssocID="{02334D21-F48D-49E8-80EE-F3E4F43DBC73}" presName="parentText" presStyleLbl="node1" presStyleIdx="3" presStyleCnt="4" custScaleX="128563">
        <dgm:presLayoutVars>
          <dgm:chMax val="0"/>
          <dgm:bulletEnabled val="1"/>
        </dgm:presLayoutVars>
      </dgm:prSet>
      <dgm:spPr/>
    </dgm:pt>
    <dgm:pt modelId="{C34A0AE3-35A2-4F70-A6F9-8194444B1A1D}" type="pres">
      <dgm:prSet presAssocID="{02334D21-F48D-49E8-80EE-F3E4F43DBC73}" presName="negativeSpace" presStyleCnt="0"/>
      <dgm:spPr/>
    </dgm:pt>
    <dgm:pt modelId="{DF9843B9-72F9-42DA-8676-82DC60AC833E}" type="pres">
      <dgm:prSet presAssocID="{02334D21-F48D-49E8-80EE-F3E4F43DBC73}" presName="childText" presStyleLbl="conFgAcc1" presStyleIdx="3" presStyleCnt="4">
        <dgm:presLayoutVars>
          <dgm:bulletEnabled val="1"/>
        </dgm:presLayoutVars>
      </dgm:prSet>
      <dgm:spPr/>
    </dgm:pt>
  </dgm:ptLst>
  <dgm:cxnLst>
    <dgm:cxn modelId="{32A38801-8F27-4BE2-BFB9-5EF4CC062653}" type="presOf" srcId="{7264545B-3530-4D1B-BCE3-02059F698221}" destId="{C108FE2F-D63E-4A84-BBAB-AD8D9643A1F9}" srcOrd="1" destOrd="0" presId="urn:microsoft.com/office/officeart/2005/8/layout/list1"/>
    <dgm:cxn modelId="{F346720B-A378-4C56-B667-79B260DED555}" srcId="{55FCEDCE-FED1-4284-B32E-766A5899E312}" destId="{7264545B-3530-4D1B-BCE3-02059F698221}" srcOrd="1" destOrd="0" parTransId="{12AACEE5-CEC3-4E40-90E7-7F5B8BA02428}" sibTransId="{51C2A15D-0772-4BA7-9B66-20C1BB35AF6D}"/>
    <dgm:cxn modelId="{537F620F-70D3-4578-ADD0-5DB24B948564}" type="presOf" srcId="{55FCEDCE-FED1-4284-B32E-766A5899E312}" destId="{E4A45873-29F0-4FA2-91B5-FEBDE9084ED7}" srcOrd="0" destOrd="0" presId="urn:microsoft.com/office/officeart/2005/8/layout/list1"/>
    <dgm:cxn modelId="{DF3BE114-9C49-447A-ACE8-51298093E97B}" type="presOf" srcId="{0C96CB12-0D54-4FE7-8F66-67EB8BD6EDD8}" destId="{A6543813-E660-4598-8B89-F35677620E28}" srcOrd="0" destOrd="0" presId="urn:microsoft.com/office/officeart/2005/8/layout/list1"/>
    <dgm:cxn modelId="{788C7836-CA69-423A-9B5F-FB0822AA0B7F}" type="presOf" srcId="{02334D21-F48D-49E8-80EE-F3E4F43DBC73}" destId="{FE37CD3D-F6D7-4AFD-862F-A845F12511C3}" srcOrd="0" destOrd="0" presId="urn:microsoft.com/office/officeart/2005/8/layout/list1"/>
    <dgm:cxn modelId="{98727545-AE07-4DA2-905D-DD95F2C5A9BC}" type="presOf" srcId="{02334D21-F48D-49E8-80EE-F3E4F43DBC73}" destId="{14160E39-114B-49B0-A098-AF88F4D06EDC}" srcOrd="1" destOrd="0" presId="urn:microsoft.com/office/officeart/2005/8/layout/list1"/>
    <dgm:cxn modelId="{CC613385-C533-45E2-8BAF-50D35690B453}" srcId="{55FCEDCE-FED1-4284-B32E-766A5899E312}" destId="{0C96CB12-0D54-4FE7-8F66-67EB8BD6EDD8}" srcOrd="2" destOrd="0" parTransId="{1627CC61-27BF-419E-A5F4-C87F252BE18A}" sibTransId="{8D8ABDBA-2F5F-45AF-A3C7-9BECA768B79F}"/>
    <dgm:cxn modelId="{4B8D488C-1C18-44E6-BAA7-90A068E1863C}" type="presOf" srcId="{7264545B-3530-4D1B-BCE3-02059F698221}" destId="{5B10683C-E9FC-467D-85DA-1CEE596F468B}" srcOrd="0" destOrd="0" presId="urn:microsoft.com/office/officeart/2005/8/layout/list1"/>
    <dgm:cxn modelId="{A8EFBDCC-2386-4AE2-B2B1-45CBF0977DEB}" srcId="{55FCEDCE-FED1-4284-B32E-766A5899E312}" destId="{6E2EABF7-E3CF-4122-8702-9511D40C35CC}" srcOrd="0" destOrd="0" parTransId="{AF16EED2-D9A9-464C-8C97-7FFBCAFF6FC2}" sibTransId="{16A73E06-3A8D-4DB0-B7EB-68764073B943}"/>
    <dgm:cxn modelId="{6FDBF0D4-231D-444D-97D5-095D9BDE9676}" srcId="{55FCEDCE-FED1-4284-B32E-766A5899E312}" destId="{02334D21-F48D-49E8-80EE-F3E4F43DBC73}" srcOrd="3" destOrd="0" parTransId="{6F2A9841-08EC-44C1-81FE-AB6E9775F702}" sibTransId="{42D84979-7838-43E4-9D8F-898B103C14E8}"/>
    <dgm:cxn modelId="{9D5A02D9-1BFB-4765-AFD0-2512707770B0}" type="presOf" srcId="{6E2EABF7-E3CF-4122-8702-9511D40C35CC}" destId="{1B19388F-9B09-4C4D-BB1B-006639527FFD}" srcOrd="1" destOrd="0" presId="urn:microsoft.com/office/officeart/2005/8/layout/list1"/>
    <dgm:cxn modelId="{7823D5E3-24CC-4346-9AA1-DEF8860BCC97}" type="presOf" srcId="{6E2EABF7-E3CF-4122-8702-9511D40C35CC}" destId="{D802B40C-149F-4849-91F6-28F88ADA629A}" srcOrd="0" destOrd="0" presId="urn:microsoft.com/office/officeart/2005/8/layout/list1"/>
    <dgm:cxn modelId="{280539E6-28FD-4A62-BCA0-0D989193A3F8}" type="presOf" srcId="{0C96CB12-0D54-4FE7-8F66-67EB8BD6EDD8}" destId="{C7E5977D-8BF7-44A7-9761-40D929FE3042}" srcOrd="1" destOrd="0" presId="urn:microsoft.com/office/officeart/2005/8/layout/list1"/>
    <dgm:cxn modelId="{18FC2B84-7F85-4125-8571-9569E374B678}" type="presParOf" srcId="{E4A45873-29F0-4FA2-91B5-FEBDE9084ED7}" destId="{01AF645B-0621-4F6D-A3FC-CE7387D50B5B}" srcOrd="0" destOrd="0" presId="urn:microsoft.com/office/officeart/2005/8/layout/list1"/>
    <dgm:cxn modelId="{2E241DA2-96DE-4C55-8DB5-D890D8C41139}" type="presParOf" srcId="{01AF645B-0621-4F6D-A3FC-CE7387D50B5B}" destId="{D802B40C-149F-4849-91F6-28F88ADA629A}" srcOrd="0" destOrd="0" presId="urn:microsoft.com/office/officeart/2005/8/layout/list1"/>
    <dgm:cxn modelId="{CF5FE6DB-9967-4686-B3CB-F00EA6115C83}" type="presParOf" srcId="{01AF645B-0621-4F6D-A3FC-CE7387D50B5B}" destId="{1B19388F-9B09-4C4D-BB1B-006639527FFD}" srcOrd="1" destOrd="0" presId="urn:microsoft.com/office/officeart/2005/8/layout/list1"/>
    <dgm:cxn modelId="{C333AE12-CBA7-479D-BF89-1A5BA08137C7}" type="presParOf" srcId="{E4A45873-29F0-4FA2-91B5-FEBDE9084ED7}" destId="{482F5F8E-C138-4101-90D2-E7051FA32A54}" srcOrd="1" destOrd="0" presId="urn:microsoft.com/office/officeart/2005/8/layout/list1"/>
    <dgm:cxn modelId="{185904E7-A4FD-41B7-BE9C-1F9A393A969C}" type="presParOf" srcId="{E4A45873-29F0-4FA2-91B5-FEBDE9084ED7}" destId="{D1ACF473-A676-4AC2-B278-5CDD759E9C17}" srcOrd="2" destOrd="0" presId="urn:microsoft.com/office/officeart/2005/8/layout/list1"/>
    <dgm:cxn modelId="{A3BADE5E-C980-4646-ACFC-591BD3C36B70}" type="presParOf" srcId="{E4A45873-29F0-4FA2-91B5-FEBDE9084ED7}" destId="{93965E73-DC5F-403C-AE88-BCF6E4663E19}" srcOrd="3" destOrd="0" presId="urn:microsoft.com/office/officeart/2005/8/layout/list1"/>
    <dgm:cxn modelId="{2AA36DD6-9E68-488B-A9C7-E9BF4B5A0CAD}" type="presParOf" srcId="{E4A45873-29F0-4FA2-91B5-FEBDE9084ED7}" destId="{8597F371-0F6D-4839-AAAA-B55453174DC0}" srcOrd="4" destOrd="0" presId="urn:microsoft.com/office/officeart/2005/8/layout/list1"/>
    <dgm:cxn modelId="{9A189714-406E-4DAE-9C93-628A514F54DB}" type="presParOf" srcId="{8597F371-0F6D-4839-AAAA-B55453174DC0}" destId="{5B10683C-E9FC-467D-85DA-1CEE596F468B}" srcOrd="0" destOrd="0" presId="urn:microsoft.com/office/officeart/2005/8/layout/list1"/>
    <dgm:cxn modelId="{0D6726F7-C559-403F-80E0-9FEF01AB5EEF}" type="presParOf" srcId="{8597F371-0F6D-4839-AAAA-B55453174DC0}" destId="{C108FE2F-D63E-4A84-BBAB-AD8D9643A1F9}" srcOrd="1" destOrd="0" presId="urn:microsoft.com/office/officeart/2005/8/layout/list1"/>
    <dgm:cxn modelId="{D37D0FBE-AD34-400C-9080-BCC5115F851B}" type="presParOf" srcId="{E4A45873-29F0-4FA2-91B5-FEBDE9084ED7}" destId="{2F56D793-2FDD-4C76-AD4C-12414CE6B9B6}" srcOrd="5" destOrd="0" presId="urn:microsoft.com/office/officeart/2005/8/layout/list1"/>
    <dgm:cxn modelId="{EA0255D7-C7D5-40D2-8947-02F50828708B}" type="presParOf" srcId="{E4A45873-29F0-4FA2-91B5-FEBDE9084ED7}" destId="{355B0C9A-C047-4E16-A4A4-5049E717B359}" srcOrd="6" destOrd="0" presId="urn:microsoft.com/office/officeart/2005/8/layout/list1"/>
    <dgm:cxn modelId="{36157B95-6C4E-4295-9756-4724D00CBCC5}" type="presParOf" srcId="{E4A45873-29F0-4FA2-91B5-FEBDE9084ED7}" destId="{74B484C8-87C3-4D02-B869-1201BD68D320}" srcOrd="7" destOrd="0" presId="urn:microsoft.com/office/officeart/2005/8/layout/list1"/>
    <dgm:cxn modelId="{C9732944-C6BE-4DA5-A961-790D4F18B00A}" type="presParOf" srcId="{E4A45873-29F0-4FA2-91B5-FEBDE9084ED7}" destId="{BEAD947C-6A96-4FB9-81BD-40C489BCC7D9}" srcOrd="8" destOrd="0" presId="urn:microsoft.com/office/officeart/2005/8/layout/list1"/>
    <dgm:cxn modelId="{EB00364F-AC01-471C-9795-BE9082338679}" type="presParOf" srcId="{BEAD947C-6A96-4FB9-81BD-40C489BCC7D9}" destId="{A6543813-E660-4598-8B89-F35677620E28}" srcOrd="0" destOrd="0" presId="urn:microsoft.com/office/officeart/2005/8/layout/list1"/>
    <dgm:cxn modelId="{72BCFE72-CAF2-4554-8CBE-1663F1D2FA73}" type="presParOf" srcId="{BEAD947C-6A96-4FB9-81BD-40C489BCC7D9}" destId="{C7E5977D-8BF7-44A7-9761-40D929FE3042}" srcOrd="1" destOrd="0" presId="urn:microsoft.com/office/officeart/2005/8/layout/list1"/>
    <dgm:cxn modelId="{B36F3BE8-CBD7-4008-A87C-7396FF839B54}" type="presParOf" srcId="{E4A45873-29F0-4FA2-91B5-FEBDE9084ED7}" destId="{0A147543-44A9-4A60-BD50-2E63FC532107}" srcOrd="9" destOrd="0" presId="urn:microsoft.com/office/officeart/2005/8/layout/list1"/>
    <dgm:cxn modelId="{F14F4F12-673A-4A97-8DCD-74E5536DFBCD}" type="presParOf" srcId="{E4A45873-29F0-4FA2-91B5-FEBDE9084ED7}" destId="{EF3641C5-D19C-410E-B66C-D7970F3A244E}" srcOrd="10" destOrd="0" presId="urn:microsoft.com/office/officeart/2005/8/layout/list1"/>
    <dgm:cxn modelId="{6BB8F838-9C60-48CD-970A-756261F9C291}" type="presParOf" srcId="{E4A45873-29F0-4FA2-91B5-FEBDE9084ED7}" destId="{28EA032C-D1BD-4593-A92D-3402B610CCEC}" srcOrd="11" destOrd="0" presId="urn:microsoft.com/office/officeart/2005/8/layout/list1"/>
    <dgm:cxn modelId="{964C957F-B8B9-451C-A62E-7581A7FD430A}" type="presParOf" srcId="{E4A45873-29F0-4FA2-91B5-FEBDE9084ED7}" destId="{FD994F1C-E403-4CB3-8244-06347ACE9479}" srcOrd="12" destOrd="0" presId="urn:microsoft.com/office/officeart/2005/8/layout/list1"/>
    <dgm:cxn modelId="{C7F8CA54-3C53-4B93-864B-CF9E12D564B1}" type="presParOf" srcId="{FD994F1C-E403-4CB3-8244-06347ACE9479}" destId="{FE37CD3D-F6D7-4AFD-862F-A845F12511C3}" srcOrd="0" destOrd="0" presId="urn:microsoft.com/office/officeart/2005/8/layout/list1"/>
    <dgm:cxn modelId="{060E1722-4106-4BCA-B966-975DCDE6B00E}" type="presParOf" srcId="{FD994F1C-E403-4CB3-8244-06347ACE9479}" destId="{14160E39-114B-49B0-A098-AF88F4D06EDC}" srcOrd="1" destOrd="0" presId="urn:microsoft.com/office/officeart/2005/8/layout/list1"/>
    <dgm:cxn modelId="{8507E9F3-F7CD-4623-98C0-68929996205D}" type="presParOf" srcId="{E4A45873-29F0-4FA2-91B5-FEBDE9084ED7}" destId="{C34A0AE3-35A2-4F70-A6F9-8194444B1A1D}" srcOrd="13" destOrd="0" presId="urn:microsoft.com/office/officeart/2005/8/layout/list1"/>
    <dgm:cxn modelId="{D1B0822E-0045-4AE8-8E10-1805191A4085}" type="presParOf" srcId="{E4A45873-29F0-4FA2-91B5-FEBDE9084ED7}" destId="{DF9843B9-72F9-42DA-8676-82DC60AC833E}"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D45065F-C796-441D-8DA2-527188F79FB6}">
      <dgm:prSet phldrT="[Text]" custT="1"/>
      <dgm:spPr>
        <a:solidFill>
          <a:srgbClr val="00B0F0"/>
        </a:solidFill>
      </dgm:spPr>
      <dgm:t>
        <a:bodyPr/>
        <a:lstStyle/>
        <a:p>
          <a:r>
            <a:rPr lang="nl-NL" sz="2400" b="1" i="1" dirty="0">
              <a:solidFill>
                <a:srgbClr val="5F0154"/>
              </a:solidFill>
            </a:rPr>
            <a:t>a) Xây dựng con người Việt Nam phát triển toàn diện</a:t>
          </a:r>
          <a:endParaRPr lang="en-US" sz="2400" dirty="0">
            <a:solidFill>
              <a:srgbClr val="5F0154"/>
            </a:solidFill>
          </a:endParaRPr>
        </a:p>
      </dgm:t>
    </dgm:pt>
    <dgm:pt modelId="{0080DF83-34D6-4F50-9674-88B011EFB8D8}" type="parTrans" cxnId="{40149CC9-A31A-47C8-9738-067AC17A892A}">
      <dgm:prSet/>
      <dgm:spPr/>
      <dgm:t>
        <a:bodyPr/>
        <a:lstStyle/>
        <a:p>
          <a:endParaRPr lang="en-US"/>
        </a:p>
      </dgm:t>
    </dgm:pt>
    <dgm:pt modelId="{D82ED025-3F83-4401-99C1-5110E37FAF59}" type="sibTrans" cxnId="{40149CC9-A31A-47C8-9738-067AC17A892A}">
      <dgm:prSet/>
      <dgm:spPr/>
      <dgm:t>
        <a:bodyPr/>
        <a:lstStyle/>
        <a:p>
          <a:endParaRPr lang="en-US"/>
        </a:p>
      </dgm:t>
    </dgm:pt>
    <dgm:pt modelId="{DA25FC8F-F14A-4D31-AD46-1DCFBBB0842B}">
      <dgm:prSet phldrT="[Text]" custT="1"/>
      <dgm:spPr>
        <a:solidFill>
          <a:schemeClr val="accent2">
            <a:lumMod val="50000"/>
          </a:schemeClr>
        </a:solidFill>
      </dgm:spPr>
      <dgm:t>
        <a:bodyPr/>
        <a:lstStyle/>
        <a:p>
          <a:r>
            <a:rPr lang="nl-NL" sz="2400" b="1" i="1" dirty="0"/>
            <a:t>b) Xây dựng môi trường văn hóa lành mạnh</a:t>
          </a:r>
          <a:endParaRPr lang="en-US" sz="2400" dirty="0"/>
        </a:p>
      </dgm:t>
    </dgm:pt>
    <dgm:pt modelId="{05862369-6945-4D02-AC90-FCFF7FDEAF2B}" type="parTrans" cxnId="{94E1345A-3A3E-43FE-B467-109E3905FF8A}">
      <dgm:prSet/>
      <dgm:spPr/>
      <dgm:t>
        <a:bodyPr/>
        <a:lstStyle/>
        <a:p>
          <a:endParaRPr lang="en-US"/>
        </a:p>
      </dgm:t>
    </dgm:pt>
    <dgm:pt modelId="{A777AA67-616A-44DB-A7FF-B853B49D585A}" type="sibTrans" cxnId="{94E1345A-3A3E-43FE-B467-109E3905FF8A}">
      <dgm:prSet/>
      <dgm:spPr/>
      <dgm:t>
        <a:bodyPr/>
        <a:lstStyle/>
        <a:p>
          <a:endParaRPr lang="en-US"/>
        </a:p>
      </dgm:t>
    </dgm:pt>
    <dgm:pt modelId="{C16EAE46-E828-4C91-9E55-98CC073058CA}">
      <dgm:prSet phldrT="[Text]" custT="1"/>
      <dgm:spPr>
        <a:solidFill>
          <a:srgbClr val="7030A0"/>
        </a:solidFill>
      </dgm:spPr>
      <dgm:t>
        <a:bodyPr/>
        <a:lstStyle/>
        <a:p>
          <a:r>
            <a:rPr lang="nl-NL" sz="2400" b="1" i="1" dirty="0"/>
            <a:t>c) Xây dựng văn hóa trong chính trị và kinh tế</a:t>
          </a:r>
          <a:endParaRPr lang="en-US" sz="2400" dirty="0"/>
        </a:p>
      </dgm:t>
    </dgm:pt>
    <dgm:pt modelId="{02341F0B-9083-4933-BDEF-8A77B07278A0}" type="parTrans" cxnId="{59875B2B-71DD-40DB-9C63-A25B7A82D1B9}">
      <dgm:prSet/>
      <dgm:spPr/>
      <dgm:t>
        <a:bodyPr/>
        <a:lstStyle/>
        <a:p>
          <a:endParaRPr lang="en-US"/>
        </a:p>
      </dgm:t>
    </dgm:pt>
    <dgm:pt modelId="{37F16FE8-F288-4545-8E95-0A936463BBB9}" type="sibTrans" cxnId="{59875B2B-71DD-40DB-9C63-A25B7A82D1B9}">
      <dgm:prSet/>
      <dgm:spPr/>
      <dgm:t>
        <a:bodyPr/>
        <a:lstStyle/>
        <a:p>
          <a:endParaRPr lang="en-US"/>
        </a:p>
      </dgm:t>
    </dgm:pt>
    <dgm:pt modelId="{81D5FB57-B917-433E-B26F-FA03EEA35ED6}">
      <dgm:prSet phldrT="[Text]" custT="1"/>
      <dgm:spPr>
        <a:solidFill>
          <a:srgbClr val="5F0154"/>
        </a:solidFill>
      </dgm:spPr>
      <dgm:t>
        <a:bodyPr/>
        <a:lstStyle/>
        <a:p>
          <a:r>
            <a:rPr lang="en-US" sz="2400" dirty="0"/>
            <a:t>d)</a:t>
          </a:r>
          <a:r>
            <a:rPr lang="nl-NL" sz="2400" b="1" i="1" dirty="0"/>
            <a:t>Nâng cao chất lượng, hiệu quả hoạt động văn hóa</a:t>
          </a:r>
          <a:endParaRPr lang="en-US" sz="2400" dirty="0"/>
        </a:p>
      </dgm:t>
    </dgm:pt>
    <dgm:pt modelId="{81D52A0F-6346-46B2-AED8-A36C3E27420F}" type="parTrans" cxnId="{E4A5096C-E09D-43CE-979D-7458851CCDA7}">
      <dgm:prSet/>
      <dgm:spPr/>
      <dgm:t>
        <a:bodyPr/>
        <a:lstStyle/>
        <a:p>
          <a:endParaRPr lang="en-US"/>
        </a:p>
      </dgm:t>
    </dgm:pt>
    <dgm:pt modelId="{76ED8734-D96B-41BE-A46C-E067D8F15C50}" type="sibTrans" cxnId="{E4A5096C-E09D-43CE-979D-7458851CCDA7}">
      <dgm:prSet/>
      <dgm:spPr/>
      <dgm:t>
        <a:bodyPr/>
        <a:lstStyle/>
        <a:p>
          <a:endParaRPr lang="en-US"/>
        </a:p>
      </dgm:t>
    </dgm:pt>
    <dgm:pt modelId="{D33DBD81-9F8F-4531-A289-3D6EDDBA057C}">
      <dgm:prSet phldrT="[Text]" custT="1"/>
      <dgm:spPr>
        <a:solidFill>
          <a:srgbClr val="FFFF00"/>
        </a:solidFill>
      </dgm:spPr>
      <dgm:t>
        <a:bodyPr/>
        <a:lstStyle/>
        <a:p>
          <a:r>
            <a:rPr lang="nl-NL" sz="2400" b="1" i="1" dirty="0">
              <a:solidFill>
                <a:srgbClr val="5F0154"/>
              </a:solidFill>
            </a:rPr>
            <a:t>e) Phát triển công nghiệp văn hóa đi đôi với xây dựng, hoàn thiện thị trường văn hóa </a:t>
          </a:r>
          <a:endParaRPr lang="en-US" sz="2400" dirty="0">
            <a:solidFill>
              <a:srgbClr val="5F0154"/>
            </a:solidFill>
          </a:endParaRPr>
        </a:p>
      </dgm:t>
    </dgm:pt>
    <dgm:pt modelId="{EC83D12C-017F-4FD0-9121-150694C28174}" type="parTrans" cxnId="{7B3F7905-26DC-4F36-9EC2-B96B872E6EDD}">
      <dgm:prSet/>
      <dgm:spPr/>
      <dgm:t>
        <a:bodyPr/>
        <a:lstStyle/>
        <a:p>
          <a:endParaRPr lang="en-US"/>
        </a:p>
      </dgm:t>
    </dgm:pt>
    <dgm:pt modelId="{4C5EE208-EDB0-4E06-9F2B-207D30D7F80B}" type="sibTrans" cxnId="{7B3F7905-26DC-4F36-9EC2-B96B872E6EDD}">
      <dgm:prSet/>
      <dgm:spPr/>
      <dgm:t>
        <a:bodyPr/>
        <a:lstStyle/>
        <a:p>
          <a:endParaRPr lang="en-US"/>
        </a:p>
      </dgm:t>
    </dgm:pt>
    <dgm:pt modelId="{5916CF06-F338-4D20-9BD5-5D12A2F51791}">
      <dgm:prSet phldrT="[Text]" custT="1"/>
      <dgm:spPr>
        <a:solidFill>
          <a:srgbClr val="92D050"/>
        </a:solidFill>
      </dgm:spPr>
      <dgm:t>
        <a:bodyPr/>
        <a:lstStyle/>
        <a:p>
          <a:r>
            <a:rPr lang="nl-NL" sz="2400" b="1" i="1">
              <a:solidFill>
                <a:srgbClr val="5F0154"/>
              </a:solidFill>
            </a:rPr>
            <a:t>g) Chủ động hội nhập quốc tế về văn hóa, tiếp thu tinh hoa văn hóa nhân loại</a:t>
          </a:r>
          <a:endParaRPr lang="en-US" sz="2400" dirty="0">
            <a:solidFill>
              <a:srgbClr val="5F0154"/>
            </a:solidFill>
          </a:endParaRPr>
        </a:p>
      </dgm:t>
    </dgm:pt>
    <dgm:pt modelId="{325A3C1B-CEB7-4429-92A5-4ECEC7A20A19}" type="parTrans" cxnId="{B0AD384C-B97D-4041-B8A6-8DC1BC07D43A}">
      <dgm:prSet/>
      <dgm:spPr/>
      <dgm:t>
        <a:bodyPr/>
        <a:lstStyle/>
        <a:p>
          <a:endParaRPr lang="en-US"/>
        </a:p>
      </dgm:t>
    </dgm:pt>
    <dgm:pt modelId="{F1D488AB-CBDF-4CE3-9229-2C43C9AE9634}" type="sibTrans" cxnId="{B0AD384C-B97D-4041-B8A6-8DC1BC07D43A}">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6"/>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6"/>
      <dgm:spPr/>
    </dgm:pt>
    <dgm:pt modelId="{355FBD4B-2FC2-4991-B09E-C9B965BE74DC}" type="pres">
      <dgm:prSet presAssocID="{6AF9C3E1-0962-41D0-9EB7-C8EA6B95ECF4}" presName="dstNode" presStyleLbl="node1" presStyleIdx="0" presStyleCnt="6"/>
      <dgm:spPr/>
    </dgm:pt>
    <dgm:pt modelId="{FAB9DD44-DD23-4AA7-B850-1B66BBFFBD57}" type="pres">
      <dgm:prSet presAssocID="{CD45065F-C796-441D-8DA2-527188F79FB6}" presName="text_1" presStyleLbl="node1" presStyleIdx="0" presStyleCnt="6" custScaleY="86224">
        <dgm:presLayoutVars>
          <dgm:bulletEnabled val="1"/>
        </dgm:presLayoutVars>
      </dgm:prSet>
      <dgm:spPr/>
    </dgm:pt>
    <dgm:pt modelId="{CA356CA4-04BE-4974-8507-78707FA8F369}" type="pres">
      <dgm:prSet presAssocID="{CD45065F-C796-441D-8DA2-527188F79FB6}" presName="accent_1" presStyleCnt="0"/>
      <dgm:spPr/>
    </dgm:pt>
    <dgm:pt modelId="{448898D1-52A9-4131-BF03-49E830D7BCC2}" type="pres">
      <dgm:prSet presAssocID="{CD45065F-C796-441D-8DA2-527188F79FB6}" presName="accentRepeatNode" presStyleLbl="solidFgAcc1" presStyleIdx="0" presStyleCnt="6"/>
      <dgm:spPr>
        <a:solidFill>
          <a:srgbClr val="FF33CC"/>
        </a:solidFill>
      </dgm:spPr>
    </dgm:pt>
    <dgm:pt modelId="{FAB59F12-5525-42DA-945D-090FF64EB1AC}" type="pres">
      <dgm:prSet presAssocID="{DA25FC8F-F14A-4D31-AD46-1DCFBBB0842B}" presName="text_2" presStyleLbl="node1" presStyleIdx="1" presStyleCnt="6" custScaleY="87843">
        <dgm:presLayoutVars>
          <dgm:bulletEnabled val="1"/>
        </dgm:presLayoutVars>
      </dgm:prSet>
      <dgm:spPr/>
    </dgm:pt>
    <dgm:pt modelId="{6172B4C7-7A09-4F77-8EC2-FE4CAE9115E5}" type="pres">
      <dgm:prSet presAssocID="{DA25FC8F-F14A-4D31-AD46-1DCFBBB0842B}" presName="accent_2" presStyleCnt="0"/>
      <dgm:spPr/>
    </dgm:pt>
    <dgm:pt modelId="{EAED475D-DC32-4BB8-8338-B36467CED77C}" type="pres">
      <dgm:prSet presAssocID="{DA25FC8F-F14A-4D31-AD46-1DCFBBB0842B}" presName="accentRepeatNode" presStyleLbl="solidFgAcc1" presStyleIdx="1" presStyleCnt="6"/>
      <dgm:spPr>
        <a:solidFill>
          <a:srgbClr val="FF33CC"/>
        </a:solidFill>
      </dgm:spPr>
    </dgm:pt>
    <dgm:pt modelId="{FC4E917A-A81B-4E1E-9905-6E25EBE1E809}" type="pres">
      <dgm:prSet presAssocID="{C16EAE46-E828-4C91-9E55-98CC073058CA}" presName="text_3" presStyleLbl="node1" presStyleIdx="2" presStyleCnt="6" custScaleY="85604">
        <dgm:presLayoutVars>
          <dgm:bulletEnabled val="1"/>
        </dgm:presLayoutVars>
      </dgm:prSet>
      <dgm:spPr/>
    </dgm:pt>
    <dgm:pt modelId="{76314B8E-4CB7-4A39-9188-D0992BE5A176}" type="pres">
      <dgm:prSet presAssocID="{C16EAE46-E828-4C91-9E55-98CC073058CA}" presName="accent_3" presStyleCnt="0"/>
      <dgm:spPr/>
    </dgm:pt>
    <dgm:pt modelId="{8C03156E-255C-45AC-B01F-98DC31F4FC4F}" type="pres">
      <dgm:prSet presAssocID="{C16EAE46-E828-4C91-9E55-98CC073058CA}" presName="accentRepeatNode" presStyleLbl="solidFgAcc1" presStyleIdx="2" presStyleCnt="6"/>
      <dgm:spPr>
        <a:solidFill>
          <a:srgbClr val="FF33CC"/>
        </a:solidFill>
      </dgm:spPr>
    </dgm:pt>
    <dgm:pt modelId="{06CF5F23-6EF3-4130-8C22-6635BA76139A}" type="pres">
      <dgm:prSet presAssocID="{81D5FB57-B917-433E-B26F-FA03EEA35ED6}" presName="text_4" presStyleLbl="node1" presStyleIdx="3" presStyleCnt="6">
        <dgm:presLayoutVars>
          <dgm:bulletEnabled val="1"/>
        </dgm:presLayoutVars>
      </dgm:prSet>
      <dgm:spPr/>
    </dgm:pt>
    <dgm:pt modelId="{84C19656-6A20-4385-8B2F-6ABB134F2EDB}" type="pres">
      <dgm:prSet presAssocID="{81D5FB57-B917-433E-B26F-FA03EEA35ED6}" presName="accent_4" presStyleCnt="0"/>
      <dgm:spPr/>
    </dgm:pt>
    <dgm:pt modelId="{06021933-7D24-4678-9077-00E5518E0D6B}" type="pres">
      <dgm:prSet presAssocID="{81D5FB57-B917-433E-B26F-FA03EEA35ED6}" presName="accentRepeatNode" presStyleLbl="solidFgAcc1" presStyleIdx="3" presStyleCnt="6"/>
      <dgm:spPr>
        <a:solidFill>
          <a:srgbClr val="FF33CC"/>
        </a:solidFill>
      </dgm:spPr>
    </dgm:pt>
    <dgm:pt modelId="{A78F70DB-B2AA-4CA8-A602-5BDE73B6712D}" type="pres">
      <dgm:prSet presAssocID="{D33DBD81-9F8F-4531-A289-3D6EDDBA057C}" presName="text_5" presStyleLbl="node1" presStyleIdx="4" presStyleCnt="6">
        <dgm:presLayoutVars>
          <dgm:bulletEnabled val="1"/>
        </dgm:presLayoutVars>
      </dgm:prSet>
      <dgm:spPr/>
    </dgm:pt>
    <dgm:pt modelId="{E1342333-2A57-489F-A10F-0E9B5AB99CF4}" type="pres">
      <dgm:prSet presAssocID="{D33DBD81-9F8F-4531-A289-3D6EDDBA057C}" presName="accent_5" presStyleCnt="0"/>
      <dgm:spPr/>
    </dgm:pt>
    <dgm:pt modelId="{94A1CB00-584B-4523-8913-537B53FB4C41}" type="pres">
      <dgm:prSet presAssocID="{D33DBD81-9F8F-4531-A289-3D6EDDBA057C}" presName="accentRepeatNode" presStyleLbl="solidFgAcc1" presStyleIdx="4" presStyleCnt="6"/>
      <dgm:spPr>
        <a:solidFill>
          <a:srgbClr val="FF33CC"/>
        </a:solidFill>
      </dgm:spPr>
    </dgm:pt>
    <dgm:pt modelId="{FF8D9D5C-88DC-41D9-95A6-A2569A3A1EF4}" type="pres">
      <dgm:prSet presAssocID="{5916CF06-F338-4D20-9BD5-5D12A2F51791}" presName="text_6" presStyleLbl="node1" presStyleIdx="5" presStyleCnt="6">
        <dgm:presLayoutVars>
          <dgm:bulletEnabled val="1"/>
        </dgm:presLayoutVars>
      </dgm:prSet>
      <dgm:spPr/>
    </dgm:pt>
    <dgm:pt modelId="{49385054-AE29-43B9-95FF-7F176F1E9349}" type="pres">
      <dgm:prSet presAssocID="{5916CF06-F338-4D20-9BD5-5D12A2F51791}" presName="accent_6" presStyleCnt="0"/>
      <dgm:spPr/>
    </dgm:pt>
    <dgm:pt modelId="{6C58E7A1-651B-442A-A55C-5435FFBD18C2}" type="pres">
      <dgm:prSet presAssocID="{5916CF06-F338-4D20-9BD5-5D12A2F51791}" presName="accentRepeatNode" presStyleLbl="solidFgAcc1" presStyleIdx="5" presStyleCnt="6"/>
      <dgm:spPr>
        <a:solidFill>
          <a:srgbClr val="FF33CC"/>
        </a:solidFill>
      </dgm:spPr>
    </dgm:pt>
  </dgm:ptLst>
  <dgm:cxnLst>
    <dgm:cxn modelId="{7B3F7905-26DC-4F36-9EC2-B96B872E6EDD}" srcId="{6AF9C3E1-0962-41D0-9EB7-C8EA6B95ECF4}" destId="{D33DBD81-9F8F-4531-A289-3D6EDDBA057C}" srcOrd="4" destOrd="0" parTransId="{EC83D12C-017F-4FD0-9121-150694C28174}" sibTransId="{4C5EE208-EDB0-4E06-9F2B-207D30D7F80B}"/>
    <dgm:cxn modelId="{7ED43E08-22B8-4DE1-A2E4-415FEAAB6F49}" type="presOf" srcId="{6AF9C3E1-0962-41D0-9EB7-C8EA6B95ECF4}" destId="{C7C18EFB-1153-4890-B2C8-EAAB35FE5D50}" srcOrd="0" destOrd="0" presId="urn:microsoft.com/office/officeart/2008/layout/VerticalCurvedList"/>
    <dgm:cxn modelId="{C4249A26-3344-4B8D-8B0C-1F44A5362C63}" type="presOf" srcId="{81D5FB57-B917-433E-B26F-FA03EEA35ED6}" destId="{06CF5F23-6EF3-4130-8C22-6635BA76139A}" srcOrd="0" destOrd="0" presId="urn:microsoft.com/office/officeart/2008/layout/VerticalCurvedList"/>
    <dgm:cxn modelId="{68F4BF2A-5AFD-4AA4-B7C6-A5CAF235FBE7}" type="presOf" srcId="{DA25FC8F-F14A-4D31-AD46-1DCFBBB0842B}" destId="{FAB59F12-5525-42DA-945D-090FF64EB1AC}" srcOrd="0" destOrd="0" presId="urn:microsoft.com/office/officeart/2008/layout/VerticalCurvedList"/>
    <dgm:cxn modelId="{59875B2B-71DD-40DB-9C63-A25B7A82D1B9}" srcId="{6AF9C3E1-0962-41D0-9EB7-C8EA6B95ECF4}" destId="{C16EAE46-E828-4C91-9E55-98CC073058CA}" srcOrd="2" destOrd="0" parTransId="{02341F0B-9083-4933-BDEF-8A77B07278A0}" sibTransId="{37F16FE8-F288-4545-8E95-0A936463BBB9}"/>
    <dgm:cxn modelId="{6B35CD40-655C-4789-A607-4818183D8286}" type="presOf" srcId="{D33DBD81-9F8F-4531-A289-3D6EDDBA057C}" destId="{A78F70DB-B2AA-4CA8-A602-5BDE73B6712D}" srcOrd="0" destOrd="0" presId="urn:microsoft.com/office/officeart/2008/layout/VerticalCurvedList"/>
    <dgm:cxn modelId="{355BC868-5FCE-44DF-8AE8-B1FF70E78940}" type="presOf" srcId="{5916CF06-F338-4D20-9BD5-5D12A2F51791}" destId="{FF8D9D5C-88DC-41D9-95A6-A2569A3A1EF4}" srcOrd="0" destOrd="0" presId="urn:microsoft.com/office/officeart/2008/layout/VerticalCurvedList"/>
    <dgm:cxn modelId="{E4A5096C-E09D-43CE-979D-7458851CCDA7}" srcId="{6AF9C3E1-0962-41D0-9EB7-C8EA6B95ECF4}" destId="{81D5FB57-B917-433E-B26F-FA03EEA35ED6}" srcOrd="3" destOrd="0" parTransId="{81D52A0F-6346-46B2-AED8-A36C3E27420F}" sibTransId="{76ED8734-D96B-41BE-A46C-E067D8F15C50}"/>
    <dgm:cxn modelId="{B0AD384C-B97D-4041-B8A6-8DC1BC07D43A}" srcId="{6AF9C3E1-0962-41D0-9EB7-C8EA6B95ECF4}" destId="{5916CF06-F338-4D20-9BD5-5D12A2F51791}" srcOrd="5" destOrd="0" parTransId="{325A3C1B-CEB7-4429-92A5-4ECEC7A20A19}" sibTransId="{F1D488AB-CBDF-4CE3-9229-2C43C9AE9634}"/>
    <dgm:cxn modelId="{94E1345A-3A3E-43FE-B467-109E3905FF8A}" srcId="{6AF9C3E1-0962-41D0-9EB7-C8EA6B95ECF4}" destId="{DA25FC8F-F14A-4D31-AD46-1DCFBBB0842B}" srcOrd="1" destOrd="0" parTransId="{05862369-6945-4D02-AC90-FCFF7FDEAF2B}" sibTransId="{A777AA67-616A-44DB-A7FF-B853B49D585A}"/>
    <dgm:cxn modelId="{968F95C3-3816-47CD-8365-648F76209884}" type="presOf" srcId="{CD45065F-C796-441D-8DA2-527188F79FB6}" destId="{FAB9DD44-DD23-4AA7-B850-1B66BBFFBD57}" srcOrd="0" destOrd="0" presId="urn:microsoft.com/office/officeart/2008/layout/VerticalCurvedList"/>
    <dgm:cxn modelId="{6EC77EC7-BBC8-4EAE-A25A-7C23B937B01B}" type="presOf" srcId="{C16EAE46-E828-4C91-9E55-98CC073058CA}" destId="{FC4E917A-A81B-4E1E-9905-6E25EBE1E809}" srcOrd="0" destOrd="0" presId="urn:microsoft.com/office/officeart/2008/layout/VerticalCurvedList"/>
    <dgm:cxn modelId="{40149CC9-A31A-47C8-9738-067AC17A892A}" srcId="{6AF9C3E1-0962-41D0-9EB7-C8EA6B95ECF4}" destId="{CD45065F-C796-441D-8DA2-527188F79FB6}" srcOrd="0" destOrd="0" parTransId="{0080DF83-34D6-4F50-9674-88B011EFB8D8}" sibTransId="{D82ED025-3F83-4401-99C1-5110E37FAF59}"/>
    <dgm:cxn modelId="{9E6A65D2-0D99-435B-A4AF-0634442E97D4}" type="presOf" srcId="{D82ED025-3F83-4401-99C1-5110E37FAF59}" destId="{E723918E-C26D-4BEB-BBE5-DE00996F1FDE}" srcOrd="0" destOrd="0" presId="urn:microsoft.com/office/officeart/2008/layout/VerticalCurvedList"/>
    <dgm:cxn modelId="{721D316C-7909-4262-A324-71EB02BE7680}" type="presParOf" srcId="{C7C18EFB-1153-4890-B2C8-EAAB35FE5D50}" destId="{AFDC4F02-5C38-41D1-8C87-E322275058B9}" srcOrd="0" destOrd="0" presId="urn:microsoft.com/office/officeart/2008/layout/VerticalCurvedList"/>
    <dgm:cxn modelId="{E62AECCC-8BD6-48FE-8A25-A95B3156E745}" type="presParOf" srcId="{AFDC4F02-5C38-41D1-8C87-E322275058B9}" destId="{32C07B89-C57F-4C98-AE52-9876CD75E9AE}" srcOrd="0" destOrd="0" presId="urn:microsoft.com/office/officeart/2008/layout/VerticalCurvedList"/>
    <dgm:cxn modelId="{22504C5E-2480-4D2D-8EBA-4AFB3FD5F041}" type="presParOf" srcId="{32C07B89-C57F-4C98-AE52-9876CD75E9AE}" destId="{63B1D354-FE1E-4969-BAEA-FCD5BF409613}" srcOrd="0" destOrd="0" presId="urn:microsoft.com/office/officeart/2008/layout/VerticalCurvedList"/>
    <dgm:cxn modelId="{2868CB5E-3379-4E67-81A9-77A45D6C9386}" type="presParOf" srcId="{32C07B89-C57F-4C98-AE52-9876CD75E9AE}" destId="{E723918E-C26D-4BEB-BBE5-DE00996F1FDE}" srcOrd="1" destOrd="0" presId="urn:microsoft.com/office/officeart/2008/layout/VerticalCurvedList"/>
    <dgm:cxn modelId="{D00B8FDB-E9D5-4FB1-A7DE-23F74A221B32}" type="presParOf" srcId="{32C07B89-C57F-4C98-AE52-9876CD75E9AE}" destId="{6B00A45E-D9B0-4676-A500-90EECFE4D7BB}" srcOrd="2" destOrd="0" presId="urn:microsoft.com/office/officeart/2008/layout/VerticalCurvedList"/>
    <dgm:cxn modelId="{3FDD9A90-F0E7-4770-AFD5-2C78AABA9240}" type="presParOf" srcId="{32C07B89-C57F-4C98-AE52-9876CD75E9AE}" destId="{355FBD4B-2FC2-4991-B09E-C9B965BE74DC}" srcOrd="3" destOrd="0" presId="urn:microsoft.com/office/officeart/2008/layout/VerticalCurvedList"/>
    <dgm:cxn modelId="{6CB1CAB4-2E40-47E5-85B2-AE3C10CB9A0B}" type="presParOf" srcId="{AFDC4F02-5C38-41D1-8C87-E322275058B9}" destId="{FAB9DD44-DD23-4AA7-B850-1B66BBFFBD57}" srcOrd="1" destOrd="0" presId="urn:microsoft.com/office/officeart/2008/layout/VerticalCurvedList"/>
    <dgm:cxn modelId="{2C0A9B81-18B6-4C38-B8F7-3F54F797ECF0}" type="presParOf" srcId="{AFDC4F02-5C38-41D1-8C87-E322275058B9}" destId="{CA356CA4-04BE-4974-8507-78707FA8F369}" srcOrd="2" destOrd="0" presId="urn:microsoft.com/office/officeart/2008/layout/VerticalCurvedList"/>
    <dgm:cxn modelId="{4EAC2B8F-B825-42FB-B2EE-49B22D12E1C1}" type="presParOf" srcId="{CA356CA4-04BE-4974-8507-78707FA8F369}" destId="{448898D1-52A9-4131-BF03-49E830D7BCC2}" srcOrd="0" destOrd="0" presId="urn:microsoft.com/office/officeart/2008/layout/VerticalCurvedList"/>
    <dgm:cxn modelId="{98898A52-0D87-4EAB-BEC7-6E7CBACC9DFF}" type="presParOf" srcId="{AFDC4F02-5C38-41D1-8C87-E322275058B9}" destId="{FAB59F12-5525-42DA-945D-090FF64EB1AC}" srcOrd="3" destOrd="0" presId="urn:microsoft.com/office/officeart/2008/layout/VerticalCurvedList"/>
    <dgm:cxn modelId="{E48948BA-CB07-4160-B62F-46A5439AC1F2}" type="presParOf" srcId="{AFDC4F02-5C38-41D1-8C87-E322275058B9}" destId="{6172B4C7-7A09-4F77-8EC2-FE4CAE9115E5}" srcOrd="4" destOrd="0" presId="urn:microsoft.com/office/officeart/2008/layout/VerticalCurvedList"/>
    <dgm:cxn modelId="{776DC8F5-2DF3-446A-8B85-D32BF6E2D526}" type="presParOf" srcId="{6172B4C7-7A09-4F77-8EC2-FE4CAE9115E5}" destId="{EAED475D-DC32-4BB8-8338-B36467CED77C}" srcOrd="0" destOrd="0" presId="urn:microsoft.com/office/officeart/2008/layout/VerticalCurvedList"/>
    <dgm:cxn modelId="{C9A0F93E-1FDD-455B-B655-D9AFB4A20D39}" type="presParOf" srcId="{AFDC4F02-5C38-41D1-8C87-E322275058B9}" destId="{FC4E917A-A81B-4E1E-9905-6E25EBE1E809}" srcOrd="5" destOrd="0" presId="urn:microsoft.com/office/officeart/2008/layout/VerticalCurvedList"/>
    <dgm:cxn modelId="{3277CDA6-E57D-409B-8D29-3E8D40534529}" type="presParOf" srcId="{AFDC4F02-5C38-41D1-8C87-E322275058B9}" destId="{76314B8E-4CB7-4A39-9188-D0992BE5A176}" srcOrd="6" destOrd="0" presId="urn:microsoft.com/office/officeart/2008/layout/VerticalCurvedList"/>
    <dgm:cxn modelId="{DE4C5317-5B30-450D-89AB-B2872994AAEA}" type="presParOf" srcId="{76314B8E-4CB7-4A39-9188-D0992BE5A176}" destId="{8C03156E-255C-45AC-B01F-98DC31F4FC4F}" srcOrd="0" destOrd="0" presId="urn:microsoft.com/office/officeart/2008/layout/VerticalCurvedList"/>
    <dgm:cxn modelId="{0ECE5AC0-1897-473E-9256-83BABEEA4EE2}" type="presParOf" srcId="{AFDC4F02-5C38-41D1-8C87-E322275058B9}" destId="{06CF5F23-6EF3-4130-8C22-6635BA76139A}" srcOrd="7" destOrd="0" presId="urn:microsoft.com/office/officeart/2008/layout/VerticalCurvedList"/>
    <dgm:cxn modelId="{1E9A1CB6-2711-4E33-9434-985E10247440}" type="presParOf" srcId="{AFDC4F02-5C38-41D1-8C87-E322275058B9}" destId="{84C19656-6A20-4385-8B2F-6ABB134F2EDB}" srcOrd="8" destOrd="0" presId="urn:microsoft.com/office/officeart/2008/layout/VerticalCurvedList"/>
    <dgm:cxn modelId="{915A352D-19BC-4ECB-8ECA-A1A5A4D0EBF0}" type="presParOf" srcId="{84C19656-6A20-4385-8B2F-6ABB134F2EDB}" destId="{06021933-7D24-4678-9077-00E5518E0D6B}" srcOrd="0" destOrd="0" presId="urn:microsoft.com/office/officeart/2008/layout/VerticalCurvedList"/>
    <dgm:cxn modelId="{9CC5392D-0752-48DE-BF5D-3F4C1D9FB7F4}" type="presParOf" srcId="{AFDC4F02-5C38-41D1-8C87-E322275058B9}" destId="{A78F70DB-B2AA-4CA8-A602-5BDE73B6712D}" srcOrd="9" destOrd="0" presId="urn:microsoft.com/office/officeart/2008/layout/VerticalCurvedList"/>
    <dgm:cxn modelId="{3060EC03-28C1-47D4-97D6-565FF71F0403}" type="presParOf" srcId="{AFDC4F02-5C38-41D1-8C87-E322275058B9}" destId="{E1342333-2A57-489F-A10F-0E9B5AB99CF4}" srcOrd="10" destOrd="0" presId="urn:microsoft.com/office/officeart/2008/layout/VerticalCurvedList"/>
    <dgm:cxn modelId="{CF464F83-E3DE-4DB4-9CE5-8E17996372CA}" type="presParOf" srcId="{E1342333-2A57-489F-A10F-0E9B5AB99CF4}" destId="{94A1CB00-584B-4523-8913-537B53FB4C41}" srcOrd="0" destOrd="0" presId="urn:microsoft.com/office/officeart/2008/layout/VerticalCurvedList"/>
    <dgm:cxn modelId="{F7C9C8D5-DFE1-440E-AF83-8E58C24481C4}" type="presParOf" srcId="{AFDC4F02-5C38-41D1-8C87-E322275058B9}" destId="{FF8D9D5C-88DC-41D9-95A6-A2569A3A1EF4}" srcOrd="11" destOrd="0" presId="urn:microsoft.com/office/officeart/2008/layout/VerticalCurvedList"/>
    <dgm:cxn modelId="{C2C5AD68-1998-4DEF-BAA0-5622FBBF4A65}" type="presParOf" srcId="{AFDC4F02-5C38-41D1-8C87-E322275058B9}" destId="{49385054-AE29-43B9-95FF-7F176F1E9349}" srcOrd="12" destOrd="0" presId="urn:microsoft.com/office/officeart/2008/layout/VerticalCurvedList"/>
    <dgm:cxn modelId="{A5426520-0A88-495F-A34F-61D7BC71190B}" type="presParOf" srcId="{49385054-AE29-43B9-95FF-7F176F1E9349}" destId="{6C58E7A1-651B-442A-A55C-5435FFBD18C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rgbClr val="AE129F"/>
        </a:solidFill>
      </dgm:spPr>
      <dgm:t>
        <a:bodyPr/>
        <a:lstStyle/>
        <a:p>
          <a:pPr algn="just"/>
          <a:r>
            <a:rPr lang="nl-NL" sz="2400" dirty="0"/>
            <a:t>Chăm lo xây dựng con người Việt Nam phát triển toàn diện, trọng tâm là bồi dưỡng tinh thần yêu nước, lòng tự hào dân tộc, đạo đức, lối sống và nhân cách</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rgbClr val="AE129F"/>
        </a:solidFill>
      </dgm:spPr>
      <dgm:t>
        <a:bodyPr/>
        <a:lstStyle/>
        <a:p>
          <a:pPr algn="just"/>
          <a:r>
            <a:rPr lang="nl-NL" sz="2400" dirty="0"/>
            <a:t>Tạo chuyển biến mạnh mẽ về nhận thức, ý thức tôn trọng pháp luật, mọi người Việt Nam đều hiểu biết sâu sắc, tự hào, tôn vinh lịch sử, văn hóa dân tộc. </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2"/>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2"/>
      <dgm:spPr/>
    </dgm:pt>
    <dgm:pt modelId="{355FBD4B-2FC2-4991-B09E-C9B965BE74DC}" type="pres">
      <dgm:prSet presAssocID="{6AF9C3E1-0962-41D0-9EB7-C8EA6B95ECF4}" presName="dstNode" presStyleLbl="node1" presStyleIdx="0" presStyleCnt="2"/>
      <dgm:spPr/>
    </dgm:pt>
    <dgm:pt modelId="{CA1AF64C-F353-41DB-B7CB-53E7FE3E65F9}" type="pres">
      <dgm:prSet presAssocID="{30075948-C26D-4D51-A3C6-C3BBFBE1E5A7}" presName="text_1" presStyleLbl="node1" presStyleIdx="0" presStyleCnt="2" custScaleY="127507">
        <dgm:presLayoutVars>
          <dgm:bulletEnabled val="1"/>
        </dgm:presLayoutVars>
      </dgm:prSet>
      <dgm:spPr/>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2"/>
      <dgm:spPr>
        <a:solidFill>
          <a:srgbClr val="C00000"/>
        </a:solidFill>
      </dgm:spPr>
    </dgm:pt>
    <dgm:pt modelId="{3C62A88A-0CFB-4EB9-8A80-B39F1352A622}" type="pres">
      <dgm:prSet presAssocID="{31022161-3487-473A-90A6-BD46390A2967}" presName="text_2" presStyleLbl="node1" presStyleIdx="1" presStyleCnt="2" custScaleY="134676">
        <dgm:presLayoutVars>
          <dgm:bulletEnabled val="1"/>
        </dgm:presLayoutVars>
      </dgm:prSet>
      <dgm:spPr/>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2"/>
      <dgm:spPr>
        <a:solidFill>
          <a:srgbClr val="C00000"/>
        </a:solidFill>
      </dgm:spPr>
    </dgm:pt>
  </dgm:ptLst>
  <dgm:cxnLst>
    <dgm:cxn modelId="{7109680F-706E-4C0B-A84A-CE2EAAB4B050}" type="presOf" srcId="{6AF9C3E1-0962-41D0-9EB7-C8EA6B95ECF4}" destId="{C7C18EFB-1153-4890-B2C8-EAAB35FE5D50}"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F9D5864C-FEA6-4A23-B546-7DAAA57BA90D}" type="presOf" srcId="{124AFE2D-DEB8-40A9-8EBA-57F12C1268AD}" destId="{E723918E-C26D-4BEB-BBE5-DE00996F1FDE}" srcOrd="0" destOrd="0" presId="urn:microsoft.com/office/officeart/2008/layout/VerticalCurvedList"/>
    <dgm:cxn modelId="{809FDA81-4599-4A8E-877D-EAFFAC32D2E6}" srcId="{6AF9C3E1-0962-41D0-9EB7-C8EA6B95ECF4}" destId="{30075948-C26D-4D51-A3C6-C3BBFBE1E5A7}" srcOrd="0" destOrd="0" parTransId="{5F9F7815-FB1B-461D-9EBF-557EED7A9E61}" sibTransId="{124AFE2D-DEB8-40A9-8EBA-57F12C1268AD}"/>
    <dgm:cxn modelId="{29AB00A2-3ED8-43B1-A3E6-EAA54200F64A}" type="presOf" srcId="{31022161-3487-473A-90A6-BD46390A2967}" destId="{3C62A88A-0CFB-4EB9-8A80-B39F1352A622}" srcOrd="0" destOrd="0" presId="urn:microsoft.com/office/officeart/2008/layout/VerticalCurvedList"/>
    <dgm:cxn modelId="{5AF729F7-DBBB-4788-B45B-379FD0E4956F}" type="presOf" srcId="{30075948-C26D-4D51-A3C6-C3BBFBE1E5A7}" destId="{CA1AF64C-F353-41DB-B7CB-53E7FE3E65F9}" srcOrd="0" destOrd="0" presId="urn:microsoft.com/office/officeart/2008/layout/VerticalCurvedList"/>
    <dgm:cxn modelId="{BE534C06-2ECD-4F57-9761-942D84821051}" type="presParOf" srcId="{C7C18EFB-1153-4890-B2C8-EAAB35FE5D50}" destId="{AFDC4F02-5C38-41D1-8C87-E322275058B9}" srcOrd="0" destOrd="0" presId="urn:microsoft.com/office/officeart/2008/layout/VerticalCurvedList"/>
    <dgm:cxn modelId="{B0B012AF-C63C-4762-88CF-8BDBC3F0E70D}" type="presParOf" srcId="{AFDC4F02-5C38-41D1-8C87-E322275058B9}" destId="{32C07B89-C57F-4C98-AE52-9876CD75E9AE}" srcOrd="0" destOrd="0" presId="urn:microsoft.com/office/officeart/2008/layout/VerticalCurvedList"/>
    <dgm:cxn modelId="{DC34E054-1EDF-48D6-8C28-4A71301D11C6}" type="presParOf" srcId="{32C07B89-C57F-4C98-AE52-9876CD75E9AE}" destId="{63B1D354-FE1E-4969-BAEA-FCD5BF409613}" srcOrd="0" destOrd="0" presId="urn:microsoft.com/office/officeart/2008/layout/VerticalCurvedList"/>
    <dgm:cxn modelId="{A094C76A-FFBD-4F73-B2E6-0F8597180DC0}" type="presParOf" srcId="{32C07B89-C57F-4C98-AE52-9876CD75E9AE}" destId="{E723918E-C26D-4BEB-BBE5-DE00996F1FDE}" srcOrd="1" destOrd="0" presId="urn:microsoft.com/office/officeart/2008/layout/VerticalCurvedList"/>
    <dgm:cxn modelId="{4BC46D07-4829-448B-B5EF-7C80386BBE65}" type="presParOf" srcId="{32C07B89-C57F-4C98-AE52-9876CD75E9AE}" destId="{6B00A45E-D9B0-4676-A500-90EECFE4D7BB}" srcOrd="2" destOrd="0" presId="urn:microsoft.com/office/officeart/2008/layout/VerticalCurvedList"/>
    <dgm:cxn modelId="{6784ABEA-CE89-40E9-BE2A-22F43A3060B2}" type="presParOf" srcId="{32C07B89-C57F-4C98-AE52-9876CD75E9AE}" destId="{355FBD4B-2FC2-4991-B09E-C9B965BE74DC}" srcOrd="3" destOrd="0" presId="urn:microsoft.com/office/officeart/2008/layout/VerticalCurvedList"/>
    <dgm:cxn modelId="{AC8FB0CA-DD45-40D0-9A23-3A1989E3BF85}" type="presParOf" srcId="{AFDC4F02-5C38-41D1-8C87-E322275058B9}" destId="{CA1AF64C-F353-41DB-B7CB-53E7FE3E65F9}" srcOrd="1" destOrd="0" presId="urn:microsoft.com/office/officeart/2008/layout/VerticalCurvedList"/>
    <dgm:cxn modelId="{964DD6A4-DE15-43B6-8D46-DA094B24CF5E}" type="presParOf" srcId="{AFDC4F02-5C38-41D1-8C87-E322275058B9}" destId="{8E73AB53-3E80-4E59-A6B3-485290081255}" srcOrd="2" destOrd="0" presId="urn:microsoft.com/office/officeart/2008/layout/VerticalCurvedList"/>
    <dgm:cxn modelId="{F6E2BDD0-96BB-4567-8DF7-9C4E57296F8A}" type="presParOf" srcId="{8E73AB53-3E80-4E59-A6B3-485290081255}" destId="{B4D554BF-19FB-4152-B20F-72F91F66715A}" srcOrd="0" destOrd="0" presId="urn:microsoft.com/office/officeart/2008/layout/VerticalCurvedList"/>
    <dgm:cxn modelId="{BF5E9F50-E9E0-4F7C-94E1-E72C3F8201E2}" type="presParOf" srcId="{AFDC4F02-5C38-41D1-8C87-E322275058B9}" destId="{3C62A88A-0CFB-4EB9-8A80-B39F1352A622}" srcOrd="3" destOrd="0" presId="urn:microsoft.com/office/officeart/2008/layout/VerticalCurvedList"/>
    <dgm:cxn modelId="{0AE771A3-CAB9-4993-9CC6-18C14CD73A19}" type="presParOf" srcId="{AFDC4F02-5C38-41D1-8C87-E322275058B9}" destId="{5DC45C78-AF51-491E-A3D7-B255579A6650}" srcOrd="4" destOrd="0" presId="urn:microsoft.com/office/officeart/2008/layout/VerticalCurvedList"/>
    <dgm:cxn modelId="{70AE65DF-A300-4866-848F-90FFEF759F25}" type="presParOf" srcId="{5DC45C78-AF51-491E-A3D7-B255579A6650}" destId="{0C343591-F2AF-4DAC-AE7C-BFE0F12DD63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rgbClr val="7030A0"/>
        </a:solidFill>
      </dgm:spPr>
      <dgm:t>
        <a:bodyPr/>
        <a:lstStyle/>
        <a:p>
          <a:pPr algn="just"/>
          <a:r>
            <a:rPr lang="nl-NL" sz="2400"/>
            <a:t>Hướng các hoạt động văn hóa, giáo dục, khoa học vào việc xây dựng con người có thế giới quan khoa học, hướng tới chân-thiện-mỹ</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1F9CB014-700A-4B00-87E8-E29CEB35B544}">
      <dgm:prSet custT="1"/>
      <dgm:spPr>
        <a:solidFill>
          <a:srgbClr val="7030A0"/>
        </a:solidFill>
      </dgm:spPr>
      <dgm:t>
        <a:bodyPr/>
        <a:lstStyle/>
        <a:p>
          <a:pPr algn="just"/>
          <a:r>
            <a:rPr lang="nl-NL" sz="2400" dirty="0"/>
            <a:t>Nâng cao trí lực, bồi dưỡng tri thức cho con người Việt Nam đáp ứng yêu cầu của nền kinh tế thị trường định hướng xã hội chủ nghĩa và hội nhập quốc tế</a:t>
          </a:r>
          <a:endParaRPr lang="en-US" sz="2400" dirty="0"/>
        </a:p>
      </dgm:t>
    </dgm:pt>
    <dgm:pt modelId="{DF44CE26-7C48-42E9-AD17-A2FA405F6795}" type="parTrans" cxnId="{5B00C3B0-9516-49B3-90B3-2BF1F18BF794}">
      <dgm:prSet/>
      <dgm:spPr/>
      <dgm:t>
        <a:bodyPr/>
        <a:lstStyle/>
        <a:p>
          <a:endParaRPr lang="en-US"/>
        </a:p>
      </dgm:t>
    </dgm:pt>
    <dgm:pt modelId="{D9E869A1-E325-4FB3-82D6-B03F3AA5E49D}" type="sibTrans" cxnId="{5B00C3B0-9516-49B3-90B3-2BF1F18BF794}">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2"/>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2"/>
      <dgm:spPr/>
    </dgm:pt>
    <dgm:pt modelId="{355FBD4B-2FC2-4991-B09E-C9B965BE74DC}" type="pres">
      <dgm:prSet presAssocID="{6AF9C3E1-0962-41D0-9EB7-C8EA6B95ECF4}" presName="dstNode" presStyleLbl="node1" presStyleIdx="0" presStyleCnt="2"/>
      <dgm:spPr/>
    </dgm:pt>
    <dgm:pt modelId="{CA1AF64C-F353-41DB-B7CB-53E7FE3E65F9}" type="pres">
      <dgm:prSet presAssocID="{30075948-C26D-4D51-A3C6-C3BBFBE1E5A7}" presName="text_1" presStyleLbl="node1" presStyleIdx="0" presStyleCnt="2">
        <dgm:presLayoutVars>
          <dgm:bulletEnabled val="1"/>
        </dgm:presLayoutVars>
      </dgm:prSet>
      <dgm:spPr/>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2"/>
      <dgm:spPr>
        <a:solidFill>
          <a:srgbClr val="0000FF"/>
        </a:solidFill>
      </dgm:spPr>
    </dgm:pt>
    <dgm:pt modelId="{677ECF55-BDD2-48A9-9882-B73D957E701A}" type="pres">
      <dgm:prSet presAssocID="{1F9CB014-700A-4B00-87E8-E29CEB35B544}" presName="text_2" presStyleLbl="node1" presStyleIdx="1" presStyleCnt="2" custScaleY="127486">
        <dgm:presLayoutVars>
          <dgm:bulletEnabled val="1"/>
        </dgm:presLayoutVars>
      </dgm:prSet>
      <dgm:spPr/>
    </dgm:pt>
    <dgm:pt modelId="{4F7E72D6-83DC-4162-973A-D508A9E7EF50}" type="pres">
      <dgm:prSet presAssocID="{1F9CB014-700A-4B00-87E8-E29CEB35B544}" presName="accent_2" presStyleCnt="0"/>
      <dgm:spPr/>
    </dgm:pt>
    <dgm:pt modelId="{3D2DC564-4AF9-4789-A274-D4A9C4A417CB}" type="pres">
      <dgm:prSet presAssocID="{1F9CB014-700A-4B00-87E8-E29CEB35B544}" presName="accentRepeatNode" presStyleLbl="solidFgAcc1" presStyleIdx="1" presStyleCnt="2"/>
      <dgm:spPr>
        <a:solidFill>
          <a:srgbClr val="0000FF"/>
        </a:solidFill>
      </dgm:spPr>
    </dgm:pt>
  </dgm:ptLst>
  <dgm:cxnLst>
    <dgm:cxn modelId="{45D5171B-072C-4ADB-86E8-8C59E4085BC0}" type="presOf" srcId="{30075948-C26D-4D51-A3C6-C3BBFBE1E5A7}" destId="{CA1AF64C-F353-41DB-B7CB-53E7FE3E65F9}" srcOrd="0" destOrd="0" presId="urn:microsoft.com/office/officeart/2008/layout/VerticalCurvedList"/>
    <dgm:cxn modelId="{809FDA81-4599-4A8E-877D-EAFFAC32D2E6}" srcId="{6AF9C3E1-0962-41D0-9EB7-C8EA6B95ECF4}" destId="{30075948-C26D-4D51-A3C6-C3BBFBE1E5A7}" srcOrd="0" destOrd="0" parTransId="{5F9F7815-FB1B-461D-9EBF-557EED7A9E61}" sibTransId="{124AFE2D-DEB8-40A9-8EBA-57F12C1268AD}"/>
    <dgm:cxn modelId="{706B8788-776D-4726-AA16-ECACF94482D7}" type="presOf" srcId="{1F9CB014-700A-4B00-87E8-E29CEB35B544}" destId="{677ECF55-BDD2-48A9-9882-B73D957E701A}" srcOrd="0" destOrd="0" presId="urn:microsoft.com/office/officeart/2008/layout/VerticalCurvedList"/>
    <dgm:cxn modelId="{5B00C3B0-9516-49B3-90B3-2BF1F18BF794}" srcId="{6AF9C3E1-0962-41D0-9EB7-C8EA6B95ECF4}" destId="{1F9CB014-700A-4B00-87E8-E29CEB35B544}" srcOrd="1" destOrd="0" parTransId="{DF44CE26-7C48-42E9-AD17-A2FA405F6795}" sibTransId="{D9E869A1-E325-4FB3-82D6-B03F3AA5E49D}"/>
    <dgm:cxn modelId="{2392F5E7-2C16-4B9F-89A2-5BB4FD0828C5}" type="presOf" srcId="{6AF9C3E1-0962-41D0-9EB7-C8EA6B95ECF4}" destId="{C7C18EFB-1153-4890-B2C8-EAAB35FE5D50}" srcOrd="0" destOrd="0" presId="urn:microsoft.com/office/officeart/2008/layout/VerticalCurvedList"/>
    <dgm:cxn modelId="{3BA294E9-AEE0-462D-8F72-D077A44E0831}" type="presOf" srcId="{124AFE2D-DEB8-40A9-8EBA-57F12C1268AD}" destId="{E723918E-C26D-4BEB-BBE5-DE00996F1FDE}" srcOrd="0" destOrd="0" presId="urn:microsoft.com/office/officeart/2008/layout/VerticalCurvedList"/>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19D965F0-0FF2-4BC1-9D85-CC9719CF66C2}" type="presParOf" srcId="{AFDC4F02-5C38-41D1-8C87-E322275058B9}" destId="{CA1AF64C-F353-41DB-B7CB-53E7FE3E65F9}" srcOrd="1" destOrd="0" presId="urn:microsoft.com/office/officeart/2008/layout/VerticalCurvedList"/>
    <dgm:cxn modelId="{8E830562-8DD3-43E2-B27A-F71ABAF8288B}" type="presParOf" srcId="{AFDC4F02-5C38-41D1-8C87-E322275058B9}" destId="{8E73AB53-3E80-4E59-A6B3-485290081255}" srcOrd="2" destOrd="0" presId="urn:microsoft.com/office/officeart/2008/layout/VerticalCurvedList"/>
    <dgm:cxn modelId="{4DE0EA71-B96E-4AC9-9E9B-0D43AF237468}" type="presParOf" srcId="{8E73AB53-3E80-4E59-A6B3-485290081255}" destId="{B4D554BF-19FB-4152-B20F-72F91F66715A}" srcOrd="0" destOrd="0" presId="urn:microsoft.com/office/officeart/2008/layout/VerticalCurvedList"/>
    <dgm:cxn modelId="{3D016A71-A38D-42F3-BD3A-A651CA186DCB}" type="presParOf" srcId="{AFDC4F02-5C38-41D1-8C87-E322275058B9}" destId="{677ECF55-BDD2-48A9-9882-B73D957E701A}" srcOrd="3" destOrd="0" presId="urn:microsoft.com/office/officeart/2008/layout/VerticalCurvedList"/>
    <dgm:cxn modelId="{5FFD44F9-BDEE-4F22-BC8F-D525FE16A76E}" type="presParOf" srcId="{AFDC4F02-5C38-41D1-8C87-E322275058B9}" destId="{4F7E72D6-83DC-4162-973A-D508A9E7EF50}" srcOrd="4" destOrd="0" presId="urn:microsoft.com/office/officeart/2008/layout/VerticalCurvedList"/>
    <dgm:cxn modelId="{AEED5528-739E-4B2E-ADC0-84DF83578D5B}" type="presParOf" srcId="{4F7E72D6-83DC-4162-973A-D508A9E7EF50}" destId="{3D2DC564-4AF9-4789-A274-D4A9C4A417C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1022161-3487-473A-90A6-BD46390A2967}">
      <dgm:prSet custT="1"/>
      <dgm:spPr>
        <a:solidFill>
          <a:srgbClr val="AE129F"/>
        </a:solidFill>
      </dgm:spPr>
      <dgm:t>
        <a:bodyPr/>
        <a:lstStyle/>
        <a:p>
          <a:r>
            <a:rPr lang="nl-NL" sz="2400" dirty="0">
              <a:solidFill>
                <a:schemeClr val="bg1"/>
              </a:solidFill>
            </a:rPr>
            <a:t>Xây dựng và phát huy lối sống “</a:t>
          </a:r>
          <a:r>
            <a:rPr lang="nl-NL" sz="2400" i="1" dirty="0">
              <a:solidFill>
                <a:schemeClr val="bg1"/>
              </a:solidFill>
            </a:rPr>
            <a:t>Mỗi người vì mọi người, mọi người vì mỗi người</a:t>
          </a:r>
          <a:r>
            <a:rPr lang="nl-NL" sz="2400" dirty="0">
              <a:solidFill>
                <a:schemeClr val="bg1"/>
              </a:solidFill>
            </a:rPr>
            <a:t>”; hình thành lối sống có ý thức tự trọng, tự chủ, sống và làm việc theo Hiến pháp và pháp luật, bảo vệ môi trường</a:t>
          </a:r>
          <a:endParaRPr lang="en-US" sz="2400" dirty="0">
            <a:solidFill>
              <a:schemeClr val="bg1"/>
            </a:solidFill>
          </a:endParaRPr>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rgbClr val="AE129F"/>
        </a:solidFill>
      </dgm:spPr>
      <dgm:t>
        <a:bodyPr/>
        <a:lstStyle/>
        <a:p>
          <a:r>
            <a:rPr lang="nl-NL" sz="2400" dirty="0">
              <a:solidFill>
                <a:schemeClr val="bg1"/>
              </a:solidFill>
            </a:rPr>
            <a:t>Nâng cao thể lực, tầm vóc con người Việt Nam, gắn giáo dục thể chất với giáo dục tri thức, đạo đức, kỹ năng sống</a:t>
          </a:r>
          <a:endParaRPr lang="en-US" sz="2400" dirty="0">
            <a:solidFill>
              <a:schemeClr val="bg1"/>
            </a:solidFill>
          </a:endParaRPr>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B0A1A14B-1779-49C5-AA16-886E4122322E}">
      <dgm:prSet custT="1"/>
      <dgm:spPr>
        <a:solidFill>
          <a:srgbClr val="AE129F"/>
        </a:solidFill>
      </dgm:spPr>
      <dgm:t>
        <a:bodyPr/>
        <a:lstStyle/>
        <a:p>
          <a:r>
            <a:rPr lang="nl-NL" sz="2400" dirty="0">
              <a:solidFill>
                <a:schemeClr val="bg1"/>
              </a:solidFill>
            </a:rPr>
            <a:t>Đấu tranh phê phán, đẩy lùi cái xấu, cái ác, thấp hèn, lạc hậu; chống các quan điểm, hành vi sai trái, tiêu cực</a:t>
          </a:r>
          <a:endParaRPr lang="en-US" sz="2400" dirty="0">
            <a:solidFill>
              <a:schemeClr val="bg1"/>
            </a:solidFill>
          </a:endParaRPr>
        </a:p>
      </dgm:t>
    </dgm:pt>
    <dgm:pt modelId="{8713C06D-0D8F-4AB1-8BCE-623AA5181631}" type="parTrans" cxnId="{9D3EED4E-FD99-4D8B-B708-AB5D9B6E10CD}">
      <dgm:prSet/>
      <dgm:spPr/>
      <dgm:t>
        <a:bodyPr/>
        <a:lstStyle/>
        <a:p>
          <a:endParaRPr lang="en-US"/>
        </a:p>
      </dgm:t>
    </dgm:pt>
    <dgm:pt modelId="{CE536726-F471-410E-A771-96BE4CAB3E3A}" type="sibTrans" cxnId="{9D3EED4E-FD99-4D8B-B708-AB5D9B6E10C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0C3BCD12-20E0-4044-B5C9-274B25E3B892}" type="pres">
      <dgm:prSet presAssocID="{31022161-3487-473A-90A6-BD46390A2967}" presName="text_1" presStyleLbl="node1" presStyleIdx="0" presStyleCnt="3" custScaleY="115241">
        <dgm:presLayoutVars>
          <dgm:bulletEnabled val="1"/>
        </dgm:presLayoutVars>
      </dgm:prSet>
      <dgm:spPr/>
    </dgm:pt>
    <dgm:pt modelId="{B12AF678-F60F-474C-9CBE-11B3F9572645}" type="pres">
      <dgm:prSet presAssocID="{31022161-3487-473A-90A6-BD46390A2967}" presName="accent_1" presStyleCnt="0"/>
      <dgm:spPr/>
    </dgm:pt>
    <dgm:pt modelId="{0C343591-F2AF-4DAC-AE7C-BFE0F12DD638}" type="pres">
      <dgm:prSet presAssocID="{31022161-3487-473A-90A6-BD46390A2967}" presName="accentRepeatNode" presStyleLbl="solidFgAcc1" presStyleIdx="0" presStyleCnt="3"/>
      <dgm:spPr>
        <a:solidFill>
          <a:srgbClr val="FF0000"/>
        </a:solidFill>
      </dgm:spPr>
    </dgm:pt>
    <dgm:pt modelId="{F68FCAF5-09E5-4C17-9285-A152AC1DBF81}" type="pres">
      <dgm:prSet presAssocID="{2C423408-0295-41C8-ACFD-CA9C32D5A2F5}" presName="text_2" presStyleLbl="node1" presStyleIdx="1" presStyleCnt="3" custScaleY="113983">
        <dgm:presLayoutVars>
          <dgm:bulletEnabled val="1"/>
        </dgm:presLayoutVars>
      </dgm:prSet>
      <dgm:spPr/>
    </dgm:pt>
    <dgm:pt modelId="{CECB0DC7-1360-4937-9D15-2DEFAEA1E99C}" type="pres">
      <dgm:prSet presAssocID="{2C423408-0295-41C8-ACFD-CA9C32D5A2F5}" presName="accent_2" presStyleCnt="0"/>
      <dgm:spPr/>
    </dgm:pt>
    <dgm:pt modelId="{30D7A8A3-F16D-47DD-9FCB-FBD646C09480}" type="pres">
      <dgm:prSet presAssocID="{2C423408-0295-41C8-ACFD-CA9C32D5A2F5}" presName="accentRepeatNode" presStyleLbl="solidFgAcc1" presStyleIdx="1" presStyleCnt="3"/>
      <dgm:spPr>
        <a:solidFill>
          <a:srgbClr val="FF0000"/>
        </a:solidFill>
      </dgm:spPr>
    </dgm:pt>
    <dgm:pt modelId="{F2C72E4A-B77F-4AA1-9994-135D7DA81DF9}" type="pres">
      <dgm:prSet presAssocID="{B0A1A14B-1779-49C5-AA16-886E4122322E}" presName="text_3" presStyleLbl="node1" presStyleIdx="2" presStyleCnt="3" custScaleY="109300" custLinFactNeighborY="-1712">
        <dgm:presLayoutVars>
          <dgm:bulletEnabled val="1"/>
        </dgm:presLayoutVars>
      </dgm:prSet>
      <dgm:spPr/>
    </dgm:pt>
    <dgm:pt modelId="{34FB517B-4F9F-49A0-AE74-A308A18F1D9C}" type="pres">
      <dgm:prSet presAssocID="{B0A1A14B-1779-49C5-AA16-886E4122322E}" presName="accent_3" presStyleCnt="0"/>
      <dgm:spPr/>
    </dgm:pt>
    <dgm:pt modelId="{114B1FBE-A80C-42A8-B788-D5ED867D4BCE}" type="pres">
      <dgm:prSet presAssocID="{B0A1A14B-1779-49C5-AA16-886E4122322E}" presName="accentRepeatNode" presStyleLbl="solidFgAcc1" presStyleIdx="2" presStyleCnt="3"/>
      <dgm:spPr>
        <a:solidFill>
          <a:srgbClr val="FF0000"/>
        </a:solidFill>
      </dgm:spPr>
    </dgm:pt>
  </dgm:ptLst>
  <dgm:cxnLst>
    <dgm:cxn modelId="{6C704A1E-8CBD-47D0-B435-654EB21B2F0F}" srcId="{6AF9C3E1-0962-41D0-9EB7-C8EA6B95ECF4}" destId="{31022161-3487-473A-90A6-BD46390A2967}" srcOrd="0" destOrd="0" parTransId="{245A7736-974D-4CE3-B764-4A98B16BCCD0}" sibTransId="{0C684122-24B2-4C8A-ADD8-82F9C22C32C5}"/>
    <dgm:cxn modelId="{10CAB13F-144F-466D-A61A-5B34D3424520}" type="presOf" srcId="{B0A1A14B-1779-49C5-AA16-886E4122322E}" destId="{F2C72E4A-B77F-4AA1-9994-135D7DA81DF9}" srcOrd="0" destOrd="0" presId="urn:microsoft.com/office/officeart/2008/layout/VerticalCurvedList"/>
    <dgm:cxn modelId="{9D3EED4E-FD99-4D8B-B708-AB5D9B6E10CD}" srcId="{6AF9C3E1-0962-41D0-9EB7-C8EA6B95ECF4}" destId="{B0A1A14B-1779-49C5-AA16-886E4122322E}" srcOrd="2" destOrd="0" parTransId="{8713C06D-0D8F-4AB1-8BCE-623AA5181631}" sibTransId="{CE536726-F471-410E-A771-96BE4CAB3E3A}"/>
    <dgm:cxn modelId="{074A34BF-724E-45AE-BC4D-8E0A75393D5C}" type="presOf" srcId="{0C684122-24B2-4C8A-ADD8-82F9C22C32C5}" destId="{E723918E-C26D-4BEB-BBE5-DE00996F1FDE}" srcOrd="0" destOrd="0" presId="urn:microsoft.com/office/officeart/2008/layout/VerticalCurvedList"/>
    <dgm:cxn modelId="{29131AC5-D51A-4077-A0FB-C178AEFEFC33}" type="presOf" srcId="{2C423408-0295-41C8-ACFD-CA9C32D5A2F5}" destId="{F68FCAF5-09E5-4C17-9285-A152AC1DBF81}" srcOrd="0" destOrd="0" presId="urn:microsoft.com/office/officeart/2008/layout/VerticalCurvedList"/>
    <dgm:cxn modelId="{D06028D3-FF99-4A22-BB59-7366D244D147}" type="presOf" srcId="{31022161-3487-473A-90A6-BD46390A2967}" destId="{0C3BCD12-20E0-4044-B5C9-274B25E3B892}" srcOrd="0" destOrd="0" presId="urn:microsoft.com/office/officeart/2008/layout/VerticalCurvedList"/>
    <dgm:cxn modelId="{2392F5E7-2C16-4B9F-89A2-5BB4FD0828C5}" type="presOf" srcId="{6AF9C3E1-0962-41D0-9EB7-C8EA6B95ECF4}" destId="{C7C18EFB-1153-4890-B2C8-EAAB35FE5D50}" srcOrd="0" destOrd="0" presId="urn:microsoft.com/office/officeart/2008/layout/VerticalCurvedList"/>
    <dgm:cxn modelId="{A77C11F4-58E4-47C8-86A6-C1D07E7EF1AD}" srcId="{6AF9C3E1-0962-41D0-9EB7-C8EA6B95ECF4}" destId="{2C423408-0295-41C8-ACFD-CA9C32D5A2F5}" srcOrd="1" destOrd="0" parTransId="{4E0E2856-CCA5-4C66-84F4-D08ED0E20280}" sibTransId="{82629B40-956A-4F76-B094-840F6D9CB22D}"/>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0258422E-6AE1-4710-BBD3-7A02B4A09CEB}" type="presParOf" srcId="{AFDC4F02-5C38-41D1-8C87-E322275058B9}" destId="{0C3BCD12-20E0-4044-B5C9-274B25E3B892}" srcOrd="1" destOrd="0" presId="urn:microsoft.com/office/officeart/2008/layout/VerticalCurvedList"/>
    <dgm:cxn modelId="{A3D9F24A-B290-4618-9E0B-CBFB0E92CE31}" type="presParOf" srcId="{AFDC4F02-5C38-41D1-8C87-E322275058B9}" destId="{B12AF678-F60F-474C-9CBE-11B3F9572645}" srcOrd="2" destOrd="0" presId="urn:microsoft.com/office/officeart/2008/layout/VerticalCurvedList"/>
    <dgm:cxn modelId="{EA980A98-E503-4C2F-96AC-5F01B0DE23BF}" type="presParOf" srcId="{B12AF678-F60F-474C-9CBE-11B3F9572645}" destId="{0C343591-F2AF-4DAC-AE7C-BFE0F12DD638}" srcOrd="0" destOrd="0" presId="urn:microsoft.com/office/officeart/2008/layout/VerticalCurvedList"/>
    <dgm:cxn modelId="{34854CC5-F91E-43ED-9D9F-28C2F36049AC}" type="presParOf" srcId="{AFDC4F02-5C38-41D1-8C87-E322275058B9}" destId="{F68FCAF5-09E5-4C17-9285-A152AC1DBF81}" srcOrd="3" destOrd="0" presId="urn:microsoft.com/office/officeart/2008/layout/VerticalCurvedList"/>
    <dgm:cxn modelId="{008A67E5-8727-4AF8-A045-38EFF47BE412}" type="presParOf" srcId="{AFDC4F02-5C38-41D1-8C87-E322275058B9}" destId="{CECB0DC7-1360-4937-9D15-2DEFAEA1E99C}" srcOrd="4" destOrd="0" presId="urn:microsoft.com/office/officeart/2008/layout/VerticalCurvedList"/>
    <dgm:cxn modelId="{8D11778C-3A4D-4354-BA0B-034ABF83BC34}" type="presParOf" srcId="{CECB0DC7-1360-4937-9D15-2DEFAEA1E99C}" destId="{30D7A8A3-F16D-47DD-9FCB-FBD646C09480}" srcOrd="0" destOrd="0" presId="urn:microsoft.com/office/officeart/2008/layout/VerticalCurvedList"/>
    <dgm:cxn modelId="{62DA0AA6-E497-408F-8B06-D135C307D07F}" type="presParOf" srcId="{AFDC4F02-5C38-41D1-8C87-E322275058B9}" destId="{F2C72E4A-B77F-4AA1-9994-135D7DA81DF9}" srcOrd="5" destOrd="0" presId="urn:microsoft.com/office/officeart/2008/layout/VerticalCurvedList"/>
    <dgm:cxn modelId="{DEC23568-0805-43BE-A1F7-2C713239FD38}" type="presParOf" srcId="{AFDC4F02-5C38-41D1-8C87-E322275058B9}" destId="{34FB517B-4F9F-49A0-AE74-A308A18F1D9C}" srcOrd="6" destOrd="0" presId="urn:microsoft.com/office/officeart/2008/layout/VerticalCurvedList"/>
    <dgm:cxn modelId="{AED4642A-4F52-41F2-9433-46F6FBE946ED}" type="presParOf" srcId="{34FB517B-4F9F-49A0-AE74-A308A18F1D9C}" destId="{114B1FBE-A80C-42A8-B788-D5ED867D4BCE}"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837A0AE3-F261-4645-859A-8CB61107FE80}"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5D23F3C6-8867-4A1E-9531-075E7654464C}">
      <dgm:prSet phldrT="[Text]" custT="1"/>
      <dgm:spPr>
        <a:solidFill>
          <a:srgbClr val="C00000"/>
        </a:solidFill>
      </dgm:spPr>
      <dgm:t>
        <a:bodyPr/>
        <a:lstStyle/>
        <a:p>
          <a:r>
            <a:rPr lang="nl-NL" sz="2400" b="1" i="1" dirty="0"/>
            <a:t>b)Xây dựng môi trường văn hóa lành mạnh</a:t>
          </a:r>
          <a:endParaRPr lang="en-US" sz="2400" dirty="0"/>
        </a:p>
      </dgm:t>
    </dgm:pt>
    <dgm:pt modelId="{85E0CB59-3180-46BB-A72D-3322C63D1CAE}" type="parTrans" cxnId="{A1631AE6-432C-466E-A5D0-7F28BB62636A}">
      <dgm:prSet/>
      <dgm:spPr/>
      <dgm:t>
        <a:bodyPr/>
        <a:lstStyle/>
        <a:p>
          <a:endParaRPr lang="en-US"/>
        </a:p>
      </dgm:t>
    </dgm:pt>
    <dgm:pt modelId="{30428C51-0746-4122-83B4-D88836BBBFC8}" type="sibTrans" cxnId="{A1631AE6-432C-466E-A5D0-7F28BB62636A}">
      <dgm:prSet/>
      <dgm:spPr/>
      <dgm:t>
        <a:bodyPr/>
        <a:lstStyle/>
        <a:p>
          <a:endParaRPr lang="en-US"/>
        </a:p>
      </dgm:t>
    </dgm:pt>
    <dgm:pt modelId="{0C0A7699-6F09-4022-89EE-DA922AF068CA}">
      <dgm:prSet phldrT="[Text]" custT="1"/>
      <dgm:spPr>
        <a:solidFill>
          <a:schemeClr val="accent6">
            <a:lumMod val="75000"/>
          </a:schemeClr>
        </a:solidFill>
      </dgm:spPr>
      <dgm:t>
        <a:bodyPr/>
        <a:lstStyle/>
        <a:p>
          <a:r>
            <a:rPr lang="nl-NL" sz="2400" dirty="0"/>
            <a:t>Mỗi địa phương, cộng đồng, cơ quan, đơn vị, tổ chức phải là một môi trường văn hóa lành mạnh</a:t>
          </a:r>
          <a:endParaRPr lang="en-US" sz="2400" dirty="0"/>
        </a:p>
      </dgm:t>
    </dgm:pt>
    <dgm:pt modelId="{26686473-E1B1-4321-8AFF-7DF3FD3D9B76}" type="parTrans" cxnId="{501E442D-45BE-40AD-A888-F9A7C98B02FC}">
      <dgm:prSet/>
      <dgm:spPr/>
      <dgm:t>
        <a:bodyPr/>
        <a:lstStyle/>
        <a:p>
          <a:endParaRPr lang="en-US"/>
        </a:p>
      </dgm:t>
    </dgm:pt>
    <dgm:pt modelId="{6C1997A5-8B92-4ABB-B1D0-EA4D72556EC3}" type="sibTrans" cxnId="{501E442D-45BE-40AD-A888-F9A7C98B02FC}">
      <dgm:prSet/>
      <dgm:spPr/>
      <dgm:t>
        <a:bodyPr/>
        <a:lstStyle/>
        <a:p>
          <a:endParaRPr lang="en-US"/>
        </a:p>
      </dgm:t>
    </dgm:pt>
    <dgm:pt modelId="{52EFD1BD-0F80-4B7D-B21B-272DB81CDC77}">
      <dgm:prSet phldrT="[Text]" custT="1"/>
      <dgm:spPr>
        <a:solidFill>
          <a:schemeClr val="accent6">
            <a:lumMod val="75000"/>
          </a:schemeClr>
        </a:solidFill>
      </dgm:spPr>
      <dgm:t>
        <a:bodyPr/>
        <a:lstStyle/>
        <a:p>
          <a:r>
            <a:rPr lang="nl-NL" sz="2400" dirty="0"/>
            <a:t>Xây dựng gia đình thực sự là nơi hình thành, nuôi dưỡng nhân cách văn hóa và giáo dục nếp sống cho con người</a:t>
          </a:r>
          <a:endParaRPr lang="en-US" sz="2400" dirty="0"/>
        </a:p>
      </dgm:t>
    </dgm:pt>
    <dgm:pt modelId="{2231760C-7CA3-4BA5-B5E3-E15BF1869263}" type="parTrans" cxnId="{BCC7DF09-1712-4DD9-990E-56C7159E3F1A}">
      <dgm:prSet/>
      <dgm:spPr/>
      <dgm:t>
        <a:bodyPr/>
        <a:lstStyle/>
        <a:p>
          <a:endParaRPr lang="en-US"/>
        </a:p>
      </dgm:t>
    </dgm:pt>
    <dgm:pt modelId="{247FDA21-3389-4B35-A92C-D29CEA0AC4AE}" type="sibTrans" cxnId="{BCC7DF09-1712-4DD9-990E-56C7159E3F1A}">
      <dgm:prSet/>
      <dgm:spPr/>
      <dgm:t>
        <a:bodyPr/>
        <a:lstStyle/>
        <a:p>
          <a:endParaRPr lang="en-US"/>
        </a:p>
      </dgm:t>
    </dgm:pt>
    <dgm:pt modelId="{898D3B5B-7527-47C4-9803-8C0DE491BAC0}">
      <dgm:prSet phldrT="[Text]" custT="1"/>
      <dgm:spPr>
        <a:solidFill>
          <a:schemeClr val="accent6">
            <a:lumMod val="75000"/>
          </a:schemeClr>
        </a:solidFill>
      </dgm:spPr>
      <dgm:t>
        <a:bodyPr/>
        <a:lstStyle/>
        <a:p>
          <a:r>
            <a:rPr lang="nl-NL" sz="2400" dirty="0"/>
            <a:t>Xây dựng mỗi trường học phải thực sự là một trung tâm văn hóa giáo dục, rèn luyện con người về lý tưởng, phẩm chất, nhân cách, lối sống</a:t>
          </a:r>
          <a:endParaRPr lang="en-US" sz="2400" dirty="0"/>
        </a:p>
      </dgm:t>
    </dgm:pt>
    <dgm:pt modelId="{5DE7AB05-78F0-47D2-A943-FB2DD6F778E2}" type="parTrans" cxnId="{C84E8E03-65D2-4E4E-866B-41CA2673C495}">
      <dgm:prSet/>
      <dgm:spPr/>
      <dgm:t>
        <a:bodyPr/>
        <a:lstStyle/>
        <a:p>
          <a:endParaRPr lang="en-US"/>
        </a:p>
      </dgm:t>
    </dgm:pt>
    <dgm:pt modelId="{679B0674-E0F2-4599-B8E8-375A93B272A1}" type="sibTrans" cxnId="{C84E8E03-65D2-4E4E-866B-41CA2673C495}">
      <dgm:prSet/>
      <dgm:spPr/>
      <dgm:t>
        <a:bodyPr/>
        <a:lstStyle/>
        <a:p>
          <a:endParaRPr lang="en-US"/>
        </a:p>
      </dgm:t>
    </dgm:pt>
    <dgm:pt modelId="{0A728C56-178E-4933-A614-1CCC0A9AD5BF}">
      <dgm:prSet phldrT="[Text]" custT="1"/>
      <dgm:spPr>
        <a:solidFill>
          <a:schemeClr val="accent6">
            <a:lumMod val="75000"/>
          </a:schemeClr>
        </a:solidFill>
      </dgm:spPr>
      <dgm:t>
        <a:bodyPr/>
        <a:lstStyle/>
        <a:p>
          <a:r>
            <a:rPr lang="nl-NL" sz="2400" dirty="0"/>
            <a:t>Xây dựng đời sống văn hóa ở địa bàn dân cư, các cơ quan, đơn vị, doanh nghiệp đoàn kết, dân chủ, văn minh</a:t>
          </a:r>
          <a:endParaRPr lang="en-US" sz="2400" dirty="0"/>
        </a:p>
      </dgm:t>
    </dgm:pt>
    <dgm:pt modelId="{E66E51A7-B1E2-42E7-8870-CC8ACDB92C13}" type="parTrans" cxnId="{E4B5D0F7-95D3-4688-A872-657FEF6FB8CA}">
      <dgm:prSet/>
      <dgm:spPr/>
      <dgm:t>
        <a:bodyPr/>
        <a:lstStyle/>
        <a:p>
          <a:endParaRPr lang="en-US"/>
        </a:p>
      </dgm:t>
    </dgm:pt>
    <dgm:pt modelId="{536F5695-8B40-4A6F-A757-B036B68F57BC}" type="sibTrans" cxnId="{E4B5D0F7-95D3-4688-A872-657FEF6FB8CA}">
      <dgm:prSet/>
      <dgm:spPr/>
      <dgm:t>
        <a:bodyPr/>
        <a:lstStyle/>
        <a:p>
          <a:endParaRPr lang="en-US"/>
        </a:p>
      </dgm:t>
    </dgm:pt>
    <dgm:pt modelId="{E0314129-C583-4305-92F1-3CAF8F754636}">
      <dgm:prSet phldrT="[Text]"/>
      <dgm:spPr/>
      <dgm:t>
        <a:bodyPr/>
        <a:lstStyle/>
        <a:p>
          <a:endParaRPr lang="en-US"/>
        </a:p>
      </dgm:t>
    </dgm:pt>
    <dgm:pt modelId="{A59D1216-916F-445F-A60B-0394AD0DD125}" type="parTrans" cxnId="{A540D678-E160-4C67-B890-AA91EBF14BC4}">
      <dgm:prSet/>
      <dgm:spPr/>
      <dgm:t>
        <a:bodyPr/>
        <a:lstStyle/>
        <a:p>
          <a:endParaRPr lang="en-US"/>
        </a:p>
      </dgm:t>
    </dgm:pt>
    <dgm:pt modelId="{01C2DCC6-4373-4083-A151-6D344EECDF28}" type="sibTrans" cxnId="{A540D678-E160-4C67-B890-AA91EBF14BC4}">
      <dgm:prSet/>
      <dgm:spPr/>
      <dgm:t>
        <a:bodyPr/>
        <a:lstStyle/>
        <a:p>
          <a:endParaRPr lang="en-US"/>
        </a:p>
      </dgm:t>
    </dgm:pt>
    <dgm:pt modelId="{ADD18D2D-ECEC-42BB-A476-9ECF2ABCDB73}" type="pres">
      <dgm:prSet presAssocID="{837A0AE3-F261-4645-859A-8CB61107FE80}" presName="Name0" presStyleCnt="0">
        <dgm:presLayoutVars>
          <dgm:chMax val="1"/>
          <dgm:chPref val="1"/>
          <dgm:dir/>
          <dgm:animOne val="branch"/>
          <dgm:animLvl val="lvl"/>
        </dgm:presLayoutVars>
      </dgm:prSet>
      <dgm:spPr/>
    </dgm:pt>
    <dgm:pt modelId="{80CA5920-6C21-4A2B-8356-47B6B509B62F}" type="pres">
      <dgm:prSet presAssocID="{5D23F3C6-8867-4A1E-9531-075E7654464C}" presName="Parent" presStyleLbl="node0" presStyleIdx="0" presStyleCnt="1" custScaleX="135663" custLinFactNeighborX="-92660" custLinFactNeighborY="2531">
        <dgm:presLayoutVars>
          <dgm:chMax val="6"/>
          <dgm:chPref val="6"/>
        </dgm:presLayoutVars>
      </dgm:prSet>
      <dgm:spPr/>
    </dgm:pt>
    <dgm:pt modelId="{CDB6B154-EBA2-4C33-9C3A-68FFE7829EA8}" type="pres">
      <dgm:prSet presAssocID="{0C0A7699-6F09-4022-89EE-DA922AF068CA}" presName="Accent1" presStyleCnt="0"/>
      <dgm:spPr/>
    </dgm:pt>
    <dgm:pt modelId="{75515CC9-D761-4621-A799-D468C058B44B}" type="pres">
      <dgm:prSet presAssocID="{0C0A7699-6F09-4022-89EE-DA922AF068CA}" presName="Accent" presStyleLbl="bgShp" presStyleIdx="0" presStyleCnt="4"/>
      <dgm:spPr/>
    </dgm:pt>
    <dgm:pt modelId="{BD725C13-8986-4BBD-97A7-BE4AC658B7D1}" type="pres">
      <dgm:prSet presAssocID="{0C0A7699-6F09-4022-89EE-DA922AF068CA}" presName="Child1" presStyleLbl="node1" presStyleIdx="0" presStyleCnt="4" custScaleX="173456" custScaleY="114133" custLinFactNeighborX="-97056" custLinFactNeighborY="1029">
        <dgm:presLayoutVars>
          <dgm:chMax val="0"/>
          <dgm:chPref val="0"/>
          <dgm:bulletEnabled val="1"/>
        </dgm:presLayoutVars>
      </dgm:prSet>
      <dgm:spPr/>
    </dgm:pt>
    <dgm:pt modelId="{D3D25687-2076-4221-AC64-734E0AE4758F}" type="pres">
      <dgm:prSet presAssocID="{52EFD1BD-0F80-4B7D-B21B-272DB81CDC77}" presName="Accent2" presStyleCnt="0"/>
      <dgm:spPr/>
    </dgm:pt>
    <dgm:pt modelId="{50BAB86F-5691-4A3F-A760-7E83E19CB6AD}" type="pres">
      <dgm:prSet presAssocID="{52EFD1BD-0F80-4B7D-B21B-272DB81CDC77}" presName="Accent" presStyleLbl="bgShp" presStyleIdx="1" presStyleCnt="4"/>
      <dgm:spPr/>
    </dgm:pt>
    <dgm:pt modelId="{C2C4AAEC-F0B3-4D36-A1E9-9A4ED9606EEE}" type="pres">
      <dgm:prSet presAssocID="{52EFD1BD-0F80-4B7D-B21B-272DB81CDC77}" presName="Child2" presStyleLbl="node1" presStyleIdx="1" presStyleCnt="4" custScaleX="192328" custScaleY="123176" custLinFactNeighborX="-5342" custLinFactNeighborY="-5327">
        <dgm:presLayoutVars>
          <dgm:chMax val="0"/>
          <dgm:chPref val="0"/>
          <dgm:bulletEnabled val="1"/>
        </dgm:presLayoutVars>
      </dgm:prSet>
      <dgm:spPr/>
    </dgm:pt>
    <dgm:pt modelId="{2B09A8C9-88FC-42A9-BCCF-BCD317408BA3}" type="pres">
      <dgm:prSet presAssocID="{898D3B5B-7527-47C4-9803-8C0DE491BAC0}" presName="Accent3" presStyleCnt="0"/>
      <dgm:spPr/>
    </dgm:pt>
    <dgm:pt modelId="{47E5FA3D-1ABF-4417-98E9-ECE8A0A4E968}" type="pres">
      <dgm:prSet presAssocID="{898D3B5B-7527-47C4-9803-8C0DE491BAC0}" presName="Accent" presStyleLbl="bgShp" presStyleIdx="2" presStyleCnt="4"/>
      <dgm:spPr/>
    </dgm:pt>
    <dgm:pt modelId="{3EBC2D53-456C-4026-9E39-C4C122E20ED6}" type="pres">
      <dgm:prSet presAssocID="{898D3B5B-7527-47C4-9803-8C0DE491BAC0}" presName="Child3" presStyleLbl="node1" presStyleIdx="2" presStyleCnt="4" custScaleX="192328" custScaleY="123176" custLinFactNeighborX="-4897" custLinFactNeighborY="4117">
        <dgm:presLayoutVars>
          <dgm:chMax val="0"/>
          <dgm:chPref val="0"/>
          <dgm:bulletEnabled val="1"/>
        </dgm:presLayoutVars>
      </dgm:prSet>
      <dgm:spPr/>
    </dgm:pt>
    <dgm:pt modelId="{E0068084-81C3-4E82-840D-B41029A934AC}" type="pres">
      <dgm:prSet presAssocID="{0A728C56-178E-4933-A614-1CCC0A9AD5BF}" presName="Accent4" presStyleCnt="0"/>
      <dgm:spPr/>
    </dgm:pt>
    <dgm:pt modelId="{F384A51F-3EE8-4666-96E4-E00D9461B369}" type="pres">
      <dgm:prSet presAssocID="{0A728C56-178E-4933-A614-1CCC0A9AD5BF}" presName="Accent" presStyleLbl="bgShp" presStyleIdx="3" presStyleCnt="4"/>
      <dgm:spPr/>
    </dgm:pt>
    <dgm:pt modelId="{E659000D-4FC9-43A8-AF1F-6FEDE234A79E}" type="pres">
      <dgm:prSet presAssocID="{0A728C56-178E-4933-A614-1CCC0A9AD5BF}" presName="Child4" presStyleLbl="node1" presStyleIdx="3" presStyleCnt="4" custScaleX="178766" custScaleY="103621" custLinFactNeighborX="-97056" custLinFactNeighborY="1029">
        <dgm:presLayoutVars>
          <dgm:chMax val="0"/>
          <dgm:chPref val="0"/>
          <dgm:bulletEnabled val="1"/>
        </dgm:presLayoutVars>
      </dgm:prSet>
      <dgm:spPr/>
    </dgm:pt>
  </dgm:ptLst>
  <dgm:cxnLst>
    <dgm:cxn modelId="{C84E8E03-65D2-4E4E-866B-41CA2673C495}" srcId="{5D23F3C6-8867-4A1E-9531-075E7654464C}" destId="{898D3B5B-7527-47C4-9803-8C0DE491BAC0}" srcOrd="2" destOrd="0" parTransId="{5DE7AB05-78F0-47D2-A943-FB2DD6F778E2}" sibTransId="{679B0674-E0F2-4599-B8E8-375A93B272A1}"/>
    <dgm:cxn modelId="{BCC7DF09-1712-4DD9-990E-56C7159E3F1A}" srcId="{5D23F3C6-8867-4A1E-9531-075E7654464C}" destId="{52EFD1BD-0F80-4B7D-B21B-272DB81CDC77}" srcOrd="1" destOrd="0" parTransId="{2231760C-7CA3-4BA5-B5E3-E15BF1869263}" sibTransId="{247FDA21-3389-4B35-A92C-D29CEA0AC4AE}"/>
    <dgm:cxn modelId="{A2D3A524-877C-4D6F-9E80-D5C39E7F91D4}" type="presOf" srcId="{898D3B5B-7527-47C4-9803-8C0DE491BAC0}" destId="{3EBC2D53-456C-4026-9E39-C4C122E20ED6}" srcOrd="0" destOrd="0" presId="urn:microsoft.com/office/officeart/2011/layout/HexagonRadial"/>
    <dgm:cxn modelId="{501E442D-45BE-40AD-A888-F9A7C98B02FC}" srcId="{5D23F3C6-8867-4A1E-9531-075E7654464C}" destId="{0C0A7699-6F09-4022-89EE-DA922AF068CA}" srcOrd="0" destOrd="0" parTransId="{26686473-E1B1-4321-8AFF-7DF3FD3D9B76}" sibTransId="{6C1997A5-8B92-4ABB-B1D0-EA4D72556EC3}"/>
    <dgm:cxn modelId="{36036576-2C33-4A6A-90ED-FBA414DB8F6E}" type="presOf" srcId="{5D23F3C6-8867-4A1E-9531-075E7654464C}" destId="{80CA5920-6C21-4A2B-8356-47B6B509B62F}" srcOrd="0" destOrd="0" presId="urn:microsoft.com/office/officeart/2011/layout/HexagonRadial"/>
    <dgm:cxn modelId="{A540D678-E160-4C67-B890-AA91EBF14BC4}" srcId="{837A0AE3-F261-4645-859A-8CB61107FE80}" destId="{E0314129-C583-4305-92F1-3CAF8F754636}" srcOrd="1" destOrd="0" parTransId="{A59D1216-916F-445F-A60B-0394AD0DD125}" sibTransId="{01C2DCC6-4373-4083-A151-6D344EECDF28}"/>
    <dgm:cxn modelId="{A729B259-83B4-4F72-B242-0D478E46C5DD}" type="presOf" srcId="{0A728C56-178E-4933-A614-1CCC0A9AD5BF}" destId="{E659000D-4FC9-43A8-AF1F-6FEDE234A79E}" srcOrd="0" destOrd="0" presId="urn:microsoft.com/office/officeart/2011/layout/HexagonRadial"/>
    <dgm:cxn modelId="{38EF6885-0B56-407E-89D5-D9EED2583C06}" type="presOf" srcId="{52EFD1BD-0F80-4B7D-B21B-272DB81CDC77}" destId="{C2C4AAEC-F0B3-4D36-A1E9-9A4ED9606EEE}" srcOrd="0" destOrd="0" presId="urn:microsoft.com/office/officeart/2011/layout/HexagonRadial"/>
    <dgm:cxn modelId="{F3FDD6AB-20A6-43DB-AE06-27CE6B0E6EFD}" type="presOf" srcId="{837A0AE3-F261-4645-859A-8CB61107FE80}" destId="{ADD18D2D-ECEC-42BB-A476-9ECF2ABCDB73}" srcOrd="0" destOrd="0" presId="urn:microsoft.com/office/officeart/2011/layout/HexagonRadial"/>
    <dgm:cxn modelId="{A1631AE6-432C-466E-A5D0-7F28BB62636A}" srcId="{837A0AE3-F261-4645-859A-8CB61107FE80}" destId="{5D23F3C6-8867-4A1E-9531-075E7654464C}" srcOrd="0" destOrd="0" parTransId="{85E0CB59-3180-46BB-A72D-3322C63D1CAE}" sibTransId="{30428C51-0746-4122-83B4-D88836BBBFC8}"/>
    <dgm:cxn modelId="{E22160F2-13FA-425D-8614-E213D580C98A}" type="presOf" srcId="{0C0A7699-6F09-4022-89EE-DA922AF068CA}" destId="{BD725C13-8986-4BBD-97A7-BE4AC658B7D1}" srcOrd="0" destOrd="0" presId="urn:microsoft.com/office/officeart/2011/layout/HexagonRadial"/>
    <dgm:cxn modelId="{E4B5D0F7-95D3-4688-A872-657FEF6FB8CA}" srcId="{5D23F3C6-8867-4A1E-9531-075E7654464C}" destId="{0A728C56-178E-4933-A614-1CCC0A9AD5BF}" srcOrd="3" destOrd="0" parTransId="{E66E51A7-B1E2-42E7-8870-CC8ACDB92C13}" sibTransId="{536F5695-8B40-4A6F-A757-B036B68F57BC}"/>
    <dgm:cxn modelId="{81E502E3-7E96-4F2D-8A2A-28C89CDD8065}" type="presParOf" srcId="{ADD18D2D-ECEC-42BB-A476-9ECF2ABCDB73}" destId="{80CA5920-6C21-4A2B-8356-47B6B509B62F}" srcOrd="0" destOrd="0" presId="urn:microsoft.com/office/officeart/2011/layout/HexagonRadial"/>
    <dgm:cxn modelId="{F42683B4-F5BA-4C93-89DA-2D7F2CE3E9AE}" type="presParOf" srcId="{ADD18D2D-ECEC-42BB-A476-9ECF2ABCDB73}" destId="{CDB6B154-EBA2-4C33-9C3A-68FFE7829EA8}" srcOrd="1" destOrd="0" presId="urn:microsoft.com/office/officeart/2011/layout/HexagonRadial"/>
    <dgm:cxn modelId="{50C77BF2-449E-4991-9FE2-CC06C70BF052}" type="presParOf" srcId="{CDB6B154-EBA2-4C33-9C3A-68FFE7829EA8}" destId="{75515CC9-D761-4621-A799-D468C058B44B}" srcOrd="0" destOrd="0" presId="urn:microsoft.com/office/officeart/2011/layout/HexagonRadial"/>
    <dgm:cxn modelId="{F83B2862-7943-4CED-98DB-3A4B263CC25D}" type="presParOf" srcId="{ADD18D2D-ECEC-42BB-A476-9ECF2ABCDB73}" destId="{BD725C13-8986-4BBD-97A7-BE4AC658B7D1}" srcOrd="2" destOrd="0" presId="urn:microsoft.com/office/officeart/2011/layout/HexagonRadial"/>
    <dgm:cxn modelId="{A2689A8D-2D63-452E-899E-FAA6FD30D8B7}" type="presParOf" srcId="{ADD18D2D-ECEC-42BB-A476-9ECF2ABCDB73}" destId="{D3D25687-2076-4221-AC64-734E0AE4758F}" srcOrd="3" destOrd="0" presId="urn:microsoft.com/office/officeart/2011/layout/HexagonRadial"/>
    <dgm:cxn modelId="{57407DA3-D0C0-4B46-8B45-AE003C4FCB18}" type="presParOf" srcId="{D3D25687-2076-4221-AC64-734E0AE4758F}" destId="{50BAB86F-5691-4A3F-A760-7E83E19CB6AD}" srcOrd="0" destOrd="0" presId="urn:microsoft.com/office/officeart/2011/layout/HexagonRadial"/>
    <dgm:cxn modelId="{E4230E20-C8AB-433A-A196-E98B06CF36D9}" type="presParOf" srcId="{ADD18D2D-ECEC-42BB-A476-9ECF2ABCDB73}" destId="{C2C4AAEC-F0B3-4D36-A1E9-9A4ED9606EEE}" srcOrd="4" destOrd="0" presId="urn:microsoft.com/office/officeart/2011/layout/HexagonRadial"/>
    <dgm:cxn modelId="{83A7F407-3FC8-489C-934E-2C14E32BB6B6}" type="presParOf" srcId="{ADD18D2D-ECEC-42BB-A476-9ECF2ABCDB73}" destId="{2B09A8C9-88FC-42A9-BCCF-BCD317408BA3}" srcOrd="5" destOrd="0" presId="urn:microsoft.com/office/officeart/2011/layout/HexagonRadial"/>
    <dgm:cxn modelId="{44AAAA51-8D51-44ED-9A1D-DA66017605F0}" type="presParOf" srcId="{2B09A8C9-88FC-42A9-BCCF-BCD317408BA3}" destId="{47E5FA3D-1ABF-4417-98E9-ECE8A0A4E968}" srcOrd="0" destOrd="0" presId="urn:microsoft.com/office/officeart/2011/layout/HexagonRadial"/>
    <dgm:cxn modelId="{C6748688-C198-48CA-BBCE-EA5E3108E5B5}" type="presParOf" srcId="{ADD18D2D-ECEC-42BB-A476-9ECF2ABCDB73}" destId="{3EBC2D53-456C-4026-9E39-C4C122E20ED6}" srcOrd="6" destOrd="0" presId="urn:microsoft.com/office/officeart/2011/layout/HexagonRadial"/>
    <dgm:cxn modelId="{4A96DAC5-D1FC-456B-B45E-C31EA456C888}" type="presParOf" srcId="{ADD18D2D-ECEC-42BB-A476-9ECF2ABCDB73}" destId="{E0068084-81C3-4E82-840D-B41029A934AC}" srcOrd="7" destOrd="0" presId="urn:microsoft.com/office/officeart/2011/layout/HexagonRadial"/>
    <dgm:cxn modelId="{DC85196A-23D4-465A-B9E0-7E8245BA9EBA}" type="presParOf" srcId="{E0068084-81C3-4E82-840D-B41029A934AC}" destId="{F384A51F-3EE8-4666-96E4-E00D9461B369}" srcOrd="0" destOrd="0" presId="urn:microsoft.com/office/officeart/2011/layout/HexagonRadial"/>
    <dgm:cxn modelId="{9E1D5E01-90BC-47F4-A3D6-E997232D2168}" type="presParOf" srcId="{ADD18D2D-ECEC-42BB-A476-9ECF2ABCDB73}" destId="{E659000D-4FC9-43A8-AF1F-6FEDE234A79E}" srcOrd="8"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1022161-3487-473A-90A6-BD46390A2967}">
      <dgm:prSet custT="1"/>
      <dgm:spPr>
        <a:solidFill>
          <a:schemeClr val="accent4">
            <a:lumMod val="75000"/>
          </a:schemeClr>
        </a:solidFill>
      </dgm:spPr>
      <dgm:t>
        <a:bodyPr/>
        <a:lstStyle/>
        <a:p>
          <a:r>
            <a:rPr lang="nl-NL" sz="2400"/>
            <a:t>Chú trọng chăm lo xây dựng văn hóa trong Đảng, trong các cơ quan nhà nước và các đoàn thể</a:t>
          </a:r>
          <a:endParaRPr lang="en-US" sz="2400" dirty="0">
            <a:solidFill>
              <a:schemeClr val="tx1"/>
            </a:solidFill>
          </a:endParaRPr>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4">
            <a:lumMod val="75000"/>
          </a:schemeClr>
        </a:solidFill>
      </dgm:spPr>
      <dgm:t>
        <a:bodyPr/>
        <a:lstStyle/>
        <a:p>
          <a:r>
            <a:rPr lang="nl-NL" sz="2400"/>
            <a:t>Ngăn chặn, đẩy lùi tình trạng suy thoái về tư tưởng chính trị, đạo đức, lối sống trong một bộ phận cán bộ, công chức, đảng viên</a:t>
          </a:r>
          <a:endParaRPr lang="en-US" sz="2400" dirty="0">
            <a:solidFill>
              <a:schemeClr val="tx1"/>
            </a:solidFill>
          </a:endParaRPr>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B0A1A14B-1779-49C5-AA16-886E4122322E}">
      <dgm:prSet custT="1"/>
      <dgm:spPr>
        <a:solidFill>
          <a:schemeClr val="accent4">
            <a:lumMod val="75000"/>
          </a:schemeClr>
        </a:solidFill>
      </dgm:spPr>
      <dgm:t>
        <a:bodyPr/>
        <a:lstStyle/>
        <a:p>
          <a:r>
            <a:rPr lang="nl-NL" sz="2400" dirty="0"/>
            <a:t>Tạo lập môi trường văn hóa pháp lý, thị trường sản phẩm văn hóa minh bạch, tiến bộ</a:t>
          </a:r>
          <a:endParaRPr lang="en-US" sz="2400" dirty="0">
            <a:solidFill>
              <a:schemeClr val="tx1"/>
            </a:solidFill>
          </a:endParaRPr>
        </a:p>
      </dgm:t>
    </dgm:pt>
    <dgm:pt modelId="{8713C06D-0D8F-4AB1-8BCE-623AA5181631}" type="parTrans" cxnId="{9D3EED4E-FD99-4D8B-B708-AB5D9B6E10CD}">
      <dgm:prSet/>
      <dgm:spPr/>
      <dgm:t>
        <a:bodyPr/>
        <a:lstStyle/>
        <a:p>
          <a:endParaRPr lang="en-US"/>
        </a:p>
      </dgm:t>
    </dgm:pt>
    <dgm:pt modelId="{CE536726-F471-410E-A771-96BE4CAB3E3A}" type="sibTrans" cxnId="{9D3EED4E-FD99-4D8B-B708-AB5D9B6E10CD}">
      <dgm:prSet/>
      <dgm:spPr/>
      <dgm:t>
        <a:bodyPr/>
        <a:lstStyle/>
        <a:p>
          <a:endParaRPr lang="en-US"/>
        </a:p>
      </dgm:t>
    </dgm:pt>
    <dgm:pt modelId="{5A1C90E2-520C-46F3-B1A4-245A521004C3}">
      <dgm:prSet custT="1"/>
      <dgm:spPr>
        <a:solidFill>
          <a:schemeClr val="accent4">
            <a:lumMod val="75000"/>
          </a:schemeClr>
        </a:solidFill>
      </dgm:spPr>
      <dgm:t>
        <a:bodyPr/>
        <a:lstStyle/>
        <a:p>
          <a:r>
            <a:rPr lang="nl-NL" sz="2400"/>
            <a:t>Xây dựng văn hóa doanh nghiệp, văn hóa doanh nhân với ý thức tôn trọng pháp luật, giữ chữ tín, cạnh tranh lành mạnh</a:t>
          </a:r>
          <a:endParaRPr lang="en-US" sz="2400" dirty="0">
            <a:solidFill>
              <a:schemeClr val="tx1"/>
            </a:solidFill>
          </a:endParaRPr>
        </a:p>
      </dgm:t>
    </dgm:pt>
    <dgm:pt modelId="{B07E66E5-4AAB-407E-B356-8F5BA9EA5AAC}" type="parTrans" cxnId="{0315A0DA-D74E-48F5-9C58-80A0B2FF7D97}">
      <dgm:prSet/>
      <dgm:spPr/>
      <dgm:t>
        <a:bodyPr/>
        <a:lstStyle/>
        <a:p>
          <a:endParaRPr lang="en-US"/>
        </a:p>
      </dgm:t>
    </dgm:pt>
    <dgm:pt modelId="{F8A33151-FED5-496B-87A4-A42F5AD1C229}" type="sibTrans" cxnId="{0315A0DA-D74E-48F5-9C58-80A0B2FF7D97}">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4"/>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4"/>
      <dgm:spPr/>
    </dgm:pt>
    <dgm:pt modelId="{355FBD4B-2FC2-4991-B09E-C9B965BE74DC}" type="pres">
      <dgm:prSet presAssocID="{6AF9C3E1-0962-41D0-9EB7-C8EA6B95ECF4}" presName="dstNode" presStyleLbl="node1" presStyleIdx="0" presStyleCnt="4"/>
      <dgm:spPr/>
    </dgm:pt>
    <dgm:pt modelId="{0C3BCD12-20E0-4044-B5C9-274B25E3B892}" type="pres">
      <dgm:prSet presAssocID="{31022161-3487-473A-90A6-BD46390A2967}" presName="text_1" presStyleLbl="node1" presStyleIdx="0" presStyleCnt="4" custScaleY="115241">
        <dgm:presLayoutVars>
          <dgm:bulletEnabled val="1"/>
        </dgm:presLayoutVars>
      </dgm:prSet>
      <dgm:spPr/>
    </dgm:pt>
    <dgm:pt modelId="{B12AF678-F60F-474C-9CBE-11B3F9572645}" type="pres">
      <dgm:prSet presAssocID="{31022161-3487-473A-90A6-BD46390A2967}" presName="accent_1" presStyleCnt="0"/>
      <dgm:spPr/>
    </dgm:pt>
    <dgm:pt modelId="{0C343591-F2AF-4DAC-AE7C-BFE0F12DD638}" type="pres">
      <dgm:prSet presAssocID="{31022161-3487-473A-90A6-BD46390A2967}" presName="accentRepeatNode" presStyleLbl="solidFgAcc1" presStyleIdx="0" presStyleCnt="4"/>
      <dgm:spPr>
        <a:solidFill>
          <a:srgbClr val="FF0000"/>
        </a:solidFill>
      </dgm:spPr>
    </dgm:pt>
    <dgm:pt modelId="{F68FCAF5-09E5-4C17-9285-A152AC1DBF81}" type="pres">
      <dgm:prSet presAssocID="{2C423408-0295-41C8-ACFD-CA9C32D5A2F5}" presName="text_2" presStyleLbl="node1" presStyleIdx="1" presStyleCnt="4" custScaleY="113983">
        <dgm:presLayoutVars>
          <dgm:bulletEnabled val="1"/>
        </dgm:presLayoutVars>
      </dgm:prSet>
      <dgm:spPr/>
    </dgm:pt>
    <dgm:pt modelId="{CECB0DC7-1360-4937-9D15-2DEFAEA1E99C}" type="pres">
      <dgm:prSet presAssocID="{2C423408-0295-41C8-ACFD-CA9C32D5A2F5}" presName="accent_2" presStyleCnt="0"/>
      <dgm:spPr/>
    </dgm:pt>
    <dgm:pt modelId="{30D7A8A3-F16D-47DD-9FCB-FBD646C09480}" type="pres">
      <dgm:prSet presAssocID="{2C423408-0295-41C8-ACFD-CA9C32D5A2F5}" presName="accentRepeatNode" presStyleLbl="solidFgAcc1" presStyleIdx="1" presStyleCnt="4"/>
      <dgm:spPr>
        <a:solidFill>
          <a:srgbClr val="FF0000"/>
        </a:solidFill>
      </dgm:spPr>
    </dgm:pt>
    <dgm:pt modelId="{F2C72E4A-B77F-4AA1-9994-135D7DA81DF9}" type="pres">
      <dgm:prSet presAssocID="{B0A1A14B-1779-49C5-AA16-886E4122322E}" presName="text_3" presStyleLbl="node1" presStyleIdx="2" presStyleCnt="4" custScaleY="109300" custLinFactNeighborY="-1712">
        <dgm:presLayoutVars>
          <dgm:bulletEnabled val="1"/>
        </dgm:presLayoutVars>
      </dgm:prSet>
      <dgm:spPr/>
    </dgm:pt>
    <dgm:pt modelId="{34FB517B-4F9F-49A0-AE74-A308A18F1D9C}" type="pres">
      <dgm:prSet presAssocID="{B0A1A14B-1779-49C5-AA16-886E4122322E}" presName="accent_3" presStyleCnt="0"/>
      <dgm:spPr/>
    </dgm:pt>
    <dgm:pt modelId="{114B1FBE-A80C-42A8-B788-D5ED867D4BCE}" type="pres">
      <dgm:prSet presAssocID="{B0A1A14B-1779-49C5-AA16-886E4122322E}" presName="accentRepeatNode" presStyleLbl="solidFgAcc1" presStyleIdx="2" presStyleCnt="4"/>
      <dgm:spPr>
        <a:solidFill>
          <a:srgbClr val="FF0000"/>
        </a:solidFill>
      </dgm:spPr>
    </dgm:pt>
    <dgm:pt modelId="{F7E685CF-FFC9-425F-A23E-BC04F5C8D1F3}" type="pres">
      <dgm:prSet presAssocID="{5A1C90E2-520C-46F3-B1A4-245A521004C3}" presName="text_4" presStyleLbl="node1" presStyleIdx="3" presStyleCnt="4">
        <dgm:presLayoutVars>
          <dgm:bulletEnabled val="1"/>
        </dgm:presLayoutVars>
      </dgm:prSet>
      <dgm:spPr/>
    </dgm:pt>
    <dgm:pt modelId="{443660B3-BFB4-4A53-99CC-0645E8E802CC}" type="pres">
      <dgm:prSet presAssocID="{5A1C90E2-520C-46F3-B1A4-245A521004C3}" presName="accent_4" presStyleCnt="0"/>
      <dgm:spPr/>
    </dgm:pt>
    <dgm:pt modelId="{F5D2ED9B-7CF0-4FC9-ADF0-87EC7FE5DF7E}" type="pres">
      <dgm:prSet presAssocID="{5A1C90E2-520C-46F3-B1A4-245A521004C3}" presName="accentRepeatNode" presStyleLbl="solidFgAcc1" presStyleIdx="3" presStyleCnt="4"/>
      <dgm:spPr>
        <a:solidFill>
          <a:srgbClr val="FF0000"/>
        </a:solidFill>
      </dgm:spPr>
    </dgm:pt>
  </dgm:ptLst>
  <dgm:cxnLst>
    <dgm:cxn modelId="{6C704A1E-8CBD-47D0-B435-654EB21B2F0F}" srcId="{6AF9C3E1-0962-41D0-9EB7-C8EA6B95ECF4}" destId="{31022161-3487-473A-90A6-BD46390A2967}" srcOrd="0" destOrd="0" parTransId="{245A7736-974D-4CE3-B764-4A98B16BCCD0}" sibTransId="{0C684122-24B2-4C8A-ADD8-82F9C22C32C5}"/>
    <dgm:cxn modelId="{10CAB13F-144F-466D-A61A-5B34D3424520}" type="presOf" srcId="{B0A1A14B-1779-49C5-AA16-886E4122322E}" destId="{F2C72E4A-B77F-4AA1-9994-135D7DA81DF9}" srcOrd="0" destOrd="0" presId="urn:microsoft.com/office/officeart/2008/layout/VerticalCurvedList"/>
    <dgm:cxn modelId="{9D3EED4E-FD99-4D8B-B708-AB5D9B6E10CD}" srcId="{6AF9C3E1-0962-41D0-9EB7-C8EA6B95ECF4}" destId="{B0A1A14B-1779-49C5-AA16-886E4122322E}" srcOrd="2" destOrd="0" parTransId="{8713C06D-0D8F-4AB1-8BCE-623AA5181631}" sibTransId="{CE536726-F471-410E-A771-96BE4CAB3E3A}"/>
    <dgm:cxn modelId="{C09F09A3-A203-4468-A747-F9BF1771260D}" type="presOf" srcId="{5A1C90E2-520C-46F3-B1A4-245A521004C3}" destId="{F7E685CF-FFC9-425F-A23E-BC04F5C8D1F3}" srcOrd="0" destOrd="0" presId="urn:microsoft.com/office/officeart/2008/layout/VerticalCurvedList"/>
    <dgm:cxn modelId="{074A34BF-724E-45AE-BC4D-8E0A75393D5C}" type="presOf" srcId="{0C684122-24B2-4C8A-ADD8-82F9C22C32C5}" destId="{E723918E-C26D-4BEB-BBE5-DE00996F1FDE}" srcOrd="0" destOrd="0" presId="urn:microsoft.com/office/officeart/2008/layout/VerticalCurvedList"/>
    <dgm:cxn modelId="{29131AC5-D51A-4077-A0FB-C178AEFEFC33}" type="presOf" srcId="{2C423408-0295-41C8-ACFD-CA9C32D5A2F5}" destId="{F68FCAF5-09E5-4C17-9285-A152AC1DBF81}" srcOrd="0" destOrd="0" presId="urn:microsoft.com/office/officeart/2008/layout/VerticalCurvedList"/>
    <dgm:cxn modelId="{D06028D3-FF99-4A22-BB59-7366D244D147}" type="presOf" srcId="{31022161-3487-473A-90A6-BD46390A2967}" destId="{0C3BCD12-20E0-4044-B5C9-274B25E3B892}" srcOrd="0" destOrd="0" presId="urn:microsoft.com/office/officeart/2008/layout/VerticalCurvedList"/>
    <dgm:cxn modelId="{0315A0DA-D74E-48F5-9C58-80A0B2FF7D97}" srcId="{6AF9C3E1-0962-41D0-9EB7-C8EA6B95ECF4}" destId="{5A1C90E2-520C-46F3-B1A4-245A521004C3}" srcOrd="3" destOrd="0" parTransId="{B07E66E5-4AAB-407E-B356-8F5BA9EA5AAC}" sibTransId="{F8A33151-FED5-496B-87A4-A42F5AD1C229}"/>
    <dgm:cxn modelId="{2392F5E7-2C16-4B9F-89A2-5BB4FD0828C5}" type="presOf" srcId="{6AF9C3E1-0962-41D0-9EB7-C8EA6B95ECF4}" destId="{C7C18EFB-1153-4890-B2C8-EAAB35FE5D50}" srcOrd="0" destOrd="0" presId="urn:microsoft.com/office/officeart/2008/layout/VerticalCurvedList"/>
    <dgm:cxn modelId="{A77C11F4-58E4-47C8-86A6-C1D07E7EF1AD}" srcId="{6AF9C3E1-0962-41D0-9EB7-C8EA6B95ECF4}" destId="{2C423408-0295-41C8-ACFD-CA9C32D5A2F5}" srcOrd="1" destOrd="0" parTransId="{4E0E2856-CCA5-4C66-84F4-D08ED0E20280}" sibTransId="{82629B40-956A-4F76-B094-840F6D9CB22D}"/>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0258422E-6AE1-4710-BBD3-7A02B4A09CEB}" type="presParOf" srcId="{AFDC4F02-5C38-41D1-8C87-E322275058B9}" destId="{0C3BCD12-20E0-4044-B5C9-274B25E3B892}" srcOrd="1" destOrd="0" presId="urn:microsoft.com/office/officeart/2008/layout/VerticalCurvedList"/>
    <dgm:cxn modelId="{A3D9F24A-B290-4618-9E0B-CBFB0E92CE31}" type="presParOf" srcId="{AFDC4F02-5C38-41D1-8C87-E322275058B9}" destId="{B12AF678-F60F-474C-9CBE-11B3F9572645}" srcOrd="2" destOrd="0" presId="urn:microsoft.com/office/officeart/2008/layout/VerticalCurvedList"/>
    <dgm:cxn modelId="{EA980A98-E503-4C2F-96AC-5F01B0DE23BF}" type="presParOf" srcId="{B12AF678-F60F-474C-9CBE-11B3F9572645}" destId="{0C343591-F2AF-4DAC-AE7C-BFE0F12DD638}" srcOrd="0" destOrd="0" presId="urn:microsoft.com/office/officeart/2008/layout/VerticalCurvedList"/>
    <dgm:cxn modelId="{34854CC5-F91E-43ED-9D9F-28C2F36049AC}" type="presParOf" srcId="{AFDC4F02-5C38-41D1-8C87-E322275058B9}" destId="{F68FCAF5-09E5-4C17-9285-A152AC1DBF81}" srcOrd="3" destOrd="0" presId="urn:microsoft.com/office/officeart/2008/layout/VerticalCurvedList"/>
    <dgm:cxn modelId="{008A67E5-8727-4AF8-A045-38EFF47BE412}" type="presParOf" srcId="{AFDC4F02-5C38-41D1-8C87-E322275058B9}" destId="{CECB0DC7-1360-4937-9D15-2DEFAEA1E99C}" srcOrd="4" destOrd="0" presId="urn:microsoft.com/office/officeart/2008/layout/VerticalCurvedList"/>
    <dgm:cxn modelId="{8D11778C-3A4D-4354-BA0B-034ABF83BC34}" type="presParOf" srcId="{CECB0DC7-1360-4937-9D15-2DEFAEA1E99C}" destId="{30D7A8A3-F16D-47DD-9FCB-FBD646C09480}" srcOrd="0" destOrd="0" presId="urn:microsoft.com/office/officeart/2008/layout/VerticalCurvedList"/>
    <dgm:cxn modelId="{62DA0AA6-E497-408F-8B06-D135C307D07F}" type="presParOf" srcId="{AFDC4F02-5C38-41D1-8C87-E322275058B9}" destId="{F2C72E4A-B77F-4AA1-9994-135D7DA81DF9}" srcOrd="5" destOrd="0" presId="urn:microsoft.com/office/officeart/2008/layout/VerticalCurvedList"/>
    <dgm:cxn modelId="{DEC23568-0805-43BE-A1F7-2C713239FD38}" type="presParOf" srcId="{AFDC4F02-5C38-41D1-8C87-E322275058B9}" destId="{34FB517B-4F9F-49A0-AE74-A308A18F1D9C}" srcOrd="6" destOrd="0" presId="urn:microsoft.com/office/officeart/2008/layout/VerticalCurvedList"/>
    <dgm:cxn modelId="{AED4642A-4F52-41F2-9433-46F6FBE946ED}" type="presParOf" srcId="{34FB517B-4F9F-49A0-AE74-A308A18F1D9C}" destId="{114B1FBE-A80C-42A8-B788-D5ED867D4BCE}" srcOrd="0" destOrd="0" presId="urn:microsoft.com/office/officeart/2008/layout/VerticalCurvedList"/>
    <dgm:cxn modelId="{3B0697F1-47F8-4D15-AD65-472E952F62E3}" type="presParOf" srcId="{AFDC4F02-5C38-41D1-8C87-E322275058B9}" destId="{F7E685CF-FFC9-425F-A23E-BC04F5C8D1F3}" srcOrd="7" destOrd="0" presId="urn:microsoft.com/office/officeart/2008/layout/VerticalCurvedList"/>
    <dgm:cxn modelId="{6D1D9D70-4EBA-460C-8731-011FFC7BB4A7}" type="presParOf" srcId="{AFDC4F02-5C38-41D1-8C87-E322275058B9}" destId="{443660B3-BFB4-4A53-99CC-0645E8E802CC}" srcOrd="8" destOrd="0" presId="urn:microsoft.com/office/officeart/2008/layout/VerticalCurvedList"/>
    <dgm:cxn modelId="{FDA37220-BFA8-4A31-85DF-104C23F4ADF0}" type="presParOf" srcId="{443660B3-BFB4-4A53-99CC-0645E8E802CC}" destId="{F5D2ED9B-7CF0-4FC9-ADF0-87EC7FE5DF7E}"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837A0AE3-F261-4645-859A-8CB61107FE80}"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5D23F3C6-8867-4A1E-9531-075E7654464C}">
      <dgm:prSet phldrT="[Text]" custT="1"/>
      <dgm:spPr>
        <a:solidFill>
          <a:srgbClr val="C00000"/>
        </a:solidFill>
      </dgm:spPr>
      <dgm:t>
        <a:bodyPr/>
        <a:lstStyle/>
        <a:p>
          <a:r>
            <a:rPr lang="vi-VN" sz="2400" b="1" dirty="0"/>
            <a:t>d) Nâng cao chất lượng, hiệu quả hoạt động văn hóa</a:t>
          </a:r>
          <a:endParaRPr lang="en-US" sz="2400" dirty="0"/>
        </a:p>
      </dgm:t>
    </dgm:pt>
    <dgm:pt modelId="{85E0CB59-3180-46BB-A72D-3322C63D1CAE}" type="parTrans" cxnId="{A1631AE6-432C-466E-A5D0-7F28BB62636A}">
      <dgm:prSet/>
      <dgm:spPr/>
      <dgm:t>
        <a:bodyPr/>
        <a:lstStyle/>
        <a:p>
          <a:endParaRPr lang="en-US"/>
        </a:p>
      </dgm:t>
    </dgm:pt>
    <dgm:pt modelId="{30428C51-0746-4122-83B4-D88836BBBFC8}" type="sibTrans" cxnId="{A1631AE6-432C-466E-A5D0-7F28BB62636A}">
      <dgm:prSet/>
      <dgm:spPr/>
      <dgm:t>
        <a:bodyPr/>
        <a:lstStyle/>
        <a:p>
          <a:endParaRPr lang="en-US"/>
        </a:p>
      </dgm:t>
    </dgm:pt>
    <dgm:pt modelId="{0C0A7699-6F09-4022-89EE-DA922AF068CA}">
      <dgm:prSet phldrT="[Text]" custT="1"/>
      <dgm:spPr>
        <a:solidFill>
          <a:schemeClr val="accent6">
            <a:lumMod val="75000"/>
          </a:schemeClr>
        </a:solidFill>
      </dgm:spPr>
      <dgm:t>
        <a:bodyPr/>
        <a:lstStyle/>
        <a:p>
          <a:r>
            <a:rPr lang="nl-NL" sz="2400"/>
            <a:t>Xây dựng cơ chế để giải quyết hợp lý, hài hòa giữa bảo tồn, phát huy di sản văn hóa với phát triển kinh tế - xã hội</a:t>
          </a:r>
          <a:endParaRPr lang="en-US" sz="2400" dirty="0"/>
        </a:p>
      </dgm:t>
    </dgm:pt>
    <dgm:pt modelId="{26686473-E1B1-4321-8AFF-7DF3FD3D9B76}" type="parTrans" cxnId="{501E442D-45BE-40AD-A888-F9A7C98B02FC}">
      <dgm:prSet/>
      <dgm:spPr/>
      <dgm:t>
        <a:bodyPr/>
        <a:lstStyle/>
        <a:p>
          <a:endParaRPr lang="en-US"/>
        </a:p>
      </dgm:t>
    </dgm:pt>
    <dgm:pt modelId="{6C1997A5-8B92-4ABB-B1D0-EA4D72556EC3}" type="sibTrans" cxnId="{501E442D-45BE-40AD-A888-F9A7C98B02FC}">
      <dgm:prSet/>
      <dgm:spPr/>
      <dgm:t>
        <a:bodyPr/>
        <a:lstStyle/>
        <a:p>
          <a:endParaRPr lang="en-US"/>
        </a:p>
      </dgm:t>
    </dgm:pt>
    <dgm:pt modelId="{52EFD1BD-0F80-4B7D-B21B-272DB81CDC77}">
      <dgm:prSet phldrT="[Text]" custT="1"/>
      <dgm:spPr>
        <a:solidFill>
          <a:schemeClr val="accent6">
            <a:lumMod val="75000"/>
          </a:schemeClr>
        </a:solidFill>
      </dgm:spPr>
      <dgm:t>
        <a:bodyPr/>
        <a:lstStyle/>
        <a:p>
          <a:r>
            <a:rPr lang="nl-NL" sz="2400" dirty="0"/>
            <a:t>Phát triển đi đôi với giữ gìn sự trong sáng của tiếng Việt</a:t>
          </a:r>
          <a:endParaRPr lang="en-US" sz="2400" dirty="0"/>
        </a:p>
      </dgm:t>
    </dgm:pt>
    <dgm:pt modelId="{2231760C-7CA3-4BA5-B5E3-E15BF1869263}" type="parTrans" cxnId="{BCC7DF09-1712-4DD9-990E-56C7159E3F1A}">
      <dgm:prSet/>
      <dgm:spPr/>
      <dgm:t>
        <a:bodyPr/>
        <a:lstStyle/>
        <a:p>
          <a:endParaRPr lang="en-US"/>
        </a:p>
      </dgm:t>
    </dgm:pt>
    <dgm:pt modelId="{247FDA21-3389-4B35-A92C-D29CEA0AC4AE}" type="sibTrans" cxnId="{BCC7DF09-1712-4DD9-990E-56C7159E3F1A}">
      <dgm:prSet/>
      <dgm:spPr/>
      <dgm:t>
        <a:bodyPr/>
        <a:lstStyle/>
        <a:p>
          <a:endParaRPr lang="en-US"/>
        </a:p>
      </dgm:t>
    </dgm:pt>
    <dgm:pt modelId="{898D3B5B-7527-47C4-9803-8C0DE491BAC0}">
      <dgm:prSet phldrT="[Text]" custT="1"/>
      <dgm:spPr>
        <a:solidFill>
          <a:schemeClr val="accent6">
            <a:lumMod val="75000"/>
          </a:schemeClr>
        </a:solidFill>
      </dgm:spPr>
      <dgm:t>
        <a:bodyPr/>
        <a:lstStyle/>
        <a:p>
          <a:r>
            <a:rPr lang="nl-NL" sz="2400"/>
            <a:t>Giữ gìn và phát huy di sản văn hóa các dân tộc thiểu số</a:t>
          </a:r>
          <a:endParaRPr lang="en-US" sz="2400" dirty="0"/>
        </a:p>
      </dgm:t>
    </dgm:pt>
    <dgm:pt modelId="{5DE7AB05-78F0-47D2-A943-FB2DD6F778E2}" type="parTrans" cxnId="{C84E8E03-65D2-4E4E-866B-41CA2673C495}">
      <dgm:prSet/>
      <dgm:spPr/>
      <dgm:t>
        <a:bodyPr/>
        <a:lstStyle/>
        <a:p>
          <a:endParaRPr lang="en-US"/>
        </a:p>
      </dgm:t>
    </dgm:pt>
    <dgm:pt modelId="{679B0674-E0F2-4599-B8E8-375A93B272A1}" type="sibTrans" cxnId="{C84E8E03-65D2-4E4E-866B-41CA2673C495}">
      <dgm:prSet/>
      <dgm:spPr/>
      <dgm:t>
        <a:bodyPr/>
        <a:lstStyle/>
        <a:p>
          <a:endParaRPr lang="en-US"/>
        </a:p>
      </dgm:t>
    </dgm:pt>
    <dgm:pt modelId="{0A728C56-178E-4933-A614-1CCC0A9AD5BF}">
      <dgm:prSet phldrT="[Text]" custT="1"/>
      <dgm:spPr>
        <a:solidFill>
          <a:schemeClr val="accent6">
            <a:lumMod val="75000"/>
          </a:schemeClr>
        </a:solidFill>
      </dgm:spPr>
      <dgm:t>
        <a:bodyPr/>
        <a:lstStyle/>
        <a:p>
          <a:r>
            <a:rPr lang="nl-NL" sz="2400"/>
            <a:t>Phát triển sự nghiệp văn học, nghệ thuật</a:t>
          </a:r>
          <a:endParaRPr lang="en-US" sz="2400" dirty="0"/>
        </a:p>
      </dgm:t>
    </dgm:pt>
    <dgm:pt modelId="{E66E51A7-B1E2-42E7-8870-CC8ACDB92C13}" type="parTrans" cxnId="{E4B5D0F7-95D3-4688-A872-657FEF6FB8CA}">
      <dgm:prSet/>
      <dgm:spPr/>
      <dgm:t>
        <a:bodyPr/>
        <a:lstStyle/>
        <a:p>
          <a:endParaRPr lang="en-US"/>
        </a:p>
      </dgm:t>
    </dgm:pt>
    <dgm:pt modelId="{536F5695-8B40-4A6F-A757-B036B68F57BC}" type="sibTrans" cxnId="{E4B5D0F7-95D3-4688-A872-657FEF6FB8CA}">
      <dgm:prSet/>
      <dgm:spPr/>
      <dgm:t>
        <a:bodyPr/>
        <a:lstStyle/>
        <a:p>
          <a:endParaRPr lang="en-US"/>
        </a:p>
      </dgm:t>
    </dgm:pt>
    <dgm:pt modelId="{E0314129-C583-4305-92F1-3CAF8F754636}">
      <dgm:prSet phldrT="[Text]"/>
      <dgm:spPr/>
      <dgm:t>
        <a:bodyPr/>
        <a:lstStyle/>
        <a:p>
          <a:endParaRPr lang="en-US" dirty="0"/>
        </a:p>
      </dgm:t>
    </dgm:pt>
    <dgm:pt modelId="{A59D1216-916F-445F-A60B-0394AD0DD125}" type="parTrans" cxnId="{A540D678-E160-4C67-B890-AA91EBF14BC4}">
      <dgm:prSet/>
      <dgm:spPr/>
      <dgm:t>
        <a:bodyPr/>
        <a:lstStyle/>
        <a:p>
          <a:endParaRPr lang="en-US"/>
        </a:p>
      </dgm:t>
    </dgm:pt>
    <dgm:pt modelId="{01C2DCC6-4373-4083-A151-6D344EECDF28}" type="sibTrans" cxnId="{A540D678-E160-4C67-B890-AA91EBF14BC4}">
      <dgm:prSet/>
      <dgm:spPr/>
      <dgm:t>
        <a:bodyPr/>
        <a:lstStyle/>
        <a:p>
          <a:endParaRPr lang="en-US"/>
        </a:p>
      </dgm:t>
    </dgm:pt>
    <dgm:pt modelId="{D384D9B2-42BC-4FE3-B884-04105DEF75DA}">
      <dgm:prSet phldrT="[Text]" custT="1"/>
      <dgm:spPr>
        <a:solidFill>
          <a:schemeClr val="accent6">
            <a:lumMod val="75000"/>
          </a:schemeClr>
        </a:solidFill>
      </dgm:spPr>
      <dgm:t>
        <a:bodyPr/>
        <a:lstStyle/>
        <a:p>
          <a:r>
            <a:rPr lang="nl-NL" sz="2400" dirty="0"/>
            <a:t>Quy hoạch, sắp xếp lại hệ thống báo chí đáp ứng yêu cầu phát triển, bảo đảm thiết thực, hiệu quả</a:t>
          </a:r>
          <a:endParaRPr lang="en-US" sz="2400" dirty="0"/>
        </a:p>
      </dgm:t>
    </dgm:pt>
    <dgm:pt modelId="{7EEC35BD-A83D-40B5-AE05-A117A697B9AD}" type="parTrans" cxnId="{64359425-5472-4F44-AAAE-EFD674A73DDB}">
      <dgm:prSet/>
      <dgm:spPr/>
      <dgm:t>
        <a:bodyPr/>
        <a:lstStyle/>
        <a:p>
          <a:endParaRPr lang="en-US"/>
        </a:p>
      </dgm:t>
    </dgm:pt>
    <dgm:pt modelId="{E92D6230-E9A0-41B4-AAD5-84E2159EDC04}" type="sibTrans" cxnId="{64359425-5472-4F44-AAAE-EFD674A73DDB}">
      <dgm:prSet/>
      <dgm:spPr/>
      <dgm:t>
        <a:bodyPr/>
        <a:lstStyle/>
        <a:p>
          <a:endParaRPr lang="en-US"/>
        </a:p>
      </dgm:t>
    </dgm:pt>
    <dgm:pt modelId="{ADD18D2D-ECEC-42BB-A476-9ECF2ABCDB73}" type="pres">
      <dgm:prSet presAssocID="{837A0AE3-F261-4645-859A-8CB61107FE80}" presName="Name0" presStyleCnt="0">
        <dgm:presLayoutVars>
          <dgm:chMax val="1"/>
          <dgm:chPref val="1"/>
          <dgm:dir/>
          <dgm:animOne val="branch"/>
          <dgm:animLvl val="lvl"/>
        </dgm:presLayoutVars>
      </dgm:prSet>
      <dgm:spPr/>
    </dgm:pt>
    <dgm:pt modelId="{80CA5920-6C21-4A2B-8356-47B6B509B62F}" type="pres">
      <dgm:prSet presAssocID="{5D23F3C6-8867-4A1E-9531-075E7654464C}" presName="Parent" presStyleLbl="node0" presStyleIdx="0" presStyleCnt="1" custScaleX="135663" custLinFactNeighborX="-32243" custLinFactNeighborY="9042">
        <dgm:presLayoutVars>
          <dgm:chMax val="6"/>
          <dgm:chPref val="6"/>
        </dgm:presLayoutVars>
      </dgm:prSet>
      <dgm:spPr/>
    </dgm:pt>
    <dgm:pt modelId="{CDB6B154-EBA2-4C33-9C3A-68FFE7829EA8}" type="pres">
      <dgm:prSet presAssocID="{0C0A7699-6F09-4022-89EE-DA922AF068CA}" presName="Accent1" presStyleCnt="0"/>
      <dgm:spPr/>
    </dgm:pt>
    <dgm:pt modelId="{75515CC9-D761-4621-A799-D468C058B44B}" type="pres">
      <dgm:prSet presAssocID="{0C0A7699-6F09-4022-89EE-DA922AF068CA}" presName="Accent" presStyleLbl="bgShp" presStyleIdx="0" presStyleCnt="5"/>
      <dgm:spPr/>
    </dgm:pt>
    <dgm:pt modelId="{BD725C13-8986-4BBD-97A7-BE4AC658B7D1}" type="pres">
      <dgm:prSet presAssocID="{0C0A7699-6F09-4022-89EE-DA922AF068CA}" presName="Child1" presStyleLbl="node1" presStyleIdx="0" presStyleCnt="5" custScaleX="161599" custScaleY="120443" custLinFactNeighborX="-34510" custLinFactNeighborY="-13132">
        <dgm:presLayoutVars>
          <dgm:chMax val="0"/>
          <dgm:chPref val="0"/>
          <dgm:bulletEnabled val="1"/>
        </dgm:presLayoutVars>
      </dgm:prSet>
      <dgm:spPr/>
    </dgm:pt>
    <dgm:pt modelId="{D3D25687-2076-4221-AC64-734E0AE4758F}" type="pres">
      <dgm:prSet presAssocID="{52EFD1BD-0F80-4B7D-B21B-272DB81CDC77}" presName="Accent2" presStyleCnt="0"/>
      <dgm:spPr/>
    </dgm:pt>
    <dgm:pt modelId="{50BAB86F-5691-4A3F-A760-7E83E19CB6AD}" type="pres">
      <dgm:prSet presAssocID="{52EFD1BD-0F80-4B7D-B21B-272DB81CDC77}" presName="Accent" presStyleLbl="bgShp" presStyleIdx="1" presStyleCnt="5" custLinFactY="65503" custLinFactNeighborX="16665" custLinFactNeighborY="100000"/>
      <dgm:spPr/>
    </dgm:pt>
    <dgm:pt modelId="{C2C4AAEC-F0B3-4D36-A1E9-9A4ED9606EEE}" type="pres">
      <dgm:prSet presAssocID="{52EFD1BD-0F80-4B7D-B21B-272DB81CDC77}" presName="Child2" presStyleLbl="node1" presStyleIdx="1" presStyleCnt="5" custScaleX="141147" custScaleY="122015" custLinFactNeighborX="21371" custLinFactNeighborY="9778">
        <dgm:presLayoutVars>
          <dgm:chMax val="0"/>
          <dgm:chPref val="0"/>
          <dgm:bulletEnabled val="1"/>
        </dgm:presLayoutVars>
      </dgm:prSet>
      <dgm:spPr/>
    </dgm:pt>
    <dgm:pt modelId="{2B09A8C9-88FC-42A9-BCCF-BCD317408BA3}" type="pres">
      <dgm:prSet presAssocID="{898D3B5B-7527-47C4-9803-8C0DE491BAC0}" presName="Accent3" presStyleCnt="0"/>
      <dgm:spPr/>
    </dgm:pt>
    <dgm:pt modelId="{47E5FA3D-1ABF-4417-98E9-ECE8A0A4E968}" type="pres">
      <dgm:prSet presAssocID="{898D3B5B-7527-47C4-9803-8C0DE491BAC0}" presName="Accent" presStyleLbl="bgShp" presStyleIdx="2" presStyleCnt="5" custLinFactX="-30687" custLinFactY="77479" custLinFactNeighborX="-100000" custLinFactNeighborY="100000"/>
      <dgm:spPr/>
    </dgm:pt>
    <dgm:pt modelId="{3EBC2D53-456C-4026-9E39-C4C122E20ED6}" type="pres">
      <dgm:prSet presAssocID="{898D3B5B-7527-47C4-9803-8C0DE491BAC0}" presName="Child3" presStyleLbl="node1" presStyleIdx="2" presStyleCnt="5" custScaleX="154371" custScaleY="119127" custLinFactNeighborX="12719" custLinFactNeighborY="57767">
        <dgm:presLayoutVars>
          <dgm:chMax val="0"/>
          <dgm:chPref val="0"/>
          <dgm:bulletEnabled val="1"/>
        </dgm:presLayoutVars>
      </dgm:prSet>
      <dgm:spPr/>
    </dgm:pt>
    <dgm:pt modelId="{E0068084-81C3-4E82-840D-B41029A934AC}" type="pres">
      <dgm:prSet presAssocID="{0A728C56-178E-4933-A614-1CCC0A9AD5BF}" presName="Accent4" presStyleCnt="0"/>
      <dgm:spPr/>
    </dgm:pt>
    <dgm:pt modelId="{F384A51F-3EE8-4666-96E4-E00D9461B369}" type="pres">
      <dgm:prSet presAssocID="{0A728C56-178E-4933-A614-1CCC0A9AD5BF}" presName="Accent" presStyleLbl="bgShp" presStyleIdx="3" presStyleCnt="5"/>
      <dgm:spPr/>
    </dgm:pt>
    <dgm:pt modelId="{E659000D-4FC9-43A8-AF1F-6FEDE234A79E}" type="pres">
      <dgm:prSet presAssocID="{0A728C56-178E-4933-A614-1CCC0A9AD5BF}" presName="Child4" presStyleLbl="node1" presStyleIdx="3" presStyleCnt="5" custScaleX="163833" custScaleY="116178" custLinFactX="-84416" custLinFactNeighborX="-100000" custLinFactNeighborY="-17717">
        <dgm:presLayoutVars>
          <dgm:chMax val="0"/>
          <dgm:chPref val="0"/>
          <dgm:bulletEnabled val="1"/>
        </dgm:presLayoutVars>
      </dgm:prSet>
      <dgm:spPr/>
    </dgm:pt>
    <dgm:pt modelId="{B01F3643-FF90-4F4F-91CF-5E3B74CF5EEF}" type="pres">
      <dgm:prSet presAssocID="{D384D9B2-42BC-4FE3-B884-04105DEF75DA}" presName="Accent5" presStyleCnt="0"/>
      <dgm:spPr/>
    </dgm:pt>
    <dgm:pt modelId="{C4DF1F81-060B-417E-8CE8-1A2E0D46A61E}" type="pres">
      <dgm:prSet presAssocID="{D384D9B2-42BC-4FE3-B884-04105DEF75DA}" presName="Accent" presStyleLbl="bgShp" presStyleIdx="4" presStyleCnt="5" custLinFactX="-86631" custLinFactNeighborX="-100000" custLinFactNeighborY="-72949"/>
      <dgm:spPr/>
    </dgm:pt>
    <dgm:pt modelId="{5685C6F4-E3EA-4CEA-8BC9-DBB4A356D1F7}" type="pres">
      <dgm:prSet presAssocID="{D384D9B2-42BC-4FE3-B884-04105DEF75DA}" presName="Child5" presStyleLbl="node1" presStyleIdx="4" presStyleCnt="5" custScaleX="150820" custScaleY="126331" custLinFactY="-27599" custLinFactNeighborX="-93835" custLinFactNeighborY="-100000">
        <dgm:presLayoutVars>
          <dgm:chMax val="0"/>
          <dgm:chPref val="0"/>
          <dgm:bulletEnabled val="1"/>
        </dgm:presLayoutVars>
      </dgm:prSet>
      <dgm:spPr/>
    </dgm:pt>
  </dgm:ptLst>
  <dgm:cxnLst>
    <dgm:cxn modelId="{C84E8E03-65D2-4E4E-866B-41CA2673C495}" srcId="{5D23F3C6-8867-4A1E-9531-075E7654464C}" destId="{898D3B5B-7527-47C4-9803-8C0DE491BAC0}" srcOrd="2" destOrd="0" parTransId="{5DE7AB05-78F0-47D2-A943-FB2DD6F778E2}" sibTransId="{679B0674-E0F2-4599-B8E8-375A93B272A1}"/>
    <dgm:cxn modelId="{BCC7DF09-1712-4DD9-990E-56C7159E3F1A}" srcId="{5D23F3C6-8867-4A1E-9531-075E7654464C}" destId="{52EFD1BD-0F80-4B7D-B21B-272DB81CDC77}" srcOrd="1" destOrd="0" parTransId="{2231760C-7CA3-4BA5-B5E3-E15BF1869263}" sibTransId="{247FDA21-3389-4B35-A92C-D29CEA0AC4AE}"/>
    <dgm:cxn modelId="{A2D3A524-877C-4D6F-9E80-D5C39E7F91D4}" type="presOf" srcId="{898D3B5B-7527-47C4-9803-8C0DE491BAC0}" destId="{3EBC2D53-456C-4026-9E39-C4C122E20ED6}" srcOrd="0" destOrd="0" presId="urn:microsoft.com/office/officeart/2011/layout/HexagonRadial"/>
    <dgm:cxn modelId="{64359425-5472-4F44-AAAE-EFD674A73DDB}" srcId="{5D23F3C6-8867-4A1E-9531-075E7654464C}" destId="{D384D9B2-42BC-4FE3-B884-04105DEF75DA}" srcOrd="4" destOrd="0" parTransId="{7EEC35BD-A83D-40B5-AE05-A117A697B9AD}" sibTransId="{E92D6230-E9A0-41B4-AAD5-84E2159EDC04}"/>
    <dgm:cxn modelId="{501E442D-45BE-40AD-A888-F9A7C98B02FC}" srcId="{5D23F3C6-8867-4A1E-9531-075E7654464C}" destId="{0C0A7699-6F09-4022-89EE-DA922AF068CA}" srcOrd="0" destOrd="0" parTransId="{26686473-E1B1-4321-8AFF-7DF3FD3D9B76}" sibTransId="{6C1997A5-8B92-4ABB-B1D0-EA4D72556EC3}"/>
    <dgm:cxn modelId="{36036576-2C33-4A6A-90ED-FBA414DB8F6E}" type="presOf" srcId="{5D23F3C6-8867-4A1E-9531-075E7654464C}" destId="{80CA5920-6C21-4A2B-8356-47B6B509B62F}" srcOrd="0" destOrd="0" presId="urn:microsoft.com/office/officeart/2011/layout/HexagonRadial"/>
    <dgm:cxn modelId="{A540D678-E160-4C67-B890-AA91EBF14BC4}" srcId="{837A0AE3-F261-4645-859A-8CB61107FE80}" destId="{E0314129-C583-4305-92F1-3CAF8F754636}" srcOrd="1" destOrd="0" parTransId="{A59D1216-916F-445F-A60B-0394AD0DD125}" sibTransId="{01C2DCC6-4373-4083-A151-6D344EECDF28}"/>
    <dgm:cxn modelId="{A729B259-83B4-4F72-B242-0D478E46C5DD}" type="presOf" srcId="{0A728C56-178E-4933-A614-1CCC0A9AD5BF}" destId="{E659000D-4FC9-43A8-AF1F-6FEDE234A79E}" srcOrd="0" destOrd="0" presId="urn:microsoft.com/office/officeart/2011/layout/HexagonRadial"/>
    <dgm:cxn modelId="{38EF6885-0B56-407E-89D5-D9EED2583C06}" type="presOf" srcId="{52EFD1BD-0F80-4B7D-B21B-272DB81CDC77}" destId="{C2C4AAEC-F0B3-4D36-A1E9-9A4ED9606EEE}" srcOrd="0" destOrd="0" presId="urn:microsoft.com/office/officeart/2011/layout/HexagonRadial"/>
    <dgm:cxn modelId="{F3FDD6AB-20A6-43DB-AE06-27CE6B0E6EFD}" type="presOf" srcId="{837A0AE3-F261-4645-859A-8CB61107FE80}" destId="{ADD18D2D-ECEC-42BB-A476-9ECF2ABCDB73}" srcOrd="0" destOrd="0" presId="urn:microsoft.com/office/officeart/2011/layout/HexagonRadial"/>
    <dgm:cxn modelId="{A1631AE6-432C-466E-A5D0-7F28BB62636A}" srcId="{837A0AE3-F261-4645-859A-8CB61107FE80}" destId="{5D23F3C6-8867-4A1E-9531-075E7654464C}" srcOrd="0" destOrd="0" parTransId="{85E0CB59-3180-46BB-A72D-3322C63D1CAE}" sibTransId="{30428C51-0746-4122-83B4-D88836BBBFC8}"/>
    <dgm:cxn modelId="{E22160F2-13FA-425D-8614-E213D580C98A}" type="presOf" srcId="{0C0A7699-6F09-4022-89EE-DA922AF068CA}" destId="{BD725C13-8986-4BBD-97A7-BE4AC658B7D1}" srcOrd="0" destOrd="0" presId="urn:microsoft.com/office/officeart/2011/layout/HexagonRadial"/>
    <dgm:cxn modelId="{445857F5-2A9E-40F2-B421-0701284AFC1E}" type="presOf" srcId="{D384D9B2-42BC-4FE3-B884-04105DEF75DA}" destId="{5685C6F4-E3EA-4CEA-8BC9-DBB4A356D1F7}" srcOrd="0" destOrd="0" presId="urn:microsoft.com/office/officeart/2011/layout/HexagonRadial"/>
    <dgm:cxn modelId="{E4B5D0F7-95D3-4688-A872-657FEF6FB8CA}" srcId="{5D23F3C6-8867-4A1E-9531-075E7654464C}" destId="{0A728C56-178E-4933-A614-1CCC0A9AD5BF}" srcOrd="3" destOrd="0" parTransId="{E66E51A7-B1E2-42E7-8870-CC8ACDB92C13}" sibTransId="{536F5695-8B40-4A6F-A757-B036B68F57BC}"/>
    <dgm:cxn modelId="{81E502E3-7E96-4F2D-8A2A-28C89CDD8065}" type="presParOf" srcId="{ADD18D2D-ECEC-42BB-A476-9ECF2ABCDB73}" destId="{80CA5920-6C21-4A2B-8356-47B6B509B62F}" srcOrd="0" destOrd="0" presId="urn:microsoft.com/office/officeart/2011/layout/HexagonRadial"/>
    <dgm:cxn modelId="{F42683B4-F5BA-4C93-89DA-2D7F2CE3E9AE}" type="presParOf" srcId="{ADD18D2D-ECEC-42BB-A476-9ECF2ABCDB73}" destId="{CDB6B154-EBA2-4C33-9C3A-68FFE7829EA8}" srcOrd="1" destOrd="0" presId="urn:microsoft.com/office/officeart/2011/layout/HexagonRadial"/>
    <dgm:cxn modelId="{50C77BF2-449E-4991-9FE2-CC06C70BF052}" type="presParOf" srcId="{CDB6B154-EBA2-4C33-9C3A-68FFE7829EA8}" destId="{75515CC9-D761-4621-A799-D468C058B44B}" srcOrd="0" destOrd="0" presId="urn:microsoft.com/office/officeart/2011/layout/HexagonRadial"/>
    <dgm:cxn modelId="{F83B2862-7943-4CED-98DB-3A4B263CC25D}" type="presParOf" srcId="{ADD18D2D-ECEC-42BB-A476-9ECF2ABCDB73}" destId="{BD725C13-8986-4BBD-97A7-BE4AC658B7D1}" srcOrd="2" destOrd="0" presId="urn:microsoft.com/office/officeart/2011/layout/HexagonRadial"/>
    <dgm:cxn modelId="{A2689A8D-2D63-452E-899E-FAA6FD30D8B7}" type="presParOf" srcId="{ADD18D2D-ECEC-42BB-A476-9ECF2ABCDB73}" destId="{D3D25687-2076-4221-AC64-734E0AE4758F}" srcOrd="3" destOrd="0" presId="urn:microsoft.com/office/officeart/2011/layout/HexagonRadial"/>
    <dgm:cxn modelId="{57407DA3-D0C0-4B46-8B45-AE003C4FCB18}" type="presParOf" srcId="{D3D25687-2076-4221-AC64-734E0AE4758F}" destId="{50BAB86F-5691-4A3F-A760-7E83E19CB6AD}" srcOrd="0" destOrd="0" presId="urn:microsoft.com/office/officeart/2011/layout/HexagonRadial"/>
    <dgm:cxn modelId="{E4230E20-C8AB-433A-A196-E98B06CF36D9}" type="presParOf" srcId="{ADD18D2D-ECEC-42BB-A476-9ECF2ABCDB73}" destId="{C2C4AAEC-F0B3-4D36-A1E9-9A4ED9606EEE}" srcOrd="4" destOrd="0" presId="urn:microsoft.com/office/officeart/2011/layout/HexagonRadial"/>
    <dgm:cxn modelId="{83A7F407-3FC8-489C-934E-2C14E32BB6B6}" type="presParOf" srcId="{ADD18D2D-ECEC-42BB-A476-9ECF2ABCDB73}" destId="{2B09A8C9-88FC-42A9-BCCF-BCD317408BA3}" srcOrd="5" destOrd="0" presId="urn:microsoft.com/office/officeart/2011/layout/HexagonRadial"/>
    <dgm:cxn modelId="{44AAAA51-8D51-44ED-9A1D-DA66017605F0}" type="presParOf" srcId="{2B09A8C9-88FC-42A9-BCCF-BCD317408BA3}" destId="{47E5FA3D-1ABF-4417-98E9-ECE8A0A4E968}" srcOrd="0" destOrd="0" presId="urn:microsoft.com/office/officeart/2011/layout/HexagonRadial"/>
    <dgm:cxn modelId="{C6748688-C198-48CA-BBCE-EA5E3108E5B5}" type="presParOf" srcId="{ADD18D2D-ECEC-42BB-A476-9ECF2ABCDB73}" destId="{3EBC2D53-456C-4026-9E39-C4C122E20ED6}" srcOrd="6" destOrd="0" presId="urn:microsoft.com/office/officeart/2011/layout/HexagonRadial"/>
    <dgm:cxn modelId="{4A96DAC5-D1FC-456B-B45E-C31EA456C888}" type="presParOf" srcId="{ADD18D2D-ECEC-42BB-A476-9ECF2ABCDB73}" destId="{E0068084-81C3-4E82-840D-B41029A934AC}" srcOrd="7" destOrd="0" presId="urn:microsoft.com/office/officeart/2011/layout/HexagonRadial"/>
    <dgm:cxn modelId="{DC85196A-23D4-465A-B9E0-7E8245BA9EBA}" type="presParOf" srcId="{E0068084-81C3-4E82-840D-B41029A934AC}" destId="{F384A51F-3EE8-4666-96E4-E00D9461B369}" srcOrd="0" destOrd="0" presId="urn:microsoft.com/office/officeart/2011/layout/HexagonRadial"/>
    <dgm:cxn modelId="{9E1D5E01-90BC-47F4-A3D6-E997232D2168}" type="presParOf" srcId="{ADD18D2D-ECEC-42BB-A476-9ECF2ABCDB73}" destId="{E659000D-4FC9-43A8-AF1F-6FEDE234A79E}" srcOrd="8" destOrd="0" presId="urn:microsoft.com/office/officeart/2011/layout/HexagonRadial"/>
    <dgm:cxn modelId="{48DADC28-8194-4F45-BA5B-D2DC78428FB8}" type="presParOf" srcId="{ADD18D2D-ECEC-42BB-A476-9ECF2ABCDB73}" destId="{B01F3643-FF90-4F4F-91CF-5E3B74CF5EEF}" srcOrd="9" destOrd="0" presId="urn:microsoft.com/office/officeart/2011/layout/HexagonRadial"/>
    <dgm:cxn modelId="{E6AAAF52-91EB-43A0-8BE5-A86B46006C48}" type="presParOf" srcId="{B01F3643-FF90-4F4F-91CF-5E3B74CF5EEF}" destId="{C4DF1F81-060B-417E-8CE8-1A2E0D46A61E}" srcOrd="0" destOrd="0" presId="urn:microsoft.com/office/officeart/2011/layout/HexagonRadial"/>
    <dgm:cxn modelId="{02E02E29-EA51-4804-BF03-4A37C6399D58}" type="presParOf" srcId="{ADD18D2D-ECEC-42BB-A476-9ECF2ABCDB73}" destId="{5685C6F4-E3EA-4CEA-8BC9-DBB4A356D1F7}" srcOrd="10"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FB94C6B2-61D6-4DC7-A97D-4DCD9C6CAE9C}"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302EA500-C431-4CC1-A904-6E90EE6BD02F}">
      <dgm:prSet phldrT="[Text]" custT="1"/>
      <dgm:spPr>
        <a:solidFill>
          <a:srgbClr val="AE129F"/>
        </a:solidFill>
      </dgm:spPr>
      <dgm:t>
        <a:bodyPr/>
        <a:lstStyle/>
        <a:p>
          <a:r>
            <a:rPr lang="nl-NL" sz="2400" b="1" i="1" dirty="0"/>
            <a:t>e) Phát triển công nghiệp văn hóa đi đôi với xây dựng, hoàn thiện thị trường văn hóa </a:t>
          </a:r>
          <a:endParaRPr lang="en-US" sz="2400" dirty="0"/>
        </a:p>
      </dgm:t>
    </dgm:pt>
    <dgm:pt modelId="{CD3EF4A3-5F9F-4B47-8239-4568196A53EE}" type="parTrans" cxnId="{E8A5047A-2D36-406A-BE86-F5AAFCE2C0FE}">
      <dgm:prSet/>
      <dgm:spPr/>
      <dgm:t>
        <a:bodyPr/>
        <a:lstStyle/>
        <a:p>
          <a:endParaRPr lang="en-US"/>
        </a:p>
      </dgm:t>
    </dgm:pt>
    <dgm:pt modelId="{0BFE1BA3-4968-44DA-B050-994A83760DD4}" type="sibTrans" cxnId="{E8A5047A-2D36-406A-BE86-F5AAFCE2C0FE}">
      <dgm:prSet/>
      <dgm:spPr/>
      <dgm:t>
        <a:bodyPr/>
        <a:lstStyle/>
        <a:p>
          <a:endParaRPr lang="en-US"/>
        </a:p>
      </dgm:t>
    </dgm:pt>
    <dgm:pt modelId="{6C502A68-2B93-4D8B-B02C-AD618D06C9A0}">
      <dgm:prSet phldrT="[Text]" custT="1"/>
      <dgm:spPr>
        <a:solidFill>
          <a:srgbClr val="008000"/>
        </a:solidFill>
      </dgm:spPr>
      <dgm:t>
        <a:bodyPr/>
        <a:lstStyle/>
        <a:p>
          <a:r>
            <a:rPr lang="vi-VN" sz="2400" i="1" dirty="0"/>
            <a:t>Công nghiệp văn hóa là một ngành công nghiệp mới nổi bao gồm các hoạt động sản xuất sản phẩm, dịch vụ văn hóa gắn với yếu tố sáng tạo phục vụ cho thị trường . </a:t>
          </a:r>
          <a:endParaRPr lang="en-US" sz="2400" dirty="0"/>
        </a:p>
      </dgm:t>
    </dgm:pt>
    <dgm:pt modelId="{C12A0691-9A50-4B95-BC91-E5C4222B1FB9}" type="parTrans" cxnId="{5057ACC3-FD27-4812-A1E9-AF0964FC740C}">
      <dgm:prSet/>
      <dgm:spPr/>
      <dgm:t>
        <a:bodyPr/>
        <a:lstStyle/>
        <a:p>
          <a:endParaRPr lang="en-US"/>
        </a:p>
      </dgm:t>
    </dgm:pt>
    <dgm:pt modelId="{0A1AF6E3-8DB0-48C0-8DD4-F7D0ED182EE1}" type="sibTrans" cxnId="{5057ACC3-FD27-4812-A1E9-AF0964FC740C}">
      <dgm:prSet/>
      <dgm:spPr/>
      <dgm:t>
        <a:bodyPr/>
        <a:lstStyle/>
        <a:p>
          <a:endParaRPr lang="en-US"/>
        </a:p>
      </dgm:t>
    </dgm:pt>
    <dgm:pt modelId="{BD11252F-A867-43C0-8650-A06BB3C441CC}">
      <dgm:prSet phldrT="[Text]" custT="1"/>
      <dgm:spPr>
        <a:solidFill>
          <a:srgbClr val="008000"/>
        </a:solidFill>
      </dgm:spPr>
      <dgm:t>
        <a:bodyPr/>
        <a:lstStyle/>
        <a:p>
          <a:r>
            <a:rPr lang="nl-NL" sz="2400" dirty="0"/>
            <a:t>Phát triển công nghiệp văn hóa nhằm khai thác và phát huy những tiềm năng và giá trị đặc sắc của văn hóa Việt Nam</a:t>
          </a:r>
          <a:endParaRPr lang="en-US" sz="2400" dirty="0"/>
        </a:p>
      </dgm:t>
    </dgm:pt>
    <dgm:pt modelId="{EEACFB28-F785-4056-9483-E73C68CD8A38}" type="parTrans" cxnId="{BF8BBCD0-8B6B-4076-9C8B-26716145A5B7}">
      <dgm:prSet/>
      <dgm:spPr/>
      <dgm:t>
        <a:bodyPr/>
        <a:lstStyle/>
        <a:p>
          <a:endParaRPr lang="en-US"/>
        </a:p>
      </dgm:t>
    </dgm:pt>
    <dgm:pt modelId="{00BB1173-C9EA-41CC-A6E1-04B186F474D6}" type="sibTrans" cxnId="{BF8BBCD0-8B6B-4076-9C8B-26716145A5B7}">
      <dgm:prSet/>
      <dgm:spPr/>
      <dgm:t>
        <a:bodyPr/>
        <a:lstStyle/>
        <a:p>
          <a:endParaRPr lang="en-US"/>
        </a:p>
      </dgm:t>
    </dgm:pt>
    <dgm:pt modelId="{48A59BDF-6376-4BB9-B870-75A81E736927}">
      <dgm:prSet phldrT="[Text]" custT="1"/>
      <dgm:spPr>
        <a:solidFill>
          <a:srgbClr val="008000"/>
        </a:solidFill>
      </dgm:spPr>
      <dgm:t>
        <a:bodyPr/>
        <a:lstStyle/>
        <a:p>
          <a:r>
            <a:rPr lang="nl-NL" sz="2400" dirty="0"/>
            <a:t>Nâng cao ý thức thực thi các quy định pháp luật về quyền tác giả và các quyền liên quan trong toàn xã hội</a:t>
          </a:r>
          <a:endParaRPr lang="en-US" sz="2400" dirty="0"/>
        </a:p>
      </dgm:t>
    </dgm:pt>
    <dgm:pt modelId="{CEFC792B-1C60-4846-A8CE-BA9B8C3E92DB}" type="parTrans" cxnId="{4F12E3A4-7051-4071-AB37-6B59A823C60A}">
      <dgm:prSet/>
      <dgm:spPr/>
      <dgm:t>
        <a:bodyPr/>
        <a:lstStyle/>
        <a:p>
          <a:endParaRPr lang="en-US"/>
        </a:p>
      </dgm:t>
    </dgm:pt>
    <dgm:pt modelId="{F0C625FF-9D33-423D-B051-84E72A27B88B}" type="sibTrans" cxnId="{4F12E3A4-7051-4071-AB37-6B59A823C60A}">
      <dgm:prSet/>
      <dgm:spPr/>
      <dgm:t>
        <a:bodyPr/>
        <a:lstStyle/>
        <a:p>
          <a:endParaRPr lang="en-US"/>
        </a:p>
      </dgm:t>
    </dgm:pt>
    <dgm:pt modelId="{397AF382-EBB7-45D4-974E-AECA4685BBA3}">
      <dgm:prSet phldrT="[Text]"/>
      <dgm:spPr/>
      <dgm:t>
        <a:bodyPr/>
        <a:lstStyle/>
        <a:p>
          <a:endParaRPr lang="en-US"/>
        </a:p>
      </dgm:t>
    </dgm:pt>
    <dgm:pt modelId="{B65697C9-BE61-4DE4-927A-B46C57FA9134}" type="parTrans" cxnId="{9EE4CF10-76BB-4835-999E-FD960EFF0E1B}">
      <dgm:prSet/>
      <dgm:spPr/>
      <dgm:t>
        <a:bodyPr/>
        <a:lstStyle/>
        <a:p>
          <a:endParaRPr lang="en-US"/>
        </a:p>
      </dgm:t>
    </dgm:pt>
    <dgm:pt modelId="{06465095-ECFE-41AC-8C79-5CE05D1632C1}" type="sibTrans" cxnId="{9EE4CF10-76BB-4835-999E-FD960EFF0E1B}">
      <dgm:prSet/>
      <dgm:spPr/>
      <dgm:t>
        <a:bodyPr/>
        <a:lstStyle/>
        <a:p>
          <a:endParaRPr lang="en-US"/>
        </a:p>
      </dgm:t>
    </dgm:pt>
    <dgm:pt modelId="{DAD7F2B9-8E10-460F-B715-98816D2A60C9}">
      <dgm:prSet phldrT="[Text]" custT="1"/>
      <dgm:spPr>
        <a:solidFill>
          <a:srgbClr val="008000"/>
        </a:solidFill>
      </dgm:spPr>
      <dgm:t>
        <a:bodyPr/>
        <a:lstStyle/>
        <a:p>
          <a:r>
            <a:rPr lang="nl-NL" sz="2400" dirty="0"/>
            <a:t>Đổi mới, hoàn thiện thể chế, tạo môi trường pháp lý thuận lợi để xây dựng, phát triển thị trường văn hóa và công nghiệp văn hóa.</a:t>
          </a:r>
          <a:endParaRPr lang="en-US" sz="2400" dirty="0"/>
        </a:p>
      </dgm:t>
    </dgm:pt>
    <dgm:pt modelId="{BA7408BB-7585-4541-9A90-18F9FD5DEADB}" type="parTrans" cxnId="{99C38B30-6E72-4454-84D2-F0CB74A7FED9}">
      <dgm:prSet/>
      <dgm:spPr/>
      <dgm:t>
        <a:bodyPr/>
        <a:lstStyle/>
        <a:p>
          <a:endParaRPr lang="en-US"/>
        </a:p>
      </dgm:t>
    </dgm:pt>
    <dgm:pt modelId="{FCADF36B-27FE-44BA-A0A0-56747819F580}" type="sibTrans" cxnId="{99C38B30-6E72-4454-84D2-F0CB74A7FED9}">
      <dgm:prSet/>
      <dgm:spPr/>
      <dgm:t>
        <a:bodyPr/>
        <a:lstStyle/>
        <a:p>
          <a:endParaRPr lang="en-US"/>
        </a:p>
      </dgm:t>
    </dgm:pt>
    <dgm:pt modelId="{4D45634F-4284-480A-A038-4C02AC9D5F90}" type="pres">
      <dgm:prSet presAssocID="{FB94C6B2-61D6-4DC7-A97D-4DCD9C6CAE9C}" presName="Name0" presStyleCnt="0">
        <dgm:presLayoutVars>
          <dgm:chMax val="1"/>
          <dgm:chPref val="1"/>
          <dgm:dir/>
          <dgm:animOne val="branch"/>
          <dgm:animLvl val="lvl"/>
        </dgm:presLayoutVars>
      </dgm:prSet>
      <dgm:spPr/>
    </dgm:pt>
    <dgm:pt modelId="{9F1A150E-FC7C-40E7-BF83-E7091D2B18D0}" type="pres">
      <dgm:prSet presAssocID="{302EA500-C431-4CC1-A904-6E90EE6BD02F}" presName="Parent" presStyleLbl="node0" presStyleIdx="0" presStyleCnt="1" custScaleX="159786" custScaleY="99863" custLinFactNeighborX="-49319" custLinFactNeighborY="1113">
        <dgm:presLayoutVars>
          <dgm:chMax val="6"/>
          <dgm:chPref val="6"/>
        </dgm:presLayoutVars>
      </dgm:prSet>
      <dgm:spPr/>
    </dgm:pt>
    <dgm:pt modelId="{59260104-C4DE-4C0C-BE91-BD58FC6AAEA7}" type="pres">
      <dgm:prSet presAssocID="{6C502A68-2B93-4D8B-B02C-AD618D06C9A0}" presName="Accent1" presStyleCnt="0"/>
      <dgm:spPr/>
    </dgm:pt>
    <dgm:pt modelId="{5EAA61A6-E295-4FFC-BC30-CA506660B24F}" type="pres">
      <dgm:prSet presAssocID="{6C502A68-2B93-4D8B-B02C-AD618D06C9A0}" presName="Accent" presStyleLbl="bgShp" presStyleIdx="0" presStyleCnt="4"/>
      <dgm:spPr/>
    </dgm:pt>
    <dgm:pt modelId="{9BD4CD07-C360-4EA2-B54C-94B0F40377D3}" type="pres">
      <dgm:prSet presAssocID="{6C502A68-2B93-4D8B-B02C-AD618D06C9A0}" presName="Child1" presStyleLbl="node1" presStyleIdx="0" presStyleCnt="4" custScaleX="224862" custScaleY="97810" custLinFactNeighborX="-92661" custLinFactNeighborY="482">
        <dgm:presLayoutVars>
          <dgm:chMax val="0"/>
          <dgm:chPref val="0"/>
          <dgm:bulletEnabled val="1"/>
        </dgm:presLayoutVars>
      </dgm:prSet>
      <dgm:spPr/>
    </dgm:pt>
    <dgm:pt modelId="{29CE0279-C79E-4773-AE12-F7CEEC09BC7F}" type="pres">
      <dgm:prSet presAssocID="{BD11252F-A867-43C0-8650-A06BB3C441CC}" presName="Accent2" presStyleCnt="0"/>
      <dgm:spPr/>
    </dgm:pt>
    <dgm:pt modelId="{BE09E29D-FB21-415B-80E1-4AFE968503AE}" type="pres">
      <dgm:prSet presAssocID="{BD11252F-A867-43C0-8650-A06BB3C441CC}" presName="Accent" presStyleLbl="bgShp" presStyleIdx="1" presStyleCnt="4"/>
      <dgm:spPr>
        <a:solidFill>
          <a:srgbClr val="FF0000"/>
        </a:solidFill>
      </dgm:spPr>
    </dgm:pt>
    <dgm:pt modelId="{E4ADB31B-252D-48CB-8AF7-A2719BBC124F}" type="pres">
      <dgm:prSet presAssocID="{BD11252F-A867-43C0-8650-A06BB3C441CC}" presName="Child2" presStyleLbl="node1" presStyleIdx="1" presStyleCnt="4" custScaleX="178279" custScaleY="106818" custLinFactNeighborX="42441" custLinFactNeighborY="-19492">
        <dgm:presLayoutVars>
          <dgm:chMax val="0"/>
          <dgm:chPref val="0"/>
          <dgm:bulletEnabled val="1"/>
        </dgm:presLayoutVars>
      </dgm:prSet>
      <dgm:spPr/>
    </dgm:pt>
    <dgm:pt modelId="{A46C3C78-216F-4245-8C27-867C1EB6E1FD}" type="pres">
      <dgm:prSet presAssocID="{DAD7F2B9-8E10-460F-B715-98816D2A60C9}" presName="Accent3" presStyleCnt="0"/>
      <dgm:spPr/>
    </dgm:pt>
    <dgm:pt modelId="{754168FB-5B60-458D-BF62-F99D8E2B4509}" type="pres">
      <dgm:prSet presAssocID="{DAD7F2B9-8E10-460F-B715-98816D2A60C9}" presName="Accent" presStyleLbl="bgShp" presStyleIdx="2" presStyleCnt="4"/>
      <dgm:spPr>
        <a:solidFill>
          <a:srgbClr val="FF0000"/>
        </a:solidFill>
      </dgm:spPr>
    </dgm:pt>
    <dgm:pt modelId="{541237F5-826D-4CF6-A00C-AA1F182ED185}" type="pres">
      <dgm:prSet presAssocID="{DAD7F2B9-8E10-460F-B715-98816D2A60C9}" presName="Child3" presStyleLbl="node1" presStyleIdx="2" presStyleCnt="4" custScaleX="199150" custScaleY="108726" custLinFactNeighborX="55513" custLinFactNeighborY="-13336">
        <dgm:presLayoutVars>
          <dgm:chMax val="0"/>
          <dgm:chPref val="0"/>
          <dgm:bulletEnabled val="1"/>
        </dgm:presLayoutVars>
      </dgm:prSet>
      <dgm:spPr/>
    </dgm:pt>
    <dgm:pt modelId="{9D5ED0DD-4355-4C0A-A055-7CAC5CCD7553}" type="pres">
      <dgm:prSet presAssocID="{48A59BDF-6376-4BB9-B870-75A81E736927}" presName="Accent4" presStyleCnt="0"/>
      <dgm:spPr/>
    </dgm:pt>
    <dgm:pt modelId="{B281241A-E8EF-4604-88A9-CAE411469119}" type="pres">
      <dgm:prSet presAssocID="{48A59BDF-6376-4BB9-B870-75A81E736927}" presName="Accent" presStyleLbl="bgShp" presStyleIdx="3" presStyleCnt="4"/>
      <dgm:spPr>
        <a:solidFill>
          <a:srgbClr val="FF0000"/>
        </a:solidFill>
      </dgm:spPr>
    </dgm:pt>
    <dgm:pt modelId="{979E5F5B-113C-48BC-BA8C-16B63BF5CC01}" type="pres">
      <dgm:prSet presAssocID="{48A59BDF-6376-4BB9-B870-75A81E736927}" presName="Child4" presStyleLbl="node1" presStyleIdx="3" presStyleCnt="4" custScaleX="257323" custScaleY="75460" custLinFactNeighborX="-55930" custLinFactNeighborY="6683">
        <dgm:presLayoutVars>
          <dgm:chMax val="0"/>
          <dgm:chPref val="0"/>
          <dgm:bulletEnabled val="1"/>
        </dgm:presLayoutVars>
      </dgm:prSet>
      <dgm:spPr/>
    </dgm:pt>
  </dgm:ptLst>
  <dgm:cxnLst>
    <dgm:cxn modelId="{9EE4CF10-76BB-4835-999E-FD960EFF0E1B}" srcId="{FB94C6B2-61D6-4DC7-A97D-4DCD9C6CAE9C}" destId="{397AF382-EBB7-45D4-974E-AECA4685BBA3}" srcOrd="1" destOrd="0" parTransId="{B65697C9-BE61-4DE4-927A-B46C57FA9134}" sibTransId="{06465095-ECFE-41AC-8C79-5CE05D1632C1}"/>
    <dgm:cxn modelId="{7171D416-F365-4AC4-B8EB-B347EADBEB17}" type="presOf" srcId="{DAD7F2B9-8E10-460F-B715-98816D2A60C9}" destId="{541237F5-826D-4CF6-A00C-AA1F182ED185}" srcOrd="0" destOrd="0" presId="urn:microsoft.com/office/officeart/2011/layout/HexagonRadial"/>
    <dgm:cxn modelId="{99C38B30-6E72-4454-84D2-F0CB74A7FED9}" srcId="{302EA500-C431-4CC1-A904-6E90EE6BD02F}" destId="{DAD7F2B9-8E10-460F-B715-98816D2A60C9}" srcOrd="2" destOrd="0" parTransId="{BA7408BB-7585-4541-9A90-18F9FD5DEADB}" sibTransId="{FCADF36B-27FE-44BA-A0A0-56747819F580}"/>
    <dgm:cxn modelId="{7515B44F-54D8-40D0-A6C3-C2BD27E88581}" type="presOf" srcId="{48A59BDF-6376-4BB9-B870-75A81E736927}" destId="{979E5F5B-113C-48BC-BA8C-16B63BF5CC01}" srcOrd="0" destOrd="0" presId="urn:microsoft.com/office/officeart/2011/layout/HexagonRadial"/>
    <dgm:cxn modelId="{1558CB71-33B4-42D7-8922-967A9C5033C3}" type="presOf" srcId="{FB94C6B2-61D6-4DC7-A97D-4DCD9C6CAE9C}" destId="{4D45634F-4284-480A-A038-4C02AC9D5F90}" srcOrd="0" destOrd="0" presId="urn:microsoft.com/office/officeart/2011/layout/HexagonRadial"/>
    <dgm:cxn modelId="{B601E558-4CA3-4FD1-88FB-D4DD91389215}" type="presOf" srcId="{302EA500-C431-4CC1-A904-6E90EE6BD02F}" destId="{9F1A150E-FC7C-40E7-BF83-E7091D2B18D0}" srcOrd="0" destOrd="0" presId="urn:microsoft.com/office/officeart/2011/layout/HexagonRadial"/>
    <dgm:cxn modelId="{E8A5047A-2D36-406A-BE86-F5AAFCE2C0FE}" srcId="{FB94C6B2-61D6-4DC7-A97D-4DCD9C6CAE9C}" destId="{302EA500-C431-4CC1-A904-6E90EE6BD02F}" srcOrd="0" destOrd="0" parTransId="{CD3EF4A3-5F9F-4B47-8239-4568196A53EE}" sibTransId="{0BFE1BA3-4968-44DA-B050-994A83760DD4}"/>
    <dgm:cxn modelId="{4F12E3A4-7051-4071-AB37-6B59A823C60A}" srcId="{302EA500-C431-4CC1-A904-6E90EE6BD02F}" destId="{48A59BDF-6376-4BB9-B870-75A81E736927}" srcOrd="3" destOrd="0" parTransId="{CEFC792B-1C60-4846-A8CE-BA9B8C3E92DB}" sibTransId="{F0C625FF-9D33-423D-B051-84E72A27B88B}"/>
    <dgm:cxn modelId="{6255C4A9-6676-4FF4-AA59-2C7BDD688F72}" type="presOf" srcId="{BD11252F-A867-43C0-8650-A06BB3C441CC}" destId="{E4ADB31B-252D-48CB-8AF7-A2719BBC124F}" srcOrd="0" destOrd="0" presId="urn:microsoft.com/office/officeart/2011/layout/HexagonRadial"/>
    <dgm:cxn modelId="{7C216BB9-E216-419A-8F02-8385216FFC12}" type="presOf" srcId="{6C502A68-2B93-4D8B-B02C-AD618D06C9A0}" destId="{9BD4CD07-C360-4EA2-B54C-94B0F40377D3}" srcOrd="0" destOrd="0" presId="urn:microsoft.com/office/officeart/2011/layout/HexagonRadial"/>
    <dgm:cxn modelId="{5057ACC3-FD27-4812-A1E9-AF0964FC740C}" srcId="{302EA500-C431-4CC1-A904-6E90EE6BD02F}" destId="{6C502A68-2B93-4D8B-B02C-AD618D06C9A0}" srcOrd="0" destOrd="0" parTransId="{C12A0691-9A50-4B95-BC91-E5C4222B1FB9}" sibTransId="{0A1AF6E3-8DB0-48C0-8DD4-F7D0ED182EE1}"/>
    <dgm:cxn modelId="{BF8BBCD0-8B6B-4076-9C8B-26716145A5B7}" srcId="{302EA500-C431-4CC1-A904-6E90EE6BD02F}" destId="{BD11252F-A867-43C0-8650-A06BB3C441CC}" srcOrd="1" destOrd="0" parTransId="{EEACFB28-F785-4056-9483-E73C68CD8A38}" sibTransId="{00BB1173-C9EA-41CC-A6E1-04B186F474D6}"/>
    <dgm:cxn modelId="{2A9A2D2E-FF1C-4E2C-9206-F1EB7C498B02}" type="presParOf" srcId="{4D45634F-4284-480A-A038-4C02AC9D5F90}" destId="{9F1A150E-FC7C-40E7-BF83-E7091D2B18D0}" srcOrd="0" destOrd="0" presId="urn:microsoft.com/office/officeart/2011/layout/HexagonRadial"/>
    <dgm:cxn modelId="{7ACCF2D8-3FFC-4921-BB13-9ECB4B5723B7}" type="presParOf" srcId="{4D45634F-4284-480A-A038-4C02AC9D5F90}" destId="{59260104-C4DE-4C0C-BE91-BD58FC6AAEA7}" srcOrd="1" destOrd="0" presId="urn:microsoft.com/office/officeart/2011/layout/HexagonRadial"/>
    <dgm:cxn modelId="{CBA1F43B-D707-46BE-B349-8E0B1D0CEDDE}" type="presParOf" srcId="{59260104-C4DE-4C0C-BE91-BD58FC6AAEA7}" destId="{5EAA61A6-E295-4FFC-BC30-CA506660B24F}" srcOrd="0" destOrd="0" presId="urn:microsoft.com/office/officeart/2011/layout/HexagonRadial"/>
    <dgm:cxn modelId="{3259D535-8FEB-448D-994E-4CEAE5E34F7E}" type="presParOf" srcId="{4D45634F-4284-480A-A038-4C02AC9D5F90}" destId="{9BD4CD07-C360-4EA2-B54C-94B0F40377D3}" srcOrd="2" destOrd="0" presId="urn:microsoft.com/office/officeart/2011/layout/HexagonRadial"/>
    <dgm:cxn modelId="{62877630-678D-4A41-8CCE-83A4F4ADF09E}" type="presParOf" srcId="{4D45634F-4284-480A-A038-4C02AC9D5F90}" destId="{29CE0279-C79E-4773-AE12-F7CEEC09BC7F}" srcOrd="3" destOrd="0" presId="urn:microsoft.com/office/officeart/2011/layout/HexagonRadial"/>
    <dgm:cxn modelId="{669F7190-D732-4764-B61D-A0B909D68CF0}" type="presParOf" srcId="{29CE0279-C79E-4773-AE12-F7CEEC09BC7F}" destId="{BE09E29D-FB21-415B-80E1-4AFE968503AE}" srcOrd="0" destOrd="0" presId="urn:microsoft.com/office/officeart/2011/layout/HexagonRadial"/>
    <dgm:cxn modelId="{789B18B3-2181-4B51-A157-6554DC2254F0}" type="presParOf" srcId="{4D45634F-4284-480A-A038-4C02AC9D5F90}" destId="{E4ADB31B-252D-48CB-8AF7-A2719BBC124F}" srcOrd="4" destOrd="0" presId="urn:microsoft.com/office/officeart/2011/layout/HexagonRadial"/>
    <dgm:cxn modelId="{DE185C8E-2DA2-4778-B23A-95EE38E14BAC}" type="presParOf" srcId="{4D45634F-4284-480A-A038-4C02AC9D5F90}" destId="{A46C3C78-216F-4245-8C27-867C1EB6E1FD}" srcOrd="5" destOrd="0" presId="urn:microsoft.com/office/officeart/2011/layout/HexagonRadial"/>
    <dgm:cxn modelId="{BF67010D-A54A-4850-8603-35C38C3C7B47}" type="presParOf" srcId="{A46C3C78-216F-4245-8C27-867C1EB6E1FD}" destId="{754168FB-5B60-458D-BF62-F99D8E2B4509}" srcOrd="0" destOrd="0" presId="urn:microsoft.com/office/officeart/2011/layout/HexagonRadial"/>
    <dgm:cxn modelId="{00F19DF5-43AC-4C68-8A6B-C31F0DD1D262}" type="presParOf" srcId="{4D45634F-4284-480A-A038-4C02AC9D5F90}" destId="{541237F5-826D-4CF6-A00C-AA1F182ED185}" srcOrd="6" destOrd="0" presId="urn:microsoft.com/office/officeart/2011/layout/HexagonRadial"/>
    <dgm:cxn modelId="{C2E12A57-8012-4013-82C7-35C93A949AB2}" type="presParOf" srcId="{4D45634F-4284-480A-A038-4C02AC9D5F90}" destId="{9D5ED0DD-4355-4C0A-A055-7CAC5CCD7553}" srcOrd="7" destOrd="0" presId="urn:microsoft.com/office/officeart/2011/layout/HexagonRadial"/>
    <dgm:cxn modelId="{71341DD7-39AB-49A1-B816-EC83A651E173}" type="presParOf" srcId="{9D5ED0DD-4355-4C0A-A055-7CAC5CCD7553}" destId="{B281241A-E8EF-4604-88A9-CAE411469119}" srcOrd="0" destOrd="0" presId="urn:microsoft.com/office/officeart/2011/layout/HexagonRadial"/>
    <dgm:cxn modelId="{F0BF50F2-E867-4DF9-B781-4EBE0DCB8D2F}" type="presParOf" srcId="{4D45634F-4284-480A-A038-4C02AC9D5F90}" destId="{979E5F5B-113C-48BC-BA8C-16B63BF5CC01}" srcOrd="8"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pPr algn="ctr"/>
          <a:r>
            <a:rPr lang="nl-NL" sz="2400" b="1" i="1" dirty="0"/>
            <a:t>g) Chủ động hội nhập quốc tế về văn hóa, tiếp thu tinh hoa văn hóa nhân loại</a:t>
          </a:r>
          <a:endParaRPr lang="en-US" sz="24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chemeClr val="accent2">
            <a:lumMod val="75000"/>
          </a:schemeClr>
        </a:solidFill>
      </dgm:spPr>
      <dgm:t>
        <a:bodyPr/>
        <a:lstStyle/>
        <a:p>
          <a:pPr algn="ctr"/>
          <a:r>
            <a:rPr lang="nl-NL" sz="2400" dirty="0"/>
            <a:t>Chủ động mở rộng hợp tác văn hóa với các nước, thực hiện đa dạng các hình thức văn hóa đối ngoại</a:t>
          </a:r>
          <a:endParaRPr lang="en-US" sz="2400" dirty="0"/>
        </a:p>
      </dgm:t>
    </dgm:pt>
    <dgm:pt modelId="{3F90906E-940E-42DC-8563-3CBA46017C8A}" type="parTrans" cxnId="{605B56C4-7385-4861-89AC-CFC5874281B8}">
      <dgm:prSet/>
      <dgm:spPr>
        <a:solidFill>
          <a:srgbClr val="FF0000"/>
        </a:solidFill>
      </dgm:spPr>
      <dgm:t>
        <a:bodyPr/>
        <a:lstStyle/>
        <a:p>
          <a:endParaRPr lang="en-US"/>
        </a:p>
      </dgm:t>
    </dgm:pt>
    <dgm:pt modelId="{F61CE4A8-39DD-40B1-A981-EEDEEA31F7EE}" type="sibTrans" cxnId="{605B56C4-7385-4861-89AC-CFC5874281B8}">
      <dgm:prSet/>
      <dgm:spPr/>
      <dgm:t>
        <a:bodyPr/>
        <a:lstStyle/>
        <a:p>
          <a:endParaRPr lang="en-US"/>
        </a:p>
      </dgm:t>
    </dgm:pt>
    <dgm:pt modelId="{DB4EA96C-64F4-405B-935B-E16A103A3F44}">
      <dgm:prSet phldrT="[Text]" custT="1"/>
      <dgm:spPr>
        <a:solidFill>
          <a:schemeClr val="accent2">
            <a:lumMod val="75000"/>
          </a:schemeClr>
        </a:solidFill>
      </dgm:spPr>
      <dgm:t>
        <a:bodyPr/>
        <a:lstStyle/>
        <a:p>
          <a:pPr algn="ctr"/>
          <a:r>
            <a:rPr lang="nl-NL" sz="2400" dirty="0"/>
            <a:t>Chủ động đón nhận cơ hội phát triển, vượt qua các thách thức để giữ gìn, hoàn thiện bản sắc văn hóa dân tộc</a:t>
          </a:r>
          <a:endParaRPr lang="en-US" sz="2400" dirty="0"/>
        </a:p>
      </dgm:t>
    </dgm:pt>
    <dgm:pt modelId="{F073FBFC-192C-46E7-972B-65FA79789935}" type="parTrans" cxnId="{384D3A1A-D445-42F4-9C44-50C957DA1AE0}">
      <dgm:prSet/>
      <dgm:spPr>
        <a:solidFill>
          <a:srgbClr val="FF0000"/>
        </a:solidFill>
      </dgm:spPr>
      <dgm:t>
        <a:bodyPr/>
        <a:lstStyle/>
        <a:p>
          <a:endParaRPr lang="en-US">
            <a:solidFill>
              <a:srgbClr val="FF0000"/>
            </a:solidFill>
          </a:endParaRPr>
        </a:p>
      </dgm:t>
    </dgm:pt>
    <dgm:pt modelId="{E2A0FDEE-03F3-48D7-9816-688DD74F8940}" type="sibTrans" cxnId="{384D3A1A-D445-42F4-9C44-50C957DA1AE0}">
      <dgm:prSet/>
      <dgm:spPr/>
      <dgm:t>
        <a:bodyPr/>
        <a:lstStyle/>
        <a:p>
          <a:endParaRPr lang="en-US"/>
        </a:p>
      </dgm:t>
    </dgm:pt>
    <dgm:pt modelId="{95ABD47A-5E23-4BB1-8BA2-39801AFFE334}">
      <dgm:prSet phldrT="[Text]" custT="1"/>
      <dgm:spPr>
        <a:solidFill>
          <a:schemeClr val="accent2">
            <a:lumMod val="75000"/>
          </a:schemeClr>
        </a:solidFill>
      </dgm:spPr>
      <dgm:t>
        <a:bodyPr/>
        <a:lstStyle/>
        <a:p>
          <a:pPr algn="ctr"/>
          <a:r>
            <a:rPr lang="nl-NL" sz="2400" dirty="0"/>
            <a:t>hạn chế, khắc phục những ảnh hưởng tiêu cực, mặt trái của toàn cầu hóa về văn hóa.</a:t>
          </a:r>
          <a:endParaRPr lang="en-US" sz="2400" dirty="0"/>
        </a:p>
      </dgm:t>
    </dgm:pt>
    <dgm:pt modelId="{A1268BEB-FC00-49B0-A485-5DA61E615539}" type="parTrans" cxnId="{9828C316-DA97-4300-9AD0-F5625D16E51F}">
      <dgm:prSet/>
      <dgm:spPr>
        <a:solidFill>
          <a:srgbClr val="FF0000"/>
        </a:solidFill>
      </dgm:spPr>
      <dgm:t>
        <a:bodyPr/>
        <a:lstStyle/>
        <a:p>
          <a:endParaRPr lang="en-US">
            <a:solidFill>
              <a:srgbClr val="FF0000"/>
            </a:solidFill>
          </a:endParaRPr>
        </a:p>
      </dgm:t>
    </dgm:pt>
    <dgm:pt modelId="{A8C9B2BC-F998-4A79-BDC5-38B0B8CA1DCC}" type="sibTrans" cxnId="{9828C316-DA97-4300-9AD0-F5625D16E51F}">
      <dgm:prSet/>
      <dgm:spPr/>
      <dgm:t>
        <a:bodyPr/>
        <a:lstStyle/>
        <a:p>
          <a:endParaRPr lang="en-US"/>
        </a:p>
      </dgm:t>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44323" custScaleY="114916" custLinFactNeighborX="-2486" custLinFactNeighborY="-46586"/>
      <dgm:spPr/>
    </dgm:pt>
    <dgm:pt modelId="{16C01FB6-A838-4DEF-9B11-8CFFDBB64131}" type="pres">
      <dgm:prSet presAssocID="{3F90906E-940E-42DC-8563-3CBA46017C8A}" presName="parTrans" presStyleLbl="sibTrans2D1" presStyleIdx="0" presStyleCnt="3"/>
      <dgm:spPr/>
    </dgm:pt>
    <dgm:pt modelId="{0C5100C0-F46D-471D-8021-F94AB1381F89}" type="pres">
      <dgm:prSet presAssocID="{3F90906E-940E-42DC-8563-3CBA46017C8A}" presName="connectorText" presStyleLbl="sibTrans2D1" presStyleIdx="0" presStyleCnt="3"/>
      <dgm:spPr/>
    </dgm:pt>
    <dgm:pt modelId="{4C556A06-47E6-448C-8245-CB89643C4519}" type="pres">
      <dgm:prSet presAssocID="{F054505E-8D25-4113-B994-3AA7C4B716E7}" presName="node" presStyleLbl="node1" presStyleIdx="0" presStyleCnt="3" custScaleX="139186" custScaleY="140021" custRadScaleRad="144813" custRadScaleInc="-109811">
        <dgm:presLayoutVars>
          <dgm:bulletEnabled val="1"/>
        </dgm:presLayoutVars>
      </dgm:prSet>
      <dgm:spPr/>
    </dgm:pt>
    <dgm:pt modelId="{6E4AA6B2-1E8D-4DED-95AE-C8A11DA6160D}" type="pres">
      <dgm:prSet presAssocID="{F073FBFC-192C-46E7-972B-65FA79789935}" presName="parTrans" presStyleLbl="sibTrans2D1" presStyleIdx="1" presStyleCnt="3"/>
      <dgm:spPr/>
    </dgm:pt>
    <dgm:pt modelId="{796C62F8-B8DD-4AC4-8482-8826FEBCA133}" type="pres">
      <dgm:prSet presAssocID="{F073FBFC-192C-46E7-972B-65FA79789935}" presName="connectorText" presStyleLbl="sibTrans2D1" presStyleIdx="1" presStyleCnt="3"/>
      <dgm:spPr/>
    </dgm:pt>
    <dgm:pt modelId="{E3676BAD-9EC5-49F9-B6F4-B01F44CB2D5E}" type="pres">
      <dgm:prSet presAssocID="{DB4EA96C-64F4-405B-935B-E16A103A3F44}" presName="node" presStyleLbl="node1" presStyleIdx="1" presStyleCnt="3" custScaleX="158732" custScaleY="123710" custRadScaleRad="134636" custRadScaleInc="-90222">
        <dgm:presLayoutVars>
          <dgm:bulletEnabled val="1"/>
        </dgm:presLayoutVars>
      </dgm:prSet>
      <dgm:spPr/>
    </dgm:pt>
    <dgm:pt modelId="{02999AAC-8513-4DE4-A191-6F70B461A6DB}" type="pres">
      <dgm:prSet presAssocID="{A1268BEB-FC00-49B0-A485-5DA61E615539}" presName="parTrans" presStyleLbl="sibTrans2D1" presStyleIdx="2" presStyleCnt="3"/>
      <dgm:spPr/>
    </dgm:pt>
    <dgm:pt modelId="{98C06AAC-EC57-4F42-873F-81F8E00C092E}" type="pres">
      <dgm:prSet presAssocID="{A1268BEB-FC00-49B0-A485-5DA61E615539}" presName="connectorText" presStyleLbl="sibTrans2D1" presStyleIdx="2" presStyleCnt="3"/>
      <dgm:spPr/>
    </dgm:pt>
    <dgm:pt modelId="{FE07D4DD-109C-414C-8128-AB33C2FEB20B}" type="pres">
      <dgm:prSet presAssocID="{95ABD47A-5E23-4BB1-8BA2-39801AFFE334}" presName="node" presStyleLbl="node1" presStyleIdx="2" presStyleCnt="3" custScaleX="147906" custScaleY="123828" custRadScaleRad="18074" custRadScaleInc="-96690">
        <dgm:presLayoutVars>
          <dgm:bulletEnabled val="1"/>
        </dgm:presLayoutVars>
      </dgm:prSet>
      <dgm:spPr/>
    </dgm:pt>
  </dgm:ptLst>
  <dgm:cxnLst>
    <dgm:cxn modelId="{A73D3B05-6960-4C74-BE79-BD3E3D773063}" type="presOf" srcId="{F073FBFC-192C-46E7-972B-65FA79789935}" destId="{6E4AA6B2-1E8D-4DED-95AE-C8A11DA6160D}" srcOrd="0" destOrd="0" presId="urn:microsoft.com/office/officeart/2005/8/layout/radial5"/>
    <dgm:cxn modelId="{9828C316-DA97-4300-9AD0-F5625D16E51F}" srcId="{FA690AD2-AA9A-46D4-8A0F-06637B27B6A8}" destId="{95ABD47A-5E23-4BB1-8BA2-39801AFFE334}" srcOrd="2" destOrd="0" parTransId="{A1268BEB-FC00-49B0-A485-5DA61E615539}" sibTransId="{A8C9B2BC-F998-4A79-BDC5-38B0B8CA1DCC}"/>
    <dgm:cxn modelId="{384D3A1A-D445-42F4-9C44-50C957DA1AE0}" srcId="{FA690AD2-AA9A-46D4-8A0F-06637B27B6A8}" destId="{DB4EA96C-64F4-405B-935B-E16A103A3F44}" srcOrd="1" destOrd="0" parTransId="{F073FBFC-192C-46E7-972B-65FA79789935}" sibTransId="{E2A0FDEE-03F3-48D7-9816-688DD74F8940}"/>
    <dgm:cxn modelId="{3AD79837-4BAD-4D59-9E65-42BAF57C1C2F}" type="presOf" srcId="{FA690AD2-AA9A-46D4-8A0F-06637B27B6A8}" destId="{525C2176-9750-406F-868A-A4BB8799F30C}" srcOrd="0" destOrd="0" presId="urn:microsoft.com/office/officeart/2005/8/layout/radial5"/>
    <dgm:cxn modelId="{ED621D39-DC62-47C9-9EE4-30BA63D5DDCE}" type="presOf" srcId="{F054505E-8D25-4113-B994-3AA7C4B716E7}" destId="{4C556A06-47E6-448C-8245-CB89643C4519}"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197C936E-5560-4683-B852-7EE2608C4208}" type="presOf" srcId="{3478A361-74FD-40A5-91E0-65B897311A36}" destId="{C7EE87D2-123A-4F8E-AA53-33570750C8DC}" srcOrd="0" destOrd="0" presId="urn:microsoft.com/office/officeart/2005/8/layout/radial5"/>
    <dgm:cxn modelId="{E8003A78-3462-437F-A38B-87CB123EFBD2}" type="presOf" srcId="{A1268BEB-FC00-49B0-A485-5DA61E615539}" destId="{98C06AAC-EC57-4F42-873F-81F8E00C092E}" srcOrd="1" destOrd="0" presId="urn:microsoft.com/office/officeart/2005/8/layout/radial5"/>
    <dgm:cxn modelId="{549BC199-13EE-4EE1-AF7C-B83E508F6CFE}" type="presOf" srcId="{F073FBFC-192C-46E7-972B-65FA79789935}" destId="{796C62F8-B8DD-4AC4-8482-8826FEBCA133}" srcOrd="1" destOrd="0" presId="urn:microsoft.com/office/officeart/2005/8/layout/radial5"/>
    <dgm:cxn modelId="{2F1CDBB8-5835-4BD6-85D9-B6CDFAB70526}" type="presOf" srcId="{95ABD47A-5E23-4BB1-8BA2-39801AFFE334}" destId="{FE07D4DD-109C-414C-8128-AB33C2FEB20B}" srcOrd="0" destOrd="0" presId="urn:microsoft.com/office/officeart/2005/8/layout/radial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6326D1D0-D5B2-4411-B76E-EBAA6D0E826B}" type="presOf" srcId="{DB4EA96C-64F4-405B-935B-E16A103A3F44}" destId="{E3676BAD-9EC5-49F9-B6F4-B01F44CB2D5E}" srcOrd="0" destOrd="0" presId="urn:microsoft.com/office/officeart/2005/8/layout/radial5"/>
    <dgm:cxn modelId="{BB5660EF-19A4-4140-8E40-E5ECBA67E1F5}" type="presOf" srcId="{A1268BEB-FC00-49B0-A485-5DA61E615539}" destId="{02999AAC-8513-4DE4-A191-6F70B461A6DB}"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38064354-30D9-4BA1-BE72-7B1F799DCB4A}" type="presParOf" srcId="{C7EE87D2-123A-4F8E-AA53-33570750C8DC}" destId="{6E4AA6B2-1E8D-4DED-95AE-C8A11DA6160D}" srcOrd="3" destOrd="0" presId="urn:microsoft.com/office/officeart/2005/8/layout/radial5"/>
    <dgm:cxn modelId="{638DD186-DA1C-43EF-85ED-E7685E51DAD7}" type="presParOf" srcId="{6E4AA6B2-1E8D-4DED-95AE-C8A11DA6160D}" destId="{796C62F8-B8DD-4AC4-8482-8826FEBCA133}" srcOrd="0" destOrd="0" presId="urn:microsoft.com/office/officeart/2005/8/layout/radial5"/>
    <dgm:cxn modelId="{5E22786E-5180-4489-95BF-F6C70114EFD4}" type="presParOf" srcId="{C7EE87D2-123A-4F8E-AA53-33570750C8DC}" destId="{E3676BAD-9EC5-49F9-B6F4-B01F44CB2D5E}" srcOrd="4" destOrd="0" presId="urn:microsoft.com/office/officeart/2005/8/layout/radial5"/>
    <dgm:cxn modelId="{B2F6ECCA-A5EE-40DA-8AB0-22AC983DF9BB}" type="presParOf" srcId="{C7EE87D2-123A-4F8E-AA53-33570750C8DC}" destId="{02999AAC-8513-4DE4-A191-6F70B461A6DB}" srcOrd="5" destOrd="0" presId="urn:microsoft.com/office/officeart/2005/8/layout/radial5"/>
    <dgm:cxn modelId="{69A1E92B-1B32-46F9-B72F-4BE6AFF0FD2F}" type="presParOf" srcId="{02999AAC-8513-4DE4-A191-6F70B461A6DB}" destId="{98C06AAC-EC57-4F42-873F-81F8E00C092E}" srcOrd="0" destOrd="0" presId="urn:microsoft.com/office/officeart/2005/8/layout/radial5"/>
    <dgm:cxn modelId="{C6FC1767-63EF-4016-B344-11E7494EDE64}" type="presParOf" srcId="{C7EE87D2-123A-4F8E-AA53-33570750C8DC}" destId="{FE07D4DD-109C-414C-8128-AB33C2FEB20B}" srcOrd="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DF3E35-A4AD-4DD0-842D-BAC5C8EFCF20}">
      <dsp:nvSpPr>
        <dsp:cNvPr id="0" name=""/>
        <dsp:cNvSpPr/>
      </dsp:nvSpPr>
      <dsp:spPr>
        <a:xfrm>
          <a:off x="95417" y="0"/>
          <a:ext cx="5570322" cy="1454339"/>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vi-VN" sz="2400" kern="1200" dirty="0"/>
            <a:t>I. NỘI DUNG CỦA CHỦ TRƯƠNG PHÁT TRIỂN KINH TẾ, XÃ HỘI, VĂN HÓA, CON NGƯỜI Ở VIỆT NAM HIỆN NAY</a:t>
          </a:r>
          <a:endParaRPr lang="en-US" sz="2400" kern="1200" dirty="0"/>
        </a:p>
      </dsp:txBody>
      <dsp:txXfrm>
        <a:off x="138013" y="42596"/>
        <a:ext cx="5485130" cy="1369147"/>
      </dsp:txXfrm>
    </dsp:sp>
    <dsp:sp modelId="{1DDF264B-28C6-4BF9-884B-9BC7D187E006}">
      <dsp:nvSpPr>
        <dsp:cNvPr id="0" name=""/>
        <dsp:cNvSpPr/>
      </dsp:nvSpPr>
      <dsp:spPr>
        <a:xfrm>
          <a:off x="652449" y="1454339"/>
          <a:ext cx="557032" cy="1065148"/>
        </a:xfrm>
        <a:custGeom>
          <a:avLst/>
          <a:gdLst/>
          <a:ahLst/>
          <a:cxnLst/>
          <a:rect l="0" t="0" r="0" b="0"/>
          <a:pathLst>
            <a:path>
              <a:moveTo>
                <a:pt x="0" y="0"/>
              </a:moveTo>
              <a:lnTo>
                <a:pt x="0" y="1065148"/>
              </a:lnTo>
              <a:lnTo>
                <a:pt x="557032" y="10651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5421DD-C393-4A7D-B782-37E7E31F201E}">
      <dsp:nvSpPr>
        <dsp:cNvPr id="0" name=""/>
        <dsp:cNvSpPr/>
      </dsp:nvSpPr>
      <dsp:spPr>
        <a:xfrm>
          <a:off x="1209482" y="1792318"/>
          <a:ext cx="5183427" cy="1454339"/>
        </a:xfrm>
        <a:prstGeom prst="roundRect">
          <a:avLst>
            <a:gd name="adj" fmla="val 10000"/>
          </a:avLst>
        </a:prstGeom>
        <a:solidFill>
          <a:schemeClr val="accent2">
            <a:lumMod val="40000"/>
            <a:lumOff val="60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vi-VN" sz="3400" kern="1200" dirty="0"/>
            <a:t>1. Chủ trương phát triển kinh tế, xã hội</a:t>
          </a:r>
          <a:endParaRPr lang="en-US" sz="3400" kern="1200" dirty="0"/>
        </a:p>
      </dsp:txBody>
      <dsp:txXfrm>
        <a:off x="1252078" y="1834914"/>
        <a:ext cx="5098235" cy="1369147"/>
      </dsp:txXfrm>
    </dsp:sp>
    <dsp:sp modelId="{70FAA475-C451-40D9-BA73-8B8B3D796161}">
      <dsp:nvSpPr>
        <dsp:cNvPr id="0" name=""/>
        <dsp:cNvSpPr/>
      </dsp:nvSpPr>
      <dsp:spPr>
        <a:xfrm>
          <a:off x="652449" y="1454339"/>
          <a:ext cx="557032" cy="2757679"/>
        </a:xfrm>
        <a:custGeom>
          <a:avLst/>
          <a:gdLst/>
          <a:ahLst/>
          <a:cxnLst/>
          <a:rect l="0" t="0" r="0" b="0"/>
          <a:pathLst>
            <a:path>
              <a:moveTo>
                <a:pt x="0" y="0"/>
              </a:moveTo>
              <a:lnTo>
                <a:pt x="0" y="2757679"/>
              </a:lnTo>
              <a:lnTo>
                <a:pt x="557032" y="27576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9177BB-DD60-46EE-BC73-E91E5C71574D}">
      <dsp:nvSpPr>
        <dsp:cNvPr id="0" name=""/>
        <dsp:cNvSpPr/>
      </dsp:nvSpPr>
      <dsp:spPr>
        <a:xfrm>
          <a:off x="1209482" y="3484849"/>
          <a:ext cx="5183427" cy="1454339"/>
        </a:xfrm>
        <a:prstGeom prst="roundRect">
          <a:avLst>
            <a:gd name="adj" fmla="val 10000"/>
          </a:avLst>
        </a:prstGeom>
        <a:solidFill>
          <a:schemeClr val="accent2">
            <a:lumMod val="40000"/>
            <a:lumOff val="60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vi-VN" sz="3400" kern="1200" dirty="0"/>
            <a:t>2. Chủ trương phát triển văn hóa, con người</a:t>
          </a:r>
          <a:endParaRPr lang="en-US" sz="3400" kern="1200" dirty="0"/>
        </a:p>
      </dsp:txBody>
      <dsp:txXfrm>
        <a:off x="1252078" y="3527445"/>
        <a:ext cx="5098235" cy="1369147"/>
      </dsp:txXfrm>
    </dsp:sp>
    <dsp:sp modelId="{CA237A2E-76DD-4594-B0D8-F07F50D18545}">
      <dsp:nvSpPr>
        <dsp:cNvPr id="0" name=""/>
        <dsp:cNvSpPr/>
      </dsp:nvSpPr>
      <dsp:spPr>
        <a:xfrm>
          <a:off x="6392909" y="0"/>
          <a:ext cx="5570322" cy="1454339"/>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vi-VN" sz="2400" kern="1200" dirty="0"/>
            <a:t>II. GIẢI PHÁP PHÁT TRIỂN KINH TẾ, XÃ HỘI, VĂN HÓA, CON NGƯỜI Ở VIỆT NAM HIỆN NAY</a:t>
          </a:r>
          <a:endParaRPr lang="en-US" sz="2400" kern="1200" dirty="0"/>
        </a:p>
      </dsp:txBody>
      <dsp:txXfrm>
        <a:off x="6435505" y="42596"/>
        <a:ext cx="5485130" cy="1369147"/>
      </dsp:txXfrm>
    </dsp:sp>
    <dsp:sp modelId="{CB5AE511-049B-4ADB-A28A-356406767955}">
      <dsp:nvSpPr>
        <dsp:cNvPr id="0" name=""/>
        <dsp:cNvSpPr/>
      </dsp:nvSpPr>
      <dsp:spPr>
        <a:xfrm>
          <a:off x="6949942" y="1454339"/>
          <a:ext cx="557032" cy="1065148"/>
        </a:xfrm>
        <a:custGeom>
          <a:avLst/>
          <a:gdLst/>
          <a:ahLst/>
          <a:cxnLst/>
          <a:rect l="0" t="0" r="0" b="0"/>
          <a:pathLst>
            <a:path>
              <a:moveTo>
                <a:pt x="0" y="0"/>
              </a:moveTo>
              <a:lnTo>
                <a:pt x="0" y="1065148"/>
              </a:lnTo>
              <a:lnTo>
                <a:pt x="557032" y="10651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A85100-1453-4232-AF54-96608054BE7E}">
      <dsp:nvSpPr>
        <dsp:cNvPr id="0" name=""/>
        <dsp:cNvSpPr/>
      </dsp:nvSpPr>
      <dsp:spPr>
        <a:xfrm>
          <a:off x="7506974" y="1792318"/>
          <a:ext cx="4456257" cy="1454339"/>
        </a:xfrm>
        <a:prstGeom prst="roundRect">
          <a:avLst>
            <a:gd name="adj" fmla="val 10000"/>
          </a:avLst>
        </a:prstGeom>
        <a:solidFill>
          <a:schemeClr val="accent2">
            <a:lumMod val="75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bg1"/>
              </a:solidFill>
            </a:rPr>
            <a:t>1. </a:t>
          </a:r>
          <a:r>
            <a:rPr lang="en-US" sz="3400" kern="1200" dirty="0" err="1">
              <a:solidFill>
                <a:schemeClr val="bg1"/>
              </a:solidFill>
            </a:rPr>
            <a:t>Nội</a:t>
          </a:r>
          <a:r>
            <a:rPr lang="en-US" sz="3400" kern="1200" dirty="0">
              <a:solidFill>
                <a:schemeClr val="bg1"/>
              </a:solidFill>
            </a:rPr>
            <a:t> dung </a:t>
          </a:r>
          <a:r>
            <a:rPr lang="en-US" sz="3400" kern="1200" dirty="0" err="1">
              <a:solidFill>
                <a:schemeClr val="bg1"/>
              </a:solidFill>
            </a:rPr>
            <a:t>phát</a:t>
          </a:r>
          <a:r>
            <a:rPr lang="en-US" sz="3400" kern="1200" dirty="0">
              <a:solidFill>
                <a:schemeClr val="bg1"/>
              </a:solidFill>
            </a:rPr>
            <a:t> </a:t>
          </a:r>
          <a:r>
            <a:rPr lang="en-US" sz="3400" kern="1200" dirty="0" err="1">
              <a:solidFill>
                <a:schemeClr val="bg1"/>
              </a:solidFill>
            </a:rPr>
            <a:t>triển</a:t>
          </a:r>
          <a:r>
            <a:rPr lang="en-US" sz="3400" kern="1200" dirty="0">
              <a:solidFill>
                <a:schemeClr val="bg1"/>
              </a:solidFill>
            </a:rPr>
            <a:t> </a:t>
          </a:r>
          <a:r>
            <a:rPr lang="en-US" sz="3400" kern="1200" dirty="0" err="1">
              <a:solidFill>
                <a:schemeClr val="bg1"/>
              </a:solidFill>
            </a:rPr>
            <a:t>kinh</a:t>
          </a:r>
          <a:r>
            <a:rPr lang="en-US" sz="3400" kern="1200" dirty="0">
              <a:solidFill>
                <a:schemeClr val="bg1"/>
              </a:solidFill>
            </a:rPr>
            <a:t> </a:t>
          </a:r>
          <a:r>
            <a:rPr lang="en-US" sz="3400" kern="1200" dirty="0" err="1">
              <a:solidFill>
                <a:schemeClr val="bg1"/>
              </a:solidFill>
            </a:rPr>
            <a:t>tế</a:t>
          </a:r>
          <a:r>
            <a:rPr lang="en-US" sz="3400" kern="1200" dirty="0">
              <a:solidFill>
                <a:schemeClr val="bg1"/>
              </a:solidFill>
            </a:rPr>
            <a:t>, </a:t>
          </a:r>
          <a:r>
            <a:rPr lang="en-US" sz="3400" kern="1200" dirty="0" err="1">
              <a:solidFill>
                <a:schemeClr val="bg1"/>
              </a:solidFill>
            </a:rPr>
            <a:t>xã</a:t>
          </a:r>
          <a:r>
            <a:rPr lang="en-US" sz="3400" kern="1200" dirty="0">
              <a:solidFill>
                <a:schemeClr val="bg1"/>
              </a:solidFill>
            </a:rPr>
            <a:t> </a:t>
          </a:r>
          <a:r>
            <a:rPr lang="en-US" sz="3400" kern="1200" dirty="0" err="1">
              <a:solidFill>
                <a:schemeClr val="bg1"/>
              </a:solidFill>
            </a:rPr>
            <a:t>hội</a:t>
          </a:r>
          <a:endParaRPr lang="en-US" sz="3400" kern="1200" dirty="0">
            <a:solidFill>
              <a:schemeClr val="bg1"/>
            </a:solidFill>
          </a:endParaRPr>
        </a:p>
      </dsp:txBody>
      <dsp:txXfrm>
        <a:off x="7549570" y="1834914"/>
        <a:ext cx="4371065" cy="1369147"/>
      </dsp:txXfrm>
    </dsp:sp>
    <dsp:sp modelId="{46A4EA16-057C-4375-AA26-085504EF2DF0}">
      <dsp:nvSpPr>
        <dsp:cNvPr id="0" name=""/>
        <dsp:cNvSpPr/>
      </dsp:nvSpPr>
      <dsp:spPr>
        <a:xfrm>
          <a:off x="6949942" y="1454339"/>
          <a:ext cx="557032" cy="2757679"/>
        </a:xfrm>
        <a:custGeom>
          <a:avLst/>
          <a:gdLst/>
          <a:ahLst/>
          <a:cxnLst/>
          <a:rect l="0" t="0" r="0" b="0"/>
          <a:pathLst>
            <a:path>
              <a:moveTo>
                <a:pt x="0" y="0"/>
              </a:moveTo>
              <a:lnTo>
                <a:pt x="0" y="2757679"/>
              </a:lnTo>
              <a:lnTo>
                <a:pt x="557032" y="27576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5223C5-CC4D-4C46-A1DA-1DB8D0280E8C}">
      <dsp:nvSpPr>
        <dsp:cNvPr id="0" name=""/>
        <dsp:cNvSpPr/>
      </dsp:nvSpPr>
      <dsp:spPr>
        <a:xfrm>
          <a:off x="7506974" y="3484849"/>
          <a:ext cx="4456257" cy="1454339"/>
        </a:xfrm>
        <a:prstGeom prst="roundRect">
          <a:avLst>
            <a:gd name="adj" fmla="val 10000"/>
          </a:avLst>
        </a:prstGeom>
        <a:solidFill>
          <a:schemeClr val="accent2">
            <a:lumMod val="75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vi-VN" sz="3400" kern="1200" dirty="0">
              <a:solidFill>
                <a:schemeClr val="bg1"/>
              </a:solidFill>
            </a:rPr>
            <a:t>2. Nội dung phát triển văn hóa, con người</a:t>
          </a:r>
          <a:endParaRPr lang="en-US" sz="3400" kern="1200" dirty="0">
            <a:solidFill>
              <a:schemeClr val="bg1"/>
            </a:solidFill>
          </a:endParaRPr>
        </a:p>
      </dsp:txBody>
      <dsp:txXfrm>
        <a:off x="7549570" y="3527445"/>
        <a:ext cx="4371065" cy="13691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639E4-57B3-4D9A-BC95-FB8E6A058B1F}">
      <dsp:nvSpPr>
        <dsp:cNvPr id="0" name=""/>
        <dsp:cNvSpPr/>
      </dsp:nvSpPr>
      <dsp:spPr>
        <a:xfrm>
          <a:off x="8965066" y="3853319"/>
          <a:ext cx="1540264" cy="914007"/>
        </a:xfrm>
        <a:custGeom>
          <a:avLst/>
          <a:gdLst/>
          <a:ahLst/>
          <a:cxnLst/>
          <a:rect l="0" t="0" r="0" b="0"/>
          <a:pathLst>
            <a:path>
              <a:moveTo>
                <a:pt x="0" y="0"/>
              </a:moveTo>
              <a:lnTo>
                <a:pt x="0" y="680517"/>
              </a:lnTo>
              <a:lnTo>
                <a:pt x="1540264" y="680517"/>
              </a:lnTo>
              <a:lnTo>
                <a:pt x="1540264" y="9140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5E5E39-49AD-489F-9689-814AC37239C0}">
      <dsp:nvSpPr>
        <dsp:cNvPr id="0" name=""/>
        <dsp:cNvSpPr/>
      </dsp:nvSpPr>
      <dsp:spPr>
        <a:xfrm>
          <a:off x="7424802" y="3853319"/>
          <a:ext cx="1540264" cy="914007"/>
        </a:xfrm>
        <a:custGeom>
          <a:avLst/>
          <a:gdLst/>
          <a:ahLst/>
          <a:cxnLst/>
          <a:rect l="0" t="0" r="0" b="0"/>
          <a:pathLst>
            <a:path>
              <a:moveTo>
                <a:pt x="1540264" y="0"/>
              </a:moveTo>
              <a:lnTo>
                <a:pt x="1540264" y="680517"/>
              </a:lnTo>
              <a:lnTo>
                <a:pt x="0" y="680517"/>
              </a:lnTo>
              <a:lnTo>
                <a:pt x="0" y="9140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D920F2-77F4-4FA5-9F3F-99318F55CAB6}">
      <dsp:nvSpPr>
        <dsp:cNvPr id="0" name=""/>
        <dsp:cNvSpPr/>
      </dsp:nvSpPr>
      <dsp:spPr>
        <a:xfrm>
          <a:off x="5884538" y="1700801"/>
          <a:ext cx="3080528" cy="552044"/>
        </a:xfrm>
        <a:custGeom>
          <a:avLst/>
          <a:gdLst/>
          <a:ahLst/>
          <a:cxnLst/>
          <a:rect l="0" t="0" r="0" b="0"/>
          <a:pathLst>
            <a:path>
              <a:moveTo>
                <a:pt x="0" y="0"/>
              </a:moveTo>
              <a:lnTo>
                <a:pt x="0" y="318554"/>
              </a:lnTo>
              <a:lnTo>
                <a:pt x="3080528" y="318554"/>
              </a:lnTo>
              <a:lnTo>
                <a:pt x="3080528" y="5520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8E0335-48C2-46A7-B551-D334A6C57167}">
      <dsp:nvSpPr>
        <dsp:cNvPr id="0" name=""/>
        <dsp:cNvSpPr/>
      </dsp:nvSpPr>
      <dsp:spPr>
        <a:xfrm>
          <a:off x="2823064" y="3824751"/>
          <a:ext cx="1521209" cy="942575"/>
        </a:xfrm>
        <a:custGeom>
          <a:avLst/>
          <a:gdLst/>
          <a:ahLst/>
          <a:cxnLst/>
          <a:rect l="0" t="0" r="0" b="0"/>
          <a:pathLst>
            <a:path>
              <a:moveTo>
                <a:pt x="0" y="0"/>
              </a:moveTo>
              <a:lnTo>
                <a:pt x="0" y="709085"/>
              </a:lnTo>
              <a:lnTo>
                <a:pt x="1521209" y="709085"/>
              </a:lnTo>
              <a:lnTo>
                <a:pt x="1521209" y="94257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A52950-FC32-4E7A-B3E8-C9B20CB3475D}">
      <dsp:nvSpPr>
        <dsp:cNvPr id="0" name=""/>
        <dsp:cNvSpPr/>
      </dsp:nvSpPr>
      <dsp:spPr>
        <a:xfrm>
          <a:off x="1263746" y="3824751"/>
          <a:ext cx="1559318" cy="942575"/>
        </a:xfrm>
        <a:custGeom>
          <a:avLst/>
          <a:gdLst/>
          <a:ahLst/>
          <a:cxnLst/>
          <a:rect l="0" t="0" r="0" b="0"/>
          <a:pathLst>
            <a:path>
              <a:moveTo>
                <a:pt x="1559318" y="0"/>
              </a:moveTo>
              <a:lnTo>
                <a:pt x="1559318" y="709085"/>
              </a:lnTo>
              <a:lnTo>
                <a:pt x="0" y="709085"/>
              </a:lnTo>
              <a:lnTo>
                <a:pt x="0" y="94257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F9A9A4-7468-4C92-AFDC-4A6494861561}">
      <dsp:nvSpPr>
        <dsp:cNvPr id="0" name=""/>
        <dsp:cNvSpPr/>
      </dsp:nvSpPr>
      <dsp:spPr>
        <a:xfrm>
          <a:off x="2823064" y="1700801"/>
          <a:ext cx="3061473" cy="523475"/>
        </a:xfrm>
        <a:custGeom>
          <a:avLst/>
          <a:gdLst/>
          <a:ahLst/>
          <a:cxnLst/>
          <a:rect l="0" t="0" r="0" b="0"/>
          <a:pathLst>
            <a:path>
              <a:moveTo>
                <a:pt x="3061473" y="0"/>
              </a:moveTo>
              <a:lnTo>
                <a:pt x="3061473" y="289985"/>
              </a:lnTo>
              <a:lnTo>
                <a:pt x="0" y="289985"/>
              </a:lnTo>
              <a:lnTo>
                <a:pt x="0" y="5234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4624322" y="100326"/>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904370" y="366372"/>
          <a:ext cx="2520432" cy="1600474"/>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mj-lt"/>
            <a:buNone/>
          </a:pPr>
          <a:r>
            <a:rPr lang="nl-NL" sz="1800" b="1" kern="1200" dirty="0">
              <a:solidFill>
                <a:schemeClr val="bg1"/>
              </a:solidFill>
            </a:rPr>
            <a:t>NỘI DUNG CỦA CHỦ TRƯƠNG PHÁT TRIỂN KINH TẾ, XÃ HỘI, VĂN HÓA, CON NGƯỜI Ở VIỆT NAM HIỆN NAY</a:t>
          </a:r>
          <a:endParaRPr lang="en-US" sz="1800" b="1" kern="1200" dirty="0">
            <a:solidFill>
              <a:schemeClr val="bg1"/>
            </a:solidFill>
          </a:endParaRPr>
        </a:p>
      </dsp:txBody>
      <dsp:txXfrm>
        <a:off x="4951246" y="413248"/>
        <a:ext cx="2426680" cy="1506722"/>
      </dsp:txXfrm>
    </dsp:sp>
    <dsp:sp modelId="{8A125207-C1F2-4033-9129-9135004B83F9}">
      <dsp:nvSpPr>
        <dsp:cNvPr id="0" name=""/>
        <dsp:cNvSpPr/>
      </dsp:nvSpPr>
      <dsp:spPr>
        <a:xfrm>
          <a:off x="1562848" y="2224276"/>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61BA06-BF0F-434A-9397-88B98634B0B6}">
      <dsp:nvSpPr>
        <dsp:cNvPr id="0" name=""/>
        <dsp:cNvSpPr/>
      </dsp:nvSpPr>
      <dsp:spPr>
        <a:xfrm>
          <a:off x="1842896" y="2490322"/>
          <a:ext cx="2520432" cy="1600474"/>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kern="1200" dirty="0"/>
            <a:t>1. Chủ trương phát triển kinh tế, xã hội</a:t>
          </a:r>
          <a:endParaRPr lang="en-US" sz="2400" kern="1200" dirty="0"/>
        </a:p>
      </dsp:txBody>
      <dsp:txXfrm>
        <a:off x="1889772" y="2537198"/>
        <a:ext cx="2426680" cy="1506722"/>
      </dsp:txXfrm>
    </dsp:sp>
    <dsp:sp modelId="{C50AD1F6-08CD-44A9-9706-D251C1D14363}">
      <dsp:nvSpPr>
        <dsp:cNvPr id="0" name=""/>
        <dsp:cNvSpPr/>
      </dsp:nvSpPr>
      <dsp:spPr>
        <a:xfrm>
          <a:off x="3530"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A0F564-F8D4-4298-9312-629224ED1B40}">
      <dsp:nvSpPr>
        <dsp:cNvPr id="0" name=""/>
        <dsp:cNvSpPr/>
      </dsp:nvSpPr>
      <dsp:spPr>
        <a:xfrm>
          <a:off x="283578"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 </a:t>
          </a:r>
          <a:r>
            <a:rPr lang="vi-VN" sz="2400" b="1" i="1" kern="1200" dirty="0">
              <a:solidFill>
                <a:schemeClr val="bg1"/>
              </a:solidFill>
            </a:rPr>
            <a:t>Q</a:t>
          </a:r>
          <a:r>
            <a:rPr lang="nl-NL" sz="2400" b="1" i="1" kern="1200" dirty="0">
              <a:solidFill>
                <a:schemeClr val="bg1"/>
              </a:solidFill>
            </a:rPr>
            <a:t>uan điểm phát triển kinh tế-xã hội</a:t>
          </a:r>
          <a:endParaRPr lang="en-US" sz="2400" kern="1200" dirty="0">
            <a:solidFill>
              <a:schemeClr val="bg1"/>
            </a:solidFill>
          </a:endParaRPr>
        </a:p>
      </dsp:txBody>
      <dsp:txXfrm>
        <a:off x="330454" y="5080248"/>
        <a:ext cx="2426680" cy="1506722"/>
      </dsp:txXfrm>
    </dsp:sp>
    <dsp:sp modelId="{A61DDD2E-D27B-46C3-8A3D-46BC69D1E5E7}">
      <dsp:nvSpPr>
        <dsp:cNvPr id="0" name=""/>
        <dsp:cNvSpPr/>
      </dsp:nvSpPr>
      <dsp:spPr>
        <a:xfrm>
          <a:off x="3084058"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C6180D-49C2-4E55-8F93-244634FC74CE}">
      <dsp:nvSpPr>
        <dsp:cNvPr id="0" name=""/>
        <dsp:cNvSpPr/>
      </dsp:nvSpPr>
      <dsp:spPr>
        <a:xfrm>
          <a:off x="3364106"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vi-VN" sz="2400" b="1" i="1" kern="1200" dirty="0">
              <a:solidFill>
                <a:schemeClr val="bg1"/>
              </a:solidFill>
            </a:rPr>
            <a:t>b) Những định hướng lớn phát triển kinh tế, xã hội</a:t>
          </a:r>
          <a:endParaRPr lang="en-US" sz="2400" kern="1200" dirty="0">
            <a:solidFill>
              <a:schemeClr val="bg1"/>
            </a:solidFill>
          </a:endParaRPr>
        </a:p>
      </dsp:txBody>
      <dsp:txXfrm>
        <a:off x="3410982" y="5080248"/>
        <a:ext cx="2426680" cy="1506722"/>
      </dsp:txXfrm>
    </dsp:sp>
    <dsp:sp modelId="{19D62BB4-0CAC-4293-8902-6BB960EEEE2A}">
      <dsp:nvSpPr>
        <dsp:cNvPr id="0" name=""/>
        <dsp:cNvSpPr/>
      </dsp:nvSpPr>
      <dsp:spPr>
        <a:xfrm>
          <a:off x="7704850" y="2252845"/>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020DA-0995-4C5D-BAD4-01BF84B27706}">
      <dsp:nvSpPr>
        <dsp:cNvPr id="0" name=""/>
        <dsp:cNvSpPr/>
      </dsp:nvSpPr>
      <dsp:spPr>
        <a:xfrm>
          <a:off x="7984898" y="2518890"/>
          <a:ext cx="2520432" cy="1600474"/>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kern="1200" dirty="0"/>
            <a:t>2. Chủ trương phát triển văn hóa, con người</a:t>
          </a:r>
          <a:endParaRPr lang="en-US" sz="2400" kern="1200" dirty="0"/>
        </a:p>
      </dsp:txBody>
      <dsp:txXfrm>
        <a:off x="8031774" y="2565766"/>
        <a:ext cx="2426680" cy="1506722"/>
      </dsp:txXfrm>
    </dsp:sp>
    <dsp:sp modelId="{9C03CF43-F739-4955-85B8-1A44AEBBA8CB}">
      <dsp:nvSpPr>
        <dsp:cNvPr id="0" name=""/>
        <dsp:cNvSpPr/>
      </dsp:nvSpPr>
      <dsp:spPr>
        <a:xfrm>
          <a:off x="6164586"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AB2E55-66F4-4F6A-BC3E-9D85966B8639}">
      <dsp:nvSpPr>
        <dsp:cNvPr id="0" name=""/>
        <dsp:cNvSpPr/>
      </dsp:nvSpPr>
      <dsp:spPr>
        <a:xfrm>
          <a:off x="6444634"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 Quan điểm phát triển văn hóa, con người</a:t>
          </a:r>
          <a:endParaRPr lang="en-US" sz="2400" kern="1200" dirty="0">
            <a:solidFill>
              <a:schemeClr val="bg1"/>
            </a:solidFill>
          </a:endParaRPr>
        </a:p>
      </dsp:txBody>
      <dsp:txXfrm>
        <a:off x="6491510" y="5080248"/>
        <a:ext cx="2426680" cy="1506722"/>
      </dsp:txXfrm>
    </dsp:sp>
    <dsp:sp modelId="{2313C73A-8695-4699-BAE3-062CA42865B3}">
      <dsp:nvSpPr>
        <dsp:cNvPr id="0" name=""/>
        <dsp:cNvSpPr/>
      </dsp:nvSpPr>
      <dsp:spPr>
        <a:xfrm>
          <a:off x="9245114"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261A6A-7C2C-44A9-ABB5-9CF01E31324B}">
      <dsp:nvSpPr>
        <dsp:cNvPr id="0" name=""/>
        <dsp:cNvSpPr/>
      </dsp:nvSpPr>
      <dsp:spPr>
        <a:xfrm>
          <a:off x="9525162"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a:solidFill>
                <a:schemeClr val="bg1"/>
              </a:solidFill>
            </a:rPr>
            <a:t>b) Định hướng lớn phát triển văn hóa, con người </a:t>
          </a:r>
          <a:endParaRPr lang="en-US" sz="2400" kern="1200" dirty="0">
            <a:solidFill>
              <a:schemeClr val="bg1"/>
            </a:solidFill>
          </a:endParaRPr>
        </a:p>
      </dsp:txBody>
      <dsp:txXfrm>
        <a:off x="9572038" y="5080248"/>
        <a:ext cx="2426680" cy="15067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521534"/>
          <a:ext cx="11941790"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49214"/>
          <a:ext cx="11370345" cy="9446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en-US" sz="2800" kern="1200" dirty="0"/>
            <a:t> </a:t>
          </a:r>
          <a:r>
            <a:rPr lang="en-US" sz="2800" kern="1200" dirty="0" err="1"/>
            <a:t>Một</a:t>
          </a:r>
          <a:r>
            <a:rPr lang="en-US" sz="2800" kern="1200" dirty="0"/>
            <a:t> </a:t>
          </a:r>
          <a:r>
            <a:rPr lang="en-US" sz="2800" kern="1200" dirty="0" err="1"/>
            <a:t>là</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nhanh</a:t>
          </a:r>
          <a:r>
            <a:rPr lang="en-US" sz="2800" kern="1200" dirty="0"/>
            <a:t> </a:t>
          </a:r>
          <a:r>
            <a:rPr lang="en-US" sz="2800" kern="1200" dirty="0" err="1"/>
            <a:t>gắn</a:t>
          </a:r>
          <a:r>
            <a:rPr lang="en-US" sz="2800" kern="1200" dirty="0"/>
            <a:t> </a:t>
          </a:r>
          <a:r>
            <a:rPr lang="en-US" sz="2800" kern="1200" dirty="0" err="1"/>
            <a:t>liền</a:t>
          </a:r>
          <a:r>
            <a:rPr lang="en-US" sz="2800" kern="1200" dirty="0"/>
            <a:t> </a:t>
          </a:r>
          <a:r>
            <a:rPr lang="en-US" sz="2800" kern="1200" dirty="0" err="1"/>
            <a:t>với</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bền</a:t>
          </a:r>
          <a:r>
            <a:rPr lang="en-US" sz="2800" kern="1200" dirty="0"/>
            <a:t> </a:t>
          </a:r>
          <a:r>
            <a:rPr lang="en-US" sz="2800" kern="1200" dirty="0" err="1"/>
            <a:t>vững</a:t>
          </a:r>
          <a:r>
            <a:rPr lang="en-US" sz="2800" kern="1200" dirty="0"/>
            <a:t>.</a:t>
          </a:r>
        </a:p>
      </dsp:txBody>
      <dsp:txXfrm>
        <a:off x="614631" y="95328"/>
        <a:ext cx="11278117" cy="852412"/>
      </dsp:txXfrm>
    </dsp:sp>
    <dsp:sp modelId="{1AB44044-02E3-4214-BFF9-1028FDBDEC96}">
      <dsp:nvSpPr>
        <dsp:cNvPr id="0" name=""/>
        <dsp:cNvSpPr/>
      </dsp:nvSpPr>
      <dsp:spPr>
        <a:xfrm>
          <a:off x="0" y="2189802"/>
          <a:ext cx="11941790"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1500734"/>
          <a:ext cx="11370345" cy="11613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kern="1200" dirty="0"/>
            <a:t>Hai là, đổi mới đồng bộ, phù hợp về kinh tế và chính trị vì mục tiêu xây dựng nước Việt Nam xã hội chủ nghĩa dân giàu, nước mạnh, dân chủ, công bằng, văn minh.</a:t>
          </a:r>
          <a:endParaRPr lang="en-US" sz="2800" kern="1200" dirty="0"/>
        </a:p>
      </dsp:txBody>
      <dsp:txXfrm>
        <a:off x="625211" y="1557428"/>
        <a:ext cx="11256957" cy="1047999"/>
      </dsp:txXfrm>
    </dsp:sp>
    <dsp:sp modelId="{3F5E614C-E64F-48E2-BA1D-B88FF89FCA7F}">
      <dsp:nvSpPr>
        <dsp:cNvPr id="0" name=""/>
        <dsp:cNvSpPr/>
      </dsp:nvSpPr>
      <dsp:spPr>
        <a:xfrm>
          <a:off x="0" y="3641322"/>
          <a:ext cx="11941790"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899910-1B1B-412B-937D-AD25694D0036}">
      <dsp:nvSpPr>
        <dsp:cNvPr id="0" name=""/>
        <dsp:cNvSpPr/>
      </dsp:nvSpPr>
      <dsp:spPr>
        <a:xfrm>
          <a:off x="568517" y="3169002"/>
          <a:ext cx="11370345" cy="9446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kern="1200" dirty="0"/>
            <a:t>  Ba là, mở rộng dân chủ, phát huy tối đa nhân tố con người; coi con người là chủ thể, nguồn lực chủ yếu và là mục </a:t>
          </a:r>
          <a:r>
            <a:rPr lang="vi-VN" sz="500" kern="1200" dirty="0"/>
            <a:t>tiêu của sự phát triển</a:t>
          </a:r>
          <a:endParaRPr lang="en-US" sz="500" kern="1200" dirty="0"/>
        </a:p>
      </dsp:txBody>
      <dsp:txXfrm>
        <a:off x="614631" y="3215116"/>
        <a:ext cx="11278117" cy="8524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79766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3014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i="1" kern="1200" dirty="0"/>
            <a:t>Bốn là</a:t>
          </a:r>
          <a:r>
            <a:rPr lang="vi-VN" sz="2800" kern="1200" dirty="0"/>
            <a:t>, </a:t>
          </a:r>
          <a:r>
            <a:rPr lang="vi-VN" sz="2800" i="1" kern="1200" dirty="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kern="1200" dirty="0"/>
        </a:p>
      </dsp:txBody>
      <dsp:txXfrm>
        <a:off x="643451" y="105082"/>
        <a:ext cx="11220477" cy="1385172"/>
      </dsp:txXfrm>
    </dsp:sp>
    <dsp:sp modelId="{1AB44044-02E3-4214-BFF9-1028FDBDEC96}">
      <dsp:nvSpPr>
        <dsp:cNvPr id="0" name=""/>
        <dsp:cNvSpPr/>
      </dsp:nvSpPr>
      <dsp:spPr>
        <a:xfrm>
          <a:off x="0" y="315638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238886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i="1" kern="1200"/>
            <a:t>Năm là, xây dựng nền kinh tế độc lập, tự chủ ngày càng cao trong điều kiện hội nhập quốc tế ngày càng sâu rộng</a:t>
          </a:r>
          <a:endParaRPr lang="en-US" sz="2800" kern="1200" dirty="0"/>
        </a:p>
      </dsp:txBody>
      <dsp:txXfrm>
        <a:off x="643451" y="2463802"/>
        <a:ext cx="11220477" cy="13851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D920F2-77F4-4FA5-9F3F-99318F55CAB6}">
      <dsp:nvSpPr>
        <dsp:cNvPr id="0" name=""/>
        <dsp:cNvSpPr/>
      </dsp:nvSpPr>
      <dsp:spPr>
        <a:xfrm>
          <a:off x="5800112" y="2566360"/>
          <a:ext cx="2468952" cy="884894"/>
        </a:xfrm>
        <a:custGeom>
          <a:avLst/>
          <a:gdLst/>
          <a:ahLst/>
          <a:cxnLst/>
          <a:rect l="0" t="0" r="0" b="0"/>
          <a:pathLst>
            <a:path>
              <a:moveTo>
                <a:pt x="0" y="0"/>
              </a:moveTo>
              <a:lnTo>
                <a:pt x="0" y="510623"/>
              </a:lnTo>
              <a:lnTo>
                <a:pt x="2468952" y="510623"/>
              </a:lnTo>
              <a:lnTo>
                <a:pt x="2468952" y="88489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943182-FE32-4A75-9686-14DDB166E351}">
      <dsp:nvSpPr>
        <dsp:cNvPr id="0" name=""/>
        <dsp:cNvSpPr/>
      </dsp:nvSpPr>
      <dsp:spPr>
        <a:xfrm>
          <a:off x="3321624" y="2566360"/>
          <a:ext cx="2478487" cy="1051162"/>
        </a:xfrm>
        <a:custGeom>
          <a:avLst/>
          <a:gdLst/>
          <a:ahLst/>
          <a:cxnLst/>
          <a:rect l="0" t="0" r="0" b="0"/>
          <a:pathLst>
            <a:path>
              <a:moveTo>
                <a:pt x="2478487" y="0"/>
              </a:moveTo>
              <a:lnTo>
                <a:pt x="2478487" y="676891"/>
              </a:lnTo>
              <a:lnTo>
                <a:pt x="0" y="676891"/>
              </a:lnTo>
              <a:lnTo>
                <a:pt x="0" y="10511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3780059" y="894"/>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228960" y="427349"/>
          <a:ext cx="4040104" cy="2565466"/>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Font typeface="+mj-lt"/>
            <a:buNone/>
          </a:pPr>
          <a:r>
            <a:rPr lang="nl-NL" sz="4700" b="1" kern="1200" dirty="0">
              <a:solidFill>
                <a:schemeClr val="bg1"/>
              </a:solidFill>
            </a:rPr>
            <a:t>1. Chủ trương phát triển kinh tế, xã hội</a:t>
          </a:r>
          <a:endParaRPr lang="en-US" sz="4700" b="1" kern="1200" dirty="0">
            <a:solidFill>
              <a:schemeClr val="bg1"/>
            </a:solidFill>
          </a:endParaRPr>
        </a:p>
      </dsp:txBody>
      <dsp:txXfrm>
        <a:off x="4304100" y="502489"/>
        <a:ext cx="3889824" cy="2415186"/>
      </dsp:txXfrm>
    </dsp:sp>
    <dsp:sp modelId="{682FF942-C4C5-4ED9-AE7A-BB810CB88176}">
      <dsp:nvSpPr>
        <dsp:cNvPr id="0" name=""/>
        <dsp:cNvSpPr/>
      </dsp:nvSpPr>
      <dsp:spPr>
        <a:xfrm>
          <a:off x="1301572" y="3617522"/>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AF60E1-C552-4EFC-9146-00F0765173E1}">
      <dsp:nvSpPr>
        <dsp:cNvPr id="0" name=""/>
        <dsp:cNvSpPr/>
      </dsp:nvSpPr>
      <dsp:spPr>
        <a:xfrm>
          <a:off x="1750473" y="4043978"/>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a) </a:t>
          </a:r>
          <a:r>
            <a:rPr lang="vi-VN" sz="2800" b="1" i="1" kern="1200" dirty="0">
              <a:solidFill>
                <a:schemeClr val="bg1"/>
              </a:solidFill>
            </a:rPr>
            <a:t>Q</a:t>
          </a:r>
          <a:r>
            <a:rPr lang="nl-NL" sz="2800" b="1" i="1" kern="1200" dirty="0">
              <a:solidFill>
                <a:schemeClr val="bg1"/>
              </a:solidFill>
            </a:rPr>
            <a:t>uan điểm phát triển kinh tế-xã hội</a:t>
          </a:r>
          <a:endParaRPr lang="en-US" sz="2800" kern="1200" dirty="0">
            <a:solidFill>
              <a:schemeClr val="bg1"/>
            </a:solidFill>
          </a:endParaRPr>
        </a:p>
      </dsp:txBody>
      <dsp:txXfrm>
        <a:off x="1825613" y="4119118"/>
        <a:ext cx="3889824" cy="2415186"/>
      </dsp:txXfrm>
    </dsp:sp>
    <dsp:sp modelId="{19D62BB4-0CAC-4293-8902-6BB960EEEE2A}">
      <dsp:nvSpPr>
        <dsp:cNvPr id="0" name=""/>
        <dsp:cNvSpPr/>
      </dsp:nvSpPr>
      <dsp:spPr>
        <a:xfrm>
          <a:off x="6249012" y="3451254"/>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020DA-0995-4C5D-BAD4-01BF84B27706}">
      <dsp:nvSpPr>
        <dsp:cNvPr id="0" name=""/>
        <dsp:cNvSpPr/>
      </dsp:nvSpPr>
      <dsp:spPr>
        <a:xfrm>
          <a:off x="6697913" y="3877710"/>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b="1" i="1" kern="1200" dirty="0">
              <a:solidFill>
                <a:schemeClr val="bg1"/>
              </a:solidFill>
            </a:rPr>
            <a:t>b) Những định hướng lớn phát triển kinh tế, xã hội</a:t>
          </a:r>
          <a:endParaRPr lang="en-US" sz="2800" kern="1200" dirty="0"/>
        </a:p>
      </dsp:txBody>
      <dsp:txXfrm>
        <a:off x="6773053" y="3952850"/>
        <a:ext cx="3889824" cy="24151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2276231"/>
          <a:ext cx="5404513" cy="209105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57294" y="324378"/>
          <a:ext cx="5145893" cy="289649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994" tIns="0" rIns="142994" bIns="0" numCol="1" spcCol="1270" anchor="ctr" anchorCtr="0">
          <a:noAutofit/>
        </a:bodyPr>
        <a:lstStyle/>
        <a:p>
          <a:pPr marL="0" lvl="0" indent="0" algn="just" defTabSz="1244600">
            <a:lnSpc>
              <a:spcPct val="90000"/>
            </a:lnSpc>
            <a:spcBef>
              <a:spcPct val="0"/>
            </a:spcBef>
            <a:spcAft>
              <a:spcPct val="35000"/>
            </a:spcAft>
            <a:buNone/>
          </a:pPr>
          <a:r>
            <a:rPr lang="vi-VN" sz="2800" i="1" kern="1200" dirty="0"/>
            <a:t>Một là, phát triển nền kinh tế thị trường định hướng xã hội chủ nghĩa với nhiều hình thức sở hữu, nhiều thành phần kinh tế, nhiều hình thức tổ chức kinh doanh và hình thức phân phối. </a:t>
          </a:r>
          <a:endParaRPr lang="en-US" sz="2800" i="1" kern="1200" dirty="0"/>
        </a:p>
      </dsp:txBody>
      <dsp:txXfrm>
        <a:off x="398689" y="465773"/>
        <a:ext cx="4863103" cy="261370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33038-3FC2-445A-86D8-F0225D0AB691}">
      <dsp:nvSpPr>
        <dsp:cNvPr id="0" name=""/>
        <dsp:cNvSpPr/>
      </dsp:nvSpPr>
      <dsp:spPr>
        <a:xfrm>
          <a:off x="0" y="0"/>
          <a:ext cx="12026747" cy="473525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vi-VN" sz="3000" i="1" kern="1200" dirty="0"/>
            <a:t>Một là, phát triển nền kinh tế thị trường định hướng xã hội chủ nghĩa với nhiều hình thức sở hữu, nhiều thành phần kinh tế, nhiều hình thức tổ chức kinh doanh và hình thức phân phối. </a:t>
          </a:r>
          <a:endParaRPr lang="en-US" sz="3000" kern="1200" dirty="0"/>
        </a:p>
        <a:p>
          <a:pPr marL="228600" lvl="1" indent="-228600" algn="l" defTabSz="1022350">
            <a:lnSpc>
              <a:spcPct val="90000"/>
            </a:lnSpc>
            <a:spcBef>
              <a:spcPct val="0"/>
            </a:spcBef>
            <a:spcAft>
              <a:spcPct val="15000"/>
            </a:spcAft>
            <a:buChar char="•"/>
          </a:pPr>
          <a:r>
            <a:rPr lang="vi-VN" sz="2300" kern="1200" dirty="0"/>
            <a:t>Trong nền kinh tế thị trường định hướng xã hội chủ nghĩa, các thành phần kinh tế hoạt động theo pháp luật đều là bộ phận hợp thành quan trọng của nền kinh tế</a:t>
          </a:r>
          <a:endParaRPr lang="en-US" sz="2300" kern="1200" dirty="0"/>
        </a:p>
        <a:p>
          <a:pPr marL="228600" lvl="1" indent="-228600" algn="l" defTabSz="1022350">
            <a:lnSpc>
              <a:spcPct val="90000"/>
            </a:lnSpc>
            <a:spcBef>
              <a:spcPct val="0"/>
            </a:spcBef>
            <a:spcAft>
              <a:spcPct val="15000"/>
            </a:spcAft>
            <a:buChar char="•"/>
          </a:pPr>
          <a:r>
            <a:rPr lang="vi-VN" sz="2300" kern="1200" dirty="0"/>
            <a:t>Các hình thức sở hữu hỗn hợp và đan kết với nhau hình thành các tổ chức kinh tế đa dạng ngày càng phát triển</a:t>
          </a:r>
          <a:endParaRPr lang="en-US" sz="2300" kern="1200" dirty="0"/>
        </a:p>
        <a:p>
          <a:pPr marL="228600" lvl="1" indent="-228600" algn="l" defTabSz="1022350">
            <a:lnSpc>
              <a:spcPct val="90000"/>
            </a:lnSpc>
            <a:spcBef>
              <a:spcPct val="0"/>
            </a:spcBef>
            <a:spcAft>
              <a:spcPct val="15000"/>
            </a:spcAft>
            <a:buChar char="•"/>
          </a:pPr>
          <a:r>
            <a:rPr lang="vi-VN" sz="2300" kern="1200"/>
            <a:t>Quan hệ phân phối bảo đảm công bằng và tạo động lực cho phát triển; các nguồn lực được phân bổ theo chiến lược, quy hoạch, kế hoạch phát triển kinh tế, xã hội</a:t>
          </a:r>
          <a:endParaRPr lang="en-US" sz="2300" kern="1200" dirty="0"/>
        </a:p>
      </dsp:txBody>
      <dsp:txXfrm>
        <a:off x="2969963" y="0"/>
        <a:ext cx="9056783" cy="4735252"/>
      </dsp:txXfrm>
    </dsp:sp>
    <dsp:sp modelId="{871D3959-2434-4182-85FF-6E9607797706}">
      <dsp:nvSpPr>
        <dsp:cNvPr id="0" name=""/>
        <dsp:cNvSpPr/>
      </dsp:nvSpPr>
      <dsp:spPr>
        <a:xfrm>
          <a:off x="564614" y="109168"/>
          <a:ext cx="2405349" cy="4516916"/>
        </a:xfrm>
        <a:prstGeom prst="roundRect">
          <a:avLst>
            <a:gd name="adj" fmla="val 10000"/>
          </a:avLst>
        </a:prstGeom>
        <a:blipFill rotWithShape="1">
          <a:blip xmlns:r="http://schemas.openxmlformats.org/officeDocument/2006/relationships" r:embed="rId1"/>
          <a:srcRect/>
          <a:stretch>
            <a:fillRect l="-82000" r="-8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3050076"/>
          <a:ext cx="573206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22344" y="0"/>
          <a:ext cx="5457766" cy="397350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661" tIns="0" rIns="151661" bIns="0" numCol="1" spcCol="1270" anchor="ctr" anchorCtr="0">
          <a:noAutofit/>
        </a:bodyPr>
        <a:lstStyle/>
        <a:p>
          <a:pPr marL="0" lvl="0" indent="0" algn="just" defTabSz="1244600">
            <a:lnSpc>
              <a:spcPct val="90000"/>
            </a:lnSpc>
            <a:spcBef>
              <a:spcPct val="0"/>
            </a:spcBef>
            <a:spcAft>
              <a:spcPct val="35000"/>
            </a:spcAft>
            <a:buNone/>
          </a:pPr>
          <a:r>
            <a:rPr lang="vi-VN" sz="2800" i="1" kern="1200" dirty="0"/>
            <a:t>Hai là, </a:t>
          </a:r>
          <a:r>
            <a:rPr lang="vi-VN" sz="2800" kern="1200" dirty="0"/>
            <a:t>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 </a:t>
          </a:r>
          <a:endParaRPr lang="en-US" sz="2800" i="1" kern="1200" dirty="0"/>
        </a:p>
      </dsp:txBody>
      <dsp:txXfrm>
        <a:off x="416315" y="193971"/>
        <a:ext cx="5069824" cy="358556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1959481"/>
          <a:ext cx="5800298"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76137" y="182395"/>
          <a:ext cx="5522739" cy="334481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3466" tIns="0" rIns="153466" bIns="0" numCol="1" spcCol="1270" anchor="ctr" anchorCtr="0">
          <a:noAutofit/>
        </a:bodyPr>
        <a:lstStyle/>
        <a:p>
          <a:pPr marL="0" lvl="0" indent="0" algn="just" defTabSz="1244600">
            <a:lnSpc>
              <a:spcPct val="90000"/>
            </a:lnSpc>
            <a:spcBef>
              <a:spcPct val="0"/>
            </a:spcBef>
            <a:spcAft>
              <a:spcPct val="35000"/>
            </a:spcAft>
            <a:buNone/>
          </a:pPr>
          <a:r>
            <a:rPr lang="vi-VN" sz="2800" i="1" kern="1200" dirty="0"/>
            <a:t>Ba là,chính sách xã hội đúng đắn, công bằng vì con người</a:t>
          </a:r>
          <a:r>
            <a:rPr lang="vi-VN" sz="2800" kern="1200" dirty="0"/>
            <a:t> là động lực mạnh mẽ phát huy mọi năng lực sáng tạo của nhân dân trong sự nghiệp xây dựng và bảo vệ Tổ quốc</a:t>
          </a:r>
          <a:endParaRPr lang="en-US" sz="2800" i="1" kern="1200" dirty="0"/>
        </a:p>
      </dsp:txBody>
      <dsp:txXfrm>
        <a:off x="439418" y="345676"/>
        <a:ext cx="5196177" cy="301825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807038"/>
          <a:ext cx="5691116"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70939" y="862398"/>
          <a:ext cx="5418781" cy="18892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577" tIns="0" rIns="150577" bIns="0" numCol="1" spcCol="1270" anchor="ctr" anchorCtr="0">
          <a:noAutofit/>
        </a:bodyPr>
        <a:lstStyle/>
        <a:p>
          <a:pPr marL="0" lvl="0" indent="0" algn="just" defTabSz="1244600">
            <a:lnSpc>
              <a:spcPct val="90000"/>
            </a:lnSpc>
            <a:spcBef>
              <a:spcPct val="0"/>
            </a:spcBef>
            <a:spcAft>
              <a:spcPct val="35000"/>
            </a:spcAft>
            <a:buNone/>
          </a:pPr>
          <a:r>
            <a:rPr lang="vi-VN" sz="2800" i="1" kern="1200" dirty="0"/>
            <a:t>Bốn là, tạo môi trường và điều kiện để mọi người lao động có việc làm và thu nhập tốt hơn</a:t>
          </a:r>
          <a:endParaRPr lang="en-US" sz="2800" i="1" kern="1200" dirty="0"/>
        </a:p>
      </dsp:txBody>
      <dsp:txXfrm>
        <a:off x="363166" y="954625"/>
        <a:ext cx="5234327" cy="170482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BC548B-C41E-4661-8494-C50A00219DE5}">
      <dsp:nvSpPr>
        <dsp:cNvPr id="0" name=""/>
        <dsp:cNvSpPr/>
      </dsp:nvSpPr>
      <dsp:spPr>
        <a:xfrm>
          <a:off x="5800112" y="2566360"/>
          <a:ext cx="2468952" cy="1174997"/>
        </a:xfrm>
        <a:custGeom>
          <a:avLst/>
          <a:gdLst/>
          <a:ahLst/>
          <a:cxnLst/>
          <a:rect l="0" t="0" r="0" b="0"/>
          <a:pathLst>
            <a:path>
              <a:moveTo>
                <a:pt x="0" y="0"/>
              </a:moveTo>
              <a:lnTo>
                <a:pt x="0" y="800726"/>
              </a:lnTo>
              <a:lnTo>
                <a:pt x="2468952" y="800726"/>
              </a:lnTo>
              <a:lnTo>
                <a:pt x="2468952" y="11749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B2A80C-6572-461F-9924-4E886626073B}">
      <dsp:nvSpPr>
        <dsp:cNvPr id="0" name=""/>
        <dsp:cNvSpPr/>
      </dsp:nvSpPr>
      <dsp:spPr>
        <a:xfrm>
          <a:off x="3331159" y="2566360"/>
          <a:ext cx="2468952" cy="1174997"/>
        </a:xfrm>
        <a:custGeom>
          <a:avLst/>
          <a:gdLst/>
          <a:ahLst/>
          <a:cxnLst/>
          <a:rect l="0" t="0" r="0" b="0"/>
          <a:pathLst>
            <a:path>
              <a:moveTo>
                <a:pt x="2468952" y="0"/>
              </a:moveTo>
              <a:lnTo>
                <a:pt x="2468952" y="800726"/>
              </a:lnTo>
              <a:lnTo>
                <a:pt x="0" y="800726"/>
              </a:lnTo>
              <a:lnTo>
                <a:pt x="0" y="11749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3780059" y="894"/>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228960" y="427349"/>
          <a:ext cx="4040104" cy="2565466"/>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mj-lt"/>
            <a:buNone/>
          </a:pPr>
          <a:r>
            <a:rPr lang="nl-NL" sz="2800" b="1" kern="1200" dirty="0">
              <a:solidFill>
                <a:schemeClr val="bg1"/>
              </a:solidFill>
            </a:rPr>
            <a:t>2. Chủ trương phát triển văn hóa, con người</a:t>
          </a:r>
          <a:endParaRPr lang="en-US" sz="2800" b="1" kern="1200" dirty="0">
            <a:solidFill>
              <a:schemeClr val="bg1"/>
            </a:solidFill>
          </a:endParaRPr>
        </a:p>
      </dsp:txBody>
      <dsp:txXfrm>
        <a:off x="4304100" y="502489"/>
        <a:ext cx="3889824" cy="2415186"/>
      </dsp:txXfrm>
    </dsp:sp>
    <dsp:sp modelId="{92C2C4FB-D40E-401D-ABD5-E33784696095}">
      <dsp:nvSpPr>
        <dsp:cNvPr id="0" name=""/>
        <dsp:cNvSpPr/>
      </dsp:nvSpPr>
      <dsp:spPr>
        <a:xfrm>
          <a:off x="1311107" y="3741357"/>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6D7F54-1C92-473E-85EA-2C2E71C26097}">
      <dsp:nvSpPr>
        <dsp:cNvPr id="0" name=""/>
        <dsp:cNvSpPr/>
      </dsp:nvSpPr>
      <dsp:spPr>
        <a:xfrm>
          <a:off x="1760007" y="4167813"/>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a) Quan điểm phát triển văn hóa, con người</a:t>
          </a:r>
          <a:endParaRPr lang="en-US" sz="2800" kern="1200" dirty="0">
            <a:solidFill>
              <a:schemeClr val="bg1"/>
            </a:solidFill>
          </a:endParaRPr>
        </a:p>
      </dsp:txBody>
      <dsp:txXfrm>
        <a:off x="1835147" y="4242953"/>
        <a:ext cx="3889824" cy="2415186"/>
      </dsp:txXfrm>
    </dsp:sp>
    <dsp:sp modelId="{8B242190-6539-42E1-A068-6F483443A7A0}">
      <dsp:nvSpPr>
        <dsp:cNvPr id="0" name=""/>
        <dsp:cNvSpPr/>
      </dsp:nvSpPr>
      <dsp:spPr>
        <a:xfrm>
          <a:off x="6249012" y="3741357"/>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7EDA69-BFC4-48CD-85A9-6AEEAA4B13F0}">
      <dsp:nvSpPr>
        <dsp:cNvPr id="0" name=""/>
        <dsp:cNvSpPr/>
      </dsp:nvSpPr>
      <dsp:spPr>
        <a:xfrm>
          <a:off x="6697913" y="4167813"/>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b) Định hướng lớn phát triển văn hóa, con người </a:t>
          </a:r>
          <a:endParaRPr lang="en-US" sz="2800" kern="1200" dirty="0">
            <a:solidFill>
              <a:schemeClr val="bg1"/>
            </a:solidFill>
          </a:endParaRPr>
        </a:p>
      </dsp:txBody>
      <dsp:txXfrm>
        <a:off x="6773053" y="4242953"/>
        <a:ext cx="3889824" cy="24151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385890" y="3150368"/>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219523" y="34169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021251" y="3647806"/>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258266"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3511994"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3764963" y="164727"/>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4017931"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4271659"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3764963" y="483753"/>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3764963" y="8027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2219804" y="4341505"/>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u="none" kern="1200" dirty="0">
              <a:latin typeface="+mn-lt"/>
            </a:rPr>
            <a:t>Văn hóa là nền tảng tinh thần của xã hội, là mục tiêu, động lực </a:t>
          </a:r>
          <a:endParaRPr lang="en-US" sz="2400" u="none" kern="1200" dirty="0">
            <a:latin typeface="+mn-lt"/>
          </a:endParaRPr>
        </a:p>
      </dsp:txBody>
      <dsp:txXfrm>
        <a:off x="2273438" y="4395139"/>
        <a:ext cx="3988845" cy="991431"/>
      </dsp:txXfrm>
    </dsp:sp>
    <dsp:sp modelId="{DDBC03D1-FC60-4EDD-9374-FEFE37ADF4E7}">
      <dsp:nvSpPr>
        <dsp:cNvPr id="0" name=""/>
        <dsp:cNvSpPr/>
      </dsp:nvSpPr>
      <dsp:spPr>
        <a:xfrm>
          <a:off x="1084105" y="3264981"/>
          <a:ext cx="1899162" cy="1899036"/>
        </a:xfrm>
        <a:prstGeom prst="ellipse">
          <a:avLst/>
        </a:prstGeom>
        <a:blipFill rotWithShape="1">
          <a:blip xmlns:r="http://schemas.openxmlformats.org/officeDocument/2006/relationships" r:embed="rId1"/>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3951081" y="2192489"/>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u="none" kern="1200" dirty="0">
              <a:latin typeface="+mn-lt"/>
            </a:rPr>
            <a:t>Văn hóa phải được đặt ngang hàng với kinh tế, chính trị, xã hội</a:t>
          </a:r>
          <a:endParaRPr lang="en-US" sz="2400" u="none" kern="1200" dirty="0">
            <a:latin typeface="+mn-lt"/>
          </a:endParaRPr>
        </a:p>
      </dsp:txBody>
      <dsp:txXfrm>
        <a:off x="4004715" y="2246123"/>
        <a:ext cx="3988845" cy="991431"/>
      </dsp:txXfrm>
    </dsp:sp>
    <dsp:sp modelId="{7EBF771F-7A71-4228-BF5D-0DA92C75A08A}">
      <dsp:nvSpPr>
        <dsp:cNvPr id="0" name=""/>
        <dsp:cNvSpPr/>
      </dsp:nvSpPr>
      <dsp:spPr>
        <a:xfrm>
          <a:off x="2815381" y="1115965"/>
          <a:ext cx="1899162" cy="1899036"/>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385890" y="3150368"/>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219523" y="34169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021251" y="3647806"/>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258266"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3511994"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3764963" y="164727"/>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4017931"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4271659"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3764963" y="483753"/>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3764963" y="8027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2219804" y="4341505"/>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Xây dựng nền văn hóa Việt Nam tiên tiến, đậm đà bản sắc dân tộc</a:t>
          </a:r>
          <a:endParaRPr lang="en-US" sz="2400" u="none" kern="1200" dirty="0">
            <a:latin typeface="+mn-lt"/>
          </a:endParaRPr>
        </a:p>
      </dsp:txBody>
      <dsp:txXfrm>
        <a:off x="2273438" y="4395139"/>
        <a:ext cx="3988845" cy="991431"/>
      </dsp:txXfrm>
    </dsp:sp>
    <dsp:sp modelId="{DDBC03D1-FC60-4EDD-9374-FEFE37ADF4E7}">
      <dsp:nvSpPr>
        <dsp:cNvPr id="0" name=""/>
        <dsp:cNvSpPr/>
      </dsp:nvSpPr>
      <dsp:spPr>
        <a:xfrm>
          <a:off x="1084105" y="3264981"/>
          <a:ext cx="1899162" cy="1899036"/>
        </a:xfrm>
        <a:prstGeom prst="ellipse">
          <a:avLst/>
        </a:prstGeom>
        <a:blipFill rotWithShape="1">
          <a:blip xmlns:r="http://schemas.openxmlformats.org/officeDocument/2006/relationships" r:embed="rId1"/>
          <a:srcRect/>
          <a:stretch>
            <a:fillRect l="-31000" r="-3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3951081" y="2192489"/>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Thống nhất trong đa dạng </a:t>
          </a:r>
          <a:endParaRPr lang="en-US" sz="2400" u="none" kern="1200" dirty="0">
            <a:latin typeface="+mn-lt"/>
          </a:endParaRPr>
        </a:p>
      </dsp:txBody>
      <dsp:txXfrm>
        <a:off x="4004715" y="2246123"/>
        <a:ext cx="3988845" cy="991431"/>
      </dsp:txXfrm>
    </dsp:sp>
    <dsp:sp modelId="{7EBF771F-7A71-4228-BF5D-0DA92C75A08A}">
      <dsp:nvSpPr>
        <dsp:cNvPr id="0" name=""/>
        <dsp:cNvSpPr/>
      </dsp:nvSpPr>
      <dsp:spPr>
        <a:xfrm>
          <a:off x="2815381" y="1115965"/>
          <a:ext cx="1899162" cy="1899036"/>
        </a:xfrm>
        <a:prstGeom prst="ellipse">
          <a:avLst/>
        </a:prstGeom>
        <a:blipFill rotWithShape="1">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D34D26-E676-4465-9F34-9EA34046DF5E}">
      <dsp:nvSpPr>
        <dsp:cNvPr id="0" name=""/>
        <dsp:cNvSpPr/>
      </dsp:nvSpPr>
      <dsp:spPr>
        <a:xfrm>
          <a:off x="3356293" y="2938828"/>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06FEDE-DF68-457F-8750-9600182FC18A}">
      <dsp:nvSpPr>
        <dsp:cNvPr id="0" name=""/>
        <dsp:cNvSpPr/>
      </dsp:nvSpPr>
      <dsp:spPr>
        <a:xfrm>
          <a:off x="3241167" y="3123324"/>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1DF693-DE1F-46DA-A50E-65A0D988B988}">
      <dsp:nvSpPr>
        <dsp:cNvPr id="0" name=""/>
        <dsp:cNvSpPr/>
      </dsp:nvSpPr>
      <dsp:spPr>
        <a:xfrm>
          <a:off x="3103961" y="3283058"/>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96B016-A303-4FEF-8D3C-5C7FD931D3F8}">
      <dsp:nvSpPr>
        <dsp:cNvPr id="0" name=""/>
        <dsp:cNvSpPr/>
      </dsp:nvSpPr>
      <dsp:spPr>
        <a:xfrm>
          <a:off x="3267977" y="108200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E33102-3C3D-4CE0-9C52-9030E8AC44CF}">
      <dsp:nvSpPr>
        <dsp:cNvPr id="0" name=""/>
        <dsp:cNvSpPr/>
      </dsp:nvSpPr>
      <dsp:spPr>
        <a:xfrm>
          <a:off x="3443558" y="97737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7D4928-668A-4FE7-96B7-8A2A864794BB}">
      <dsp:nvSpPr>
        <dsp:cNvPr id="0" name=""/>
        <dsp:cNvSpPr/>
      </dsp:nvSpPr>
      <dsp:spPr>
        <a:xfrm>
          <a:off x="3618614" y="872747"/>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93E8BD-C328-4F25-A377-9839370DF150}">
      <dsp:nvSpPr>
        <dsp:cNvPr id="0" name=""/>
        <dsp:cNvSpPr/>
      </dsp:nvSpPr>
      <dsp:spPr>
        <a:xfrm>
          <a:off x="3793670" y="97737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AE6858-D1DA-46F1-B17B-9C0C7F49CF80}">
      <dsp:nvSpPr>
        <dsp:cNvPr id="0" name=""/>
        <dsp:cNvSpPr/>
      </dsp:nvSpPr>
      <dsp:spPr>
        <a:xfrm>
          <a:off x="3969251" y="108200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C43EF0-FE69-4B42-A66B-536B09B2E3AA}">
      <dsp:nvSpPr>
        <dsp:cNvPr id="0" name=""/>
        <dsp:cNvSpPr/>
      </dsp:nvSpPr>
      <dsp:spPr>
        <a:xfrm>
          <a:off x="3618614" y="1093515"/>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E332F3-9EFD-49CC-84FA-DF4AF116732C}">
      <dsp:nvSpPr>
        <dsp:cNvPr id="0" name=""/>
        <dsp:cNvSpPr/>
      </dsp:nvSpPr>
      <dsp:spPr>
        <a:xfrm>
          <a:off x="3618614" y="1314283"/>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1869435" y="3482021"/>
          <a:ext cx="5368722" cy="117785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106680" rIns="106680" bIns="106680" numCol="1" spcCol="1270" anchor="ctr" anchorCtr="0">
          <a:noAutofit/>
        </a:bodyPr>
        <a:lstStyle/>
        <a:p>
          <a:pPr marL="0" lvl="0" indent="0" algn="just" defTabSz="1244600">
            <a:lnSpc>
              <a:spcPct val="90000"/>
            </a:lnSpc>
            <a:spcBef>
              <a:spcPct val="0"/>
            </a:spcBef>
            <a:spcAft>
              <a:spcPct val="35000"/>
            </a:spcAft>
            <a:buNone/>
          </a:pPr>
          <a:r>
            <a:rPr lang="nl-NL" sz="2800" kern="1200" dirty="0"/>
            <a:t>Phát triển văn hóa vì sự hoàn thiện nhân cách con người và xây dựng con người </a:t>
          </a:r>
          <a:endParaRPr lang="en-US" sz="2800" u="none" kern="1200" dirty="0">
            <a:latin typeface="+mn-lt"/>
          </a:endParaRPr>
        </a:p>
      </dsp:txBody>
      <dsp:txXfrm>
        <a:off x="1926933" y="3539519"/>
        <a:ext cx="5253726" cy="1062863"/>
      </dsp:txXfrm>
    </dsp:sp>
    <dsp:sp modelId="{DDBC03D1-FC60-4EDD-9374-FEFE37ADF4E7}">
      <dsp:nvSpPr>
        <dsp:cNvPr id="0" name=""/>
        <dsp:cNvSpPr/>
      </dsp:nvSpPr>
      <dsp:spPr>
        <a:xfrm>
          <a:off x="658544" y="2856212"/>
          <a:ext cx="1314231" cy="1314144"/>
        </a:xfrm>
        <a:prstGeom prst="ellipse">
          <a:avLst/>
        </a:prstGeom>
        <a:blipFill rotWithShape="1">
          <a:blip xmlns:r="http://schemas.openxmlformats.org/officeDocument/2006/relationships" r:embed="rId1"/>
          <a:srcRect/>
          <a:stretch>
            <a:fillRect l="-51000" r="-5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21755A-BEA7-413E-8B24-3F23F9A00C82}">
      <dsp:nvSpPr>
        <dsp:cNvPr id="0" name=""/>
        <dsp:cNvSpPr/>
      </dsp:nvSpPr>
      <dsp:spPr>
        <a:xfrm>
          <a:off x="2880353" y="1520610"/>
          <a:ext cx="5368722" cy="117785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106680" rIns="106680" bIns="106680" numCol="1" spcCol="1270" anchor="ctr" anchorCtr="0">
          <a:noAutofit/>
        </a:bodyPr>
        <a:lstStyle/>
        <a:p>
          <a:pPr marL="0" lvl="0" indent="0" algn="just" defTabSz="1244600">
            <a:lnSpc>
              <a:spcPct val="90000"/>
            </a:lnSpc>
            <a:spcBef>
              <a:spcPct val="0"/>
            </a:spcBef>
            <a:spcAft>
              <a:spcPct val="35000"/>
            </a:spcAft>
            <a:buNone/>
          </a:pPr>
          <a:r>
            <a:rPr lang="nl-NL" sz="2800" kern="1200" dirty="0"/>
            <a:t>Trọng tâm là chăm lo xây dựng con người có nhân cách, lối sống tốt đẹp</a:t>
          </a:r>
          <a:endParaRPr lang="en-US" sz="2800" u="none" kern="1200" dirty="0">
            <a:latin typeface="+mn-lt"/>
          </a:endParaRPr>
        </a:p>
      </dsp:txBody>
      <dsp:txXfrm>
        <a:off x="2937851" y="1578108"/>
        <a:ext cx="5253726" cy="1062863"/>
      </dsp:txXfrm>
    </dsp:sp>
    <dsp:sp modelId="{422E3094-F213-4CBB-99F3-DB697B83E200}">
      <dsp:nvSpPr>
        <dsp:cNvPr id="0" name=""/>
        <dsp:cNvSpPr/>
      </dsp:nvSpPr>
      <dsp:spPr>
        <a:xfrm>
          <a:off x="1856597" y="1369080"/>
          <a:ext cx="1314231" cy="1314144"/>
        </a:xfrm>
        <a:prstGeom prst="ellipse">
          <a:avLst/>
        </a:prstGeom>
        <a:blipFill rotWithShape="1">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933606" y="3199828"/>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807312" y="3402221"/>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656797" y="3577450"/>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836723" y="1162887"/>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4029336" y="1048108"/>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4221373" y="933330"/>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4413410" y="1048108"/>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4606023" y="1162887"/>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4221373" y="1175513"/>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4221373" y="1417696"/>
          <a:ext cx="144171" cy="1441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1401230" y="3826877"/>
          <a:ext cx="6403820" cy="138842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58177" tIns="106680" rIns="106680" bIns="106680" numCol="1" spcCol="1270" anchor="ctr" anchorCtr="0">
          <a:noAutofit/>
        </a:bodyPr>
        <a:lstStyle/>
        <a:p>
          <a:pPr marL="0" lvl="0" indent="0" algn="just" defTabSz="1244600">
            <a:lnSpc>
              <a:spcPct val="90000"/>
            </a:lnSpc>
            <a:spcBef>
              <a:spcPct val="0"/>
            </a:spcBef>
            <a:spcAft>
              <a:spcPct val="35000"/>
            </a:spcAft>
            <a:buNone/>
          </a:pPr>
          <a:r>
            <a:rPr lang="nl-NL" sz="2800" u="none" kern="1200" dirty="0"/>
            <a:t>Xây dựng đồng bộ môi trường văn hóa, trong đó chú trọng vai trò của gia đình, cộng đồng</a:t>
          </a:r>
          <a:endParaRPr lang="en-US" sz="2800" u="none" kern="1200" dirty="0">
            <a:latin typeface="+mn-lt"/>
          </a:endParaRPr>
        </a:p>
      </dsp:txBody>
      <dsp:txXfrm>
        <a:off x="1469007" y="3894654"/>
        <a:ext cx="6268266" cy="1252871"/>
      </dsp:txXfrm>
    </dsp:sp>
    <dsp:sp modelId="{DDBC03D1-FC60-4EDD-9374-FEFE37ADF4E7}">
      <dsp:nvSpPr>
        <dsp:cNvPr id="0" name=""/>
        <dsp:cNvSpPr/>
      </dsp:nvSpPr>
      <dsp:spPr>
        <a:xfrm>
          <a:off x="637956" y="3151006"/>
          <a:ext cx="1441717" cy="1441621"/>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2872218" y="1774063"/>
          <a:ext cx="6403820" cy="138842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58177" tIns="106680" rIns="106680" bIns="106680" numCol="1" spcCol="1270" anchor="ctr" anchorCtr="0">
          <a:noAutofit/>
        </a:bodyPr>
        <a:lstStyle/>
        <a:p>
          <a:pPr marL="0" lvl="0" indent="0" algn="just" defTabSz="1244600">
            <a:lnSpc>
              <a:spcPct val="90000"/>
            </a:lnSpc>
            <a:spcBef>
              <a:spcPct val="0"/>
            </a:spcBef>
            <a:spcAft>
              <a:spcPct val="35000"/>
            </a:spcAft>
            <a:buNone/>
          </a:pPr>
          <a:r>
            <a:rPr lang="nl-NL" sz="2800" kern="1200" dirty="0"/>
            <a:t>Phát triển hài hòa giữa kinh tế và văn hóa</a:t>
          </a:r>
          <a:endParaRPr lang="en-US" sz="2800" u="none" kern="1200" dirty="0">
            <a:latin typeface="+mn-lt"/>
          </a:endParaRPr>
        </a:p>
      </dsp:txBody>
      <dsp:txXfrm>
        <a:off x="2939995" y="1841840"/>
        <a:ext cx="6268266" cy="1252871"/>
      </dsp:txXfrm>
    </dsp:sp>
    <dsp:sp modelId="{7EBF771F-7A71-4228-BF5D-0DA92C75A08A}">
      <dsp:nvSpPr>
        <dsp:cNvPr id="0" name=""/>
        <dsp:cNvSpPr/>
      </dsp:nvSpPr>
      <dsp:spPr>
        <a:xfrm>
          <a:off x="1952225" y="1519616"/>
          <a:ext cx="1441717" cy="1441621"/>
        </a:xfrm>
        <a:prstGeom prst="ellipse">
          <a:avLst/>
        </a:prstGeom>
        <a:blipFill rotWithShape="1">
          <a:blip xmlns:r="http://schemas.openxmlformats.org/officeDocument/2006/relationships" r:embed="rId2"/>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544202" y="2940464"/>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429075" y="3124961"/>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291869" y="3284695"/>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455885" y="1083642"/>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3631467" y="979013"/>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3806523" y="874384"/>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3981578" y="979013"/>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4157160" y="1083642"/>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3806523" y="1095151"/>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3806523" y="1315919"/>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1646676" y="3559235"/>
          <a:ext cx="5015709" cy="1171313"/>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106680" rIns="106680" bIns="106680" numCol="1" spcCol="1270" anchor="ctr" anchorCtr="0">
          <a:noAutofit/>
        </a:bodyPr>
        <a:lstStyle/>
        <a:p>
          <a:pPr marL="0" lvl="0" indent="0" algn="just" defTabSz="1244600">
            <a:lnSpc>
              <a:spcPct val="90000"/>
            </a:lnSpc>
            <a:spcBef>
              <a:spcPct val="0"/>
            </a:spcBef>
            <a:spcAft>
              <a:spcPct val="35000"/>
            </a:spcAft>
            <a:buNone/>
          </a:pPr>
          <a:r>
            <a:rPr lang="nl-NL" sz="2800" u="none" kern="1200" dirty="0"/>
            <a:t>Xây dựng và phát triển văn hóa là sự nghiệp của toàn dân do Đảng lãnh đạo</a:t>
          </a:r>
          <a:endParaRPr lang="en-US" sz="2800" u="none" kern="1200" dirty="0">
            <a:latin typeface="+mn-lt"/>
          </a:endParaRPr>
        </a:p>
      </dsp:txBody>
      <dsp:txXfrm>
        <a:off x="1703855" y="3616414"/>
        <a:ext cx="4901351" cy="1056955"/>
      </dsp:txXfrm>
    </dsp:sp>
    <dsp:sp modelId="{DDBC03D1-FC60-4EDD-9374-FEFE37ADF4E7}">
      <dsp:nvSpPr>
        <dsp:cNvPr id="0" name=""/>
        <dsp:cNvSpPr/>
      </dsp:nvSpPr>
      <dsp:spPr>
        <a:xfrm>
          <a:off x="846229" y="2889572"/>
          <a:ext cx="1314231" cy="1314144"/>
        </a:xfrm>
        <a:prstGeom prst="ellipse">
          <a:avLst/>
        </a:prstGeom>
        <a:blipFill rotWithShape="1">
          <a:blip xmlns:r="http://schemas.openxmlformats.org/officeDocument/2006/relationships" r:embed="rId1"/>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3200932" y="1699588"/>
          <a:ext cx="4264076" cy="1102877"/>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106680" rIns="106680" bIns="106680" numCol="1" spcCol="1270" anchor="ctr" anchorCtr="0">
          <a:noAutofit/>
        </a:bodyPr>
        <a:lstStyle/>
        <a:p>
          <a:pPr marL="0" lvl="0" indent="0" algn="just" defTabSz="1244600">
            <a:lnSpc>
              <a:spcPct val="90000"/>
            </a:lnSpc>
            <a:spcBef>
              <a:spcPct val="0"/>
            </a:spcBef>
            <a:spcAft>
              <a:spcPct val="35000"/>
            </a:spcAft>
            <a:buNone/>
          </a:pPr>
          <a:r>
            <a:rPr lang="nl-NL" sz="2800" u="none" kern="1200" dirty="0"/>
            <a:t>Đội ngũ trí thức giữ vai trò quan trọng</a:t>
          </a:r>
          <a:endParaRPr lang="en-US" sz="2800" u="none" kern="1200" dirty="0">
            <a:latin typeface="+mn-lt"/>
          </a:endParaRPr>
        </a:p>
      </dsp:txBody>
      <dsp:txXfrm>
        <a:off x="3254770" y="1753426"/>
        <a:ext cx="4156400" cy="995201"/>
      </dsp:txXfrm>
    </dsp:sp>
    <dsp:sp modelId="{7EBF771F-7A71-4228-BF5D-0DA92C75A08A}">
      <dsp:nvSpPr>
        <dsp:cNvPr id="0" name=""/>
        <dsp:cNvSpPr/>
      </dsp:nvSpPr>
      <dsp:spPr>
        <a:xfrm>
          <a:off x="2044282" y="1402441"/>
          <a:ext cx="1314231" cy="1314144"/>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4F5C25-3B39-4FD1-8D89-5FDD9081E91D}">
      <dsp:nvSpPr>
        <dsp:cNvPr id="0" name=""/>
        <dsp:cNvSpPr/>
      </dsp:nvSpPr>
      <dsp:spPr>
        <a:xfrm>
          <a:off x="-6651856" y="-1017621"/>
          <a:ext cx="7920250" cy="7920250"/>
        </a:xfrm>
        <a:prstGeom prst="blockArc">
          <a:avLst>
            <a:gd name="adj1" fmla="val 18900000"/>
            <a:gd name="adj2" fmla="val 2700000"/>
            <a:gd name="adj3" fmla="val 27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4975D-B87A-4ABD-B51C-5F2E540890AD}">
      <dsp:nvSpPr>
        <dsp:cNvPr id="0" name=""/>
        <dsp:cNvSpPr/>
      </dsp:nvSpPr>
      <dsp:spPr>
        <a:xfrm>
          <a:off x="816839" y="450320"/>
          <a:ext cx="10194840" cy="145336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4245"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Một là,</a:t>
          </a:r>
          <a:r>
            <a:rPr lang="nl-NL" sz="2400" kern="1200" dirty="0"/>
            <a:t>xây dựng nền văn hoá Việt Nam tiên tiến, đậm đà bản sắc dân tộc, phát triển toàn diện, thống nhất trong đa dạng</a:t>
          </a:r>
          <a:endParaRPr lang="en-US" sz="2400" kern="1200" dirty="0"/>
        </a:p>
      </dsp:txBody>
      <dsp:txXfrm>
        <a:off x="816839" y="450320"/>
        <a:ext cx="10194840" cy="1453361"/>
      </dsp:txXfrm>
    </dsp:sp>
    <dsp:sp modelId="{6FF16070-9D2C-475D-A450-EAD5FBF54CD9}">
      <dsp:nvSpPr>
        <dsp:cNvPr id="0" name=""/>
        <dsp:cNvSpPr/>
      </dsp:nvSpPr>
      <dsp:spPr>
        <a:xfrm>
          <a:off x="81213" y="441375"/>
          <a:ext cx="1471252" cy="1471252"/>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9A763E-5A75-4A72-B9B7-3A1E813E2451}">
      <dsp:nvSpPr>
        <dsp:cNvPr id="0" name=""/>
        <dsp:cNvSpPr/>
      </dsp:nvSpPr>
      <dsp:spPr>
        <a:xfrm>
          <a:off x="1244679" y="2354003"/>
          <a:ext cx="9767000" cy="117700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4245"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Hai là, </a:t>
          </a:r>
          <a:r>
            <a:rPr lang="nl-NL" sz="2400" kern="1200" dirty="0"/>
            <a:t>con người là trung tâm của chiến lược phát triển, đồng thời là chủ thể phát triển</a:t>
          </a:r>
          <a:endParaRPr lang="en-US" sz="2400" kern="1200" dirty="0"/>
        </a:p>
      </dsp:txBody>
      <dsp:txXfrm>
        <a:off x="1244679" y="2354003"/>
        <a:ext cx="9767000" cy="1177001"/>
      </dsp:txXfrm>
    </dsp:sp>
    <dsp:sp modelId="{F040B06B-3F78-493F-B410-B0E47A70DB1F}">
      <dsp:nvSpPr>
        <dsp:cNvPr id="0" name=""/>
        <dsp:cNvSpPr/>
      </dsp:nvSpPr>
      <dsp:spPr>
        <a:xfrm>
          <a:off x="509053" y="2206878"/>
          <a:ext cx="1471252" cy="1471252"/>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F1171-CB58-448C-B8F8-E085E3D69587}">
      <dsp:nvSpPr>
        <dsp:cNvPr id="0" name=""/>
        <dsp:cNvSpPr/>
      </dsp:nvSpPr>
      <dsp:spPr>
        <a:xfrm>
          <a:off x="816839" y="3907162"/>
          <a:ext cx="10194840" cy="1601687"/>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4245"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Ba là, </a:t>
          </a:r>
          <a:r>
            <a:rPr lang="nl-NL" sz="2400" kern="1200" dirty="0"/>
            <a:t>giáo dục và đào tạo có sứ mệnh nâng cao dân trí, phát triển nguồn nhân lực, bồi dưỡng nhân tài</a:t>
          </a:r>
          <a:endParaRPr lang="en-US" sz="2400" kern="1200" dirty="0"/>
        </a:p>
      </dsp:txBody>
      <dsp:txXfrm>
        <a:off x="816839" y="3907162"/>
        <a:ext cx="10194840" cy="1601687"/>
      </dsp:txXfrm>
    </dsp:sp>
    <dsp:sp modelId="{6F3C31FA-D0E7-4D99-8CD4-38F5900B8B17}">
      <dsp:nvSpPr>
        <dsp:cNvPr id="0" name=""/>
        <dsp:cNvSpPr/>
      </dsp:nvSpPr>
      <dsp:spPr>
        <a:xfrm>
          <a:off x="81213" y="3972380"/>
          <a:ext cx="1471252" cy="1471252"/>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4F5C25-3B39-4FD1-8D89-5FDD9081E91D}">
      <dsp:nvSpPr>
        <dsp:cNvPr id="0" name=""/>
        <dsp:cNvSpPr/>
      </dsp:nvSpPr>
      <dsp:spPr>
        <a:xfrm>
          <a:off x="-6651856" y="-1017621"/>
          <a:ext cx="7920250" cy="7920250"/>
        </a:xfrm>
        <a:prstGeom prst="blockArc">
          <a:avLst>
            <a:gd name="adj1" fmla="val 18900000"/>
            <a:gd name="adj2" fmla="val 2700000"/>
            <a:gd name="adj3" fmla="val 27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65DFB8-5AA6-4B44-96C5-420DC6700A97}">
      <dsp:nvSpPr>
        <dsp:cNvPr id="0" name=""/>
        <dsp:cNvSpPr/>
      </dsp:nvSpPr>
      <dsp:spPr>
        <a:xfrm>
          <a:off x="816839" y="588500"/>
          <a:ext cx="10145992" cy="117700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4245"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Bốn là, </a:t>
          </a:r>
          <a:r>
            <a:rPr lang="nl-NL" sz="2400" kern="1200" dirty="0"/>
            <a:t>khoa học và công nghệ giữ vai trò then chốt trong việc phát triển lực lượng sản xuất hiện đại</a:t>
          </a:r>
          <a:endParaRPr lang="en-US" sz="2400" kern="1200" dirty="0"/>
        </a:p>
      </dsp:txBody>
      <dsp:txXfrm>
        <a:off x="816839" y="588500"/>
        <a:ext cx="10145992" cy="1177001"/>
      </dsp:txXfrm>
    </dsp:sp>
    <dsp:sp modelId="{1C4214AA-513A-4539-A4A4-A50ED55B7547}">
      <dsp:nvSpPr>
        <dsp:cNvPr id="0" name=""/>
        <dsp:cNvSpPr/>
      </dsp:nvSpPr>
      <dsp:spPr>
        <a:xfrm>
          <a:off x="81213" y="441375"/>
          <a:ext cx="1471252" cy="1471252"/>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6F6D5B-50CB-4474-8C14-83BB01DD1107}">
      <dsp:nvSpPr>
        <dsp:cNvPr id="0" name=""/>
        <dsp:cNvSpPr/>
      </dsp:nvSpPr>
      <dsp:spPr>
        <a:xfrm>
          <a:off x="1244679" y="2354003"/>
          <a:ext cx="9718152" cy="117700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4245"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Năm là, </a:t>
          </a:r>
          <a:r>
            <a:rPr lang="nl-NL" sz="2400" kern="1200" dirty="0"/>
            <a:t>bảo vệ môi trường là trách nhiệm của cả hệ thống chính trị, của toàn xã hội và nghĩa vụ của mọi công dân. </a:t>
          </a:r>
          <a:endParaRPr lang="en-US" sz="2400" kern="1200" dirty="0"/>
        </a:p>
      </dsp:txBody>
      <dsp:txXfrm>
        <a:off x="1244679" y="2354003"/>
        <a:ext cx="9718152" cy="1177001"/>
      </dsp:txXfrm>
    </dsp:sp>
    <dsp:sp modelId="{6FC32A4A-0247-4133-9A2C-A3D214BBCB2A}">
      <dsp:nvSpPr>
        <dsp:cNvPr id="0" name=""/>
        <dsp:cNvSpPr/>
      </dsp:nvSpPr>
      <dsp:spPr>
        <a:xfrm>
          <a:off x="509053" y="2206878"/>
          <a:ext cx="1471252" cy="1471252"/>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698484-3294-4772-B25F-3F52B0396016}">
      <dsp:nvSpPr>
        <dsp:cNvPr id="0" name=""/>
        <dsp:cNvSpPr/>
      </dsp:nvSpPr>
      <dsp:spPr>
        <a:xfrm>
          <a:off x="816839" y="4119505"/>
          <a:ext cx="10145992" cy="117700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4245"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a:t>Sáu là, </a:t>
          </a:r>
          <a:r>
            <a:rPr lang="nl-NL" sz="2400" kern="1200"/>
            <a:t>chính sách xã hội đúng đắn, công bằng vì con người là động lực mạnh mẽ phát huy mọi năng lực sáng tạo của nhân dân </a:t>
          </a:r>
          <a:endParaRPr lang="en-US" sz="2400" kern="1200" dirty="0"/>
        </a:p>
      </dsp:txBody>
      <dsp:txXfrm>
        <a:off x="816839" y="4119505"/>
        <a:ext cx="10145992" cy="1177001"/>
      </dsp:txXfrm>
    </dsp:sp>
    <dsp:sp modelId="{D7725CCF-0C30-4FCC-BD8F-4D757E471362}">
      <dsp:nvSpPr>
        <dsp:cNvPr id="0" name=""/>
        <dsp:cNvSpPr/>
      </dsp:nvSpPr>
      <dsp:spPr>
        <a:xfrm>
          <a:off x="81213" y="3972380"/>
          <a:ext cx="1471252" cy="1471252"/>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911488-C5DB-4130-9B8C-9EBEFB2AC5E0}">
      <dsp:nvSpPr>
        <dsp:cNvPr id="0" name=""/>
        <dsp:cNvSpPr/>
      </dsp:nvSpPr>
      <dsp:spPr>
        <a:xfrm>
          <a:off x="0" y="0"/>
          <a:ext cx="9440226" cy="2438400"/>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just" defTabSz="1644650">
            <a:lnSpc>
              <a:spcPct val="90000"/>
            </a:lnSpc>
            <a:spcBef>
              <a:spcPct val="0"/>
            </a:spcBef>
            <a:spcAft>
              <a:spcPct val="35000"/>
            </a:spcAft>
            <a:buNone/>
          </a:pPr>
          <a:r>
            <a:rPr lang="nl-NL" sz="3700" i="1" kern="1200" dirty="0"/>
            <a:t>Một là,</a:t>
          </a:r>
          <a:r>
            <a:rPr lang="nl-NL" sz="3700" kern="1200" dirty="0"/>
            <a:t> xây dựng nền văn hoá Việt Nam tiên tiến, đậm đà bản sắc dân tộc, phát triển toàn diện</a:t>
          </a:r>
          <a:endParaRPr lang="en-US" sz="3700" kern="1200" dirty="0"/>
        </a:p>
      </dsp:txBody>
      <dsp:txXfrm>
        <a:off x="71418" y="71418"/>
        <a:ext cx="6919950" cy="2295564"/>
      </dsp:txXfrm>
    </dsp:sp>
    <dsp:sp modelId="{0CA6C583-6576-469B-B9B8-35E4440E1BC1}">
      <dsp:nvSpPr>
        <dsp:cNvPr id="0" name=""/>
        <dsp:cNvSpPr/>
      </dsp:nvSpPr>
      <dsp:spPr>
        <a:xfrm>
          <a:off x="1665922" y="2980266"/>
          <a:ext cx="9440226" cy="24384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just" defTabSz="1644650">
            <a:lnSpc>
              <a:spcPct val="90000"/>
            </a:lnSpc>
            <a:spcBef>
              <a:spcPct val="0"/>
            </a:spcBef>
            <a:spcAft>
              <a:spcPct val="35000"/>
            </a:spcAft>
            <a:buNone/>
          </a:pPr>
          <a:r>
            <a:rPr lang="nl-NL" sz="3700" kern="1200" dirty="0"/>
            <a:t>Thống nhất trong đa dạng, thấm nhuần sâu sắc tinh thần nhân văn, dân chủ, tiến bộ</a:t>
          </a:r>
          <a:endParaRPr lang="en-US" sz="3700" kern="1200" dirty="0"/>
        </a:p>
      </dsp:txBody>
      <dsp:txXfrm>
        <a:off x="1737340" y="3051684"/>
        <a:ext cx="6046508" cy="2295564"/>
      </dsp:txXfrm>
    </dsp:sp>
    <dsp:sp modelId="{6E21A29F-F478-4967-ADB8-101826E1EF6D}">
      <dsp:nvSpPr>
        <dsp:cNvPr id="0" name=""/>
        <dsp:cNvSpPr/>
      </dsp:nvSpPr>
      <dsp:spPr>
        <a:xfrm>
          <a:off x="7855266" y="1916853"/>
          <a:ext cx="1584960" cy="158496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11882" y="1916853"/>
        <a:ext cx="871728" cy="119268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EAE0D0-9A7D-422E-916A-915D149ED04B}">
      <dsp:nvSpPr>
        <dsp:cNvPr id="0" name=""/>
        <dsp:cNvSpPr/>
      </dsp:nvSpPr>
      <dsp:spPr>
        <a:xfrm>
          <a:off x="0" y="0"/>
          <a:ext cx="9251315" cy="1625600"/>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i="1" kern="1200" dirty="0"/>
            <a:t>Hai là, </a:t>
          </a:r>
          <a:r>
            <a:rPr lang="nl-NL" sz="2400" kern="1200" dirty="0"/>
            <a:t>con người là trung tâm của chiến lược phát triển, đồng thời là chủ thể phát triển</a:t>
          </a:r>
          <a:endParaRPr lang="en-US" sz="2400" kern="1200" dirty="0"/>
        </a:p>
      </dsp:txBody>
      <dsp:txXfrm>
        <a:off x="47612" y="47612"/>
        <a:ext cx="7497166" cy="1530376"/>
      </dsp:txXfrm>
    </dsp:sp>
    <dsp:sp modelId="{45687965-8E51-46D4-97DA-14A68B8ECB87}">
      <dsp:nvSpPr>
        <dsp:cNvPr id="0" name=""/>
        <dsp:cNvSpPr/>
      </dsp:nvSpPr>
      <dsp:spPr>
        <a:xfrm>
          <a:off x="816292" y="1896533"/>
          <a:ext cx="9251315" cy="16256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Tôn trọng và bảo vệ quyền con người, gắn quyền con người với quyền và lợi ích của dân tộc</a:t>
          </a:r>
          <a:endParaRPr lang="en-US" sz="2400" kern="1200" dirty="0"/>
        </a:p>
      </dsp:txBody>
      <dsp:txXfrm>
        <a:off x="863904" y="1944145"/>
        <a:ext cx="7283159" cy="1530376"/>
      </dsp:txXfrm>
    </dsp:sp>
    <dsp:sp modelId="{934B6FD3-1964-413F-8DC2-AA83687E3E00}">
      <dsp:nvSpPr>
        <dsp:cNvPr id="0" name=""/>
        <dsp:cNvSpPr/>
      </dsp:nvSpPr>
      <dsp:spPr>
        <a:xfrm>
          <a:off x="1632585" y="3793066"/>
          <a:ext cx="9251315" cy="16256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a:t>Kết hợp và phát huy đầy đủ vai trò của xã hội, gia đình, nhà trường, từng tập thể lao động, các đoàn thể và cộng đồng dân cư trong việc chăm lo xây dựng con người Việt Nam </a:t>
          </a:r>
          <a:endParaRPr lang="en-US" sz="2400" kern="1200" dirty="0"/>
        </a:p>
      </dsp:txBody>
      <dsp:txXfrm>
        <a:off x="1680197" y="3840678"/>
        <a:ext cx="7283159" cy="1530376"/>
      </dsp:txXfrm>
    </dsp:sp>
    <dsp:sp modelId="{4B438556-BD2F-414A-894F-A8A170B594A8}">
      <dsp:nvSpPr>
        <dsp:cNvPr id="0" name=""/>
        <dsp:cNvSpPr/>
      </dsp:nvSpPr>
      <dsp:spPr>
        <a:xfrm>
          <a:off x="8194675" y="1232746"/>
          <a:ext cx="1056640" cy="105664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432419" y="1232746"/>
        <a:ext cx="581152" cy="795122"/>
      </dsp:txXfrm>
    </dsp:sp>
    <dsp:sp modelId="{06DF0170-DE6C-4258-8B8F-BC7C71A13B09}">
      <dsp:nvSpPr>
        <dsp:cNvPr id="0" name=""/>
        <dsp:cNvSpPr/>
      </dsp:nvSpPr>
      <dsp:spPr>
        <a:xfrm>
          <a:off x="9010968" y="3118442"/>
          <a:ext cx="1056640" cy="105664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248712" y="3118442"/>
        <a:ext cx="581152" cy="79512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7A7118-28C1-492E-922F-A01F607FF520}">
      <dsp:nvSpPr>
        <dsp:cNvPr id="0" name=""/>
        <dsp:cNvSpPr/>
      </dsp:nvSpPr>
      <dsp:spPr>
        <a:xfrm>
          <a:off x="0" y="0"/>
          <a:ext cx="9251315" cy="2438400"/>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i="1" kern="1200" dirty="0"/>
            <a:t>Ba là</a:t>
          </a:r>
          <a:r>
            <a:rPr lang="nl-NL" sz="3000" i="1" kern="1200"/>
            <a:t>, </a:t>
          </a:r>
          <a:r>
            <a:rPr lang="nl-NL" sz="3000" kern="1200"/>
            <a:t>giáo dục và đào tạo có sứ mệnh nâng cao dân trí, phát triển nguồn nhân lực, bồi dưỡng nhân tài, góp phần quan trọng phát triển đất nước</a:t>
          </a:r>
          <a:endParaRPr lang="en-US" sz="3000" kern="1200" dirty="0"/>
        </a:p>
      </dsp:txBody>
      <dsp:txXfrm>
        <a:off x="71418" y="71418"/>
        <a:ext cx="6731039" cy="2295564"/>
      </dsp:txXfrm>
    </dsp:sp>
    <dsp:sp modelId="{0929F844-CB02-40D1-A2E1-18412322FFF3}">
      <dsp:nvSpPr>
        <dsp:cNvPr id="0" name=""/>
        <dsp:cNvSpPr/>
      </dsp:nvSpPr>
      <dsp:spPr>
        <a:xfrm>
          <a:off x="1632585" y="2980266"/>
          <a:ext cx="9251315" cy="24384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kern="1200"/>
            <a:t>Tạo đột phá trong đổi mới căn bản, toàn diện giáo dục và đào tạo, phát triển nguồn nhân lực chất lượng cao, thu hút và trọng dụng nhân tài.</a:t>
          </a:r>
          <a:endParaRPr lang="en-US" sz="3000" kern="1200" dirty="0"/>
        </a:p>
      </dsp:txBody>
      <dsp:txXfrm>
        <a:off x="1704003" y="3051684"/>
        <a:ext cx="5890934" cy="2295564"/>
      </dsp:txXfrm>
    </dsp:sp>
    <dsp:sp modelId="{80021804-7AE9-4BB5-B518-C99F00824A54}">
      <dsp:nvSpPr>
        <dsp:cNvPr id="0" name=""/>
        <dsp:cNvSpPr/>
      </dsp:nvSpPr>
      <dsp:spPr>
        <a:xfrm>
          <a:off x="7666355" y="1916853"/>
          <a:ext cx="1584960" cy="158496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022971" y="1916853"/>
        <a:ext cx="871728" cy="119268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AFC83-7791-43D0-AA8E-CD2E4FA981A4}">
      <dsp:nvSpPr>
        <dsp:cNvPr id="0" name=""/>
        <dsp:cNvSpPr/>
      </dsp:nvSpPr>
      <dsp:spPr>
        <a:xfrm>
          <a:off x="0" y="0"/>
          <a:ext cx="9251315" cy="2438400"/>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a:lnSpc>
              <a:spcPct val="90000"/>
            </a:lnSpc>
            <a:spcBef>
              <a:spcPct val="0"/>
            </a:spcBef>
            <a:spcAft>
              <a:spcPct val="35000"/>
            </a:spcAft>
            <a:buNone/>
          </a:pPr>
          <a:r>
            <a:rPr lang="nl-NL" sz="2600" i="1" kern="1200" dirty="0"/>
            <a:t>Bốn là</a:t>
          </a:r>
          <a:r>
            <a:rPr lang="nl-NL" sz="2600" i="1" kern="1200"/>
            <a:t>, , </a:t>
          </a:r>
          <a:r>
            <a:rPr lang="nl-NL" sz="2600" kern="1200"/>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sz="2600" kern="1200" dirty="0"/>
        </a:p>
      </dsp:txBody>
      <dsp:txXfrm>
        <a:off x="71418" y="71418"/>
        <a:ext cx="6731039" cy="2295564"/>
      </dsp:txXfrm>
    </dsp:sp>
    <dsp:sp modelId="{E5913CE9-15FC-40C7-BE54-A109E3FB0E84}">
      <dsp:nvSpPr>
        <dsp:cNvPr id="0" name=""/>
        <dsp:cNvSpPr/>
      </dsp:nvSpPr>
      <dsp:spPr>
        <a:xfrm>
          <a:off x="1632585" y="2980266"/>
          <a:ext cx="9251315" cy="24384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a:lnSpc>
              <a:spcPct val="90000"/>
            </a:lnSpc>
            <a:spcBef>
              <a:spcPct val="0"/>
            </a:spcBef>
            <a:spcAft>
              <a:spcPct val="35000"/>
            </a:spcAft>
            <a:buNone/>
          </a:pPr>
          <a:r>
            <a:rPr lang="nl-NL" sz="2600" kern="1200" dirty="0"/>
            <a:t>Thúc đẩy nghiên cứu, chuyển giao, ứng dụng mạnh mẽ thành tựu của cuộc cách mạng công nghiệp lần thứ tư vào mọi lĩnh vực của đời sống xã hội</a:t>
          </a:r>
          <a:endParaRPr lang="en-US" sz="2600" kern="1200" dirty="0"/>
        </a:p>
      </dsp:txBody>
      <dsp:txXfrm>
        <a:off x="1704003" y="3051684"/>
        <a:ext cx="5890934" cy="2295564"/>
      </dsp:txXfrm>
    </dsp:sp>
    <dsp:sp modelId="{5E9F75B1-A699-449A-9E9A-2F661B3908F2}">
      <dsp:nvSpPr>
        <dsp:cNvPr id="0" name=""/>
        <dsp:cNvSpPr/>
      </dsp:nvSpPr>
      <dsp:spPr>
        <a:xfrm>
          <a:off x="7666355" y="1916853"/>
          <a:ext cx="1584960" cy="158496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022971" y="1916853"/>
        <a:ext cx="871728" cy="119268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59E67A-7E4C-424A-B3A8-C49A065C24F3}">
      <dsp:nvSpPr>
        <dsp:cNvPr id="0" name=""/>
        <dsp:cNvSpPr/>
      </dsp:nvSpPr>
      <dsp:spPr>
        <a:xfrm>
          <a:off x="0" y="0"/>
          <a:ext cx="9251315" cy="1625600"/>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i="1" kern="1200" dirty="0"/>
            <a:t>Năm là, </a:t>
          </a:r>
          <a:r>
            <a:rPr lang="nl-NL" sz="3000" kern="1200" dirty="0"/>
            <a:t>bảo vệ môi trường là trách nhiệm của cả hệ thống chính trị, của toàn xã hội và nghĩa vụ của mọi công dân. </a:t>
          </a:r>
          <a:endParaRPr lang="en-US" sz="3000" kern="1200" dirty="0"/>
        </a:p>
      </dsp:txBody>
      <dsp:txXfrm>
        <a:off x="47612" y="47612"/>
        <a:ext cx="7497166" cy="1530376"/>
      </dsp:txXfrm>
    </dsp:sp>
    <dsp:sp modelId="{E10D39D5-646B-4A95-97DD-7BD973EA431E}">
      <dsp:nvSpPr>
        <dsp:cNvPr id="0" name=""/>
        <dsp:cNvSpPr/>
      </dsp:nvSpPr>
      <dsp:spPr>
        <a:xfrm>
          <a:off x="816292" y="1896533"/>
          <a:ext cx="9251315" cy="16256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kern="1200"/>
            <a:t>Chủ động thích ứng có hiệu quả với biến đổi khí hậu, phòng, chống và giảm nhẹ thiên tai, dịch bệnh</a:t>
          </a:r>
          <a:endParaRPr lang="en-US" sz="3000" kern="1200" dirty="0"/>
        </a:p>
      </dsp:txBody>
      <dsp:txXfrm>
        <a:off x="863904" y="1944145"/>
        <a:ext cx="7283159" cy="1530376"/>
      </dsp:txXfrm>
    </dsp:sp>
    <dsp:sp modelId="{637670D7-9A60-4E24-A8CA-162C3D623FE4}">
      <dsp:nvSpPr>
        <dsp:cNvPr id="0" name=""/>
        <dsp:cNvSpPr/>
      </dsp:nvSpPr>
      <dsp:spPr>
        <a:xfrm>
          <a:off x="1632585" y="3793066"/>
          <a:ext cx="9251315" cy="16256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kern="1200" dirty="0"/>
            <a:t>Lấy bảo vệ môi trường sống và sức khoẻ nhân dân làm mục tiêu hàng đầu; kiên quyết loại bỏ những dự án gây ô nhiễm môi trường</a:t>
          </a:r>
          <a:endParaRPr lang="en-US" sz="3000" kern="1200" dirty="0"/>
        </a:p>
      </dsp:txBody>
      <dsp:txXfrm>
        <a:off x="1680197" y="3840678"/>
        <a:ext cx="7283159" cy="1530376"/>
      </dsp:txXfrm>
    </dsp:sp>
    <dsp:sp modelId="{984238D4-38B0-4EC4-A77A-C8061084E220}">
      <dsp:nvSpPr>
        <dsp:cNvPr id="0" name=""/>
        <dsp:cNvSpPr/>
      </dsp:nvSpPr>
      <dsp:spPr>
        <a:xfrm>
          <a:off x="8194675" y="1232746"/>
          <a:ext cx="1056640" cy="105664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432419" y="1232746"/>
        <a:ext cx="581152" cy="795122"/>
      </dsp:txXfrm>
    </dsp:sp>
    <dsp:sp modelId="{F7A65E9A-47E2-41EA-A169-0E84642BE2F8}">
      <dsp:nvSpPr>
        <dsp:cNvPr id="0" name=""/>
        <dsp:cNvSpPr/>
      </dsp:nvSpPr>
      <dsp:spPr>
        <a:xfrm>
          <a:off x="9010968" y="3118442"/>
          <a:ext cx="1056640" cy="105664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248712" y="3118442"/>
        <a:ext cx="581152" cy="79512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E38894-A54A-44F5-BD07-9434DE17B856}">
      <dsp:nvSpPr>
        <dsp:cNvPr id="0" name=""/>
        <dsp:cNvSpPr/>
      </dsp:nvSpPr>
      <dsp:spPr>
        <a:xfrm>
          <a:off x="0" y="1354666"/>
          <a:ext cx="10883901" cy="2709333"/>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just" defTabSz="1778000">
            <a:lnSpc>
              <a:spcPct val="90000"/>
            </a:lnSpc>
            <a:spcBef>
              <a:spcPct val="0"/>
            </a:spcBef>
            <a:spcAft>
              <a:spcPct val="35000"/>
            </a:spcAft>
            <a:buNone/>
          </a:pPr>
          <a:r>
            <a:rPr lang="vi-VN" sz="4000" i="1" kern="1200"/>
            <a:t>Sáu là</a:t>
          </a:r>
          <a:r>
            <a:rPr lang="nl-NL" sz="4000" kern="1200"/>
            <a:t>chính sách xã hội đúng đắn, công bằng vì con người là động lực mạnh mẽ phát huy mọi năng lực sáng tạo của nhân dân trong sự nghiệp xây dựng và bảo vệ Tổ quốc</a:t>
          </a:r>
          <a:endParaRPr lang="en-US" sz="4000" kern="1200" dirty="0"/>
        </a:p>
      </dsp:txBody>
      <dsp:txXfrm>
        <a:off x="79354" y="1434020"/>
        <a:ext cx="10725193" cy="255062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E3DAED-A846-48D7-8A0B-7106D6F757F8}">
      <dsp:nvSpPr>
        <dsp:cNvPr id="0" name=""/>
        <dsp:cNvSpPr/>
      </dsp:nvSpPr>
      <dsp:spPr>
        <a:xfrm>
          <a:off x="8435234" y="2727200"/>
          <a:ext cx="2560458" cy="1052412"/>
        </a:xfrm>
        <a:custGeom>
          <a:avLst/>
          <a:gdLst/>
          <a:ahLst/>
          <a:cxnLst/>
          <a:rect l="0" t="0" r="0" b="0"/>
          <a:pathLst>
            <a:path>
              <a:moveTo>
                <a:pt x="0" y="0"/>
              </a:moveTo>
              <a:lnTo>
                <a:pt x="0" y="1006242"/>
              </a:lnTo>
              <a:lnTo>
                <a:pt x="2560458" y="1006242"/>
              </a:lnTo>
              <a:lnTo>
                <a:pt x="2560458"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953C02-0EE0-4A16-B0B4-7796D898CDE5}">
      <dsp:nvSpPr>
        <dsp:cNvPr id="0" name=""/>
        <dsp:cNvSpPr/>
      </dsp:nvSpPr>
      <dsp:spPr>
        <a:xfrm>
          <a:off x="8435234" y="2727200"/>
          <a:ext cx="1310753" cy="1052412"/>
        </a:xfrm>
        <a:custGeom>
          <a:avLst/>
          <a:gdLst/>
          <a:ahLst/>
          <a:cxnLst/>
          <a:rect l="0" t="0" r="0" b="0"/>
          <a:pathLst>
            <a:path>
              <a:moveTo>
                <a:pt x="0" y="0"/>
              </a:moveTo>
              <a:lnTo>
                <a:pt x="0" y="1006242"/>
              </a:lnTo>
              <a:lnTo>
                <a:pt x="1310753" y="1006242"/>
              </a:lnTo>
              <a:lnTo>
                <a:pt x="1310753"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2CAEB2-FD34-4344-960F-C4C193109BB1}">
      <dsp:nvSpPr>
        <dsp:cNvPr id="0" name=""/>
        <dsp:cNvSpPr/>
      </dsp:nvSpPr>
      <dsp:spPr>
        <a:xfrm>
          <a:off x="8389514" y="2727200"/>
          <a:ext cx="91440" cy="1052412"/>
        </a:xfrm>
        <a:custGeom>
          <a:avLst/>
          <a:gdLst/>
          <a:ahLst/>
          <a:cxnLst/>
          <a:rect l="0" t="0" r="0" b="0"/>
          <a:pathLst>
            <a:path>
              <a:moveTo>
                <a:pt x="45720" y="0"/>
              </a:moveTo>
              <a:lnTo>
                <a:pt x="45720" y="1006242"/>
              </a:lnTo>
              <a:lnTo>
                <a:pt x="106768" y="1006242"/>
              </a:lnTo>
              <a:lnTo>
                <a:pt x="106768"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479CDD-2304-4421-AE54-B73DEEACEBF3}">
      <dsp:nvSpPr>
        <dsp:cNvPr id="0" name=""/>
        <dsp:cNvSpPr/>
      </dsp:nvSpPr>
      <dsp:spPr>
        <a:xfrm>
          <a:off x="7246578" y="2727200"/>
          <a:ext cx="1188655" cy="1052412"/>
        </a:xfrm>
        <a:custGeom>
          <a:avLst/>
          <a:gdLst/>
          <a:ahLst/>
          <a:cxnLst/>
          <a:rect l="0" t="0" r="0" b="0"/>
          <a:pathLst>
            <a:path>
              <a:moveTo>
                <a:pt x="1188655" y="0"/>
              </a:moveTo>
              <a:lnTo>
                <a:pt x="1188655" y="1006242"/>
              </a:lnTo>
              <a:lnTo>
                <a:pt x="0" y="1006242"/>
              </a:lnTo>
              <a:lnTo>
                <a:pt x="0"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A639E4-57B3-4D9A-BC95-FB8E6A058B1F}">
      <dsp:nvSpPr>
        <dsp:cNvPr id="0" name=""/>
        <dsp:cNvSpPr/>
      </dsp:nvSpPr>
      <dsp:spPr>
        <a:xfrm>
          <a:off x="5996873" y="2727200"/>
          <a:ext cx="2438360" cy="1052412"/>
        </a:xfrm>
        <a:custGeom>
          <a:avLst/>
          <a:gdLst/>
          <a:ahLst/>
          <a:cxnLst/>
          <a:rect l="0" t="0" r="0" b="0"/>
          <a:pathLst>
            <a:path>
              <a:moveTo>
                <a:pt x="2438360" y="0"/>
              </a:moveTo>
              <a:lnTo>
                <a:pt x="2438360" y="1006242"/>
              </a:lnTo>
              <a:lnTo>
                <a:pt x="0" y="1006242"/>
              </a:lnTo>
              <a:lnTo>
                <a:pt x="0"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5E5E39-49AD-489F-9689-814AC37239C0}">
      <dsp:nvSpPr>
        <dsp:cNvPr id="0" name=""/>
        <dsp:cNvSpPr/>
      </dsp:nvSpPr>
      <dsp:spPr>
        <a:xfrm>
          <a:off x="4747169" y="2727200"/>
          <a:ext cx="3688065" cy="1052412"/>
        </a:xfrm>
        <a:custGeom>
          <a:avLst/>
          <a:gdLst/>
          <a:ahLst/>
          <a:cxnLst/>
          <a:rect l="0" t="0" r="0" b="0"/>
          <a:pathLst>
            <a:path>
              <a:moveTo>
                <a:pt x="3688065" y="0"/>
              </a:moveTo>
              <a:lnTo>
                <a:pt x="3688065" y="1006242"/>
              </a:lnTo>
              <a:lnTo>
                <a:pt x="0" y="1006242"/>
              </a:lnTo>
              <a:lnTo>
                <a:pt x="0"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D920F2-77F4-4FA5-9F3F-99318F55CAB6}">
      <dsp:nvSpPr>
        <dsp:cNvPr id="0" name=""/>
        <dsp:cNvSpPr/>
      </dsp:nvSpPr>
      <dsp:spPr>
        <a:xfrm>
          <a:off x="5346601" y="907058"/>
          <a:ext cx="3088632" cy="1351638"/>
        </a:xfrm>
        <a:custGeom>
          <a:avLst/>
          <a:gdLst/>
          <a:ahLst/>
          <a:cxnLst/>
          <a:rect l="0" t="0" r="0" b="0"/>
          <a:pathLst>
            <a:path>
              <a:moveTo>
                <a:pt x="0" y="1351638"/>
              </a:moveTo>
              <a:lnTo>
                <a:pt x="308863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9DE04D-324F-48A7-9B40-A0D2C80B3DB7}">
      <dsp:nvSpPr>
        <dsp:cNvPr id="0" name=""/>
        <dsp:cNvSpPr/>
      </dsp:nvSpPr>
      <dsp:spPr>
        <a:xfrm>
          <a:off x="2230051" y="2482447"/>
          <a:ext cx="1267412" cy="899324"/>
        </a:xfrm>
        <a:custGeom>
          <a:avLst/>
          <a:gdLst/>
          <a:ahLst/>
          <a:cxnLst/>
          <a:rect l="0" t="0" r="0" b="0"/>
          <a:pathLst>
            <a:path>
              <a:moveTo>
                <a:pt x="0" y="0"/>
              </a:moveTo>
              <a:lnTo>
                <a:pt x="0" y="853154"/>
              </a:lnTo>
              <a:lnTo>
                <a:pt x="1267412" y="853154"/>
              </a:lnTo>
              <a:lnTo>
                <a:pt x="1267412" y="8993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8E0335-48C2-46A7-B551-D334A6C57167}">
      <dsp:nvSpPr>
        <dsp:cNvPr id="0" name=""/>
        <dsp:cNvSpPr/>
      </dsp:nvSpPr>
      <dsp:spPr>
        <a:xfrm>
          <a:off x="2184331" y="2482447"/>
          <a:ext cx="91440" cy="899324"/>
        </a:xfrm>
        <a:custGeom>
          <a:avLst/>
          <a:gdLst/>
          <a:ahLst/>
          <a:cxnLst/>
          <a:rect l="0" t="0" r="0" b="0"/>
          <a:pathLst>
            <a:path>
              <a:moveTo>
                <a:pt x="45720" y="0"/>
              </a:moveTo>
              <a:lnTo>
                <a:pt x="45720" y="853154"/>
              </a:lnTo>
              <a:lnTo>
                <a:pt x="63427" y="853154"/>
              </a:lnTo>
              <a:lnTo>
                <a:pt x="63427" y="8993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A52950-FC32-4E7A-B3E8-C9B20CB3475D}">
      <dsp:nvSpPr>
        <dsp:cNvPr id="0" name=""/>
        <dsp:cNvSpPr/>
      </dsp:nvSpPr>
      <dsp:spPr>
        <a:xfrm>
          <a:off x="998054" y="2482447"/>
          <a:ext cx="1231996" cy="899324"/>
        </a:xfrm>
        <a:custGeom>
          <a:avLst/>
          <a:gdLst/>
          <a:ahLst/>
          <a:cxnLst/>
          <a:rect l="0" t="0" r="0" b="0"/>
          <a:pathLst>
            <a:path>
              <a:moveTo>
                <a:pt x="1231996" y="0"/>
              </a:moveTo>
              <a:lnTo>
                <a:pt x="1231996" y="853154"/>
              </a:lnTo>
              <a:lnTo>
                <a:pt x="0" y="853154"/>
              </a:lnTo>
              <a:lnTo>
                <a:pt x="0" y="8993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F9A9A4-7468-4C92-AFDC-4A6494861561}">
      <dsp:nvSpPr>
        <dsp:cNvPr id="0" name=""/>
        <dsp:cNvSpPr/>
      </dsp:nvSpPr>
      <dsp:spPr>
        <a:xfrm>
          <a:off x="2230051" y="1060146"/>
          <a:ext cx="3116550" cy="1198550"/>
        </a:xfrm>
        <a:custGeom>
          <a:avLst/>
          <a:gdLst/>
          <a:ahLst/>
          <a:cxnLst/>
          <a:rect l="0" t="0" r="0" b="0"/>
          <a:pathLst>
            <a:path>
              <a:moveTo>
                <a:pt x="3116550" y="1198550"/>
              </a:moveTo>
              <a:lnTo>
                <a:pt x="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4378396" y="592991"/>
          <a:ext cx="1936411" cy="16657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433773" y="645599"/>
          <a:ext cx="1936411" cy="1665705"/>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mj-lt"/>
            <a:buNone/>
          </a:pPr>
          <a:r>
            <a:rPr lang="nl-NL" sz="1800" b="1" kern="1200" dirty="0">
              <a:solidFill>
                <a:schemeClr val="bg1"/>
              </a:solidFill>
            </a:rPr>
            <a:t>II. GIẢI PHÁP PHÁT TRIỂN KINH TẾ, XÃ HỘI, VĂN HÓA, CON NGƯỜI Ở VIỆT NAM HIỆN NAY</a:t>
          </a:r>
          <a:endParaRPr lang="en-US" sz="1800" b="1" kern="1200" dirty="0">
            <a:solidFill>
              <a:schemeClr val="bg1"/>
            </a:solidFill>
          </a:endParaRPr>
        </a:p>
      </dsp:txBody>
      <dsp:txXfrm>
        <a:off x="4482560" y="694386"/>
        <a:ext cx="1838837" cy="1568131"/>
      </dsp:txXfrm>
    </dsp:sp>
    <dsp:sp modelId="{8A125207-C1F2-4033-9129-9135004B83F9}">
      <dsp:nvSpPr>
        <dsp:cNvPr id="0" name=""/>
        <dsp:cNvSpPr/>
      </dsp:nvSpPr>
      <dsp:spPr>
        <a:xfrm>
          <a:off x="1284580" y="1060146"/>
          <a:ext cx="1890942" cy="14223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61BA06-BF0F-434A-9397-88B98634B0B6}">
      <dsp:nvSpPr>
        <dsp:cNvPr id="0" name=""/>
        <dsp:cNvSpPr/>
      </dsp:nvSpPr>
      <dsp:spPr>
        <a:xfrm>
          <a:off x="1339957" y="1112754"/>
          <a:ext cx="1890942" cy="1422300"/>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rgbClr val="C00000"/>
              </a:solidFill>
            </a:rPr>
            <a:t>1. Nội dung phát triển kinh tế, xã hội </a:t>
          </a:r>
          <a:endParaRPr lang="en-US" sz="2400" kern="1200" dirty="0">
            <a:solidFill>
              <a:srgbClr val="C00000"/>
            </a:solidFill>
          </a:endParaRPr>
        </a:p>
      </dsp:txBody>
      <dsp:txXfrm>
        <a:off x="1381615" y="1154412"/>
        <a:ext cx="1807626" cy="1338984"/>
      </dsp:txXfrm>
    </dsp:sp>
    <dsp:sp modelId="{C50AD1F6-08CD-44A9-9706-D251C1D14363}">
      <dsp:nvSpPr>
        <dsp:cNvPr id="0" name=""/>
        <dsp:cNvSpPr/>
      </dsp:nvSpPr>
      <dsp:spPr>
        <a:xfrm>
          <a:off x="428579" y="3381772"/>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A0F564-F8D4-4298-9312-629224ED1B40}">
      <dsp:nvSpPr>
        <dsp:cNvPr id="0" name=""/>
        <dsp:cNvSpPr/>
      </dsp:nvSpPr>
      <dsp:spPr>
        <a:xfrm>
          <a:off x="483956" y="3434380"/>
          <a:ext cx="1138950" cy="2898086"/>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a) Đổi mới mô hình tăng trưởng, cơ cấu lại nền kinh tế, đẩy mạnh CNH,HĐH</a:t>
          </a:r>
          <a:endParaRPr lang="en-US" sz="1800" kern="1200" dirty="0">
            <a:solidFill>
              <a:schemeClr val="bg1"/>
            </a:solidFill>
          </a:endParaRPr>
        </a:p>
      </dsp:txBody>
      <dsp:txXfrm>
        <a:off x="517315" y="3467739"/>
        <a:ext cx="1072232" cy="2831368"/>
      </dsp:txXfrm>
    </dsp:sp>
    <dsp:sp modelId="{A61DDD2E-D27B-46C3-8A3D-46BC69D1E5E7}">
      <dsp:nvSpPr>
        <dsp:cNvPr id="0" name=""/>
        <dsp:cNvSpPr/>
      </dsp:nvSpPr>
      <dsp:spPr>
        <a:xfrm>
          <a:off x="1678284" y="3381772"/>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C6180D-49C2-4E55-8F93-244634FC74CE}">
      <dsp:nvSpPr>
        <dsp:cNvPr id="0" name=""/>
        <dsp:cNvSpPr/>
      </dsp:nvSpPr>
      <dsp:spPr>
        <a:xfrm>
          <a:off x="1733661" y="3434380"/>
          <a:ext cx="1138950" cy="2898086"/>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b) Hoàn thiện thể chế, phát triển kinh tế thị trường định hướng xã hội chủ nghĩa</a:t>
          </a:r>
          <a:endParaRPr lang="en-US" sz="1800" kern="1200" dirty="0">
            <a:solidFill>
              <a:schemeClr val="bg1"/>
            </a:solidFill>
          </a:endParaRPr>
        </a:p>
      </dsp:txBody>
      <dsp:txXfrm>
        <a:off x="1767020" y="3467739"/>
        <a:ext cx="1072232" cy="2831368"/>
      </dsp:txXfrm>
    </dsp:sp>
    <dsp:sp modelId="{38229B6D-A584-4428-8EE7-ADC8D9431FBC}">
      <dsp:nvSpPr>
        <dsp:cNvPr id="0" name=""/>
        <dsp:cNvSpPr/>
      </dsp:nvSpPr>
      <dsp:spPr>
        <a:xfrm>
          <a:off x="2927988" y="3381772"/>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31CC0D-D655-4D1B-AAE2-AAC22D782B2D}">
      <dsp:nvSpPr>
        <dsp:cNvPr id="0" name=""/>
        <dsp:cNvSpPr/>
      </dsp:nvSpPr>
      <dsp:spPr>
        <a:xfrm>
          <a:off x="2983366" y="3434380"/>
          <a:ext cx="1138950" cy="2898086"/>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c) Quản lý, phát triển xã hội, thực hiện công bằng xã hội </a:t>
          </a:r>
          <a:endParaRPr lang="en-US" sz="1800" kern="1200" dirty="0">
            <a:solidFill>
              <a:schemeClr val="bg1"/>
            </a:solidFill>
          </a:endParaRPr>
        </a:p>
      </dsp:txBody>
      <dsp:txXfrm>
        <a:off x="3016725" y="3467739"/>
        <a:ext cx="1072232" cy="2831368"/>
      </dsp:txXfrm>
    </dsp:sp>
    <dsp:sp modelId="{19D62BB4-0CAC-4293-8902-6BB960EEEE2A}">
      <dsp:nvSpPr>
        <dsp:cNvPr id="0" name=""/>
        <dsp:cNvSpPr/>
      </dsp:nvSpPr>
      <dsp:spPr>
        <a:xfrm>
          <a:off x="7353220" y="907058"/>
          <a:ext cx="2164027" cy="18201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020DA-0995-4C5D-BAD4-01BF84B27706}">
      <dsp:nvSpPr>
        <dsp:cNvPr id="0" name=""/>
        <dsp:cNvSpPr/>
      </dsp:nvSpPr>
      <dsp:spPr>
        <a:xfrm>
          <a:off x="7408597" y="959667"/>
          <a:ext cx="2164027" cy="1820141"/>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kern="1200" dirty="0">
              <a:solidFill>
                <a:srgbClr val="C00000"/>
              </a:solidFill>
            </a:rPr>
            <a:t>2. Nội dung phát triển văn hóa, con người</a:t>
          </a:r>
          <a:endParaRPr lang="en-US" sz="2400" kern="1200" dirty="0">
            <a:solidFill>
              <a:srgbClr val="C00000"/>
            </a:solidFill>
          </a:endParaRPr>
        </a:p>
      </dsp:txBody>
      <dsp:txXfrm>
        <a:off x="7461907" y="1012977"/>
        <a:ext cx="2057407" cy="1713521"/>
      </dsp:txXfrm>
    </dsp:sp>
    <dsp:sp modelId="{9C03CF43-F739-4955-85B8-1A44AEBBA8CB}">
      <dsp:nvSpPr>
        <dsp:cNvPr id="0" name=""/>
        <dsp:cNvSpPr/>
      </dsp:nvSpPr>
      <dsp:spPr>
        <a:xfrm>
          <a:off x="4177693"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AB2E55-66F4-4F6A-BC3E-9D85966B8639}">
      <dsp:nvSpPr>
        <dsp:cNvPr id="0" name=""/>
        <dsp:cNvSpPr/>
      </dsp:nvSpPr>
      <dsp:spPr>
        <a:xfrm>
          <a:off x="4233070"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a) Xây dựng con người Việt Nam phát triển toàn diện</a:t>
          </a:r>
          <a:endParaRPr lang="en-US" sz="1800" kern="1200" dirty="0">
            <a:solidFill>
              <a:schemeClr val="bg1"/>
            </a:solidFill>
          </a:endParaRPr>
        </a:p>
      </dsp:txBody>
      <dsp:txXfrm>
        <a:off x="4266429" y="3865580"/>
        <a:ext cx="1072232" cy="2831368"/>
      </dsp:txXfrm>
    </dsp:sp>
    <dsp:sp modelId="{2313C73A-8695-4699-BAE3-062CA42865B3}">
      <dsp:nvSpPr>
        <dsp:cNvPr id="0" name=""/>
        <dsp:cNvSpPr/>
      </dsp:nvSpPr>
      <dsp:spPr>
        <a:xfrm>
          <a:off x="5427398"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261A6A-7C2C-44A9-ABB5-9CF01E31324B}">
      <dsp:nvSpPr>
        <dsp:cNvPr id="0" name=""/>
        <dsp:cNvSpPr/>
      </dsp:nvSpPr>
      <dsp:spPr>
        <a:xfrm>
          <a:off x="5482775"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b) Xây dựng môi trường văn hóa lành mạnh</a:t>
          </a:r>
          <a:endParaRPr lang="en-US" sz="1800" kern="1200" dirty="0">
            <a:solidFill>
              <a:schemeClr val="bg1"/>
            </a:solidFill>
          </a:endParaRPr>
        </a:p>
      </dsp:txBody>
      <dsp:txXfrm>
        <a:off x="5516134" y="3865580"/>
        <a:ext cx="1072232" cy="2831368"/>
      </dsp:txXfrm>
    </dsp:sp>
    <dsp:sp modelId="{88F8D5EE-7D71-4DA8-A72A-70AD8E848EBB}">
      <dsp:nvSpPr>
        <dsp:cNvPr id="0" name=""/>
        <dsp:cNvSpPr/>
      </dsp:nvSpPr>
      <dsp:spPr>
        <a:xfrm>
          <a:off x="6677103"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8B9E6E-4464-4141-96C0-367E2124109D}">
      <dsp:nvSpPr>
        <dsp:cNvPr id="0" name=""/>
        <dsp:cNvSpPr/>
      </dsp:nvSpPr>
      <dsp:spPr>
        <a:xfrm>
          <a:off x="6732480"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a:solidFill>
                <a:schemeClr val="bg1"/>
              </a:solidFill>
            </a:rPr>
            <a:t>c) Xây dựng văn hóa trong chính trị và kinh tế</a:t>
          </a:r>
          <a:endParaRPr lang="en-US" sz="1800" kern="1200" dirty="0">
            <a:solidFill>
              <a:schemeClr val="bg1"/>
            </a:solidFill>
          </a:endParaRPr>
        </a:p>
      </dsp:txBody>
      <dsp:txXfrm>
        <a:off x="6765839" y="3865580"/>
        <a:ext cx="1072232" cy="2831368"/>
      </dsp:txXfrm>
    </dsp:sp>
    <dsp:sp modelId="{7DCFAABB-D32A-4372-AF5C-0A862AD93076}">
      <dsp:nvSpPr>
        <dsp:cNvPr id="0" name=""/>
        <dsp:cNvSpPr/>
      </dsp:nvSpPr>
      <dsp:spPr>
        <a:xfrm>
          <a:off x="7926808"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58A5C0-F42B-44CA-AD60-B4A4DC57F442}">
      <dsp:nvSpPr>
        <dsp:cNvPr id="0" name=""/>
        <dsp:cNvSpPr/>
      </dsp:nvSpPr>
      <dsp:spPr>
        <a:xfrm>
          <a:off x="7982185"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a:solidFill>
                <a:schemeClr val="bg1"/>
              </a:solidFill>
            </a:rPr>
            <a:t>d) Nâng cao chất lượng, hiệu quả hoạt động văn hóa</a:t>
          </a:r>
          <a:endParaRPr lang="en-US" sz="1800" kern="1200" dirty="0">
            <a:solidFill>
              <a:schemeClr val="bg1"/>
            </a:solidFill>
          </a:endParaRPr>
        </a:p>
      </dsp:txBody>
      <dsp:txXfrm>
        <a:off x="8015544" y="3865580"/>
        <a:ext cx="1072232" cy="2831368"/>
      </dsp:txXfrm>
    </dsp:sp>
    <dsp:sp modelId="{B65A8247-3566-4F96-AB79-7479DE440A5E}">
      <dsp:nvSpPr>
        <dsp:cNvPr id="0" name=""/>
        <dsp:cNvSpPr/>
      </dsp:nvSpPr>
      <dsp:spPr>
        <a:xfrm>
          <a:off x="9176513"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E885AC-9A42-4A89-A992-8A07EB877E7C}">
      <dsp:nvSpPr>
        <dsp:cNvPr id="0" name=""/>
        <dsp:cNvSpPr/>
      </dsp:nvSpPr>
      <dsp:spPr>
        <a:xfrm>
          <a:off x="9231890"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e) Phát triển công nghiệp văn hóa đi đôi với xây dựng, hoàn thiện thị trường văn hóa </a:t>
          </a:r>
          <a:endParaRPr lang="en-US" sz="1800" kern="1200" dirty="0">
            <a:solidFill>
              <a:schemeClr val="bg1"/>
            </a:solidFill>
          </a:endParaRPr>
        </a:p>
      </dsp:txBody>
      <dsp:txXfrm>
        <a:off x="9265249" y="3865580"/>
        <a:ext cx="1072232" cy="2831368"/>
      </dsp:txXfrm>
    </dsp:sp>
    <dsp:sp modelId="{DEE0B119-4A82-4797-AE56-622E801188C3}">
      <dsp:nvSpPr>
        <dsp:cNvPr id="0" name=""/>
        <dsp:cNvSpPr/>
      </dsp:nvSpPr>
      <dsp:spPr>
        <a:xfrm>
          <a:off x="10426218"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EBE5CB-7249-46E7-AE98-A16A9242F09E}">
      <dsp:nvSpPr>
        <dsp:cNvPr id="0" name=""/>
        <dsp:cNvSpPr/>
      </dsp:nvSpPr>
      <dsp:spPr>
        <a:xfrm>
          <a:off x="10481595"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a:solidFill>
                <a:schemeClr val="bg1"/>
              </a:solidFill>
            </a:rPr>
            <a:t>g) Chủ động hội nhập quốc tế về văn hóa, tiếp thu tinh hoa văn hóa nhân loại</a:t>
          </a:r>
          <a:endParaRPr lang="en-US" sz="1800" kern="1200" dirty="0">
            <a:solidFill>
              <a:schemeClr val="bg1"/>
            </a:solidFill>
          </a:endParaRPr>
        </a:p>
      </dsp:txBody>
      <dsp:txXfrm>
        <a:off x="10514954" y="3865580"/>
        <a:ext cx="1072232" cy="283136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0" y="100578"/>
          <a:ext cx="9514957" cy="67494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1. Nội dung phát triển kinh tế, xã hội </a:t>
          </a:r>
          <a:endParaRPr lang="en-US" sz="2400" kern="1200" dirty="0">
            <a:solidFill>
              <a:schemeClr val="bg1"/>
            </a:solidFill>
          </a:endParaRPr>
        </a:p>
      </dsp:txBody>
      <dsp:txXfrm>
        <a:off x="19769" y="120347"/>
        <a:ext cx="9475419" cy="635411"/>
      </dsp:txXfrm>
    </dsp:sp>
    <dsp:sp modelId="{C52AF8ED-FF89-40D6-A3BD-3C56EDDA6C5F}">
      <dsp:nvSpPr>
        <dsp:cNvPr id="0" name=""/>
        <dsp:cNvSpPr/>
      </dsp:nvSpPr>
      <dsp:spPr>
        <a:xfrm>
          <a:off x="951495" y="775528"/>
          <a:ext cx="953593" cy="908737"/>
        </a:xfrm>
        <a:custGeom>
          <a:avLst/>
          <a:gdLst/>
          <a:ahLst/>
          <a:cxnLst/>
          <a:rect l="0" t="0" r="0" b="0"/>
          <a:pathLst>
            <a:path>
              <a:moveTo>
                <a:pt x="0" y="0"/>
              </a:moveTo>
              <a:lnTo>
                <a:pt x="0" y="908737"/>
              </a:lnTo>
              <a:lnTo>
                <a:pt x="953593" y="908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9C9E02-09DC-4A9B-A2F6-DC0642F00270}">
      <dsp:nvSpPr>
        <dsp:cNvPr id="0" name=""/>
        <dsp:cNvSpPr/>
      </dsp:nvSpPr>
      <dsp:spPr>
        <a:xfrm>
          <a:off x="1905089" y="1078690"/>
          <a:ext cx="9203376" cy="1211149"/>
        </a:xfrm>
        <a:prstGeom prst="roundRect">
          <a:avLst>
            <a:gd name="adj" fmla="val 10000"/>
          </a:avLst>
        </a:prstGeom>
        <a:solidFill>
          <a:schemeClr val="accent6">
            <a:lumMod val="60000"/>
            <a:lumOff val="4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a) Đổi mới mô hình tăng trưởng, cơ cấu lại nền kinh tế, đẩy mạnh công nghiệp hóa, hiện đại hóa đất nước</a:t>
          </a:r>
          <a:endParaRPr lang="en-US" sz="2400" kern="1200" dirty="0"/>
        </a:p>
      </dsp:txBody>
      <dsp:txXfrm>
        <a:off x="1940562" y="1114163"/>
        <a:ext cx="9132430" cy="1140203"/>
      </dsp:txXfrm>
    </dsp:sp>
    <dsp:sp modelId="{E811E2D1-2D04-4C8F-88D4-69FF7B0E9578}">
      <dsp:nvSpPr>
        <dsp:cNvPr id="0" name=""/>
        <dsp:cNvSpPr/>
      </dsp:nvSpPr>
      <dsp:spPr>
        <a:xfrm>
          <a:off x="951495" y="775528"/>
          <a:ext cx="953593" cy="2422673"/>
        </a:xfrm>
        <a:custGeom>
          <a:avLst/>
          <a:gdLst/>
          <a:ahLst/>
          <a:cxnLst/>
          <a:rect l="0" t="0" r="0" b="0"/>
          <a:pathLst>
            <a:path>
              <a:moveTo>
                <a:pt x="0" y="0"/>
              </a:moveTo>
              <a:lnTo>
                <a:pt x="0" y="2422673"/>
              </a:lnTo>
              <a:lnTo>
                <a:pt x="953593" y="24226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A02A61-8CA0-42BB-A70C-EF00EF9D5587}">
      <dsp:nvSpPr>
        <dsp:cNvPr id="0" name=""/>
        <dsp:cNvSpPr/>
      </dsp:nvSpPr>
      <dsp:spPr>
        <a:xfrm>
          <a:off x="1905089" y="2592627"/>
          <a:ext cx="9203376" cy="1211149"/>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b) Hoàn thiện thể chế, phát triển kinh tế thị trường định hướng xã hội chủ nghĩa</a:t>
          </a:r>
          <a:endParaRPr lang="en-US" sz="2400" kern="1200" dirty="0">
            <a:solidFill>
              <a:schemeClr val="bg1"/>
            </a:solidFill>
          </a:endParaRPr>
        </a:p>
      </dsp:txBody>
      <dsp:txXfrm>
        <a:off x="1940562" y="2628100"/>
        <a:ext cx="9132430" cy="1140203"/>
      </dsp:txXfrm>
    </dsp:sp>
    <dsp:sp modelId="{F63987AC-4D79-4AC3-9E24-166B51ECF3F3}">
      <dsp:nvSpPr>
        <dsp:cNvPr id="0" name=""/>
        <dsp:cNvSpPr/>
      </dsp:nvSpPr>
      <dsp:spPr>
        <a:xfrm>
          <a:off x="951495" y="775528"/>
          <a:ext cx="953593" cy="3936610"/>
        </a:xfrm>
        <a:custGeom>
          <a:avLst/>
          <a:gdLst/>
          <a:ahLst/>
          <a:cxnLst/>
          <a:rect l="0" t="0" r="0" b="0"/>
          <a:pathLst>
            <a:path>
              <a:moveTo>
                <a:pt x="0" y="0"/>
              </a:moveTo>
              <a:lnTo>
                <a:pt x="0" y="3936610"/>
              </a:lnTo>
              <a:lnTo>
                <a:pt x="953593" y="39366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8E68D1-389D-4C8F-969F-330BAF2E0D39}">
      <dsp:nvSpPr>
        <dsp:cNvPr id="0" name=""/>
        <dsp:cNvSpPr/>
      </dsp:nvSpPr>
      <dsp:spPr>
        <a:xfrm>
          <a:off x="1905089" y="4106563"/>
          <a:ext cx="9203376" cy="1211149"/>
        </a:xfrm>
        <a:prstGeom prst="roundRect">
          <a:avLst>
            <a:gd name="adj" fmla="val 10000"/>
          </a:avLst>
        </a:prstGeom>
        <a:solidFill>
          <a:schemeClr val="accent6">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c) Quản lý, phát triển xã hội, thực hiện công bằng xã hội </a:t>
          </a:r>
          <a:endParaRPr lang="en-US" sz="2400" kern="1200" dirty="0">
            <a:solidFill>
              <a:schemeClr val="bg1"/>
            </a:solidFill>
          </a:endParaRPr>
        </a:p>
      </dsp:txBody>
      <dsp:txXfrm>
        <a:off x="1940562" y="4142036"/>
        <a:ext cx="9132430" cy="1140203"/>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333833" y="0"/>
          <a:ext cx="8857436" cy="1327713"/>
        </a:xfrm>
        <a:prstGeom prst="roundRect">
          <a:avLst>
            <a:gd name="adj" fmla="val 10000"/>
          </a:avLst>
        </a:prstGeom>
        <a:solidFill>
          <a:srgbClr val="C00000"/>
        </a:solidFill>
        <a:ln w="12700"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a) Đổi mới mô hình tăng trưởng, cơ cấu lại nền kinh tế, đẩy mạnh công nghiệp hóa, hiện đại hóa đất nước</a:t>
          </a:r>
          <a:endParaRPr lang="en-US" sz="2800" kern="1200" dirty="0">
            <a:solidFill>
              <a:schemeClr val="bg1"/>
            </a:solidFill>
          </a:endParaRPr>
        </a:p>
      </dsp:txBody>
      <dsp:txXfrm>
        <a:off x="372720" y="38887"/>
        <a:ext cx="8779662" cy="1249939"/>
      </dsp:txXfrm>
    </dsp:sp>
    <dsp:sp modelId="{535D0498-4CC9-486D-808A-C77CB05CE812}">
      <dsp:nvSpPr>
        <dsp:cNvPr id="0" name=""/>
        <dsp:cNvSpPr/>
      </dsp:nvSpPr>
      <dsp:spPr>
        <a:xfrm>
          <a:off x="1219577" y="1327713"/>
          <a:ext cx="639779" cy="815076"/>
        </a:xfrm>
        <a:custGeom>
          <a:avLst/>
          <a:gdLst/>
          <a:ahLst/>
          <a:cxnLst/>
          <a:rect l="0" t="0" r="0" b="0"/>
          <a:pathLst>
            <a:path>
              <a:moveTo>
                <a:pt x="0" y="0"/>
              </a:moveTo>
              <a:lnTo>
                <a:pt x="0" y="815076"/>
              </a:lnTo>
              <a:lnTo>
                <a:pt x="639779" y="81507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9B83DD-3271-4F51-B5D7-018A904787C1}">
      <dsp:nvSpPr>
        <dsp:cNvPr id="0" name=""/>
        <dsp:cNvSpPr/>
      </dsp:nvSpPr>
      <dsp:spPr>
        <a:xfrm>
          <a:off x="1859356" y="1671378"/>
          <a:ext cx="9703101" cy="942822"/>
        </a:xfrm>
        <a:prstGeom prst="roundRect">
          <a:avLst>
            <a:gd name="adj" fmla="val 10000"/>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Định hướng đổi mới mô hình tăng trưởng, cơ cấu lại nền kinh tế</a:t>
          </a:r>
          <a:endParaRPr lang="en-US" sz="2800" b="0" i="0" kern="1200" dirty="0">
            <a:solidFill>
              <a:schemeClr val="bg1"/>
            </a:solidFill>
          </a:endParaRPr>
        </a:p>
      </dsp:txBody>
      <dsp:txXfrm>
        <a:off x="1886970" y="1698992"/>
        <a:ext cx="9647873" cy="887594"/>
      </dsp:txXfrm>
    </dsp:sp>
    <dsp:sp modelId="{B261E087-E46D-460C-8B9F-0506C1728259}">
      <dsp:nvSpPr>
        <dsp:cNvPr id="0" name=""/>
        <dsp:cNvSpPr/>
      </dsp:nvSpPr>
      <dsp:spPr>
        <a:xfrm>
          <a:off x="1219577" y="1327713"/>
          <a:ext cx="636001" cy="2080104"/>
        </a:xfrm>
        <a:custGeom>
          <a:avLst/>
          <a:gdLst/>
          <a:ahLst/>
          <a:cxnLst/>
          <a:rect l="0" t="0" r="0" b="0"/>
          <a:pathLst>
            <a:path>
              <a:moveTo>
                <a:pt x="0" y="0"/>
              </a:moveTo>
              <a:lnTo>
                <a:pt x="0" y="2080104"/>
              </a:lnTo>
              <a:lnTo>
                <a:pt x="636001" y="20801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B23E3B-3631-4113-ADBE-1309E93A93AE}">
      <dsp:nvSpPr>
        <dsp:cNvPr id="0" name=""/>
        <dsp:cNvSpPr/>
      </dsp:nvSpPr>
      <dsp:spPr>
        <a:xfrm>
          <a:off x="1855578" y="2751341"/>
          <a:ext cx="9811957" cy="1312951"/>
        </a:xfrm>
        <a:prstGeom prst="roundRect">
          <a:avLst>
            <a:gd name="adj" fmla="val 10000"/>
          </a:avLst>
        </a:prstGeom>
        <a:solidFill>
          <a:schemeClr val="accent6">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Đẩy mạnh công nghiệp hóa, hiện đại hóa, phấn đấu sớm đưa nước ta cơ bản trở thành nước công nghiệp theo hướng hiện đại</a:t>
          </a:r>
          <a:endParaRPr lang="en-US" sz="2800" b="0" i="0" kern="1200" dirty="0">
            <a:solidFill>
              <a:schemeClr val="bg1"/>
            </a:solidFill>
          </a:endParaRPr>
        </a:p>
      </dsp:txBody>
      <dsp:txXfrm>
        <a:off x="1894033" y="2789796"/>
        <a:ext cx="9735047" cy="1236041"/>
      </dsp:txXfrm>
    </dsp:sp>
    <dsp:sp modelId="{A4D12AA5-4811-4158-88F9-8FDE2308AB12}">
      <dsp:nvSpPr>
        <dsp:cNvPr id="0" name=""/>
        <dsp:cNvSpPr/>
      </dsp:nvSpPr>
      <dsp:spPr>
        <a:xfrm>
          <a:off x="1219577" y="1327713"/>
          <a:ext cx="608850" cy="3288042"/>
        </a:xfrm>
        <a:custGeom>
          <a:avLst/>
          <a:gdLst/>
          <a:ahLst/>
          <a:cxnLst/>
          <a:rect l="0" t="0" r="0" b="0"/>
          <a:pathLst>
            <a:path>
              <a:moveTo>
                <a:pt x="0" y="0"/>
              </a:moveTo>
              <a:lnTo>
                <a:pt x="0" y="3288042"/>
              </a:lnTo>
              <a:lnTo>
                <a:pt x="608850" y="32880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0F337C-603E-4ADB-90C7-E8643008C7B9}">
      <dsp:nvSpPr>
        <dsp:cNvPr id="0" name=""/>
        <dsp:cNvSpPr/>
      </dsp:nvSpPr>
      <dsp:spPr>
        <a:xfrm>
          <a:off x="1828427" y="4210407"/>
          <a:ext cx="9867703" cy="810696"/>
        </a:xfrm>
        <a:prstGeom prst="roundRect">
          <a:avLst>
            <a:gd name="adj" fmla="val 10000"/>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Phát triển công nghiệp </a:t>
          </a:r>
          <a:endParaRPr lang="en-US" sz="2800" b="0" i="0" kern="1200" dirty="0">
            <a:solidFill>
              <a:schemeClr val="bg1"/>
            </a:solidFill>
          </a:endParaRPr>
        </a:p>
      </dsp:txBody>
      <dsp:txXfrm>
        <a:off x="1852171" y="4234151"/>
        <a:ext cx="9820215" cy="763208"/>
      </dsp:txXfrm>
    </dsp:sp>
    <dsp:sp modelId="{831D6477-3EF6-4965-9674-47C0991FCD4B}">
      <dsp:nvSpPr>
        <dsp:cNvPr id="0" name=""/>
        <dsp:cNvSpPr/>
      </dsp:nvSpPr>
      <dsp:spPr>
        <a:xfrm>
          <a:off x="1219577" y="1327713"/>
          <a:ext cx="565126" cy="4358128"/>
        </a:xfrm>
        <a:custGeom>
          <a:avLst/>
          <a:gdLst/>
          <a:ahLst/>
          <a:cxnLst/>
          <a:rect l="0" t="0" r="0" b="0"/>
          <a:pathLst>
            <a:path>
              <a:moveTo>
                <a:pt x="0" y="0"/>
              </a:moveTo>
              <a:lnTo>
                <a:pt x="0" y="4358128"/>
              </a:lnTo>
              <a:lnTo>
                <a:pt x="565126" y="43581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4AC35F-DFE0-4016-99DD-A62E8E850645}">
      <dsp:nvSpPr>
        <dsp:cNvPr id="0" name=""/>
        <dsp:cNvSpPr/>
      </dsp:nvSpPr>
      <dsp:spPr>
        <a:xfrm>
          <a:off x="1784703" y="5194294"/>
          <a:ext cx="9911427" cy="983094"/>
        </a:xfrm>
        <a:prstGeom prst="roundRect">
          <a:avLst>
            <a:gd name="adj" fmla="val 10000"/>
          </a:avLst>
        </a:prstGeom>
        <a:solidFill>
          <a:srgbClr val="0000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Phát triển nông nghiệp và kinh tế nông thôn gắn với xây dựng nông thôn mới</a:t>
          </a:r>
          <a:endParaRPr lang="en-US" sz="2800" b="0" i="0" kern="1200" dirty="0">
            <a:solidFill>
              <a:schemeClr val="bg1"/>
            </a:solidFill>
          </a:endParaRPr>
        </a:p>
      </dsp:txBody>
      <dsp:txXfrm>
        <a:off x="1813497" y="5223088"/>
        <a:ext cx="9853839" cy="92550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325038" y="81249"/>
          <a:ext cx="8751563" cy="1379812"/>
        </a:xfrm>
        <a:prstGeom prst="roundRect">
          <a:avLst>
            <a:gd name="adj" fmla="val 10000"/>
          </a:avLst>
        </a:prstGeom>
        <a:solidFill>
          <a:srgbClr val="C00000"/>
        </a:solidFill>
        <a:ln w="12700"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a) Đổi mới mô hình tăng trưởng, cơ cấu lại nền kinh tế, đẩy mạnh công nghiệp hóa, hiện đại hóa đất nước</a:t>
          </a:r>
          <a:endParaRPr lang="en-US" sz="2800" kern="1200" dirty="0">
            <a:solidFill>
              <a:schemeClr val="bg1"/>
            </a:solidFill>
          </a:endParaRPr>
        </a:p>
      </dsp:txBody>
      <dsp:txXfrm>
        <a:off x="365451" y="121662"/>
        <a:ext cx="8670737" cy="1298986"/>
      </dsp:txXfrm>
    </dsp:sp>
    <dsp:sp modelId="{F37B2570-BFC3-4811-910F-14DDD3F96E0E}">
      <dsp:nvSpPr>
        <dsp:cNvPr id="0" name=""/>
        <dsp:cNvSpPr/>
      </dsp:nvSpPr>
      <dsp:spPr>
        <a:xfrm>
          <a:off x="1200194" y="1461061"/>
          <a:ext cx="635808" cy="955155"/>
        </a:xfrm>
        <a:custGeom>
          <a:avLst/>
          <a:gdLst/>
          <a:ahLst/>
          <a:cxnLst/>
          <a:rect l="0" t="0" r="0" b="0"/>
          <a:pathLst>
            <a:path>
              <a:moveTo>
                <a:pt x="0" y="0"/>
              </a:moveTo>
              <a:lnTo>
                <a:pt x="0" y="955155"/>
              </a:lnTo>
              <a:lnTo>
                <a:pt x="635808" y="9551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2B003-31CF-4CBE-9AA0-93AFF5F4E412}">
      <dsp:nvSpPr>
        <dsp:cNvPr id="0" name=""/>
        <dsp:cNvSpPr/>
      </dsp:nvSpPr>
      <dsp:spPr>
        <a:xfrm>
          <a:off x="1836003" y="1972831"/>
          <a:ext cx="9693210" cy="886770"/>
        </a:xfrm>
        <a:prstGeom prst="roundRect">
          <a:avLst>
            <a:gd name="adj" fmla="val 10000"/>
          </a:avLst>
        </a:prstGeom>
        <a:solidFill>
          <a:schemeClr val="accent2">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Phát triển khu vực dịch vụ</a:t>
          </a:r>
          <a:endParaRPr lang="en-US" sz="2800" b="0" i="0" kern="1200" dirty="0">
            <a:solidFill>
              <a:schemeClr val="bg1"/>
            </a:solidFill>
          </a:endParaRPr>
        </a:p>
      </dsp:txBody>
      <dsp:txXfrm>
        <a:off x="1861976" y="1998804"/>
        <a:ext cx="9641264" cy="834824"/>
      </dsp:txXfrm>
    </dsp:sp>
    <dsp:sp modelId="{AE7A814F-9642-48FA-856F-96BFFFD8A664}">
      <dsp:nvSpPr>
        <dsp:cNvPr id="0" name=""/>
        <dsp:cNvSpPr/>
      </dsp:nvSpPr>
      <dsp:spPr>
        <a:xfrm>
          <a:off x="1200194" y="1461061"/>
          <a:ext cx="589533" cy="1993652"/>
        </a:xfrm>
        <a:custGeom>
          <a:avLst/>
          <a:gdLst/>
          <a:ahLst/>
          <a:cxnLst/>
          <a:rect l="0" t="0" r="0" b="0"/>
          <a:pathLst>
            <a:path>
              <a:moveTo>
                <a:pt x="0" y="0"/>
              </a:moveTo>
              <a:lnTo>
                <a:pt x="0" y="1993652"/>
              </a:lnTo>
              <a:lnTo>
                <a:pt x="589533" y="19936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7458D8-42BD-4000-8539-2F5D22123032}">
      <dsp:nvSpPr>
        <dsp:cNvPr id="0" name=""/>
        <dsp:cNvSpPr/>
      </dsp:nvSpPr>
      <dsp:spPr>
        <a:xfrm>
          <a:off x="1789728" y="3011328"/>
          <a:ext cx="9859264" cy="886770"/>
        </a:xfrm>
        <a:prstGeom prst="roundRect">
          <a:avLst>
            <a:gd name="adj" fmla="val 10000"/>
          </a:avLst>
        </a:prstGeom>
        <a:solidFill>
          <a:schemeClr val="accent2">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 Phát triển kinh tế biển</a:t>
          </a:r>
          <a:endParaRPr lang="en-US" sz="2800" b="0" i="0" kern="1200" dirty="0">
            <a:solidFill>
              <a:schemeClr val="bg1"/>
            </a:solidFill>
          </a:endParaRPr>
        </a:p>
      </dsp:txBody>
      <dsp:txXfrm>
        <a:off x="1815701" y="3037301"/>
        <a:ext cx="9807318" cy="834824"/>
      </dsp:txXfrm>
    </dsp:sp>
    <dsp:sp modelId="{E1F6952B-9792-44FA-A653-C14A5ED9BA19}">
      <dsp:nvSpPr>
        <dsp:cNvPr id="0" name=""/>
        <dsp:cNvSpPr/>
      </dsp:nvSpPr>
      <dsp:spPr>
        <a:xfrm>
          <a:off x="1200194" y="1461061"/>
          <a:ext cx="554056" cy="2992680"/>
        </a:xfrm>
        <a:custGeom>
          <a:avLst/>
          <a:gdLst/>
          <a:ahLst/>
          <a:cxnLst/>
          <a:rect l="0" t="0" r="0" b="0"/>
          <a:pathLst>
            <a:path>
              <a:moveTo>
                <a:pt x="0" y="0"/>
              </a:moveTo>
              <a:lnTo>
                <a:pt x="0" y="2992680"/>
              </a:lnTo>
              <a:lnTo>
                <a:pt x="554056" y="2992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CE14C3-9B0E-48C8-B7D9-8150CD5D41B3}">
      <dsp:nvSpPr>
        <dsp:cNvPr id="0" name=""/>
        <dsp:cNvSpPr/>
      </dsp:nvSpPr>
      <dsp:spPr>
        <a:xfrm>
          <a:off x="1754251" y="4010356"/>
          <a:ext cx="9910719" cy="886770"/>
        </a:xfrm>
        <a:prstGeom prst="roundRect">
          <a:avLst>
            <a:gd name="adj" fmla="val 10000"/>
          </a:avLst>
        </a:prstGeom>
        <a:solidFill>
          <a:srgbClr val="5F015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 Phát triển kinh tế vùng, liên vùng. Phát triển đô thị </a:t>
          </a:r>
          <a:endParaRPr lang="en-US" sz="2800" b="0" i="0" kern="1200" dirty="0">
            <a:solidFill>
              <a:schemeClr val="bg1"/>
            </a:solidFill>
          </a:endParaRPr>
        </a:p>
      </dsp:txBody>
      <dsp:txXfrm>
        <a:off x="1780224" y="4036329"/>
        <a:ext cx="9858773" cy="834824"/>
      </dsp:txXfrm>
    </dsp:sp>
    <dsp:sp modelId="{D64B07BE-CFEE-460C-BC44-302FE7A86CD6}">
      <dsp:nvSpPr>
        <dsp:cNvPr id="0" name=""/>
        <dsp:cNvSpPr/>
      </dsp:nvSpPr>
      <dsp:spPr>
        <a:xfrm>
          <a:off x="1200194" y="1461061"/>
          <a:ext cx="554056" cy="4116980"/>
        </a:xfrm>
        <a:custGeom>
          <a:avLst/>
          <a:gdLst/>
          <a:ahLst/>
          <a:cxnLst/>
          <a:rect l="0" t="0" r="0" b="0"/>
          <a:pathLst>
            <a:path>
              <a:moveTo>
                <a:pt x="0" y="0"/>
              </a:moveTo>
              <a:lnTo>
                <a:pt x="0" y="4116980"/>
              </a:lnTo>
              <a:lnTo>
                <a:pt x="554056" y="4116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DF4CB2-D50C-434A-B2FB-BC6A7DB25D28}">
      <dsp:nvSpPr>
        <dsp:cNvPr id="0" name=""/>
        <dsp:cNvSpPr/>
      </dsp:nvSpPr>
      <dsp:spPr>
        <a:xfrm>
          <a:off x="1754251" y="5009384"/>
          <a:ext cx="9937941" cy="1137314"/>
        </a:xfrm>
        <a:prstGeom prst="roundRect">
          <a:avLst>
            <a:gd name="adj" fmla="val 10000"/>
          </a:avLst>
        </a:prstGeom>
        <a:solidFill>
          <a:srgbClr val="FD2185"/>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just" defTabSz="1244600">
            <a:lnSpc>
              <a:spcPct val="90000"/>
            </a:lnSpc>
            <a:spcBef>
              <a:spcPct val="0"/>
            </a:spcBef>
            <a:spcAft>
              <a:spcPct val="35000"/>
            </a:spcAft>
            <a:buNone/>
          </a:pPr>
          <a:r>
            <a:rPr lang="nl-NL" sz="2800" i="1" kern="1200" dirty="0">
              <a:solidFill>
                <a:schemeClr val="bg1"/>
              </a:solidFill>
            </a:rPr>
            <a:t>Xây dựng hệ thống kết cấu hạ tầng kinh tế - xã hội</a:t>
          </a:r>
          <a:endParaRPr lang="en-US" sz="2800" b="0" i="0" kern="1200" dirty="0">
            <a:solidFill>
              <a:schemeClr val="bg1"/>
            </a:solidFill>
          </a:endParaRPr>
        </a:p>
      </dsp:txBody>
      <dsp:txXfrm>
        <a:off x="1787562" y="5042695"/>
        <a:ext cx="9871319" cy="1070692"/>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487542"/>
          <a:ext cx="2060931" cy="3292389"/>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Font typeface="Times New Roman" panose="02020603050405020304" pitchFamily="18" charset="0"/>
            <a:buNone/>
          </a:pPr>
          <a:r>
            <a:rPr lang="nl-NL" sz="2800" i="1" kern="1200" dirty="0"/>
            <a:t>Định hướng đổi mới mô hình tăng trưởng, cơ cấu lại nền kinh tế</a:t>
          </a:r>
          <a:endParaRPr lang="en-US" sz="2800" kern="1200" dirty="0"/>
        </a:p>
      </dsp:txBody>
      <dsp:txXfrm>
        <a:off x="60363" y="1547905"/>
        <a:ext cx="1940205" cy="3171663"/>
      </dsp:txXfrm>
    </dsp:sp>
    <dsp:sp modelId="{D4830D3B-A34D-487C-8624-A77B32314B1D}">
      <dsp:nvSpPr>
        <dsp:cNvPr id="0" name=""/>
        <dsp:cNvSpPr/>
      </dsp:nvSpPr>
      <dsp:spPr>
        <a:xfrm rot="16596611">
          <a:off x="1173914" y="2123022"/>
          <a:ext cx="2004815" cy="29941"/>
        </a:xfrm>
        <a:custGeom>
          <a:avLst/>
          <a:gdLst/>
          <a:ahLst/>
          <a:cxnLst/>
          <a:rect l="0" t="0" r="0" b="0"/>
          <a:pathLst>
            <a:path>
              <a:moveTo>
                <a:pt x="0" y="14970"/>
              </a:moveTo>
              <a:lnTo>
                <a:pt x="2004815"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2126202" y="2087872"/>
        <a:ext cx="100240" cy="100240"/>
      </dsp:txXfrm>
    </dsp:sp>
    <dsp:sp modelId="{46C82C6A-CBC2-47A3-B33E-067E8A3D2E7A}">
      <dsp:nvSpPr>
        <dsp:cNvPr id="0" name=""/>
        <dsp:cNvSpPr/>
      </dsp:nvSpPr>
      <dsp:spPr>
        <a:xfrm>
          <a:off x="2291713" y="330602"/>
          <a:ext cx="8957364" cy="1623292"/>
        </a:xfrm>
        <a:prstGeom prst="roundRect">
          <a:avLst>
            <a:gd name="adj" fmla="val 10000"/>
          </a:avLst>
        </a:prstGeom>
        <a:solidFill>
          <a:schemeClr val="accent2">
            <a:lumMod val="75000"/>
          </a:schemeClr>
        </a:solidFill>
        <a:ln w="12700"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nl-NL" sz="2800" kern="1200" dirty="0"/>
            <a:t>Chuyển mạnh nền kinh tế sang mô hình tăng trưởng dựa trên tăng năng suất, tiến bộ khoa học và công nghệ, đổi mới sáng tạo, nhân lực chất lượng cao, sử dụng tiết kiệm, hiệu quả các nguồn lực </a:t>
          </a:r>
          <a:endParaRPr lang="en-US" sz="2800" kern="1200" dirty="0">
            <a:solidFill>
              <a:schemeClr val="bg1"/>
            </a:solidFill>
          </a:endParaRPr>
        </a:p>
      </dsp:txBody>
      <dsp:txXfrm>
        <a:off x="2339258" y="378147"/>
        <a:ext cx="8862274" cy="1528202"/>
      </dsp:txXfrm>
    </dsp:sp>
    <dsp:sp modelId="{CE1AA5D8-5AA9-44D8-B95C-319785AB89CD}">
      <dsp:nvSpPr>
        <dsp:cNvPr id="0" name=""/>
        <dsp:cNvSpPr/>
      </dsp:nvSpPr>
      <dsp:spPr>
        <a:xfrm rot="447549">
          <a:off x="2059953" y="3133762"/>
          <a:ext cx="231026" cy="29941"/>
        </a:xfrm>
        <a:custGeom>
          <a:avLst/>
          <a:gdLst/>
          <a:ahLst/>
          <a:cxnLst/>
          <a:rect l="0" t="0" r="0" b="0"/>
          <a:pathLst>
            <a:path>
              <a:moveTo>
                <a:pt x="0" y="14970"/>
              </a:moveTo>
              <a:lnTo>
                <a:pt x="231026"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69691" y="3142957"/>
        <a:ext cx="11551" cy="11551"/>
      </dsp:txXfrm>
    </dsp:sp>
    <dsp:sp modelId="{E0FD0186-9DCD-4661-AF25-D6234D0798BD}">
      <dsp:nvSpPr>
        <dsp:cNvPr id="0" name=""/>
        <dsp:cNvSpPr/>
      </dsp:nvSpPr>
      <dsp:spPr>
        <a:xfrm>
          <a:off x="2290002" y="2403342"/>
          <a:ext cx="8957364" cy="1520771"/>
        </a:xfrm>
        <a:prstGeom prst="roundRect">
          <a:avLst>
            <a:gd name="adj" fmla="val 10000"/>
          </a:avLst>
        </a:prstGeom>
        <a:solidFill>
          <a:srgbClr val="008000"/>
        </a:solidFill>
        <a:ln w="28575"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err="1"/>
            <a:t>Cải</a:t>
          </a:r>
          <a:r>
            <a:rPr lang="en-US" sz="2800" kern="1200" dirty="0"/>
            <a:t> </a:t>
          </a:r>
          <a:r>
            <a:rPr lang="en-US" sz="2800" kern="1200" dirty="0" err="1"/>
            <a:t>thiện</a:t>
          </a:r>
          <a:r>
            <a:rPr lang="en-US" sz="2800" kern="1200" dirty="0"/>
            <a:t> </a:t>
          </a:r>
          <a:r>
            <a:rPr lang="en-US" sz="2800" kern="1200" dirty="0" err="1"/>
            <a:t>môi</a:t>
          </a:r>
          <a:r>
            <a:rPr lang="en-US" sz="2800" kern="1200" dirty="0"/>
            <a:t> </a:t>
          </a:r>
          <a:r>
            <a:rPr lang="en-US" sz="2800" kern="1200" dirty="0" err="1"/>
            <a:t>trường</a:t>
          </a:r>
          <a:r>
            <a:rPr lang="en-US" sz="2800" kern="1200" dirty="0"/>
            <a:t> </a:t>
          </a:r>
          <a:r>
            <a:rPr lang="en-US" sz="2800" kern="1200" dirty="0" err="1"/>
            <a:t>đầu</a:t>
          </a:r>
          <a:r>
            <a:rPr lang="en-US" sz="2800" kern="1200" dirty="0"/>
            <a:t> </a:t>
          </a:r>
          <a:r>
            <a:rPr lang="en-US" sz="2800" kern="1200" dirty="0" err="1"/>
            <a:t>tư</a:t>
          </a:r>
          <a:r>
            <a:rPr lang="en-US" sz="2800" kern="1200" dirty="0"/>
            <a:t>, </a:t>
          </a:r>
          <a:r>
            <a:rPr lang="en-US" sz="2800" kern="1200" dirty="0" err="1"/>
            <a:t>kinh</a:t>
          </a:r>
          <a:r>
            <a:rPr lang="en-US" sz="2800" kern="1200" dirty="0"/>
            <a:t> </a:t>
          </a:r>
          <a:r>
            <a:rPr lang="en-US" sz="2800" kern="1200" dirty="0" err="1"/>
            <a:t>doanh</a:t>
          </a:r>
          <a:r>
            <a:rPr lang="en-US" sz="2800" kern="1200" dirty="0"/>
            <a:t>, </a:t>
          </a:r>
          <a:r>
            <a:rPr lang="en-US" sz="2800" kern="1200" dirty="0" err="1"/>
            <a:t>thúc</a:t>
          </a:r>
          <a:r>
            <a:rPr lang="en-US" sz="2800" kern="1200" dirty="0"/>
            <a:t> </a:t>
          </a:r>
          <a:r>
            <a:rPr lang="en-US" sz="2800" kern="1200" dirty="0" err="1"/>
            <a:t>đẩy</a:t>
          </a:r>
          <a:r>
            <a:rPr lang="en-US" sz="2800" kern="1200" dirty="0"/>
            <a:t> </a:t>
          </a:r>
          <a:r>
            <a:rPr lang="en-US" sz="2800" kern="1200" dirty="0" err="1"/>
            <a:t>khởi</a:t>
          </a:r>
          <a:r>
            <a:rPr lang="en-US" sz="2800" kern="1200" dirty="0"/>
            <a:t> </a:t>
          </a:r>
          <a:r>
            <a:rPr lang="en-US" sz="2800" kern="1200" dirty="0" err="1"/>
            <a:t>nghiệp</a:t>
          </a:r>
          <a:r>
            <a:rPr lang="en-US" sz="2800" kern="1200" dirty="0"/>
            <a:t> </a:t>
          </a:r>
          <a:r>
            <a:rPr lang="en-US" sz="2800" kern="1200" dirty="0" err="1"/>
            <a:t>sáng</a:t>
          </a:r>
          <a:r>
            <a:rPr lang="en-US" sz="2800" kern="1200" dirty="0"/>
            <a:t> </a:t>
          </a:r>
          <a:r>
            <a:rPr lang="en-US" sz="2800" kern="1200" dirty="0" err="1"/>
            <a:t>tạo</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các</a:t>
          </a:r>
          <a:r>
            <a:rPr lang="en-US" sz="2800" kern="1200" dirty="0"/>
            <a:t> </a:t>
          </a:r>
          <a:r>
            <a:rPr lang="en-US" sz="2800" kern="1200" dirty="0" err="1"/>
            <a:t>ngành</a:t>
          </a:r>
          <a:r>
            <a:rPr lang="en-US" sz="2800" kern="1200" dirty="0"/>
            <a:t>, </a:t>
          </a:r>
          <a:r>
            <a:rPr lang="en-US" sz="2800" kern="1200" dirty="0" err="1"/>
            <a:t>lĩnh</a:t>
          </a:r>
          <a:r>
            <a:rPr lang="en-US" sz="2800" kern="1200" dirty="0"/>
            <a:t> </a:t>
          </a:r>
          <a:r>
            <a:rPr lang="en-US" sz="2800" kern="1200" dirty="0" err="1"/>
            <a:t>vực</a:t>
          </a:r>
          <a:r>
            <a:rPr lang="en-US" sz="2800" kern="1200" dirty="0"/>
            <a:t>, </a:t>
          </a:r>
          <a:r>
            <a:rPr lang="en-US" sz="2800" kern="1200" dirty="0" err="1"/>
            <a:t>các</a:t>
          </a:r>
          <a:r>
            <a:rPr lang="en-US" sz="2800" kern="1200" dirty="0"/>
            <a:t> </a:t>
          </a:r>
          <a:r>
            <a:rPr lang="en-US" sz="2800" kern="1200" dirty="0" err="1"/>
            <a:t>doanh</a:t>
          </a:r>
          <a:r>
            <a:rPr lang="en-US" sz="2800" kern="1200" dirty="0"/>
            <a:t> </a:t>
          </a:r>
          <a:r>
            <a:rPr lang="en-US" sz="2800" kern="1200" dirty="0" err="1"/>
            <a:t>nghiệp</a:t>
          </a:r>
          <a:r>
            <a:rPr lang="en-US" sz="2800" kern="1200" dirty="0"/>
            <a:t> </a:t>
          </a:r>
          <a:r>
            <a:rPr lang="en-US" sz="2800" kern="1200" dirty="0" err="1"/>
            <a:t>trên</a:t>
          </a:r>
          <a:r>
            <a:rPr lang="en-US" sz="2800" kern="1200" dirty="0"/>
            <a:t> </a:t>
          </a:r>
          <a:r>
            <a:rPr lang="en-US" sz="2800" kern="1200" dirty="0" err="1"/>
            <a:t>nền</a:t>
          </a:r>
          <a:r>
            <a:rPr lang="en-US" sz="2800" kern="1200" dirty="0"/>
            <a:t> </a:t>
          </a:r>
          <a:r>
            <a:rPr lang="en-US" sz="2800" kern="1200" dirty="0" err="1"/>
            <a:t>tảng</a:t>
          </a:r>
          <a:r>
            <a:rPr lang="en-US" sz="2800" kern="1200" dirty="0"/>
            <a:t> </a:t>
          </a:r>
          <a:r>
            <a:rPr lang="en-US" sz="2800" kern="1200" dirty="0" err="1"/>
            <a:t>ứng</a:t>
          </a:r>
          <a:r>
            <a:rPr lang="en-US" sz="2800" kern="1200" dirty="0"/>
            <a:t> </a:t>
          </a:r>
          <a:r>
            <a:rPr lang="en-US" sz="2800" kern="1200" dirty="0" err="1"/>
            <a:t>dụng</a:t>
          </a:r>
          <a:r>
            <a:rPr lang="en-US" sz="2800" kern="1200" dirty="0"/>
            <a:t> </a:t>
          </a:r>
          <a:r>
            <a:rPr lang="en-US" sz="2800" kern="1200" dirty="0" err="1"/>
            <a:t>mạnh</a:t>
          </a:r>
          <a:r>
            <a:rPr lang="en-US" sz="2800" kern="1200" dirty="0"/>
            <a:t> </a:t>
          </a:r>
          <a:r>
            <a:rPr lang="en-US" sz="2800" kern="1200" dirty="0" err="1"/>
            <a:t>mẽ</a:t>
          </a:r>
          <a:r>
            <a:rPr lang="en-US" sz="2800" kern="1200" dirty="0"/>
            <a:t> </a:t>
          </a:r>
          <a:r>
            <a:rPr lang="en-US" sz="2800" kern="1200" dirty="0" err="1"/>
            <a:t>các</a:t>
          </a:r>
          <a:r>
            <a:rPr lang="en-US" sz="2800" kern="1200" dirty="0"/>
            <a:t> </a:t>
          </a:r>
          <a:r>
            <a:rPr lang="en-US" sz="2800" kern="1200" dirty="0" err="1"/>
            <a:t>thành</a:t>
          </a:r>
          <a:r>
            <a:rPr lang="en-US" sz="2800" kern="1200" dirty="0"/>
            <a:t> </a:t>
          </a:r>
          <a:r>
            <a:rPr lang="en-US" sz="2800" kern="1200" dirty="0" err="1"/>
            <a:t>tựu</a:t>
          </a:r>
          <a:r>
            <a:rPr lang="en-US" sz="2800" kern="1200" dirty="0"/>
            <a:t> </a:t>
          </a:r>
          <a:r>
            <a:rPr lang="en-US" sz="2800" kern="1200" dirty="0" err="1"/>
            <a:t>của</a:t>
          </a:r>
          <a:r>
            <a:rPr lang="en-US" sz="2800" kern="1200" dirty="0"/>
            <a:t> khoa </a:t>
          </a:r>
          <a:r>
            <a:rPr lang="en-US" sz="2800" kern="1200" dirty="0" err="1"/>
            <a:t>học</a:t>
          </a:r>
          <a:r>
            <a:rPr lang="en-US" sz="2800" kern="1200" dirty="0"/>
            <a:t> </a:t>
          </a:r>
          <a:r>
            <a:rPr lang="en-US" sz="2800" kern="1200" dirty="0" err="1"/>
            <a:t>và</a:t>
          </a:r>
          <a:r>
            <a:rPr lang="en-US" sz="2800" kern="1200" dirty="0"/>
            <a:t> </a:t>
          </a:r>
          <a:r>
            <a:rPr lang="en-US" sz="2800" kern="1200" dirty="0" err="1"/>
            <a:t>công</a:t>
          </a:r>
          <a:r>
            <a:rPr lang="en-US" sz="2800" kern="1200" dirty="0"/>
            <a:t> </a:t>
          </a:r>
          <a:r>
            <a:rPr lang="en-US" sz="2800" kern="1200" dirty="0" err="1"/>
            <a:t>nghệ</a:t>
          </a:r>
          <a:endParaRPr lang="en-US" sz="2800" kern="1200" dirty="0"/>
        </a:p>
      </dsp:txBody>
      <dsp:txXfrm>
        <a:off x="2334544" y="2447884"/>
        <a:ext cx="8868280" cy="1431687"/>
      </dsp:txXfrm>
    </dsp:sp>
    <dsp:sp modelId="{26059166-8DC2-4E98-BA07-9757D940D2D7}">
      <dsp:nvSpPr>
        <dsp:cNvPr id="0" name=""/>
        <dsp:cNvSpPr/>
      </dsp:nvSpPr>
      <dsp:spPr>
        <a:xfrm rot="4843638">
          <a:off x="1096318" y="4253640"/>
          <a:ext cx="2299800" cy="29941"/>
        </a:xfrm>
        <a:custGeom>
          <a:avLst/>
          <a:gdLst/>
          <a:ahLst/>
          <a:cxnLst/>
          <a:rect l="0" t="0" r="0" b="0"/>
          <a:pathLst>
            <a:path>
              <a:moveTo>
                <a:pt x="0" y="14970"/>
              </a:moveTo>
              <a:lnTo>
                <a:pt x="2299800"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188723" y="4211116"/>
        <a:ext cx="114990" cy="114990"/>
      </dsp:txXfrm>
    </dsp:sp>
    <dsp:sp modelId="{C65670D5-6A06-47F8-8F28-25DE598B2086}">
      <dsp:nvSpPr>
        <dsp:cNvPr id="0" name=""/>
        <dsp:cNvSpPr/>
      </dsp:nvSpPr>
      <dsp:spPr>
        <a:xfrm>
          <a:off x="2431506" y="4612082"/>
          <a:ext cx="8957364" cy="1582805"/>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err="1"/>
            <a:t>Phát</a:t>
          </a:r>
          <a:r>
            <a:rPr lang="en-US" sz="2800" kern="1200" dirty="0"/>
            <a:t> </a:t>
          </a:r>
          <a:r>
            <a:rPr lang="en-US" sz="2800" kern="1200" dirty="0" err="1"/>
            <a:t>triển</a:t>
          </a:r>
          <a:r>
            <a:rPr lang="en-US" sz="2800" kern="1200" dirty="0"/>
            <a:t> </a:t>
          </a:r>
          <a:r>
            <a:rPr lang="en-US" sz="2800" kern="1200" dirty="0" err="1"/>
            <a:t>các</a:t>
          </a:r>
          <a:r>
            <a:rPr lang="en-US" sz="2800" kern="1200" dirty="0"/>
            <a:t> </a:t>
          </a:r>
          <a:r>
            <a:rPr lang="en-US" sz="2800" kern="1200" dirty="0" err="1"/>
            <a:t>sản</a:t>
          </a:r>
          <a:r>
            <a:rPr lang="en-US" sz="2800" kern="1200" dirty="0"/>
            <a:t> </a:t>
          </a:r>
          <a:r>
            <a:rPr lang="en-US" sz="2800" kern="1200" dirty="0" err="1"/>
            <a:t>phẩm</a:t>
          </a:r>
          <a:r>
            <a:rPr lang="en-US" sz="2800" kern="1200" dirty="0"/>
            <a:t> </a:t>
          </a:r>
          <a:r>
            <a:rPr lang="en-US" sz="2800" kern="1200" dirty="0" err="1"/>
            <a:t>có</a:t>
          </a:r>
          <a:r>
            <a:rPr lang="en-US" sz="2800" kern="1200" dirty="0"/>
            <a:t> </a:t>
          </a:r>
          <a:r>
            <a:rPr lang="en-US" sz="2800" kern="1200" dirty="0" err="1"/>
            <a:t>lợi</a:t>
          </a:r>
          <a:r>
            <a:rPr lang="en-US" sz="2800" kern="1200" dirty="0"/>
            <a:t> </a:t>
          </a:r>
          <a:r>
            <a:rPr lang="en-US" sz="2800" kern="1200" dirty="0" err="1"/>
            <a:t>thế</a:t>
          </a:r>
          <a:r>
            <a:rPr lang="en-US" sz="2800" kern="1200" dirty="0"/>
            <a:t> </a:t>
          </a:r>
          <a:r>
            <a:rPr lang="en-US" sz="2800" kern="1200" dirty="0" err="1"/>
            <a:t>cạnh</a:t>
          </a:r>
          <a:r>
            <a:rPr lang="en-US" sz="2800" kern="1200" dirty="0"/>
            <a:t> </a:t>
          </a:r>
          <a:r>
            <a:rPr lang="en-US" sz="2800" kern="1200" dirty="0" err="1"/>
            <a:t>tranh</a:t>
          </a:r>
          <a:r>
            <a:rPr lang="en-US" sz="2800" kern="1200" dirty="0"/>
            <a:t>, </a:t>
          </a:r>
          <a:r>
            <a:rPr lang="en-US" sz="2800" kern="1200" dirty="0" err="1"/>
            <a:t>sản</a:t>
          </a:r>
          <a:r>
            <a:rPr lang="en-US" sz="2800" kern="1200" dirty="0"/>
            <a:t> </a:t>
          </a:r>
          <a:r>
            <a:rPr lang="en-US" sz="2800" kern="1200" dirty="0" err="1"/>
            <a:t>phẩm</a:t>
          </a:r>
          <a:r>
            <a:rPr lang="en-US" sz="2800" kern="1200" dirty="0"/>
            <a:t> </a:t>
          </a:r>
          <a:r>
            <a:rPr lang="en-US" sz="2800" kern="1200" dirty="0" err="1"/>
            <a:t>công</a:t>
          </a:r>
          <a:r>
            <a:rPr lang="en-US" sz="2800" kern="1200" dirty="0"/>
            <a:t> </a:t>
          </a:r>
          <a:r>
            <a:rPr lang="en-US" sz="2800" kern="1200" dirty="0" err="1"/>
            <a:t>nghệ</a:t>
          </a:r>
          <a:r>
            <a:rPr lang="en-US" sz="2800" kern="1200" dirty="0"/>
            <a:t> </a:t>
          </a:r>
          <a:r>
            <a:rPr lang="en-US" sz="2800" kern="1200" dirty="0" err="1"/>
            <a:t>cao</a:t>
          </a:r>
          <a:r>
            <a:rPr lang="en-US" sz="2800" kern="1200" dirty="0"/>
            <a:t>, </a:t>
          </a:r>
          <a:r>
            <a:rPr lang="en-US" sz="2800" kern="1200" dirty="0" err="1"/>
            <a:t>có</a:t>
          </a:r>
          <a:r>
            <a:rPr lang="en-US" sz="2800" kern="1200" dirty="0"/>
            <a:t> </a:t>
          </a:r>
          <a:r>
            <a:rPr lang="en-US" sz="2800" kern="1200" dirty="0" err="1"/>
            <a:t>giá</a:t>
          </a:r>
          <a:r>
            <a:rPr lang="en-US" sz="2800" kern="1200" dirty="0"/>
            <a:t> </a:t>
          </a:r>
          <a:r>
            <a:rPr lang="en-US" sz="2800" kern="1200" dirty="0" err="1"/>
            <a:t>trị</a:t>
          </a:r>
          <a:r>
            <a:rPr lang="en-US" sz="2800" kern="1200" dirty="0"/>
            <a:t> </a:t>
          </a:r>
          <a:r>
            <a:rPr lang="en-US" sz="2800" kern="1200" dirty="0" err="1"/>
            <a:t>gia</a:t>
          </a:r>
          <a:r>
            <a:rPr lang="en-US" sz="2800" kern="1200" dirty="0"/>
            <a:t> </a:t>
          </a:r>
          <a:r>
            <a:rPr lang="en-US" sz="2800" kern="1200" dirty="0" err="1"/>
            <a:t>tăng</a:t>
          </a:r>
          <a:r>
            <a:rPr lang="en-US" sz="2800" kern="1200" dirty="0"/>
            <a:t> </a:t>
          </a:r>
          <a:r>
            <a:rPr lang="en-US" sz="2800" kern="1200" dirty="0" err="1"/>
            <a:t>cao</a:t>
          </a:r>
          <a:r>
            <a:rPr lang="en-US" sz="2800" kern="1200" dirty="0"/>
            <a:t>, </a:t>
          </a:r>
          <a:r>
            <a:rPr lang="en-US" sz="2800" kern="1200" dirty="0" err="1"/>
            <a:t>thân</a:t>
          </a:r>
          <a:r>
            <a:rPr lang="en-US" sz="2800" kern="1200" dirty="0"/>
            <a:t> </a:t>
          </a:r>
          <a:r>
            <a:rPr lang="en-US" sz="2800" kern="1200" dirty="0" err="1"/>
            <a:t>thiện</a:t>
          </a:r>
          <a:r>
            <a:rPr lang="en-US" sz="2800" kern="1200" dirty="0"/>
            <a:t> </a:t>
          </a:r>
          <a:r>
            <a:rPr lang="en-US" sz="2800" kern="1200" dirty="0" err="1"/>
            <a:t>với</a:t>
          </a:r>
          <a:r>
            <a:rPr lang="en-US" sz="2800" kern="1200" dirty="0"/>
            <a:t> </a:t>
          </a:r>
          <a:r>
            <a:rPr lang="en-US" sz="2800" kern="1200" dirty="0" err="1"/>
            <a:t>môi</a:t>
          </a:r>
          <a:r>
            <a:rPr lang="en-US" sz="2800" kern="1200" dirty="0"/>
            <a:t> </a:t>
          </a:r>
          <a:r>
            <a:rPr lang="en-US" sz="2800" kern="1200" dirty="0" err="1"/>
            <a:t>trường</a:t>
          </a:r>
          <a:endParaRPr lang="en-US" sz="2800" kern="1200" dirty="0"/>
        </a:p>
      </dsp:txBody>
      <dsp:txXfrm>
        <a:off x="2477865" y="4658441"/>
        <a:ext cx="8864646" cy="1490087"/>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487542"/>
          <a:ext cx="2060931" cy="3292389"/>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Font typeface="Times New Roman" panose="02020603050405020304" pitchFamily="18" charset="0"/>
            <a:buNone/>
          </a:pPr>
          <a:r>
            <a:rPr lang="nl-NL" sz="2800" i="1" kern="1200" dirty="0"/>
            <a:t>Định hướng đổi mới mô hình tăng trưởng, cơ cấu lại nền kinh tế</a:t>
          </a:r>
          <a:endParaRPr lang="en-US" sz="2800" kern="1200" dirty="0"/>
        </a:p>
      </dsp:txBody>
      <dsp:txXfrm>
        <a:off x="60363" y="1547905"/>
        <a:ext cx="1940205" cy="3171663"/>
      </dsp:txXfrm>
    </dsp:sp>
    <dsp:sp modelId="{D4830D3B-A34D-487C-8624-A77B32314B1D}">
      <dsp:nvSpPr>
        <dsp:cNvPr id="0" name=""/>
        <dsp:cNvSpPr/>
      </dsp:nvSpPr>
      <dsp:spPr>
        <a:xfrm rot="16586770">
          <a:off x="1148519" y="2097461"/>
          <a:ext cx="2055605" cy="29941"/>
        </a:xfrm>
        <a:custGeom>
          <a:avLst/>
          <a:gdLst/>
          <a:ahLst/>
          <a:cxnLst/>
          <a:rect l="0" t="0" r="0" b="0"/>
          <a:pathLst>
            <a:path>
              <a:moveTo>
                <a:pt x="0" y="14970"/>
              </a:moveTo>
              <a:lnTo>
                <a:pt x="2055605"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2124932" y="2061041"/>
        <a:ext cx="102780" cy="102780"/>
      </dsp:txXfrm>
    </dsp:sp>
    <dsp:sp modelId="{46C82C6A-CBC2-47A3-B33E-067E8A3D2E7A}">
      <dsp:nvSpPr>
        <dsp:cNvPr id="0" name=""/>
        <dsp:cNvSpPr/>
      </dsp:nvSpPr>
      <dsp:spPr>
        <a:xfrm>
          <a:off x="2291713" y="279480"/>
          <a:ext cx="8957364" cy="1623292"/>
        </a:xfrm>
        <a:prstGeom prst="roundRect">
          <a:avLst>
            <a:gd name="adj" fmla="val 10000"/>
          </a:avLst>
        </a:prstGeom>
        <a:solidFill>
          <a:schemeClr val="accent2">
            <a:lumMod val="75000"/>
          </a:schemeClr>
        </a:solidFill>
        <a:ln w="12700"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nl-NL" sz="2800" kern="1200"/>
            <a:t>Tiếp tục đẩy mạnh thực hiện cơ cấu lại đồng bộ, tổng thể nền kinh tế và các ngành, các lĩnh vực, tập trung vào các lĩnh vực quan trọng</a:t>
          </a:r>
          <a:endParaRPr lang="en-US" sz="2800" kern="1200" dirty="0">
            <a:solidFill>
              <a:schemeClr val="bg1"/>
            </a:solidFill>
          </a:endParaRPr>
        </a:p>
      </dsp:txBody>
      <dsp:txXfrm>
        <a:off x="2339258" y="327025"/>
        <a:ext cx="8862274" cy="1528202"/>
      </dsp:txXfrm>
    </dsp:sp>
    <dsp:sp modelId="{CE1AA5D8-5AA9-44D8-B95C-319785AB89CD}">
      <dsp:nvSpPr>
        <dsp:cNvPr id="0" name=""/>
        <dsp:cNvSpPr/>
      </dsp:nvSpPr>
      <dsp:spPr>
        <a:xfrm rot="21283795">
          <a:off x="2060445" y="3108201"/>
          <a:ext cx="230043" cy="29941"/>
        </a:xfrm>
        <a:custGeom>
          <a:avLst/>
          <a:gdLst/>
          <a:ahLst/>
          <a:cxnLst/>
          <a:rect l="0" t="0" r="0" b="0"/>
          <a:pathLst>
            <a:path>
              <a:moveTo>
                <a:pt x="0" y="14970"/>
              </a:moveTo>
              <a:lnTo>
                <a:pt x="230043"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69716" y="3117421"/>
        <a:ext cx="11502" cy="11502"/>
      </dsp:txXfrm>
    </dsp:sp>
    <dsp:sp modelId="{E0FD0186-9DCD-4661-AF25-D6234D0798BD}">
      <dsp:nvSpPr>
        <dsp:cNvPr id="0" name=""/>
        <dsp:cNvSpPr/>
      </dsp:nvSpPr>
      <dsp:spPr>
        <a:xfrm>
          <a:off x="2290002" y="2352221"/>
          <a:ext cx="8957364" cy="1520771"/>
        </a:xfrm>
        <a:prstGeom prst="roundRect">
          <a:avLst>
            <a:gd name="adj" fmla="val 10000"/>
          </a:avLst>
        </a:prstGeom>
        <a:solidFill>
          <a:srgbClr val="008000"/>
        </a:solidFill>
        <a:ln w="28575"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nl-NL" sz="2800" kern="1200" dirty="0"/>
            <a:t>Tiếp tục đẩy mạnh công nghiệp hoá, hiện đại hoá trên nền tảng của tiến bộ khoa học, công nghệ và đổi mới sáng tạo</a:t>
          </a:r>
          <a:endParaRPr lang="en-US" sz="2800" kern="1200" dirty="0"/>
        </a:p>
      </dsp:txBody>
      <dsp:txXfrm>
        <a:off x="2334544" y="2396763"/>
        <a:ext cx="8868280" cy="1431687"/>
      </dsp:txXfrm>
    </dsp:sp>
    <dsp:sp modelId="{BF14EA84-061F-4674-8570-90515A6F8A35}">
      <dsp:nvSpPr>
        <dsp:cNvPr id="0" name=""/>
        <dsp:cNvSpPr/>
      </dsp:nvSpPr>
      <dsp:spPr>
        <a:xfrm rot="4424547">
          <a:off x="1303091" y="4129171"/>
          <a:ext cx="2104982" cy="29941"/>
        </a:xfrm>
        <a:custGeom>
          <a:avLst/>
          <a:gdLst/>
          <a:ahLst/>
          <a:cxnLst/>
          <a:rect l="0" t="0" r="0" b="0"/>
          <a:pathLst>
            <a:path>
              <a:moveTo>
                <a:pt x="0" y="14970"/>
              </a:moveTo>
              <a:lnTo>
                <a:pt x="2104982" y="149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2302957" y="4091517"/>
        <a:ext cx="105249" cy="105249"/>
      </dsp:txXfrm>
    </dsp:sp>
    <dsp:sp modelId="{D97C56E7-C1BC-4BEF-9487-EFE7256A9399}">
      <dsp:nvSpPr>
        <dsp:cNvPr id="0" name=""/>
        <dsp:cNvSpPr/>
      </dsp:nvSpPr>
      <dsp:spPr>
        <a:xfrm>
          <a:off x="2650233" y="4312023"/>
          <a:ext cx="8494788" cy="1685048"/>
        </a:xfrm>
        <a:prstGeom prst="roundRect">
          <a:avLst>
            <a:gd name="adj" fmla="val 10000"/>
          </a:avLst>
        </a:prstGeom>
        <a:solidFill>
          <a:srgbClr val="008000"/>
        </a:solidFill>
        <a:ln w="28575"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nl-NL" sz="2800" kern="1200" dirty="0"/>
            <a:t>Đẩy mạnh nghiên cứu, chuyển giao, ứng dụng, phát triển, làm chủ công nghệ hiện đại; phát triển một số sản phẩm chủ lực có thương hiệu mạnh, có uy tín</a:t>
          </a:r>
          <a:endParaRPr lang="en-US" sz="2800" kern="1200" dirty="0"/>
        </a:p>
      </dsp:txBody>
      <dsp:txXfrm>
        <a:off x="2699586" y="4361376"/>
        <a:ext cx="8396082" cy="158634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174366"/>
          <a:ext cx="2295817" cy="3821103"/>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Font typeface="Times New Roman" panose="02020603050405020304" pitchFamily="18" charset="0"/>
            <a:buNone/>
          </a:pPr>
          <a:r>
            <a:rPr lang="nl-NL" sz="3600" i="1" kern="1200" dirty="0"/>
            <a:t>Phát triển công nghiệp </a:t>
          </a:r>
          <a:endParaRPr lang="en-US" sz="3600" kern="1200" dirty="0"/>
        </a:p>
      </dsp:txBody>
      <dsp:txXfrm>
        <a:off x="67242" y="1241608"/>
        <a:ext cx="2161333" cy="3686619"/>
      </dsp:txXfrm>
    </dsp:sp>
    <dsp:sp modelId="{17457BFD-346D-4910-8F6D-00C5E50E63E0}">
      <dsp:nvSpPr>
        <dsp:cNvPr id="0" name=""/>
        <dsp:cNvSpPr/>
      </dsp:nvSpPr>
      <dsp:spPr>
        <a:xfrm rot="18462015">
          <a:off x="1830533" y="2113142"/>
          <a:ext cx="2395471" cy="48204"/>
        </a:xfrm>
        <a:custGeom>
          <a:avLst/>
          <a:gdLst/>
          <a:ahLst/>
          <a:cxnLst/>
          <a:rect l="0" t="0" r="0" b="0"/>
          <a:pathLst>
            <a:path>
              <a:moveTo>
                <a:pt x="0" y="24102"/>
              </a:moveTo>
              <a:lnTo>
                <a:pt x="2395471" y="24102"/>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968382" y="2077358"/>
        <a:ext cx="119773" cy="119773"/>
      </dsp:txXfrm>
    </dsp:sp>
    <dsp:sp modelId="{631D0512-215E-47E3-B596-A99BD2C9F746}">
      <dsp:nvSpPr>
        <dsp:cNvPr id="0" name=""/>
        <dsp:cNvSpPr/>
      </dsp:nvSpPr>
      <dsp:spPr>
        <a:xfrm>
          <a:off x="3760721" y="7080"/>
          <a:ext cx="7958848" cy="2364982"/>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Cơ cấu lại công nghiệp, nâng cao trình độ công nghệ, đẩy mạnh chuyển đổi sang công nghệ số, tập trung phát triển những ngành công nghiệp nền tảng, nhất là công nghiệp cơ khí, chế tạo</a:t>
          </a:r>
          <a:endParaRPr lang="en-US" sz="2800" kern="1200" dirty="0"/>
        </a:p>
      </dsp:txBody>
      <dsp:txXfrm>
        <a:off x="3829989" y="76348"/>
        <a:ext cx="7820312" cy="2226446"/>
      </dsp:txXfrm>
    </dsp:sp>
    <dsp:sp modelId="{414CE991-1B69-4F53-93B3-3E01FBF7A68F}">
      <dsp:nvSpPr>
        <dsp:cNvPr id="0" name=""/>
        <dsp:cNvSpPr/>
      </dsp:nvSpPr>
      <dsp:spPr>
        <a:xfrm rot="840586">
          <a:off x="2273362" y="3243569"/>
          <a:ext cx="1509814" cy="48204"/>
        </a:xfrm>
        <a:custGeom>
          <a:avLst/>
          <a:gdLst/>
          <a:ahLst/>
          <a:cxnLst/>
          <a:rect l="0" t="0" r="0" b="0"/>
          <a:pathLst>
            <a:path>
              <a:moveTo>
                <a:pt x="0" y="24102"/>
              </a:moveTo>
              <a:lnTo>
                <a:pt x="1509814" y="24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90524" y="3229926"/>
        <a:ext cx="75490" cy="75490"/>
      </dsp:txXfrm>
    </dsp:sp>
    <dsp:sp modelId="{8EB84212-5E1A-4CA5-86B2-C9A83C8E1132}">
      <dsp:nvSpPr>
        <dsp:cNvPr id="0" name=""/>
        <dsp:cNvSpPr/>
      </dsp:nvSpPr>
      <dsp:spPr>
        <a:xfrm>
          <a:off x="3760721" y="2620915"/>
          <a:ext cx="7916078" cy="1659019"/>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Ưu tiên phát triển những ngành công nghiệp công nghệ cao, thân thiện với môi trường. </a:t>
          </a:r>
          <a:endParaRPr lang="en-US" sz="2800" kern="1200" dirty="0"/>
        </a:p>
      </dsp:txBody>
      <dsp:txXfrm>
        <a:off x="3809312" y="2669506"/>
        <a:ext cx="7818896" cy="1561837"/>
      </dsp:txXfrm>
    </dsp:sp>
    <dsp:sp modelId="{DFCA7BFC-F36C-4A8B-8C30-CF261E9A9C82}">
      <dsp:nvSpPr>
        <dsp:cNvPr id="0" name=""/>
        <dsp:cNvSpPr/>
      </dsp:nvSpPr>
      <dsp:spPr>
        <a:xfrm rot="3432202">
          <a:off x="1676031" y="4197505"/>
          <a:ext cx="2704477" cy="48204"/>
        </a:xfrm>
        <a:custGeom>
          <a:avLst/>
          <a:gdLst/>
          <a:ahLst/>
          <a:cxnLst/>
          <a:rect l="0" t="0" r="0" b="0"/>
          <a:pathLst>
            <a:path>
              <a:moveTo>
                <a:pt x="0" y="24102"/>
              </a:moveTo>
              <a:lnTo>
                <a:pt x="2704477" y="24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960657" y="4153996"/>
        <a:ext cx="135223" cy="135223"/>
      </dsp:txXfrm>
    </dsp:sp>
    <dsp:sp modelId="{B5CED3D0-1E31-45BF-B75E-322450E61BAB}">
      <dsp:nvSpPr>
        <dsp:cNvPr id="0" name=""/>
        <dsp:cNvSpPr/>
      </dsp:nvSpPr>
      <dsp:spPr>
        <a:xfrm>
          <a:off x="3760721" y="4528788"/>
          <a:ext cx="7907352" cy="1659019"/>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Nâng cao trình độ khoa học, công nghệ ngành xây dựng đủ năng lực thiết kế, thi công các công trình xây dựng lớn, phức tạp, hiện đại</a:t>
          </a:r>
          <a:endParaRPr lang="en-US" sz="2800" kern="1200" dirty="0"/>
        </a:p>
      </dsp:txBody>
      <dsp:txXfrm>
        <a:off x="3809312" y="4577379"/>
        <a:ext cx="7810170" cy="1561837"/>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039606"/>
          <a:ext cx="1676908" cy="4097377"/>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Phát triển nông nghiệp và kinh tế nông thôn gắn với xây dựng nông thôn mới</a:t>
          </a:r>
          <a:endParaRPr lang="en-US" sz="2800" kern="1200" dirty="0"/>
        </a:p>
      </dsp:txBody>
      <dsp:txXfrm>
        <a:off x="49115" y="1088721"/>
        <a:ext cx="1578678" cy="3999147"/>
      </dsp:txXfrm>
    </dsp:sp>
    <dsp:sp modelId="{17457BFD-346D-4910-8F6D-00C5E50E63E0}">
      <dsp:nvSpPr>
        <dsp:cNvPr id="0" name=""/>
        <dsp:cNvSpPr/>
      </dsp:nvSpPr>
      <dsp:spPr>
        <a:xfrm rot="17542917">
          <a:off x="880713" y="1881752"/>
          <a:ext cx="2571603" cy="35209"/>
        </a:xfrm>
        <a:custGeom>
          <a:avLst/>
          <a:gdLst/>
          <a:ahLst/>
          <a:cxnLst/>
          <a:rect l="0" t="0" r="0" b="0"/>
          <a:pathLst>
            <a:path>
              <a:moveTo>
                <a:pt x="0" y="17604"/>
              </a:moveTo>
              <a:lnTo>
                <a:pt x="2571603" y="17604"/>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102225" y="1835067"/>
        <a:ext cx="128580" cy="128580"/>
      </dsp:txXfrm>
    </dsp:sp>
    <dsp:sp modelId="{631D0512-215E-47E3-B596-A99BD2C9F746}">
      <dsp:nvSpPr>
        <dsp:cNvPr id="0" name=""/>
        <dsp:cNvSpPr/>
      </dsp:nvSpPr>
      <dsp:spPr>
        <a:xfrm>
          <a:off x="2656121" y="98714"/>
          <a:ext cx="8522735" cy="1223412"/>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Chú trọng phát triển nông nghiệp sản xuất hàng hoá lớn, ứng dụng công nghệ cao; phát huy tiềm năng, lợi thế của từng vùng, từng địa phương</a:t>
          </a:r>
          <a:endParaRPr lang="en-US" sz="2400" kern="1200" dirty="0"/>
        </a:p>
      </dsp:txBody>
      <dsp:txXfrm>
        <a:off x="2691954" y="134547"/>
        <a:ext cx="8451069" cy="1151746"/>
      </dsp:txXfrm>
    </dsp:sp>
    <dsp:sp modelId="{F9DCBF04-2B3F-498B-8A95-B1E66BEEE61A}">
      <dsp:nvSpPr>
        <dsp:cNvPr id="0" name=""/>
        <dsp:cNvSpPr/>
      </dsp:nvSpPr>
      <dsp:spPr>
        <a:xfrm rot="19509074">
          <a:off x="1569916" y="2729786"/>
          <a:ext cx="1193197" cy="35209"/>
        </a:xfrm>
        <a:custGeom>
          <a:avLst/>
          <a:gdLst/>
          <a:ahLst/>
          <a:cxnLst/>
          <a:rect l="0" t="0" r="0" b="0"/>
          <a:pathLst>
            <a:path>
              <a:moveTo>
                <a:pt x="0" y="17604"/>
              </a:moveTo>
              <a:lnTo>
                <a:pt x="1193197" y="17604"/>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36685" y="2717561"/>
        <a:ext cx="59659" cy="59659"/>
      </dsp:txXfrm>
    </dsp:sp>
    <dsp:sp modelId="{71FB1A83-78A2-44DF-822D-372ED20123AE}">
      <dsp:nvSpPr>
        <dsp:cNvPr id="0" name=""/>
        <dsp:cNvSpPr/>
      </dsp:nvSpPr>
      <dsp:spPr>
        <a:xfrm>
          <a:off x="2656121" y="1735246"/>
          <a:ext cx="8441400" cy="1342481"/>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Gắn kết chặt chẽ nông nghiệp với công nghiệp, dịch vụ; sản xuất với bảo quản, chế biến, tiêu thụ, xây dựng thương hiệu, nâng cao giá trị nông sản trong các chuỗi giá trị</a:t>
          </a:r>
          <a:endParaRPr lang="en-US" sz="2400" kern="1200" dirty="0"/>
        </a:p>
      </dsp:txBody>
      <dsp:txXfrm>
        <a:off x="2695441" y="1774566"/>
        <a:ext cx="8362760" cy="1263841"/>
      </dsp:txXfrm>
    </dsp:sp>
    <dsp:sp modelId="{6DD07FC3-628F-46C5-B62B-E062E49CBA9D}">
      <dsp:nvSpPr>
        <dsp:cNvPr id="0" name=""/>
        <dsp:cNvSpPr/>
      </dsp:nvSpPr>
      <dsp:spPr>
        <a:xfrm rot="2075619">
          <a:off x="1562036" y="3439574"/>
          <a:ext cx="1299452" cy="35209"/>
        </a:xfrm>
        <a:custGeom>
          <a:avLst/>
          <a:gdLst/>
          <a:ahLst/>
          <a:cxnLst/>
          <a:rect l="0" t="0" r="0" b="0"/>
          <a:pathLst>
            <a:path>
              <a:moveTo>
                <a:pt x="0" y="17604"/>
              </a:moveTo>
              <a:lnTo>
                <a:pt x="1299452" y="176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79276" y="3424692"/>
        <a:ext cx="64972" cy="64972"/>
      </dsp:txXfrm>
    </dsp:sp>
    <dsp:sp modelId="{2523D952-9DD6-4044-8B47-D28C5C94BA80}">
      <dsp:nvSpPr>
        <dsp:cNvPr id="0" name=""/>
        <dsp:cNvSpPr/>
      </dsp:nvSpPr>
      <dsp:spPr>
        <a:xfrm>
          <a:off x="2746617" y="3220173"/>
          <a:ext cx="8671250" cy="1211779"/>
        </a:xfrm>
        <a:prstGeom prst="roundRect">
          <a:avLst>
            <a:gd name="adj" fmla="val 10000"/>
          </a:avLst>
        </a:prstGeom>
        <a:solidFill>
          <a:schemeClr val="accent2">
            <a:lumMod val="7500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Khuyến khích phát triển kinh tế hộ, kinh tế hợp tác mà nòng cốt là hợp tác xã, thu hút doanh nghiệp đầu tư, cải tiến quản lý nhà nước để nâng cao năng suất, chất lượng</a:t>
          </a:r>
          <a:endParaRPr lang="en-US" sz="2400" kern="1200" dirty="0"/>
        </a:p>
      </dsp:txBody>
      <dsp:txXfrm>
        <a:off x="2782109" y="3255665"/>
        <a:ext cx="8600266" cy="1140795"/>
      </dsp:txXfrm>
    </dsp:sp>
    <dsp:sp modelId="{9ABEE70E-B9A4-432A-984F-F0E92BEEBEEE}">
      <dsp:nvSpPr>
        <dsp:cNvPr id="0" name=""/>
        <dsp:cNvSpPr/>
      </dsp:nvSpPr>
      <dsp:spPr>
        <a:xfrm rot="3943140">
          <a:off x="975872" y="4156008"/>
          <a:ext cx="2381285" cy="35209"/>
        </a:xfrm>
        <a:custGeom>
          <a:avLst/>
          <a:gdLst/>
          <a:ahLst/>
          <a:cxnLst/>
          <a:rect l="0" t="0" r="0" b="0"/>
          <a:pathLst>
            <a:path>
              <a:moveTo>
                <a:pt x="0" y="17604"/>
              </a:moveTo>
              <a:lnTo>
                <a:pt x="2381285" y="176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106983" y="4114081"/>
        <a:ext cx="119064" cy="119064"/>
      </dsp:txXfrm>
    </dsp:sp>
    <dsp:sp modelId="{221AEE63-36F8-44E5-8EE3-A23093914BF3}">
      <dsp:nvSpPr>
        <dsp:cNvPr id="0" name=""/>
        <dsp:cNvSpPr/>
      </dsp:nvSpPr>
      <dsp:spPr>
        <a:xfrm>
          <a:off x="2656121" y="4653041"/>
          <a:ext cx="9191346" cy="1211779"/>
        </a:xfrm>
        <a:prstGeom prst="roundRect">
          <a:avLst>
            <a:gd name="adj" fmla="val 10000"/>
          </a:avLst>
        </a:prstGeom>
        <a:solidFill>
          <a:schemeClr val="accent6">
            <a:lumMod val="5000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Phát triển hệ thống kết cấu hạ tầng nông nghiệp, nông thôn; kết nối nông thôn với đô thị; tiếp tục đẩy mạnh chương trình mục tiêu quốc gia xây dựng nông thôn mới </a:t>
          </a:r>
          <a:endParaRPr lang="en-US" sz="2400" kern="1200" dirty="0"/>
        </a:p>
      </dsp:txBody>
      <dsp:txXfrm>
        <a:off x="2691613" y="4688533"/>
        <a:ext cx="9120362" cy="1140795"/>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816960"/>
          <a:ext cx="2663817" cy="2531901"/>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Phát triển khu vực dịch vụ</a:t>
          </a:r>
          <a:endParaRPr lang="en-US" sz="2800" kern="1200" dirty="0"/>
        </a:p>
      </dsp:txBody>
      <dsp:txXfrm>
        <a:off x="74157" y="1891117"/>
        <a:ext cx="2515503" cy="2383587"/>
      </dsp:txXfrm>
    </dsp:sp>
    <dsp:sp modelId="{17457BFD-346D-4910-8F6D-00C5E50E63E0}">
      <dsp:nvSpPr>
        <dsp:cNvPr id="0" name=""/>
        <dsp:cNvSpPr/>
      </dsp:nvSpPr>
      <dsp:spPr>
        <a:xfrm rot="18302201">
          <a:off x="2128525" y="2025854"/>
          <a:ext cx="2513703" cy="55931"/>
        </a:xfrm>
        <a:custGeom>
          <a:avLst/>
          <a:gdLst/>
          <a:ahLst/>
          <a:cxnLst/>
          <a:rect l="0" t="0" r="0" b="0"/>
          <a:pathLst>
            <a:path>
              <a:moveTo>
                <a:pt x="0" y="27965"/>
              </a:moveTo>
              <a:lnTo>
                <a:pt x="2513703" y="2796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3322534" y="1990977"/>
        <a:ext cx="125685" cy="125685"/>
      </dsp:txXfrm>
    </dsp:sp>
    <dsp:sp modelId="{631D0512-215E-47E3-B596-A99BD2C9F746}">
      <dsp:nvSpPr>
        <dsp:cNvPr id="0" name=""/>
        <dsp:cNvSpPr/>
      </dsp:nvSpPr>
      <dsp:spPr>
        <a:xfrm>
          <a:off x="4106936" y="318880"/>
          <a:ext cx="7583210" cy="1411697"/>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a:t>Tập trung phát triển mạnh một số ngành dịch vụ như: du lịch, thương mại, viễn thông, công nghệ thông tin, vận tải, logistics, dịch vụ kỹ thuật, dịch vụ tư vấn pháp lý</a:t>
          </a:r>
          <a:endParaRPr lang="en-US" sz="2400" kern="1200" dirty="0"/>
        </a:p>
      </dsp:txBody>
      <dsp:txXfrm>
        <a:off x="4148283" y="360227"/>
        <a:ext cx="7500516" cy="1329003"/>
      </dsp:txXfrm>
    </dsp:sp>
    <dsp:sp modelId="{F9DCBF04-2B3F-498B-8A95-B1E66BEEE61A}">
      <dsp:nvSpPr>
        <dsp:cNvPr id="0" name=""/>
        <dsp:cNvSpPr/>
      </dsp:nvSpPr>
      <dsp:spPr>
        <a:xfrm rot="148977">
          <a:off x="2663087" y="3088621"/>
          <a:ext cx="1554724" cy="55931"/>
        </a:xfrm>
        <a:custGeom>
          <a:avLst/>
          <a:gdLst/>
          <a:ahLst/>
          <a:cxnLst/>
          <a:rect l="0" t="0" r="0" b="0"/>
          <a:pathLst>
            <a:path>
              <a:moveTo>
                <a:pt x="0" y="27965"/>
              </a:moveTo>
              <a:lnTo>
                <a:pt x="1554724" y="2796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01581" y="3077719"/>
        <a:ext cx="77736" cy="77736"/>
      </dsp:txXfrm>
    </dsp:sp>
    <dsp:sp modelId="{71FB1A83-78A2-44DF-822D-372ED20123AE}">
      <dsp:nvSpPr>
        <dsp:cNvPr id="0" name=""/>
        <dsp:cNvSpPr/>
      </dsp:nvSpPr>
      <dsp:spPr>
        <a:xfrm>
          <a:off x="4217082" y="2206598"/>
          <a:ext cx="7547444" cy="1887332"/>
        </a:xfrm>
        <a:prstGeom prst="roundRect">
          <a:avLst>
            <a:gd name="adj" fmla="val 10000"/>
          </a:avLst>
        </a:prstGeom>
        <a:solidFill>
          <a:srgbClr val="C00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Hiện đại hoá và mở rộng các dịch vụ tài chính, ngân hàng, bảo hiểm, chứng khoán, dịch vụ y tế, giáo dục và đào tạo, khoa học và công nghệ, dịch vụ văn hoá, thể thao, dịch vụ thương mại.</a:t>
          </a:r>
          <a:endParaRPr lang="en-US" sz="2400" kern="1200" dirty="0"/>
        </a:p>
      </dsp:txBody>
      <dsp:txXfrm>
        <a:off x="4272360" y="2261876"/>
        <a:ext cx="7436888" cy="1776776"/>
      </dsp:txXfrm>
    </dsp:sp>
    <dsp:sp modelId="{F37D8BA0-7621-400B-ABA0-D5D9EE8DCF1B}">
      <dsp:nvSpPr>
        <dsp:cNvPr id="0" name=""/>
        <dsp:cNvSpPr/>
      </dsp:nvSpPr>
      <dsp:spPr>
        <a:xfrm rot="3090060">
          <a:off x="2192850" y="4031340"/>
          <a:ext cx="2495199" cy="55931"/>
        </a:xfrm>
        <a:custGeom>
          <a:avLst/>
          <a:gdLst/>
          <a:ahLst/>
          <a:cxnLst/>
          <a:rect l="0" t="0" r="0" b="0"/>
          <a:pathLst>
            <a:path>
              <a:moveTo>
                <a:pt x="0" y="27965"/>
              </a:moveTo>
              <a:lnTo>
                <a:pt x="2495199" y="279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3378069" y="3996925"/>
        <a:ext cx="124759" cy="124759"/>
      </dsp:txXfrm>
    </dsp:sp>
    <dsp:sp modelId="{AA914495-D90D-4E66-9F78-28B2CC426938}">
      <dsp:nvSpPr>
        <dsp:cNvPr id="0" name=""/>
        <dsp:cNvSpPr/>
      </dsp:nvSpPr>
      <dsp:spPr>
        <a:xfrm>
          <a:off x="4217082" y="4382672"/>
          <a:ext cx="7626868" cy="1306056"/>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a:t>Tổ chức cung ứng dịch vụ chuyên nghiệp, văn minh, hiện đại theo các chuẩn mực quốc tế.</a:t>
          </a:r>
          <a:endParaRPr lang="en-US" sz="2400" kern="1200" dirty="0"/>
        </a:p>
      </dsp:txBody>
      <dsp:txXfrm>
        <a:off x="4255335" y="4420925"/>
        <a:ext cx="7550362" cy="122955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349914"/>
          <a:ext cx="2270726" cy="2792791"/>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Phát triển kinh tế biển</a:t>
          </a:r>
          <a:endParaRPr lang="en-US" sz="2800" kern="1200" dirty="0"/>
        </a:p>
      </dsp:txBody>
      <dsp:txXfrm>
        <a:off x="66507" y="1416421"/>
        <a:ext cx="2137712" cy="2659777"/>
      </dsp:txXfrm>
    </dsp:sp>
    <dsp:sp modelId="{17457BFD-346D-4910-8F6D-00C5E50E63E0}">
      <dsp:nvSpPr>
        <dsp:cNvPr id="0" name=""/>
        <dsp:cNvSpPr/>
      </dsp:nvSpPr>
      <dsp:spPr>
        <a:xfrm rot="17622396">
          <a:off x="1735122" y="1902318"/>
          <a:ext cx="1791477" cy="47678"/>
        </a:xfrm>
        <a:custGeom>
          <a:avLst/>
          <a:gdLst/>
          <a:ahLst/>
          <a:cxnLst/>
          <a:rect l="0" t="0" r="0" b="0"/>
          <a:pathLst>
            <a:path>
              <a:moveTo>
                <a:pt x="0" y="23839"/>
              </a:moveTo>
              <a:lnTo>
                <a:pt x="1791477" y="23839"/>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586074" y="1881370"/>
        <a:ext cx="89573" cy="89573"/>
      </dsp:txXfrm>
    </dsp:sp>
    <dsp:sp modelId="{631D0512-215E-47E3-B596-A99BD2C9F746}">
      <dsp:nvSpPr>
        <dsp:cNvPr id="0" name=""/>
        <dsp:cNvSpPr/>
      </dsp:nvSpPr>
      <dsp:spPr>
        <a:xfrm>
          <a:off x="2990995" y="242372"/>
          <a:ext cx="8150390" cy="1727264"/>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Thực hiện tốt chiến lược phát triển bền vững kinh tế biển, kết hợp chặt chẽ với bảo đảm quốc phòng, an ninh, bảo vệ chủ quyền biển, đảo, tài nguyên, môi trường biển</a:t>
          </a:r>
          <a:endParaRPr lang="en-US" sz="2800" kern="1200" dirty="0"/>
        </a:p>
      </dsp:txBody>
      <dsp:txXfrm>
        <a:off x="3041585" y="292962"/>
        <a:ext cx="8049210" cy="1626084"/>
      </dsp:txXfrm>
    </dsp:sp>
    <dsp:sp modelId="{F9DCBF04-2B3F-498B-8A95-B1E66BEEE61A}">
      <dsp:nvSpPr>
        <dsp:cNvPr id="0" name=""/>
        <dsp:cNvSpPr/>
      </dsp:nvSpPr>
      <dsp:spPr>
        <a:xfrm rot="2354732">
          <a:off x="2169875" y="3005339"/>
          <a:ext cx="894241" cy="47678"/>
        </a:xfrm>
        <a:custGeom>
          <a:avLst/>
          <a:gdLst/>
          <a:ahLst/>
          <a:cxnLst/>
          <a:rect l="0" t="0" r="0" b="0"/>
          <a:pathLst>
            <a:path>
              <a:moveTo>
                <a:pt x="0" y="23839"/>
              </a:moveTo>
              <a:lnTo>
                <a:pt x="894241" y="23839"/>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94639" y="3006822"/>
        <a:ext cx="44712" cy="44712"/>
      </dsp:txXfrm>
    </dsp:sp>
    <dsp:sp modelId="{71FB1A83-78A2-44DF-822D-372ED20123AE}">
      <dsp:nvSpPr>
        <dsp:cNvPr id="0" name=""/>
        <dsp:cNvSpPr/>
      </dsp:nvSpPr>
      <dsp:spPr>
        <a:xfrm>
          <a:off x="2963264" y="2533446"/>
          <a:ext cx="8245430" cy="1557202"/>
        </a:xfrm>
        <a:prstGeom prst="roundRect">
          <a:avLst>
            <a:gd name="adj" fmla="val 10000"/>
          </a:avLst>
        </a:prstGeom>
        <a:solidFill>
          <a:schemeClr val="accent2">
            <a:lumMod val="5000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Phòng, chống thiên tai, tìm kiếm cứu nạn, thích ứng với biến đổi khí hậu, nâng cao đời sống nhân dân vùng biển, đảo. </a:t>
          </a:r>
          <a:endParaRPr lang="en-US" sz="2800" kern="1200" dirty="0"/>
        </a:p>
      </dsp:txBody>
      <dsp:txXfrm>
        <a:off x="3008873" y="2579055"/>
        <a:ext cx="8154212" cy="1465984"/>
      </dsp:txXfrm>
    </dsp:sp>
    <dsp:sp modelId="{FAC1856F-9DDC-4D2E-9710-079A87C62F50}">
      <dsp:nvSpPr>
        <dsp:cNvPr id="0" name=""/>
        <dsp:cNvSpPr/>
      </dsp:nvSpPr>
      <dsp:spPr>
        <a:xfrm rot="4319282">
          <a:off x="1408455" y="3909547"/>
          <a:ext cx="2496500" cy="47678"/>
        </a:xfrm>
        <a:custGeom>
          <a:avLst/>
          <a:gdLst/>
          <a:ahLst/>
          <a:cxnLst/>
          <a:rect l="0" t="0" r="0" b="0"/>
          <a:pathLst>
            <a:path>
              <a:moveTo>
                <a:pt x="0" y="23839"/>
              </a:moveTo>
              <a:lnTo>
                <a:pt x="2496500" y="2383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594292" y="3870973"/>
        <a:ext cx="124825" cy="124825"/>
      </dsp:txXfrm>
    </dsp:sp>
    <dsp:sp modelId="{4EAD781D-53F8-474C-8150-50CF94A85F0C}">
      <dsp:nvSpPr>
        <dsp:cNvPr id="0" name=""/>
        <dsp:cNvSpPr/>
      </dsp:nvSpPr>
      <dsp:spPr>
        <a:xfrm>
          <a:off x="3042683" y="4420270"/>
          <a:ext cx="8139691" cy="1400383"/>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Đẩy mạnh phát triển và nâng cao hiệu quả các ngành kinh tế biển, các khu kinh tế, khu công nghiệp và các đô thị ven biển. </a:t>
          </a:r>
          <a:endParaRPr lang="en-US" sz="2800" kern="1200" dirty="0"/>
        </a:p>
      </dsp:txBody>
      <dsp:txXfrm>
        <a:off x="3083699" y="4461286"/>
        <a:ext cx="8057659" cy="1318351"/>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4" y="2588835"/>
          <a:ext cx="3750571" cy="1309653"/>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 Phát triển kinh tế vùng, liên vùng</a:t>
          </a:r>
          <a:endParaRPr lang="en-US" sz="2800" kern="1200" dirty="0"/>
        </a:p>
      </dsp:txBody>
      <dsp:txXfrm>
        <a:off x="38362" y="2627193"/>
        <a:ext cx="3673855" cy="1232937"/>
      </dsp:txXfrm>
    </dsp:sp>
    <dsp:sp modelId="{17457BFD-346D-4910-8F6D-00C5E50E63E0}">
      <dsp:nvSpPr>
        <dsp:cNvPr id="0" name=""/>
        <dsp:cNvSpPr/>
      </dsp:nvSpPr>
      <dsp:spPr>
        <a:xfrm rot="18202753">
          <a:off x="3425238" y="2600332"/>
          <a:ext cx="1446516" cy="78750"/>
        </a:xfrm>
        <a:custGeom>
          <a:avLst/>
          <a:gdLst/>
          <a:ahLst/>
          <a:cxnLst/>
          <a:rect l="0" t="0" r="0" b="0"/>
          <a:pathLst>
            <a:path>
              <a:moveTo>
                <a:pt x="0" y="39375"/>
              </a:moveTo>
              <a:lnTo>
                <a:pt x="1446516" y="3937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2333" y="2603544"/>
        <a:ext cx="72325" cy="72325"/>
      </dsp:txXfrm>
    </dsp:sp>
    <dsp:sp modelId="{631D0512-215E-47E3-B596-A99BD2C9F746}">
      <dsp:nvSpPr>
        <dsp:cNvPr id="0" name=""/>
        <dsp:cNvSpPr/>
      </dsp:nvSpPr>
      <dsp:spPr>
        <a:xfrm>
          <a:off x="4546417" y="1041939"/>
          <a:ext cx="6116034" cy="1987625"/>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Thống nhất quản lý, phát huy tiềm năng, thế mạnh của từng vùng</a:t>
          </a:r>
          <a:endParaRPr lang="en-US" sz="2400" kern="1200" dirty="0"/>
        </a:p>
      </dsp:txBody>
      <dsp:txXfrm>
        <a:off x="4604633" y="1100155"/>
        <a:ext cx="5999602" cy="1871193"/>
      </dsp:txXfrm>
    </dsp:sp>
    <dsp:sp modelId="{17E6AB3B-B413-44D4-962F-EEA277AE0715}">
      <dsp:nvSpPr>
        <dsp:cNvPr id="0" name=""/>
        <dsp:cNvSpPr/>
      </dsp:nvSpPr>
      <dsp:spPr>
        <a:xfrm rot="3292575">
          <a:off x="3455414" y="3772785"/>
          <a:ext cx="1390121" cy="78750"/>
        </a:xfrm>
        <a:custGeom>
          <a:avLst/>
          <a:gdLst/>
          <a:ahLst/>
          <a:cxnLst/>
          <a:rect l="0" t="0" r="0" b="0"/>
          <a:pathLst>
            <a:path>
              <a:moveTo>
                <a:pt x="0" y="39375"/>
              </a:moveTo>
              <a:lnTo>
                <a:pt x="1390121" y="393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5721" y="3777407"/>
        <a:ext cx="69506" cy="69506"/>
      </dsp:txXfrm>
    </dsp:sp>
    <dsp:sp modelId="{2E7B49B8-CE8B-4D82-88C1-240E7460C997}">
      <dsp:nvSpPr>
        <dsp:cNvPr id="0" name=""/>
        <dsp:cNvSpPr/>
      </dsp:nvSpPr>
      <dsp:spPr>
        <a:xfrm>
          <a:off x="4550374" y="3428841"/>
          <a:ext cx="6120479" cy="1903634"/>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Ưu tiên phát triển các vùng kinh tế động lực, tạo sức lôi cuốn, lan tỏa phát triển đến các địa phương trong vùng và đến các vùng khác. </a:t>
          </a:r>
          <a:endParaRPr lang="en-US" sz="2400" kern="1200" dirty="0"/>
        </a:p>
      </dsp:txBody>
      <dsp:txXfrm>
        <a:off x="4606130" y="3484597"/>
        <a:ext cx="6008967" cy="179212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4" y="2588835"/>
          <a:ext cx="3750571" cy="1309653"/>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 Phát triển đô thị </a:t>
          </a:r>
          <a:endParaRPr lang="en-US" sz="2800" kern="1200" dirty="0"/>
        </a:p>
      </dsp:txBody>
      <dsp:txXfrm>
        <a:off x="38362" y="2627193"/>
        <a:ext cx="3673855" cy="1232937"/>
      </dsp:txXfrm>
    </dsp:sp>
    <dsp:sp modelId="{17457BFD-346D-4910-8F6D-00C5E50E63E0}">
      <dsp:nvSpPr>
        <dsp:cNvPr id="0" name=""/>
        <dsp:cNvSpPr/>
      </dsp:nvSpPr>
      <dsp:spPr>
        <a:xfrm rot="18202753">
          <a:off x="3425238" y="2600332"/>
          <a:ext cx="1446516" cy="78750"/>
        </a:xfrm>
        <a:custGeom>
          <a:avLst/>
          <a:gdLst/>
          <a:ahLst/>
          <a:cxnLst/>
          <a:rect l="0" t="0" r="0" b="0"/>
          <a:pathLst>
            <a:path>
              <a:moveTo>
                <a:pt x="0" y="39375"/>
              </a:moveTo>
              <a:lnTo>
                <a:pt x="1446516" y="3937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2333" y="2603544"/>
        <a:ext cx="72325" cy="72325"/>
      </dsp:txXfrm>
    </dsp:sp>
    <dsp:sp modelId="{631D0512-215E-47E3-B596-A99BD2C9F746}">
      <dsp:nvSpPr>
        <dsp:cNvPr id="0" name=""/>
        <dsp:cNvSpPr/>
      </dsp:nvSpPr>
      <dsp:spPr>
        <a:xfrm>
          <a:off x="4546417" y="1041939"/>
          <a:ext cx="6116034" cy="1987625"/>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a:t>Xây dựng chiến lược, hoàn thiện thể chế phát triển đô thị và kinh tế đô thị làm động lực phát triển từng vùng và địa phương</a:t>
          </a:r>
          <a:endParaRPr lang="en-US" sz="2800" kern="1200" dirty="0"/>
        </a:p>
      </dsp:txBody>
      <dsp:txXfrm>
        <a:off x="4604633" y="1100155"/>
        <a:ext cx="5999602" cy="1871193"/>
      </dsp:txXfrm>
    </dsp:sp>
    <dsp:sp modelId="{17E6AB3B-B413-44D4-962F-EEA277AE0715}">
      <dsp:nvSpPr>
        <dsp:cNvPr id="0" name=""/>
        <dsp:cNvSpPr/>
      </dsp:nvSpPr>
      <dsp:spPr>
        <a:xfrm rot="3292575">
          <a:off x="3455414" y="3772785"/>
          <a:ext cx="1390121" cy="78750"/>
        </a:xfrm>
        <a:custGeom>
          <a:avLst/>
          <a:gdLst/>
          <a:ahLst/>
          <a:cxnLst/>
          <a:rect l="0" t="0" r="0" b="0"/>
          <a:pathLst>
            <a:path>
              <a:moveTo>
                <a:pt x="0" y="39375"/>
              </a:moveTo>
              <a:lnTo>
                <a:pt x="1390121" y="393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5721" y="3777407"/>
        <a:ext cx="69506" cy="69506"/>
      </dsp:txXfrm>
    </dsp:sp>
    <dsp:sp modelId="{2E7B49B8-CE8B-4D82-88C1-240E7460C997}">
      <dsp:nvSpPr>
        <dsp:cNvPr id="0" name=""/>
        <dsp:cNvSpPr/>
      </dsp:nvSpPr>
      <dsp:spPr>
        <a:xfrm>
          <a:off x="4550374" y="3428841"/>
          <a:ext cx="6120479" cy="1903634"/>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Xây dựng đô thị hiện đại, văn minh, đô thị thông minh, đa dạng về loại hình, có bản sắc đặc trưng về kiến trúc, văn hoá ở từng địa phương</a:t>
          </a:r>
          <a:endParaRPr lang="en-US" sz="2800" kern="1200" dirty="0"/>
        </a:p>
      </dsp:txBody>
      <dsp:txXfrm>
        <a:off x="4606130" y="3484597"/>
        <a:ext cx="6008967" cy="179212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11306" y="1847409"/>
          <a:ext cx="2785090" cy="2717226"/>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 Xây dựng hệ thống kết cấu hạ tầng kinh tế - xã hội</a:t>
          </a:r>
          <a:endParaRPr lang="en-US" sz="2800" kern="1200" dirty="0"/>
        </a:p>
      </dsp:txBody>
      <dsp:txXfrm>
        <a:off x="90891" y="1926994"/>
        <a:ext cx="2625920" cy="2558056"/>
      </dsp:txXfrm>
    </dsp:sp>
    <dsp:sp modelId="{17457BFD-346D-4910-8F6D-00C5E50E63E0}">
      <dsp:nvSpPr>
        <dsp:cNvPr id="0" name=""/>
        <dsp:cNvSpPr/>
      </dsp:nvSpPr>
      <dsp:spPr>
        <a:xfrm rot="17245837">
          <a:off x="2105449" y="2235645"/>
          <a:ext cx="1972869" cy="58477"/>
        </a:xfrm>
        <a:custGeom>
          <a:avLst/>
          <a:gdLst/>
          <a:ahLst/>
          <a:cxnLst/>
          <a:rect l="0" t="0" r="0" b="0"/>
          <a:pathLst>
            <a:path>
              <a:moveTo>
                <a:pt x="0" y="29238"/>
              </a:moveTo>
              <a:lnTo>
                <a:pt x="1972869" y="29238"/>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042562" y="2215562"/>
        <a:ext cx="98643" cy="98643"/>
      </dsp:txXfrm>
    </dsp:sp>
    <dsp:sp modelId="{631D0512-215E-47E3-B596-A99BD2C9F746}">
      <dsp:nvSpPr>
        <dsp:cNvPr id="0" name=""/>
        <dsp:cNvSpPr/>
      </dsp:nvSpPr>
      <dsp:spPr>
        <a:xfrm>
          <a:off x="3387371" y="461405"/>
          <a:ext cx="7518399" cy="1724681"/>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Tập trung ưu tiên đầu tư, sớm đưa vào sử dụng các công trình, dự án hạ tầng trọng điểm về giao thông đường bộ, đường sắt, đường biển, đường không </a:t>
          </a:r>
          <a:endParaRPr lang="en-US" sz="2800" kern="1200" dirty="0"/>
        </a:p>
      </dsp:txBody>
      <dsp:txXfrm>
        <a:off x="3437885" y="511919"/>
        <a:ext cx="7417371" cy="1623653"/>
      </dsp:txXfrm>
    </dsp:sp>
    <dsp:sp modelId="{17E6AB3B-B413-44D4-962F-EEA277AE0715}">
      <dsp:nvSpPr>
        <dsp:cNvPr id="0" name=""/>
        <dsp:cNvSpPr/>
      </dsp:nvSpPr>
      <dsp:spPr>
        <a:xfrm rot="20859212">
          <a:off x="2789670" y="3114595"/>
          <a:ext cx="581685" cy="58477"/>
        </a:xfrm>
        <a:custGeom>
          <a:avLst/>
          <a:gdLst/>
          <a:ahLst/>
          <a:cxnLst/>
          <a:rect l="0" t="0" r="0" b="0"/>
          <a:pathLst>
            <a:path>
              <a:moveTo>
                <a:pt x="0" y="29238"/>
              </a:moveTo>
              <a:lnTo>
                <a:pt x="581685" y="29238"/>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65970" y="3129291"/>
        <a:ext cx="29084" cy="29084"/>
      </dsp:txXfrm>
    </dsp:sp>
    <dsp:sp modelId="{2E7B49B8-CE8B-4D82-88C1-240E7460C997}">
      <dsp:nvSpPr>
        <dsp:cNvPr id="0" name=""/>
        <dsp:cNvSpPr/>
      </dsp:nvSpPr>
      <dsp:spPr>
        <a:xfrm>
          <a:off x="3364629" y="2294142"/>
          <a:ext cx="7592583" cy="1575005"/>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a:t>Tập trung cao hơn các nguồn lực cho thích ứng với biến đổi khí hậu; xây dựng đồng bộ, hiện đại hạ tầng đô thị, nhất là các đô thị lớn</a:t>
          </a:r>
          <a:endParaRPr lang="en-US" sz="2800" kern="1200" dirty="0"/>
        </a:p>
      </dsp:txBody>
      <dsp:txXfrm>
        <a:off x="3410759" y="2340272"/>
        <a:ext cx="7500323" cy="1482745"/>
      </dsp:txXfrm>
    </dsp:sp>
    <dsp:sp modelId="{9D4ABC84-7429-4F9B-9721-06757E7A83F9}">
      <dsp:nvSpPr>
        <dsp:cNvPr id="0" name=""/>
        <dsp:cNvSpPr/>
      </dsp:nvSpPr>
      <dsp:spPr>
        <a:xfrm rot="4275561">
          <a:off x="2194245" y="4016940"/>
          <a:ext cx="1774387" cy="58477"/>
        </a:xfrm>
        <a:custGeom>
          <a:avLst/>
          <a:gdLst/>
          <a:ahLst/>
          <a:cxnLst/>
          <a:rect l="0" t="0" r="0" b="0"/>
          <a:pathLst>
            <a:path>
              <a:moveTo>
                <a:pt x="0" y="29238"/>
              </a:moveTo>
              <a:lnTo>
                <a:pt x="1774387" y="29238"/>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3037079" y="4001820"/>
        <a:ext cx="88719" cy="88719"/>
      </dsp:txXfrm>
    </dsp:sp>
    <dsp:sp modelId="{CACF805B-F490-4E4F-BA2A-210628F973F9}">
      <dsp:nvSpPr>
        <dsp:cNvPr id="0" name=""/>
        <dsp:cNvSpPr/>
      </dsp:nvSpPr>
      <dsp:spPr>
        <a:xfrm>
          <a:off x="3366480" y="4132675"/>
          <a:ext cx="7621725" cy="1507322"/>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None/>
          </a:pPr>
          <a:r>
            <a:rPr lang="nl-NL" sz="2800" kern="1200" dirty="0"/>
            <a:t>Xây dựng cơ chế đẩy mạnh huy động và sử dụng hiệu quả nguồn lực xã hội, đa dạng hoá hình thức đầu tư trong lĩnh vực xây dựng kết cấu hạ tầng.</a:t>
          </a:r>
          <a:endParaRPr lang="en-US" sz="2800" kern="1200" dirty="0"/>
        </a:p>
      </dsp:txBody>
      <dsp:txXfrm>
        <a:off x="3410628" y="4176823"/>
        <a:ext cx="7533429" cy="1419026"/>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C286A-9AB6-488A-B437-8233DF0FEF65}">
      <dsp:nvSpPr>
        <dsp:cNvPr id="0" name=""/>
        <dsp:cNvSpPr/>
      </dsp:nvSpPr>
      <dsp:spPr>
        <a:xfrm>
          <a:off x="8844" y="1076"/>
          <a:ext cx="11572055" cy="61421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i="1" kern="1200" dirty="0"/>
            <a:t>- Tiếp tục thống nhất nhận thức về nền kinh tế thị trường định hướng xã hội chủ nghĩa</a:t>
          </a:r>
          <a:endParaRPr lang="en-US" sz="2400" kern="1200" dirty="0"/>
        </a:p>
      </dsp:txBody>
      <dsp:txXfrm>
        <a:off x="26834" y="19066"/>
        <a:ext cx="11536075" cy="578230"/>
      </dsp:txXfrm>
    </dsp:sp>
    <dsp:sp modelId="{54464627-EA66-4A73-9CE9-6CF0D2F70755}">
      <dsp:nvSpPr>
        <dsp:cNvPr id="0" name=""/>
        <dsp:cNvSpPr/>
      </dsp:nvSpPr>
      <dsp:spPr>
        <a:xfrm>
          <a:off x="8814" y="865905"/>
          <a:ext cx="7557487" cy="236153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NL" sz="2700" i="1" kern="1200" dirty="0"/>
            <a:t>Nền kinh tế thị trường định hướng xã hội chủ nghĩa Việt Nam</a:t>
          </a:r>
          <a:r>
            <a:rPr lang="nl-NL" sz="2700" kern="1200" dirty="0"/>
            <a:t> là nền kinh tế vận hành đầy đủ, đồng bộ theo các quy luật của kinh tế thị trường, đồng thời bảo đảm định hướng xã hội chủ nghĩa phù hợp với từng giai đoạn phát triển của đất nước</a:t>
          </a:r>
          <a:endParaRPr lang="en-US" sz="2700" kern="1200" dirty="0"/>
        </a:p>
      </dsp:txBody>
      <dsp:txXfrm>
        <a:off x="77981" y="935072"/>
        <a:ext cx="7419153" cy="2223196"/>
      </dsp:txXfrm>
    </dsp:sp>
    <dsp:sp modelId="{01A5E8C7-62E6-4349-ABC7-FAF982E3795F}">
      <dsp:nvSpPr>
        <dsp:cNvPr id="0" name=""/>
        <dsp:cNvSpPr/>
      </dsp:nvSpPr>
      <dsp:spPr>
        <a:xfrm>
          <a:off x="10174" y="3499713"/>
          <a:ext cx="3701022" cy="2361530"/>
        </a:xfrm>
        <a:prstGeom prst="roundRect">
          <a:avLst>
            <a:gd name="adj" fmla="val 10000"/>
          </a:avLst>
        </a:prstGeom>
        <a:solidFill>
          <a:srgbClr val="5F015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NL" sz="2700" kern="1200" dirty="0"/>
            <a:t>Có nhiều hình thức sở hữu, nhiều thành phần kinh tế</a:t>
          </a:r>
          <a:endParaRPr lang="en-US" sz="2700" kern="1200" dirty="0"/>
        </a:p>
      </dsp:txBody>
      <dsp:txXfrm>
        <a:off x="79341" y="3568880"/>
        <a:ext cx="3562688" cy="2223196"/>
      </dsp:txXfrm>
    </dsp:sp>
    <dsp:sp modelId="{46B9CE2A-0461-42CB-BE42-C6D2B532F123}">
      <dsp:nvSpPr>
        <dsp:cNvPr id="0" name=""/>
        <dsp:cNvSpPr/>
      </dsp:nvSpPr>
      <dsp:spPr>
        <a:xfrm>
          <a:off x="3866639" y="3499713"/>
          <a:ext cx="3701022" cy="2361530"/>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NL" sz="2700" kern="1200" dirty="0"/>
            <a:t>Các chủ thể thuộc các thành phần kinh tế bình đẳng, hợp tác và cạnh tranh theo pháp luật</a:t>
          </a:r>
          <a:endParaRPr lang="en-US" sz="2700" kern="1200" dirty="0"/>
        </a:p>
      </dsp:txBody>
      <dsp:txXfrm>
        <a:off x="3935806" y="3568880"/>
        <a:ext cx="3562688" cy="2223196"/>
      </dsp:txXfrm>
    </dsp:sp>
    <dsp:sp modelId="{7B13C09A-5DB3-4033-9312-3740728A37D1}">
      <dsp:nvSpPr>
        <dsp:cNvPr id="0" name=""/>
        <dsp:cNvSpPr/>
      </dsp:nvSpPr>
      <dsp:spPr>
        <a:xfrm>
          <a:off x="7878547" y="876734"/>
          <a:ext cx="3701022" cy="236153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NL" sz="2700" kern="1200" dirty="0"/>
            <a:t>Có quan hệ sản xuất tiến bộ phù hợp với trình độ phát triển của lực lượng sản xuất</a:t>
          </a:r>
          <a:endParaRPr lang="en-US" sz="2700" kern="1200" dirty="0"/>
        </a:p>
      </dsp:txBody>
      <dsp:txXfrm>
        <a:off x="7947714" y="945901"/>
        <a:ext cx="3562688" cy="2223196"/>
      </dsp:txXfrm>
    </dsp:sp>
    <dsp:sp modelId="{9FF1D706-F466-4D11-AFBD-7FD065AC78B1}">
      <dsp:nvSpPr>
        <dsp:cNvPr id="0" name=""/>
        <dsp:cNvSpPr/>
      </dsp:nvSpPr>
      <dsp:spPr>
        <a:xfrm>
          <a:off x="7878547" y="3499713"/>
          <a:ext cx="3701022" cy="2361530"/>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NL" sz="2700" kern="1200" dirty="0"/>
            <a:t>Nhà nước đóng vai trò chủ đạo và định hướng, xây dựng và hoàn thiện thể chế kinh tế</a:t>
          </a:r>
          <a:endParaRPr lang="en-US" sz="2700" kern="1200" dirty="0"/>
        </a:p>
      </dsp:txBody>
      <dsp:txXfrm>
        <a:off x="7947714" y="3568880"/>
        <a:ext cx="3562688" cy="222319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A89E26-EBD4-4C07-87EA-88863221BE7A}">
      <dsp:nvSpPr>
        <dsp:cNvPr id="0" name=""/>
        <dsp:cNvSpPr/>
      </dsp:nvSpPr>
      <dsp:spPr>
        <a:xfrm>
          <a:off x="3371168" y="2016502"/>
          <a:ext cx="1385662" cy="1385662"/>
        </a:xfrm>
        <a:prstGeom prst="ellipse">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nl-NL" sz="2200" kern="1200" dirty="0"/>
            <a:t>Thành phần kinh tế</a:t>
          </a:r>
          <a:endParaRPr lang="en-US" sz="2200" kern="1200" dirty="0"/>
        </a:p>
      </dsp:txBody>
      <dsp:txXfrm>
        <a:off x="3574094" y="2219428"/>
        <a:ext cx="979810" cy="979810"/>
      </dsp:txXfrm>
    </dsp:sp>
    <dsp:sp modelId="{0FFA6708-9AC4-499D-8E03-B172D74EE56C}">
      <dsp:nvSpPr>
        <dsp:cNvPr id="0" name=""/>
        <dsp:cNvSpPr/>
      </dsp:nvSpPr>
      <dsp:spPr>
        <a:xfrm rot="16200000">
          <a:off x="3954559" y="1573992"/>
          <a:ext cx="218881"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987391" y="1703709"/>
        <a:ext cx="153217" cy="290655"/>
      </dsp:txXfrm>
    </dsp:sp>
    <dsp:sp modelId="{1B43EAC7-E767-4153-A7CE-2A339776C2E3}">
      <dsp:nvSpPr>
        <dsp:cNvPr id="0" name=""/>
        <dsp:cNvSpPr/>
      </dsp:nvSpPr>
      <dsp:spPr>
        <a:xfrm>
          <a:off x="3197960" y="-172755"/>
          <a:ext cx="1732078" cy="1776274"/>
        </a:xfrm>
        <a:prstGeom prst="ellipse">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Kinh tế nhà nước </a:t>
          </a:r>
          <a:endParaRPr lang="en-US" sz="2400" kern="1200" dirty="0"/>
        </a:p>
      </dsp:txBody>
      <dsp:txXfrm>
        <a:off x="3451617" y="87374"/>
        <a:ext cx="1224764" cy="1256016"/>
      </dsp:txXfrm>
    </dsp:sp>
    <dsp:sp modelId="{97191039-63E7-4BDA-9DF6-C5D7905918DA}">
      <dsp:nvSpPr>
        <dsp:cNvPr id="0" name=""/>
        <dsp:cNvSpPr/>
      </dsp:nvSpPr>
      <dsp:spPr>
        <a:xfrm>
          <a:off x="4852549" y="2467120"/>
          <a:ext cx="230593"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852549" y="2564005"/>
        <a:ext cx="161415" cy="290655"/>
      </dsp:txXfrm>
    </dsp:sp>
    <dsp:sp modelId="{A6564926-DD8A-443D-8EC1-9966A7916138}">
      <dsp:nvSpPr>
        <dsp:cNvPr id="0" name=""/>
        <dsp:cNvSpPr/>
      </dsp:nvSpPr>
      <dsp:spPr>
        <a:xfrm>
          <a:off x="5191913" y="1821196"/>
          <a:ext cx="1732078" cy="1776274"/>
        </a:xfrm>
        <a:prstGeom prst="ellipse">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 kinh tế tập thể</a:t>
          </a:r>
          <a:endParaRPr lang="en-US" sz="2400" kern="1200" dirty="0"/>
        </a:p>
      </dsp:txBody>
      <dsp:txXfrm>
        <a:off x="5445570" y="2081325"/>
        <a:ext cx="1224764" cy="1256016"/>
      </dsp:txXfrm>
    </dsp:sp>
    <dsp:sp modelId="{4E106463-9D75-473B-A577-63F4D86F5003}">
      <dsp:nvSpPr>
        <dsp:cNvPr id="0" name=""/>
        <dsp:cNvSpPr/>
      </dsp:nvSpPr>
      <dsp:spPr>
        <a:xfrm rot="5400000">
          <a:off x="3954559" y="3360248"/>
          <a:ext cx="218881"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987391" y="3424301"/>
        <a:ext cx="153217" cy="290655"/>
      </dsp:txXfrm>
    </dsp:sp>
    <dsp:sp modelId="{51FDE619-9DBA-4CEF-8BE9-882D3CD5B327}">
      <dsp:nvSpPr>
        <dsp:cNvPr id="0" name=""/>
        <dsp:cNvSpPr/>
      </dsp:nvSpPr>
      <dsp:spPr>
        <a:xfrm>
          <a:off x="3197960" y="3815148"/>
          <a:ext cx="1732078" cy="1776274"/>
        </a:xfrm>
        <a:prstGeom prst="ellipse">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kinh tế tư nhân</a:t>
          </a:r>
          <a:endParaRPr lang="en-US" sz="2400" kern="1200" dirty="0"/>
        </a:p>
      </dsp:txBody>
      <dsp:txXfrm>
        <a:off x="3451617" y="4075277"/>
        <a:ext cx="1224764" cy="1256016"/>
      </dsp:txXfrm>
    </dsp:sp>
    <dsp:sp modelId="{B78BBCCC-99C8-4DF7-B776-483301BDC821}">
      <dsp:nvSpPr>
        <dsp:cNvPr id="0" name=""/>
        <dsp:cNvSpPr/>
      </dsp:nvSpPr>
      <dsp:spPr>
        <a:xfrm rot="10800000">
          <a:off x="3044857" y="2467120"/>
          <a:ext cx="230593"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114035" y="2564005"/>
        <a:ext cx="161415" cy="290655"/>
      </dsp:txXfrm>
    </dsp:sp>
    <dsp:sp modelId="{EE68701B-19C7-4E5A-A604-1556D9819376}">
      <dsp:nvSpPr>
        <dsp:cNvPr id="0" name=""/>
        <dsp:cNvSpPr/>
      </dsp:nvSpPr>
      <dsp:spPr>
        <a:xfrm>
          <a:off x="1204008" y="1821196"/>
          <a:ext cx="1732078" cy="1776274"/>
        </a:xfrm>
        <a:prstGeom prst="ellipse">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kinh tế có vốn đầu tư nước ngoài </a:t>
          </a:r>
          <a:endParaRPr lang="en-US" sz="2400" kern="1200" dirty="0"/>
        </a:p>
      </dsp:txBody>
      <dsp:txXfrm>
        <a:off x="1457665" y="2081325"/>
        <a:ext cx="1224764" cy="1256016"/>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3859207" y="2879862"/>
          <a:ext cx="3709957" cy="2884630"/>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i="1" kern="1200" dirty="0"/>
            <a:t>Tiếp tục hoàn thiện thể chế về sở hữu, phát triển các thành phần kinh tế, các loại hình doanh nghiệp</a:t>
          </a:r>
          <a:endParaRPr lang="en-US" sz="2400" kern="1200" dirty="0"/>
        </a:p>
      </dsp:txBody>
      <dsp:txXfrm>
        <a:off x="4402518" y="3302306"/>
        <a:ext cx="2623335" cy="2039742"/>
      </dsp:txXfrm>
    </dsp:sp>
    <dsp:sp modelId="{16C01FB6-A838-4DEF-9B11-8CFFDBB64131}">
      <dsp:nvSpPr>
        <dsp:cNvPr id="0" name=""/>
        <dsp:cNvSpPr/>
      </dsp:nvSpPr>
      <dsp:spPr>
        <a:xfrm rot="16325701">
          <a:off x="5649485" y="2300998"/>
          <a:ext cx="251723" cy="698502"/>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5685863" y="2478431"/>
        <a:ext cx="176206" cy="419102"/>
      </dsp:txXfrm>
    </dsp:sp>
    <dsp:sp modelId="{4C556A06-47E6-448C-8245-CB89643C4519}">
      <dsp:nvSpPr>
        <dsp:cNvPr id="0" name=""/>
        <dsp:cNvSpPr/>
      </dsp:nvSpPr>
      <dsp:spPr>
        <a:xfrm>
          <a:off x="3536415" y="-341931"/>
          <a:ext cx="4596250" cy="2748074"/>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Đẩy nhanh việc xử lý nợ, thoái vốn, cổ phần hoá, cơ cấu lại doanh nghiệp nhà nước; thúc đẩy đổi mới, nâng cao trình độ công nghệ</a:t>
          </a:r>
          <a:endParaRPr lang="en-US" sz="2400" kern="1200" dirty="0"/>
        </a:p>
      </dsp:txBody>
      <dsp:txXfrm>
        <a:off x="4209520" y="60515"/>
        <a:ext cx="3250040" cy="1943182"/>
      </dsp:txXfrm>
    </dsp:sp>
    <dsp:sp modelId="{44554F83-8B3B-4BD7-80E7-3DC7ABE0DD98}">
      <dsp:nvSpPr>
        <dsp:cNvPr id="0" name=""/>
        <dsp:cNvSpPr/>
      </dsp:nvSpPr>
      <dsp:spPr>
        <a:xfrm rot="19980470">
          <a:off x="7360126" y="3058451"/>
          <a:ext cx="298849" cy="698502"/>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365009" y="3218497"/>
        <a:ext cx="209194" cy="419102"/>
      </dsp:txXfrm>
    </dsp:sp>
    <dsp:sp modelId="{5F348F97-374B-4D1E-8BCA-F1046F79A64C}">
      <dsp:nvSpPr>
        <dsp:cNvPr id="0" name=""/>
        <dsp:cNvSpPr/>
      </dsp:nvSpPr>
      <dsp:spPr>
        <a:xfrm>
          <a:off x="7562718" y="1294631"/>
          <a:ext cx="3017881" cy="2634813"/>
        </a:xfrm>
        <a:prstGeom prst="ellipse">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Nhà nước có chính sách hỗ trợ, khuyến khích phát triển các mô hình kinh tế hợp tác</a:t>
          </a:r>
          <a:endParaRPr lang="en-US" sz="2400" kern="1200" dirty="0"/>
        </a:p>
      </dsp:txBody>
      <dsp:txXfrm>
        <a:off x="8004676" y="1680490"/>
        <a:ext cx="2133965" cy="1863095"/>
      </dsp:txXfrm>
    </dsp:sp>
    <dsp:sp modelId="{6369B440-5604-4AF9-89F9-209828C119FA}">
      <dsp:nvSpPr>
        <dsp:cNvPr id="0" name=""/>
        <dsp:cNvSpPr/>
      </dsp:nvSpPr>
      <dsp:spPr>
        <a:xfrm rot="1298284">
          <a:off x="7465456" y="4723612"/>
          <a:ext cx="282141" cy="698502"/>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468438" y="4847706"/>
        <a:ext cx="197499" cy="419102"/>
      </dsp:txXfrm>
    </dsp:sp>
    <dsp:sp modelId="{2892C31E-665D-4103-B546-E2E698F427B4}">
      <dsp:nvSpPr>
        <dsp:cNvPr id="0" name=""/>
        <dsp:cNvSpPr/>
      </dsp:nvSpPr>
      <dsp:spPr>
        <a:xfrm>
          <a:off x="7691657" y="4400923"/>
          <a:ext cx="3369453" cy="2748074"/>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Hoàn thiện thể chế thúc đẩy phát triển kinh tế tư nhân</a:t>
          </a:r>
          <a:endParaRPr lang="en-US" sz="2400" kern="1200" dirty="0"/>
        </a:p>
      </dsp:txBody>
      <dsp:txXfrm>
        <a:off x="8185102" y="4803369"/>
        <a:ext cx="2382563" cy="1943182"/>
      </dsp:txXfrm>
    </dsp:sp>
    <dsp:sp modelId="{438C087D-E062-40A7-8A29-E3C55EB5BBE8}">
      <dsp:nvSpPr>
        <dsp:cNvPr id="0" name=""/>
        <dsp:cNvSpPr/>
      </dsp:nvSpPr>
      <dsp:spPr>
        <a:xfrm rot="9422006">
          <a:off x="3539507" y="4808364"/>
          <a:ext cx="406623" cy="698502"/>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10800000">
        <a:off x="3656659" y="4924265"/>
        <a:ext cx="284636" cy="419102"/>
      </dsp:txXfrm>
    </dsp:sp>
    <dsp:sp modelId="{2B501882-E946-4C6E-AC1B-38355A7F3D3B}">
      <dsp:nvSpPr>
        <dsp:cNvPr id="0" name=""/>
        <dsp:cNvSpPr/>
      </dsp:nvSpPr>
      <dsp:spPr>
        <a:xfrm>
          <a:off x="199340" y="4571292"/>
          <a:ext cx="3369453" cy="2748074"/>
        </a:xfrm>
        <a:prstGeom prst="ellipse">
          <a:avLst/>
        </a:prstGeom>
        <a:solidFill>
          <a:srgbClr val="5F015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Ưu tiên những dự án đầu tư nước ngoài có trình độ công nghệ cao, thân thiện với môi trường</a:t>
          </a:r>
          <a:endParaRPr lang="en-US" sz="2400" kern="1200" dirty="0"/>
        </a:p>
      </dsp:txBody>
      <dsp:txXfrm>
        <a:off x="692785" y="4973738"/>
        <a:ext cx="2382563" cy="1943182"/>
      </dsp:txXfrm>
    </dsp:sp>
    <dsp:sp modelId="{9A841ED1-1CD2-4461-A98A-B0CEBA87A903}">
      <dsp:nvSpPr>
        <dsp:cNvPr id="0" name=""/>
        <dsp:cNvSpPr/>
      </dsp:nvSpPr>
      <dsp:spPr>
        <a:xfrm rot="12244308">
          <a:off x="3769593" y="3160443"/>
          <a:ext cx="251726" cy="698502"/>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10800000">
        <a:off x="3841827" y="3315544"/>
        <a:ext cx="176208" cy="419102"/>
      </dsp:txXfrm>
    </dsp:sp>
    <dsp:sp modelId="{75A8C93A-70E3-4269-A427-C59785F46E7F}">
      <dsp:nvSpPr>
        <dsp:cNvPr id="0" name=""/>
        <dsp:cNvSpPr/>
      </dsp:nvSpPr>
      <dsp:spPr>
        <a:xfrm>
          <a:off x="428879" y="1385518"/>
          <a:ext cx="3473859" cy="2702979"/>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AG" sz="2400" kern="1200" dirty="0"/>
            <a:t>Đ</a:t>
          </a:r>
          <a:r>
            <a:rPr lang="nl-NL" sz="2400" kern="1200" dirty="0"/>
            <a:t>ầu tư vào những ngành, lĩnh vực cần ưu tiên phát triển</a:t>
          </a:r>
          <a:endParaRPr lang="en-US" sz="2400" kern="1200" dirty="0"/>
        </a:p>
      </dsp:txBody>
      <dsp:txXfrm>
        <a:off x="937614" y="1781360"/>
        <a:ext cx="2456389" cy="1911295"/>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2878617" y="3816239"/>
          <a:ext cx="2813845" cy="2772689"/>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i="1" kern="1200" dirty="0"/>
            <a:t>Phát triển đồng bộ các yếu tố thị trường và các loại thị trường</a:t>
          </a:r>
          <a:endParaRPr lang="en-US" sz="2400" kern="1200" dirty="0"/>
        </a:p>
      </dsp:txBody>
      <dsp:txXfrm>
        <a:off x="3290695" y="4222290"/>
        <a:ext cx="1989689" cy="1960587"/>
      </dsp:txXfrm>
    </dsp:sp>
    <dsp:sp modelId="{16C01FB6-A838-4DEF-9B11-8CFFDBB64131}">
      <dsp:nvSpPr>
        <dsp:cNvPr id="0" name=""/>
        <dsp:cNvSpPr/>
      </dsp:nvSpPr>
      <dsp:spPr>
        <a:xfrm rot="14213100">
          <a:off x="2703756" y="3105273"/>
          <a:ext cx="821142" cy="60340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10800000">
        <a:off x="2843715" y="3301764"/>
        <a:ext cx="640120" cy="362044"/>
      </dsp:txXfrm>
    </dsp:sp>
    <dsp:sp modelId="{4C556A06-47E6-448C-8245-CB89643C4519}">
      <dsp:nvSpPr>
        <dsp:cNvPr id="0" name=""/>
        <dsp:cNvSpPr/>
      </dsp:nvSpPr>
      <dsp:spPr>
        <a:xfrm>
          <a:off x="251679" y="-118989"/>
          <a:ext cx="3150244" cy="3104066"/>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Thực hiện nhất quán cơ chế giá thị trường đối với hàng hoá, dịch vụ, kể cả các dịch vụ công cơ bản</a:t>
          </a:r>
          <a:endParaRPr lang="en-US" sz="2400" kern="1200" dirty="0"/>
        </a:p>
      </dsp:txBody>
      <dsp:txXfrm>
        <a:off x="713022" y="335591"/>
        <a:ext cx="2227558" cy="2194906"/>
      </dsp:txXfrm>
    </dsp:sp>
    <dsp:sp modelId="{E22B578B-A2AF-43D7-89D9-73B92A4A82BC}">
      <dsp:nvSpPr>
        <dsp:cNvPr id="0" name=""/>
        <dsp:cNvSpPr/>
      </dsp:nvSpPr>
      <dsp:spPr>
        <a:xfrm rot="18617064">
          <a:off x="5263449" y="3257929"/>
          <a:ext cx="829291" cy="60340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5295437" y="3447656"/>
        <a:ext cx="648269" cy="362044"/>
      </dsp:txXfrm>
    </dsp:sp>
    <dsp:sp modelId="{D943BBCC-B42E-4F4A-8E7C-CF280E604A91}">
      <dsp:nvSpPr>
        <dsp:cNvPr id="0" name=""/>
        <dsp:cNvSpPr/>
      </dsp:nvSpPr>
      <dsp:spPr>
        <a:xfrm>
          <a:off x="5548024" y="200806"/>
          <a:ext cx="3356432" cy="3064614"/>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Phát triển đồng bộ, nâng cao hiệu quả hoạt động của các thị trường tài chính, tiền tệ, thị trường chứng khoán</a:t>
          </a:r>
          <a:endParaRPr lang="en-US" sz="2400" kern="1200" dirty="0"/>
        </a:p>
      </dsp:txBody>
      <dsp:txXfrm>
        <a:off x="6039562" y="649608"/>
        <a:ext cx="2373356" cy="2167010"/>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2701334" y="600916"/>
          <a:ext cx="2958569" cy="2737680"/>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i="1" kern="1200" dirty="0"/>
            <a:t>Đẩy mạnh, nâng cao hiệu quả hội nhập kinh tế quốc tế</a:t>
          </a:r>
          <a:endParaRPr lang="en-US" sz="2400" kern="1200" dirty="0"/>
        </a:p>
      </dsp:txBody>
      <dsp:txXfrm>
        <a:off x="3134606" y="1001840"/>
        <a:ext cx="2092025" cy="1935832"/>
      </dsp:txXfrm>
    </dsp:sp>
    <dsp:sp modelId="{16C01FB6-A838-4DEF-9B11-8CFFDBB64131}">
      <dsp:nvSpPr>
        <dsp:cNvPr id="0" name=""/>
        <dsp:cNvSpPr/>
      </dsp:nvSpPr>
      <dsp:spPr>
        <a:xfrm rot="7800364">
          <a:off x="3014579" y="2916031"/>
          <a:ext cx="237705" cy="602892"/>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10800000">
        <a:off x="3073156" y="3009298"/>
        <a:ext cx="166394" cy="361736"/>
      </dsp:txXfrm>
    </dsp:sp>
    <dsp:sp modelId="{4C556A06-47E6-448C-8245-CB89643C4519}">
      <dsp:nvSpPr>
        <dsp:cNvPr id="0" name=""/>
        <dsp:cNvSpPr/>
      </dsp:nvSpPr>
      <dsp:spPr>
        <a:xfrm>
          <a:off x="0" y="3063042"/>
          <a:ext cx="3733711" cy="3327114"/>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Chủ động, tích cực hội nhập kinh tế quốc tế; đa dạng hóa, đa phương hóa quan hệ kinh tế quốc tế, tránh lệ thuộc vào một thị trường</a:t>
          </a:r>
          <a:endParaRPr lang="en-US" sz="2400" kern="1200" dirty="0"/>
        </a:p>
      </dsp:txBody>
      <dsp:txXfrm>
        <a:off x="546789" y="3550287"/>
        <a:ext cx="2640133" cy="2352624"/>
      </dsp:txXfrm>
    </dsp:sp>
    <dsp:sp modelId="{0DE0E453-5BA2-46BD-96D9-97605E9A7EB3}">
      <dsp:nvSpPr>
        <dsp:cNvPr id="0" name=""/>
        <dsp:cNvSpPr/>
      </dsp:nvSpPr>
      <dsp:spPr>
        <a:xfrm rot="2670022">
          <a:off x="5260169" y="2939807"/>
          <a:ext cx="428636" cy="602892"/>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5278606" y="3015319"/>
        <a:ext cx="300045" cy="361736"/>
      </dsp:txXfrm>
    </dsp:sp>
    <dsp:sp modelId="{38915431-6627-4E64-932A-D39B31A05661}">
      <dsp:nvSpPr>
        <dsp:cNvPr id="0" name=""/>
        <dsp:cNvSpPr/>
      </dsp:nvSpPr>
      <dsp:spPr>
        <a:xfrm>
          <a:off x="5059153" y="3171043"/>
          <a:ext cx="3915111" cy="3171532"/>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Rà soát, hoàn thiện hệ thống pháp luật, cơ chế, chính sách nhằm thực thi có hiệu quả các hiệp định thương mại tự do mà Việt Nam đã ký kết</a:t>
          </a:r>
          <a:endParaRPr lang="en-US" sz="2400" kern="1200" dirty="0"/>
        </a:p>
      </dsp:txBody>
      <dsp:txXfrm>
        <a:off x="5632508" y="3635503"/>
        <a:ext cx="2768401" cy="2242612"/>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7BD54-FCBA-4E9F-84EB-CD8E783B264A}">
      <dsp:nvSpPr>
        <dsp:cNvPr id="0" name=""/>
        <dsp:cNvSpPr/>
      </dsp:nvSpPr>
      <dsp:spPr>
        <a:xfrm>
          <a:off x="0" y="504283"/>
          <a:ext cx="79608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241EBF9-A79A-4A97-B831-46F66B4AE987}">
      <dsp:nvSpPr>
        <dsp:cNvPr id="0" name=""/>
        <dsp:cNvSpPr/>
      </dsp:nvSpPr>
      <dsp:spPr>
        <a:xfrm>
          <a:off x="378994" y="17203"/>
          <a:ext cx="7579888"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630" tIns="0" rIns="210630" bIns="0" numCol="1" spcCol="1270" anchor="ctr" anchorCtr="0">
          <a:noAutofit/>
        </a:bodyPr>
        <a:lstStyle/>
        <a:p>
          <a:pPr marL="0" lvl="0" indent="0" algn="l" defTabSz="1066800">
            <a:lnSpc>
              <a:spcPct val="90000"/>
            </a:lnSpc>
            <a:spcBef>
              <a:spcPct val="0"/>
            </a:spcBef>
            <a:spcAft>
              <a:spcPct val="35000"/>
            </a:spcAft>
            <a:buNone/>
          </a:pPr>
          <a:r>
            <a:rPr lang="nl-NL" sz="2400" kern="1200" dirty="0"/>
            <a:t>Xây dựng, thực hiện các chính sách phù hợp với các giai tầng xã hội</a:t>
          </a:r>
          <a:endParaRPr lang="en-US" sz="2400" kern="1200" dirty="0"/>
        </a:p>
      </dsp:txBody>
      <dsp:txXfrm>
        <a:off x="426549" y="64758"/>
        <a:ext cx="7484778" cy="879050"/>
      </dsp:txXfrm>
    </dsp:sp>
    <dsp:sp modelId="{1B3A5D79-2AAE-406F-B92F-78E4E051D80E}">
      <dsp:nvSpPr>
        <dsp:cNvPr id="0" name=""/>
        <dsp:cNvSpPr/>
      </dsp:nvSpPr>
      <dsp:spPr>
        <a:xfrm>
          <a:off x="0" y="2001163"/>
          <a:ext cx="79608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7328C5-7EFA-4707-A449-085A9996633D}">
      <dsp:nvSpPr>
        <dsp:cNvPr id="0" name=""/>
        <dsp:cNvSpPr/>
      </dsp:nvSpPr>
      <dsp:spPr>
        <a:xfrm>
          <a:off x="378994" y="1514083"/>
          <a:ext cx="7579888"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630" tIns="0" rIns="210630" bIns="0" numCol="1" spcCol="1270" anchor="ctr" anchorCtr="0">
          <a:noAutofit/>
        </a:bodyPr>
        <a:lstStyle/>
        <a:p>
          <a:pPr marL="0" lvl="0" indent="0" algn="l" defTabSz="1066800">
            <a:lnSpc>
              <a:spcPct val="90000"/>
            </a:lnSpc>
            <a:spcBef>
              <a:spcPct val="0"/>
            </a:spcBef>
            <a:spcAft>
              <a:spcPct val="35000"/>
            </a:spcAft>
            <a:buNone/>
          </a:pPr>
          <a:r>
            <a:rPr lang="nl-NL" sz="2400" kern="1200"/>
            <a:t>Quan tâm thích đáng đến các tầng lớp, bộ phận yếu thế trong xã hội</a:t>
          </a:r>
          <a:endParaRPr lang="en-US" sz="2400" kern="1200" dirty="0"/>
        </a:p>
      </dsp:txBody>
      <dsp:txXfrm>
        <a:off x="426549" y="1561638"/>
        <a:ext cx="7484778" cy="879050"/>
      </dsp:txXfrm>
    </dsp:sp>
    <dsp:sp modelId="{D1ACF473-A676-4AC2-B278-5CDD759E9C17}">
      <dsp:nvSpPr>
        <dsp:cNvPr id="0" name=""/>
        <dsp:cNvSpPr/>
      </dsp:nvSpPr>
      <dsp:spPr>
        <a:xfrm>
          <a:off x="0" y="3498043"/>
          <a:ext cx="79608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378994" y="3010963"/>
          <a:ext cx="7579888"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630" tIns="0" rIns="210630" bIns="0" numCol="1" spcCol="1270" anchor="ctr" anchorCtr="0">
          <a:noAutofit/>
        </a:bodyPr>
        <a:lstStyle/>
        <a:p>
          <a:pPr marL="0" lvl="0" indent="0" algn="l" defTabSz="1066800">
            <a:lnSpc>
              <a:spcPct val="90000"/>
            </a:lnSpc>
            <a:spcBef>
              <a:spcPct val="0"/>
            </a:spcBef>
            <a:spcAft>
              <a:spcPct val="35000"/>
            </a:spcAft>
            <a:buNone/>
          </a:pPr>
          <a:r>
            <a:rPr lang="nl-NL" sz="2400" kern="1200"/>
            <a:t>Đẩy mạnh các giải pháp đấu tranh phòng, chống tội phạm và tệ nạn xã hội</a:t>
          </a:r>
          <a:endParaRPr lang="en-US" sz="2400" kern="1200" dirty="0"/>
        </a:p>
      </dsp:txBody>
      <dsp:txXfrm>
        <a:off x="426549" y="3058518"/>
        <a:ext cx="7484778" cy="879050"/>
      </dsp:txXfrm>
    </dsp:sp>
    <dsp:sp modelId="{355B0C9A-C047-4E16-A4A4-5049E717B359}">
      <dsp:nvSpPr>
        <dsp:cNvPr id="0" name=""/>
        <dsp:cNvSpPr/>
      </dsp:nvSpPr>
      <dsp:spPr>
        <a:xfrm>
          <a:off x="0" y="4994923"/>
          <a:ext cx="79608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378994" y="4507843"/>
          <a:ext cx="7579888"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630" tIns="0" rIns="210630" bIns="0" numCol="1" spcCol="1270" anchor="ctr" anchorCtr="0">
          <a:noAutofit/>
        </a:bodyPr>
        <a:lstStyle/>
        <a:p>
          <a:pPr marL="0" lvl="0" indent="0" algn="l" defTabSz="1066800">
            <a:lnSpc>
              <a:spcPct val="90000"/>
            </a:lnSpc>
            <a:spcBef>
              <a:spcPct val="0"/>
            </a:spcBef>
            <a:spcAft>
              <a:spcPct val="35000"/>
            </a:spcAft>
            <a:buNone/>
          </a:pPr>
          <a:r>
            <a:rPr lang="nl-NL" sz="2400" kern="1200" dirty="0"/>
            <a:t>Gắn kết chặt chẽ chính sách kinh tế với chính sách xã hội</a:t>
          </a:r>
          <a:endParaRPr lang="en-US" sz="2400" kern="1200" dirty="0"/>
        </a:p>
      </dsp:txBody>
      <dsp:txXfrm>
        <a:off x="426549" y="4555398"/>
        <a:ext cx="7484778" cy="87905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CF473-A676-4AC2-B278-5CDD759E9C17}">
      <dsp:nvSpPr>
        <dsp:cNvPr id="0" name=""/>
        <dsp:cNvSpPr/>
      </dsp:nvSpPr>
      <dsp:spPr>
        <a:xfrm>
          <a:off x="0" y="630262"/>
          <a:ext cx="7672743"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365279" y="39862"/>
          <a:ext cx="7305582" cy="11808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008" tIns="0" rIns="203008" bIns="0" numCol="1" spcCol="1270" anchor="ctr" anchorCtr="0">
          <a:noAutofit/>
        </a:bodyPr>
        <a:lstStyle/>
        <a:p>
          <a:pPr marL="0" lvl="0" indent="0" algn="l" defTabSz="1066800">
            <a:lnSpc>
              <a:spcPct val="90000"/>
            </a:lnSpc>
            <a:spcBef>
              <a:spcPct val="0"/>
            </a:spcBef>
            <a:spcAft>
              <a:spcPct val="35000"/>
            </a:spcAft>
            <a:buNone/>
          </a:pPr>
          <a:r>
            <a:rPr lang="nl-NL" sz="2400" kern="1200"/>
            <a:t>Giải quyết tốt lao động, việc làm và thu nhập cho người lao động, bảo đảm an sinh xã hội. </a:t>
          </a:r>
          <a:endParaRPr lang="en-US" sz="2400" kern="1200" dirty="0"/>
        </a:p>
      </dsp:txBody>
      <dsp:txXfrm>
        <a:off x="422921" y="97504"/>
        <a:ext cx="7190298" cy="1065516"/>
      </dsp:txXfrm>
    </dsp:sp>
    <dsp:sp modelId="{355B0C9A-C047-4E16-A4A4-5049E717B359}">
      <dsp:nvSpPr>
        <dsp:cNvPr id="0" name=""/>
        <dsp:cNvSpPr/>
      </dsp:nvSpPr>
      <dsp:spPr>
        <a:xfrm>
          <a:off x="0" y="2444662"/>
          <a:ext cx="7672743"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365279" y="1854262"/>
          <a:ext cx="7305582" cy="11808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008" tIns="0" rIns="203008" bIns="0" numCol="1" spcCol="1270" anchor="ctr" anchorCtr="0">
          <a:noAutofit/>
        </a:bodyPr>
        <a:lstStyle/>
        <a:p>
          <a:pPr marL="0" lvl="0" indent="0" algn="l" defTabSz="1066800">
            <a:lnSpc>
              <a:spcPct val="90000"/>
            </a:lnSpc>
            <a:spcBef>
              <a:spcPct val="0"/>
            </a:spcBef>
            <a:spcAft>
              <a:spcPct val="35000"/>
            </a:spcAft>
            <a:buNone/>
          </a:pPr>
          <a:r>
            <a:rPr lang="nl-NL" sz="2400" kern="1200" dirty="0"/>
            <a:t>Đổi mới chính sách giảm nghèo theo hướng tập trung, hiệu quả và tiếp cận phương pháp đo lường nghèo đa chiều nhằm bảo đảm an sinh xã hội</a:t>
          </a:r>
          <a:endParaRPr lang="en-US" sz="2400" kern="1200" dirty="0"/>
        </a:p>
      </dsp:txBody>
      <dsp:txXfrm>
        <a:off x="422921" y="1911904"/>
        <a:ext cx="7190298" cy="1065516"/>
      </dsp:txXfrm>
    </dsp:sp>
    <dsp:sp modelId="{EF3641C5-D19C-410E-B66C-D7970F3A244E}">
      <dsp:nvSpPr>
        <dsp:cNvPr id="0" name=""/>
        <dsp:cNvSpPr/>
      </dsp:nvSpPr>
      <dsp:spPr>
        <a:xfrm>
          <a:off x="0" y="4259062"/>
          <a:ext cx="7672743"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E5977D-8BF7-44A7-9761-40D929FE3042}">
      <dsp:nvSpPr>
        <dsp:cNvPr id="0" name=""/>
        <dsp:cNvSpPr/>
      </dsp:nvSpPr>
      <dsp:spPr>
        <a:xfrm>
          <a:off x="379890" y="3668662"/>
          <a:ext cx="7286941" cy="11808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008" tIns="0" rIns="203008" bIns="0" numCol="1" spcCol="1270" anchor="ctr" anchorCtr="0">
          <a:noAutofit/>
        </a:bodyPr>
        <a:lstStyle/>
        <a:p>
          <a:pPr marL="0" lvl="0" indent="0" algn="l" defTabSz="1066800">
            <a:lnSpc>
              <a:spcPct val="90000"/>
            </a:lnSpc>
            <a:spcBef>
              <a:spcPct val="0"/>
            </a:spcBef>
            <a:spcAft>
              <a:spcPct val="35000"/>
            </a:spcAft>
            <a:buNone/>
          </a:pPr>
          <a:r>
            <a:rPr lang="nl-NL" sz="2400" kern="1200" dirty="0"/>
            <a:t>Coi trọng chăm sóc sức khoẻ nhân dân, công tác dân số-kế hoạch hóa gia đình, bảo vệ và chăm sóc sức khoẻ bà mẹ, trẻ em</a:t>
          </a:r>
          <a:endParaRPr lang="en-US" sz="2400" kern="1200" dirty="0"/>
        </a:p>
      </dsp:txBody>
      <dsp:txXfrm>
        <a:off x="437532" y="3726304"/>
        <a:ext cx="7171657" cy="106551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CF473-A676-4AC2-B278-5CDD759E9C17}">
      <dsp:nvSpPr>
        <dsp:cNvPr id="0" name=""/>
        <dsp:cNvSpPr/>
      </dsp:nvSpPr>
      <dsp:spPr>
        <a:xfrm>
          <a:off x="0" y="567282"/>
          <a:ext cx="6982696"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332428" y="80202"/>
          <a:ext cx="6648556"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750" tIns="0" rIns="184750" bIns="0" numCol="1" spcCol="1270" anchor="ctr" anchorCtr="0">
          <a:noAutofit/>
        </a:bodyPr>
        <a:lstStyle/>
        <a:p>
          <a:pPr marL="0" lvl="0" indent="0" algn="l" defTabSz="1066800">
            <a:lnSpc>
              <a:spcPct val="90000"/>
            </a:lnSpc>
            <a:spcBef>
              <a:spcPct val="0"/>
            </a:spcBef>
            <a:spcAft>
              <a:spcPct val="35000"/>
            </a:spcAft>
            <a:buNone/>
          </a:pPr>
          <a:r>
            <a:rPr lang="nl-NL" sz="2400" kern="1200"/>
            <a:t>Tiếp tục đổi mới, hoàn thiện chính sách dân số-kế hoạch hóa gia đình, chế độ thai sản, nghỉ dưỡng</a:t>
          </a:r>
          <a:endParaRPr lang="en-US" sz="2400" kern="1200" dirty="0"/>
        </a:p>
      </dsp:txBody>
      <dsp:txXfrm>
        <a:off x="379983" y="127757"/>
        <a:ext cx="6553446" cy="879050"/>
      </dsp:txXfrm>
    </dsp:sp>
    <dsp:sp modelId="{355B0C9A-C047-4E16-A4A4-5049E717B359}">
      <dsp:nvSpPr>
        <dsp:cNvPr id="0" name=""/>
        <dsp:cNvSpPr/>
      </dsp:nvSpPr>
      <dsp:spPr>
        <a:xfrm>
          <a:off x="0" y="2064162"/>
          <a:ext cx="6982696"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332428" y="1577082"/>
          <a:ext cx="6648556"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750" tIns="0" rIns="184750" bIns="0" numCol="1" spcCol="1270" anchor="ctr" anchorCtr="0">
          <a:noAutofit/>
        </a:bodyPr>
        <a:lstStyle/>
        <a:p>
          <a:pPr marL="0" lvl="0" indent="0" algn="l" defTabSz="1066800">
            <a:lnSpc>
              <a:spcPct val="90000"/>
            </a:lnSpc>
            <a:spcBef>
              <a:spcPct val="0"/>
            </a:spcBef>
            <a:spcAft>
              <a:spcPct val="35000"/>
            </a:spcAft>
            <a:buNone/>
          </a:pPr>
          <a:r>
            <a:rPr lang="nl-NL" sz="2400" kern="1200" dirty="0"/>
            <a:t>Huy động các nguồn lực, tiếp tục xây dựng, phát triển hệ thống bệnh viện, trạm y tế</a:t>
          </a:r>
          <a:endParaRPr lang="en-US" sz="2400" kern="1200" dirty="0"/>
        </a:p>
      </dsp:txBody>
      <dsp:txXfrm>
        <a:off x="379983" y="1624637"/>
        <a:ext cx="6553446" cy="879050"/>
      </dsp:txXfrm>
    </dsp:sp>
    <dsp:sp modelId="{EF3641C5-D19C-410E-B66C-D7970F3A244E}">
      <dsp:nvSpPr>
        <dsp:cNvPr id="0" name=""/>
        <dsp:cNvSpPr/>
      </dsp:nvSpPr>
      <dsp:spPr>
        <a:xfrm>
          <a:off x="0" y="3561042"/>
          <a:ext cx="6982696"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E5977D-8BF7-44A7-9761-40D929FE3042}">
      <dsp:nvSpPr>
        <dsp:cNvPr id="0" name=""/>
        <dsp:cNvSpPr/>
      </dsp:nvSpPr>
      <dsp:spPr>
        <a:xfrm>
          <a:off x="345725" y="3073962"/>
          <a:ext cx="6631591"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750" tIns="0" rIns="184750" bIns="0" numCol="1" spcCol="1270" anchor="ctr" anchorCtr="0">
          <a:noAutofit/>
        </a:bodyPr>
        <a:lstStyle/>
        <a:p>
          <a:pPr marL="0" lvl="0" indent="0" algn="l" defTabSz="1066800">
            <a:lnSpc>
              <a:spcPct val="90000"/>
            </a:lnSpc>
            <a:spcBef>
              <a:spcPct val="0"/>
            </a:spcBef>
            <a:spcAft>
              <a:spcPct val="35000"/>
            </a:spcAft>
            <a:buNone/>
          </a:pPr>
          <a:r>
            <a:rPr lang="nl-NL" sz="2400" kern="1200" dirty="0"/>
            <a:t>Có chính sách hợp lý trong đào tạo, bồi dưỡng, luân chuyển và đãi ngộ thỏa đáng đối với đội ngũ cán bộ y tế. </a:t>
          </a:r>
          <a:endParaRPr lang="en-US" sz="2400" kern="1200" dirty="0"/>
        </a:p>
      </dsp:txBody>
      <dsp:txXfrm>
        <a:off x="393280" y="3121517"/>
        <a:ext cx="6536481" cy="879050"/>
      </dsp:txXfrm>
    </dsp:sp>
    <dsp:sp modelId="{DF9843B9-72F9-42DA-8676-82DC60AC833E}">
      <dsp:nvSpPr>
        <dsp:cNvPr id="0" name=""/>
        <dsp:cNvSpPr/>
      </dsp:nvSpPr>
      <dsp:spPr>
        <a:xfrm>
          <a:off x="0" y="5057922"/>
          <a:ext cx="6982696"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160E39-114B-49B0-A098-AF88F4D06EDC}">
      <dsp:nvSpPr>
        <dsp:cNvPr id="0" name=""/>
        <dsp:cNvSpPr/>
      </dsp:nvSpPr>
      <dsp:spPr>
        <a:xfrm>
          <a:off x="349134" y="4570842"/>
          <a:ext cx="6284014"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750" tIns="0" rIns="184750" bIns="0" numCol="1" spcCol="1270" anchor="ctr" anchorCtr="0">
          <a:noAutofit/>
        </a:bodyPr>
        <a:lstStyle/>
        <a:p>
          <a:pPr marL="0" lvl="0" indent="0" algn="l" defTabSz="1066800">
            <a:lnSpc>
              <a:spcPct val="90000"/>
            </a:lnSpc>
            <a:spcBef>
              <a:spcPct val="0"/>
            </a:spcBef>
            <a:spcAft>
              <a:spcPct val="35000"/>
            </a:spcAft>
            <a:buNone/>
          </a:pPr>
          <a:r>
            <a:rPr lang="nl-NL" sz="2400" kern="1200"/>
            <a:t>Phát triển thể dục, thể thao toàn dân để góp phần nâng cao sức khoẻ cho nhân dân</a:t>
          </a:r>
          <a:endParaRPr lang="en-US" sz="2400" kern="1200" dirty="0"/>
        </a:p>
      </dsp:txBody>
      <dsp:txXfrm>
        <a:off x="396689" y="4618397"/>
        <a:ext cx="6188904" cy="87905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B9DD44-DD23-4AA7-B850-1B66BBFFBD57}">
      <dsp:nvSpPr>
        <dsp:cNvPr id="0" name=""/>
        <dsp:cNvSpPr/>
      </dsp:nvSpPr>
      <dsp:spPr>
        <a:xfrm>
          <a:off x="434398" y="324641"/>
          <a:ext cx="10297742" cy="491888"/>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solidFill>
                <a:srgbClr val="5F0154"/>
              </a:solidFill>
            </a:rPr>
            <a:t>a) Xây dựng con người Việt Nam phát triển toàn diện</a:t>
          </a:r>
          <a:endParaRPr lang="en-US" sz="2400" kern="1200" dirty="0">
            <a:solidFill>
              <a:srgbClr val="5F0154"/>
            </a:solidFill>
          </a:endParaRPr>
        </a:p>
      </dsp:txBody>
      <dsp:txXfrm>
        <a:off x="434398" y="324641"/>
        <a:ext cx="10297742" cy="491888"/>
      </dsp:txXfrm>
    </dsp:sp>
    <dsp:sp modelId="{448898D1-52A9-4131-BF03-49E830D7BCC2}">
      <dsp:nvSpPr>
        <dsp:cNvPr id="0" name=""/>
        <dsp:cNvSpPr/>
      </dsp:nvSpPr>
      <dsp:spPr>
        <a:xfrm>
          <a:off x="77849" y="214037"/>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B59F12-5525-42DA-945D-090FF64EB1AC}">
      <dsp:nvSpPr>
        <dsp:cNvPr id="0" name=""/>
        <dsp:cNvSpPr/>
      </dsp:nvSpPr>
      <dsp:spPr>
        <a:xfrm>
          <a:off x="903654" y="1175630"/>
          <a:ext cx="9828486" cy="501124"/>
        </a:xfrm>
        <a:prstGeom prst="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t>b) Xây dựng môi trường văn hóa lành mạnh</a:t>
          </a:r>
          <a:endParaRPr lang="en-US" sz="2400" kern="1200" dirty="0"/>
        </a:p>
      </dsp:txBody>
      <dsp:txXfrm>
        <a:off x="903654" y="1175630"/>
        <a:ext cx="9828486" cy="501124"/>
      </dsp:txXfrm>
    </dsp:sp>
    <dsp:sp modelId="{EAED475D-DC32-4BB8-8338-B36467CED77C}">
      <dsp:nvSpPr>
        <dsp:cNvPr id="0" name=""/>
        <dsp:cNvSpPr/>
      </dsp:nvSpPr>
      <dsp:spPr>
        <a:xfrm>
          <a:off x="547106" y="1069644"/>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E917A-A81B-4E1E-9905-6E25EBE1E809}">
      <dsp:nvSpPr>
        <dsp:cNvPr id="0" name=""/>
        <dsp:cNvSpPr/>
      </dsp:nvSpPr>
      <dsp:spPr>
        <a:xfrm>
          <a:off x="1118233" y="2037624"/>
          <a:ext cx="9613906" cy="488351"/>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t>c) Xây dựng văn hóa trong chính trị và kinh tế</a:t>
          </a:r>
          <a:endParaRPr lang="en-US" sz="2400" kern="1200" dirty="0"/>
        </a:p>
      </dsp:txBody>
      <dsp:txXfrm>
        <a:off x="1118233" y="2037624"/>
        <a:ext cx="9613906" cy="488351"/>
      </dsp:txXfrm>
    </dsp:sp>
    <dsp:sp modelId="{8C03156E-255C-45AC-B01F-98DC31F4FC4F}">
      <dsp:nvSpPr>
        <dsp:cNvPr id="0" name=""/>
        <dsp:cNvSpPr/>
      </dsp:nvSpPr>
      <dsp:spPr>
        <a:xfrm>
          <a:off x="761685" y="1925252"/>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CF5F23-6EF3-4130-8C22-6635BA76139A}">
      <dsp:nvSpPr>
        <dsp:cNvPr id="0" name=""/>
        <dsp:cNvSpPr/>
      </dsp:nvSpPr>
      <dsp:spPr>
        <a:xfrm>
          <a:off x="1118233" y="2851627"/>
          <a:ext cx="9613906" cy="570477"/>
        </a:xfrm>
        <a:prstGeom prst="rect">
          <a:avLst/>
        </a:prstGeom>
        <a:solidFill>
          <a:srgbClr val="5F015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dirty="0"/>
            <a:t>d)</a:t>
          </a:r>
          <a:r>
            <a:rPr lang="nl-NL" sz="2400" b="1" i="1" kern="1200" dirty="0"/>
            <a:t>Nâng cao chất lượng, hiệu quả hoạt động văn hóa</a:t>
          </a:r>
          <a:endParaRPr lang="en-US" sz="2400" kern="1200" dirty="0"/>
        </a:p>
      </dsp:txBody>
      <dsp:txXfrm>
        <a:off x="1118233" y="2851627"/>
        <a:ext cx="9613906" cy="570477"/>
      </dsp:txXfrm>
    </dsp:sp>
    <dsp:sp modelId="{06021933-7D24-4678-9077-00E5518E0D6B}">
      <dsp:nvSpPr>
        <dsp:cNvPr id="0" name=""/>
        <dsp:cNvSpPr/>
      </dsp:nvSpPr>
      <dsp:spPr>
        <a:xfrm>
          <a:off x="761685" y="2780318"/>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8F70DB-B2AA-4CA8-A602-5BDE73B6712D}">
      <dsp:nvSpPr>
        <dsp:cNvPr id="0" name=""/>
        <dsp:cNvSpPr/>
      </dsp:nvSpPr>
      <dsp:spPr>
        <a:xfrm>
          <a:off x="903654" y="3707235"/>
          <a:ext cx="9828486" cy="570477"/>
        </a:xfrm>
        <a:prstGeom prst="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solidFill>
                <a:srgbClr val="5F0154"/>
              </a:solidFill>
            </a:rPr>
            <a:t>e) Phát triển công nghiệp văn hóa đi đôi với xây dựng, hoàn thiện thị trường văn hóa </a:t>
          </a:r>
          <a:endParaRPr lang="en-US" sz="2400" kern="1200" dirty="0">
            <a:solidFill>
              <a:srgbClr val="5F0154"/>
            </a:solidFill>
          </a:endParaRPr>
        </a:p>
      </dsp:txBody>
      <dsp:txXfrm>
        <a:off x="903654" y="3707235"/>
        <a:ext cx="9828486" cy="570477"/>
      </dsp:txXfrm>
    </dsp:sp>
    <dsp:sp modelId="{94A1CB00-584B-4523-8913-537B53FB4C41}">
      <dsp:nvSpPr>
        <dsp:cNvPr id="0" name=""/>
        <dsp:cNvSpPr/>
      </dsp:nvSpPr>
      <dsp:spPr>
        <a:xfrm>
          <a:off x="547106" y="3635925"/>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8D9D5C-88DC-41D9-95A6-A2569A3A1EF4}">
      <dsp:nvSpPr>
        <dsp:cNvPr id="0" name=""/>
        <dsp:cNvSpPr/>
      </dsp:nvSpPr>
      <dsp:spPr>
        <a:xfrm>
          <a:off x="434398" y="4562842"/>
          <a:ext cx="10297742" cy="570477"/>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a:solidFill>
                <a:srgbClr val="5F0154"/>
              </a:solidFill>
            </a:rPr>
            <a:t>g) Chủ động hội nhập quốc tế về văn hóa, tiếp thu tinh hoa văn hóa nhân loại</a:t>
          </a:r>
          <a:endParaRPr lang="en-US" sz="2400" kern="1200" dirty="0">
            <a:solidFill>
              <a:srgbClr val="5F0154"/>
            </a:solidFill>
          </a:endParaRPr>
        </a:p>
      </dsp:txBody>
      <dsp:txXfrm>
        <a:off x="434398" y="4562842"/>
        <a:ext cx="10297742" cy="570477"/>
      </dsp:txXfrm>
    </dsp:sp>
    <dsp:sp modelId="{6C58E7A1-651B-442A-A55C-5435FFBD18C2}">
      <dsp:nvSpPr>
        <dsp:cNvPr id="0" name=""/>
        <dsp:cNvSpPr/>
      </dsp:nvSpPr>
      <dsp:spPr>
        <a:xfrm>
          <a:off x="77849" y="4491533"/>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1AF64C-F353-41DB-B7CB-53E7FE3E65F9}">
      <dsp:nvSpPr>
        <dsp:cNvPr id="0" name=""/>
        <dsp:cNvSpPr/>
      </dsp:nvSpPr>
      <dsp:spPr>
        <a:xfrm>
          <a:off x="996086" y="561205"/>
          <a:ext cx="5183479" cy="1973814"/>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dirty="0"/>
            <a:t>Chăm lo xây dựng con người Việt Nam phát triển toàn diện, trọng tâm là bồi dưỡng tinh thần yêu nước, lòng tự hào dân tộc, đạo đức, lối sống và nhân cách</a:t>
          </a:r>
          <a:endParaRPr lang="en-US" sz="2400" kern="1200" dirty="0"/>
        </a:p>
      </dsp:txBody>
      <dsp:txXfrm>
        <a:off x="996086" y="561205"/>
        <a:ext cx="5183479" cy="1973814"/>
      </dsp:txXfrm>
    </dsp:sp>
    <dsp:sp modelId="{B4D554BF-19FB-4152-B20F-72F91F66715A}">
      <dsp:nvSpPr>
        <dsp:cNvPr id="0" name=""/>
        <dsp:cNvSpPr/>
      </dsp:nvSpPr>
      <dsp:spPr>
        <a:xfrm>
          <a:off x="28583" y="580610"/>
          <a:ext cx="1935005" cy="1935005"/>
        </a:xfrm>
        <a:prstGeom prst="ellipse">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62A88A-0CFB-4EB9-8A80-B39F1352A622}">
      <dsp:nvSpPr>
        <dsp:cNvPr id="0" name=""/>
        <dsp:cNvSpPr/>
      </dsp:nvSpPr>
      <dsp:spPr>
        <a:xfrm>
          <a:off x="996086" y="2828158"/>
          <a:ext cx="5183479" cy="2084790"/>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dirty="0"/>
            <a:t>Tạo chuyển biến mạnh mẽ về nhận thức, ý thức tôn trọng pháp luật, mọi người Việt Nam đều hiểu biết sâu sắc, tự hào, tôn vinh lịch sử, văn hóa dân tộc. </a:t>
          </a:r>
          <a:endParaRPr lang="en-US" sz="2400" kern="1200" dirty="0"/>
        </a:p>
      </dsp:txBody>
      <dsp:txXfrm>
        <a:off x="996086" y="2828158"/>
        <a:ext cx="5183479" cy="2084790"/>
      </dsp:txXfrm>
    </dsp:sp>
    <dsp:sp modelId="{0C343591-F2AF-4DAC-AE7C-BFE0F12DD638}">
      <dsp:nvSpPr>
        <dsp:cNvPr id="0" name=""/>
        <dsp:cNvSpPr/>
      </dsp:nvSpPr>
      <dsp:spPr>
        <a:xfrm>
          <a:off x="28583" y="2903050"/>
          <a:ext cx="1935005" cy="1935005"/>
        </a:xfrm>
        <a:prstGeom prst="ellipse">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1AF64C-F353-41DB-B7CB-53E7FE3E65F9}">
      <dsp:nvSpPr>
        <dsp:cNvPr id="0" name=""/>
        <dsp:cNvSpPr/>
      </dsp:nvSpPr>
      <dsp:spPr>
        <a:xfrm>
          <a:off x="996086" y="774110"/>
          <a:ext cx="6202751" cy="1548004"/>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a:t>Hướng các hoạt động văn hóa, giáo dục, khoa học vào việc xây dựng con người có thế giới quan khoa học, hướng tới chân-thiện-mỹ</a:t>
          </a:r>
          <a:endParaRPr lang="en-US" sz="2400" kern="1200" dirty="0"/>
        </a:p>
      </dsp:txBody>
      <dsp:txXfrm>
        <a:off x="996086" y="774110"/>
        <a:ext cx="6202751" cy="1548004"/>
      </dsp:txXfrm>
    </dsp:sp>
    <dsp:sp modelId="{B4D554BF-19FB-4152-B20F-72F91F66715A}">
      <dsp:nvSpPr>
        <dsp:cNvPr id="0" name=""/>
        <dsp:cNvSpPr/>
      </dsp:nvSpPr>
      <dsp:spPr>
        <a:xfrm>
          <a:off x="28583" y="580610"/>
          <a:ext cx="1935005" cy="1935005"/>
        </a:xfrm>
        <a:prstGeom prst="ellipse">
          <a:avLst/>
        </a:prstGeom>
        <a:solidFill>
          <a:srgbClr val="0000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77ECF55-BDD2-48A9-9882-B73D957E701A}">
      <dsp:nvSpPr>
        <dsp:cNvPr id="0" name=""/>
        <dsp:cNvSpPr/>
      </dsp:nvSpPr>
      <dsp:spPr>
        <a:xfrm>
          <a:off x="996086" y="2883809"/>
          <a:ext cx="6202751" cy="1973489"/>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dirty="0"/>
            <a:t>Nâng cao trí lực, bồi dưỡng tri thức cho con người Việt Nam đáp ứng yêu cầu của nền kinh tế thị trường định hướng xã hội chủ nghĩa và hội nhập quốc tế</a:t>
          </a:r>
          <a:endParaRPr lang="en-US" sz="2400" kern="1200" dirty="0"/>
        </a:p>
      </dsp:txBody>
      <dsp:txXfrm>
        <a:off x="996086" y="2883809"/>
        <a:ext cx="6202751" cy="1973489"/>
      </dsp:txXfrm>
    </dsp:sp>
    <dsp:sp modelId="{3D2DC564-4AF9-4789-A274-D4A9C4A417CB}">
      <dsp:nvSpPr>
        <dsp:cNvPr id="0" name=""/>
        <dsp:cNvSpPr/>
      </dsp:nvSpPr>
      <dsp:spPr>
        <a:xfrm>
          <a:off x="28583" y="2903050"/>
          <a:ext cx="1935005" cy="1935005"/>
        </a:xfrm>
        <a:prstGeom prst="ellipse">
          <a:avLst/>
        </a:prstGeom>
        <a:solidFill>
          <a:srgbClr val="0000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82929" y="-946206"/>
          <a:ext cx="7362215" cy="7362215"/>
        </a:xfrm>
        <a:prstGeom prst="blockArc">
          <a:avLst>
            <a:gd name="adj1" fmla="val 18900000"/>
            <a:gd name="adj2" fmla="val 2700000"/>
            <a:gd name="adj3" fmla="val 29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3BCD12-20E0-4044-B5C9-274B25E3B892}">
      <dsp:nvSpPr>
        <dsp:cNvPr id="0" name=""/>
        <dsp:cNvSpPr/>
      </dsp:nvSpPr>
      <dsp:spPr>
        <a:xfrm>
          <a:off x="759208" y="463615"/>
          <a:ext cx="8678632" cy="1260691"/>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833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rPr>
            <a:t>Xây dựng và phát huy lối sống “</a:t>
          </a:r>
          <a:r>
            <a:rPr lang="nl-NL" sz="2400" i="1" kern="1200" dirty="0">
              <a:solidFill>
                <a:schemeClr val="bg1"/>
              </a:solidFill>
            </a:rPr>
            <a:t>Mỗi người vì mọi người, mọi người vì mỗi người</a:t>
          </a:r>
          <a:r>
            <a:rPr lang="nl-NL" sz="2400" kern="1200" dirty="0">
              <a:solidFill>
                <a:schemeClr val="bg1"/>
              </a:solidFill>
            </a:rPr>
            <a:t>”; hình thành lối sống có ý thức tự trọng, tự chủ, sống và làm việc theo Hiến pháp và pháp luật, bảo vệ môi trường</a:t>
          </a:r>
          <a:endParaRPr lang="en-US" sz="2400" kern="1200" dirty="0">
            <a:solidFill>
              <a:schemeClr val="bg1"/>
            </a:solidFill>
          </a:endParaRPr>
        </a:p>
      </dsp:txBody>
      <dsp:txXfrm>
        <a:off x="759208" y="463615"/>
        <a:ext cx="8678632" cy="1260691"/>
      </dsp:txXfrm>
    </dsp:sp>
    <dsp:sp modelId="{0C343591-F2AF-4DAC-AE7C-BFE0F12DD638}">
      <dsp:nvSpPr>
        <dsp:cNvPr id="0" name=""/>
        <dsp:cNvSpPr/>
      </dsp:nvSpPr>
      <dsp:spPr>
        <a:xfrm>
          <a:off x="75483" y="410235"/>
          <a:ext cx="1367450" cy="1367450"/>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8FCAF5-09E5-4C17-9285-A152AC1DBF81}">
      <dsp:nvSpPr>
        <dsp:cNvPr id="0" name=""/>
        <dsp:cNvSpPr/>
      </dsp:nvSpPr>
      <dsp:spPr>
        <a:xfrm>
          <a:off x="1156863" y="2111436"/>
          <a:ext cx="8280977" cy="1246929"/>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833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rPr>
            <a:t>Nâng cao thể lực, tầm vóc con người Việt Nam, gắn giáo dục thể chất với giáo dục tri thức, đạo đức, kỹ năng sống</a:t>
          </a:r>
          <a:endParaRPr lang="en-US" sz="2400" kern="1200" dirty="0">
            <a:solidFill>
              <a:schemeClr val="bg1"/>
            </a:solidFill>
          </a:endParaRPr>
        </a:p>
      </dsp:txBody>
      <dsp:txXfrm>
        <a:off x="1156863" y="2111436"/>
        <a:ext cx="8280977" cy="1246929"/>
      </dsp:txXfrm>
    </dsp:sp>
    <dsp:sp modelId="{30D7A8A3-F16D-47DD-9FCB-FBD646C09480}">
      <dsp:nvSpPr>
        <dsp:cNvPr id="0" name=""/>
        <dsp:cNvSpPr/>
      </dsp:nvSpPr>
      <dsp:spPr>
        <a:xfrm>
          <a:off x="473137" y="2051176"/>
          <a:ext cx="1367450" cy="1367450"/>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C72E4A-B77F-4AA1-9994-135D7DA81DF9}">
      <dsp:nvSpPr>
        <dsp:cNvPr id="0" name=""/>
        <dsp:cNvSpPr/>
      </dsp:nvSpPr>
      <dsp:spPr>
        <a:xfrm>
          <a:off x="759208" y="3759264"/>
          <a:ext cx="8678632" cy="1195698"/>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833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rPr>
            <a:t>Đấu tranh phê phán, đẩy lùi cái xấu, cái ác, thấp hèn, lạc hậu; chống các quan điểm, hành vi sai trái, tiêu cực</a:t>
          </a:r>
          <a:endParaRPr lang="en-US" sz="2400" kern="1200" dirty="0">
            <a:solidFill>
              <a:schemeClr val="bg1"/>
            </a:solidFill>
          </a:endParaRPr>
        </a:p>
      </dsp:txBody>
      <dsp:txXfrm>
        <a:off x="759208" y="3759264"/>
        <a:ext cx="8678632" cy="1195698"/>
      </dsp:txXfrm>
    </dsp:sp>
    <dsp:sp modelId="{114B1FBE-A80C-42A8-B788-D5ED867D4BCE}">
      <dsp:nvSpPr>
        <dsp:cNvPr id="0" name=""/>
        <dsp:cNvSpPr/>
      </dsp:nvSpPr>
      <dsp:spPr>
        <a:xfrm>
          <a:off x="75483" y="3692117"/>
          <a:ext cx="1367450" cy="1367450"/>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A5920-6C21-4A2B-8356-47B6B509B62F}">
      <dsp:nvSpPr>
        <dsp:cNvPr id="0" name=""/>
        <dsp:cNvSpPr/>
      </dsp:nvSpPr>
      <dsp:spPr>
        <a:xfrm>
          <a:off x="0" y="2159772"/>
          <a:ext cx="3542153" cy="2258351"/>
        </a:xfrm>
        <a:prstGeom prst="hexagon">
          <a:avLst>
            <a:gd name="adj" fmla="val 28570"/>
            <a:gd name="vf" fmla="val 11547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b)Xây dựng môi trường văn hóa lành mạnh</a:t>
          </a:r>
          <a:endParaRPr lang="en-US" sz="2400" kern="1200" dirty="0"/>
        </a:p>
      </dsp:txBody>
      <dsp:txXfrm>
        <a:off x="510250" y="2485089"/>
        <a:ext cx="2521653" cy="1607717"/>
      </dsp:txXfrm>
    </dsp:sp>
    <dsp:sp modelId="{50BAB86F-5691-4A3F-A760-7E83E19CB6AD}">
      <dsp:nvSpPr>
        <dsp:cNvPr id="0" name=""/>
        <dsp:cNvSpPr/>
      </dsp:nvSpPr>
      <dsp:spPr>
        <a:xfrm>
          <a:off x="3976264" y="1022145"/>
          <a:ext cx="985256"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725C13-8986-4BBD-97A7-BE4AC658B7D1}">
      <dsp:nvSpPr>
        <dsp:cNvPr id="0" name=""/>
        <dsp:cNvSpPr/>
      </dsp:nvSpPr>
      <dsp:spPr>
        <a:xfrm>
          <a:off x="0" y="-63105"/>
          <a:ext cx="3710962" cy="2112450"/>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Mỗi địa phương, cộng đồng, cơ quan, đơn vị, tổ chức phải là một môi trường văn hóa lành mạnh</a:t>
          </a:r>
          <a:endParaRPr lang="en-US" sz="2400" kern="1200" dirty="0"/>
        </a:p>
      </dsp:txBody>
      <dsp:txXfrm>
        <a:off x="510422" y="227451"/>
        <a:ext cx="2690118" cy="1531338"/>
      </dsp:txXfrm>
    </dsp:sp>
    <dsp:sp modelId="{47E5FA3D-1ABF-4417-98E9-ECE8A0A4E968}">
      <dsp:nvSpPr>
        <dsp:cNvPr id="0" name=""/>
        <dsp:cNvSpPr/>
      </dsp:nvSpPr>
      <dsp:spPr>
        <a:xfrm>
          <a:off x="5126092" y="2608784"/>
          <a:ext cx="985256"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C4AAEC-F0B3-4D36-A1E9-9A4ED9606EEE}">
      <dsp:nvSpPr>
        <dsp:cNvPr id="0" name=""/>
        <dsp:cNvSpPr/>
      </dsp:nvSpPr>
      <dsp:spPr>
        <a:xfrm>
          <a:off x="3442298" y="873974"/>
          <a:ext cx="4114715" cy="2279824"/>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Xây dựng gia đình thực sự là nơi hình thành, nuôi dưỡng nhân cách văn hóa và giáo dục nếp sống cho con người</a:t>
          </a:r>
          <a:endParaRPr lang="en-US" sz="2400" kern="1200" dirty="0"/>
        </a:p>
      </dsp:txBody>
      <dsp:txXfrm>
        <a:off x="4002306" y="1184256"/>
        <a:ext cx="2994699" cy="1659260"/>
      </dsp:txXfrm>
    </dsp:sp>
    <dsp:sp modelId="{F384A51F-3EE8-4666-96E4-E00D9461B369}">
      <dsp:nvSpPr>
        <dsp:cNvPr id="0" name=""/>
        <dsp:cNvSpPr/>
      </dsp:nvSpPr>
      <dsp:spPr>
        <a:xfrm>
          <a:off x="4327118" y="4399803"/>
          <a:ext cx="985256"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BC2D53-456C-4026-9E39-C4C122E20ED6}">
      <dsp:nvSpPr>
        <dsp:cNvPr id="0" name=""/>
        <dsp:cNvSpPr/>
      </dsp:nvSpPr>
      <dsp:spPr>
        <a:xfrm>
          <a:off x="3451818" y="3286747"/>
          <a:ext cx="4114715" cy="2279824"/>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Xây dựng mỗi trường học phải thực sự là một trung tâm văn hóa giáo dục, rèn luyện con người về lý tưởng, phẩm chất, nhân cách, lối sống</a:t>
          </a:r>
          <a:endParaRPr lang="en-US" sz="2400" kern="1200" dirty="0"/>
        </a:p>
      </dsp:txBody>
      <dsp:txXfrm>
        <a:off x="4011826" y="3597029"/>
        <a:ext cx="2994699" cy="1659260"/>
      </dsp:txXfrm>
    </dsp:sp>
    <dsp:sp modelId="{E659000D-4FC9-43A8-AF1F-6FEDE234A79E}">
      <dsp:nvSpPr>
        <dsp:cNvPr id="0" name=""/>
        <dsp:cNvSpPr/>
      </dsp:nvSpPr>
      <dsp:spPr>
        <a:xfrm>
          <a:off x="0" y="4531197"/>
          <a:ext cx="3824566" cy="1917887"/>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Xây dựng đời sống văn hóa ở địa bàn dân cư, các cơ quan, đơn vị, doanh nghiệp đoàn kết, dân chủ, văn minh</a:t>
          </a:r>
          <a:endParaRPr lang="en-US" sz="2400" kern="1200" dirty="0"/>
        </a:p>
      </dsp:txBody>
      <dsp:txXfrm>
        <a:off x="501361" y="4782612"/>
        <a:ext cx="2821844" cy="1415057"/>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84835" y="-946206"/>
          <a:ext cx="7362215" cy="7362215"/>
        </a:xfrm>
        <a:prstGeom prst="blockArc">
          <a:avLst>
            <a:gd name="adj1" fmla="val 18900000"/>
            <a:gd name="adj2" fmla="val 2700000"/>
            <a:gd name="adj3" fmla="val 29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3BCD12-20E0-4044-B5C9-274B25E3B892}">
      <dsp:nvSpPr>
        <dsp:cNvPr id="0" name=""/>
        <dsp:cNvSpPr/>
      </dsp:nvSpPr>
      <dsp:spPr>
        <a:xfrm>
          <a:off x="616181" y="356393"/>
          <a:ext cx="8819752" cy="969723"/>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a:t>Chú trọng chăm lo xây dựng văn hóa trong Đảng, trong các cơ quan nhà nước và các đoàn thể</a:t>
          </a:r>
          <a:endParaRPr lang="en-US" sz="2400" kern="1200" dirty="0">
            <a:solidFill>
              <a:schemeClr val="tx1"/>
            </a:solidFill>
          </a:endParaRPr>
        </a:p>
      </dsp:txBody>
      <dsp:txXfrm>
        <a:off x="616181" y="356393"/>
        <a:ext cx="8819752" cy="969723"/>
      </dsp:txXfrm>
    </dsp:sp>
    <dsp:sp modelId="{0C343591-F2AF-4DAC-AE7C-BFE0F12DD638}">
      <dsp:nvSpPr>
        <dsp:cNvPr id="0" name=""/>
        <dsp:cNvSpPr/>
      </dsp:nvSpPr>
      <dsp:spPr>
        <a:xfrm>
          <a:off x="90259" y="315334"/>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8FCAF5-09E5-4C17-9285-A152AC1DBF81}">
      <dsp:nvSpPr>
        <dsp:cNvPr id="0" name=""/>
        <dsp:cNvSpPr/>
      </dsp:nvSpPr>
      <dsp:spPr>
        <a:xfrm>
          <a:off x="1098617" y="1624117"/>
          <a:ext cx="8337316" cy="959137"/>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a:t>Ngăn chặn, đẩy lùi tình trạng suy thoái về tư tưởng chính trị, đạo đức, lối sống trong một bộ phận cán bộ, công chức, đảng viên</a:t>
          </a:r>
          <a:endParaRPr lang="en-US" sz="2400" kern="1200" dirty="0">
            <a:solidFill>
              <a:schemeClr val="tx1"/>
            </a:solidFill>
          </a:endParaRPr>
        </a:p>
      </dsp:txBody>
      <dsp:txXfrm>
        <a:off x="1098617" y="1624117"/>
        <a:ext cx="8337316" cy="959137"/>
      </dsp:txXfrm>
    </dsp:sp>
    <dsp:sp modelId="{30D7A8A3-F16D-47DD-9FCB-FBD646C09480}">
      <dsp:nvSpPr>
        <dsp:cNvPr id="0" name=""/>
        <dsp:cNvSpPr/>
      </dsp:nvSpPr>
      <dsp:spPr>
        <a:xfrm>
          <a:off x="572696" y="1577764"/>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C72E4A-B77F-4AA1-9994-135D7DA81DF9}">
      <dsp:nvSpPr>
        <dsp:cNvPr id="0" name=""/>
        <dsp:cNvSpPr/>
      </dsp:nvSpPr>
      <dsp:spPr>
        <a:xfrm>
          <a:off x="1098617" y="2891844"/>
          <a:ext cx="8337316" cy="919731"/>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t>Tạo lập môi trường văn hóa pháp lý, thị trường sản phẩm văn hóa minh bạch, tiến bộ</a:t>
          </a:r>
          <a:endParaRPr lang="en-US" sz="2400" kern="1200" dirty="0">
            <a:solidFill>
              <a:schemeClr val="tx1"/>
            </a:solidFill>
          </a:endParaRPr>
        </a:p>
      </dsp:txBody>
      <dsp:txXfrm>
        <a:off x="1098617" y="2891844"/>
        <a:ext cx="8337316" cy="919731"/>
      </dsp:txXfrm>
    </dsp:sp>
    <dsp:sp modelId="{114B1FBE-A80C-42A8-B788-D5ED867D4BCE}">
      <dsp:nvSpPr>
        <dsp:cNvPr id="0" name=""/>
        <dsp:cNvSpPr/>
      </dsp:nvSpPr>
      <dsp:spPr>
        <a:xfrm>
          <a:off x="572696" y="2840195"/>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E685CF-FFC9-425F-A23E-BC04F5C8D1F3}">
      <dsp:nvSpPr>
        <dsp:cNvPr id="0" name=""/>
        <dsp:cNvSpPr/>
      </dsp:nvSpPr>
      <dsp:spPr>
        <a:xfrm>
          <a:off x="616181" y="4207810"/>
          <a:ext cx="8819752" cy="841474"/>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a:t>Xây dựng văn hóa doanh nghiệp, văn hóa doanh nhân với ý thức tôn trọng pháp luật, giữ chữ tín, cạnh tranh lành mạnh</a:t>
          </a:r>
          <a:endParaRPr lang="en-US" sz="2400" kern="1200" dirty="0">
            <a:solidFill>
              <a:schemeClr val="tx1"/>
            </a:solidFill>
          </a:endParaRPr>
        </a:p>
      </dsp:txBody>
      <dsp:txXfrm>
        <a:off x="616181" y="4207810"/>
        <a:ext cx="8819752" cy="841474"/>
      </dsp:txXfrm>
    </dsp:sp>
    <dsp:sp modelId="{F5D2ED9B-7CF0-4FC9-ADF0-87EC7FE5DF7E}">
      <dsp:nvSpPr>
        <dsp:cNvPr id="0" name=""/>
        <dsp:cNvSpPr/>
      </dsp:nvSpPr>
      <dsp:spPr>
        <a:xfrm>
          <a:off x="90259" y="4102625"/>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A5920-6C21-4A2B-8356-47B6B509B62F}">
      <dsp:nvSpPr>
        <dsp:cNvPr id="0" name=""/>
        <dsp:cNvSpPr/>
      </dsp:nvSpPr>
      <dsp:spPr>
        <a:xfrm>
          <a:off x="3009562" y="2405888"/>
          <a:ext cx="3740725" cy="2385233"/>
        </a:xfrm>
        <a:prstGeom prst="hexagon">
          <a:avLst>
            <a:gd name="adj" fmla="val 28570"/>
            <a:gd name="vf" fmla="val 11547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vi-VN" sz="2400" b="1" kern="1200" dirty="0"/>
            <a:t>d) Nâng cao chất lượng, hiệu quả hoạt động văn hóa</a:t>
          </a:r>
          <a:endParaRPr lang="en-US" sz="2400" kern="1200" dirty="0"/>
        </a:p>
      </dsp:txBody>
      <dsp:txXfrm>
        <a:off x="3548443" y="2749500"/>
        <a:ext cx="2662963" cy="1698009"/>
      </dsp:txXfrm>
    </dsp:sp>
    <dsp:sp modelId="{50BAB86F-5691-4A3F-A760-7E83E19CB6AD}">
      <dsp:nvSpPr>
        <dsp:cNvPr id="0" name=""/>
        <dsp:cNvSpPr/>
      </dsp:nvSpPr>
      <dsp:spPr>
        <a:xfrm>
          <a:off x="6290314" y="2532604"/>
          <a:ext cx="1040346" cy="89639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725C13-8986-4BBD-97A7-BE4AC658B7D1}">
      <dsp:nvSpPr>
        <dsp:cNvPr id="0" name=""/>
        <dsp:cNvSpPr/>
      </dsp:nvSpPr>
      <dsp:spPr>
        <a:xfrm>
          <a:off x="3168532" y="-178971"/>
          <a:ext cx="3651558" cy="2354486"/>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Xây dựng cơ chế để giải quyết hợp lý, hài hòa giữa bảo tồn, phát huy di sản văn hóa với phát triển kinh tế - xã hội</a:t>
          </a:r>
          <a:endParaRPr lang="en-US" sz="2400" kern="1200" dirty="0"/>
        </a:p>
      </dsp:txBody>
      <dsp:txXfrm>
        <a:off x="3697054" y="161814"/>
        <a:ext cx="2594514" cy="1672916"/>
      </dsp:txXfrm>
    </dsp:sp>
    <dsp:sp modelId="{47E5FA3D-1ABF-4417-98E9-ECE8A0A4E968}">
      <dsp:nvSpPr>
        <dsp:cNvPr id="0" name=""/>
        <dsp:cNvSpPr/>
      </dsp:nvSpPr>
      <dsp:spPr>
        <a:xfrm>
          <a:off x="5971508" y="4315739"/>
          <a:ext cx="1040346" cy="89639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C4AAEC-F0B3-4D36-A1E9-9A4ED9606EEE}">
      <dsp:nvSpPr>
        <dsp:cNvPr id="0" name=""/>
        <dsp:cNvSpPr/>
      </dsp:nvSpPr>
      <dsp:spPr>
        <a:xfrm>
          <a:off x="6734667" y="1199176"/>
          <a:ext cx="3189416" cy="2385217"/>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Phát triển đi đôi với giữ gìn sự trong sáng của tiếng Việt</a:t>
          </a:r>
          <a:endParaRPr lang="en-US" sz="2400" kern="1200" dirty="0"/>
        </a:p>
      </dsp:txBody>
      <dsp:txXfrm>
        <a:off x="7227604" y="1567821"/>
        <a:ext cx="2203542" cy="1647927"/>
      </dsp:txXfrm>
    </dsp:sp>
    <dsp:sp modelId="{F384A51F-3EE8-4666-96E4-E00D9461B369}">
      <dsp:nvSpPr>
        <dsp:cNvPr id="0" name=""/>
        <dsp:cNvSpPr/>
      </dsp:nvSpPr>
      <dsp:spPr>
        <a:xfrm>
          <a:off x="6487668" y="4616469"/>
          <a:ext cx="1040346" cy="89639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BC2D53-456C-4026-9E39-C4C122E20ED6}">
      <dsp:nvSpPr>
        <dsp:cNvPr id="0" name=""/>
        <dsp:cNvSpPr/>
      </dsp:nvSpPr>
      <dsp:spPr>
        <a:xfrm>
          <a:off x="6389755" y="4395888"/>
          <a:ext cx="3488232" cy="2328761"/>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Giữ gìn và phát huy di sản văn hóa các dân tộc thiểu số</a:t>
          </a:r>
          <a:endParaRPr lang="en-US" sz="2400" kern="1200" dirty="0"/>
        </a:p>
      </dsp:txBody>
      <dsp:txXfrm>
        <a:off x="6902217" y="4738010"/>
        <a:ext cx="2463308" cy="1644517"/>
      </dsp:txXfrm>
    </dsp:sp>
    <dsp:sp modelId="{C4DF1F81-060B-417E-8CE8-1A2E0D46A61E}">
      <dsp:nvSpPr>
        <dsp:cNvPr id="0" name=""/>
        <dsp:cNvSpPr/>
      </dsp:nvSpPr>
      <dsp:spPr>
        <a:xfrm>
          <a:off x="2453822" y="4158917"/>
          <a:ext cx="1040346" cy="89639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59000D-4FC9-43A8-AF1F-6FEDE234A79E}">
      <dsp:nvSpPr>
        <dsp:cNvPr id="0" name=""/>
        <dsp:cNvSpPr/>
      </dsp:nvSpPr>
      <dsp:spPr>
        <a:xfrm>
          <a:off x="0" y="4286167"/>
          <a:ext cx="3702039" cy="2271112"/>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Phát triển sự nghiệp văn học, nghệ thuật</a:t>
          </a:r>
          <a:endParaRPr lang="en-US" sz="2400" kern="1200" dirty="0"/>
        </a:p>
      </dsp:txBody>
      <dsp:txXfrm>
        <a:off x="524789" y="4608112"/>
        <a:ext cx="2652461" cy="1627222"/>
      </dsp:txXfrm>
    </dsp:sp>
    <dsp:sp modelId="{5685C6F4-E3EA-4CEA-8BC9-DBB4A356D1F7}">
      <dsp:nvSpPr>
        <dsp:cNvPr id="0" name=""/>
        <dsp:cNvSpPr/>
      </dsp:nvSpPr>
      <dsp:spPr>
        <a:xfrm>
          <a:off x="0" y="836527"/>
          <a:ext cx="3407992" cy="2469588"/>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Quy hoạch, sắp xếp lại hệ thống báo chí đáp ứng yêu cầu phát triển, bảo đảm thiết thực, hiệu quả</a:t>
          </a:r>
          <a:endParaRPr lang="en-US" sz="2400" kern="1200" dirty="0"/>
        </a:p>
      </dsp:txBody>
      <dsp:txXfrm>
        <a:off x="519186" y="1212753"/>
        <a:ext cx="2369620" cy="1717136"/>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A150E-FC7C-40E7-BF83-E7091D2B18D0}">
      <dsp:nvSpPr>
        <dsp:cNvPr id="0" name=""/>
        <dsp:cNvSpPr/>
      </dsp:nvSpPr>
      <dsp:spPr>
        <a:xfrm>
          <a:off x="1804651" y="2329652"/>
          <a:ext cx="4450089" cy="2405582"/>
        </a:xfrm>
        <a:prstGeom prst="hexagon">
          <a:avLst>
            <a:gd name="adj" fmla="val 28570"/>
            <a:gd name="vf" fmla="val 11547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e) Phát triển công nghiệp văn hóa đi đôi với xây dựng, hoàn thiện thị trường văn hóa </a:t>
          </a:r>
          <a:endParaRPr lang="en-US" sz="2400" kern="1200" dirty="0"/>
        </a:p>
      </dsp:txBody>
      <dsp:txXfrm>
        <a:off x="2404583" y="2653957"/>
        <a:ext cx="3250225" cy="1756972"/>
      </dsp:txXfrm>
    </dsp:sp>
    <dsp:sp modelId="{BE09E29D-FB21-415B-80E1-4AFE968503AE}">
      <dsp:nvSpPr>
        <dsp:cNvPr id="0" name=""/>
        <dsp:cNvSpPr/>
      </dsp:nvSpPr>
      <dsp:spPr>
        <a:xfrm>
          <a:off x="5754558" y="1148703"/>
          <a:ext cx="1050928" cy="905283"/>
        </a:xfrm>
        <a:prstGeom prst="hexagon">
          <a:avLst>
            <a:gd name="adj" fmla="val 28900"/>
            <a:gd name="vf" fmla="val 115470"/>
          </a:avLst>
        </a:prstGeom>
        <a:solidFill>
          <a:srgbClr val="FF0000"/>
        </a:solidFill>
        <a:ln>
          <a:noFill/>
        </a:ln>
        <a:effectLst/>
      </dsp:spPr>
      <dsp:style>
        <a:lnRef idx="0">
          <a:scrgbClr r="0" g="0" b="0"/>
        </a:lnRef>
        <a:fillRef idx="1">
          <a:scrgbClr r="0" g="0" b="0"/>
        </a:fillRef>
        <a:effectRef idx="0">
          <a:scrgbClr r="0" g="0" b="0"/>
        </a:effectRef>
        <a:fontRef idx="minor"/>
      </dsp:style>
    </dsp:sp>
    <dsp:sp modelId="{9BD4CD07-C360-4EA2-B54C-94B0F40377D3}">
      <dsp:nvSpPr>
        <dsp:cNvPr id="0" name=""/>
        <dsp:cNvSpPr/>
      </dsp:nvSpPr>
      <dsp:spPr>
        <a:xfrm>
          <a:off x="728079" y="141444"/>
          <a:ext cx="5131418" cy="1931002"/>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vi-VN" sz="2400" i="1" kern="1200" dirty="0"/>
            <a:t>Công nghiệp văn hóa là một ngành công nghiệp mới nổi bao gồm các hoạt động sản xuất sản phẩm, dịch vụ văn hóa gắn với yếu tố sáng tạo phục vụ cho thị trường . </a:t>
          </a:r>
          <a:endParaRPr lang="en-US" sz="2400" kern="1200" dirty="0"/>
        </a:p>
      </dsp:txBody>
      <dsp:txXfrm>
        <a:off x="1339593" y="371563"/>
        <a:ext cx="3908390" cy="1470764"/>
      </dsp:txXfrm>
    </dsp:sp>
    <dsp:sp modelId="{754168FB-5B60-458D-BF62-F99D8E2B4509}">
      <dsp:nvSpPr>
        <dsp:cNvPr id="0" name=""/>
        <dsp:cNvSpPr/>
      </dsp:nvSpPr>
      <dsp:spPr>
        <a:xfrm>
          <a:off x="6981028" y="2841101"/>
          <a:ext cx="1050928" cy="905283"/>
        </a:xfrm>
        <a:prstGeom prst="hexagon">
          <a:avLst>
            <a:gd name="adj" fmla="val 28900"/>
            <a:gd name="vf" fmla="val 115470"/>
          </a:avLst>
        </a:prstGeom>
        <a:solidFill>
          <a:srgbClr val="FF0000"/>
        </a:solidFill>
        <a:ln>
          <a:noFill/>
        </a:ln>
        <a:effectLst/>
      </dsp:spPr>
      <dsp:style>
        <a:lnRef idx="0">
          <a:scrgbClr r="0" g="0" b="0"/>
        </a:lnRef>
        <a:fillRef idx="1">
          <a:scrgbClr r="0" g="0" b="0"/>
        </a:fillRef>
        <a:effectRef idx="0">
          <a:scrgbClr r="0" g="0" b="0"/>
        </a:effectRef>
        <a:fontRef idx="minor"/>
      </dsp:style>
    </dsp:sp>
    <dsp:sp modelId="{E4ADB31B-252D-48CB-8AF7-A2719BBC124F}">
      <dsp:nvSpPr>
        <dsp:cNvPr id="0" name=""/>
        <dsp:cNvSpPr/>
      </dsp:nvSpPr>
      <dsp:spPr>
        <a:xfrm>
          <a:off x="6435724" y="872479"/>
          <a:ext cx="4068380" cy="2108841"/>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Phát triển công nghiệp văn hóa nhằm khai thác và phát huy những tiềm năng và giá trị đặc sắc của văn hóa Việt Nam</a:t>
          </a:r>
          <a:endParaRPr lang="en-US" sz="2400" kern="1200" dirty="0"/>
        </a:p>
      </dsp:txBody>
      <dsp:txXfrm>
        <a:off x="6975588" y="1152317"/>
        <a:ext cx="2988652" cy="1549165"/>
      </dsp:txXfrm>
    </dsp:sp>
    <dsp:sp modelId="{B281241A-E8EF-4604-88A9-CAE411469119}">
      <dsp:nvSpPr>
        <dsp:cNvPr id="0" name=""/>
        <dsp:cNvSpPr/>
      </dsp:nvSpPr>
      <dsp:spPr>
        <a:xfrm>
          <a:off x="6128798" y="4751501"/>
          <a:ext cx="1050928" cy="905283"/>
        </a:xfrm>
        <a:prstGeom prst="hexagon">
          <a:avLst>
            <a:gd name="adj" fmla="val 28900"/>
            <a:gd name="vf" fmla="val 115470"/>
          </a:avLst>
        </a:prstGeom>
        <a:solidFill>
          <a:srgbClr val="FF0000"/>
        </a:solidFill>
        <a:ln>
          <a:noFill/>
        </a:ln>
        <a:effectLst/>
      </dsp:spPr>
      <dsp:style>
        <a:lnRef idx="0">
          <a:scrgbClr r="0" g="0" b="0"/>
        </a:lnRef>
        <a:fillRef idx="1">
          <a:scrgbClr r="0" g="0" b="0"/>
        </a:fillRef>
        <a:effectRef idx="0">
          <a:scrgbClr r="0" g="0" b="0"/>
        </a:effectRef>
        <a:fontRef idx="minor"/>
      </dsp:style>
    </dsp:sp>
    <dsp:sp modelId="{541237F5-826D-4CF6-A00C-AA1F182ED185}">
      <dsp:nvSpPr>
        <dsp:cNvPr id="0" name=""/>
        <dsp:cNvSpPr/>
      </dsp:nvSpPr>
      <dsp:spPr>
        <a:xfrm>
          <a:off x="6495889" y="3362329"/>
          <a:ext cx="4544663" cy="2146509"/>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Đổi mới, hoàn thiện thể chế, tạo môi trường pháp lý thuận lợi để xây dựng, phát triển thị trường văn hóa và công nghiệp văn hóa.</a:t>
          </a:r>
          <a:endParaRPr lang="en-US" sz="2400" kern="1200" dirty="0"/>
        </a:p>
      </dsp:txBody>
      <dsp:txXfrm>
        <a:off x="7079030" y="3637755"/>
        <a:ext cx="3378381" cy="1595657"/>
      </dsp:txXfrm>
    </dsp:sp>
    <dsp:sp modelId="{979E5F5B-113C-48BC-BA8C-16B63BF5CC01}">
      <dsp:nvSpPr>
        <dsp:cNvPr id="0" name=""/>
        <dsp:cNvSpPr/>
      </dsp:nvSpPr>
      <dsp:spPr>
        <a:xfrm>
          <a:off x="1195906" y="5301564"/>
          <a:ext cx="5872188" cy="1489759"/>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Nâng cao ý thức thực thi các quy định pháp luật về quyền tác giả và các quyền liên quan trong toàn xã hội</a:t>
          </a:r>
          <a:endParaRPr lang="en-US" sz="2400" kern="1200" dirty="0"/>
        </a:p>
      </dsp:txBody>
      <dsp:txXfrm>
        <a:off x="1827130" y="5461704"/>
        <a:ext cx="4609740" cy="1169479"/>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4038620" y="137075"/>
          <a:ext cx="3141525" cy="2501413"/>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g) Chủ động hội nhập quốc tế về văn hóa, tiếp thu tinh hoa văn hóa nhân loại</a:t>
          </a:r>
          <a:endParaRPr lang="en-US" sz="2400" kern="1200" dirty="0"/>
        </a:p>
      </dsp:txBody>
      <dsp:txXfrm>
        <a:off x="4498686" y="503398"/>
        <a:ext cx="2221393" cy="1768767"/>
      </dsp:txXfrm>
    </dsp:sp>
    <dsp:sp modelId="{16C01FB6-A838-4DEF-9B11-8CFFDBB64131}">
      <dsp:nvSpPr>
        <dsp:cNvPr id="0" name=""/>
        <dsp:cNvSpPr/>
      </dsp:nvSpPr>
      <dsp:spPr>
        <a:xfrm rot="9901886">
          <a:off x="3419968" y="1535457"/>
          <a:ext cx="506020" cy="7400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10800000">
        <a:off x="3569198" y="1663870"/>
        <a:ext cx="354214" cy="444052"/>
      </dsp:txXfrm>
    </dsp:sp>
    <dsp:sp modelId="{4C556A06-47E6-448C-8245-CB89643C4519}">
      <dsp:nvSpPr>
        <dsp:cNvPr id="0" name=""/>
        <dsp:cNvSpPr/>
      </dsp:nvSpPr>
      <dsp:spPr>
        <a:xfrm>
          <a:off x="219079" y="899986"/>
          <a:ext cx="3029706" cy="3047882"/>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Chủ động mở rộng hợp tác văn hóa với các nước, thực hiện đa dạng các hình thức văn hóa đối ngoại</a:t>
          </a:r>
          <a:endParaRPr lang="en-US" sz="2400" kern="1200" dirty="0"/>
        </a:p>
      </dsp:txBody>
      <dsp:txXfrm>
        <a:off x="662769" y="1346338"/>
        <a:ext cx="2142326" cy="2155178"/>
      </dsp:txXfrm>
    </dsp:sp>
    <dsp:sp modelId="{6E4AA6B2-1E8D-4DED-95AE-C8A11DA6160D}">
      <dsp:nvSpPr>
        <dsp:cNvPr id="0" name=""/>
        <dsp:cNvSpPr/>
      </dsp:nvSpPr>
      <dsp:spPr>
        <a:xfrm rot="996344">
          <a:off x="7249290" y="1573622"/>
          <a:ext cx="448181" cy="7400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solidFill>
              <a:srgbClr val="FF0000"/>
            </a:solidFill>
          </a:endParaRPr>
        </a:p>
      </dsp:txBody>
      <dsp:txXfrm>
        <a:off x="7252094" y="1702428"/>
        <a:ext cx="313727" cy="444052"/>
      </dsp:txXfrm>
    </dsp:sp>
    <dsp:sp modelId="{E3676BAD-9EC5-49F9-B6F4-B01F44CB2D5E}">
      <dsp:nvSpPr>
        <dsp:cNvPr id="0" name=""/>
        <dsp:cNvSpPr/>
      </dsp:nvSpPr>
      <dsp:spPr>
        <a:xfrm>
          <a:off x="7776625" y="1202887"/>
          <a:ext cx="3455170" cy="2692835"/>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Chủ động đón nhận cơ hội phát triển, vượt qua các thách thức để giữ gìn, hoàn thiện bản sắc văn hóa dân tộc</a:t>
          </a:r>
          <a:endParaRPr lang="en-US" sz="2400" kern="1200" dirty="0"/>
        </a:p>
      </dsp:txBody>
      <dsp:txXfrm>
        <a:off x="8282623" y="1597244"/>
        <a:ext cx="2443174" cy="1904121"/>
      </dsp:txXfrm>
    </dsp:sp>
    <dsp:sp modelId="{02999AAC-8513-4DE4-A191-6F70B461A6DB}">
      <dsp:nvSpPr>
        <dsp:cNvPr id="0" name=""/>
        <dsp:cNvSpPr/>
      </dsp:nvSpPr>
      <dsp:spPr>
        <a:xfrm rot="5265765">
          <a:off x="5463226" y="2651883"/>
          <a:ext cx="419995" cy="7400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solidFill>
              <a:srgbClr val="FF0000"/>
            </a:solidFill>
          </a:endParaRPr>
        </a:p>
      </dsp:txBody>
      <dsp:txXfrm>
        <a:off x="5523766" y="2736950"/>
        <a:ext cx="293997" cy="444052"/>
      </dsp:txXfrm>
    </dsp:sp>
    <dsp:sp modelId="{FE07D4DD-109C-414C-8128-AB33C2FEB20B}">
      <dsp:nvSpPr>
        <dsp:cNvPr id="0" name=""/>
        <dsp:cNvSpPr/>
      </dsp:nvSpPr>
      <dsp:spPr>
        <a:xfrm>
          <a:off x="4132019" y="3429005"/>
          <a:ext cx="3219517" cy="2695403"/>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hạn chế, khắc phục những ảnh hưởng tiêu cực, mặt trái của toàn cầu hóa về văn hóa.</a:t>
          </a:r>
          <a:endParaRPr lang="en-US" sz="2400" kern="1200" dirty="0"/>
        </a:p>
      </dsp:txBody>
      <dsp:txXfrm>
        <a:off x="4603506" y="3823738"/>
        <a:ext cx="2276543" cy="190593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0.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9/7/2021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AFF1DB-30BF-47CF-9FF5-51B0468C6C23}" type="slidenum">
              <a:rPr lang="en-US" smtClean="0"/>
              <a:t>34</a:t>
            </a:fld>
            <a:endParaRPr lang="en-US"/>
          </a:p>
        </p:txBody>
      </p:sp>
    </p:spTree>
    <p:extLst>
      <p:ext uri="{BB962C8B-B14F-4D97-AF65-F5344CB8AC3E}">
        <p14:creationId xmlns:p14="http://schemas.microsoft.com/office/powerpoint/2010/main" val="4286724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3ED6B9C-CCA8-4FB7-B253-1D0E04702A7C}" type="datetimeFigureOut">
              <a:rPr lang="en-US" smtClean="0"/>
              <a:t>9/7/2021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9/7/2021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9/7/2021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ED6B9C-CCA8-4FB7-B253-1D0E04702A7C}" type="datetimeFigureOut">
              <a:rPr lang="en-US" smtClean="0"/>
              <a:t>9/7/2021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ED6B9C-CCA8-4FB7-B253-1D0E04702A7C}" type="datetimeFigureOut">
              <a:rPr lang="en-US" smtClean="0"/>
              <a:t>9/7/2021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ED6B9C-CCA8-4FB7-B253-1D0E04702A7C}" type="datetimeFigureOut">
              <a:rPr lang="en-US" smtClean="0"/>
              <a:t>9/7/2021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9/7/2021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9/7/2021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9/7/2021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9/7/2021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9/7/2021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9/7/2021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5.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7.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8.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9.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29.png"/><Relationship Id="rId7" Type="http://schemas.openxmlformats.org/officeDocument/2006/relationships/diagramColors" Target="../diagrams/colors2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7.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7.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7.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7.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7.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7.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7.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7.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7.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7.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5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5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5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diagramColors" Target="../diagrams/colors43.xml"/><Relationship Id="rId11" Type="http://schemas.openxmlformats.org/officeDocument/2006/relationships/image" Target="../media/image45.png"/><Relationship Id="rId5" Type="http://schemas.openxmlformats.org/officeDocument/2006/relationships/diagramQuickStyle" Target="../diagrams/quickStyle43.xml"/><Relationship Id="rId10" Type="http://schemas.openxmlformats.org/officeDocument/2006/relationships/image" Target="../media/image44.png"/><Relationship Id="rId4" Type="http://schemas.openxmlformats.org/officeDocument/2006/relationships/diagramLayout" Target="../diagrams/layout43.xml"/><Relationship Id="rId9" Type="http://schemas.openxmlformats.org/officeDocument/2006/relationships/image" Target="../media/image43.png"/></Relationships>
</file>

<file path=ppt/slides/_rels/slide5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_rels/slide5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Layout" Target="../diagrams/layout45.xml"/><Relationship Id="rId7" Type="http://schemas.openxmlformats.org/officeDocument/2006/relationships/image" Target="../media/image48.png"/><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image" Target="../media/image50.png"/><Relationship Id="rId1" Type="http://schemas.openxmlformats.org/officeDocument/2006/relationships/slideLayout" Target="../slideLayouts/slideLayout2.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s>
</file>

<file path=ppt/slides/_rels/slide6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diagramColors" Target="../diagrams/colors47.xml"/><Relationship Id="rId5" Type="http://schemas.openxmlformats.org/officeDocument/2006/relationships/diagramQuickStyle" Target="../diagrams/quickStyle47.xml"/><Relationship Id="rId4" Type="http://schemas.openxmlformats.org/officeDocument/2006/relationships/diagramLayout" Target="../diagrams/layout47.xml"/><Relationship Id="rId9" Type="http://schemas.openxmlformats.org/officeDocument/2006/relationships/image" Target="../media/image53.png"/></Relationships>
</file>

<file path=ppt/slides/_rels/slide6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diagramColors" Target="../diagrams/colors48.xml"/><Relationship Id="rId5" Type="http://schemas.openxmlformats.org/officeDocument/2006/relationships/diagramQuickStyle" Target="../diagrams/quickStyle48.xml"/><Relationship Id="rId4" Type="http://schemas.openxmlformats.org/officeDocument/2006/relationships/diagramLayout" Target="../diagrams/layout48.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diagramColors" Target="../diagrams/colors49.xml"/><Relationship Id="rId5" Type="http://schemas.openxmlformats.org/officeDocument/2006/relationships/diagramQuickStyle" Target="../diagrams/quickStyle49.xml"/><Relationship Id="rId4" Type="http://schemas.openxmlformats.org/officeDocument/2006/relationships/diagramLayout" Target="../diagrams/layout49.xml"/></Relationships>
</file>

<file path=ppt/slides/_rels/slide63.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diagramLayout" Target="../diagrams/layout50.xml"/><Relationship Id="rId7" Type="http://schemas.openxmlformats.org/officeDocument/2006/relationships/image" Target="../media/image55.png"/><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6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70.xml.rels><?xml version="1.0" encoding="UTF-8" standalone="yes"?>
<Relationships xmlns="http://schemas.openxmlformats.org/package/2006/relationships"><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diagramColors" Target="../diagrams/colors54.xml"/><Relationship Id="rId5" Type="http://schemas.openxmlformats.org/officeDocument/2006/relationships/diagramQuickStyle" Target="../diagrams/quickStyle54.xml"/><Relationship Id="rId4" Type="http://schemas.openxmlformats.org/officeDocument/2006/relationships/diagramLayout" Target="../diagrams/layout5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275783-82C8-455D-8FA0-857DD59386BB}"/>
              </a:ext>
            </a:extLst>
          </p:cNvPr>
          <p:cNvPicPr>
            <a:picLocks noChangeAspect="1"/>
          </p:cNvPicPr>
          <p:nvPr/>
        </p:nvPicPr>
        <p:blipFill>
          <a:blip r:embed="rId2"/>
          <a:stretch>
            <a:fillRect/>
          </a:stretch>
        </p:blipFill>
        <p:spPr>
          <a:xfrm>
            <a:off x="0" y="0"/>
            <a:ext cx="12219214" cy="6842760"/>
          </a:xfrm>
          <a:prstGeom prst="rect">
            <a:avLst/>
          </a:prstGeom>
        </p:spPr>
      </p:pic>
      <p:sp>
        <p:nvSpPr>
          <p:cNvPr id="2" name="Title 1"/>
          <p:cNvSpPr>
            <a:spLocks noGrp="1"/>
          </p:cNvSpPr>
          <p:nvPr>
            <p:ph type="ctrTitle"/>
          </p:nvPr>
        </p:nvSpPr>
        <p:spPr>
          <a:xfrm>
            <a:off x="514350" y="1600200"/>
            <a:ext cx="8820149" cy="2136840"/>
          </a:xfrm>
          <a:ln w="38100">
            <a:solidFill>
              <a:srgbClr val="0000FF"/>
            </a:solidFill>
          </a:ln>
        </p:spPr>
        <p:txBody>
          <a:bodyPr>
            <a:normAutofit/>
          </a:bodyPr>
          <a:lstStyle/>
          <a:p>
            <a:pPr algn="just"/>
            <a:r>
              <a:rPr lang="nl-NL" sz="4400" b="1" dirty="0">
                <a:solidFill>
                  <a:srgbClr val="7030A0"/>
                </a:solidFill>
              </a:rPr>
              <a:t>Bài 4</a:t>
            </a:r>
            <a:r>
              <a:rPr lang="en-US" sz="4400" dirty="0">
                <a:solidFill>
                  <a:srgbClr val="FF0000"/>
                </a:solidFill>
              </a:rPr>
              <a:t>: </a:t>
            </a:r>
            <a:r>
              <a:rPr lang="nl-NL" sz="4400" b="1" dirty="0">
                <a:solidFill>
                  <a:srgbClr val="FF0000"/>
                </a:solidFill>
              </a:rPr>
              <a:t>PHÁT TRIỂN KINH TẾ, XÃ HỘI, VĂN HÓA, CON NGƯỜI Ở VIỆT NAM</a:t>
            </a:r>
            <a:endParaRPr lang="en-US" sz="4400" dirty="0">
              <a:solidFill>
                <a:srgbClr val="FF0000"/>
              </a:solidFill>
            </a:endParaRPr>
          </a:p>
        </p:txBody>
      </p:sp>
      <p:sp>
        <p:nvSpPr>
          <p:cNvPr id="4" name="Scroll: Horizontal 3">
            <a:extLst>
              <a:ext uri="{FF2B5EF4-FFF2-40B4-BE49-F238E27FC236}">
                <a16:creationId xmlns:a16="http://schemas.microsoft.com/office/drawing/2014/main" id="{9CFD343D-B459-4379-9FAB-D67FDA8BC5B6}"/>
              </a:ext>
            </a:extLst>
          </p:cNvPr>
          <p:cNvSpPr/>
          <p:nvPr/>
        </p:nvSpPr>
        <p:spPr>
          <a:xfrm>
            <a:off x="4895850" y="5000625"/>
            <a:ext cx="4124325" cy="1381125"/>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i="1" dirty="0" err="1"/>
              <a:t>Gv</a:t>
            </a:r>
            <a:r>
              <a:rPr lang="en-US" sz="2000" i="1" dirty="0"/>
              <a:t>: </a:t>
            </a:r>
            <a:r>
              <a:rPr lang="en-US" sz="2000" i="1" dirty="0" err="1"/>
              <a:t>Đinh</a:t>
            </a:r>
            <a:r>
              <a:rPr lang="en-US" sz="2000" i="1" dirty="0"/>
              <a:t> </a:t>
            </a:r>
            <a:r>
              <a:rPr lang="en-US" sz="2000" i="1" dirty="0" err="1"/>
              <a:t>Thị</a:t>
            </a:r>
            <a:r>
              <a:rPr lang="en-US" sz="2000" i="1" dirty="0"/>
              <a:t> </a:t>
            </a:r>
            <a:r>
              <a:rPr lang="en-US" sz="2000" i="1" dirty="0" err="1"/>
              <a:t>Huyên</a:t>
            </a:r>
            <a:endParaRPr lang="en-US" sz="2000" i="1" dirty="0"/>
          </a:p>
          <a:p>
            <a:pPr algn="ctr"/>
            <a:r>
              <a:rPr lang="en-US" sz="2000" i="1" dirty="0"/>
              <a:t>Mail: dinhthihuyen@lttc.edu.vn</a:t>
            </a:r>
          </a:p>
        </p:txBody>
      </p:sp>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799196861"/>
              </p:ext>
            </p:extLst>
          </p:nvPr>
        </p:nvGraphicFramePr>
        <p:xfrm>
          <a:off x="0" y="495300"/>
          <a:ext cx="12058650" cy="5094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4369741"/>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2821275657"/>
              </p:ext>
            </p:extLst>
          </p:nvPr>
        </p:nvGraphicFramePr>
        <p:xfrm>
          <a:off x="76199" y="1"/>
          <a:ext cx="12049125" cy="6734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7523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6834" y="0"/>
            <a:ext cx="8028122" cy="697193"/>
          </a:xfrm>
          <a:solidFill>
            <a:schemeClr val="accent4">
              <a:lumMod val="50000"/>
            </a:schemeClr>
          </a:solidFill>
        </p:spPr>
        <p:txBody>
          <a:bodyPr>
            <a:noAutofit/>
          </a:bodyPr>
          <a:lstStyle/>
          <a:p>
            <a:pPr algn="ctr"/>
            <a:r>
              <a:rPr lang="vi-VN" sz="2400" b="1" dirty="0">
                <a:solidFill>
                  <a:schemeClr val="bg1"/>
                </a:solidFill>
                <a:latin typeface="+mn-lt"/>
              </a:rPr>
              <a:t>1. Chủ trương phát triển kinh tế, xã hội</a:t>
            </a:r>
            <a:endParaRPr lang="en-US" sz="2400" dirty="0">
              <a:solidFill>
                <a:schemeClr val="bg1"/>
              </a:solidFill>
              <a:latin typeface="+mn-lt"/>
            </a:endParaRPr>
          </a:p>
        </p:txBody>
      </p:sp>
      <p:sp>
        <p:nvSpPr>
          <p:cNvPr id="3" name="Content Placeholder 2"/>
          <p:cNvSpPr>
            <a:spLocks noGrp="1"/>
          </p:cNvSpPr>
          <p:nvPr>
            <p:ph idx="1"/>
          </p:nvPr>
        </p:nvSpPr>
        <p:spPr>
          <a:xfrm>
            <a:off x="1" y="974623"/>
            <a:ext cx="6906126" cy="554504"/>
          </a:xfrm>
        </p:spPr>
        <p:txBody>
          <a:bodyPr/>
          <a:lstStyle/>
          <a:p>
            <a:pPr marL="0" indent="0" algn="just">
              <a:buNone/>
            </a:pPr>
            <a:r>
              <a:rPr lang="vi-VN" b="1" dirty="0">
                <a:solidFill>
                  <a:srgbClr val="FF0000"/>
                </a:solidFill>
              </a:rPr>
              <a:t>a) Quan điểm phát triển kinh tế-xã hội</a:t>
            </a:r>
            <a:endParaRPr lang="nl-NL" dirty="0">
              <a:solidFill>
                <a:srgbClr val="FF0000"/>
              </a:solidFill>
            </a:endParaRPr>
          </a:p>
        </p:txBody>
      </p:sp>
      <p:graphicFrame>
        <p:nvGraphicFramePr>
          <p:cNvPr id="6" name="Diagram 5"/>
          <p:cNvGraphicFramePr/>
          <p:nvPr>
            <p:extLst>
              <p:ext uri="{D42A27DB-BD31-4B8C-83A1-F6EECF244321}">
                <p14:modId xmlns:p14="http://schemas.microsoft.com/office/powerpoint/2010/main" val="1410987129"/>
              </p:ext>
            </p:extLst>
          </p:nvPr>
        </p:nvGraphicFramePr>
        <p:xfrm>
          <a:off x="0" y="1806557"/>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D1899910-1B1B-412B-937D-AD25694D0036}"/>
                                            </p:graphicEl>
                                          </p:spTgt>
                                        </p:tgtEl>
                                        <p:attrNameLst>
                                          <p:attrName>style.visibility</p:attrName>
                                        </p:attrNameLst>
                                      </p:cBhvr>
                                      <p:to>
                                        <p:strVal val="visible"/>
                                      </p:to>
                                    </p:set>
                                    <p:animEffect transition="in" filter="fade">
                                      <p:cBhvr>
                                        <p:cTn id="37" dur="500"/>
                                        <p:tgtEl>
                                          <p:spTgt spid="6">
                                            <p:graphicEl>
                                              <a:dgm id="{D1899910-1B1B-412B-937D-AD25694D003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3F5E614C-E64F-48E2-BA1D-B88FF89FCA7F}"/>
                                            </p:graphicEl>
                                          </p:spTgt>
                                        </p:tgtEl>
                                        <p:attrNameLst>
                                          <p:attrName>style.visibility</p:attrName>
                                        </p:attrNameLst>
                                      </p:cBhvr>
                                      <p:to>
                                        <p:strVal val="visible"/>
                                      </p:to>
                                    </p:set>
                                    <p:animEffect transition="in" filter="fade">
                                      <p:cBhvr>
                                        <p:cTn id="42" dur="500"/>
                                        <p:tgtEl>
                                          <p:spTgt spid="6">
                                            <p:graphicEl>
                                              <a:dgm id="{3F5E614C-E64F-48E2-BA1D-B88FF89FCA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1007" y="0"/>
            <a:ext cx="8028122" cy="697193"/>
          </a:xfrm>
          <a:solidFill>
            <a:schemeClr val="accent4">
              <a:lumMod val="50000"/>
            </a:schemeClr>
          </a:solidFill>
        </p:spPr>
        <p:txBody>
          <a:bodyPr>
            <a:noAutofit/>
          </a:bodyPr>
          <a:lstStyle/>
          <a:p>
            <a:pPr algn="ctr"/>
            <a:r>
              <a:rPr lang="vi-VN" sz="2400" b="1" dirty="0">
                <a:solidFill>
                  <a:schemeClr val="bg1"/>
                </a:solidFill>
                <a:latin typeface="+mn-lt"/>
              </a:rPr>
              <a:t>1. Chủ trương phát triển kinh tế, xã hội</a:t>
            </a:r>
            <a:endParaRPr lang="en-US" sz="2400" dirty="0">
              <a:solidFill>
                <a:schemeClr val="bg1"/>
              </a:solidFill>
              <a:latin typeface="+mn-lt"/>
            </a:endParaRPr>
          </a:p>
        </p:txBody>
      </p:sp>
      <p:sp>
        <p:nvSpPr>
          <p:cNvPr id="3" name="Content Placeholder 2"/>
          <p:cNvSpPr>
            <a:spLocks noGrp="1"/>
          </p:cNvSpPr>
          <p:nvPr>
            <p:ph idx="1"/>
          </p:nvPr>
        </p:nvSpPr>
        <p:spPr>
          <a:xfrm>
            <a:off x="222559" y="1085188"/>
            <a:ext cx="6936231" cy="554504"/>
          </a:xfrm>
        </p:spPr>
        <p:txBody>
          <a:bodyPr/>
          <a:lstStyle/>
          <a:p>
            <a:pPr marL="0" indent="0" algn="just">
              <a:buNone/>
            </a:pPr>
            <a:r>
              <a:rPr lang="vi-VN" b="1" dirty="0">
                <a:solidFill>
                  <a:srgbClr val="FF0000"/>
                </a:solidFill>
              </a:rPr>
              <a:t>a) Quan điểm phát triển kinh tế-xã hội</a:t>
            </a:r>
            <a:endParaRPr lang="nl-NL" dirty="0">
              <a:solidFill>
                <a:srgbClr val="FF0000"/>
              </a:solidFill>
            </a:endParaRPr>
          </a:p>
        </p:txBody>
      </p:sp>
      <p:graphicFrame>
        <p:nvGraphicFramePr>
          <p:cNvPr id="6" name="Diagram 5"/>
          <p:cNvGraphicFramePr/>
          <p:nvPr>
            <p:extLst>
              <p:ext uri="{D42A27DB-BD31-4B8C-83A1-F6EECF244321}">
                <p14:modId xmlns:p14="http://schemas.microsoft.com/office/powerpoint/2010/main" val="396060026"/>
              </p:ext>
            </p:extLst>
          </p:nvPr>
        </p:nvGraphicFramePr>
        <p:xfrm>
          <a:off x="125105" y="2027688"/>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95547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8704340-ED4B-40D1-80C2-EB6D374CC5B7}"/>
              </a:ext>
            </a:extLst>
          </p:cNvPr>
          <p:cNvPicPr>
            <a:picLocks noChangeAspect="1"/>
          </p:cNvPicPr>
          <p:nvPr/>
        </p:nvPicPr>
        <p:blipFill>
          <a:blip r:embed="rId2"/>
          <a:stretch>
            <a:fillRect/>
          </a:stretch>
        </p:blipFill>
        <p:spPr>
          <a:xfrm>
            <a:off x="4490636" y="862872"/>
            <a:ext cx="7620000" cy="5663014"/>
          </a:xfrm>
          <a:prstGeom prst="rect">
            <a:avLst/>
          </a:prstGeom>
        </p:spPr>
      </p:pic>
      <p:pic>
        <p:nvPicPr>
          <p:cNvPr id="3" name="Picture 2">
            <a:extLst>
              <a:ext uri="{FF2B5EF4-FFF2-40B4-BE49-F238E27FC236}">
                <a16:creationId xmlns:a16="http://schemas.microsoft.com/office/drawing/2014/main" id="{D6C61861-BB12-4DED-A5AA-9581BBCE8562}"/>
              </a:ext>
            </a:extLst>
          </p:cNvPr>
          <p:cNvPicPr>
            <a:picLocks noChangeAspect="1"/>
          </p:cNvPicPr>
          <p:nvPr/>
        </p:nvPicPr>
        <p:blipFill>
          <a:blip r:embed="rId3"/>
          <a:stretch>
            <a:fillRect/>
          </a:stretch>
        </p:blipFill>
        <p:spPr>
          <a:xfrm>
            <a:off x="81364" y="541604"/>
            <a:ext cx="5867744" cy="3931244"/>
          </a:xfrm>
          <a:prstGeom prst="rect">
            <a:avLst/>
          </a:prstGeom>
        </p:spPr>
      </p:pic>
    </p:spTree>
    <p:extLst>
      <p:ext uri="{BB962C8B-B14F-4D97-AF65-F5344CB8AC3E}">
        <p14:creationId xmlns:p14="http://schemas.microsoft.com/office/powerpoint/2010/main" val="2032968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875" y="495946"/>
            <a:ext cx="11963400" cy="1077218"/>
          </a:xfrm>
          <a:prstGeom prst="rect">
            <a:avLst/>
          </a:prstGeom>
          <a:noFill/>
          <a:ln w="57150">
            <a:solidFill>
              <a:srgbClr val="00B0F0"/>
            </a:solidFill>
          </a:ln>
        </p:spPr>
        <p:txBody>
          <a:bodyPr wrap="square" rtlCol="0">
            <a:spAutoFit/>
          </a:bodyPr>
          <a:lstStyle/>
          <a:p>
            <a:pPr algn="just">
              <a:spcAft>
                <a:spcPts val="0"/>
              </a:spcAft>
            </a:pP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Vai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trò</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của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thanh</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niên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với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công</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hiện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đại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Em</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làm</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gì</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góp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phần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vào</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CNH, HĐH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đất</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nước</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a:t>
            </a:r>
            <a:endParaRPr lang="en-US" sz="3200" i="1" dirty="0">
              <a:solidFill>
                <a:srgbClr val="FF0000"/>
              </a:solidFill>
              <a:effectLst/>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045776" y="2096602"/>
            <a:ext cx="8063963" cy="4657264"/>
          </a:xfrm>
          <a:prstGeom prst="rect">
            <a:avLst/>
          </a:prstGeom>
        </p:spPr>
      </p:pic>
    </p:spTree>
    <p:extLst>
      <p:ext uri="{BB962C8B-B14F-4D97-AF65-F5344CB8AC3E}">
        <p14:creationId xmlns:p14="http://schemas.microsoft.com/office/powerpoint/2010/main" val="137960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2798876903"/>
              </p:ext>
            </p:extLst>
          </p:nvPr>
        </p:nvGraphicFramePr>
        <p:xfrm>
          <a:off x="76199" y="1"/>
          <a:ext cx="12049125" cy="6734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1863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graphicFrame>
        <p:nvGraphicFramePr>
          <p:cNvPr id="7" name="Diagram 6"/>
          <p:cNvGraphicFramePr/>
          <p:nvPr>
            <p:extLst>
              <p:ext uri="{D42A27DB-BD31-4B8C-83A1-F6EECF244321}">
                <p14:modId xmlns:p14="http://schemas.microsoft.com/office/powerpoint/2010/main" val="3119102766"/>
              </p:ext>
            </p:extLst>
          </p:nvPr>
        </p:nvGraphicFramePr>
        <p:xfrm>
          <a:off x="232012" y="1883392"/>
          <a:ext cx="5404513" cy="4691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00631" y="2202137"/>
            <a:ext cx="5313530" cy="3766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Graphic spid="7"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graphicFrame>
        <p:nvGraphicFramePr>
          <p:cNvPr id="2" name="Diagram 1">
            <a:extLst>
              <a:ext uri="{FF2B5EF4-FFF2-40B4-BE49-F238E27FC236}">
                <a16:creationId xmlns:a16="http://schemas.microsoft.com/office/drawing/2014/main" id="{5F78BE22-3A8E-4460-9AEB-287EE40D494A}"/>
              </a:ext>
            </a:extLst>
          </p:cNvPr>
          <p:cNvGraphicFramePr/>
          <p:nvPr>
            <p:extLst>
              <p:ext uri="{D42A27DB-BD31-4B8C-83A1-F6EECF244321}">
                <p14:modId xmlns:p14="http://schemas.microsoft.com/office/powerpoint/2010/main" val="3203260848"/>
              </p:ext>
            </p:extLst>
          </p:nvPr>
        </p:nvGraphicFramePr>
        <p:xfrm>
          <a:off x="165253" y="1211854"/>
          <a:ext cx="12026747" cy="5646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247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448650776"/>
              </p:ext>
            </p:extLst>
          </p:nvPr>
        </p:nvGraphicFramePr>
        <p:xfrm>
          <a:off x="454357" y="1366092"/>
          <a:ext cx="5732060" cy="4644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92119" y="1812238"/>
            <a:ext cx="4845524" cy="3233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a:extLst>
              <a:ext uri="{FF2B5EF4-FFF2-40B4-BE49-F238E27FC236}">
                <a16:creationId xmlns:a16="http://schemas.microsoft.com/office/drawing/2014/main" id="{6A679527-673E-4A74-83AB-A4C2AA68AC65}"/>
              </a:ext>
            </a:extLst>
          </p:cNvPr>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371231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7" dur="500"/>
                                        <p:tgtEl>
                                          <p:spTgt spid="7">
                                            <p:graphicEl>
                                              <a:dgm id="{DA3EA3E3-5BA2-4307-B44A-E9512BA89F1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12" dur="500"/>
                                        <p:tgtEl>
                                          <p:spTgt spid="7">
                                            <p:graphicEl>
                                              <a:dgm id="{D080CED4-6A28-4734-90CD-34397F62F0C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634939229"/>
              </p:ext>
            </p:extLst>
          </p:nvPr>
        </p:nvGraphicFramePr>
        <p:xfrm>
          <a:off x="143303" y="1454340"/>
          <a:ext cx="5800298" cy="43777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03242" y="2001136"/>
            <a:ext cx="4910919" cy="328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a:extLst>
              <a:ext uri="{FF2B5EF4-FFF2-40B4-BE49-F238E27FC236}">
                <a16:creationId xmlns:a16="http://schemas.microsoft.com/office/drawing/2014/main" id="{699E7F60-9AE2-4E50-B856-E290A0E2EC24}"/>
              </a:ext>
            </a:extLst>
          </p:cNvPr>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349364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7" dur="500"/>
                                        <p:tgtEl>
                                          <p:spTgt spid="7">
                                            <p:graphicEl>
                                              <a:dgm id="{BB5FA71E-0BCE-4F09-9ED0-3533B8D1CD7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12" dur="500"/>
                                        <p:tgtEl>
                                          <p:spTgt spid="7">
                                            <p:graphicEl>
                                              <a:dgm id="{93F02CC2-F86D-431E-840C-FBA5758A699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212205638"/>
              </p:ext>
            </p:extLst>
          </p:nvPr>
        </p:nvGraphicFramePr>
        <p:xfrm>
          <a:off x="270112" y="1083149"/>
          <a:ext cx="5691116" cy="428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10664" y="1083149"/>
            <a:ext cx="4535216" cy="4620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a:extLst>
              <a:ext uri="{FF2B5EF4-FFF2-40B4-BE49-F238E27FC236}">
                <a16:creationId xmlns:a16="http://schemas.microsoft.com/office/drawing/2014/main" id="{A8D9F7AF-5CEC-47C6-BA95-6458263266C6}"/>
              </a:ext>
            </a:extLst>
          </p:cNvPr>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38012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7" dur="500"/>
                                        <p:tgtEl>
                                          <p:spTgt spid="7">
                                            <p:graphicEl>
                                              <a:dgm id="{DA3EA3E3-5BA2-4307-B44A-E9512BA89F1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12" dur="500"/>
                                        <p:tgtEl>
                                          <p:spTgt spid="7">
                                            <p:graphicEl>
                                              <a:dgm id="{D080CED4-6A28-4734-90CD-34397F62F0C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1238103345"/>
              </p:ext>
            </p:extLst>
          </p:nvPr>
        </p:nvGraphicFramePr>
        <p:xfrm>
          <a:off x="76199" y="1"/>
          <a:ext cx="12049125" cy="6734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7046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1578271414"/>
              </p:ext>
            </p:extLst>
          </p:nvPr>
        </p:nvGraphicFramePr>
        <p:xfrm>
          <a:off x="1333599" y="626533"/>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5" name="Arrow: Right 4">
            <a:extLst>
              <a:ext uri="{FF2B5EF4-FFF2-40B4-BE49-F238E27FC236}">
                <a16:creationId xmlns:a16="http://schemas.microsoft.com/office/drawing/2014/main" id="{181EBE4D-217A-4D4D-9806-320E69CF1CA0}"/>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rPr>
              <a:t>Một</a:t>
            </a:r>
            <a:r>
              <a:rPr lang="en-US" sz="2800" dirty="0">
                <a:solidFill>
                  <a:schemeClr val="tx1"/>
                </a:solidFill>
              </a:rPr>
              <a:t> </a:t>
            </a:r>
            <a:r>
              <a:rPr lang="en-US" sz="2800" dirty="0" err="1">
                <a:solidFill>
                  <a:schemeClr val="tx1"/>
                </a:solidFill>
              </a:rPr>
              <a:t>là</a:t>
            </a:r>
            <a:r>
              <a:rPr lang="en-US" sz="2800" dirty="0">
                <a:solidFill>
                  <a:schemeClr val="tx1"/>
                </a:solidFill>
              </a:rPr>
              <a:t>: </a:t>
            </a:r>
          </a:p>
        </p:txBody>
      </p:sp>
    </p:spTree>
    <p:extLst>
      <p:ext uri="{BB962C8B-B14F-4D97-AF65-F5344CB8AC3E}">
        <p14:creationId xmlns:p14="http://schemas.microsoft.com/office/powerpoint/2010/main" val="344741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8A0EA9-16F7-4734-970C-6A711652F5F9}"/>
              </a:ext>
            </a:extLst>
          </p:cNvPr>
          <p:cNvPicPr>
            <a:picLocks noChangeAspect="1"/>
          </p:cNvPicPr>
          <p:nvPr/>
        </p:nvPicPr>
        <p:blipFill>
          <a:blip r:embed="rId2"/>
          <a:stretch>
            <a:fillRect/>
          </a:stretch>
        </p:blipFill>
        <p:spPr>
          <a:xfrm>
            <a:off x="99154" y="1145754"/>
            <a:ext cx="6475514" cy="5424071"/>
          </a:xfrm>
          <a:prstGeom prst="rect">
            <a:avLst/>
          </a:prstGeom>
        </p:spPr>
      </p:pic>
      <p:pic>
        <p:nvPicPr>
          <p:cNvPr id="3" name="Picture 2">
            <a:extLst>
              <a:ext uri="{FF2B5EF4-FFF2-40B4-BE49-F238E27FC236}">
                <a16:creationId xmlns:a16="http://schemas.microsoft.com/office/drawing/2014/main" id="{B435CD3C-0094-4759-A0E7-73A6860A2936}"/>
              </a:ext>
            </a:extLst>
          </p:cNvPr>
          <p:cNvPicPr>
            <a:picLocks noChangeAspect="1"/>
          </p:cNvPicPr>
          <p:nvPr/>
        </p:nvPicPr>
        <p:blipFill>
          <a:blip r:embed="rId3"/>
          <a:stretch>
            <a:fillRect/>
          </a:stretch>
        </p:blipFill>
        <p:spPr>
          <a:xfrm>
            <a:off x="5869735" y="661012"/>
            <a:ext cx="6322265" cy="3901578"/>
          </a:xfrm>
          <a:prstGeom prst="rect">
            <a:avLst/>
          </a:prstGeom>
        </p:spPr>
      </p:pic>
    </p:spTree>
    <p:extLst>
      <p:ext uri="{BB962C8B-B14F-4D97-AF65-F5344CB8AC3E}">
        <p14:creationId xmlns:p14="http://schemas.microsoft.com/office/powerpoint/2010/main" val="2008508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8B768F-4D78-4DB7-BC6D-AC52A883F6A8}"/>
              </a:ext>
            </a:extLst>
          </p:cNvPr>
          <p:cNvPicPr>
            <a:picLocks noChangeAspect="1"/>
          </p:cNvPicPr>
          <p:nvPr/>
        </p:nvPicPr>
        <p:blipFill>
          <a:blip r:embed="rId2"/>
          <a:stretch>
            <a:fillRect/>
          </a:stretch>
        </p:blipFill>
        <p:spPr>
          <a:xfrm>
            <a:off x="77118" y="191352"/>
            <a:ext cx="11810082" cy="4975559"/>
          </a:xfrm>
          <a:prstGeom prst="rect">
            <a:avLst/>
          </a:prstGeom>
        </p:spPr>
      </p:pic>
      <p:sp>
        <p:nvSpPr>
          <p:cNvPr id="4" name="TextBox 3">
            <a:extLst>
              <a:ext uri="{FF2B5EF4-FFF2-40B4-BE49-F238E27FC236}">
                <a16:creationId xmlns:a16="http://schemas.microsoft.com/office/drawing/2014/main" id="{C3DB2EB7-2BA7-4A05-A220-EF9B5AC4AB41}"/>
              </a:ext>
            </a:extLst>
          </p:cNvPr>
          <p:cNvSpPr txBox="1"/>
          <p:nvPr/>
        </p:nvSpPr>
        <p:spPr>
          <a:xfrm>
            <a:off x="1156771" y="5166911"/>
            <a:ext cx="10355855" cy="1569660"/>
          </a:xfrm>
          <a:prstGeom prst="rect">
            <a:avLst/>
          </a:prstGeom>
          <a:noFill/>
        </p:spPr>
        <p:txBody>
          <a:bodyPr wrap="square">
            <a:spAutoFit/>
          </a:bodyPr>
          <a:lstStyle/>
          <a:p>
            <a:pPr algn="just"/>
            <a:r>
              <a:rPr lang="vi-VN" sz="2400" b="0" i="0" dirty="0">
                <a:solidFill>
                  <a:srgbClr val="FF0000"/>
                </a:solidFill>
                <a:effectLst/>
              </a:rPr>
              <a:t>chi cho văn hóa chỉ chiếm trung bình 1,16% tổng chi thường xuyên của ngân sách trung ương và bằng khoảng 0,1% GDP trong cả giai đoạn 2010 - 2017, tức là bằng khoảng 1/5 - 1/6 mức chi cho sự nghiệp kinh tế và bảo vệ môi trường</a:t>
            </a:r>
            <a:endParaRPr lang="en-US" sz="2400" dirty="0">
              <a:solidFill>
                <a:srgbClr val="FF0000"/>
              </a:solidFill>
            </a:endParaRPr>
          </a:p>
        </p:txBody>
      </p:sp>
    </p:spTree>
    <p:extLst>
      <p:ext uri="{BB962C8B-B14F-4D97-AF65-F5344CB8AC3E}">
        <p14:creationId xmlns:p14="http://schemas.microsoft.com/office/powerpoint/2010/main" val="309157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2438669327"/>
              </p:ext>
            </p:extLst>
          </p:nvPr>
        </p:nvGraphicFramePr>
        <p:xfrm>
          <a:off x="1333599" y="626533"/>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4" name="Arrow: Right 3">
            <a:extLst>
              <a:ext uri="{FF2B5EF4-FFF2-40B4-BE49-F238E27FC236}">
                <a16:creationId xmlns:a16="http://schemas.microsoft.com/office/drawing/2014/main" id="{B132C7E2-0070-4796-9349-D5F61798F71C}"/>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Hai </a:t>
            </a:r>
            <a:r>
              <a:rPr lang="en-US" sz="2800" dirty="0" err="1">
                <a:solidFill>
                  <a:schemeClr val="tx1"/>
                </a:solidFill>
              </a:rPr>
              <a:t>là</a:t>
            </a:r>
            <a:r>
              <a:rPr lang="en-US" sz="2800" dirty="0">
                <a:solidFill>
                  <a:schemeClr val="tx1"/>
                </a:solidFill>
              </a:rPr>
              <a:t> : </a:t>
            </a:r>
          </a:p>
        </p:txBody>
      </p:sp>
    </p:spTree>
    <p:extLst>
      <p:ext uri="{BB962C8B-B14F-4D97-AF65-F5344CB8AC3E}">
        <p14:creationId xmlns:p14="http://schemas.microsoft.com/office/powerpoint/2010/main" val="306671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graphicEl>
                                              <a:dgm id="{249F6E1F-B196-4C01-BB81-2824F84FE75F}"/>
                                            </p:graphicEl>
                                          </p:spTgt>
                                        </p:tgtEl>
                                        <p:attrNameLst>
                                          <p:attrName>style.visibility</p:attrName>
                                        </p:attrNameLst>
                                      </p:cBhvr>
                                      <p:to>
                                        <p:strVal val="visible"/>
                                      </p:to>
                                    </p:set>
                                    <p:anim calcmode="lin" valueType="num">
                                      <p:cBhvr additive="base">
                                        <p:cTn id="12" dur="500" fill="hold"/>
                                        <p:tgtEl>
                                          <p:spTgt spid="2">
                                            <p:graphicEl>
                                              <a:dgm id="{249F6E1F-B196-4C01-BB81-2824F84FE75F}"/>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graphicEl>
                                              <a:dgm id="{249F6E1F-B196-4C01-BB81-2824F84FE75F}"/>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
                                            <p:graphicEl>
                                              <a:dgm id="{7E9A49CF-0A4A-4CDF-980C-A63416A99C71}"/>
                                            </p:graphicEl>
                                          </p:spTgt>
                                        </p:tgtEl>
                                        <p:attrNameLst>
                                          <p:attrName>style.visibility</p:attrName>
                                        </p:attrNameLst>
                                      </p:cBhvr>
                                      <p:to>
                                        <p:strVal val="visible"/>
                                      </p:to>
                                    </p:set>
                                    <p:anim calcmode="lin" valueType="num">
                                      <p:cBhvr additive="base">
                                        <p:cTn id="16" dur="500" fill="hold"/>
                                        <p:tgtEl>
                                          <p:spTgt spid="2">
                                            <p:graphicEl>
                                              <a:dgm id="{7E9A49CF-0A4A-4CDF-980C-A63416A99C71}"/>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2">
                                            <p:graphicEl>
                                              <a:dgm id="{7E9A49CF-0A4A-4CDF-980C-A63416A99C71}"/>
                                            </p:graphicEl>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
                                            <p:graphicEl>
                                              <a:dgm id="{A406CA18-DECD-4058-BE6C-D522B0CE062C}"/>
                                            </p:graphicEl>
                                          </p:spTgt>
                                        </p:tgtEl>
                                        <p:attrNameLst>
                                          <p:attrName>style.visibility</p:attrName>
                                        </p:attrNameLst>
                                      </p:cBhvr>
                                      <p:to>
                                        <p:strVal val="visible"/>
                                      </p:to>
                                    </p:set>
                                    <p:anim calcmode="lin" valueType="num">
                                      <p:cBhvr additive="base">
                                        <p:cTn id="20" dur="500" fill="hold"/>
                                        <p:tgtEl>
                                          <p:spTgt spid="2">
                                            <p:graphicEl>
                                              <a:dgm id="{A406CA18-DECD-4058-BE6C-D522B0CE062C}"/>
                                            </p:graphic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graphicEl>
                                              <a:dgm id="{A406CA18-DECD-4058-BE6C-D522B0CE062C}"/>
                                            </p:graphicEl>
                                          </p:spTgt>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
                                            <p:graphicEl>
                                              <a:dgm id="{C7CA2029-7D03-43E1-A87A-4E4F18DF0D85}"/>
                                            </p:graphicEl>
                                          </p:spTgt>
                                        </p:tgtEl>
                                        <p:attrNameLst>
                                          <p:attrName>style.visibility</p:attrName>
                                        </p:attrNameLst>
                                      </p:cBhvr>
                                      <p:to>
                                        <p:strVal val="visible"/>
                                      </p:to>
                                    </p:set>
                                    <p:anim calcmode="lin" valueType="num">
                                      <p:cBhvr additive="base">
                                        <p:cTn id="24" dur="500" fill="hold"/>
                                        <p:tgtEl>
                                          <p:spTgt spid="2">
                                            <p:graphicEl>
                                              <a:dgm id="{C7CA2029-7D03-43E1-A87A-4E4F18DF0D85}"/>
                                            </p:graphic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graphicEl>
                                              <a:dgm id="{C7CA2029-7D03-43E1-A87A-4E4F18DF0D85}"/>
                                            </p:graphicEl>
                                          </p:spTgt>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
                                            <p:graphicEl>
                                              <a:dgm id="{CBCA5605-E8E1-4949-9F5C-15549F525143}"/>
                                            </p:graphicEl>
                                          </p:spTgt>
                                        </p:tgtEl>
                                        <p:attrNameLst>
                                          <p:attrName>style.visibility</p:attrName>
                                        </p:attrNameLst>
                                      </p:cBhvr>
                                      <p:to>
                                        <p:strVal val="visible"/>
                                      </p:to>
                                    </p:set>
                                    <p:anim calcmode="lin" valueType="num">
                                      <p:cBhvr additive="base">
                                        <p:cTn id="28" dur="500" fill="hold"/>
                                        <p:tgtEl>
                                          <p:spTgt spid="2">
                                            <p:graphicEl>
                                              <a:dgm id="{CBCA5605-E8E1-4949-9F5C-15549F525143}"/>
                                            </p:graphicEl>
                                          </p:spTgt>
                                        </p:tgtEl>
                                        <p:attrNameLst>
                                          <p:attrName>ppt_x</p:attrName>
                                        </p:attrNameLst>
                                      </p:cBhvr>
                                      <p:tavLst>
                                        <p:tav tm="0">
                                          <p:val>
                                            <p:strVal val="#ppt_x"/>
                                          </p:val>
                                        </p:tav>
                                        <p:tav tm="100000">
                                          <p:val>
                                            <p:strVal val="#ppt_x"/>
                                          </p:val>
                                        </p:tav>
                                      </p:tavLst>
                                    </p:anim>
                                    <p:anim calcmode="lin" valueType="num">
                                      <p:cBhvr additive="base">
                                        <p:cTn id="29" dur="500" fill="hold"/>
                                        <p:tgtEl>
                                          <p:spTgt spid="2">
                                            <p:graphicEl>
                                              <a:dgm id="{CBCA5605-E8E1-4949-9F5C-15549F525143}"/>
                                            </p:graphic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
                                            <p:graphicEl>
                                              <a:dgm id="{4D11D921-0056-400A-918A-CA20E41D1CC2}"/>
                                            </p:graphicEl>
                                          </p:spTgt>
                                        </p:tgtEl>
                                        <p:attrNameLst>
                                          <p:attrName>style.visibility</p:attrName>
                                        </p:attrNameLst>
                                      </p:cBhvr>
                                      <p:to>
                                        <p:strVal val="visible"/>
                                      </p:to>
                                    </p:set>
                                    <p:anim calcmode="lin" valueType="num">
                                      <p:cBhvr additive="base">
                                        <p:cTn id="32" dur="500" fill="hold"/>
                                        <p:tgtEl>
                                          <p:spTgt spid="2">
                                            <p:graphicEl>
                                              <a:dgm id="{4D11D921-0056-400A-918A-CA20E41D1CC2}"/>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2">
                                            <p:graphicEl>
                                              <a:dgm id="{4D11D921-0056-400A-918A-CA20E41D1CC2}"/>
                                            </p:graphic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
                                            <p:graphicEl>
                                              <a:dgm id="{69862C22-55F2-4828-A81E-8D7739B976FE}"/>
                                            </p:graphicEl>
                                          </p:spTgt>
                                        </p:tgtEl>
                                        <p:attrNameLst>
                                          <p:attrName>style.visibility</p:attrName>
                                        </p:attrNameLst>
                                      </p:cBhvr>
                                      <p:to>
                                        <p:strVal val="visible"/>
                                      </p:to>
                                    </p:set>
                                    <p:anim calcmode="lin" valueType="num">
                                      <p:cBhvr additive="base">
                                        <p:cTn id="36" dur="500" fill="hold"/>
                                        <p:tgtEl>
                                          <p:spTgt spid="2">
                                            <p:graphicEl>
                                              <a:dgm id="{69862C22-55F2-4828-A81E-8D7739B976FE}"/>
                                            </p:graphic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graphicEl>
                                              <a:dgm id="{69862C22-55F2-4828-A81E-8D7739B976FE}"/>
                                            </p:graphicEl>
                                          </p:spTgt>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
                                            <p:graphicEl>
                                              <a:dgm id="{CFB7BCF6-3C4C-470E-B7A7-4C6A1D34C053}"/>
                                            </p:graphicEl>
                                          </p:spTgt>
                                        </p:tgtEl>
                                        <p:attrNameLst>
                                          <p:attrName>style.visibility</p:attrName>
                                        </p:attrNameLst>
                                      </p:cBhvr>
                                      <p:to>
                                        <p:strVal val="visible"/>
                                      </p:to>
                                    </p:set>
                                    <p:anim calcmode="lin" valueType="num">
                                      <p:cBhvr additive="base">
                                        <p:cTn id="40" dur="500" fill="hold"/>
                                        <p:tgtEl>
                                          <p:spTgt spid="2">
                                            <p:graphicEl>
                                              <a:dgm id="{CFB7BCF6-3C4C-470E-B7A7-4C6A1D34C053}"/>
                                            </p:graphicEl>
                                          </p:spTgt>
                                        </p:tgtEl>
                                        <p:attrNameLst>
                                          <p:attrName>ppt_x</p:attrName>
                                        </p:attrNameLst>
                                      </p:cBhvr>
                                      <p:tavLst>
                                        <p:tav tm="0">
                                          <p:val>
                                            <p:strVal val="#ppt_x"/>
                                          </p:val>
                                        </p:tav>
                                        <p:tav tm="100000">
                                          <p:val>
                                            <p:strVal val="#ppt_x"/>
                                          </p:val>
                                        </p:tav>
                                      </p:tavLst>
                                    </p:anim>
                                    <p:anim calcmode="lin" valueType="num">
                                      <p:cBhvr additive="base">
                                        <p:cTn id="41" dur="500" fill="hold"/>
                                        <p:tgtEl>
                                          <p:spTgt spid="2">
                                            <p:graphicEl>
                                              <a:dgm id="{CFB7BCF6-3C4C-470E-B7A7-4C6A1D34C053}"/>
                                            </p:graphicEl>
                                          </p:spTgt>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
                                            <p:graphicEl>
                                              <a:dgm id="{778C0DCE-34C9-4677-8C38-F9F12FE13230}"/>
                                            </p:graphicEl>
                                          </p:spTgt>
                                        </p:tgtEl>
                                        <p:attrNameLst>
                                          <p:attrName>style.visibility</p:attrName>
                                        </p:attrNameLst>
                                      </p:cBhvr>
                                      <p:to>
                                        <p:strVal val="visible"/>
                                      </p:to>
                                    </p:set>
                                    <p:anim calcmode="lin" valueType="num">
                                      <p:cBhvr additive="base">
                                        <p:cTn id="44" dur="500" fill="hold"/>
                                        <p:tgtEl>
                                          <p:spTgt spid="2">
                                            <p:graphicEl>
                                              <a:dgm id="{778C0DCE-34C9-4677-8C38-F9F12FE13230}"/>
                                            </p:graphicEl>
                                          </p:spTgt>
                                        </p:tgtEl>
                                        <p:attrNameLst>
                                          <p:attrName>ppt_x</p:attrName>
                                        </p:attrNameLst>
                                      </p:cBhvr>
                                      <p:tavLst>
                                        <p:tav tm="0">
                                          <p:val>
                                            <p:strVal val="#ppt_x"/>
                                          </p:val>
                                        </p:tav>
                                        <p:tav tm="100000">
                                          <p:val>
                                            <p:strVal val="#ppt_x"/>
                                          </p:val>
                                        </p:tav>
                                      </p:tavLst>
                                    </p:anim>
                                    <p:anim calcmode="lin" valueType="num">
                                      <p:cBhvr additive="base">
                                        <p:cTn id="45" dur="500" fill="hold"/>
                                        <p:tgtEl>
                                          <p:spTgt spid="2">
                                            <p:graphicEl>
                                              <a:dgm id="{778C0DCE-34C9-4677-8C38-F9F12FE13230}"/>
                                            </p:graphicEl>
                                          </p:spTgt>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
                                            <p:graphicEl>
                                              <a:dgm id="{31F556BD-2379-4869-A5E4-8ACB5ECB4AC8}"/>
                                            </p:graphicEl>
                                          </p:spTgt>
                                        </p:tgtEl>
                                        <p:attrNameLst>
                                          <p:attrName>style.visibility</p:attrName>
                                        </p:attrNameLst>
                                      </p:cBhvr>
                                      <p:to>
                                        <p:strVal val="visible"/>
                                      </p:to>
                                    </p:set>
                                    <p:anim calcmode="lin" valueType="num">
                                      <p:cBhvr additive="base">
                                        <p:cTn id="48" dur="500" fill="hold"/>
                                        <p:tgtEl>
                                          <p:spTgt spid="2">
                                            <p:graphicEl>
                                              <a:dgm id="{31F556BD-2379-4869-A5E4-8ACB5ECB4AC8}"/>
                                            </p:graphicEl>
                                          </p:spTgt>
                                        </p:tgtEl>
                                        <p:attrNameLst>
                                          <p:attrName>ppt_x</p:attrName>
                                        </p:attrNameLst>
                                      </p:cBhvr>
                                      <p:tavLst>
                                        <p:tav tm="0">
                                          <p:val>
                                            <p:strVal val="#ppt_x"/>
                                          </p:val>
                                        </p:tav>
                                        <p:tav tm="100000">
                                          <p:val>
                                            <p:strVal val="#ppt_x"/>
                                          </p:val>
                                        </p:tav>
                                      </p:tavLst>
                                    </p:anim>
                                    <p:anim calcmode="lin" valueType="num">
                                      <p:cBhvr additive="base">
                                        <p:cTn id="49" dur="500" fill="hold"/>
                                        <p:tgtEl>
                                          <p:spTgt spid="2">
                                            <p:graphicEl>
                                              <a:dgm id="{31F556BD-2379-4869-A5E4-8ACB5ECB4AC8}"/>
                                            </p:graphic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2">
                                            <p:graphicEl>
                                              <a:dgm id="{F3DD23D1-3998-40C2-A922-C44663D38E01}"/>
                                            </p:graphicEl>
                                          </p:spTgt>
                                        </p:tgtEl>
                                        <p:attrNameLst>
                                          <p:attrName>style.visibility</p:attrName>
                                        </p:attrNameLst>
                                      </p:cBhvr>
                                      <p:to>
                                        <p:strVal val="visible"/>
                                      </p:to>
                                    </p:set>
                                    <p:anim calcmode="lin" valueType="num">
                                      <p:cBhvr additive="base">
                                        <p:cTn id="54" dur="500" fill="hold"/>
                                        <p:tgtEl>
                                          <p:spTgt spid="2">
                                            <p:graphicEl>
                                              <a:dgm id="{F3DD23D1-3998-40C2-A922-C44663D38E01}"/>
                                            </p:graphicEl>
                                          </p:spTgt>
                                        </p:tgtEl>
                                        <p:attrNameLst>
                                          <p:attrName>ppt_x</p:attrName>
                                        </p:attrNameLst>
                                      </p:cBhvr>
                                      <p:tavLst>
                                        <p:tav tm="0">
                                          <p:val>
                                            <p:strVal val="#ppt_x"/>
                                          </p:val>
                                        </p:tav>
                                        <p:tav tm="100000">
                                          <p:val>
                                            <p:strVal val="#ppt_x"/>
                                          </p:val>
                                        </p:tav>
                                      </p:tavLst>
                                    </p:anim>
                                    <p:anim calcmode="lin" valueType="num">
                                      <p:cBhvr additive="base">
                                        <p:cTn id="55" dur="500" fill="hold"/>
                                        <p:tgtEl>
                                          <p:spTgt spid="2">
                                            <p:graphicEl>
                                              <a:dgm id="{F3DD23D1-3998-40C2-A922-C44663D38E01}"/>
                                            </p:graphic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
                                            <p:graphicEl>
                                              <a:dgm id="{DDBC03D1-FC60-4EDD-9374-FEFE37ADF4E7}"/>
                                            </p:graphicEl>
                                          </p:spTgt>
                                        </p:tgtEl>
                                        <p:attrNameLst>
                                          <p:attrName>style.visibility</p:attrName>
                                        </p:attrNameLst>
                                      </p:cBhvr>
                                      <p:to>
                                        <p:strVal val="visible"/>
                                      </p:to>
                                    </p:set>
                                    <p:anim calcmode="lin" valueType="num">
                                      <p:cBhvr additive="base">
                                        <p:cTn id="60" dur="500" fill="hold"/>
                                        <p:tgtEl>
                                          <p:spTgt spid="2">
                                            <p:graphicEl>
                                              <a:dgm id="{DDBC03D1-FC60-4EDD-9374-FEFE37ADF4E7}"/>
                                            </p:graphicEl>
                                          </p:spTgt>
                                        </p:tgtEl>
                                        <p:attrNameLst>
                                          <p:attrName>ppt_x</p:attrName>
                                        </p:attrNameLst>
                                      </p:cBhvr>
                                      <p:tavLst>
                                        <p:tav tm="0">
                                          <p:val>
                                            <p:strVal val="#ppt_x"/>
                                          </p:val>
                                        </p:tav>
                                        <p:tav tm="100000">
                                          <p:val>
                                            <p:strVal val="#ppt_x"/>
                                          </p:val>
                                        </p:tav>
                                      </p:tavLst>
                                    </p:anim>
                                    <p:anim calcmode="lin" valueType="num">
                                      <p:cBhvr additive="base">
                                        <p:cTn id="61" dur="500" fill="hold"/>
                                        <p:tgtEl>
                                          <p:spTgt spid="2">
                                            <p:graphicEl>
                                              <a:dgm id="{DDBC03D1-FC60-4EDD-9374-FEFE37ADF4E7}"/>
                                            </p:graphicEl>
                                          </p:spTgt>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
                                            <p:graphicEl>
                                              <a:dgm id="{CD45BA1A-99B8-44C4-930B-9BE28E222F6A}"/>
                                            </p:graphicEl>
                                          </p:spTgt>
                                        </p:tgtEl>
                                        <p:attrNameLst>
                                          <p:attrName>style.visibility</p:attrName>
                                        </p:attrNameLst>
                                      </p:cBhvr>
                                      <p:to>
                                        <p:strVal val="visible"/>
                                      </p:to>
                                    </p:set>
                                    <p:anim calcmode="lin" valueType="num">
                                      <p:cBhvr additive="base">
                                        <p:cTn id="64" dur="500" fill="hold"/>
                                        <p:tgtEl>
                                          <p:spTgt spid="2">
                                            <p:graphicEl>
                                              <a:dgm id="{CD45BA1A-99B8-44C4-930B-9BE28E222F6A}"/>
                                            </p:graphicEl>
                                          </p:spTgt>
                                        </p:tgtEl>
                                        <p:attrNameLst>
                                          <p:attrName>ppt_x</p:attrName>
                                        </p:attrNameLst>
                                      </p:cBhvr>
                                      <p:tavLst>
                                        <p:tav tm="0">
                                          <p:val>
                                            <p:strVal val="#ppt_x"/>
                                          </p:val>
                                        </p:tav>
                                        <p:tav tm="100000">
                                          <p:val>
                                            <p:strVal val="#ppt_x"/>
                                          </p:val>
                                        </p:tav>
                                      </p:tavLst>
                                    </p:anim>
                                    <p:anim calcmode="lin" valueType="num">
                                      <p:cBhvr additive="base">
                                        <p:cTn id="65" dur="500" fill="hold"/>
                                        <p:tgtEl>
                                          <p:spTgt spid="2">
                                            <p:graphicEl>
                                              <a:dgm id="{CD45BA1A-99B8-44C4-930B-9BE28E222F6A}"/>
                                            </p:graphicEl>
                                          </p:spTgt>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2">
                                            <p:graphicEl>
                                              <a:dgm id="{7EBF771F-7A71-4228-BF5D-0DA92C75A08A}"/>
                                            </p:graphicEl>
                                          </p:spTgt>
                                        </p:tgtEl>
                                        <p:attrNameLst>
                                          <p:attrName>style.visibility</p:attrName>
                                        </p:attrNameLst>
                                      </p:cBhvr>
                                      <p:to>
                                        <p:strVal val="visible"/>
                                      </p:to>
                                    </p:set>
                                    <p:anim calcmode="lin" valueType="num">
                                      <p:cBhvr additive="base">
                                        <p:cTn id="68" dur="500" fill="hold"/>
                                        <p:tgtEl>
                                          <p:spTgt spid="2">
                                            <p:graphicEl>
                                              <a:dgm id="{7EBF771F-7A71-4228-BF5D-0DA92C75A08A}"/>
                                            </p:graphicEl>
                                          </p:spTgt>
                                        </p:tgtEl>
                                        <p:attrNameLst>
                                          <p:attrName>ppt_x</p:attrName>
                                        </p:attrNameLst>
                                      </p:cBhvr>
                                      <p:tavLst>
                                        <p:tav tm="0">
                                          <p:val>
                                            <p:strVal val="#ppt_x"/>
                                          </p:val>
                                        </p:tav>
                                        <p:tav tm="100000">
                                          <p:val>
                                            <p:strVal val="#ppt_x"/>
                                          </p:val>
                                        </p:tav>
                                      </p:tavLst>
                                    </p:anim>
                                    <p:anim calcmode="lin" valueType="num">
                                      <p:cBhvr additive="base">
                                        <p:cTn id="69" dur="500" fill="hold"/>
                                        <p:tgtEl>
                                          <p:spTgt spid="2">
                                            <p:graphicEl>
                                              <a:dgm id="{7EBF771F-7A71-4228-BF5D-0DA92C75A08A}"/>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5CBD01-FF98-4135-A446-DF3FE1EBB2CC}"/>
              </a:ext>
            </a:extLst>
          </p:cNvPr>
          <p:cNvPicPr>
            <a:picLocks noChangeAspect="1"/>
          </p:cNvPicPr>
          <p:nvPr/>
        </p:nvPicPr>
        <p:blipFill>
          <a:blip r:embed="rId2"/>
          <a:stretch>
            <a:fillRect/>
          </a:stretch>
        </p:blipFill>
        <p:spPr>
          <a:xfrm>
            <a:off x="5886795" y="1046603"/>
            <a:ext cx="5967355" cy="4384713"/>
          </a:xfrm>
          <a:prstGeom prst="rect">
            <a:avLst/>
          </a:prstGeom>
        </p:spPr>
      </p:pic>
      <p:sp>
        <p:nvSpPr>
          <p:cNvPr id="4" name="TextBox 3">
            <a:extLst>
              <a:ext uri="{FF2B5EF4-FFF2-40B4-BE49-F238E27FC236}">
                <a16:creationId xmlns:a16="http://schemas.microsoft.com/office/drawing/2014/main" id="{8E3FE840-3F99-45BF-87DA-446810ACDE07}"/>
              </a:ext>
            </a:extLst>
          </p:cNvPr>
          <p:cNvSpPr txBox="1"/>
          <p:nvPr/>
        </p:nvSpPr>
        <p:spPr>
          <a:xfrm>
            <a:off x="459035" y="728945"/>
            <a:ext cx="4796010" cy="2246769"/>
          </a:xfrm>
          <a:prstGeom prst="rect">
            <a:avLst/>
          </a:prstGeom>
          <a:noFill/>
        </p:spPr>
        <p:txBody>
          <a:bodyPr wrap="square">
            <a:spAutoFit/>
          </a:bodyPr>
          <a:lstStyle/>
          <a:p>
            <a:pPr algn="just"/>
            <a:r>
              <a:rPr lang="vi-VN" sz="2800" b="1" i="0" dirty="0">
                <a:solidFill>
                  <a:srgbClr val="333333"/>
                </a:solidFill>
                <a:effectLst/>
                <a:latin typeface="Arial" panose="020B0604020202020204" pitchFamily="34" charset="0"/>
                <a:cs typeface="Arial" panose="020B0604020202020204" pitchFamily="34" charset="0"/>
              </a:rPr>
              <a:t>NGUY CƠ VÀ THÁCH THỨC</a:t>
            </a:r>
            <a:r>
              <a:rPr lang="en-US" sz="2800" b="1" i="0" dirty="0">
                <a:solidFill>
                  <a:srgbClr val="333333"/>
                </a:solidFill>
                <a:effectLst/>
                <a:latin typeface="Arial" panose="020B0604020202020204" pitchFamily="34" charset="0"/>
                <a:cs typeface="Arial" panose="020B0604020202020204" pitchFamily="34" charset="0"/>
              </a:rPr>
              <a:t> ĐỐI VỚI VĂN HÓA TRONG</a:t>
            </a:r>
            <a:r>
              <a:rPr lang="vi-VN" sz="2800" b="1" i="0" dirty="0">
                <a:solidFill>
                  <a:srgbClr val="333333"/>
                </a:solidFill>
                <a:effectLst/>
                <a:latin typeface="Arial" panose="020B0604020202020204" pitchFamily="34" charset="0"/>
                <a:cs typeface="Arial" panose="020B0604020202020204" pitchFamily="34" charset="0"/>
              </a:rPr>
              <a:t> NỀN KINH TẾ THỊ TRƯỜNG VÀ HỘI NHẬP QUỐC TẾ</a:t>
            </a:r>
            <a:r>
              <a:rPr lang="en-US" sz="2800" b="1" i="0" dirty="0">
                <a:solidFill>
                  <a:srgbClr val="333333"/>
                </a:solidFill>
                <a:effectLst/>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B70749B7-DF56-4F64-AEFE-DE5FE8DF154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12168" y="2868515"/>
            <a:ext cx="4019147" cy="3989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063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2773903095"/>
              </p:ext>
            </p:extLst>
          </p:nvPr>
        </p:nvGraphicFramePr>
        <p:xfrm>
          <a:off x="2105124" y="82834"/>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4" name="Arrow: Right 3">
            <a:extLst>
              <a:ext uri="{FF2B5EF4-FFF2-40B4-BE49-F238E27FC236}">
                <a16:creationId xmlns:a16="http://schemas.microsoft.com/office/drawing/2014/main" id="{B132C7E2-0070-4796-9349-D5F61798F71C}"/>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Ba </a:t>
            </a:r>
            <a:r>
              <a:rPr lang="en-US" sz="2800" dirty="0" err="1">
                <a:solidFill>
                  <a:schemeClr val="tx1"/>
                </a:solidFill>
              </a:rPr>
              <a:t>là</a:t>
            </a:r>
            <a:r>
              <a:rPr lang="en-US" sz="2800" dirty="0">
                <a:solidFill>
                  <a:schemeClr val="tx1"/>
                </a:solidFill>
              </a:rPr>
              <a:t> : </a:t>
            </a:r>
          </a:p>
        </p:txBody>
      </p:sp>
    </p:spTree>
    <p:extLst>
      <p:ext uri="{BB962C8B-B14F-4D97-AF65-F5344CB8AC3E}">
        <p14:creationId xmlns:p14="http://schemas.microsoft.com/office/powerpoint/2010/main" val="3910208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6" fill="hold" grpId="0" nodeType="clickEffect">
                                  <p:stCondLst>
                                    <p:cond delay="0"/>
                                  </p:stCondLst>
                                  <p:childTnLst>
                                    <p:set>
                                      <p:cBhvr>
                                        <p:cTn id="11" dur="1" fill="hold">
                                          <p:stCondLst>
                                            <p:cond delay="0"/>
                                          </p:stCondLst>
                                        </p:cTn>
                                        <p:tgtEl>
                                          <p:spTgt spid="2">
                                            <p:graphicEl>
                                              <a:dgm id="{DF93E8BD-C328-4F25-A377-9839370DF150}"/>
                                            </p:graphicEl>
                                          </p:spTgt>
                                        </p:tgtEl>
                                        <p:attrNameLst>
                                          <p:attrName>style.visibility</p:attrName>
                                        </p:attrNameLst>
                                      </p:cBhvr>
                                      <p:to>
                                        <p:strVal val="visible"/>
                                      </p:to>
                                    </p:set>
                                    <p:anim calcmode="lin" valueType="num">
                                      <p:cBhvr additive="base">
                                        <p:cTn id="12" dur="500" fill="hold"/>
                                        <p:tgtEl>
                                          <p:spTgt spid="2">
                                            <p:graphicEl>
                                              <a:dgm id="{DF93E8BD-C328-4F25-A377-9839370DF150}"/>
                                            </p:graphic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2">
                                            <p:graphicEl>
                                              <a:dgm id="{DF93E8BD-C328-4F25-A377-9839370DF150}"/>
                                            </p:graphicEl>
                                          </p:spTgt>
                                        </p:tgtEl>
                                        <p:attrNameLst>
                                          <p:attrName>ppt_y</p:attrName>
                                        </p:attrNameLst>
                                      </p:cBhvr>
                                      <p:tavLst>
                                        <p:tav tm="0">
                                          <p:val>
                                            <p:strVal val="1+#ppt_h/2"/>
                                          </p:val>
                                        </p:tav>
                                        <p:tav tm="100000">
                                          <p:val>
                                            <p:strVal val="#ppt_y"/>
                                          </p:val>
                                        </p:tav>
                                      </p:tavLst>
                                    </p:anim>
                                  </p:childTnLst>
                                </p:cTn>
                              </p:par>
                              <p:par>
                                <p:cTn id="14" presetID="2" presetClass="entr" presetSubtype="6" fill="hold" grpId="0" nodeType="withEffect">
                                  <p:stCondLst>
                                    <p:cond delay="0"/>
                                  </p:stCondLst>
                                  <p:childTnLst>
                                    <p:set>
                                      <p:cBhvr>
                                        <p:cTn id="15" dur="1" fill="hold">
                                          <p:stCondLst>
                                            <p:cond delay="0"/>
                                          </p:stCondLst>
                                        </p:cTn>
                                        <p:tgtEl>
                                          <p:spTgt spid="2">
                                            <p:graphicEl>
                                              <a:dgm id="{47AE6858-D1DA-46F1-B17B-9C0C7F49CF80}"/>
                                            </p:graphicEl>
                                          </p:spTgt>
                                        </p:tgtEl>
                                        <p:attrNameLst>
                                          <p:attrName>style.visibility</p:attrName>
                                        </p:attrNameLst>
                                      </p:cBhvr>
                                      <p:to>
                                        <p:strVal val="visible"/>
                                      </p:to>
                                    </p:set>
                                    <p:anim calcmode="lin" valueType="num">
                                      <p:cBhvr additive="base">
                                        <p:cTn id="16" dur="500" fill="hold"/>
                                        <p:tgtEl>
                                          <p:spTgt spid="2">
                                            <p:graphicEl>
                                              <a:dgm id="{47AE6858-D1DA-46F1-B17B-9C0C7F49CF80}"/>
                                            </p:graphic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2">
                                            <p:graphicEl>
                                              <a:dgm id="{47AE6858-D1DA-46F1-B17B-9C0C7F49CF80}"/>
                                            </p:graphicEl>
                                          </p:spTgt>
                                        </p:tgtEl>
                                        <p:attrNameLst>
                                          <p:attrName>ppt_y</p:attrName>
                                        </p:attrNameLst>
                                      </p:cBhvr>
                                      <p:tavLst>
                                        <p:tav tm="0">
                                          <p:val>
                                            <p:strVal val="1+#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2">
                                            <p:graphicEl>
                                              <a:dgm id="{041DF693-DE1F-46DA-A50E-65A0D988B988}"/>
                                            </p:graphicEl>
                                          </p:spTgt>
                                        </p:tgtEl>
                                        <p:attrNameLst>
                                          <p:attrName>style.visibility</p:attrName>
                                        </p:attrNameLst>
                                      </p:cBhvr>
                                      <p:to>
                                        <p:strVal val="visible"/>
                                      </p:to>
                                    </p:set>
                                    <p:anim calcmode="lin" valueType="num">
                                      <p:cBhvr additive="base">
                                        <p:cTn id="20" dur="500" fill="hold"/>
                                        <p:tgtEl>
                                          <p:spTgt spid="2">
                                            <p:graphicEl>
                                              <a:dgm id="{041DF693-DE1F-46DA-A50E-65A0D988B988}"/>
                                            </p:graphic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2">
                                            <p:graphicEl>
                                              <a:dgm id="{041DF693-DE1F-46DA-A50E-65A0D988B988}"/>
                                            </p:graphicEl>
                                          </p:spTgt>
                                        </p:tgtEl>
                                        <p:attrNameLst>
                                          <p:attrName>ppt_y</p:attrName>
                                        </p:attrNameLst>
                                      </p:cBhvr>
                                      <p:tavLst>
                                        <p:tav tm="0">
                                          <p:val>
                                            <p:strVal val="1+#ppt_h/2"/>
                                          </p:val>
                                        </p:tav>
                                        <p:tav tm="100000">
                                          <p:val>
                                            <p:strVal val="#ppt_y"/>
                                          </p:val>
                                        </p:tav>
                                      </p:tavLst>
                                    </p:anim>
                                  </p:childTnLst>
                                </p:cTn>
                              </p:par>
                              <p:par>
                                <p:cTn id="22" presetID="2" presetClass="entr" presetSubtype="6" fill="hold" grpId="0" nodeType="withEffect">
                                  <p:stCondLst>
                                    <p:cond delay="0"/>
                                  </p:stCondLst>
                                  <p:childTnLst>
                                    <p:set>
                                      <p:cBhvr>
                                        <p:cTn id="23" dur="1" fill="hold">
                                          <p:stCondLst>
                                            <p:cond delay="0"/>
                                          </p:stCondLst>
                                        </p:cTn>
                                        <p:tgtEl>
                                          <p:spTgt spid="2">
                                            <p:graphicEl>
                                              <a:dgm id="{FDD34D26-E676-4465-9F34-9EA34046DF5E}"/>
                                            </p:graphicEl>
                                          </p:spTgt>
                                        </p:tgtEl>
                                        <p:attrNameLst>
                                          <p:attrName>style.visibility</p:attrName>
                                        </p:attrNameLst>
                                      </p:cBhvr>
                                      <p:to>
                                        <p:strVal val="visible"/>
                                      </p:to>
                                    </p:set>
                                    <p:anim calcmode="lin" valueType="num">
                                      <p:cBhvr additive="base">
                                        <p:cTn id="24" dur="500" fill="hold"/>
                                        <p:tgtEl>
                                          <p:spTgt spid="2">
                                            <p:graphicEl>
                                              <a:dgm id="{FDD34D26-E676-4465-9F34-9EA34046DF5E}"/>
                                            </p:graphic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2">
                                            <p:graphicEl>
                                              <a:dgm id="{FDD34D26-E676-4465-9F34-9EA34046DF5E}"/>
                                            </p:graphicEl>
                                          </p:spTgt>
                                        </p:tgtEl>
                                        <p:attrNameLst>
                                          <p:attrName>ppt_y</p:attrName>
                                        </p:attrNameLst>
                                      </p:cBhvr>
                                      <p:tavLst>
                                        <p:tav tm="0">
                                          <p:val>
                                            <p:strVal val="1+#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2">
                                            <p:graphicEl>
                                              <a:dgm id="{7DE33102-3C3D-4CE0-9C52-9030E8AC44CF}"/>
                                            </p:graphicEl>
                                          </p:spTgt>
                                        </p:tgtEl>
                                        <p:attrNameLst>
                                          <p:attrName>style.visibility</p:attrName>
                                        </p:attrNameLst>
                                      </p:cBhvr>
                                      <p:to>
                                        <p:strVal val="visible"/>
                                      </p:to>
                                    </p:set>
                                    <p:anim calcmode="lin" valueType="num">
                                      <p:cBhvr additive="base">
                                        <p:cTn id="28" dur="500" fill="hold"/>
                                        <p:tgtEl>
                                          <p:spTgt spid="2">
                                            <p:graphicEl>
                                              <a:dgm id="{7DE33102-3C3D-4CE0-9C52-9030E8AC44CF}"/>
                                            </p:graphicEl>
                                          </p:spTgt>
                                        </p:tgtEl>
                                        <p:attrNameLst>
                                          <p:attrName>ppt_x</p:attrName>
                                        </p:attrNameLst>
                                      </p:cBhvr>
                                      <p:tavLst>
                                        <p:tav tm="0">
                                          <p:val>
                                            <p:strVal val="1+#ppt_w/2"/>
                                          </p:val>
                                        </p:tav>
                                        <p:tav tm="100000">
                                          <p:val>
                                            <p:strVal val="#ppt_x"/>
                                          </p:val>
                                        </p:tav>
                                      </p:tavLst>
                                    </p:anim>
                                    <p:anim calcmode="lin" valueType="num">
                                      <p:cBhvr additive="base">
                                        <p:cTn id="29" dur="500" fill="hold"/>
                                        <p:tgtEl>
                                          <p:spTgt spid="2">
                                            <p:graphicEl>
                                              <a:dgm id="{7DE33102-3C3D-4CE0-9C52-9030E8AC44CF}"/>
                                            </p:graphicEl>
                                          </p:spTgt>
                                        </p:tgtEl>
                                        <p:attrNameLst>
                                          <p:attrName>ppt_y</p:attrName>
                                        </p:attrNameLst>
                                      </p:cBhvr>
                                      <p:tavLst>
                                        <p:tav tm="0">
                                          <p:val>
                                            <p:strVal val="1+#ppt_h/2"/>
                                          </p:val>
                                        </p:tav>
                                        <p:tav tm="100000">
                                          <p:val>
                                            <p:strVal val="#ppt_y"/>
                                          </p:val>
                                        </p:tav>
                                      </p:tavLst>
                                    </p:anim>
                                  </p:childTnLst>
                                </p:cTn>
                              </p:par>
                              <p:par>
                                <p:cTn id="30" presetID="2" presetClass="entr" presetSubtype="6" fill="hold" grpId="0" nodeType="withEffect">
                                  <p:stCondLst>
                                    <p:cond delay="0"/>
                                  </p:stCondLst>
                                  <p:childTnLst>
                                    <p:set>
                                      <p:cBhvr>
                                        <p:cTn id="31" dur="1" fill="hold">
                                          <p:stCondLst>
                                            <p:cond delay="0"/>
                                          </p:stCondLst>
                                        </p:cTn>
                                        <p:tgtEl>
                                          <p:spTgt spid="2">
                                            <p:graphicEl>
                                              <a:dgm id="{CB7D4928-668A-4FE7-96B7-8A2A864794BB}"/>
                                            </p:graphicEl>
                                          </p:spTgt>
                                        </p:tgtEl>
                                        <p:attrNameLst>
                                          <p:attrName>style.visibility</p:attrName>
                                        </p:attrNameLst>
                                      </p:cBhvr>
                                      <p:to>
                                        <p:strVal val="visible"/>
                                      </p:to>
                                    </p:set>
                                    <p:anim calcmode="lin" valueType="num">
                                      <p:cBhvr additive="base">
                                        <p:cTn id="32" dur="500" fill="hold"/>
                                        <p:tgtEl>
                                          <p:spTgt spid="2">
                                            <p:graphicEl>
                                              <a:dgm id="{CB7D4928-668A-4FE7-96B7-8A2A864794BB}"/>
                                            </p:graphic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2">
                                            <p:graphicEl>
                                              <a:dgm id="{CB7D4928-668A-4FE7-96B7-8A2A864794BB}"/>
                                            </p:graphicEl>
                                          </p:spTgt>
                                        </p:tgtEl>
                                        <p:attrNameLst>
                                          <p:attrName>ppt_y</p:attrName>
                                        </p:attrNameLst>
                                      </p:cBhvr>
                                      <p:tavLst>
                                        <p:tav tm="0">
                                          <p:val>
                                            <p:strVal val="1+#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2">
                                            <p:graphicEl>
                                              <a:dgm id="{0D96B016-A303-4FEF-8D3C-5C7FD931D3F8}"/>
                                            </p:graphicEl>
                                          </p:spTgt>
                                        </p:tgtEl>
                                        <p:attrNameLst>
                                          <p:attrName>style.visibility</p:attrName>
                                        </p:attrNameLst>
                                      </p:cBhvr>
                                      <p:to>
                                        <p:strVal val="visible"/>
                                      </p:to>
                                    </p:set>
                                    <p:anim calcmode="lin" valueType="num">
                                      <p:cBhvr additive="base">
                                        <p:cTn id="36" dur="500" fill="hold"/>
                                        <p:tgtEl>
                                          <p:spTgt spid="2">
                                            <p:graphicEl>
                                              <a:dgm id="{0D96B016-A303-4FEF-8D3C-5C7FD931D3F8}"/>
                                            </p:graphic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2">
                                            <p:graphicEl>
                                              <a:dgm id="{0D96B016-A303-4FEF-8D3C-5C7FD931D3F8}"/>
                                            </p:graphicEl>
                                          </p:spTgt>
                                        </p:tgtEl>
                                        <p:attrNameLst>
                                          <p:attrName>ppt_y</p:attrName>
                                        </p:attrNameLst>
                                      </p:cBhvr>
                                      <p:tavLst>
                                        <p:tav tm="0">
                                          <p:val>
                                            <p:strVal val="1+#ppt_h/2"/>
                                          </p:val>
                                        </p:tav>
                                        <p:tav tm="100000">
                                          <p:val>
                                            <p:strVal val="#ppt_y"/>
                                          </p:val>
                                        </p:tav>
                                      </p:tavLst>
                                    </p:anim>
                                  </p:childTnLst>
                                </p:cTn>
                              </p:par>
                              <p:par>
                                <p:cTn id="38" presetID="2" presetClass="entr" presetSubtype="6" fill="hold" grpId="0" nodeType="withEffect">
                                  <p:stCondLst>
                                    <p:cond delay="0"/>
                                  </p:stCondLst>
                                  <p:childTnLst>
                                    <p:set>
                                      <p:cBhvr>
                                        <p:cTn id="39" dur="1" fill="hold">
                                          <p:stCondLst>
                                            <p:cond delay="0"/>
                                          </p:stCondLst>
                                        </p:cTn>
                                        <p:tgtEl>
                                          <p:spTgt spid="2">
                                            <p:graphicEl>
                                              <a:dgm id="{CDE332F3-9EFD-49CC-84FA-DF4AF116732C}"/>
                                            </p:graphicEl>
                                          </p:spTgt>
                                        </p:tgtEl>
                                        <p:attrNameLst>
                                          <p:attrName>style.visibility</p:attrName>
                                        </p:attrNameLst>
                                      </p:cBhvr>
                                      <p:to>
                                        <p:strVal val="visible"/>
                                      </p:to>
                                    </p:set>
                                    <p:anim calcmode="lin" valueType="num">
                                      <p:cBhvr additive="base">
                                        <p:cTn id="40" dur="500" fill="hold"/>
                                        <p:tgtEl>
                                          <p:spTgt spid="2">
                                            <p:graphicEl>
                                              <a:dgm id="{CDE332F3-9EFD-49CC-84FA-DF4AF116732C}"/>
                                            </p:graphic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2">
                                            <p:graphicEl>
                                              <a:dgm id="{CDE332F3-9EFD-49CC-84FA-DF4AF116732C}"/>
                                            </p:graphicEl>
                                          </p:spTgt>
                                        </p:tgtEl>
                                        <p:attrNameLst>
                                          <p:attrName>ppt_y</p:attrName>
                                        </p:attrNameLst>
                                      </p:cBhvr>
                                      <p:tavLst>
                                        <p:tav tm="0">
                                          <p:val>
                                            <p:strVal val="1+#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2">
                                            <p:graphicEl>
                                              <a:dgm id="{90C43EF0-FE69-4B42-A66B-536B09B2E3AA}"/>
                                            </p:graphicEl>
                                          </p:spTgt>
                                        </p:tgtEl>
                                        <p:attrNameLst>
                                          <p:attrName>style.visibility</p:attrName>
                                        </p:attrNameLst>
                                      </p:cBhvr>
                                      <p:to>
                                        <p:strVal val="visible"/>
                                      </p:to>
                                    </p:set>
                                    <p:anim calcmode="lin" valueType="num">
                                      <p:cBhvr additive="base">
                                        <p:cTn id="44" dur="500" fill="hold"/>
                                        <p:tgtEl>
                                          <p:spTgt spid="2">
                                            <p:graphicEl>
                                              <a:dgm id="{90C43EF0-FE69-4B42-A66B-536B09B2E3AA}"/>
                                            </p:graphic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2">
                                            <p:graphicEl>
                                              <a:dgm id="{90C43EF0-FE69-4B42-A66B-536B09B2E3AA}"/>
                                            </p:graphicEl>
                                          </p:spTgt>
                                        </p:tgtEl>
                                        <p:attrNameLst>
                                          <p:attrName>ppt_y</p:attrName>
                                        </p:attrNameLst>
                                      </p:cBhvr>
                                      <p:tavLst>
                                        <p:tav tm="0">
                                          <p:val>
                                            <p:strVal val="1+#ppt_h/2"/>
                                          </p:val>
                                        </p:tav>
                                        <p:tav tm="100000">
                                          <p:val>
                                            <p:strVal val="#ppt_y"/>
                                          </p:val>
                                        </p:tav>
                                      </p:tavLst>
                                    </p:anim>
                                  </p:childTnLst>
                                </p:cTn>
                              </p:par>
                              <p:par>
                                <p:cTn id="46" presetID="2" presetClass="entr" presetSubtype="6" fill="hold" grpId="0" nodeType="withEffect">
                                  <p:stCondLst>
                                    <p:cond delay="0"/>
                                  </p:stCondLst>
                                  <p:childTnLst>
                                    <p:set>
                                      <p:cBhvr>
                                        <p:cTn id="47" dur="1" fill="hold">
                                          <p:stCondLst>
                                            <p:cond delay="0"/>
                                          </p:stCondLst>
                                        </p:cTn>
                                        <p:tgtEl>
                                          <p:spTgt spid="2">
                                            <p:graphicEl>
                                              <a:dgm id="{3706FEDE-DF68-457F-8750-9600182FC18A}"/>
                                            </p:graphicEl>
                                          </p:spTgt>
                                        </p:tgtEl>
                                        <p:attrNameLst>
                                          <p:attrName>style.visibility</p:attrName>
                                        </p:attrNameLst>
                                      </p:cBhvr>
                                      <p:to>
                                        <p:strVal val="visible"/>
                                      </p:to>
                                    </p:set>
                                    <p:anim calcmode="lin" valueType="num">
                                      <p:cBhvr additive="base">
                                        <p:cTn id="48" dur="500" fill="hold"/>
                                        <p:tgtEl>
                                          <p:spTgt spid="2">
                                            <p:graphicEl>
                                              <a:dgm id="{3706FEDE-DF68-457F-8750-9600182FC18A}"/>
                                            </p:graphicEl>
                                          </p:spTgt>
                                        </p:tgtEl>
                                        <p:attrNameLst>
                                          <p:attrName>ppt_x</p:attrName>
                                        </p:attrNameLst>
                                      </p:cBhvr>
                                      <p:tavLst>
                                        <p:tav tm="0">
                                          <p:val>
                                            <p:strVal val="1+#ppt_w/2"/>
                                          </p:val>
                                        </p:tav>
                                        <p:tav tm="100000">
                                          <p:val>
                                            <p:strVal val="#ppt_x"/>
                                          </p:val>
                                        </p:tav>
                                      </p:tavLst>
                                    </p:anim>
                                    <p:anim calcmode="lin" valueType="num">
                                      <p:cBhvr additive="base">
                                        <p:cTn id="49" dur="500" fill="hold"/>
                                        <p:tgtEl>
                                          <p:spTgt spid="2">
                                            <p:graphicEl>
                                              <a:dgm id="{3706FEDE-DF68-457F-8750-9600182FC18A}"/>
                                            </p:graphic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6" fill="hold" grpId="0" nodeType="clickEffect">
                                  <p:stCondLst>
                                    <p:cond delay="0"/>
                                  </p:stCondLst>
                                  <p:childTnLst>
                                    <p:set>
                                      <p:cBhvr>
                                        <p:cTn id="53" dur="1" fill="hold">
                                          <p:stCondLst>
                                            <p:cond delay="0"/>
                                          </p:stCondLst>
                                        </p:cTn>
                                        <p:tgtEl>
                                          <p:spTgt spid="2">
                                            <p:graphicEl>
                                              <a:dgm id="{F3DD23D1-3998-40C2-A922-C44663D38E01}"/>
                                            </p:graphicEl>
                                          </p:spTgt>
                                        </p:tgtEl>
                                        <p:attrNameLst>
                                          <p:attrName>style.visibility</p:attrName>
                                        </p:attrNameLst>
                                      </p:cBhvr>
                                      <p:to>
                                        <p:strVal val="visible"/>
                                      </p:to>
                                    </p:set>
                                    <p:anim calcmode="lin" valueType="num">
                                      <p:cBhvr additive="base">
                                        <p:cTn id="54" dur="500" fill="hold"/>
                                        <p:tgtEl>
                                          <p:spTgt spid="2">
                                            <p:graphicEl>
                                              <a:dgm id="{F3DD23D1-3998-40C2-A922-C44663D38E01}"/>
                                            </p:graphicEl>
                                          </p:spTgt>
                                        </p:tgtEl>
                                        <p:attrNameLst>
                                          <p:attrName>ppt_x</p:attrName>
                                        </p:attrNameLst>
                                      </p:cBhvr>
                                      <p:tavLst>
                                        <p:tav tm="0">
                                          <p:val>
                                            <p:strVal val="1+#ppt_w/2"/>
                                          </p:val>
                                        </p:tav>
                                        <p:tav tm="100000">
                                          <p:val>
                                            <p:strVal val="#ppt_x"/>
                                          </p:val>
                                        </p:tav>
                                      </p:tavLst>
                                    </p:anim>
                                    <p:anim calcmode="lin" valueType="num">
                                      <p:cBhvr additive="base">
                                        <p:cTn id="55" dur="500" fill="hold"/>
                                        <p:tgtEl>
                                          <p:spTgt spid="2">
                                            <p:graphicEl>
                                              <a:dgm id="{F3DD23D1-3998-40C2-A922-C44663D38E01}"/>
                                            </p:graphic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6" fill="hold" grpId="0" nodeType="clickEffect">
                                  <p:stCondLst>
                                    <p:cond delay="0"/>
                                  </p:stCondLst>
                                  <p:childTnLst>
                                    <p:set>
                                      <p:cBhvr>
                                        <p:cTn id="59" dur="1" fill="hold">
                                          <p:stCondLst>
                                            <p:cond delay="0"/>
                                          </p:stCondLst>
                                        </p:cTn>
                                        <p:tgtEl>
                                          <p:spTgt spid="2">
                                            <p:graphicEl>
                                              <a:dgm id="{DDBC03D1-FC60-4EDD-9374-FEFE37ADF4E7}"/>
                                            </p:graphicEl>
                                          </p:spTgt>
                                        </p:tgtEl>
                                        <p:attrNameLst>
                                          <p:attrName>style.visibility</p:attrName>
                                        </p:attrNameLst>
                                      </p:cBhvr>
                                      <p:to>
                                        <p:strVal val="visible"/>
                                      </p:to>
                                    </p:set>
                                    <p:anim calcmode="lin" valueType="num">
                                      <p:cBhvr additive="base">
                                        <p:cTn id="60" dur="500" fill="hold"/>
                                        <p:tgtEl>
                                          <p:spTgt spid="2">
                                            <p:graphicEl>
                                              <a:dgm id="{DDBC03D1-FC60-4EDD-9374-FEFE37ADF4E7}"/>
                                            </p:graphicEl>
                                          </p:spTgt>
                                        </p:tgtEl>
                                        <p:attrNameLst>
                                          <p:attrName>ppt_x</p:attrName>
                                        </p:attrNameLst>
                                      </p:cBhvr>
                                      <p:tavLst>
                                        <p:tav tm="0">
                                          <p:val>
                                            <p:strVal val="1+#ppt_w/2"/>
                                          </p:val>
                                        </p:tav>
                                        <p:tav tm="100000">
                                          <p:val>
                                            <p:strVal val="#ppt_x"/>
                                          </p:val>
                                        </p:tav>
                                      </p:tavLst>
                                    </p:anim>
                                    <p:anim calcmode="lin" valueType="num">
                                      <p:cBhvr additive="base">
                                        <p:cTn id="61" dur="500" fill="hold"/>
                                        <p:tgtEl>
                                          <p:spTgt spid="2">
                                            <p:graphicEl>
                                              <a:dgm id="{DDBC03D1-FC60-4EDD-9374-FEFE37ADF4E7}"/>
                                            </p:graphicEl>
                                          </p:spTgt>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2">
                                            <p:graphicEl>
                                              <a:dgm id="{7D21755A-BEA7-413E-8B24-3F23F9A00C82}"/>
                                            </p:graphicEl>
                                          </p:spTgt>
                                        </p:tgtEl>
                                        <p:attrNameLst>
                                          <p:attrName>style.visibility</p:attrName>
                                        </p:attrNameLst>
                                      </p:cBhvr>
                                      <p:to>
                                        <p:strVal val="visible"/>
                                      </p:to>
                                    </p:set>
                                    <p:anim calcmode="lin" valueType="num">
                                      <p:cBhvr additive="base">
                                        <p:cTn id="64" dur="500" fill="hold"/>
                                        <p:tgtEl>
                                          <p:spTgt spid="2">
                                            <p:graphicEl>
                                              <a:dgm id="{7D21755A-BEA7-413E-8B24-3F23F9A00C82}"/>
                                            </p:graphicEl>
                                          </p:spTgt>
                                        </p:tgtEl>
                                        <p:attrNameLst>
                                          <p:attrName>ppt_x</p:attrName>
                                        </p:attrNameLst>
                                      </p:cBhvr>
                                      <p:tavLst>
                                        <p:tav tm="0">
                                          <p:val>
                                            <p:strVal val="1+#ppt_w/2"/>
                                          </p:val>
                                        </p:tav>
                                        <p:tav tm="100000">
                                          <p:val>
                                            <p:strVal val="#ppt_x"/>
                                          </p:val>
                                        </p:tav>
                                      </p:tavLst>
                                    </p:anim>
                                    <p:anim calcmode="lin" valueType="num">
                                      <p:cBhvr additive="base">
                                        <p:cTn id="65" dur="500" fill="hold"/>
                                        <p:tgtEl>
                                          <p:spTgt spid="2">
                                            <p:graphicEl>
                                              <a:dgm id="{7D21755A-BEA7-413E-8B24-3F23F9A00C82}"/>
                                            </p:graphicEl>
                                          </p:spTgt>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
                                            <p:graphicEl>
                                              <a:dgm id="{422E3094-F213-4CBB-99F3-DB697B83E200}"/>
                                            </p:graphicEl>
                                          </p:spTgt>
                                        </p:tgtEl>
                                        <p:attrNameLst>
                                          <p:attrName>style.visibility</p:attrName>
                                        </p:attrNameLst>
                                      </p:cBhvr>
                                      <p:to>
                                        <p:strVal val="visible"/>
                                      </p:to>
                                    </p:set>
                                    <p:anim calcmode="lin" valueType="num">
                                      <p:cBhvr additive="base">
                                        <p:cTn id="68" dur="500" fill="hold"/>
                                        <p:tgtEl>
                                          <p:spTgt spid="2">
                                            <p:graphicEl>
                                              <a:dgm id="{422E3094-F213-4CBB-99F3-DB697B83E200}"/>
                                            </p:graphicEl>
                                          </p:spTgt>
                                        </p:tgtEl>
                                        <p:attrNameLst>
                                          <p:attrName>ppt_x</p:attrName>
                                        </p:attrNameLst>
                                      </p:cBhvr>
                                      <p:tavLst>
                                        <p:tav tm="0">
                                          <p:val>
                                            <p:strVal val="1+#ppt_w/2"/>
                                          </p:val>
                                        </p:tav>
                                        <p:tav tm="100000">
                                          <p:val>
                                            <p:strVal val="#ppt_x"/>
                                          </p:val>
                                        </p:tav>
                                      </p:tavLst>
                                    </p:anim>
                                    <p:anim calcmode="lin" valueType="num">
                                      <p:cBhvr additive="base">
                                        <p:cTn id="69" dur="500" fill="hold"/>
                                        <p:tgtEl>
                                          <p:spTgt spid="2">
                                            <p:graphicEl>
                                              <a:dgm id="{422E3094-F213-4CBB-99F3-DB697B83E200}"/>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5E5381D1-9E0A-4EF5-8A6A-36C291C16BA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024936" y="91405"/>
            <a:ext cx="7026828" cy="6766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han cach la gi">
            <a:extLst>
              <a:ext uri="{FF2B5EF4-FFF2-40B4-BE49-F238E27FC236}">
                <a16:creationId xmlns:a16="http://schemas.microsoft.com/office/drawing/2014/main" id="{A70668A0-DF3B-42EC-8902-8CDB5D7374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811" y="0"/>
            <a:ext cx="45561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6284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3775911321"/>
              </p:ext>
            </p:extLst>
          </p:nvPr>
        </p:nvGraphicFramePr>
        <p:xfrm>
          <a:off x="1333599" y="626533"/>
          <a:ext cx="10520550" cy="61486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3196648" y="281137"/>
            <a:ext cx="6750566" cy="523220"/>
          </a:xfrm>
          <a:prstGeom prst="rect">
            <a:avLst/>
          </a:prstGeom>
          <a:solidFill>
            <a:srgbClr val="C00000"/>
          </a:solidFill>
        </p:spPr>
        <p:txBody>
          <a:bodyPr wrap="none">
            <a:spAutoFit/>
          </a:bodyPr>
          <a:lstStyle/>
          <a:p>
            <a:r>
              <a:rPr lang="nl-NL" sz="2800" b="1" i="1" dirty="0">
                <a:solidFill>
                  <a:schemeClr val="bg1"/>
                </a:solidFill>
              </a:rPr>
              <a:t>a) Quan điểm phát triển văn hóa, con người</a:t>
            </a:r>
            <a:endParaRPr lang="en-US" sz="2800" dirty="0">
              <a:solidFill>
                <a:schemeClr val="bg1"/>
              </a:solidFill>
            </a:endParaRPr>
          </a:p>
        </p:txBody>
      </p:sp>
      <p:sp>
        <p:nvSpPr>
          <p:cNvPr id="4" name="Arrow: Right 3">
            <a:extLst>
              <a:ext uri="{FF2B5EF4-FFF2-40B4-BE49-F238E27FC236}">
                <a16:creationId xmlns:a16="http://schemas.microsoft.com/office/drawing/2014/main" id="{B132C7E2-0070-4796-9349-D5F61798F71C}"/>
              </a:ext>
            </a:extLst>
          </p:cNvPr>
          <p:cNvSpPr/>
          <p:nvPr/>
        </p:nvSpPr>
        <p:spPr>
          <a:xfrm>
            <a:off x="142974" y="2130042"/>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rPr>
              <a:t>Bốn</a:t>
            </a:r>
            <a:r>
              <a:rPr lang="en-US" sz="2800" dirty="0">
                <a:solidFill>
                  <a:schemeClr val="tx1"/>
                </a:solidFill>
              </a:rPr>
              <a:t> </a:t>
            </a:r>
            <a:r>
              <a:rPr lang="en-US" sz="2800" dirty="0" err="1">
                <a:solidFill>
                  <a:schemeClr val="tx1"/>
                </a:solidFill>
              </a:rPr>
              <a:t>là</a:t>
            </a:r>
            <a:r>
              <a:rPr lang="en-US" sz="2800" dirty="0">
                <a:solidFill>
                  <a:schemeClr val="tx1"/>
                </a:solidFill>
              </a:rPr>
              <a:t> : </a:t>
            </a:r>
          </a:p>
        </p:txBody>
      </p:sp>
    </p:spTree>
    <p:extLst>
      <p:ext uri="{BB962C8B-B14F-4D97-AF65-F5344CB8AC3E}">
        <p14:creationId xmlns:p14="http://schemas.microsoft.com/office/powerpoint/2010/main" val="1297590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249F6E1F-B196-4C01-BB81-2824F84FE75F}"/>
                                            </p:graphicEl>
                                          </p:spTgt>
                                        </p:tgtEl>
                                        <p:attrNameLst>
                                          <p:attrName>style.visibility</p:attrName>
                                        </p:attrNameLst>
                                      </p:cBhvr>
                                      <p:to>
                                        <p:strVal val="visible"/>
                                      </p:to>
                                    </p:set>
                                    <p:anim calcmode="lin" valueType="num">
                                      <p:cBhvr additive="base">
                                        <p:cTn id="13" dur="500" fill="hold"/>
                                        <p:tgtEl>
                                          <p:spTgt spid="2">
                                            <p:graphicEl>
                                              <a:dgm id="{249F6E1F-B196-4C01-BB81-2824F84FE75F}"/>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249F6E1F-B196-4C01-BB81-2824F84FE75F}"/>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E9A49CF-0A4A-4CDF-980C-A63416A99C71}"/>
                                            </p:graphicEl>
                                          </p:spTgt>
                                        </p:tgtEl>
                                        <p:attrNameLst>
                                          <p:attrName>style.visibility</p:attrName>
                                        </p:attrNameLst>
                                      </p:cBhvr>
                                      <p:to>
                                        <p:strVal val="visible"/>
                                      </p:to>
                                    </p:set>
                                    <p:anim calcmode="lin" valueType="num">
                                      <p:cBhvr additive="base">
                                        <p:cTn id="17" dur="500" fill="hold"/>
                                        <p:tgtEl>
                                          <p:spTgt spid="2">
                                            <p:graphicEl>
                                              <a:dgm id="{7E9A49CF-0A4A-4CDF-980C-A63416A99C7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7E9A49CF-0A4A-4CDF-980C-A63416A99C71}"/>
                                            </p:graphic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
                                            <p:graphicEl>
                                              <a:dgm id="{A406CA18-DECD-4058-BE6C-D522B0CE062C}"/>
                                            </p:graphicEl>
                                          </p:spTgt>
                                        </p:tgtEl>
                                        <p:attrNameLst>
                                          <p:attrName>style.visibility</p:attrName>
                                        </p:attrNameLst>
                                      </p:cBhvr>
                                      <p:to>
                                        <p:strVal val="visible"/>
                                      </p:to>
                                    </p:set>
                                    <p:anim calcmode="lin" valueType="num">
                                      <p:cBhvr additive="base">
                                        <p:cTn id="21" dur="500" fill="hold"/>
                                        <p:tgtEl>
                                          <p:spTgt spid="2">
                                            <p:graphicEl>
                                              <a:dgm id="{A406CA18-DECD-4058-BE6C-D522B0CE062C}"/>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A406CA18-DECD-4058-BE6C-D522B0CE062C}"/>
                                            </p:graphic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graphicEl>
                                              <a:dgm id="{C7CA2029-7D03-43E1-A87A-4E4F18DF0D85}"/>
                                            </p:graphicEl>
                                          </p:spTgt>
                                        </p:tgtEl>
                                        <p:attrNameLst>
                                          <p:attrName>style.visibility</p:attrName>
                                        </p:attrNameLst>
                                      </p:cBhvr>
                                      <p:to>
                                        <p:strVal val="visible"/>
                                      </p:to>
                                    </p:set>
                                    <p:anim calcmode="lin" valueType="num">
                                      <p:cBhvr additive="base">
                                        <p:cTn id="25" dur="500" fill="hold"/>
                                        <p:tgtEl>
                                          <p:spTgt spid="2">
                                            <p:graphicEl>
                                              <a:dgm id="{C7CA2029-7D03-43E1-A87A-4E4F18DF0D85}"/>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C7CA2029-7D03-43E1-A87A-4E4F18DF0D85}"/>
                                            </p:graphic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
                                            <p:graphicEl>
                                              <a:dgm id="{CBCA5605-E8E1-4949-9F5C-15549F525143}"/>
                                            </p:graphicEl>
                                          </p:spTgt>
                                        </p:tgtEl>
                                        <p:attrNameLst>
                                          <p:attrName>style.visibility</p:attrName>
                                        </p:attrNameLst>
                                      </p:cBhvr>
                                      <p:to>
                                        <p:strVal val="visible"/>
                                      </p:to>
                                    </p:set>
                                    <p:anim calcmode="lin" valueType="num">
                                      <p:cBhvr additive="base">
                                        <p:cTn id="29" dur="500" fill="hold"/>
                                        <p:tgtEl>
                                          <p:spTgt spid="2">
                                            <p:graphicEl>
                                              <a:dgm id="{CBCA5605-E8E1-4949-9F5C-15549F525143}"/>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CBCA5605-E8E1-4949-9F5C-15549F525143}"/>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D11D921-0056-400A-918A-CA20E41D1CC2}"/>
                                            </p:graphicEl>
                                          </p:spTgt>
                                        </p:tgtEl>
                                        <p:attrNameLst>
                                          <p:attrName>style.visibility</p:attrName>
                                        </p:attrNameLst>
                                      </p:cBhvr>
                                      <p:to>
                                        <p:strVal val="visible"/>
                                      </p:to>
                                    </p:set>
                                    <p:anim calcmode="lin" valueType="num">
                                      <p:cBhvr additive="base">
                                        <p:cTn id="33" dur="500" fill="hold"/>
                                        <p:tgtEl>
                                          <p:spTgt spid="2">
                                            <p:graphicEl>
                                              <a:dgm id="{4D11D921-0056-400A-918A-CA20E41D1CC2}"/>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4D11D921-0056-400A-918A-CA20E41D1CC2}"/>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69862C22-55F2-4828-A81E-8D7739B976FE}"/>
                                            </p:graphicEl>
                                          </p:spTgt>
                                        </p:tgtEl>
                                        <p:attrNameLst>
                                          <p:attrName>style.visibility</p:attrName>
                                        </p:attrNameLst>
                                      </p:cBhvr>
                                      <p:to>
                                        <p:strVal val="visible"/>
                                      </p:to>
                                    </p:set>
                                    <p:anim calcmode="lin" valueType="num">
                                      <p:cBhvr additive="base">
                                        <p:cTn id="37" dur="500" fill="hold"/>
                                        <p:tgtEl>
                                          <p:spTgt spid="2">
                                            <p:graphicEl>
                                              <a:dgm id="{69862C22-55F2-4828-A81E-8D7739B976FE}"/>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69862C22-55F2-4828-A81E-8D7739B976FE}"/>
                                            </p:graphic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
                                            <p:graphicEl>
                                              <a:dgm id="{CFB7BCF6-3C4C-470E-B7A7-4C6A1D34C053}"/>
                                            </p:graphicEl>
                                          </p:spTgt>
                                        </p:tgtEl>
                                        <p:attrNameLst>
                                          <p:attrName>style.visibility</p:attrName>
                                        </p:attrNameLst>
                                      </p:cBhvr>
                                      <p:to>
                                        <p:strVal val="visible"/>
                                      </p:to>
                                    </p:set>
                                    <p:anim calcmode="lin" valueType="num">
                                      <p:cBhvr additive="base">
                                        <p:cTn id="41" dur="500" fill="hold"/>
                                        <p:tgtEl>
                                          <p:spTgt spid="2">
                                            <p:graphicEl>
                                              <a:dgm id="{CFB7BCF6-3C4C-470E-B7A7-4C6A1D34C053}"/>
                                            </p:graphic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2">
                                            <p:graphicEl>
                                              <a:dgm id="{CFB7BCF6-3C4C-470E-B7A7-4C6A1D34C053}"/>
                                            </p:graphicEl>
                                          </p:spTgt>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
                                            <p:graphicEl>
                                              <a:dgm id="{778C0DCE-34C9-4677-8C38-F9F12FE13230}"/>
                                            </p:graphicEl>
                                          </p:spTgt>
                                        </p:tgtEl>
                                        <p:attrNameLst>
                                          <p:attrName>style.visibility</p:attrName>
                                        </p:attrNameLst>
                                      </p:cBhvr>
                                      <p:to>
                                        <p:strVal val="visible"/>
                                      </p:to>
                                    </p:set>
                                    <p:anim calcmode="lin" valueType="num">
                                      <p:cBhvr additive="base">
                                        <p:cTn id="45" dur="500" fill="hold"/>
                                        <p:tgtEl>
                                          <p:spTgt spid="2">
                                            <p:graphicEl>
                                              <a:dgm id="{778C0DCE-34C9-4677-8C38-F9F12FE13230}"/>
                                            </p:graphic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2">
                                            <p:graphicEl>
                                              <a:dgm id="{778C0DCE-34C9-4677-8C38-F9F12FE13230}"/>
                                            </p:graphicEl>
                                          </p:spTgt>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
                                            <p:graphicEl>
                                              <a:dgm id="{31F556BD-2379-4869-A5E4-8ACB5ECB4AC8}"/>
                                            </p:graphicEl>
                                          </p:spTgt>
                                        </p:tgtEl>
                                        <p:attrNameLst>
                                          <p:attrName>style.visibility</p:attrName>
                                        </p:attrNameLst>
                                      </p:cBhvr>
                                      <p:to>
                                        <p:strVal val="visible"/>
                                      </p:to>
                                    </p:set>
                                    <p:anim calcmode="lin" valueType="num">
                                      <p:cBhvr additive="base">
                                        <p:cTn id="49" dur="500" fill="hold"/>
                                        <p:tgtEl>
                                          <p:spTgt spid="2">
                                            <p:graphicEl>
                                              <a:dgm id="{31F556BD-2379-4869-A5E4-8ACB5ECB4AC8}"/>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
                                            <p:graphicEl>
                                              <a:dgm id="{31F556BD-2379-4869-A5E4-8ACB5ECB4AC8}"/>
                                            </p:graphic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
                                            <p:graphicEl>
                                              <a:dgm id="{F3DD23D1-3998-40C2-A922-C44663D38E01}"/>
                                            </p:graphicEl>
                                          </p:spTgt>
                                        </p:tgtEl>
                                        <p:attrNameLst>
                                          <p:attrName>style.visibility</p:attrName>
                                        </p:attrNameLst>
                                      </p:cBhvr>
                                      <p:to>
                                        <p:strVal val="visible"/>
                                      </p:to>
                                    </p:set>
                                    <p:anim calcmode="lin" valueType="num">
                                      <p:cBhvr additive="base">
                                        <p:cTn id="55" dur="500" fill="hold"/>
                                        <p:tgtEl>
                                          <p:spTgt spid="2">
                                            <p:graphicEl>
                                              <a:dgm id="{F3DD23D1-3998-40C2-A922-C44663D38E01}"/>
                                            </p:graphic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
                                            <p:graphicEl>
                                              <a:dgm id="{F3DD23D1-3998-40C2-A922-C44663D38E01}"/>
                                            </p:graphic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
                                            <p:graphicEl>
                                              <a:dgm id="{DDBC03D1-FC60-4EDD-9374-FEFE37ADF4E7}"/>
                                            </p:graphicEl>
                                          </p:spTgt>
                                        </p:tgtEl>
                                        <p:attrNameLst>
                                          <p:attrName>style.visibility</p:attrName>
                                        </p:attrNameLst>
                                      </p:cBhvr>
                                      <p:to>
                                        <p:strVal val="visible"/>
                                      </p:to>
                                    </p:set>
                                    <p:anim calcmode="lin" valueType="num">
                                      <p:cBhvr additive="base">
                                        <p:cTn id="61" dur="500" fill="hold"/>
                                        <p:tgtEl>
                                          <p:spTgt spid="2">
                                            <p:graphicEl>
                                              <a:dgm id="{DDBC03D1-FC60-4EDD-9374-FEFE37ADF4E7}"/>
                                            </p:graphic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
                                            <p:graphicEl>
                                              <a:dgm id="{DDBC03D1-FC60-4EDD-9374-FEFE37ADF4E7}"/>
                                            </p:graphicEl>
                                          </p:spTgt>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
                                            <p:graphicEl>
                                              <a:dgm id="{CD45BA1A-99B8-44C4-930B-9BE28E222F6A}"/>
                                            </p:graphicEl>
                                          </p:spTgt>
                                        </p:tgtEl>
                                        <p:attrNameLst>
                                          <p:attrName>style.visibility</p:attrName>
                                        </p:attrNameLst>
                                      </p:cBhvr>
                                      <p:to>
                                        <p:strVal val="visible"/>
                                      </p:to>
                                    </p:set>
                                    <p:anim calcmode="lin" valueType="num">
                                      <p:cBhvr additive="base">
                                        <p:cTn id="65" dur="500" fill="hold"/>
                                        <p:tgtEl>
                                          <p:spTgt spid="2">
                                            <p:graphicEl>
                                              <a:dgm id="{CD45BA1A-99B8-44C4-930B-9BE28E222F6A}"/>
                                            </p:graphic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2">
                                            <p:graphicEl>
                                              <a:dgm id="{CD45BA1A-99B8-44C4-930B-9BE28E222F6A}"/>
                                            </p:graphicEl>
                                          </p:spTgt>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
                                            <p:graphicEl>
                                              <a:dgm id="{7EBF771F-7A71-4228-BF5D-0DA92C75A08A}"/>
                                            </p:graphicEl>
                                          </p:spTgt>
                                        </p:tgtEl>
                                        <p:attrNameLst>
                                          <p:attrName>style.visibility</p:attrName>
                                        </p:attrNameLst>
                                      </p:cBhvr>
                                      <p:to>
                                        <p:strVal val="visible"/>
                                      </p:to>
                                    </p:set>
                                    <p:anim calcmode="lin" valueType="num">
                                      <p:cBhvr additive="base">
                                        <p:cTn id="69" dur="500" fill="hold"/>
                                        <p:tgtEl>
                                          <p:spTgt spid="2">
                                            <p:graphicEl>
                                              <a:dgm id="{7EBF771F-7A71-4228-BF5D-0DA92C75A08A}"/>
                                            </p:graphicEl>
                                          </p:spTgt>
                                        </p:tgtEl>
                                        <p:attrNameLst>
                                          <p:attrName>ppt_x</p:attrName>
                                        </p:attrNameLst>
                                      </p:cBhvr>
                                      <p:tavLst>
                                        <p:tav tm="0">
                                          <p:val>
                                            <p:strVal val="0-#ppt_w/2"/>
                                          </p:val>
                                        </p:tav>
                                        <p:tav tm="100000">
                                          <p:val>
                                            <p:strVal val="#ppt_x"/>
                                          </p:val>
                                        </p:tav>
                                      </p:tavLst>
                                    </p:anim>
                                    <p:anim calcmode="lin" valueType="num">
                                      <p:cBhvr additive="base">
                                        <p:cTn id="70" dur="500" fill="hold"/>
                                        <p:tgtEl>
                                          <p:spTgt spid="2">
                                            <p:graphicEl>
                                              <a:dgm id="{7EBF771F-7A71-4228-BF5D-0DA92C75A08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FDA757-41C2-4DB5-BF0E-B867143CC81C}"/>
              </a:ext>
            </a:extLst>
          </p:cNvPr>
          <p:cNvPicPr>
            <a:picLocks noChangeAspect="1"/>
          </p:cNvPicPr>
          <p:nvPr/>
        </p:nvPicPr>
        <p:blipFill>
          <a:blip r:embed="rId2"/>
          <a:stretch>
            <a:fillRect/>
          </a:stretch>
        </p:blipFill>
        <p:spPr>
          <a:xfrm>
            <a:off x="6095081" y="746564"/>
            <a:ext cx="6096919" cy="4420346"/>
          </a:xfrm>
          <a:prstGeom prst="rect">
            <a:avLst/>
          </a:prstGeom>
        </p:spPr>
      </p:pic>
      <p:pic>
        <p:nvPicPr>
          <p:cNvPr id="4" name="Picture 3">
            <a:extLst>
              <a:ext uri="{FF2B5EF4-FFF2-40B4-BE49-F238E27FC236}">
                <a16:creationId xmlns:a16="http://schemas.microsoft.com/office/drawing/2014/main" id="{E8680C3F-D8FA-46D0-9D9E-E589D7119F12}"/>
              </a:ext>
            </a:extLst>
          </p:cNvPr>
          <p:cNvPicPr>
            <a:picLocks noChangeAspect="1"/>
          </p:cNvPicPr>
          <p:nvPr/>
        </p:nvPicPr>
        <p:blipFill>
          <a:blip r:embed="rId3"/>
          <a:stretch>
            <a:fillRect/>
          </a:stretch>
        </p:blipFill>
        <p:spPr>
          <a:xfrm>
            <a:off x="-195550" y="214225"/>
            <a:ext cx="6202496" cy="5062855"/>
          </a:xfrm>
          <a:prstGeom prst="rect">
            <a:avLst/>
          </a:prstGeom>
        </p:spPr>
      </p:pic>
    </p:spTree>
    <p:extLst>
      <p:ext uri="{BB962C8B-B14F-4D97-AF65-F5344CB8AC3E}">
        <p14:creationId xmlns:p14="http://schemas.microsoft.com/office/powerpoint/2010/main" val="1302760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1408996758"/>
              </p:ext>
            </p:extLst>
          </p:nvPr>
        </p:nvGraphicFramePr>
        <p:xfrm>
          <a:off x="1333599" y="626533"/>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6750566" cy="523220"/>
          </a:xfrm>
          <a:prstGeom prst="rect">
            <a:avLst/>
          </a:prstGeom>
          <a:solidFill>
            <a:srgbClr val="C00000"/>
          </a:solidFill>
        </p:spPr>
        <p:txBody>
          <a:bodyPr wrap="none">
            <a:spAutoFit/>
          </a:bodyPr>
          <a:lstStyle/>
          <a:p>
            <a:r>
              <a:rPr lang="nl-NL" sz="2800" b="1" i="1" dirty="0">
                <a:solidFill>
                  <a:schemeClr val="bg1"/>
                </a:solidFill>
              </a:rPr>
              <a:t>a) Quan điểm phát triển văn hóa, con người</a:t>
            </a:r>
            <a:endParaRPr lang="en-US" sz="2800" dirty="0">
              <a:solidFill>
                <a:schemeClr val="bg1"/>
              </a:solidFill>
            </a:endParaRPr>
          </a:p>
        </p:txBody>
      </p:sp>
      <p:sp>
        <p:nvSpPr>
          <p:cNvPr id="5" name="Arrow: Right 4">
            <a:extLst>
              <a:ext uri="{FF2B5EF4-FFF2-40B4-BE49-F238E27FC236}">
                <a16:creationId xmlns:a16="http://schemas.microsoft.com/office/drawing/2014/main" id="{181EBE4D-217A-4D4D-9806-320E69CF1CA0}"/>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rPr>
              <a:t>Năm</a:t>
            </a:r>
            <a:r>
              <a:rPr lang="en-US" sz="2800" dirty="0">
                <a:solidFill>
                  <a:schemeClr val="tx1"/>
                </a:solidFill>
              </a:rPr>
              <a:t> </a:t>
            </a:r>
            <a:r>
              <a:rPr lang="en-US" sz="2800" dirty="0" err="1">
                <a:solidFill>
                  <a:schemeClr val="tx1"/>
                </a:solidFill>
              </a:rPr>
              <a:t>là</a:t>
            </a:r>
            <a:r>
              <a:rPr lang="en-US" sz="2800" dirty="0">
                <a:solidFill>
                  <a:schemeClr val="tx1"/>
                </a:solidFill>
              </a:rPr>
              <a:t>: </a:t>
            </a:r>
          </a:p>
        </p:txBody>
      </p:sp>
    </p:spTree>
    <p:extLst>
      <p:ext uri="{BB962C8B-B14F-4D97-AF65-F5344CB8AC3E}">
        <p14:creationId xmlns:p14="http://schemas.microsoft.com/office/powerpoint/2010/main" val="891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graphicEl>
                                              <a:dgm id="{249F6E1F-B196-4C01-BB81-2824F84FE75F}"/>
                                            </p:graphicEl>
                                          </p:spTgt>
                                        </p:tgtEl>
                                        <p:attrNameLst>
                                          <p:attrName>style.visibility</p:attrName>
                                        </p:attrNameLst>
                                      </p:cBhvr>
                                      <p:to>
                                        <p:strVal val="visible"/>
                                      </p:to>
                                    </p:set>
                                    <p:anim calcmode="lin" valueType="num">
                                      <p:cBhvr additive="base">
                                        <p:cTn id="18" dur="500" fill="hold"/>
                                        <p:tgtEl>
                                          <p:spTgt spid="2">
                                            <p:graphicEl>
                                              <a:dgm id="{249F6E1F-B196-4C01-BB81-2824F84FE75F}"/>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graphicEl>
                                              <a:dgm id="{249F6E1F-B196-4C01-BB81-2824F84FE75F}"/>
                                            </p:graphicEl>
                                          </p:spTgt>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
                                            <p:graphicEl>
                                              <a:dgm id="{7E9A49CF-0A4A-4CDF-980C-A63416A99C71}"/>
                                            </p:graphicEl>
                                          </p:spTgt>
                                        </p:tgtEl>
                                        <p:attrNameLst>
                                          <p:attrName>style.visibility</p:attrName>
                                        </p:attrNameLst>
                                      </p:cBhvr>
                                      <p:to>
                                        <p:strVal val="visible"/>
                                      </p:to>
                                    </p:set>
                                    <p:anim calcmode="lin" valueType="num">
                                      <p:cBhvr additive="base">
                                        <p:cTn id="22" dur="500" fill="hold"/>
                                        <p:tgtEl>
                                          <p:spTgt spid="2">
                                            <p:graphicEl>
                                              <a:dgm id="{7E9A49CF-0A4A-4CDF-980C-A63416A99C71}"/>
                                            </p:graphic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2">
                                            <p:graphicEl>
                                              <a:dgm id="{7E9A49CF-0A4A-4CDF-980C-A63416A99C71}"/>
                                            </p:graphicEl>
                                          </p:spTgt>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
                                            <p:graphicEl>
                                              <a:dgm id="{A406CA18-DECD-4058-BE6C-D522B0CE062C}"/>
                                            </p:graphicEl>
                                          </p:spTgt>
                                        </p:tgtEl>
                                        <p:attrNameLst>
                                          <p:attrName>style.visibility</p:attrName>
                                        </p:attrNameLst>
                                      </p:cBhvr>
                                      <p:to>
                                        <p:strVal val="visible"/>
                                      </p:to>
                                    </p:set>
                                    <p:anim calcmode="lin" valueType="num">
                                      <p:cBhvr additive="base">
                                        <p:cTn id="26" dur="500" fill="hold"/>
                                        <p:tgtEl>
                                          <p:spTgt spid="2">
                                            <p:graphicEl>
                                              <a:dgm id="{A406CA18-DECD-4058-BE6C-D522B0CE062C}"/>
                                            </p:graphic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2">
                                            <p:graphicEl>
                                              <a:dgm id="{A406CA18-DECD-4058-BE6C-D522B0CE062C}"/>
                                            </p:graphicEl>
                                          </p:spTgt>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
                                            <p:graphicEl>
                                              <a:dgm id="{C7CA2029-7D03-43E1-A87A-4E4F18DF0D85}"/>
                                            </p:graphicEl>
                                          </p:spTgt>
                                        </p:tgtEl>
                                        <p:attrNameLst>
                                          <p:attrName>style.visibility</p:attrName>
                                        </p:attrNameLst>
                                      </p:cBhvr>
                                      <p:to>
                                        <p:strVal val="visible"/>
                                      </p:to>
                                    </p:set>
                                    <p:anim calcmode="lin" valueType="num">
                                      <p:cBhvr additive="base">
                                        <p:cTn id="30" dur="500" fill="hold"/>
                                        <p:tgtEl>
                                          <p:spTgt spid="2">
                                            <p:graphicEl>
                                              <a:dgm id="{C7CA2029-7D03-43E1-A87A-4E4F18DF0D85}"/>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graphicEl>
                                              <a:dgm id="{C7CA2029-7D03-43E1-A87A-4E4F18DF0D85}"/>
                                            </p:graphicEl>
                                          </p:spTgt>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
                                            <p:graphicEl>
                                              <a:dgm id="{CBCA5605-E8E1-4949-9F5C-15549F525143}"/>
                                            </p:graphicEl>
                                          </p:spTgt>
                                        </p:tgtEl>
                                        <p:attrNameLst>
                                          <p:attrName>style.visibility</p:attrName>
                                        </p:attrNameLst>
                                      </p:cBhvr>
                                      <p:to>
                                        <p:strVal val="visible"/>
                                      </p:to>
                                    </p:set>
                                    <p:anim calcmode="lin" valueType="num">
                                      <p:cBhvr additive="base">
                                        <p:cTn id="34" dur="500" fill="hold"/>
                                        <p:tgtEl>
                                          <p:spTgt spid="2">
                                            <p:graphicEl>
                                              <a:dgm id="{CBCA5605-E8E1-4949-9F5C-15549F525143}"/>
                                            </p:graphicEl>
                                          </p:spTgt>
                                        </p:tgtEl>
                                        <p:attrNameLst>
                                          <p:attrName>ppt_x</p:attrName>
                                        </p:attrNameLst>
                                      </p:cBhvr>
                                      <p:tavLst>
                                        <p:tav tm="0">
                                          <p:val>
                                            <p:strVal val="0-#ppt_w/2"/>
                                          </p:val>
                                        </p:tav>
                                        <p:tav tm="100000">
                                          <p:val>
                                            <p:strVal val="#ppt_x"/>
                                          </p:val>
                                        </p:tav>
                                      </p:tavLst>
                                    </p:anim>
                                    <p:anim calcmode="lin" valueType="num">
                                      <p:cBhvr additive="base">
                                        <p:cTn id="35" dur="500" fill="hold"/>
                                        <p:tgtEl>
                                          <p:spTgt spid="2">
                                            <p:graphicEl>
                                              <a:dgm id="{CBCA5605-E8E1-4949-9F5C-15549F525143}"/>
                                            </p:graphicEl>
                                          </p:spTgt>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
                                            <p:graphicEl>
                                              <a:dgm id="{4D11D921-0056-400A-918A-CA20E41D1CC2}"/>
                                            </p:graphicEl>
                                          </p:spTgt>
                                        </p:tgtEl>
                                        <p:attrNameLst>
                                          <p:attrName>style.visibility</p:attrName>
                                        </p:attrNameLst>
                                      </p:cBhvr>
                                      <p:to>
                                        <p:strVal val="visible"/>
                                      </p:to>
                                    </p:set>
                                    <p:anim calcmode="lin" valueType="num">
                                      <p:cBhvr additive="base">
                                        <p:cTn id="38" dur="500" fill="hold"/>
                                        <p:tgtEl>
                                          <p:spTgt spid="2">
                                            <p:graphicEl>
                                              <a:dgm id="{4D11D921-0056-400A-918A-CA20E41D1CC2}"/>
                                            </p:graphic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2">
                                            <p:graphicEl>
                                              <a:dgm id="{4D11D921-0056-400A-918A-CA20E41D1CC2}"/>
                                            </p:graphicEl>
                                          </p:spTgt>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
                                            <p:graphicEl>
                                              <a:dgm id="{69862C22-55F2-4828-A81E-8D7739B976FE}"/>
                                            </p:graphicEl>
                                          </p:spTgt>
                                        </p:tgtEl>
                                        <p:attrNameLst>
                                          <p:attrName>style.visibility</p:attrName>
                                        </p:attrNameLst>
                                      </p:cBhvr>
                                      <p:to>
                                        <p:strVal val="visible"/>
                                      </p:to>
                                    </p:set>
                                    <p:anim calcmode="lin" valueType="num">
                                      <p:cBhvr additive="base">
                                        <p:cTn id="42" dur="500" fill="hold"/>
                                        <p:tgtEl>
                                          <p:spTgt spid="2">
                                            <p:graphicEl>
                                              <a:dgm id="{69862C22-55F2-4828-A81E-8D7739B976FE}"/>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2">
                                            <p:graphicEl>
                                              <a:dgm id="{69862C22-55F2-4828-A81E-8D7739B976FE}"/>
                                            </p:graphicEl>
                                          </p:spTgt>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
                                            <p:graphicEl>
                                              <a:dgm id="{CFB7BCF6-3C4C-470E-B7A7-4C6A1D34C053}"/>
                                            </p:graphicEl>
                                          </p:spTgt>
                                        </p:tgtEl>
                                        <p:attrNameLst>
                                          <p:attrName>style.visibility</p:attrName>
                                        </p:attrNameLst>
                                      </p:cBhvr>
                                      <p:to>
                                        <p:strVal val="visible"/>
                                      </p:to>
                                    </p:set>
                                    <p:anim calcmode="lin" valueType="num">
                                      <p:cBhvr additive="base">
                                        <p:cTn id="46" dur="500" fill="hold"/>
                                        <p:tgtEl>
                                          <p:spTgt spid="2">
                                            <p:graphicEl>
                                              <a:dgm id="{CFB7BCF6-3C4C-470E-B7A7-4C6A1D34C053}"/>
                                            </p:graphic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2">
                                            <p:graphicEl>
                                              <a:dgm id="{CFB7BCF6-3C4C-470E-B7A7-4C6A1D34C053}"/>
                                            </p:graphicEl>
                                          </p:spTgt>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
                                            <p:graphicEl>
                                              <a:dgm id="{778C0DCE-34C9-4677-8C38-F9F12FE13230}"/>
                                            </p:graphicEl>
                                          </p:spTgt>
                                        </p:tgtEl>
                                        <p:attrNameLst>
                                          <p:attrName>style.visibility</p:attrName>
                                        </p:attrNameLst>
                                      </p:cBhvr>
                                      <p:to>
                                        <p:strVal val="visible"/>
                                      </p:to>
                                    </p:set>
                                    <p:anim calcmode="lin" valueType="num">
                                      <p:cBhvr additive="base">
                                        <p:cTn id="50" dur="500" fill="hold"/>
                                        <p:tgtEl>
                                          <p:spTgt spid="2">
                                            <p:graphicEl>
                                              <a:dgm id="{778C0DCE-34C9-4677-8C38-F9F12FE13230}"/>
                                            </p:graphicEl>
                                          </p:spTgt>
                                        </p:tgtEl>
                                        <p:attrNameLst>
                                          <p:attrName>ppt_x</p:attrName>
                                        </p:attrNameLst>
                                      </p:cBhvr>
                                      <p:tavLst>
                                        <p:tav tm="0">
                                          <p:val>
                                            <p:strVal val="0-#ppt_w/2"/>
                                          </p:val>
                                        </p:tav>
                                        <p:tav tm="100000">
                                          <p:val>
                                            <p:strVal val="#ppt_x"/>
                                          </p:val>
                                        </p:tav>
                                      </p:tavLst>
                                    </p:anim>
                                    <p:anim calcmode="lin" valueType="num">
                                      <p:cBhvr additive="base">
                                        <p:cTn id="51" dur="500" fill="hold"/>
                                        <p:tgtEl>
                                          <p:spTgt spid="2">
                                            <p:graphicEl>
                                              <a:dgm id="{778C0DCE-34C9-4677-8C38-F9F12FE13230}"/>
                                            </p:graphicEl>
                                          </p:spTgt>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
                                            <p:graphicEl>
                                              <a:dgm id="{31F556BD-2379-4869-A5E4-8ACB5ECB4AC8}"/>
                                            </p:graphicEl>
                                          </p:spTgt>
                                        </p:tgtEl>
                                        <p:attrNameLst>
                                          <p:attrName>style.visibility</p:attrName>
                                        </p:attrNameLst>
                                      </p:cBhvr>
                                      <p:to>
                                        <p:strVal val="visible"/>
                                      </p:to>
                                    </p:set>
                                    <p:anim calcmode="lin" valueType="num">
                                      <p:cBhvr additive="base">
                                        <p:cTn id="54" dur="500" fill="hold"/>
                                        <p:tgtEl>
                                          <p:spTgt spid="2">
                                            <p:graphicEl>
                                              <a:dgm id="{31F556BD-2379-4869-A5E4-8ACB5ECB4AC8}"/>
                                            </p:graphicEl>
                                          </p:spTgt>
                                        </p:tgtEl>
                                        <p:attrNameLst>
                                          <p:attrName>ppt_x</p:attrName>
                                        </p:attrNameLst>
                                      </p:cBhvr>
                                      <p:tavLst>
                                        <p:tav tm="0">
                                          <p:val>
                                            <p:strVal val="0-#ppt_w/2"/>
                                          </p:val>
                                        </p:tav>
                                        <p:tav tm="100000">
                                          <p:val>
                                            <p:strVal val="#ppt_x"/>
                                          </p:val>
                                        </p:tav>
                                      </p:tavLst>
                                    </p:anim>
                                    <p:anim calcmode="lin" valueType="num">
                                      <p:cBhvr additive="base">
                                        <p:cTn id="55" dur="500" fill="hold"/>
                                        <p:tgtEl>
                                          <p:spTgt spid="2">
                                            <p:graphicEl>
                                              <a:dgm id="{31F556BD-2379-4869-A5E4-8ACB5ECB4AC8}"/>
                                            </p:graphicEl>
                                          </p:spTgt>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2">
                                            <p:graphicEl>
                                              <a:dgm id="{F3DD23D1-3998-40C2-A922-C44663D38E01}"/>
                                            </p:graphicEl>
                                          </p:spTgt>
                                        </p:tgtEl>
                                        <p:attrNameLst>
                                          <p:attrName>style.visibility</p:attrName>
                                        </p:attrNameLst>
                                      </p:cBhvr>
                                      <p:to>
                                        <p:strVal val="visible"/>
                                      </p:to>
                                    </p:set>
                                    <p:anim calcmode="lin" valueType="num">
                                      <p:cBhvr additive="base">
                                        <p:cTn id="60" dur="500" fill="hold"/>
                                        <p:tgtEl>
                                          <p:spTgt spid="2">
                                            <p:graphicEl>
                                              <a:dgm id="{F3DD23D1-3998-40C2-A922-C44663D38E01}"/>
                                            </p:graphicEl>
                                          </p:spTgt>
                                        </p:tgtEl>
                                        <p:attrNameLst>
                                          <p:attrName>ppt_x</p:attrName>
                                        </p:attrNameLst>
                                      </p:cBhvr>
                                      <p:tavLst>
                                        <p:tav tm="0">
                                          <p:val>
                                            <p:strVal val="0-#ppt_w/2"/>
                                          </p:val>
                                        </p:tav>
                                        <p:tav tm="100000">
                                          <p:val>
                                            <p:strVal val="#ppt_x"/>
                                          </p:val>
                                        </p:tav>
                                      </p:tavLst>
                                    </p:anim>
                                    <p:anim calcmode="lin" valueType="num">
                                      <p:cBhvr additive="base">
                                        <p:cTn id="61" dur="500" fill="hold"/>
                                        <p:tgtEl>
                                          <p:spTgt spid="2">
                                            <p:graphicEl>
                                              <a:dgm id="{F3DD23D1-3998-40C2-A922-C44663D38E01}"/>
                                            </p:graphicEl>
                                          </p:spTgt>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
                                            <p:graphicEl>
                                              <a:dgm id="{DDBC03D1-FC60-4EDD-9374-FEFE37ADF4E7}"/>
                                            </p:graphicEl>
                                          </p:spTgt>
                                        </p:tgtEl>
                                        <p:attrNameLst>
                                          <p:attrName>style.visibility</p:attrName>
                                        </p:attrNameLst>
                                      </p:cBhvr>
                                      <p:to>
                                        <p:strVal val="visible"/>
                                      </p:to>
                                    </p:set>
                                    <p:anim calcmode="lin" valueType="num">
                                      <p:cBhvr additive="base">
                                        <p:cTn id="66" dur="500" fill="hold"/>
                                        <p:tgtEl>
                                          <p:spTgt spid="2">
                                            <p:graphicEl>
                                              <a:dgm id="{DDBC03D1-FC60-4EDD-9374-FEFE37ADF4E7}"/>
                                            </p:graphicEl>
                                          </p:spTgt>
                                        </p:tgtEl>
                                        <p:attrNameLst>
                                          <p:attrName>ppt_x</p:attrName>
                                        </p:attrNameLst>
                                      </p:cBhvr>
                                      <p:tavLst>
                                        <p:tav tm="0">
                                          <p:val>
                                            <p:strVal val="0-#ppt_w/2"/>
                                          </p:val>
                                        </p:tav>
                                        <p:tav tm="100000">
                                          <p:val>
                                            <p:strVal val="#ppt_x"/>
                                          </p:val>
                                        </p:tav>
                                      </p:tavLst>
                                    </p:anim>
                                    <p:anim calcmode="lin" valueType="num">
                                      <p:cBhvr additive="base">
                                        <p:cTn id="67" dur="500" fill="hold"/>
                                        <p:tgtEl>
                                          <p:spTgt spid="2">
                                            <p:graphicEl>
                                              <a:dgm id="{DDBC03D1-FC60-4EDD-9374-FEFE37ADF4E7}"/>
                                            </p:graphicEl>
                                          </p:spTgt>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
                                            <p:graphicEl>
                                              <a:dgm id="{CD45BA1A-99B8-44C4-930B-9BE28E222F6A}"/>
                                            </p:graphicEl>
                                          </p:spTgt>
                                        </p:tgtEl>
                                        <p:attrNameLst>
                                          <p:attrName>style.visibility</p:attrName>
                                        </p:attrNameLst>
                                      </p:cBhvr>
                                      <p:to>
                                        <p:strVal val="visible"/>
                                      </p:to>
                                    </p:set>
                                    <p:anim calcmode="lin" valueType="num">
                                      <p:cBhvr additive="base">
                                        <p:cTn id="70" dur="500" fill="hold"/>
                                        <p:tgtEl>
                                          <p:spTgt spid="2">
                                            <p:graphicEl>
                                              <a:dgm id="{CD45BA1A-99B8-44C4-930B-9BE28E222F6A}"/>
                                            </p:graphicEl>
                                          </p:spTgt>
                                        </p:tgtEl>
                                        <p:attrNameLst>
                                          <p:attrName>ppt_x</p:attrName>
                                        </p:attrNameLst>
                                      </p:cBhvr>
                                      <p:tavLst>
                                        <p:tav tm="0">
                                          <p:val>
                                            <p:strVal val="0-#ppt_w/2"/>
                                          </p:val>
                                        </p:tav>
                                        <p:tav tm="100000">
                                          <p:val>
                                            <p:strVal val="#ppt_x"/>
                                          </p:val>
                                        </p:tav>
                                      </p:tavLst>
                                    </p:anim>
                                    <p:anim calcmode="lin" valueType="num">
                                      <p:cBhvr additive="base">
                                        <p:cTn id="71" dur="500" fill="hold"/>
                                        <p:tgtEl>
                                          <p:spTgt spid="2">
                                            <p:graphicEl>
                                              <a:dgm id="{CD45BA1A-99B8-44C4-930B-9BE28E222F6A}"/>
                                            </p:graphicEl>
                                          </p:spTgt>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
                                            <p:graphicEl>
                                              <a:dgm id="{7EBF771F-7A71-4228-BF5D-0DA92C75A08A}"/>
                                            </p:graphicEl>
                                          </p:spTgt>
                                        </p:tgtEl>
                                        <p:attrNameLst>
                                          <p:attrName>style.visibility</p:attrName>
                                        </p:attrNameLst>
                                      </p:cBhvr>
                                      <p:to>
                                        <p:strVal val="visible"/>
                                      </p:to>
                                    </p:set>
                                    <p:anim calcmode="lin" valueType="num">
                                      <p:cBhvr additive="base">
                                        <p:cTn id="74" dur="500" fill="hold"/>
                                        <p:tgtEl>
                                          <p:spTgt spid="2">
                                            <p:graphicEl>
                                              <a:dgm id="{7EBF771F-7A71-4228-BF5D-0DA92C75A08A}"/>
                                            </p:graphicEl>
                                          </p:spTgt>
                                        </p:tgtEl>
                                        <p:attrNameLst>
                                          <p:attrName>ppt_x</p:attrName>
                                        </p:attrNameLst>
                                      </p:cBhvr>
                                      <p:tavLst>
                                        <p:tav tm="0">
                                          <p:val>
                                            <p:strVal val="0-#ppt_w/2"/>
                                          </p:val>
                                        </p:tav>
                                        <p:tav tm="100000">
                                          <p:val>
                                            <p:strVal val="#ppt_x"/>
                                          </p:val>
                                        </p:tav>
                                      </p:tavLst>
                                    </p:anim>
                                    <p:anim calcmode="lin" valueType="num">
                                      <p:cBhvr additive="base">
                                        <p:cTn id="75" dur="500" fill="hold"/>
                                        <p:tgtEl>
                                          <p:spTgt spid="2">
                                            <p:graphicEl>
                                              <a:dgm id="{7EBF771F-7A71-4228-BF5D-0DA92C75A08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714999" cy="3162300"/>
          </a:xfrm>
          <a:prstGeom prst="rect">
            <a:avLst/>
          </a:prstGeom>
        </p:spPr>
      </p:pic>
      <p:sp>
        <p:nvSpPr>
          <p:cNvPr id="3" name="Rectangle 2"/>
          <p:cNvSpPr/>
          <p:nvPr/>
        </p:nvSpPr>
        <p:spPr>
          <a:xfrm>
            <a:off x="5911635" y="821410"/>
            <a:ext cx="5789585" cy="5262979"/>
          </a:xfrm>
          <a:prstGeom prst="rect">
            <a:avLst/>
          </a:prstGeom>
        </p:spPr>
        <p:txBody>
          <a:bodyPr wrap="square">
            <a:spAutoFit/>
          </a:bodyPr>
          <a:lstStyle/>
          <a:p>
            <a:pPr algn="just"/>
            <a:r>
              <a:rPr lang="vi-VN" sz="2800" dirty="0"/>
              <a:t>Nghị quyết 70/NQ-CP về Chương trình hành động của Chính phủ thực hiện Nghị quyết số 15-NQ/TW (hỗ trợ nhà ở cho người có công, tỷ lệ thất nghiệp, lao động đi làm việc theo hợp đồng có thời hạn ở nước ngoài, tỷ lệ hộ nghèo giảm bình quân, hộ nghèo được hỗ trợ về nhà ở, cứu trợ thiên tai lũ lụt, tỷ lệ đi học của các nhóm, tỷ lệ bao phủ bảo hiểm y tế, tiếp cận thông tin cho người nghèo, vùng nghèo).</a:t>
            </a:r>
            <a:endParaRPr lang="en-US" sz="2800" dirty="0"/>
          </a:p>
        </p:txBody>
      </p:sp>
      <p:pic>
        <p:nvPicPr>
          <p:cNvPr id="4" name="Picture 3"/>
          <p:cNvPicPr>
            <a:picLocks noChangeAspect="1"/>
          </p:cNvPicPr>
          <p:nvPr/>
        </p:nvPicPr>
        <p:blipFill>
          <a:blip r:embed="rId3"/>
          <a:stretch>
            <a:fillRect/>
          </a:stretch>
        </p:blipFill>
        <p:spPr>
          <a:xfrm>
            <a:off x="0" y="3048000"/>
            <a:ext cx="5715000" cy="3810000"/>
          </a:xfrm>
          <a:prstGeom prst="rect">
            <a:avLst/>
          </a:prstGeom>
        </p:spPr>
      </p:pic>
    </p:spTree>
    <p:extLst>
      <p:ext uri="{BB962C8B-B14F-4D97-AF65-F5344CB8AC3E}">
        <p14:creationId xmlns:p14="http://schemas.microsoft.com/office/powerpoint/2010/main" val="5658439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0024" y="54563"/>
            <a:ext cx="9033717" cy="523220"/>
          </a:xfrm>
          <a:prstGeom prst="rect">
            <a:avLst/>
          </a:prstGeom>
        </p:spPr>
        <p:txBody>
          <a:bodyPr wrap="square">
            <a:spAutoFit/>
          </a:bodyPr>
          <a:lstStyle/>
          <a:p>
            <a:pPr algn="ctr"/>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1686674341"/>
              </p:ext>
            </p:extLst>
          </p:nvPr>
        </p:nvGraphicFramePr>
        <p:xfrm>
          <a:off x="308472" y="1382656"/>
          <a:ext cx="11092893" cy="5885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1478519" y="681406"/>
            <a:ext cx="9033717" cy="954107"/>
          </a:xfrm>
          <a:prstGeom prst="rect">
            <a:avLst/>
          </a:prstGeom>
        </p:spPr>
        <p:txBody>
          <a:bodyPr wrap="square">
            <a:spAutoFit/>
          </a:bodyPr>
          <a:lstStyle/>
          <a:p>
            <a:pPr algn="ctr"/>
            <a:r>
              <a:rPr lang="nl-NL" sz="2800" b="1" i="1" dirty="0"/>
              <a:t>b) Định hướng lớn phát triển văn hóa, con người </a:t>
            </a:r>
            <a:endParaRPr lang="en-US" sz="2800" dirty="0"/>
          </a:p>
          <a:p>
            <a:pPr algn="ctr"/>
            <a:endParaRPr lang="en-US" sz="2800" dirty="0"/>
          </a:p>
        </p:txBody>
      </p:sp>
      <p:sp>
        <p:nvSpPr>
          <p:cNvPr id="7" name="AutoShape 4">
            <a:extLst>
              <a:ext uri="{FF2B5EF4-FFF2-40B4-BE49-F238E27FC236}">
                <a16:creationId xmlns:a16="http://schemas.microsoft.com/office/drawing/2014/main" id="{207D6126-D72E-4BCE-AFBC-40F840BBC6DC}"/>
              </a:ext>
            </a:extLst>
          </p:cNvPr>
          <p:cNvSpPr>
            <a:spLocks noChangeAspect="1" noChangeArrowheads="1"/>
          </p:cNvSpPr>
          <p:nvPr/>
        </p:nvSpPr>
        <p:spPr bwMode="auto">
          <a:xfrm>
            <a:off x="1823290" y="1254297"/>
            <a:ext cx="8545417" cy="101731"/>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1374644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2467802106"/>
              </p:ext>
            </p:extLst>
          </p:nvPr>
        </p:nvGraphicFramePr>
        <p:xfrm>
          <a:off x="236135" y="1250923"/>
          <a:ext cx="11044045" cy="5885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2850399" y="703222"/>
            <a:ext cx="6491201" cy="830997"/>
          </a:xfrm>
          <a:prstGeom prst="rect">
            <a:avLst/>
          </a:prstGeom>
        </p:spPr>
        <p:txBody>
          <a:bodyPr wrap="none">
            <a:spAutoFit/>
          </a:bodyPr>
          <a:lstStyle/>
          <a:p>
            <a:r>
              <a:rPr lang="nl-NL" sz="2400" b="1" i="1" dirty="0"/>
              <a:t>b) Định hướng lớn phát triển văn hóa, con người </a:t>
            </a:r>
            <a:endParaRPr lang="en-US" sz="2400" dirty="0"/>
          </a:p>
          <a:p>
            <a:endParaRPr lang="en-US" sz="2400" dirty="0"/>
          </a:p>
        </p:txBody>
      </p:sp>
      <p:sp>
        <p:nvSpPr>
          <p:cNvPr id="7" name="AutoShape 4">
            <a:extLst>
              <a:ext uri="{FF2B5EF4-FFF2-40B4-BE49-F238E27FC236}">
                <a16:creationId xmlns:a16="http://schemas.microsoft.com/office/drawing/2014/main" id="{207D6126-D72E-4BCE-AFBC-40F840BBC6DC}"/>
              </a:ext>
            </a:extLst>
          </p:cNvPr>
          <p:cNvSpPr>
            <a:spLocks noChangeAspect="1" noChangeArrowheads="1"/>
          </p:cNvSpPr>
          <p:nvPr/>
        </p:nvSpPr>
        <p:spPr bwMode="auto">
          <a:xfrm flipV="1">
            <a:off x="1980024" y="1250922"/>
            <a:ext cx="8886940" cy="10579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15799257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741410"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3688999717"/>
              </p:ext>
            </p:extLst>
          </p:nvPr>
        </p:nvGraphicFramePr>
        <p:xfrm>
          <a:off x="688569" y="1474391"/>
          <a:ext cx="1110614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412692" y="781785"/>
            <a:ext cx="7657905" cy="9116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226887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10911488-C5DB-4130-9B8C-9EBEFB2AC5E0}"/>
                                            </p:graphicEl>
                                          </p:spTgt>
                                        </p:tgtEl>
                                        <p:attrNameLst>
                                          <p:attrName>style.visibility</p:attrName>
                                        </p:attrNameLst>
                                      </p:cBhvr>
                                      <p:to>
                                        <p:strVal val="visible"/>
                                      </p:to>
                                    </p:set>
                                    <p:anim calcmode="lin" valueType="num">
                                      <p:cBhvr additive="base">
                                        <p:cTn id="13" dur="500" fill="hold"/>
                                        <p:tgtEl>
                                          <p:spTgt spid="3">
                                            <p:graphicEl>
                                              <a:dgm id="{10911488-C5DB-4130-9B8C-9EBEFB2AC5E0}"/>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10911488-C5DB-4130-9B8C-9EBEFB2AC5E0}"/>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6E21A29F-F478-4967-ADB8-101826E1EF6D}"/>
                                            </p:graphicEl>
                                          </p:spTgt>
                                        </p:tgtEl>
                                        <p:attrNameLst>
                                          <p:attrName>style.visibility</p:attrName>
                                        </p:attrNameLst>
                                      </p:cBhvr>
                                      <p:to>
                                        <p:strVal val="visible"/>
                                      </p:to>
                                    </p:set>
                                    <p:anim calcmode="lin" valueType="num">
                                      <p:cBhvr additive="base">
                                        <p:cTn id="19" dur="500" fill="hold"/>
                                        <p:tgtEl>
                                          <p:spTgt spid="3">
                                            <p:graphicEl>
                                              <a:dgm id="{6E21A29F-F478-4967-ADB8-101826E1EF6D}"/>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6E21A29F-F478-4967-ADB8-101826E1EF6D}"/>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0CA6C583-6576-469B-B9B8-35E4440E1BC1}"/>
                                            </p:graphicEl>
                                          </p:spTgt>
                                        </p:tgtEl>
                                        <p:attrNameLst>
                                          <p:attrName>style.visibility</p:attrName>
                                        </p:attrNameLst>
                                      </p:cBhvr>
                                      <p:to>
                                        <p:strVal val="visible"/>
                                      </p:to>
                                    </p:set>
                                    <p:anim calcmode="lin" valueType="num">
                                      <p:cBhvr additive="base">
                                        <p:cTn id="23" dur="500" fill="hold"/>
                                        <p:tgtEl>
                                          <p:spTgt spid="3">
                                            <p:graphicEl>
                                              <a:dgm id="{0CA6C583-6576-469B-B9B8-35E4440E1BC1}"/>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0CA6C583-6576-469B-B9B8-35E4440E1BC1}"/>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056511-7140-4129-837A-E7B9B1EC3FD9}"/>
              </a:ext>
            </a:extLst>
          </p:cNvPr>
          <p:cNvPicPr>
            <a:picLocks noChangeAspect="1"/>
          </p:cNvPicPr>
          <p:nvPr/>
        </p:nvPicPr>
        <p:blipFill>
          <a:blip r:embed="rId2"/>
          <a:stretch>
            <a:fillRect/>
          </a:stretch>
        </p:blipFill>
        <p:spPr>
          <a:xfrm>
            <a:off x="190041" y="436345"/>
            <a:ext cx="5715000" cy="4322942"/>
          </a:xfrm>
          <a:prstGeom prst="rect">
            <a:avLst/>
          </a:prstGeom>
        </p:spPr>
      </p:pic>
      <p:sp>
        <p:nvSpPr>
          <p:cNvPr id="10" name="TextBox 9">
            <a:extLst>
              <a:ext uri="{FF2B5EF4-FFF2-40B4-BE49-F238E27FC236}">
                <a16:creationId xmlns:a16="http://schemas.microsoft.com/office/drawing/2014/main" id="{42EE0702-4DDF-4292-95A5-1C1C8D4FF8A7}"/>
              </a:ext>
            </a:extLst>
          </p:cNvPr>
          <p:cNvSpPr txBox="1"/>
          <p:nvPr/>
        </p:nvSpPr>
        <p:spPr>
          <a:xfrm>
            <a:off x="363098" y="4882304"/>
            <a:ext cx="5541943" cy="646331"/>
          </a:xfrm>
          <a:prstGeom prst="rect">
            <a:avLst/>
          </a:prstGeom>
          <a:noFill/>
        </p:spPr>
        <p:txBody>
          <a:bodyPr wrap="square">
            <a:spAutoFit/>
          </a:bodyPr>
          <a:lstStyle/>
          <a:p>
            <a:pPr algn="ctr"/>
            <a:r>
              <a:rPr lang="en-US" b="0" i="1" dirty="0" err="1">
                <a:solidFill>
                  <a:srgbClr val="262626"/>
                </a:solidFill>
                <a:effectLst/>
                <a:latin typeface="Arial" panose="020B0604020202020204" pitchFamily="34" charset="0"/>
              </a:rPr>
              <a:t>Múa</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khèn</a:t>
            </a:r>
            <a:r>
              <a:rPr lang="en-US" b="0" i="1" dirty="0">
                <a:solidFill>
                  <a:srgbClr val="262626"/>
                </a:solidFill>
                <a:effectLst/>
                <a:latin typeface="Arial" panose="020B0604020202020204" pitchFamily="34" charset="0"/>
              </a:rPr>
              <a:t> - </a:t>
            </a:r>
            <a:r>
              <a:rPr lang="en-US" b="0" i="1" dirty="0" err="1">
                <a:solidFill>
                  <a:srgbClr val="262626"/>
                </a:solidFill>
                <a:effectLst/>
                <a:latin typeface="Arial" panose="020B0604020202020204" pitchFamily="34" charset="0"/>
              </a:rPr>
              <a:t>một</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nét</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văn</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hóa</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đặc</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sắc</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của</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đồng</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bào</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dân</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tộc</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Mông</a:t>
            </a:r>
            <a:r>
              <a:rPr lang="en-US" b="0" i="1" dirty="0">
                <a:solidFill>
                  <a:srgbClr val="262626"/>
                </a:solidFill>
                <a:effectLst/>
                <a:latin typeface="Arial" panose="020B0604020202020204" pitchFamily="34" charset="0"/>
              </a:rPr>
              <a:t>.</a:t>
            </a:r>
            <a:endParaRPr lang="en-US" dirty="0"/>
          </a:p>
        </p:txBody>
      </p:sp>
      <p:pic>
        <p:nvPicPr>
          <p:cNvPr id="4" name="Picture 3">
            <a:extLst>
              <a:ext uri="{FF2B5EF4-FFF2-40B4-BE49-F238E27FC236}">
                <a16:creationId xmlns:a16="http://schemas.microsoft.com/office/drawing/2014/main" id="{AE47B48D-8CC2-4450-B729-BF59BFDAC441}"/>
              </a:ext>
            </a:extLst>
          </p:cNvPr>
          <p:cNvPicPr>
            <a:picLocks noChangeAspect="1"/>
          </p:cNvPicPr>
          <p:nvPr/>
        </p:nvPicPr>
        <p:blipFill>
          <a:blip r:embed="rId3"/>
          <a:stretch>
            <a:fillRect/>
          </a:stretch>
        </p:blipFill>
        <p:spPr>
          <a:xfrm>
            <a:off x="6096000" y="436344"/>
            <a:ext cx="6096000" cy="4322941"/>
          </a:xfrm>
          <a:prstGeom prst="rect">
            <a:avLst/>
          </a:prstGeom>
        </p:spPr>
      </p:pic>
      <p:sp>
        <p:nvSpPr>
          <p:cNvPr id="11" name="TextBox 10">
            <a:extLst>
              <a:ext uri="{FF2B5EF4-FFF2-40B4-BE49-F238E27FC236}">
                <a16:creationId xmlns:a16="http://schemas.microsoft.com/office/drawing/2014/main" id="{2A4FC709-BAEB-4641-B012-C364C14483F9}"/>
              </a:ext>
            </a:extLst>
          </p:cNvPr>
          <p:cNvSpPr txBox="1"/>
          <p:nvPr/>
        </p:nvSpPr>
        <p:spPr>
          <a:xfrm>
            <a:off x="6464147" y="5091625"/>
            <a:ext cx="6097836" cy="646331"/>
          </a:xfrm>
          <a:prstGeom prst="rect">
            <a:avLst/>
          </a:prstGeom>
          <a:noFill/>
        </p:spPr>
        <p:txBody>
          <a:bodyPr wrap="square">
            <a:spAutoFit/>
          </a:bodyPr>
          <a:lstStyle/>
          <a:p>
            <a:r>
              <a:rPr lang="en-US" b="0" i="1" dirty="0" err="1">
                <a:solidFill>
                  <a:srgbClr val="262626"/>
                </a:solidFill>
                <a:effectLst/>
                <a:latin typeface="Arial" panose="020B0604020202020204" pitchFamily="34" charset="0"/>
              </a:rPr>
              <a:t>Bà</a:t>
            </a:r>
            <a:r>
              <a:rPr lang="en-US" b="0" i="1" dirty="0">
                <a:solidFill>
                  <a:srgbClr val="262626"/>
                </a:solidFill>
                <a:effectLst/>
                <a:latin typeface="Arial" panose="020B0604020202020204" pitchFamily="34" charset="0"/>
              </a:rPr>
              <a:t> con </a:t>
            </a:r>
            <a:r>
              <a:rPr lang="en-US" b="0" i="1" dirty="0" err="1">
                <a:solidFill>
                  <a:srgbClr val="262626"/>
                </a:solidFill>
                <a:effectLst/>
                <a:latin typeface="Arial" panose="020B0604020202020204" pitchFamily="34" charset="0"/>
              </a:rPr>
              <a:t>dân</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tộc</a:t>
            </a:r>
            <a:r>
              <a:rPr lang="en-US" b="0" i="1" dirty="0">
                <a:solidFill>
                  <a:srgbClr val="262626"/>
                </a:solidFill>
                <a:effectLst/>
                <a:latin typeface="Arial" panose="020B0604020202020204" pitchFamily="34" charset="0"/>
              </a:rPr>
              <a:t> Dao </a:t>
            </a:r>
            <a:r>
              <a:rPr lang="en-US" b="0" i="1" dirty="0" err="1">
                <a:solidFill>
                  <a:srgbClr val="262626"/>
                </a:solidFill>
                <a:effectLst/>
                <a:latin typeface="Arial" panose="020B0604020202020204" pitchFamily="34" charset="0"/>
              </a:rPr>
              <a:t>Tiền</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xóm</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Hoài</a:t>
            </a:r>
            <a:r>
              <a:rPr lang="en-US" b="0" i="1" dirty="0">
                <a:solidFill>
                  <a:srgbClr val="262626"/>
                </a:solidFill>
                <a:effectLst/>
                <a:latin typeface="Arial" panose="020B0604020202020204" pitchFamily="34" charset="0"/>
              </a:rPr>
              <a:t> Khao, </a:t>
            </a:r>
            <a:r>
              <a:rPr lang="en-US" b="0" i="1" dirty="0" err="1">
                <a:solidFill>
                  <a:srgbClr val="262626"/>
                </a:solidFill>
                <a:effectLst/>
                <a:latin typeface="Arial" panose="020B0604020202020204" pitchFamily="34" charset="0"/>
              </a:rPr>
              <a:t>xã</a:t>
            </a:r>
            <a:r>
              <a:rPr lang="en-US" b="0" i="1" dirty="0">
                <a:solidFill>
                  <a:srgbClr val="262626"/>
                </a:solidFill>
                <a:effectLst/>
                <a:latin typeface="Arial" panose="020B0604020202020204" pitchFamily="34" charset="0"/>
              </a:rPr>
              <a:t> Quang </a:t>
            </a:r>
            <a:r>
              <a:rPr lang="en-US" b="0" i="1" dirty="0" err="1">
                <a:solidFill>
                  <a:srgbClr val="262626"/>
                </a:solidFill>
                <a:effectLst/>
                <a:latin typeface="Arial" panose="020B0604020202020204" pitchFamily="34" charset="0"/>
              </a:rPr>
              <a:t>Thành</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Nguyên</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Bình</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giữ</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gìn</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nghề</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thêu</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truyền</a:t>
            </a:r>
            <a:r>
              <a:rPr lang="en-US" b="0" i="1" dirty="0">
                <a:solidFill>
                  <a:srgbClr val="262626"/>
                </a:solidFill>
                <a:effectLst/>
                <a:latin typeface="Arial" panose="020B0604020202020204" pitchFamily="34" charset="0"/>
              </a:rPr>
              <a:t> </a:t>
            </a:r>
            <a:r>
              <a:rPr lang="en-US" b="0" i="1" dirty="0" err="1">
                <a:solidFill>
                  <a:srgbClr val="262626"/>
                </a:solidFill>
                <a:effectLst/>
                <a:latin typeface="Arial" panose="020B0604020202020204" pitchFamily="34" charset="0"/>
              </a:rPr>
              <a:t>thống</a:t>
            </a:r>
            <a:r>
              <a:rPr lang="en-US" b="0" i="1" dirty="0">
                <a:solidFill>
                  <a:srgbClr val="262626"/>
                </a:solidFill>
                <a:effectLst/>
                <a:latin typeface="Arial" panose="020B0604020202020204" pitchFamily="34" charset="0"/>
              </a:rPr>
              <a:t>.</a:t>
            </a:r>
            <a:endParaRPr lang="en-US" dirty="0"/>
          </a:p>
        </p:txBody>
      </p:sp>
    </p:spTree>
    <p:extLst>
      <p:ext uri="{BB962C8B-B14F-4D97-AF65-F5344CB8AC3E}">
        <p14:creationId xmlns:p14="http://schemas.microsoft.com/office/powerpoint/2010/main" val="1031482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8601FA-D622-4DDE-AAD6-D8C0FBE57136}"/>
              </a:ext>
            </a:extLst>
          </p:cNvPr>
          <p:cNvPicPr>
            <a:picLocks noChangeAspect="1"/>
          </p:cNvPicPr>
          <p:nvPr/>
        </p:nvPicPr>
        <p:blipFill>
          <a:blip r:embed="rId2"/>
          <a:stretch>
            <a:fillRect/>
          </a:stretch>
        </p:blipFill>
        <p:spPr>
          <a:xfrm>
            <a:off x="108333" y="488355"/>
            <a:ext cx="5987667" cy="3857742"/>
          </a:xfrm>
          <a:prstGeom prst="rect">
            <a:avLst/>
          </a:prstGeom>
        </p:spPr>
      </p:pic>
      <p:sp>
        <p:nvSpPr>
          <p:cNvPr id="7" name="TextBox 6">
            <a:extLst>
              <a:ext uri="{FF2B5EF4-FFF2-40B4-BE49-F238E27FC236}">
                <a16:creationId xmlns:a16="http://schemas.microsoft.com/office/drawing/2014/main" id="{5F480723-6FED-4465-9310-C1BED31CD5DD}"/>
              </a:ext>
            </a:extLst>
          </p:cNvPr>
          <p:cNvSpPr txBox="1"/>
          <p:nvPr/>
        </p:nvSpPr>
        <p:spPr>
          <a:xfrm>
            <a:off x="380083" y="4805187"/>
            <a:ext cx="5987666" cy="646331"/>
          </a:xfrm>
          <a:prstGeom prst="rect">
            <a:avLst/>
          </a:prstGeom>
          <a:noFill/>
        </p:spPr>
        <p:txBody>
          <a:bodyPr wrap="square">
            <a:spAutoFit/>
          </a:bodyPr>
          <a:lstStyle/>
          <a:p>
            <a:r>
              <a:rPr lang="vi-VN" dirty="0"/>
              <a:t>Đội cồng chiêng và phụng dựng lễ hội “lên nhà lúa” tại sóc Ông Nắng, ấp Vườn Bưởi, xã Lộc Thiện</a:t>
            </a:r>
            <a:endParaRPr lang="en-US" dirty="0"/>
          </a:p>
        </p:txBody>
      </p:sp>
      <p:pic>
        <p:nvPicPr>
          <p:cNvPr id="8" name="Picture 7">
            <a:extLst>
              <a:ext uri="{FF2B5EF4-FFF2-40B4-BE49-F238E27FC236}">
                <a16:creationId xmlns:a16="http://schemas.microsoft.com/office/drawing/2014/main" id="{392F34F7-3EC2-4F71-BCD2-C58322CD4E41}"/>
              </a:ext>
            </a:extLst>
          </p:cNvPr>
          <p:cNvPicPr>
            <a:picLocks noChangeAspect="1"/>
          </p:cNvPicPr>
          <p:nvPr/>
        </p:nvPicPr>
        <p:blipFill>
          <a:blip r:embed="rId3"/>
          <a:stretch>
            <a:fillRect/>
          </a:stretch>
        </p:blipFill>
        <p:spPr>
          <a:xfrm>
            <a:off x="6217185" y="383638"/>
            <a:ext cx="6096000" cy="4067175"/>
          </a:xfrm>
          <a:prstGeom prst="rect">
            <a:avLst/>
          </a:prstGeom>
        </p:spPr>
      </p:pic>
      <p:sp>
        <p:nvSpPr>
          <p:cNvPr id="10" name="TextBox 9">
            <a:extLst>
              <a:ext uri="{FF2B5EF4-FFF2-40B4-BE49-F238E27FC236}">
                <a16:creationId xmlns:a16="http://schemas.microsoft.com/office/drawing/2014/main" id="{82C80CA2-6F97-456C-B0FC-9B650A892EA6}"/>
              </a:ext>
            </a:extLst>
          </p:cNvPr>
          <p:cNvSpPr txBox="1"/>
          <p:nvPr/>
        </p:nvSpPr>
        <p:spPr>
          <a:xfrm>
            <a:off x="6094164" y="4805187"/>
            <a:ext cx="6097836" cy="923330"/>
          </a:xfrm>
          <a:prstGeom prst="rect">
            <a:avLst/>
          </a:prstGeom>
          <a:noFill/>
        </p:spPr>
        <p:txBody>
          <a:bodyPr wrap="square">
            <a:spAutoFit/>
          </a:bodyPr>
          <a:lstStyle/>
          <a:p>
            <a:pPr algn="ctr"/>
            <a:r>
              <a:rPr lang="vi-VN" i="0" dirty="0">
                <a:solidFill>
                  <a:srgbClr val="000000"/>
                </a:solidFill>
                <a:effectLst/>
                <a:latin typeface="Arial" panose="020B0604020202020204" pitchFamily="34" charset="0"/>
              </a:rPr>
              <a:t>Tuần “Đại đoàn kết các dân tộc - Di sản Văn hóa Việt Nam” năm 2020 tại Làng Văn hóa - Du lịch các dân tộc Việt Nam (Đồng Mô, Sơn Tây, Hà Nội)</a:t>
            </a:r>
            <a:endParaRPr lang="en-US" dirty="0"/>
          </a:p>
        </p:txBody>
      </p:sp>
    </p:spTree>
    <p:extLst>
      <p:ext uri="{BB962C8B-B14F-4D97-AF65-F5344CB8AC3E}">
        <p14:creationId xmlns:p14="http://schemas.microsoft.com/office/powerpoint/2010/main" val="5814247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534" y="143995"/>
            <a:ext cx="11904564" cy="6619875"/>
          </a:xfrm>
          <a:prstGeom prst="rect">
            <a:avLst/>
          </a:prstGeom>
        </p:spPr>
      </p:pic>
    </p:spTree>
    <p:extLst>
      <p:ext uri="{BB962C8B-B14F-4D97-AF65-F5344CB8AC3E}">
        <p14:creationId xmlns:p14="http://schemas.microsoft.com/office/powerpoint/2010/main" val="17769434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3215340486"/>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332789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A6EAE0D0-9A7D-422E-916A-915D149ED04B}"/>
                                            </p:graphicEl>
                                          </p:spTgt>
                                        </p:tgtEl>
                                        <p:attrNameLst>
                                          <p:attrName>style.visibility</p:attrName>
                                        </p:attrNameLst>
                                      </p:cBhvr>
                                      <p:to>
                                        <p:strVal val="visible"/>
                                      </p:to>
                                    </p:set>
                                    <p:anim calcmode="lin" valueType="num">
                                      <p:cBhvr additive="base">
                                        <p:cTn id="13" dur="500" fill="hold"/>
                                        <p:tgtEl>
                                          <p:spTgt spid="3">
                                            <p:graphicEl>
                                              <a:dgm id="{A6EAE0D0-9A7D-422E-916A-915D149ED04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A6EAE0D0-9A7D-422E-916A-915D149ED04B}"/>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4B438556-BD2F-414A-894F-A8A170B594A8}"/>
                                            </p:graphicEl>
                                          </p:spTgt>
                                        </p:tgtEl>
                                        <p:attrNameLst>
                                          <p:attrName>style.visibility</p:attrName>
                                        </p:attrNameLst>
                                      </p:cBhvr>
                                      <p:to>
                                        <p:strVal val="visible"/>
                                      </p:to>
                                    </p:set>
                                    <p:anim calcmode="lin" valueType="num">
                                      <p:cBhvr additive="base">
                                        <p:cTn id="19" dur="500" fill="hold"/>
                                        <p:tgtEl>
                                          <p:spTgt spid="3">
                                            <p:graphicEl>
                                              <a:dgm id="{4B438556-BD2F-414A-894F-A8A170B594A8}"/>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4B438556-BD2F-414A-894F-A8A170B594A8}"/>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45687965-8E51-46D4-97DA-14A68B8ECB87}"/>
                                            </p:graphicEl>
                                          </p:spTgt>
                                        </p:tgtEl>
                                        <p:attrNameLst>
                                          <p:attrName>style.visibility</p:attrName>
                                        </p:attrNameLst>
                                      </p:cBhvr>
                                      <p:to>
                                        <p:strVal val="visible"/>
                                      </p:to>
                                    </p:set>
                                    <p:anim calcmode="lin" valueType="num">
                                      <p:cBhvr additive="base">
                                        <p:cTn id="23" dur="500" fill="hold"/>
                                        <p:tgtEl>
                                          <p:spTgt spid="3">
                                            <p:graphicEl>
                                              <a:dgm id="{45687965-8E51-46D4-97DA-14A68B8ECB87}"/>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45687965-8E51-46D4-97DA-14A68B8ECB8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06DF0170-DE6C-4258-8B8F-BC7C71A13B09}"/>
                                            </p:graphicEl>
                                          </p:spTgt>
                                        </p:tgtEl>
                                        <p:attrNameLst>
                                          <p:attrName>style.visibility</p:attrName>
                                        </p:attrNameLst>
                                      </p:cBhvr>
                                      <p:to>
                                        <p:strVal val="visible"/>
                                      </p:to>
                                    </p:set>
                                    <p:anim calcmode="lin" valueType="num">
                                      <p:cBhvr additive="base">
                                        <p:cTn id="29" dur="500" fill="hold"/>
                                        <p:tgtEl>
                                          <p:spTgt spid="3">
                                            <p:graphicEl>
                                              <a:dgm id="{06DF0170-DE6C-4258-8B8F-BC7C71A13B09}"/>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06DF0170-DE6C-4258-8B8F-BC7C71A13B09}"/>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934B6FD3-1964-413F-8DC2-AA83687E3E00}"/>
                                            </p:graphicEl>
                                          </p:spTgt>
                                        </p:tgtEl>
                                        <p:attrNameLst>
                                          <p:attrName>style.visibility</p:attrName>
                                        </p:attrNameLst>
                                      </p:cBhvr>
                                      <p:to>
                                        <p:strVal val="visible"/>
                                      </p:to>
                                    </p:set>
                                    <p:anim calcmode="lin" valueType="num">
                                      <p:cBhvr additive="base">
                                        <p:cTn id="33" dur="500" fill="hold"/>
                                        <p:tgtEl>
                                          <p:spTgt spid="3">
                                            <p:graphicEl>
                                              <a:dgm id="{934B6FD3-1964-413F-8DC2-AA83687E3E00}"/>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934B6FD3-1964-413F-8DC2-AA83687E3E0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64CD260-1541-410D-AAAE-1A86E2D0CBAB}"/>
              </a:ext>
            </a:extLst>
          </p:cNvPr>
          <p:cNvPicPr>
            <a:picLocks noChangeAspect="1"/>
          </p:cNvPicPr>
          <p:nvPr/>
        </p:nvPicPr>
        <p:blipFill>
          <a:blip r:embed="rId2"/>
          <a:stretch>
            <a:fillRect/>
          </a:stretch>
        </p:blipFill>
        <p:spPr>
          <a:xfrm>
            <a:off x="5942224" y="473552"/>
            <a:ext cx="5981700" cy="3971925"/>
          </a:xfrm>
          <a:prstGeom prst="rect">
            <a:avLst/>
          </a:prstGeom>
        </p:spPr>
      </p:pic>
      <p:pic>
        <p:nvPicPr>
          <p:cNvPr id="3" name="Picture 2">
            <a:extLst>
              <a:ext uri="{FF2B5EF4-FFF2-40B4-BE49-F238E27FC236}">
                <a16:creationId xmlns:a16="http://schemas.microsoft.com/office/drawing/2014/main" id="{46C0E59B-C4F0-45A8-95E6-EDE525D42997}"/>
              </a:ext>
            </a:extLst>
          </p:cNvPr>
          <p:cNvPicPr>
            <a:picLocks noChangeAspect="1"/>
          </p:cNvPicPr>
          <p:nvPr/>
        </p:nvPicPr>
        <p:blipFill>
          <a:blip r:embed="rId3"/>
          <a:stretch>
            <a:fillRect/>
          </a:stretch>
        </p:blipFill>
        <p:spPr>
          <a:xfrm>
            <a:off x="268076" y="2885467"/>
            <a:ext cx="5559616" cy="3686267"/>
          </a:xfrm>
          <a:prstGeom prst="rect">
            <a:avLst/>
          </a:prstGeom>
        </p:spPr>
      </p:pic>
    </p:spTree>
    <p:extLst>
      <p:ext uri="{BB962C8B-B14F-4D97-AF65-F5344CB8AC3E}">
        <p14:creationId xmlns:p14="http://schemas.microsoft.com/office/powerpoint/2010/main" val="38048049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3455127240"/>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371055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547A7118-28C1-492E-922F-A01F607FF520}"/>
                                            </p:graphicEl>
                                          </p:spTgt>
                                        </p:tgtEl>
                                        <p:attrNameLst>
                                          <p:attrName>style.visibility</p:attrName>
                                        </p:attrNameLst>
                                      </p:cBhvr>
                                      <p:to>
                                        <p:strVal val="visible"/>
                                      </p:to>
                                    </p:set>
                                    <p:anim calcmode="lin" valueType="num">
                                      <p:cBhvr additive="base">
                                        <p:cTn id="13" dur="500" fill="hold"/>
                                        <p:tgtEl>
                                          <p:spTgt spid="3">
                                            <p:graphicEl>
                                              <a:dgm id="{547A7118-28C1-492E-922F-A01F607FF520}"/>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547A7118-28C1-492E-922F-A01F607FF520}"/>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80021804-7AE9-4BB5-B518-C99F00824A54}"/>
                                            </p:graphicEl>
                                          </p:spTgt>
                                        </p:tgtEl>
                                        <p:attrNameLst>
                                          <p:attrName>style.visibility</p:attrName>
                                        </p:attrNameLst>
                                      </p:cBhvr>
                                      <p:to>
                                        <p:strVal val="visible"/>
                                      </p:to>
                                    </p:set>
                                    <p:anim calcmode="lin" valueType="num">
                                      <p:cBhvr additive="base">
                                        <p:cTn id="19" dur="500" fill="hold"/>
                                        <p:tgtEl>
                                          <p:spTgt spid="3">
                                            <p:graphicEl>
                                              <a:dgm id="{80021804-7AE9-4BB5-B518-C99F00824A54}"/>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80021804-7AE9-4BB5-B518-C99F00824A54}"/>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0929F844-CB02-40D1-A2E1-18412322FFF3}"/>
                                            </p:graphicEl>
                                          </p:spTgt>
                                        </p:tgtEl>
                                        <p:attrNameLst>
                                          <p:attrName>style.visibility</p:attrName>
                                        </p:attrNameLst>
                                      </p:cBhvr>
                                      <p:to>
                                        <p:strVal val="visible"/>
                                      </p:to>
                                    </p:set>
                                    <p:anim calcmode="lin" valueType="num">
                                      <p:cBhvr additive="base">
                                        <p:cTn id="23" dur="500" fill="hold"/>
                                        <p:tgtEl>
                                          <p:spTgt spid="3">
                                            <p:graphicEl>
                                              <a:dgm id="{0929F844-CB02-40D1-A2E1-18412322FFF3}"/>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0929F844-CB02-40D1-A2E1-18412322FFF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1734415435"/>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70595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474AFC83-7791-43D0-AA8E-CD2E4FA981A4}"/>
                                            </p:graphicEl>
                                          </p:spTgt>
                                        </p:tgtEl>
                                        <p:attrNameLst>
                                          <p:attrName>style.visibility</p:attrName>
                                        </p:attrNameLst>
                                      </p:cBhvr>
                                      <p:to>
                                        <p:strVal val="visible"/>
                                      </p:to>
                                    </p:set>
                                    <p:anim calcmode="lin" valueType="num">
                                      <p:cBhvr additive="base">
                                        <p:cTn id="13" dur="500" fill="hold"/>
                                        <p:tgtEl>
                                          <p:spTgt spid="3">
                                            <p:graphicEl>
                                              <a:dgm id="{474AFC83-7791-43D0-AA8E-CD2E4FA981A4}"/>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474AFC83-7791-43D0-AA8E-CD2E4FA981A4}"/>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5E9F75B1-A699-449A-9E9A-2F661B3908F2}"/>
                                            </p:graphicEl>
                                          </p:spTgt>
                                        </p:tgtEl>
                                        <p:attrNameLst>
                                          <p:attrName>style.visibility</p:attrName>
                                        </p:attrNameLst>
                                      </p:cBhvr>
                                      <p:to>
                                        <p:strVal val="visible"/>
                                      </p:to>
                                    </p:set>
                                    <p:anim calcmode="lin" valueType="num">
                                      <p:cBhvr additive="base">
                                        <p:cTn id="19" dur="500" fill="hold"/>
                                        <p:tgtEl>
                                          <p:spTgt spid="3">
                                            <p:graphicEl>
                                              <a:dgm id="{5E9F75B1-A699-449A-9E9A-2F661B3908F2}"/>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5E9F75B1-A699-449A-9E9A-2F661B3908F2}"/>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E5913CE9-15FC-40C7-BE54-A109E3FB0E84}"/>
                                            </p:graphicEl>
                                          </p:spTgt>
                                        </p:tgtEl>
                                        <p:attrNameLst>
                                          <p:attrName>style.visibility</p:attrName>
                                        </p:attrNameLst>
                                      </p:cBhvr>
                                      <p:to>
                                        <p:strVal val="visible"/>
                                      </p:to>
                                    </p:set>
                                    <p:anim calcmode="lin" valueType="num">
                                      <p:cBhvr additive="base">
                                        <p:cTn id="23" dur="500" fill="hold"/>
                                        <p:tgtEl>
                                          <p:spTgt spid="3">
                                            <p:graphicEl>
                                              <a:dgm id="{E5913CE9-15FC-40C7-BE54-A109E3FB0E84}"/>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E5913CE9-15FC-40C7-BE54-A109E3FB0E8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1101370287"/>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4082643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2059E67A-7E4C-424A-B3A8-C49A065C24F3}"/>
                                            </p:graphicEl>
                                          </p:spTgt>
                                        </p:tgtEl>
                                        <p:attrNameLst>
                                          <p:attrName>style.visibility</p:attrName>
                                        </p:attrNameLst>
                                      </p:cBhvr>
                                      <p:to>
                                        <p:strVal val="visible"/>
                                      </p:to>
                                    </p:set>
                                    <p:anim calcmode="lin" valueType="num">
                                      <p:cBhvr additive="base">
                                        <p:cTn id="13" dur="500" fill="hold"/>
                                        <p:tgtEl>
                                          <p:spTgt spid="3">
                                            <p:graphicEl>
                                              <a:dgm id="{2059E67A-7E4C-424A-B3A8-C49A065C24F3}"/>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2059E67A-7E4C-424A-B3A8-C49A065C24F3}"/>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984238D4-38B0-4EC4-A77A-C8061084E220}"/>
                                            </p:graphicEl>
                                          </p:spTgt>
                                        </p:tgtEl>
                                        <p:attrNameLst>
                                          <p:attrName>style.visibility</p:attrName>
                                        </p:attrNameLst>
                                      </p:cBhvr>
                                      <p:to>
                                        <p:strVal val="visible"/>
                                      </p:to>
                                    </p:set>
                                    <p:anim calcmode="lin" valueType="num">
                                      <p:cBhvr additive="base">
                                        <p:cTn id="19" dur="500" fill="hold"/>
                                        <p:tgtEl>
                                          <p:spTgt spid="3">
                                            <p:graphicEl>
                                              <a:dgm id="{984238D4-38B0-4EC4-A77A-C8061084E22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984238D4-38B0-4EC4-A77A-C8061084E22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E10D39D5-646B-4A95-97DD-7BD973EA431E}"/>
                                            </p:graphicEl>
                                          </p:spTgt>
                                        </p:tgtEl>
                                        <p:attrNameLst>
                                          <p:attrName>style.visibility</p:attrName>
                                        </p:attrNameLst>
                                      </p:cBhvr>
                                      <p:to>
                                        <p:strVal val="visible"/>
                                      </p:to>
                                    </p:set>
                                    <p:anim calcmode="lin" valueType="num">
                                      <p:cBhvr additive="base">
                                        <p:cTn id="23" dur="500" fill="hold"/>
                                        <p:tgtEl>
                                          <p:spTgt spid="3">
                                            <p:graphicEl>
                                              <a:dgm id="{E10D39D5-646B-4A95-97DD-7BD973EA431E}"/>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E10D39D5-646B-4A95-97DD-7BD973EA431E}"/>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F7A65E9A-47E2-41EA-A169-0E84642BE2F8}"/>
                                            </p:graphicEl>
                                          </p:spTgt>
                                        </p:tgtEl>
                                        <p:attrNameLst>
                                          <p:attrName>style.visibility</p:attrName>
                                        </p:attrNameLst>
                                      </p:cBhvr>
                                      <p:to>
                                        <p:strVal val="visible"/>
                                      </p:to>
                                    </p:set>
                                    <p:anim calcmode="lin" valueType="num">
                                      <p:cBhvr additive="base">
                                        <p:cTn id="29" dur="500" fill="hold"/>
                                        <p:tgtEl>
                                          <p:spTgt spid="3">
                                            <p:graphicEl>
                                              <a:dgm id="{F7A65E9A-47E2-41EA-A169-0E84642BE2F8}"/>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F7A65E9A-47E2-41EA-A169-0E84642BE2F8}"/>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637670D7-9A60-4E24-A8CA-162C3D623FE4}"/>
                                            </p:graphicEl>
                                          </p:spTgt>
                                        </p:tgtEl>
                                        <p:attrNameLst>
                                          <p:attrName>style.visibility</p:attrName>
                                        </p:attrNameLst>
                                      </p:cBhvr>
                                      <p:to>
                                        <p:strVal val="visible"/>
                                      </p:to>
                                    </p:set>
                                    <p:anim calcmode="lin" valueType="num">
                                      <p:cBhvr additive="base">
                                        <p:cTn id="33" dur="500" fill="hold"/>
                                        <p:tgtEl>
                                          <p:spTgt spid="3">
                                            <p:graphicEl>
                                              <a:dgm id="{637670D7-9A60-4E24-A8CA-162C3D623FE4}"/>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637670D7-9A60-4E24-A8CA-162C3D623FE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2398635657"/>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1622321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78E38894-A54A-44F5-BD07-9434DE17B856}"/>
                                            </p:graphicEl>
                                          </p:spTgt>
                                        </p:tgtEl>
                                        <p:attrNameLst>
                                          <p:attrName>style.visibility</p:attrName>
                                        </p:attrNameLst>
                                      </p:cBhvr>
                                      <p:to>
                                        <p:strVal val="visible"/>
                                      </p:to>
                                    </p:set>
                                    <p:anim calcmode="lin" valueType="num">
                                      <p:cBhvr additive="base">
                                        <p:cTn id="13" dur="500" fill="hold"/>
                                        <p:tgtEl>
                                          <p:spTgt spid="3">
                                            <p:graphicEl>
                                              <a:dgm id="{78E38894-A54A-44F5-BD07-9434DE17B856}"/>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78E38894-A54A-44F5-BD07-9434DE17B856}"/>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3B39B3-8D24-4693-AFD0-5200C4E5107A}"/>
              </a:ext>
            </a:extLst>
          </p:cNvPr>
          <p:cNvPicPr>
            <a:picLocks noChangeAspect="1"/>
          </p:cNvPicPr>
          <p:nvPr/>
        </p:nvPicPr>
        <p:blipFill>
          <a:blip r:embed="rId2"/>
          <a:stretch>
            <a:fillRect/>
          </a:stretch>
        </p:blipFill>
        <p:spPr>
          <a:xfrm>
            <a:off x="0" y="0"/>
            <a:ext cx="12125324" cy="6846451"/>
          </a:xfrm>
          <a:prstGeom prst="rect">
            <a:avLst/>
          </a:prstGeom>
        </p:spPr>
      </p:pic>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806567344"/>
              </p:ext>
            </p:extLst>
          </p:nvPr>
        </p:nvGraphicFramePr>
        <p:xfrm>
          <a:off x="76199" y="-1"/>
          <a:ext cx="12049125" cy="6734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741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9D81FB96-9BF0-40C5-9616-B4100F33EE0F}"/>
                                            </p:graphicEl>
                                          </p:spTgt>
                                        </p:tgtEl>
                                        <p:attrNameLst>
                                          <p:attrName>style.visibility</p:attrName>
                                        </p:attrNameLst>
                                      </p:cBhvr>
                                      <p:to>
                                        <p:strVal val="visible"/>
                                      </p:to>
                                    </p:set>
                                    <p:anim calcmode="lin" valueType="num">
                                      <p:cBhvr additive="base">
                                        <p:cTn id="7" dur="500" fill="hold"/>
                                        <p:tgtEl>
                                          <p:spTgt spid="3">
                                            <p:graphicEl>
                                              <a:dgm id="{9D81FB96-9BF0-40C5-9616-B4100F33EE0F}"/>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9D81FB96-9BF0-40C5-9616-B4100F33EE0F}"/>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BDA8803B-1A79-4456-AA0B-C3EE641AB0B8}"/>
                                            </p:graphicEl>
                                          </p:spTgt>
                                        </p:tgtEl>
                                        <p:attrNameLst>
                                          <p:attrName>style.visibility</p:attrName>
                                        </p:attrNameLst>
                                      </p:cBhvr>
                                      <p:to>
                                        <p:strVal val="visible"/>
                                      </p:to>
                                    </p:set>
                                    <p:anim calcmode="lin" valueType="num">
                                      <p:cBhvr additive="base">
                                        <p:cTn id="11" dur="500" fill="hold"/>
                                        <p:tgtEl>
                                          <p:spTgt spid="3">
                                            <p:graphicEl>
                                              <a:dgm id="{BDA8803B-1A79-4456-AA0B-C3EE641AB0B8}"/>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BDA8803B-1A79-4456-AA0B-C3EE641AB0B8}"/>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graphicEl>
                                              <a:dgm id="{3BF9A9A4-7468-4C92-AFDC-4A6494861561}"/>
                                            </p:graphicEl>
                                          </p:spTgt>
                                        </p:tgtEl>
                                        <p:attrNameLst>
                                          <p:attrName>style.visibility</p:attrName>
                                        </p:attrNameLst>
                                      </p:cBhvr>
                                      <p:to>
                                        <p:strVal val="visible"/>
                                      </p:to>
                                    </p:set>
                                    <p:anim calcmode="lin" valueType="num">
                                      <p:cBhvr additive="base">
                                        <p:cTn id="17" dur="500" fill="hold"/>
                                        <p:tgtEl>
                                          <p:spTgt spid="3">
                                            <p:graphicEl>
                                              <a:dgm id="{3BF9A9A4-7468-4C92-AFDC-4A6494861561}"/>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graphicEl>
                                              <a:dgm id="{3BF9A9A4-7468-4C92-AFDC-4A6494861561}"/>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graphicEl>
                                              <a:dgm id="{8A125207-C1F2-4033-9129-9135004B83F9}"/>
                                            </p:graphicEl>
                                          </p:spTgt>
                                        </p:tgtEl>
                                        <p:attrNameLst>
                                          <p:attrName>style.visibility</p:attrName>
                                        </p:attrNameLst>
                                      </p:cBhvr>
                                      <p:to>
                                        <p:strVal val="visible"/>
                                      </p:to>
                                    </p:set>
                                    <p:anim calcmode="lin" valueType="num">
                                      <p:cBhvr additive="base">
                                        <p:cTn id="21" dur="500" fill="hold"/>
                                        <p:tgtEl>
                                          <p:spTgt spid="3">
                                            <p:graphicEl>
                                              <a:dgm id="{8A125207-C1F2-4033-9129-9135004B83F9}"/>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8A125207-C1F2-4033-9129-9135004B83F9}"/>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1361BA06-BF0F-434A-9397-88B98634B0B6}"/>
                                            </p:graphicEl>
                                          </p:spTgt>
                                        </p:tgtEl>
                                        <p:attrNameLst>
                                          <p:attrName>style.visibility</p:attrName>
                                        </p:attrNameLst>
                                      </p:cBhvr>
                                      <p:to>
                                        <p:strVal val="visible"/>
                                      </p:to>
                                    </p:set>
                                    <p:anim calcmode="lin" valueType="num">
                                      <p:cBhvr additive="base">
                                        <p:cTn id="25" dur="500" fill="hold"/>
                                        <p:tgtEl>
                                          <p:spTgt spid="3">
                                            <p:graphicEl>
                                              <a:dgm id="{1361BA06-BF0F-434A-9397-88B98634B0B6}"/>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1361BA06-BF0F-434A-9397-88B98634B0B6}"/>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D1A52950-FC32-4E7A-B3E8-C9B20CB3475D}"/>
                                            </p:graphicEl>
                                          </p:spTgt>
                                        </p:tgtEl>
                                        <p:attrNameLst>
                                          <p:attrName>style.visibility</p:attrName>
                                        </p:attrNameLst>
                                      </p:cBhvr>
                                      <p:to>
                                        <p:strVal val="visible"/>
                                      </p:to>
                                    </p:set>
                                    <p:anim calcmode="lin" valueType="num">
                                      <p:cBhvr additive="base">
                                        <p:cTn id="31" dur="500" fill="hold"/>
                                        <p:tgtEl>
                                          <p:spTgt spid="3">
                                            <p:graphicEl>
                                              <a:dgm id="{D1A52950-FC32-4E7A-B3E8-C9B20CB3475D}"/>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D1A52950-FC32-4E7A-B3E8-C9B20CB3475D}"/>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graphicEl>
                                              <a:dgm id="{C50AD1F6-08CD-44A9-9706-D251C1D14363}"/>
                                            </p:graphicEl>
                                          </p:spTgt>
                                        </p:tgtEl>
                                        <p:attrNameLst>
                                          <p:attrName>style.visibility</p:attrName>
                                        </p:attrNameLst>
                                      </p:cBhvr>
                                      <p:to>
                                        <p:strVal val="visible"/>
                                      </p:to>
                                    </p:set>
                                    <p:anim calcmode="lin" valueType="num">
                                      <p:cBhvr additive="base">
                                        <p:cTn id="35" dur="500" fill="hold"/>
                                        <p:tgtEl>
                                          <p:spTgt spid="3">
                                            <p:graphicEl>
                                              <a:dgm id="{C50AD1F6-08CD-44A9-9706-D251C1D14363}"/>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C50AD1F6-08CD-44A9-9706-D251C1D14363}"/>
                                            </p:graphic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graphicEl>
                                              <a:dgm id="{31A0F564-F8D4-4298-9312-629224ED1B40}"/>
                                            </p:graphicEl>
                                          </p:spTgt>
                                        </p:tgtEl>
                                        <p:attrNameLst>
                                          <p:attrName>style.visibility</p:attrName>
                                        </p:attrNameLst>
                                      </p:cBhvr>
                                      <p:to>
                                        <p:strVal val="visible"/>
                                      </p:to>
                                    </p:set>
                                    <p:anim calcmode="lin" valueType="num">
                                      <p:cBhvr additive="base">
                                        <p:cTn id="39" dur="500" fill="hold"/>
                                        <p:tgtEl>
                                          <p:spTgt spid="3">
                                            <p:graphicEl>
                                              <a:dgm id="{31A0F564-F8D4-4298-9312-629224ED1B40}"/>
                                            </p:graphic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graphicEl>
                                              <a:dgm id="{31A0F564-F8D4-4298-9312-629224ED1B40}"/>
                                            </p:graphic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58E0335-48C2-46A7-B551-D334A6C57167}"/>
                                            </p:graphicEl>
                                          </p:spTgt>
                                        </p:tgtEl>
                                        <p:attrNameLst>
                                          <p:attrName>style.visibility</p:attrName>
                                        </p:attrNameLst>
                                      </p:cBhvr>
                                      <p:to>
                                        <p:strVal val="visible"/>
                                      </p:to>
                                    </p:set>
                                    <p:anim calcmode="lin" valueType="num">
                                      <p:cBhvr additive="base">
                                        <p:cTn id="45" dur="500" fill="hold"/>
                                        <p:tgtEl>
                                          <p:spTgt spid="3">
                                            <p:graphicEl>
                                              <a:dgm id="{F58E0335-48C2-46A7-B551-D334A6C57167}"/>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58E0335-48C2-46A7-B551-D334A6C57167}"/>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A61DDD2E-D27B-46C3-8A3D-46BC69D1E5E7}"/>
                                            </p:graphicEl>
                                          </p:spTgt>
                                        </p:tgtEl>
                                        <p:attrNameLst>
                                          <p:attrName>style.visibility</p:attrName>
                                        </p:attrNameLst>
                                      </p:cBhvr>
                                      <p:to>
                                        <p:strVal val="visible"/>
                                      </p:to>
                                    </p:set>
                                    <p:anim calcmode="lin" valueType="num">
                                      <p:cBhvr additive="base">
                                        <p:cTn id="49" dur="500" fill="hold"/>
                                        <p:tgtEl>
                                          <p:spTgt spid="3">
                                            <p:graphicEl>
                                              <a:dgm id="{A61DDD2E-D27B-46C3-8A3D-46BC69D1E5E7}"/>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A61DDD2E-D27B-46C3-8A3D-46BC69D1E5E7}"/>
                                            </p:graphicEl>
                                          </p:spTgt>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
                                            <p:graphicEl>
                                              <a:dgm id="{CEC6180D-49C2-4E55-8F93-244634FC74CE}"/>
                                            </p:graphicEl>
                                          </p:spTgt>
                                        </p:tgtEl>
                                        <p:attrNameLst>
                                          <p:attrName>style.visibility</p:attrName>
                                        </p:attrNameLst>
                                      </p:cBhvr>
                                      <p:to>
                                        <p:strVal val="visible"/>
                                      </p:to>
                                    </p:set>
                                    <p:anim calcmode="lin" valueType="num">
                                      <p:cBhvr additive="base">
                                        <p:cTn id="53" dur="500" fill="hold"/>
                                        <p:tgtEl>
                                          <p:spTgt spid="3">
                                            <p:graphicEl>
                                              <a:dgm id="{CEC6180D-49C2-4E55-8F93-244634FC74CE}"/>
                                            </p:graphic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graphicEl>
                                              <a:dgm id="{CEC6180D-49C2-4E55-8F93-244634FC74CE}"/>
                                            </p:graphic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3">
                                            <p:graphicEl>
                                              <a:dgm id="{DC9DE04D-324F-48A7-9B40-A0D2C80B3DB7}"/>
                                            </p:graphicEl>
                                          </p:spTgt>
                                        </p:tgtEl>
                                        <p:attrNameLst>
                                          <p:attrName>style.visibility</p:attrName>
                                        </p:attrNameLst>
                                      </p:cBhvr>
                                      <p:to>
                                        <p:strVal val="visible"/>
                                      </p:to>
                                    </p:set>
                                    <p:anim calcmode="lin" valueType="num">
                                      <p:cBhvr additive="base">
                                        <p:cTn id="59" dur="500" fill="hold"/>
                                        <p:tgtEl>
                                          <p:spTgt spid="3">
                                            <p:graphicEl>
                                              <a:dgm id="{DC9DE04D-324F-48A7-9B40-A0D2C80B3DB7}"/>
                                            </p:graphic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graphicEl>
                                              <a:dgm id="{DC9DE04D-324F-48A7-9B40-A0D2C80B3DB7}"/>
                                            </p:graphicEl>
                                          </p:spTgt>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
                                            <p:graphicEl>
                                              <a:dgm id="{38229B6D-A584-4428-8EE7-ADC8D9431FBC}"/>
                                            </p:graphicEl>
                                          </p:spTgt>
                                        </p:tgtEl>
                                        <p:attrNameLst>
                                          <p:attrName>style.visibility</p:attrName>
                                        </p:attrNameLst>
                                      </p:cBhvr>
                                      <p:to>
                                        <p:strVal val="visible"/>
                                      </p:to>
                                    </p:set>
                                    <p:anim calcmode="lin" valueType="num">
                                      <p:cBhvr additive="base">
                                        <p:cTn id="63" dur="500" fill="hold"/>
                                        <p:tgtEl>
                                          <p:spTgt spid="3">
                                            <p:graphicEl>
                                              <a:dgm id="{38229B6D-A584-4428-8EE7-ADC8D9431FBC}"/>
                                            </p:graphic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graphicEl>
                                              <a:dgm id="{38229B6D-A584-4428-8EE7-ADC8D9431FBC}"/>
                                            </p:graphicEl>
                                          </p:spTgt>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
                                            <p:graphicEl>
                                              <a:dgm id="{7231CC0D-D655-4D1B-AAE2-AAC22D782B2D}"/>
                                            </p:graphicEl>
                                          </p:spTgt>
                                        </p:tgtEl>
                                        <p:attrNameLst>
                                          <p:attrName>style.visibility</p:attrName>
                                        </p:attrNameLst>
                                      </p:cBhvr>
                                      <p:to>
                                        <p:strVal val="visible"/>
                                      </p:to>
                                    </p:set>
                                    <p:anim calcmode="lin" valueType="num">
                                      <p:cBhvr additive="base">
                                        <p:cTn id="67" dur="500" fill="hold"/>
                                        <p:tgtEl>
                                          <p:spTgt spid="3">
                                            <p:graphicEl>
                                              <a:dgm id="{7231CC0D-D655-4D1B-AAE2-AAC22D782B2D}"/>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7231CC0D-D655-4D1B-AAE2-AAC22D782B2D}"/>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56D920F2-77F4-4FA5-9F3F-99318F55CAB6}"/>
                                            </p:graphicEl>
                                          </p:spTgt>
                                        </p:tgtEl>
                                        <p:attrNameLst>
                                          <p:attrName>style.visibility</p:attrName>
                                        </p:attrNameLst>
                                      </p:cBhvr>
                                      <p:to>
                                        <p:strVal val="visible"/>
                                      </p:to>
                                    </p:set>
                                    <p:anim calcmode="lin" valueType="num">
                                      <p:cBhvr additive="base">
                                        <p:cTn id="73" dur="500" fill="hold"/>
                                        <p:tgtEl>
                                          <p:spTgt spid="3">
                                            <p:graphicEl>
                                              <a:dgm id="{56D920F2-77F4-4FA5-9F3F-99318F55CAB6}"/>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56D920F2-77F4-4FA5-9F3F-99318F55CAB6}"/>
                                            </p:graphicEl>
                                          </p:spTgt>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
                                            <p:graphicEl>
                                              <a:dgm id="{19D62BB4-0CAC-4293-8902-6BB960EEEE2A}"/>
                                            </p:graphicEl>
                                          </p:spTgt>
                                        </p:tgtEl>
                                        <p:attrNameLst>
                                          <p:attrName>style.visibility</p:attrName>
                                        </p:attrNameLst>
                                      </p:cBhvr>
                                      <p:to>
                                        <p:strVal val="visible"/>
                                      </p:to>
                                    </p:set>
                                    <p:anim calcmode="lin" valueType="num">
                                      <p:cBhvr additive="base">
                                        <p:cTn id="77" dur="500" fill="hold"/>
                                        <p:tgtEl>
                                          <p:spTgt spid="3">
                                            <p:graphicEl>
                                              <a:dgm id="{19D62BB4-0CAC-4293-8902-6BB960EEEE2A}"/>
                                            </p:graphic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graphicEl>
                                              <a:dgm id="{19D62BB4-0CAC-4293-8902-6BB960EEEE2A}"/>
                                            </p:graphicEl>
                                          </p:spTgt>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
                                            <p:graphicEl>
                                              <a:dgm id="{867020DA-0995-4C5D-BAD4-01BF84B27706}"/>
                                            </p:graphicEl>
                                          </p:spTgt>
                                        </p:tgtEl>
                                        <p:attrNameLst>
                                          <p:attrName>style.visibility</p:attrName>
                                        </p:attrNameLst>
                                      </p:cBhvr>
                                      <p:to>
                                        <p:strVal val="visible"/>
                                      </p:to>
                                    </p:set>
                                    <p:anim calcmode="lin" valueType="num">
                                      <p:cBhvr additive="base">
                                        <p:cTn id="81" dur="500" fill="hold"/>
                                        <p:tgtEl>
                                          <p:spTgt spid="3">
                                            <p:graphicEl>
                                              <a:dgm id="{867020DA-0995-4C5D-BAD4-01BF84B27706}"/>
                                            </p:graphicEl>
                                          </p:spTgt>
                                        </p:tgtEl>
                                        <p:attrNameLst>
                                          <p:attrName>ppt_x</p:attrName>
                                        </p:attrNameLst>
                                      </p:cBhvr>
                                      <p:tavLst>
                                        <p:tav tm="0">
                                          <p:val>
                                            <p:strVal val="#ppt_x"/>
                                          </p:val>
                                        </p:tav>
                                        <p:tav tm="100000">
                                          <p:val>
                                            <p:strVal val="#ppt_x"/>
                                          </p:val>
                                        </p:tav>
                                      </p:tavLst>
                                    </p:anim>
                                    <p:anim calcmode="lin" valueType="num">
                                      <p:cBhvr additive="base">
                                        <p:cTn id="82" dur="500" fill="hold"/>
                                        <p:tgtEl>
                                          <p:spTgt spid="3">
                                            <p:graphicEl>
                                              <a:dgm id="{867020DA-0995-4C5D-BAD4-01BF84B27706}"/>
                                            </p:graphicEl>
                                          </p:spTgt>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3">
                                            <p:graphicEl>
                                              <a:dgm id="{FC5E5E39-49AD-489F-9689-814AC37239C0}"/>
                                            </p:graphicEl>
                                          </p:spTgt>
                                        </p:tgtEl>
                                        <p:attrNameLst>
                                          <p:attrName>style.visibility</p:attrName>
                                        </p:attrNameLst>
                                      </p:cBhvr>
                                      <p:to>
                                        <p:strVal val="visible"/>
                                      </p:to>
                                    </p:set>
                                    <p:anim calcmode="lin" valueType="num">
                                      <p:cBhvr additive="base">
                                        <p:cTn id="87" dur="500" fill="hold"/>
                                        <p:tgtEl>
                                          <p:spTgt spid="3">
                                            <p:graphicEl>
                                              <a:dgm id="{FC5E5E39-49AD-489F-9689-814AC37239C0}"/>
                                            </p:graphicEl>
                                          </p:spTgt>
                                        </p:tgtEl>
                                        <p:attrNameLst>
                                          <p:attrName>ppt_x</p:attrName>
                                        </p:attrNameLst>
                                      </p:cBhvr>
                                      <p:tavLst>
                                        <p:tav tm="0">
                                          <p:val>
                                            <p:strVal val="#ppt_x"/>
                                          </p:val>
                                        </p:tav>
                                        <p:tav tm="100000">
                                          <p:val>
                                            <p:strVal val="#ppt_x"/>
                                          </p:val>
                                        </p:tav>
                                      </p:tavLst>
                                    </p:anim>
                                    <p:anim calcmode="lin" valueType="num">
                                      <p:cBhvr additive="base">
                                        <p:cTn id="88" dur="500" fill="hold"/>
                                        <p:tgtEl>
                                          <p:spTgt spid="3">
                                            <p:graphicEl>
                                              <a:dgm id="{FC5E5E39-49AD-489F-9689-814AC37239C0}"/>
                                            </p:graphicEl>
                                          </p:spTgt>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
                                            <p:graphicEl>
                                              <a:dgm id="{9C03CF43-F739-4955-85B8-1A44AEBBA8CB}"/>
                                            </p:graphicEl>
                                          </p:spTgt>
                                        </p:tgtEl>
                                        <p:attrNameLst>
                                          <p:attrName>style.visibility</p:attrName>
                                        </p:attrNameLst>
                                      </p:cBhvr>
                                      <p:to>
                                        <p:strVal val="visible"/>
                                      </p:to>
                                    </p:set>
                                    <p:anim calcmode="lin" valueType="num">
                                      <p:cBhvr additive="base">
                                        <p:cTn id="91" dur="500" fill="hold"/>
                                        <p:tgtEl>
                                          <p:spTgt spid="3">
                                            <p:graphicEl>
                                              <a:dgm id="{9C03CF43-F739-4955-85B8-1A44AEBBA8CB}"/>
                                            </p:graphic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graphicEl>
                                              <a:dgm id="{9C03CF43-F739-4955-85B8-1A44AEBBA8CB}"/>
                                            </p:graphicEl>
                                          </p:spTgt>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
                                            <p:graphicEl>
                                              <a:dgm id="{81AB2E55-66F4-4F6A-BC3E-9D85966B8639}"/>
                                            </p:graphicEl>
                                          </p:spTgt>
                                        </p:tgtEl>
                                        <p:attrNameLst>
                                          <p:attrName>style.visibility</p:attrName>
                                        </p:attrNameLst>
                                      </p:cBhvr>
                                      <p:to>
                                        <p:strVal val="visible"/>
                                      </p:to>
                                    </p:set>
                                    <p:anim calcmode="lin" valueType="num">
                                      <p:cBhvr additive="base">
                                        <p:cTn id="95" dur="500" fill="hold"/>
                                        <p:tgtEl>
                                          <p:spTgt spid="3">
                                            <p:graphicEl>
                                              <a:dgm id="{81AB2E55-66F4-4F6A-BC3E-9D85966B8639}"/>
                                            </p:graphicEl>
                                          </p:spTgt>
                                        </p:tgtEl>
                                        <p:attrNameLst>
                                          <p:attrName>ppt_x</p:attrName>
                                        </p:attrNameLst>
                                      </p:cBhvr>
                                      <p:tavLst>
                                        <p:tav tm="0">
                                          <p:val>
                                            <p:strVal val="#ppt_x"/>
                                          </p:val>
                                        </p:tav>
                                        <p:tav tm="100000">
                                          <p:val>
                                            <p:strVal val="#ppt_x"/>
                                          </p:val>
                                        </p:tav>
                                      </p:tavLst>
                                    </p:anim>
                                    <p:anim calcmode="lin" valueType="num">
                                      <p:cBhvr additive="base">
                                        <p:cTn id="96" dur="500" fill="hold"/>
                                        <p:tgtEl>
                                          <p:spTgt spid="3">
                                            <p:graphicEl>
                                              <a:dgm id="{81AB2E55-66F4-4F6A-BC3E-9D85966B8639}"/>
                                            </p:graphicEl>
                                          </p:spTgt>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3">
                                            <p:graphicEl>
                                              <a:dgm id="{7EA639E4-57B3-4D9A-BC95-FB8E6A058B1F}"/>
                                            </p:graphicEl>
                                          </p:spTgt>
                                        </p:tgtEl>
                                        <p:attrNameLst>
                                          <p:attrName>style.visibility</p:attrName>
                                        </p:attrNameLst>
                                      </p:cBhvr>
                                      <p:to>
                                        <p:strVal val="visible"/>
                                      </p:to>
                                    </p:set>
                                    <p:anim calcmode="lin" valueType="num">
                                      <p:cBhvr additive="base">
                                        <p:cTn id="101" dur="500" fill="hold"/>
                                        <p:tgtEl>
                                          <p:spTgt spid="3">
                                            <p:graphicEl>
                                              <a:dgm id="{7EA639E4-57B3-4D9A-BC95-FB8E6A058B1F}"/>
                                            </p:graphicEl>
                                          </p:spTgt>
                                        </p:tgtEl>
                                        <p:attrNameLst>
                                          <p:attrName>ppt_x</p:attrName>
                                        </p:attrNameLst>
                                      </p:cBhvr>
                                      <p:tavLst>
                                        <p:tav tm="0">
                                          <p:val>
                                            <p:strVal val="#ppt_x"/>
                                          </p:val>
                                        </p:tav>
                                        <p:tav tm="100000">
                                          <p:val>
                                            <p:strVal val="#ppt_x"/>
                                          </p:val>
                                        </p:tav>
                                      </p:tavLst>
                                    </p:anim>
                                    <p:anim calcmode="lin" valueType="num">
                                      <p:cBhvr additive="base">
                                        <p:cTn id="102" dur="500" fill="hold"/>
                                        <p:tgtEl>
                                          <p:spTgt spid="3">
                                            <p:graphicEl>
                                              <a:dgm id="{7EA639E4-57B3-4D9A-BC95-FB8E6A058B1F}"/>
                                            </p:graphicEl>
                                          </p:spTgt>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
                                            <p:graphicEl>
                                              <a:dgm id="{2313C73A-8695-4699-BAE3-062CA42865B3}"/>
                                            </p:graphicEl>
                                          </p:spTgt>
                                        </p:tgtEl>
                                        <p:attrNameLst>
                                          <p:attrName>style.visibility</p:attrName>
                                        </p:attrNameLst>
                                      </p:cBhvr>
                                      <p:to>
                                        <p:strVal val="visible"/>
                                      </p:to>
                                    </p:set>
                                    <p:anim calcmode="lin" valueType="num">
                                      <p:cBhvr additive="base">
                                        <p:cTn id="105" dur="500" fill="hold"/>
                                        <p:tgtEl>
                                          <p:spTgt spid="3">
                                            <p:graphicEl>
                                              <a:dgm id="{2313C73A-8695-4699-BAE3-062CA42865B3}"/>
                                            </p:graphicEl>
                                          </p:spTgt>
                                        </p:tgtEl>
                                        <p:attrNameLst>
                                          <p:attrName>ppt_x</p:attrName>
                                        </p:attrNameLst>
                                      </p:cBhvr>
                                      <p:tavLst>
                                        <p:tav tm="0">
                                          <p:val>
                                            <p:strVal val="#ppt_x"/>
                                          </p:val>
                                        </p:tav>
                                        <p:tav tm="100000">
                                          <p:val>
                                            <p:strVal val="#ppt_x"/>
                                          </p:val>
                                        </p:tav>
                                      </p:tavLst>
                                    </p:anim>
                                    <p:anim calcmode="lin" valueType="num">
                                      <p:cBhvr additive="base">
                                        <p:cTn id="106" dur="500" fill="hold"/>
                                        <p:tgtEl>
                                          <p:spTgt spid="3">
                                            <p:graphicEl>
                                              <a:dgm id="{2313C73A-8695-4699-BAE3-062CA42865B3}"/>
                                            </p:graphicEl>
                                          </p:spTgt>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
                                            <p:graphicEl>
                                              <a:dgm id="{B7261A6A-7C2C-44A9-ABB5-9CF01E31324B}"/>
                                            </p:graphicEl>
                                          </p:spTgt>
                                        </p:tgtEl>
                                        <p:attrNameLst>
                                          <p:attrName>style.visibility</p:attrName>
                                        </p:attrNameLst>
                                      </p:cBhvr>
                                      <p:to>
                                        <p:strVal val="visible"/>
                                      </p:to>
                                    </p:set>
                                    <p:anim calcmode="lin" valueType="num">
                                      <p:cBhvr additive="base">
                                        <p:cTn id="109" dur="500" fill="hold"/>
                                        <p:tgtEl>
                                          <p:spTgt spid="3">
                                            <p:graphicEl>
                                              <a:dgm id="{B7261A6A-7C2C-44A9-ABB5-9CF01E31324B}"/>
                                            </p:graphicEl>
                                          </p:spTgt>
                                        </p:tgtEl>
                                        <p:attrNameLst>
                                          <p:attrName>ppt_x</p:attrName>
                                        </p:attrNameLst>
                                      </p:cBhvr>
                                      <p:tavLst>
                                        <p:tav tm="0">
                                          <p:val>
                                            <p:strVal val="#ppt_x"/>
                                          </p:val>
                                        </p:tav>
                                        <p:tav tm="100000">
                                          <p:val>
                                            <p:strVal val="#ppt_x"/>
                                          </p:val>
                                        </p:tav>
                                      </p:tavLst>
                                    </p:anim>
                                    <p:anim calcmode="lin" valueType="num">
                                      <p:cBhvr additive="base">
                                        <p:cTn id="110" dur="500" fill="hold"/>
                                        <p:tgtEl>
                                          <p:spTgt spid="3">
                                            <p:graphicEl>
                                              <a:dgm id="{B7261A6A-7C2C-44A9-ABB5-9CF01E31324B}"/>
                                            </p:graphic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3">
                                            <p:graphicEl>
                                              <a:dgm id="{64479CDD-2304-4421-AE54-B73DEEACEBF3}"/>
                                            </p:graphicEl>
                                          </p:spTgt>
                                        </p:tgtEl>
                                        <p:attrNameLst>
                                          <p:attrName>style.visibility</p:attrName>
                                        </p:attrNameLst>
                                      </p:cBhvr>
                                      <p:to>
                                        <p:strVal val="visible"/>
                                      </p:to>
                                    </p:set>
                                    <p:anim calcmode="lin" valueType="num">
                                      <p:cBhvr additive="base">
                                        <p:cTn id="115" dur="500" fill="hold"/>
                                        <p:tgtEl>
                                          <p:spTgt spid="3">
                                            <p:graphicEl>
                                              <a:dgm id="{64479CDD-2304-4421-AE54-B73DEEACEBF3}"/>
                                            </p:graphicEl>
                                          </p:spTgt>
                                        </p:tgtEl>
                                        <p:attrNameLst>
                                          <p:attrName>ppt_x</p:attrName>
                                        </p:attrNameLst>
                                      </p:cBhvr>
                                      <p:tavLst>
                                        <p:tav tm="0">
                                          <p:val>
                                            <p:strVal val="#ppt_x"/>
                                          </p:val>
                                        </p:tav>
                                        <p:tav tm="100000">
                                          <p:val>
                                            <p:strVal val="#ppt_x"/>
                                          </p:val>
                                        </p:tav>
                                      </p:tavLst>
                                    </p:anim>
                                    <p:anim calcmode="lin" valueType="num">
                                      <p:cBhvr additive="base">
                                        <p:cTn id="116" dur="500" fill="hold"/>
                                        <p:tgtEl>
                                          <p:spTgt spid="3">
                                            <p:graphicEl>
                                              <a:dgm id="{64479CDD-2304-4421-AE54-B73DEEACEBF3}"/>
                                            </p:graphicEl>
                                          </p:spTgt>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
                                            <p:graphicEl>
                                              <a:dgm id="{88F8D5EE-7D71-4DA8-A72A-70AD8E848EBB}"/>
                                            </p:graphicEl>
                                          </p:spTgt>
                                        </p:tgtEl>
                                        <p:attrNameLst>
                                          <p:attrName>style.visibility</p:attrName>
                                        </p:attrNameLst>
                                      </p:cBhvr>
                                      <p:to>
                                        <p:strVal val="visible"/>
                                      </p:to>
                                    </p:set>
                                    <p:anim calcmode="lin" valueType="num">
                                      <p:cBhvr additive="base">
                                        <p:cTn id="119" dur="500" fill="hold"/>
                                        <p:tgtEl>
                                          <p:spTgt spid="3">
                                            <p:graphicEl>
                                              <a:dgm id="{88F8D5EE-7D71-4DA8-A72A-70AD8E848EBB}"/>
                                            </p:graphicEl>
                                          </p:spTgt>
                                        </p:tgtEl>
                                        <p:attrNameLst>
                                          <p:attrName>ppt_x</p:attrName>
                                        </p:attrNameLst>
                                      </p:cBhvr>
                                      <p:tavLst>
                                        <p:tav tm="0">
                                          <p:val>
                                            <p:strVal val="#ppt_x"/>
                                          </p:val>
                                        </p:tav>
                                        <p:tav tm="100000">
                                          <p:val>
                                            <p:strVal val="#ppt_x"/>
                                          </p:val>
                                        </p:tav>
                                      </p:tavLst>
                                    </p:anim>
                                    <p:anim calcmode="lin" valueType="num">
                                      <p:cBhvr additive="base">
                                        <p:cTn id="120" dur="500" fill="hold"/>
                                        <p:tgtEl>
                                          <p:spTgt spid="3">
                                            <p:graphicEl>
                                              <a:dgm id="{88F8D5EE-7D71-4DA8-A72A-70AD8E848EBB}"/>
                                            </p:graphicEl>
                                          </p:spTgt>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
                                            <p:graphicEl>
                                              <a:dgm id="{B48B9E6E-4464-4141-96C0-367E2124109D}"/>
                                            </p:graphicEl>
                                          </p:spTgt>
                                        </p:tgtEl>
                                        <p:attrNameLst>
                                          <p:attrName>style.visibility</p:attrName>
                                        </p:attrNameLst>
                                      </p:cBhvr>
                                      <p:to>
                                        <p:strVal val="visible"/>
                                      </p:to>
                                    </p:set>
                                    <p:anim calcmode="lin" valueType="num">
                                      <p:cBhvr additive="base">
                                        <p:cTn id="123" dur="500" fill="hold"/>
                                        <p:tgtEl>
                                          <p:spTgt spid="3">
                                            <p:graphicEl>
                                              <a:dgm id="{B48B9E6E-4464-4141-96C0-367E2124109D}"/>
                                            </p:graphicEl>
                                          </p:spTgt>
                                        </p:tgtEl>
                                        <p:attrNameLst>
                                          <p:attrName>ppt_x</p:attrName>
                                        </p:attrNameLst>
                                      </p:cBhvr>
                                      <p:tavLst>
                                        <p:tav tm="0">
                                          <p:val>
                                            <p:strVal val="#ppt_x"/>
                                          </p:val>
                                        </p:tav>
                                        <p:tav tm="100000">
                                          <p:val>
                                            <p:strVal val="#ppt_x"/>
                                          </p:val>
                                        </p:tav>
                                      </p:tavLst>
                                    </p:anim>
                                    <p:anim calcmode="lin" valueType="num">
                                      <p:cBhvr additive="base">
                                        <p:cTn id="124" dur="500" fill="hold"/>
                                        <p:tgtEl>
                                          <p:spTgt spid="3">
                                            <p:graphicEl>
                                              <a:dgm id="{B48B9E6E-4464-4141-96C0-367E2124109D}"/>
                                            </p:graphicEl>
                                          </p:spTgt>
                                        </p:tgtEl>
                                        <p:attrNameLst>
                                          <p:attrName>ppt_y</p:attrName>
                                        </p:attrNameLst>
                                      </p:cBhvr>
                                      <p:tavLst>
                                        <p:tav tm="0">
                                          <p:val>
                                            <p:strVal val="1+#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4" fill="hold" grpId="0" nodeType="clickEffect">
                                  <p:stCondLst>
                                    <p:cond delay="0"/>
                                  </p:stCondLst>
                                  <p:childTnLst>
                                    <p:set>
                                      <p:cBhvr>
                                        <p:cTn id="128" dur="1" fill="hold">
                                          <p:stCondLst>
                                            <p:cond delay="0"/>
                                          </p:stCondLst>
                                        </p:cTn>
                                        <p:tgtEl>
                                          <p:spTgt spid="3">
                                            <p:graphicEl>
                                              <a:dgm id="{592CAEB2-FD34-4344-960F-C4C193109BB1}"/>
                                            </p:graphicEl>
                                          </p:spTgt>
                                        </p:tgtEl>
                                        <p:attrNameLst>
                                          <p:attrName>style.visibility</p:attrName>
                                        </p:attrNameLst>
                                      </p:cBhvr>
                                      <p:to>
                                        <p:strVal val="visible"/>
                                      </p:to>
                                    </p:set>
                                    <p:anim calcmode="lin" valueType="num">
                                      <p:cBhvr additive="base">
                                        <p:cTn id="129" dur="500" fill="hold"/>
                                        <p:tgtEl>
                                          <p:spTgt spid="3">
                                            <p:graphicEl>
                                              <a:dgm id="{592CAEB2-FD34-4344-960F-C4C193109BB1}"/>
                                            </p:graphicEl>
                                          </p:spTgt>
                                        </p:tgtEl>
                                        <p:attrNameLst>
                                          <p:attrName>ppt_x</p:attrName>
                                        </p:attrNameLst>
                                      </p:cBhvr>
                                      <p:tavLst>
                                        <p:tav tm="0">
                                          <p:val>
                                            <p:strVal val="#ppt_x"/>
                                          </p:val>
                                        </p:tav>
                                        <p:tav tm="100000">
                                          <p:val>
                                            <p:strVal val="#ppt_x"/>
                                          </p:val>
                                        </p:tav>
                                      </p:tavLst>
                                    </p:anim>
                                    <p:anim calcmode="lin" valueType="num">
                                      <p:cBhvr additive="base">
                                        <p:cTn id="130" dur="500" fill="hold"/>
                                        <p:tgtEl>
                                          <p:spTgt spid="3">
                                            <p:graphicEl>
                                              <a:dgm id="{592CAEB2-FD34-4344-960F-C4C193109BB1}"/>
                                            </p:graphicEl>
                                          </p:spTgt>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
                                            <p:graphicEl>
                                              <a:dgm id="{7DCFAABB-D32A-4372-AF5C-0A862AD93076}"/>
                                            </p:graphicEl>
                                          </p:spTgt>
                                        </p:tgtEl>
                                        <p:attrNameLst>
                                          <p:attrName>style.visibility</p:attrName>
                                        </p:attrNameLst>
                                      </p:cBhvr>
                                      <p:to>
                                        <p:strVal val="visible"/>
                                      </p:to>
                                    </p:set>
                                    <p:anim calcmode="lin" valueType="num">
                                      <p:cBhvr additive="base">
                                        <p:cTn id="133" dur="500" fill="hold"/>
                                        <p:tgtEl>
                                          <p:spTgt spid="3">
                                            <p:graphicEl>
                                              <a:dgm id="{7DCFAABB-D32A-4372-AF5C-0A862AD93076}"/>
                                            </p:graphicEl>
                                          </p:spTgt>
                                        </p:tgtEl>
                                        <p:attrNameLst>
                                          <p:attrName>ppt_x</p:attrName>
                                        </p:attrNameLst>
                                      </p:cBhvr>
                                      <p:tavLst>
                                        <p:tav tm="0">
                                          <p:val>
                                            <p:strVal val="#ppt_x"/>
                                          </p:val>
                                        </p:tav>
                                        <p:tav tm="100000">
                                          <p:val>
                                            <p:strVal val="#ppt_x"/>
                                          </p:val>
                                        </p:tav>
                                      </p:tavLst>
                                    </p:anim>
                                    <p:anim calcmode="lin" valueType="num">
                                      <p:cBhvr additive="base">
                                        <p:cTn id="134" dur="500" fill="hold"/>
                                        <p:tgtEl>
                                          <p:spTgt spid="3">
                                            <p:graphicEl>
                                              <a:dgm id="{7DCFAABB-D32A-4372-AF5C-0A862AD93076}"/>
                                            </p:graphicEl>
                                          </p:spTgt>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
                                            <p:graphicEl>
                                              <a:dgm id="{0158A5C0-F42B-44CA-AD60-B4A4DC57F442}"/>
                                            </p:graphicEl>
                                          </p:spTgt>
                                        </p:tgtEl>
                                        <p:attrNameLst>
                                          <p:attrName>style.visibility</p:attrName>
                                        </p:attrNameLst>
                                      </p:cBhvr>
                                      <p:to>
                                        <p:strVal val="visible"/>
                                      </p:to>
                                    </p:set>
                                    <p:anim calcmode="lin" valueType="num">
                                      <p:cBhvr additive="base">
                                        <p:cTn id="137" dur="500" fill="hold"/>
                                        <p:tgtEl>
                                          <p:spTgt spid="3">
                                            <p:graphicEl>
                                              <a:dgm id="{0158A5C0-F42B-44CA-AD60-B4A4DC57F442}"/>
                                            </p:graphicEl>
                                          </p:spTgt>
                                        </p:tgtEl>
                                        <p:attrNameLst>
                                          <p:attrName>ppt_x</p:attrName>
                                        </p:attrNameLst>
                                      </p:cBhvr>
                                      <p:tavLst>
                                        <p:tav tm="0">
                                          <p:val>
                                            <p:strVal val="#ppt_x"/>
                                          </p:val>
                                        </p:tav>
                                        <p:tav tm="100000">
                                          <p:val>
                                            <p:strVal val="#ppt_x"/>
                                          </p:val>
                                        </p:tav>
                                      </p:tavLst>
                                    </p:anim>
                                    <p:anim calcmode="lin" valueType="num">
                                      <p:cBhvr additive="base">
                                        <p:cTn id="138" dur="500" fill="hold"/>
                                        <p:tgtEl>
                                          <p:spTgt spid="3">
                                            <p:graphicEl>
                                              <a:dgm id="{0158A5C0-F42B-44CA-AD60-B4A4DC57F442}"/>
                                            </p:graphicEl>
                                          </p:spTgt>
                                        </p:tgtEl>
                                        <p:attrNameLst>
                                          <p:attrName>ppt_y</p:attrName>
                                        </p:attrNameLst>
                                      </p:cBhvr>
                                      <p:tavLst>
                                        <p:tav tm="0">
                                          <p:val>
                                            <p:strVal val="1+#ppt_h/2"/>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4" fill="hold" grpId="0" nodeType="clickEffect">
                                  <p:stCondLst>
                                    <p:cond delay="0"/>
                                  </p:stCondLst>
                                  <p:childTnLst>
                                    <p:set>
                                      <p:cBhvr>
                                        <p:cTn id="142" dur="1" fill="hold">
                                          <p:stCondLst>
                                            <p:cond delay="0"/>
                                          </p:stCondLst>
                                        </p:cTn>
                                        <p:tgtEl>
                                          <p:spTgt spid="3">
                                            <p:graphicEl>
                                              <a:dgm id="{66953C02-0EE0-4A16-B0B4-7796D898CDE5}"/>
                                            </p:graphicEl>
                                          </p:spTgt>
                                        </p:tgtEl>
                                        <p:attrNameLst>
                                          <p:attrName>style.visibility</p:attrName>
                                        </p:attrNameLst>
                                      </p:cBhvr>
                                      <p:to>
                                        <p:strVal val="visible"/>
                                      </p:to>
                                    </p:set>
                                    <p:anim calcmode="lin" valueType="num">
                                      <p:cBhvr additive="base">
                                        <p:cTn id="143" dur="500" fill="hold"/>
                                        <p:tgtEl>
                                          <p:spTgt spid="3">
                                            <p:graphicEl>
                                              <a:dgm id="{66953C02-0EE0-4A16-B0B4-7796D898CDE5}"/>
                                            </p:graphicEl>
                                          </p:spTgt>
                                        </p:tgtEl>
                                        <p:attrNameLst>
                                          <p:attrName>ppt_x</p:attrName>
                                        </p:attrNameLst>
                                      </p:cBhvr>
                                      <p:tavLst>
                                        <p:tav tm="0">
                                          <p:val>
                                            <p:strVal val="#ppt_x"/>
                                          </p:val>
                                        </p:tav>
                                        <p:tav tm="100000">
                                          <p:val>
                                            <p:strVal val="#ppt_x"/>
                                          </p:val>
                                        </p:tav>
                                      </p:tavLst>
                                    </p:anim>
                                    <p:anim calcmode="lin" valueType="num">
                                      <p:cBhvr additive="base">
                                        <p:cTn id="144" dur="500" fill="hold"/>
                                        <p:tgtEl>
                                          <p:spTgt spid="3">
                                            <p:graphicEl>
                                              <a:dgm id="{66953C02-0EE0-4A16-B0B4-7796D898CDE5}"/>
                                            </p:graphicEl>
                                          </p:spTgt>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3">
                                            <p:graphicEl>
                                              <a:dgm id="{B65A8247-3566-4F96-AB79-7479DE440A5E}"/>
                                            </p:graphicEl>
                                          </p:spTgt>
                                        </p:tgtEl>
                                        <p:attrNameLst>
                                          <p:attrName>style.visibility</p:attrName>
                                        </p:attrNameLst>
                                      </p:cBhvr>
                                      <p:to>
                                        <p:strVal val="visible"/>
                                      </p:to>
                                    </p:set>
                                    <p:anim calcmode="lin" valueType="num">
                                      <p:cBhvr additive="base">
                                        <p:cTn id="147" dur="500" fill="hold"/>
                                        <p:tgtEl>
                                          <p:spTgt spid="3">
                                            <p:graphicEl>
                                              <a:dgm id="{B65A8247-3566-4F96-AB79-7479DE440A5E}"/>
                                            </p:graphicEl>
                                          </p:spTgt>
                                        </p:tgtEl>
                                        <p:attrNameLst>
                                          <p:attrName>ppt_x</p:attrName>
                                        </p:attrNameLst>
                                      </p:cBhvr>
                                      <p:tavLst>
                                        <p:tav tm="0">
                                          <p:val>
                                            <p:strVal val="#ppt_x"/>
                                          </p:val>
                                        </p:tav>
                                        <p:tav tm="100000">
                                          <p:val>
                                            <p:strVal val="#ppt_x"/>
                                          </p:val>
                                        </p:tav>
                                      </p:tavLst>
                                    </p:anim>
                                    <p:anim calcmode="lin" valueType="num">
                                      <p:cBhvr additive="base">
                                        <p:cTn id="148" dur="500" fill="hold"/>
                                        <p:tgtEl>
                                          <p:spTgt spid="3">
                                            <p:graphicEl>
                                              <a:dgm id="{B65A8247-3566-4F96-AB79-7479DE440A5E}"/>
                                            </p:graphicEl>
                                          </p:spTgt>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3">
                                            <p:graphicEl>
                                              <a:dgm id="{8BE885AC-9A42-4A89-A992-8A07EB877E7C}"/>
                                            </p:graphicEl>
                                          </p:spTgt>
                                        </p:tgtEl>
                                        <p:attrNameLst>
                                          <p:attrName>style.visibility</p:attrName>
                                        </p:attrNameLst>
                                      </p:cBhvr>
                                      <p:to>
                                        <p:strVal val="visible"/>
                                      </p:to>
                                    </p:set>
                                    <p:anim calcmode="lin" valueType="num">
                                      <p:cBhvr additive="base">
                                        <p:cTn id="151" dur="500" fill="hold"/>
                                        <p:tgtEl>
                                          <p:spTgt spid="3">
                                            <p:graphicEl>
                                              <a:dgm id="{8BE885AC-9A42-4A89-A992-8A07EB877E7C}"/>
                                            </p:graphicEl>
                                          </p:spTgt>
                                        </p:tgtEl>
                                        <p:attrNameLst>
                                          <p:attrName>ppt_x</p:attrName>
                                        </p:attrNameLst>
                                      </p:cBhvr>
                                      <p:tavLst>
                                        <p:tav tm="0">
                                          <p:val>
                                            <p:strVal val="#ppt_x"/>
                                          </p:val>
                                        </p:tav>
                                        <p:tav tm="100000">
                                          <p:val>
                                            <p:strVal val="#ppt_x"/>
                                          </p:val>
                                        </p:tav>
                                      </p:tavLst>
                                    </p:anim>
                                    <p:anim calcmode="lin" valueType="num">
                                      <p:cBhvr additive="base">
                                        <p:cTn id="152" dur="500" fill="hold"/>
                                        <p:tgtEl>
                                          <p:spTgt spid="3">
                                            <p:graphicEl>
                                              <a:dgm id="{8BE885AC-9A42-4A89-A992-8A07EB877E7C}"/>
                                            </p:graphicEl>
                                          </p:spTgt>
                                        </p:tgtEl>
                                        <p:attrNameLst>
                                          <p:attrName>ppt_y</p:attrName>
                                        </p:attrNameLst>
                                      </p:cBhvr>
                                      <p:tavLst>
                                        <p:tav tm="0">
                                          <p:val>
                                            <p:strVal val="1+#ppt_h/2"/>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2" presetClass="entr" presetSubtype="4" fill="hold" grpId="0" nodeType="clickEffect">
                                  <p:stCondLst>
                                    <p:cond delay="0"/>
                                  </p:stCondLst>
                                  <p:childTnLst>
                                    <p:set>
                                      <p:cBhvr>
                                        <p:cTn id="156" dur="1" fill="hold">
                                          <p:stCondLst>
                                            <p:cond delay="0"/>
                                          </p:stCondLst>
                                        </p:cTn>
                                        <p:tgtEl>
                                          <p:spTgt spid="3">
                                            <p:graphicEl>
                                              <a:dgm id="{09E3DAED-A846-48D7-8A0B-7106D6F757F8}"/>
                                            </p:graphicEl>
                                          </p:spTgt>
                                        </p:tgtEl>
                                        <p:attrNameLst>
                                          <p:attrName>style.visibility</p:attrName>
                                        </p:attrNameLst>
                                      </p:cBhvr>
                                      <p:to>
                                        <p:strVal val="visible"/>
                                      </p:to>
                                    </p:set>
                                    <p:anim calcmode="lin" valueType="num">
                                      <p:cBhvr additive="base">
                                        <p:cTn id="157" dur="500" fill="hold"/>
                                        <p:tgtEl>
                                          <p:spTgt spid="3">
                                            <p:graphicEl>
                                              <a:dgm id="{09E3DAED-A846-48D7-8A0B-7106D6F757F8}"/>
                                            </p:graphicEl>
                                          </p:spTgt>
                                        </p:tgtEl>
                                        <p:attrNameLst>
                                          <p:attrName>ppt_x</p:attrName>
                                        </p:attrNameLst>
                                      </p:cBhvr>
                                      <p:tavLst>
                                        <p:tav tm="0">
                                          <p:val>
                                            <p:strVal val="#ppt_x"/>
                                          </p:val>
                                        </p:tav>
                                        <p:tav tm="100000">
                                          <p:val>
                                            <p:strVal val="#ppt_x"/>
                                          </p:val>
                                        </p:tav>
                                      </p:tavLst>
                                    </p:anim>
                                    <p:anim calcmode="lin" valueType="num">
                                      <p:cBhvr additive="base">
                                        <p:cTn id="158" dur="500" fill="hold"/>
                                        <p:tgtEl>
                                          <p:spTgt spid="3">
                                            <p:graphicEl>
                                              <a:dgm id="{09E3DAED-A846-48D7-8A0B-7106D6F757F8}"/>
                                            </p:graphicEl>
                                          </p:spTgt>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
                                            <p:graphicEl>
                                              <a:dgm id="{DEE0B119-4A82-4797-AE56-622E801188C3}"/>
                                            </p:graphicEl>
                                          </p:spTgt>
                                        </p:tgtEl>
                                        <p:attrNameLst>
                                          <p:attrName>style.visibility</p:attrName>
                                        </p:attrNameLst>
                                      </p:cBhvr>
                                      <p:to>
                                        <p:strVal val="visible"/>
                                      </p:to>
                                    </p:set>
                                    <p:anim calcmode="lin" valueType="num">
                                      <p:cBhvr additive="base">
                                        <p:cTn id="161" dur="500" fill="hold"/>
                                        <p:tgtEl>
                                          <p:spTgt spid="3">
                                            <p:graphicEl>
                                              <a:dgm id="{DEE0B119-4A82-4797-AE56-622E801188C3}"/>
                                            </p:graphicEl>
                                          </p:spTgt>
                                        </p:tgtEl>
                                        <p:attrNameLst>
                                          <p:attrName>ppt_x</p:attrName>
                                        </p:attrNameLst>
                                      </p:cBhvr>
                                      <p:tavLst>
                                        <p:tav tm="0">
                                          <p:val>
                                            <p:strVal val="#ppt_x"/>
                                          </p:val>
                                        </p:tav>
                                        <p:tav tm="100000">
                                          <p:val>
                                            <p:strVal val="#ppt_x"/>
                                          </p:val>
                                        </p:tav>
                                      </p:tavLst>
                                    </p:anim>
                                    <p:anim calcmode="lin" valueType="num">
                                      <p:cBhvr additive="base">
                                        <p:cTn id="162" dur="500" fill="hold"/>
                                        <p:tgtEl>
                                          <p:spTgt spid="3">
                                            <p:graphicEl>
                                              <a:dgm id="{DEE0B119-4A82-4797-AE56-622E801188C3}"/>
                                            </p:graphicEl>
                                          </p:spTgt>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
                                            <p:graphicEl>
                                              <a:dgm id="{CFEBE5CB-7249-46E7-AE98-A16A9242F09E}"/>
                                            </p:graphicEl>
                                          </p:spTgt>
                                        </p:tgtEl>
                                        <p:attrNameLst>
                                          <p:attrName>style.visibility</p:attrName>
                                        </p:attrNameLst>
                                      </p:cBhvr>
                                      <p:to>
                                        <p:strVal val="visible"/>
                                      </p:to>
                                    </p:set>
                                    <p:anim calcmode="lin" valueType="num">
                                      <p:cBhvr additive="base">
                                        <p:cTn id="165" dur="500" fill="hold"/>
                                        <p:tgtEl>
                                          <p:spTgt spid="3">
                                            <p:graphicEl>
                                              <a:dgm id="{CFEBE5CB-7249-46E7-AE98-A16A9242F09E}"/>
                                            </p:graphicEl>
                                          </p:spTgt>
                                        </p:tgtEl>
                                        <p:attrNameLst>
                                          <p:attrName>ppt_x</p:attrName>
                                        </p:attrNameLst>
                                      </p:cBhvr>
                                      <p:tavLst>
                                        <p:tav tm="0">
                                          <p:val>
                                            <p:strVal val="#ppt_x"/>
                                          </p:val>
                                        </p:tav>
                                        <p:tav tm="100000">
                                          <p:val>
                                            <p:strVal val="#ppt_x"/>
                                          </p:val>
                                        </p:tav>
                                      </p:tavLst>
                                    </p:anim>
                                    <p:anim calcmode="lin" valueType="num">
                                      <p:cBhvr additive="base">
                                        <p:cTn id="166" dur="500" fill="hold"/>
                                        <p:tgtEl>
                                          <p:spTgt spid="3">
                                            <p:graphicEl>
                                              <a:dgm id="{CFEBE5CB-7249-46E7-AE98-A16A9242F09E}"/>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764275"/>
          </a:xfrm>
          <a:solidFill>
            <a:srgbClr val="0070C0"/>
          </a:solidFill>
        </p:spPr>
        <p:txBody>
          <a:bodyPr>
            <a:noAutofit/>
          </a:bodyPr>
          <a:lstStyle/>
          <a:p>
            <a:r>
              <a:rPr lang="nl-NL" sz="2400" b="1" dirty="0">
                <a:solidFill>
                  <a:schemeClr val="bg1"/>
                </a:solidFill>
              </a:rPr>
              <a:t>II. GIẢI PHÁP PHÁT TRIỂN KINH TẾ, XÃ HỘI, VĂN HÓA, CON NGƯỜI Ở VIỆT NAM HIỆN NAY</a:t>
            </a:r>
            <a:endParaRPr lang="en-US" sz="2400" b="1" dirty="0">
              <a:solidFill>
                <a:schemeClr val="bg1"/>
              </a:solidFill>
            </a:endParaRPr>
          </a:p>
        </p:txBody>
      </p:sp>
      <p:graphicFrame>
        <p:nvGraphicFramePr>
          <p:cNvPr id="5" name="Diagram 4"/>
          <p:cNvGraphicFramePr/>
          <p:nvPr>
            <p:extLst>
              <p:ext uri="{D42A27DB-BD31-4B8C-83A1-F6EECF244321}">
                <p14:modId xmlns:p14="http://schemas.microsoft.com/office/powerpoint/2010/main" val="1829436355"/>
              </p:ext>
            </p:extLst>
          </p:nvPr>
        </p:nvGraphicFramePr>
        <p:xfrm>
          <a:off x="906596" y="1439333"/>
          <a:ext cx="111105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utoShape 4">
            <a:extLst>
              <a:ext uri="{FF2B5EF4-FFF2-40B4-BE49-F238E27FC236}">
                <a16:creationId xmlns:a16="http://schemas.microsoft.com/office/drawing/2014/main" id="{DAC9B785-39FC-44E9-90B4-49A3C56812D7}"/>
              </a:ext>
            </a:extLst>
          </p:cNvPr>
          <p:cNvSpPr>
            <a:spLocks noChangeAspect="1" noChangeArrowheads="1"/>
          </p:cNvSpPr>
          <p:nvPr/>
        </p:nvSpPr>
        <p:spPr bwMode="auto">
          <a:xfrm flipV="1">
            <a:off x="0" y="884089"/>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288788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C52AF8ED-FF89-40D6-A3BD-3C56EDDA6C5F}"/>
                                            </p:graphicEl>
                                          </p:spTgt>
                                        </p:tgtEl>
                                        <p:attrNameLst>
                                          <p:attrName>style.visibility</p:attrName>
                                        </p:attrNameLst>
                                      </p:cBhvr>
                                      <p:to>
                                        <p:strVal val="visible"/>
                                      </p:to>
                                    </p:set>
                                    <p:animEffect transition="in" filter="fade">
                                      <p:cBhvr>
                                        <p:cTn id="18" dur="500"/>
                                        <p:tgtEl>
                                          <p:spTgt spid="5">
                                            <p:graphicEl>
                                              <a:dgm id="{C52AF8ED-FF89-40D6-A3BD-3C56EDDA6C5F}"/>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9C9E02-09DC-4A9B-A2F6-DC0642F00270}"/>
                                            </p:graphicEl>
                                          </p:spTgt>
                                        </p:tgtEl>
                                        <p:attrNameLst>
                                          <p:attrName>style.visibility</p:attrName>
                                        </p:attrNameLst>
                                      </p:cBhvr>
                                      <p:to>
                                        <p:strVal val="visible"/>
                                      </p:to>
                                    </p:set>
                                    <p:animEffect transition="in" filter="fade">
                                      <p:cBhvr>
                                        <p:cTn id="21" dur="500"/>
                                        <p:tgtEl>
                                          <p:spTgt spid="5">
                                            <p:graphicEl>
                                              <a:dgm id="{F69C9E02-09DC-4A9B-A2F6-DC0642F0027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E811E2D1-2D04-4C8F-88D4-69FF7B0E9578}"/>
                                            </p:graphicEl>
                                          </p:spTgt>
                                        </p:tgtEl>
                                        <p:attrNameLst>
                                          <p:attrName>style.visibility</p:attrName>
                                        </p:attrNameLst>
                                      </p:cBhvr>
                                      <p:to>
                                        <p:strVal val="visible"/>
                                      </p:to>
                                    </p:set>
                                    <p:animEffect transition="in" filter="fade">
                                      <p:cBhvr>
                                        <p:cTn id="26" dur="500"/>
                                        <p:tgtEl>
                                          <p:spTgt spid="5">
                                            <p:graphicEl>
                                              <a:dgm id="{E811E2D1-2D04-4C8F-88D4-69FF7B0E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63A02A61-8CA0-42BB-A70C-EF00EF9D5587}"/>
                                            </p:graphicEl>
                                          </p:spTgt>
                                        </p:tgtEl>
                                        <p:attrNameLst>
                                          <p:attrName>style.visibility</p:attrName>
                                        </p:attrNameLst>
                                      </p:cBhvr>
                                      <p:to>
                                        <p:strVal val="visible"/>
                                      </p:to>
                                    </p:set>
                                    <p:animEffect transition="in" filter="fade">
                                      <p:cBhvr>
                                        <p:cTn id="29" dur="500"/>
                                        <p:tgtEl>
                                          <p:spTgt spid="5">
                                            <p:graphicEl>
                                              <a:dgm id="{63A02A61-8CA0-42BB-A70C-EF00EF9D5587}"/>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63987AC-4D79-4AC3-9E24-166B51ECF3F3}"/>
                                            </p:graphicEl>
                                          </p:spTgt>
                                        </p:tgtEl>
                                        <p:attrNameLst>
                                          <p:attrName>style.visibility</p:attrName>
                                        </p:attrNameLst>
                                      </p:cBhvr>
                                      <p:to>
                                        <p:strVal val="visible"/>
                                      </p:to>
                                    </p:set>
                                    <p:animEffect transition="in" filter="fade">
                                      <p:cBhvr>
                                        <p:cTn id="34" dur="500"/>
                                        <p:tgtEl>
                                          <p:spTgt spid="5">
                                            <p:graphicEl>
                                              <a:dgm id="{F63987AC-4D79-4AC3-9E24-166B51ECF3F3}"/>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E28E68D1-389D-4C8F-969F-330BAF2E0D39}"/>
                                            </p:graphicEl>
                                          </p:spTgt>
                                        </p:tgtEl>
                                        <p:attrNameLst>
                                          <p:attrName>style.visibility</p:attrName>
                                        </p:attrNameLst>
                                      </p:cBhvr>
                                      <p:to>
                                        <p:strVal val="visible"/>
                                      </p:to>
                                    </p:set>
                                    <p:animEffect transition="in" filter="fade">
                                      <p:cBhvr>
                                        <p:cTn id="37" dur="500"/>
                                        <p:tgtEl>
                                          <p:spTgt spid="5">
                                            <p:graphicEl>
                                              <a:dgm id="{E28E68D1-389D-4C8F-969F-330BAF2E0D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520895261"/>
              </p:ext>
            </p:extLst>
          </p:nvPr>
        </p:nvGraphicFramePr>
        <p:xfrm>
          <a:off x="142412" y="355119"/>
          <a:ext cx="11696131" cy="6666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7" dur="500"/>
                                        <p:tgtEl>
                                          <p:spTgt spid="5">
                                            <p:graphicEl>
                                              <a:dgm id="{D5158D36-1920-4697-A714-069A6DDB101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35D0498-4CC9-486D-808A-C77CB05CE812}"/>
                                            </p:graphicEl>
                                          </p:spTgt>
                                        </p:tgtEl>
                                        <p:attrNameLst>
                                          <p:attrName>style.visibility</p:attrName>
                                        </p:attrNameLst>
                                      </p:cBhvr>
                                      <p:to>
                                        <p:strVal val="visible"/>
                                      </p:to>
                                    </p:set>
                                    <p:animEffect transition="in" filter="fade">
                                      <p:cBhvr>
                                        <p:cTn id="12" dur="500"/>
                                        <p:tgtEl>
                                          <p:spTgt spid="5">
                                            <p:graphicEl>
                                              <a:dgm id="{535D0498-4CC9-486D-808A-C77CB05CE81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1F9B83DD-3271-4F51-B5D7-018A904787C1}"/>
                                            </p:graphicEl>
                                          </p:spTgt>
                                        </p:tgtEl>
                                        <p:attrNameLst>
                                          <p:attrName>style.visibility</p:attrName>
                                        </p:attrNameLst>
                                      </p:cBhvr>
                                      <p:to>
                                        <p:strVal val="visible"/>
                                      </p:to>
                                    </p:set>
                                    <p:animEffect transition="in" filter="fade">
                                      <p:cBhvr>
                                        <p:cTn id="15" dur="500"/>
                                        <p:tgtEl>
                                          <p:spTgt spid="5">
                                            <p:graphicEl>
                                              <a:dgm id="{1F9B83DD-3271-4F51-B5D7-018A904787C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B261E087-E46D-460C-8B9F-0506C1728259}"/>
                                            </p:graphicEl>
                                          </p:spTgt>
                                        </p:tgtEl>
                                        <p:attrNameLst>
                                          <p:attrName>style.visibility</p:attrName>
                                        </p:attrNameLst>
                                      </p:cBhvr>
                                      <p:to>
                                        <p:strVal val="visible"/>
                                      </p:to>
                                    </p:set>
                                    <p:animEffect transition="in" filter="fade">
                                      <p:cBhvr>
                                        <p:cTn id="20" dur="500"/>
                                        <p:tgtEl>
                                          <p:spTgt spid="5">
                                            <p:graphicEl>
                                              <a:dgm id="{B261E087-E46D-460C-8B9F-0506C172825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EB23E3B-3631-4113-ADBE-1309E93A93AE}"/>
                                            </p:graphicEl>
                                          </p:spTgt>
                                        </p:tgtEl>
                                        <p:attrNameLst>
                                          <p:attrName>style.visibility</p:attrName>
                                        </p:attrNameLst>
                                      </p:cBhvr>
                                      <p:to>
                                        <p:strVal val="visible"/>
                                      </p:to>
                                    </p:set>
                                    <p:animEffect transition="in" filter="fade">
                                      <p:cBhvr>
                                        <p:cTn id="23" dur="500"/>
                                        <p:tgtEl>
                                          <p:spTgt spid="5">
                                            <p:graphicEl>
                                              <a:dgm id="{BEB23E3B-3631-4113-ADBE-1309E93A93A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A4D12AA5-4811-4158-88F9-8FDE2308AB12}"/>
                                            </p:graphicEl>
                                          </p:spTgt>
                                        </p:tgtEl>
                                        <p:attrNameLst>
                                          <p:attrName>style.visibility</p:attrName>
                                        </p:attrNameLst>
                                      </p:cBhvr>
                                      <p:to>
                                        <p:strVal val="visible"/>
                                      </p:to>
                                    </p:set>
                                    <p:animEffect transition="in" filter="fade">
                                      <p:cBhvr>
                                        <p:cTn id="28" dur="500"/>
                                        <p:tgtEl>
                                          <p:spTgt spid="5">
                                            <p:graphicEl>
                                              <a:dgm id="{A4D12AA5-4811-4158-88F9-8FDE2308AB1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CA0F337C-603E-4ADB-90C7-E8643008C7B9}"/>
                                            </p:graphicEl>
                                          </p:spTgt>
                                        </p:tgtEl>
                                        <p:attrNameLst>
                                          <p:attrName>style.visibility</p:attrName>
                                        </p:attrNameLst>
                                      </p:cBhvr>
                                      <p:to>
                                        <p:strVal val="visible"/>
                                      </p:to>
                                    </p:set>
                                    <p:animEffect transition="in" filter="fade">
                                      <p:cBhvr>
                                        <p:cTn id="31" dur="500"/>
                                        <p:tgtEl>
                                          <p:spTgt spid="5">
                                            <p:graphicEl>
                                              <a:dgm id="{CA0F337C-603E-4ADB-90C7-E8643008C7B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831D6477-3EF6-4965-9674-47C0991FCD4B}"/>
                                            </p:graphicEl>
                                          </p:spTgt>
                                        </p:tgtEl>
                                        <p:attrNameLst>
                                          <p:attrName>style.visibility</p:attrName>
                                        </p:attrNameLst>
                                      </p:cBhvr>
                                      <p:to>
                                        <p:strVal val="visible"/>
                                      </p:to>
                                    </p:set>
                                    <p:animEffect transition="in" filter="fade">
                                      <p:cBhvr>
                                        <p:cTn id="36" dur="500"/>
                                        <p:tgtEl>
                                          <p:spTgt spid="5">
                                            <p:graphicEl>
                                              <a:dgm id="{831D6477-3EF6-4965-9674-47C0991FCD4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024AC35F-DFE0-4016-99DD-A62E8E850645}"/>
                                            </p:graphicEl>
                                          </p:spTgt>
                                        </p:tgtEl>
                                        <p:attrNameLst>
                                          <p:attrName>style.visibility</p:attrName>
                                        </p:attrNameLst>
                                      </p:cBhvr>
                                      <p:to>
                                        <p:strVal val="visible"/>
                                      </p:to>
                                    </p:set>
                                    <p:animEffect transition="in" filter="fade">
                                      <p:cBhvr>
                                        <p:cTn id="39" dur="500"/>
                                        <p:tgtEl>
                                          <p:spTgt spid="5">
                                            <p:graphicEl>
                                              <a:dgm id="{024AC35F-DFE0-4016-99DD-A62E8E85064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589707018"/>
              </p:ext>
            </p:extLst>
          </p:nvPr>
        </p:nvGraphicFramePr>
        <p:xfrm>
          <a:off x="247934" y="366136"/>
          <a:ext cx="11696131" cy="6666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44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7" dur="500"/>
                                        <p:tgtEl>
                                          <p:spTgt spid="5">
                                            <p:graphicEl>
                                              <a:dgm id="{D5158D36-1920-4697-A714-069A6DDB101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F37B2570-BFC3-4811-910F-14DDD3F96E0E}"/>
                                            </p:graphicEl>
                                          </p:spTgt>
                                        </p:tgtEl>
                                        <p:attrNameLst>
                                          <p:attrName>style.visibility</p:attrName>
                                        </p:attrNameLst>
                                      </p:cBhvr>
                                      <p:to>
                                        <p:strVal val="visible"/>
                                      </p:to>
                                    </p:set>
                                    <p:animEffect transition="in" filter="fade">
                                      <p:cBhvr>
                                        <p:cTn id="12" dur="500"/>
                                        <p:tgtEl>
                                          <p:spTgt spid="5">
                                            <p:graphicEl>
                                              <a:dgm id="{F37B2570-BFC3-4811-910F-14DDD3F96E0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BCA2B003-31CF-4CBE-9AA0-93AFF5F4E412}"/>
                                            </p:graphicEl>
                                          </p:spTgt>
                                        </p:tgtEl>
                                        <p:attrNameLst>
                                          <p:attrName>style.visibility</p:attrName>
                                        </p:attrNameLst>
                                      </p:cBhvr>
                                      <p:to>
                                        <p:strVal val="visible"/>
                                      </p:to>
                                    </p:set>
                                    <p:animEffect transition="in" filter="fade">
                                      <p:cBhvr>
                                        <p:cTn id="15" dur="500"/>
                                        <p:tgtEl>
                                          <p:spTgt spid="5">
                                            <p:graphicEl>
                                              <a:dgm id="{BCA2B003-31CF-4CBE-9AA0-93AFF5F4E41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AE7A814F-9642-48FA-856F-96BFFFD8A664}"/>
                                            </p:graphicEl>
                                          </p:spTgt>
                                        </p:tgtEl>
                                        <p:attrNameLst>
                                          <p:attrName>style.visibility</p:attrName>
                                        </p:attrNameLst>
                                      </p:cBhvr>
                                      <p:to>
                                        <p:strVal val="visible"/>
                                      </p:to>
                                    </p:set>
                                    <p:animEffect transition="in" filter="fade">
                                      <p:cBhvr>
                                        <p:cTn id="20" dur="500"/>
                                        <p:tgtEl>
                                          <p:spTgt spid="5">
                                            <p:graphicEl>
                                              <a:dgm id="{AE7A814F-9642-48FA-856F-96BFFFD8A66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427458D8-42BD-4000-8539-2F5D22123032}"/>
                                            </p:graphicEl>
                                          </p:spTgt>
                                        </p:tgtEl>
                                        <p:attrNameLst>
                                          <p:attrName>style.visibility</p:attrName>
                                        </p:attrNameLst>
                                      </p:cBhvr>
                                      <p:to>
                                        <p:strVal val="visible"/>
                                      </p:to>
                                    </p:set>
                                    <p:animEffect transition="in" filter="fade">
                                      <p:cBhvr>
                                        <p:cTn id="23" dur="500"/>
                                        <p:tgtEl>
                                          <p:spTgt spid="5">
                                            <p:graphicEl>
                                              <a:dgm id="{427458D8-42BD-4000-8539-2F5D2212303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E1F6952B-9792-44FA-A653-C14A5ED9BA19}"/>
                                            </p:graphicEl>
                                          </p:spTgt>
                                        </p:tgtEl>
                                        <p:attrNameLst>
                                          <p:attrName>style.visibility</p:attrName>
                                        </p:attrNameLst>
                                      </p:cBhvr>
                                      <p:to>
                                        <p:strVal val="visible"/>
                                      </p:to>
                                    </p:set>
                                    <p:animEffect transition="in" filter="fade">
                                      <p:cBhvr>
                                        <p:cTn id="28" dur="500"/>
                                        <p:tgtEl>
                                          <p:spTgt spid="5">
                                            <p:graphicEl>
                                              <a:dgm id="{E1F6952B-9792-44FA-A653-C14A5ED9BA19}"/>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1ACE14C3-9B0E-48C8-B7D9-8150CD5D41B3}"/>
                                            </p:graphicEl>
                                          </p:spTgt>
                                        </p:tgtEl>
                                        <p:attrNameLst>
                                          <p:attrName>style.visibility</p:attrName>
                                        </p:attrNameLst>
                                      </p:cBhvr>
                                      <p:to>
                                        <p:strVal val="visible"/>
                                      </p:to>
                                    </p:set>
                                    <p:animEffect transition="in" filter="fade">
                                      <p:cBhvr>
                                        <p:cTn id="31" dur="500"/>
                                        <p:tgtEl>
                                          <p:spTgt spid="5">
                                            <p:graphicEl>
                                              <a:dgm id="{1ACE14C3-9B0E-48C8-B7D9-8150CD5D41B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D64B07BE-CFEE-460C-BC44-302FE7A86CD6}"/>
                                            </p:graphicEl>
                                          </p:spTgt>
                                        </p:tgtEl>
                                        <p:attrNameLst>
                                          <p:attrName>style.visibility</p:attrName>
                                        </p:attrNameLst>
                                      </p:cBhvr>
                                      <p:to>
                                        <p:strVal val="visible"/>
                                      </p:to>
                                    </p:set>
                                    <p:animEffect transition="in" filter="fade">
                                      <p:cBhvr>
                                        <p:cTn id="36" dur="500"/>
                                        <p:tgtEl>
                                          <p:spTgt spid="5">
                                            <p:graphicEl>
                                              <a:dgm id="{D64B07BE-CFEE-460C-BC44-302FE7A86CD6}"/>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3DDF4CB2-D50C-434A-B2FB-BC6A7DB25D28}"/>
                                            </p:graphicEl>
                                          </p:spTgt>
                                        </p:tgtEl>
                                        <p:attrNameLst>
                                          <p:attrName>style.visibility</p:attrName>
                                        </p:attrNameLst>
                                      </p:cBhvr>
                                      <p:to>
                                        <p:strVal val="visible"/>
                                      </p:to>
                                    </p:set>
                                    <p:animEffect transition="in" filter="fade">
                                      <p:cBhvr>
                                        <p:cTn id="39" dur="500"/>
                                        <p:tgtEl>
                                          <p:spTgt spid="5">
                                            <p:graphicEl>
                                              <a:dgm id="{3DDF4CB2-D50C-434A-B2FB-BC6A7DB25D2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2629271416"/>
              </p:ext>
            </p:extLst>
          </p:nvPr>
        </p:nvGraphicFramePr>
        <p:xfrm>
          <a:off x="304800" y="73423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a:t>
              </a:r>
              <a:r>
                <a:rPr lang="nl-NL" sz="2000" b="1" i="1" kern="1200" dirty="0">
                  <a:solidFill>
                    <a:schemeClr val="bg1"/>
                  </a:solidFill>
                </a:rPr>
                <a:t>) Đổi mới mô hình tăng trưởng, cơ cấu lại nền kinh tế, đẩy mạnh công nghiệp hóa, hiện đại hóa đất nước</a:t>
              </a:r>
              <a:endParaRPr lang="en-US" sz="2000" kern="1200" dirty="0">
                <a:solidFill>
                  <a:schemeClr val="bg1"/>
                </a:solidFill>
              </a:endParaRPr>
            </a:p>
          </p:txBody>
        </p:sp>
      </p:grpSp>
    </p:spTree>
    <p:extLst>
      <p:ext uri="{BB962C8B-B14F-4D97-AF65-F5344CB8AC3E}">
        <p14:creationId xmlns:p14="http://schemas.microsoft.com/office/powerpoint/2010/main" val="292599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D4830D3B-A34D-487C-8624-A77B32314B1D}"/>
                                            </p:graphicEl>
                                          </p:spTgt>
                                        </p:tgtEl>
                                        <p:attrNameLst>
                                          <p:attrName>style.visibility</p:attrName>
                                        </p:attrNameLst>
                                      </p:cBhvr>
                                      <p:to>
                                        <p:strVal val="visible"/>
                                      </p:to>
                                    </p:set>
                                    <p:anim calcmode="lin" valueType="num">
                                      <p:cBhvr additive="base">
                                        <p:cTn id="19" dur="500" fill="hold"/>
                                        <p:tgtEl>
                                          <p:spTgt spid="2">
                                            <p:graphicEl>
                                              <a:dgm id="{D4830D3B-A34D-487C-8624-A77B32314B1D}"/>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D4830D3B-A34D-487C-8624-A77B32314B1D}"/>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46C82C6A-CBC2-47A3-B33E-067E8A3D2E7A}"/>
                                            </p:graphicEl>
                                          </p:spTgt>
                                        </p:tgtEl>
                                        <p:attrNameLst>
                                          <p:attrName>style.visibility</p:attrName>
                                        </p:attrNameLst>
                                      </p:cBhvr>
                                      <p:to>
                                        <p:strVal val="visible"/>
                                      </p:to>
                                    </p:set>
                                    <p:anim calcmode="lin" valueType="num">
                                      <p:cBhvr additive="base">
                                        <p:cTn id="23" dur="500" fill="hold"/>
                                        <p:tgtEl>
                                          <p:spTgt spid="2">
                                            <p:graphicEl>
                                              <a:dgm id="{46C82C6A-CBC2-47A3-B33E-067E8A3D2E7A}"/>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46C82C6A-CBC2-47A3-B33E-067E8A3D2E7A}"/>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CE1AA5D8-5AA9-44D8-B95C-319785AB89CD}"/>
                                            </p:graphicEl>
                                          </p:spTgt>
                                        </p:tgtEl>
                                        <p:attrNameLst>
                                          <p:attrName>style.visibility</p:attrName>
                                        </p:attrNameLst>
                                      </p:cBhvr>
                                      <p:to>
                                        <p:strVal val="visible"/>
                                      </p:to>
                                    </p:set>
                                    <p:anim calcmode="lin" valueType="num">
                                      <p:cBhvr additive="base">
                                        <p:cTn id="29" dur="500" fill="hold"/>
                                        <p:tgtEl>
                                          <p:spTgt spid="2">
                                            <p:graphicEl>
                                              <a:dgm id="{CE1AA5D8-5AA9-44D8-B95C-319785AB89CD}"/>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CE1AA5D8-5AA9-44D8-B95C-319785AB89CD}"/>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E0FD0186-9DCD-4661-AF25-D6234D0798BD}"/>
                                            </p:graphicEl>
                                          </p:spTgt>
                                        </p:tgtEl>
                                        <p:attrNameLst>
                                          <p:attrName>style.visibility</p:attrName>
                                        </p:attrNameLst>
                                      </p:cBhvr>
                                      <p:to>
                                        <p:strVal val="visible"/>
                                      </p:to>
                                    </p:set>
                                    <p:anim calcmode="lin" valueType="num">
                                      <p:cBhvr additive="base">
                                        <p:cTn id="33" dur="500" fill="hold"/>
                                        <p:tgtEl>
                                          <p:spTgt spid="2">
                                            <p:graphicEl>
                                              <a:dgm id="{E0FD0186-9DCD-4661-AF25-D6234D0798BD}"/>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E0FD0186-9DCD-4661-AF25-D6234D0798BD}"/>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26059166-8DC2-4E98-BA07-9757D940D2D7}"/>
                                            </p:graphicEl>
                                          </p:spTgt>
                                        </p:tgtEl>
                                        <p:attrNameLst>
                                          <p:attrName>style.visibility</p:attrName>
                                        </p:attrNameLst>
                                      </p:cBhvr>
                                      <p:to>
                                        <p:strVal val="visible"/>
                                      </p:to>
                                    </p:set>
                                    <p:anim calcmode="lin" valueType="num">
                                      <p:cBhvr additive="base">
                                        <p:cTn id="39" dur="500" fill="hold"/>
                                        <p:tgtEl>
                                          <p:spTgt spid="2">
                                            <p:graphicEl>
                                              <a:dgm id="{26059166-8DC2-4E98-BA07-9757D940D2D7}"/>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26059166-8DC2-4E98-BA07-9757D940D2D7}"/>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C65670D5-6A06-47F8-8F28-25DE598B2086}"/>
                                            </p:graphicEl>
                                          </p:spTgt>
                                        </p:tgtEl>
                                        <p:attrNameLst>
                                          <p:attrName>style.visibility</p:attrName>
                                        </p:attrNameLst>
                                      </p:cBhvr>
                                      <p:to>
                                        <p:strVal val="visible"/>
                                      </p:to>
                                    </p:set>
                                    <p:anim calcmode="lin" valueType="num">
                                      <p:cBhvr additive="base">
                                        <p:cTn id="43" dur="500" fill="hold"/>
                                        <p:tgtEl>
                                          <p:spTgt spid="2">
                                            <p:graphicEl>
                                              <a:dgm id="{C65670D5-6A06-47F8-8F28-25DE598B2086}"/>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C65670D5-6A06-47F8-8F28-25DE598B2086}"/>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3349693119"/>
              </p:ext>
            </p:extLst>
          </p:nvPr>
        </p:nvGraphicFramePr>
        <p:xfrm>
          <a:off x="304800" y="73423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a:t>
              </a:r>
              <a:r>
                <a:rPr lang="nl-NL" sz="2000" b="1" i="1" kern="1200" dirty="0">
                  <a:solidFill>
                    <a:schemeClr val="bg1"/>
                  </a:solidFill>
                </a:rPr>
                <a:t>) Đổi mới mô hình tăng trưởng, cơ cấu lại nền kinh tế, đẩy mạnh công nghiệp hóa, hiện đại hóa đất nước</a:t>
              </a:r>
              <a:endParaRPr lang="en-US" sz="2000" kern="1200" dirty="0">
                <a:solidFill>
                  <a:schemeClr val="bg1"/>
                </a:solidFill>
              </a:endParaRPr>
            </a:p>
          </p:txBody>
        </p:sp>
      </p:grpSp>
    </p:spTree>
    <p:extLst>
      <p:ext uri="{BB962C8B-B14F-4D97-AF65-F5344CB8AC3E}">
        <p14:creationId xmlns:p14="http://schemas.microsoft.com/office/powerpoint/2010/main" val="17453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D4830D3B-A34D-487C-8624-A77B32314B1D}"/>
                                            </p:graphicEl>
                                          </p:spTgt>
                                        </p:tgtEl>
                                        <p:attrNameLst>
                                          <p:attrName>style.visibility</p:attrName>
                                        </p:attrNameLst>
                                      </p:cBhvr>
                                      <p:to>
                                        <p:strVal val="visible"/>
                                      </p:to>
                                    </p:set>
                                    <p:anim calcmode="lin" valueType="num">
                                      <p:cBhvr additive="base">
                                        <p:cTn id="19" dur="500" fill="hold"/>
                                        <p:tgtEl>
                                          <p:spTgt spid="2">
                                            <p:graphicEl>
                                              <a:dgm id="{D4830D3B-A34D-487C-8624-A77B32314B1D}"/>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D4830D3B-A34D-487C-8624-A77B32314B1D}"/>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46C82C6A-CBC2-47A3-B33E-067E8A3D2E7A}"/>
                                            </p:graphicEl>
                                          </p:spTgt>
                                        </p:tgtEl>
                                        <p:attrNameLst>
                                          <p:attrName>style.visibility</p:attrName>
                                        </p:attrNameLst>
                                      </p:cBhvr>
                                      <p:to>
                                        <p:strVal val="visible"/>
                                      </p:to>
                                    </p:set>
                                    <p:anim calcmode="lin" valueType="num">
                                      <p:cBhvr additive="base">
                                        <p:cTn id="23" dur="500" fill="hold"/>
                                        <p:tgtEl>
                                          <p:spTgt spid="2">
                                            <p:graphicEl>
                                              <a:dgm id="{46C82C6A-CBC2-47A3-B33E-067E8A3D2E7A}"/>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46C82C6A-CBC2-47A3-B33E-067E8A3D2E7A}"/>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CE1AA5D8-5AA9-44D8-B95C-319785AB89CD}"/>
                                            </p:graphicEl>
                                          </p:spTgt>
                                        </p:tgtEl>
                                        <p:attrNameLst>
                                          <p:attrName>style.visibility</p:attrName>
                                        </p:attrNameLst>
                                      </p:cBhvr>
                                      <p:to>
                                        <p:strVal val="visible"/>
                                      </p:to>
                                    </p:set>
                                    <p:anim calcmode="lin" valueType="num">
                                      <p:cBhvr additive="base">
                                        <p:cTn id="29" dur="500" fill="hold"/>
                                        <p:tgtEl>
                                          <p:spTgt spid="2">
                                            <p:graphicEl>
                                              <a:dgm id="{CE1AA5D8-5AA9-44D8-B95C-319785AB89CD}"/>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CE1AA5D8-5AA9-44D8-B95C-319785AB89CD}"/>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E0FD0186-9DCD-4661-AF25-D6234D0798BD}"/>
                                            </p:graphicEl>
                                          </p:spTgt>
                                        </p:tgtEl>
                                        <p:attrNameLst>
                                          <p:attrName>style.visibility</p:attrName>
                                        </p:attrNameLst>
                                      </p:cBhvr>
                                      <p:to>
                                        <p:strVal val="visible"/>
                                      </p:to>
                                    </p:set>
                                    <p:anim calcmode="lin" valueType="num">
                                      <p:cBhvr additive="base">
                                        <p:cTn id="33" dur="500" fill="hold"/>
                                        <p:tgtEl>
                                          <p:spTgt spid="2">
                                            <p:graphicEl>
                                              <a:dgm id="{E0FD0186-9DCD-4661-AF25-D6234D0798BD}"/>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E0FD0186-9DCD-4661-AF25-D6234D0798BD}"/>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BF14EA84-061F-4674-8570-90515A6F8A35}"/>
                                            </p:graphicEl>
                                          </p:spTgt>
                                        </p:tgtEl>
                                        <p:attrNameLst>
                                          <p:attrName>style.visibility</p:attrName>
                                        </p:attrNameLst>
                                      </p:cBhvr>
                                      <p:to>
                                        <p:strVal val="visible"/>
                                      </p:to>
                                    </p:set>
                                    <p:anim calcmode="lin" valueType="num">
                                      <p:cBhvr additive="base">
                                        <p:cTn id="39" dur="500" fill="hold"/>
                                        <p:tgtEl>
                                          <p:spTgt spid="2">
                                            <p:graphicEl>
                                              <a:dgm id="{BF14EA84-061F-4674-8570-90515A6F8A35}"/>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BF14EA84-061F-4674-8570-90515A6F8A35}"/>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D97C56E7-C1BC-4BEF-9487-EFE7256A9399}"/>
                                            </p:graphicEl>
                                          </p:spTgt>
                                        </p:tgtEl>
                                        <p:attrNameLst>
                                          <p:attrName>style.visibility</p:attrName>
                                        </p:attrNameLst>
                                      </p:cBhvr>
                                      <p:to>
                                        <p:strVal val="visible"/>
                                      </p:to>
                                    </p:set>
                                    <p:anim calcmode="lin" valueType="num">
                                      <p:cBhvr additive="base">
                                        <p:cTn id="43" dur="500" fill="hold"/>
                                        <p:tgtEl>
                                          <p:spTgt spid="2">
                                            <p:graphicEl>
                                              <a:dgm id="{D97C56E7-C1BC-4BEF-9487-EFE7256A9399}"/>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D97C56E7-C1BC-4BEF-9487-EFE7256A9399}"/>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3863683489"/>
              </p:ext>
            </p:extLst>
          </p:nvPr>
        </p:nvGraphicFramePr>
        <p:xfrm>
          <a:off x="304800" y="1075755"/>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a:t>
              </a:r>
              <a:r>
                <a:rPr lang="nl-NL" sz="2000" b="1" i="1" kern="1200" dirty="0">
                  <a:solidFill>
                    <a:schemeClr val="bg1"/>
                  </a:solidFill>
                </a:rPr>
                <a:t>) Đổi mới mô hình tăng trưởng, cơ cấu lại nền kinh tế, đẩy mạnh công nghiệp hóa, hiện đại hóa đất nước</a:t>
              </a:r>
              <a:endParaRPr lang="en-US" sz="2000" kern="1200" dirty="0">
                <a:solidFill>
                  <a:schemeClr val="bg1"/>
                </a:solidFill>
              </a:endParaRPr>
            </a:p>
          </p:txBody>
        </p:sp>
      </p:grpSp>
    </p:spTree>
    <p:extLst>
      <p:ext uri="{BB962C8B-B14F-4D97-AF65-F5344CB8AC3E}">
        <p14:creationId xmlns:p14="http://schemas.microsoft.com/office/powerpoint/2010/main" val="170743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414CE991-1B69-4F53-93B3-3E01FBF7A68F}"/>
                                            </p:graphicEl>
                                          </p:spTgt>
                                        </p:tgtEl>
                                        <p:attrNameLst>
                                          <p:attrName>style.visibility</p:attrName>
                                        </p:attrNameLst>
                                      </p:cBhvr>
                                      <p:to>
                                        <p:strVal val="visible"/>
                                      </p:to>
                                    </p:set>
                                    <p:anim calcmode="lin" valueType="num">
                                      <p:cBhvr additive="base">
                                        <p:cTn id="29" dur="500" fill="hold"/>
                                        <p:tgtEl>
                                          <p:spTgt spid="2">
                                            <p:graphicEl>
                                              <a:dgm id="{414CE991-1B69-4F53-93B3-3E01FBF7A68F}"/>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414CE991-1B69-4F53-93B3-3E01FBF7A68F}"/>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8EB84212-5E1A-4CA5-86B2-C9A83C8E1132}"/>
                                            </p:graphicEl>
                                          </p:spTgt>
                                        </p:tgtEl>
                                        <p:attrNameLst>
                                          <p:attrName>style.visibility</p:attrName>
                                        </p:attrNameLst>
                                      </p:cBhvr>
                                      <p:to>
                                        <p:strVal val="visible"/>
                                      </p:to>
                                    </p:set>
                                    <p:anim calcmode="lin" valueType="num">
                                      <p:cBhvr additive="base">
                                        <p:cTn id="33" dur="500" fill="hold"/>
                                        <p:tgtEl>
                                          <p:spTgt spid="2">
                                            <p:graphicEl>
                                              <a:dgm id="{8EB84212-5E1A-4CA5-86B2-C9A83C8E1132}"/>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EB84212-5E1A-4CA5-86B2-C9A83C8E1132}"/>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DFCA7BFC-F36C-4A8B-8C30-CF261E9A9C82}"/>
                                            </p:graphicEl>
                                          </p:spTgt>
                                        </p:tgtEl>
                                        <p:attrNameLst>
                                          <p:attrName>style.visibility</p:attrName>
                                        </p:attrNameLst>
                                      </p:cBhvr>
                                      <p:to>
                                        <p:strVal val="visible"/>
                                      </p:to>
                                    </p:set>
                                    <p:anim calcmode="lin" valueType="num">
                                      <p:cBhvr additive="base">
                                        <p:cTn id="39" dur="500" fill="hold"/>
                                        <p:tgtEl>
                                          <p:spTgt spid="2">
                                            <p:graphicEl>
                                              <a:dgm id="{DFCA7BFC-F36C-4A8B-8C30-CF261E9A9C82}"/>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DFCA7BFC-F36C-4A8B-8C30-CF261E9A9C82}"/>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B5CED3D0-1E31-45BF-B75E-322450E61BAB}"/>
                                            </p:graphicEl>
                                          </p:spTgt>
                                        </p:tgtEl>
                                        <p:attrNameLst>
                                          <p:attrName>style.visibility</p:attrName>
                                        </p:attrNameLst>
                                      </p:cBhvr>
                                      <p:to>
                                        <p:strVal val="visible"/>
                                      </p:to>
                                    </p:set>
                                    <p:anim calcmode="lin" valueType="num">
                                      <p:cBhvr additive="base">
                                        <p:cTn id="43" dur="500" fill="hold"/>
                                        <p:tgtEl>
                                          <p:spTgt spid="2">
                                            <p:graphicEl>
                                              <a:dgm id="{B5CED3D0-1E31-45BF-B75E-322450E61BAB}"/>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B5CED3D0-1E31-45BF-B75E-322450E61BA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2733623024"/>
              </p:ext>
            </p:extLst>
          </p:nvPr>
        </p:nvGraphicFramePr>
        <p:xfrm>
          <a:off x="29942" y="86631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79122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F9DCBF04-2B3F-498B-8A95-B1E66BEEE61A}"/>
                                            </p:graphicEl>
                                          </p:spTgt>
                                        </p:tgtEl>
                                        <p:attrNameLst>
                                          <p:attrName>style.visibility</p:attrName>
                                        </p:attrNameLst>
                                      </p:cBhvr>
                                      <p:to>
                                        <p:strVal val="visible"/>
                                      </p:to>
                                    </p:set>
                                    <p:anim calcmode="lin" valueType="num">
                                      <p:cBhvr additive="base">
                                        <p:cTn id="29" dur="500" fill="hold"/>
                                        <p:tgtEl>
                                          <p:spTgt spid="2">
                                            <p:graphicEl>
                                              <a:dgm id="{F9DCBF04-2B3F-498B-8A95-B1E66BEEE61A}"/>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F9DCBF04-2B3F-498B-8A95-B1E66BEEE61A}"/>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71FB1A83-78A2-44DF-822D-372ED20123AE}"/>
                                            </p:graphicEl>
                                          </p:spTgt>
                                        </p:tgtEl>
                                        <p:attrNameLst>
                                          <p:attrName>style.visibility</p:attrName>
                                        </p:attrNameLst>
                                      </p:cBhvr>
                                      <p:to>
                                        <p:strVal val="visible"/>
                                      </p:to>
                                    </p:set>
                                    <p:anim calcmode="lin" valueType="num">
                                      <p:cBhvr additive="base">
                                        <p:cTn id="33" dur="500" fill="hold"/>
                                        <p:tgtEl>
                                          <p:spTgt spid="2">
                                            <p:graphicEl>
                                              <a:dgm id="{71FB1A83-78A2-44DF-822D-372ED20123AE}"/>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71FB1A83-78A2-44DF-822D-372ED20123AE}"/>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6DD07FC3-628F-46C5-B62B-E062E49CBA9D}"/>
                                            </p:graphicEl>
                                          </p:spTgt>
                                        </p:tgtEl>
                                        <p:attrNameLst>
                                          <p:attrName>style.visibility</p:attrName>
                                        </p:attrNameLst>
                                      </p:cBhvr>
                                      <p:to>
                                        <p:strVal val="visible"/>
                                      </p:to>
                                    </p:set>
                                    <p:anim calcmode="lin" valueType="num">
                                      <p:cBhvr additive="base">
                                        <p:cTn id="39" dur="500" fill="hold"/>
                                        <p:tgtEl>
                                          <p:spTgt spid="2">
                                            <p:graphicEl>
                                              <a:dgm id="{6DD07FC3-628F-46C5-B62B-E062E49CBA9D}"/>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6DD07FC3-628F-46C5-B62B-E062E49CBA9D}"/>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2523D952-9DD6-4044-8B47-D28C5C94BA80}"/>
                                            </p:graphicEl>
                                          </p:spTgt>
                                        </p:tgtEl>
                                        <p:attrNameLst>
                                          <p:attrName>style.visibility</p:attrName>
                                        </p:attrNameLst>
                                      </p:cBhvr>
                                      <p:to>
                                        <p:strVal val="visible"/>
                                      </p:to>
                                    </p:set>
                                    <p:anim calcmode="lin" valueType="num">
                                      <p:cBhvr additive="base">
                                        <p:cTn id="43" dur="500" fill="hold"/>
                                        <p:tgtEl>
                                          <p:spTgt spid="2">
                                            <p:graphicEl>
                                              <a:dgm id="{2523D952-9DD6-4044-8B47-D28C5C94BA80}"/>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2523D952-9DD6-4044-8B47-D28C5C94BA80}"/>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
                                            <p:graphicEl>
                                              <a:dgm id="{9ABEE70E-B9A4-432A-984F-F0E92BEEBEEE}"/>
                                            </p:graphicEl>
                                          </p:spTgt>
                                        </p:tgtEl>
                                        <p:attrNameLst>
                                          <p:attrName>style.visibility</p:attrName>
                                        </p:attrNameLst>
                                      </p:cBhvr>
                                      <p:to>
                                        <p:strVal val="visible"/>
                                      </p:to>
                                    </p:set>
                                    <p:anim calcmode="lin" valueType="num">
                                      <p:cBhvr additive="base">
                                        <p:cTn id="49" dur="500" fill="hold"/>
                                        <p:tgtEl>
                                          <p:spTgt spid="2">
                                            <p:graphicEl>
                                              <a:dgm id="{9ABEE70E-B9A4-432A-984F-F0E92BEEBEEE}"/>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
                                            <p:graphicEl>
                                              <a:dgm id="{9ABEE70E-B9A4-432A-984F-F0E92BEEBEEE}"/>
                                            </p:graphicEl>
                                          </p:spTgt>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
                                            <p:graphicEl>
                                              <a:dgm id="{221AEE63-36F8-44E5-8EE3-A23093914BF3}"/>
                                            </p:graphicEl>
                                          </p:spTgt>
                                        </p:tgtEl>
                                        <p:attrNameLst>
                                          <p:attrName>style.visibility</p:attrName>
                                        </p:attrNameLst>
                                      </p:cBhvr>
                                      <p:to>
                                        <p:strVal val="visible"/>
                                      </p:to>
                                    </p:set>
                                    <p:anim calcmode="lin" valueType="num">
                                      <p:cBhvr additive="base">
                                        <p:cTn id="53" dur="500" fill="hold"/>
                                        <p:tgtEl>
                                          <p:spTgt spid="2">
                                            <p:graphicEl>
                                              <a:dgm id="{221AEE63-36F8-44E5-8EE3-A23093914BF3}"/>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2">
                                            <p:graphicEl>
                                              <a:dgm id="{221AEE63-36F8-44E5-8EE3-A23093914BF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462022954"/>
              </p:ext>
            </p:extLst>
          </p:nvPr>
        </p:nvGraphicFramePr>
        <p:xfrm>
          <a:off x="29942" y="86631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661221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F9DCBF04-2B3F-498B-8A95-B1E66BEEE61A}"/>
                                            </p:graphicEl>
                                          </p:spTgt>
                                        </p:tgtEl>
                                        <p:attrNameLst>
                                          <p:attrName>style.visibility</p:attrName>
                                        </p:attrNameLst>
                                      </p:cBhvr>
                                      <p:to>
                                        <p:strVal val="visible"/>
                                      </p:to>
                                    </p:set>
                                    <p:anim calcmode="lin" valueType="num">
                                      <p:cBhvr additive="base">
                                        <p:cTn id="29" dur="500" fill="hold"/>
                                        <p:tgtEl>
                                          <p:spTgt spid="2">
                                            <p:graphicEl>
                                              <a:dgm id="{F9DCBF04-2B3F-498B-8A95-B1E66BEEE61A}"/>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F9DCBF04-2B3F-498B-8A95-B1E66BEEE61A}"/>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71FB1A83-78A2-44DF-822D-372ED20123AE}"/>
                                            </p:graphicEl>
                                          </p:spTgt>
                                        </p:tgtEl>
                                        <p:attrNameLst>
                                          <p:attrName>style.visibility</p:attrName>
                                        </p:attrNameLst>
                                      </p:cBhvr>
                                      <p:to>
                                        <p:strVal val="visible"/>
                                      </p:to>
                                    </p:set>
                                    <p:anim calcmode="lin" valueType="num">
                                      <p:cBhvr additive="base">
                                        <p:cTn id="33" dur="500" fill="hold"/>
                                        <p:tgtEl>
                                          <p:spTgt spid="2">
                                            <p:graphicEl>
                                              <a:dgm id="{71FB1A83-78A2-44DF-822D-372ED20123AE}"/>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71FB1A83-78A2-44DF-822D-372ED20123AE}"/>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F37D8BA0-7621-400B-ABA0-D5D9EE8DCF1B}"/>
                                            </p:graphicEl>
                                          </p:spTgt>
                                        </p:tgtEl>
                                        <p:attrNameLst>
                                          <p:attrName>style.visibility</p:attrName>
                                        </p:attrNameLst>
                                      </p:cBhvr>
                                      <p:to>
                                        <p:strVal val="visible"/>
                                      </p:to>
                                    </p:set>
                                    <p:anim calcmode="lin" valueType="num">
                                      <p:cBhvr additive="base">
                                        <p:cTn id="39" dur="500" fill="hold"/>
                                        <p:tgtEl>
                                          <p:spTgt spid="2">
                                            <p:graphicEl>
                                              <a:dgm id="{F37D8BA0-7621-400B-ABA0-D5D9EE8DCF1B}"/>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F37D8BA0-7621-400B-ABA0-D5D9EE8DCF1B}"/>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AA914495-D90D-4E66-9F78-28B2CC426938}"/>
                                            </p:graphicEl>
                                          </p:spTgt>
                                        </p:tgtEl>
                                        <p:attrNameLst>
                                          <p:attrName>style.visibility</p:attrName>
                                        </p:attrNameLst>
                                      </p:cBhvr>
                                      <p:to>
                                        <p:strVal val="visible"/>
                                      </p:to>
                                    </p:set>
                                    <p:anim calcmode="lin" valueType="num">
                                      <p:cBhvr additive="base">
                                        <p:cTn id="43" dur="500" fill="hold"/>
                                        <p:tgtEl>
                                          <p:spTgt spid="2">
                                            <p:graphicEl>
                                              <a:dgm id="{AA914495-D90D-4E66-9F78-28B2CC426938}"/>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AA914495-D90D-4E66-9F78-28B2CC426938}"/>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296253015"/>
              </p:ext>
            </p:extLst>
          </p:nvPr>
        </p:nvGraphicFramePr>
        <p:xfrm>
          <a:off x="29942" y="101871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93116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F9DCBF04-2B3F-498B-8A95-B1E66BEEE61A}"/>
                                            </p:graphicEl>
                                          </p:spTgt>
                                        </p:tgtEl>
                                        <p:attrNameLst>
                                          <p:attrName>style.visibility</p:attrName>
                                        </p:attrNameLst>
                                      </p:cBhvr>
                                      <p:to>
                                        <p:strVal val="visible"/>
                                      </p:to>
                                    </p:set>
                                    <p:anim calcmode="lin" valueType="num">
                                      <p:cBhvr additive="base">
                                        <p:cTn id="29" dur="500" fill="hold"/>
                                        <p:tgtEl>
                                          <p:spTgt spid="2">
                                            <p:graphicEl>
                                              <a:dgm id="{F9DCBF04-2B3F-498B-8A95-B1E66BEEE61A}"/>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F9DCBF04-2B3F-498B-8A95-B1E66BEEE61A}"/>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71FB1A83-78A2-44DF-822D-372ED20123AE}"/>
                                            </p:graphicEl>
                                          </p:spTgt>
                                        </p:tgtEl>
                                        <p:attrNameLst>
                                          <p:attrName>style.visibility</p:attrName>
                                        </p:attrNameLst>
                                      </p:cBhvr>
                                      <p:to>
                                        <p:strVal val="visible"/>
                                      </p:to>
                                    </p:set>
                                    <p:anim calcmode="lin" valueType="num">
                                      <p:cBhvr additive="base">
                                        <p:cTn id="33" dur="500" fill="hold"/>
                                        <p:tgtEl>
                                          <p:spTgt spid="2">
                                            <p:graphicEl>
                                              <a:dgm id="{71FB1A83-78A2-44DF-822D-372ED20123AE}"/>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71FB1A83-78A2-44DF-822D-372ED20123AE}"/>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FAC1856F-9DDC-4D2E-9710-079A87C62F50}"/>
                                            </p:graphicEl>
                                          </p:spTgt>
                                        </p:tgtEl>
                                        <p:attrNameLst>
                                          <p:attrName>style.visibility</p:attrName>
                                        </p:attrNameLst>
                                      </p:cBhvr>
                                      <p:to>
                                        <p:strVal val="visible"/>
                                      </p:to>
                                    </p:set>
                                    <p:anim calcmode="lin" valueType="num">
                                      <p:cBhvr additive="base">
                                        <p:cTn id="39" dur="500" fill="hold"/>
                                        <p:tgtEl>
                                          <p:spTgt spid="2">
                                            <p:graphicEl>
                                              <a:dgm id="{FAC1856F-9DDC-4D2E-9710-079A87C62F50}"/>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FAC1856F-9DDC-4D2E-9710-079A87C62F50}"/>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4EAD781D-53F8-474C-8150-50CF94A85F0C}"/>
                                            </p:graphicEl>
                                          </p:spTgt>
                                        </p:tgtEl>
                                        <p:attrNameLst>
                                          <p:attrName>style.visibility</p:attrName>
                                        </p:attrNameLst>
                                      </p:cBhvr>
                                      <p:to>
                                        <p:strVal val="visible"/>
                                      </p:to>
                                    </p:set>
                                    <p:anim calcmode="lin" valueType="num">
                                      <p:cBhvr additive="base">
                                        <p:cTn id="43" dur="500" fill="hold"/>
                                        <p:tgtEl>
                                          <p:spTgt spid="2">
                                            <p:graphicEl>
                                              <a:dgm id="{4EAD781D-53F8-474C-8150-50CF94A85F0C}"/>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4EAD781D-53F8-474C-8150-50CF94A85F0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718415185"/>
              </p:ext>
            </p:extLst>
          </p:nvPr>
        </p:nvGraphicFramePr>
        <p:xfrm>
          <a:off x="29942" y="641607"/>
          <a:ext cx="1204013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449585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17E6AB3B-B413-44D4-962F-EEA277AE0715}"/>
                                            </p:graphicEl>
                                          </p:spTgt>
                                        </p:tgtEl>
                                        <p:attrNameLst>
                                          <p:attrName>style.visibility</p:attrName>
                                        </p:attrNameLst>
                                      </p:cBhvr>
                                      <p:to>
                                        <p:strVal val="visible"/>
                                      </p:to>
                                    </p:set>
                                    <p:anim calcmode="lin" valueType="num">
                                      <p:cBhvr additive="base">
                                        <p:cTn id="29" dur="500" fill="hold"/>
                                        <p:tgtEl>
                                          <p:spTgt spid="2">
                                            <p:graphicEl>
                                              <a:dgm id="{17E6AB3B-B413-44D4-962F-EEA277AE0715}"/>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17E6AB3B-B413-44D4-962F-EEA277AE0715}"/>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2E7B49B8-CE8B-4D82-88C1-240E7460C997}"/>
                                            </p:graphicEl>
                                          </p:spTgt>
                                        </p:tgtEl>
                                        <p:attrNameLst>
                                          <p:attrName>style.visibility</p:attrName>
                                        </p:attrNameLst>
                                      </p:cBhvr>
                                      <p:to>
                                        <p:strVal val="visible"/>
                                      </p:to>
                                    </p:set>
                                    <p:anim calcmode="lin" valueType="num">
                                      <p:cBhvr additive="base">
                                        <p:cTn id="33" dur="500" fill="hold"/>
                                        <p:tgtEl>
                                          <p:spTgt spid="2">
                                            <p:graphicEl>
                                              <a:dgm id="{2E7B49B8-CE8B-4D82-88C1-240E7460C997}"/>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2E7B49B8-CE8B-4D82-88C1-240E7460C99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413235891"/>
              </p:ext>
            </p:extLst>
          </p:nvPr>
        </p:nvGraphicFramePr>
        <p:xfrm>
          <a:off x="29942" y="641607"/>
          <a:ext cx="1204013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2554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17E6AB3B-B413-44D4-962F-EEA277AE0715}"/>
                                            </p:graphicEl>
                                          </p:spTgt>
                                        </p:tgtEl>
                                        <p:attrNameLst>
                                          <p:attrName>style.visibility</p:attrName>
                                        </p:attrNameLst>
                                      </p:cBhvr>
                                      <p:to>
                                        <p:strVal val="visible"/>
                                      </p:to>
                                    </p:set>
                                    <p:anim calcmode="lin" valueType="num">
                                      <p:cBhvr additive="base">
                                        <p:cTn id="29" dur="500" fill="hold"/>
                                        <p:tgtEl>
                                          <p:spTgt spid="2">
                                            <p:graphicEl>
                                              <a:dgm id="{17E6AB3B-B413-44D4-962F-EEA277AE0715}"/>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17E6AB3B-B413-44D4-962F-EEA277AE0715}"/>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2E7B49B8-CE8B-4D82-88C1-240E7460C997}"/>
                                            </p:graphicEl>
                                          </p:spTgt>
                                        </p:tgtEl>
                                        <p:attrNameLst>
                                          <p:attrName>style.visibility</p:attrName>
                                        </p:attrNameLst>
                                      </p:cBhvr>
                                      <p:to>
                                        <p:strVal val="visible"/>
                                      </p:to>
                                    </p:set>
                                    <p:anim calcmode="lin" valueType="num">
                                      <p:cBhvr additive="base">
                                        <p:cTn id="33" dur="500" fill="hold"/>
                                        <p:tgtEl>
                                          <p:spTgt spid="2">
                                            <p:graphicEl>
                                              <a:dgm id="{2E7B49B8-CE8B-4D82-88C1-240E7460C997}"/>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2E7B49B8-CE8B-4D82-88C1-240E7460C99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770613383"/>
              </p:ext>
            </p:extLst>
          </p:nvPr>
        </p:nvGraphicFramePr>
        <p:xfrm>
          <a:off x="29942" y="641607"/>
          <a:ext cx="1204013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33529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17E6AB3B-B413-44D4-962F-EEA277AE0715}"/>
                                            </p:graphicEl>
                                          </p:spTgt>
                                        </p:tgtEl>
                                        <p:attrNameLst>
                                          <p:attrName>style.visibility</p:attrName>
                                        </p:attrNameLst>
                                      </p:cBhvr>
                                      <p:to>
                                        <p:strVal val="visible"/>
                                      </p:to>
                                    </p:set>
                                    <p:anim calcmode="lin" valueType="num">
                                      <p:cBhvr additive="base">
                                        <p:cTn id="29" dur="500" fill="hold"/>
                                        <p:tgtEl>
                                          <p:spTgt spid="2">
                                            <p:graphicEl>
                                              <a:dgm id="{17E6AB3B-B413-44D4-962F-EEA277AE0715}"/>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17E6AB3B-B413-44D4-962F-EEA277AE0715}"/>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2E7B49B8-CE8B-4D82-88C1-240E7460C997}"/>
                                            </p:graphicEl>
                                          </p:spTgt>
                                        </p:tgtEl>
                                        <p:attrNameLst>
                                          <p:attrName>style.visibility</p:attrName>
                                        </p:attrNameLst>
                                      </p:cBhvr>
                                      <p:to>
                                        <p:strVal val="visible"/>
                                      </p:to>
                                    </p:set>
                                    <p:anim calcmode="lin" valueType="num">
                                      <p:cBhvr additive="base">
                                        <p:cTn id="33" dur="500" fill="hold"/>
                                        <p:tgtEl>
                                          <p:spTgt spid="2">
                                            <p:graphicEl>
                                              <a:dgm id="{2E7B49B8-CE8B-4D82-88C1-240E7460C997}"/>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2E7B49B8-CE8B-4D82-88C1-240E7460C997}"/>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9D4ABC84-7429-4F9B-9721-06757E7A83F9}"/>
                                            </p:graphicEl>
                                          </p:spTgt>
                                        </p:tgtEl>
                                        <p:attrNameLst>
                                          <p:attrName>style.visibility</p:attrName>
                                        </p:attrNameLst>
                                      </p:cBhvr>
                                      <p:to>
                                        <p:strVal val="visible"/>
                                      </p:to>
                                    </p:set>
                                    <p:anim calcmode="lin" valueType="num">
                                      <p:cBhvr additive="base">
                                        <p:cTn id="39" dur="500" fill="hold"/>
                                        <p:tgtEl>
                                          <p:spTgt spid="2">
                                            <p:graphicEl>
                                              <a:dgm id="{9D4ABC84-7429-4F9B-9721-06757E7A83F9}"/>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9D4ABC84-7429-4F9B-9721-06757E7A83F9}"/>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CACF805B-F490-4E4F-BA2A-210628F973F9}"/>
                                            </p:graphicEl>
                                          </p:spTgt>
                                        </p:tgtEl>
                                        <p:attrNameLst>
                                          <p:attrName>style.visibility</p:attrName>
                                        </p:attrNameLst>
                                      </p:cBhvr>
                                      <p:to>
                                        <p:strVal val="visible"/>
                                      </p:to>
                                    </p:set>
                                    <p:anim calcmode="lin" valueType="num">
                                      <p:cBhvr additive="base">
                                        <p:cTn id="43" dur="500" fill="hold"/>
                                        <p:tgtEl>
                                          <p:spTgt spid="2">
                                            <p:graphicEl>
                                              <a:dgm id="{CACF805B-F490-4E4F-BA2A-210628F973F9}"/>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CACF805B-F490-4E4F-BA2A-210628F973F9}"/>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411403CA-B9EC-4B5F-BEA0-66EDCBA61970}"/>
              </a:ext>
            </a:extLst>
          </p:cNvPr>
          <p:cNvGraphicFramePr/>
          <p:nvPr>
            <p:extLst>
              <p:ext uri="{D42A27DB-BD31-4B8C-83A1-F6EECF244321}">
                <p14:modId xmlns:p14="http://schemas.microsoft.com/office/powerpoint/2010/main" val="600564385"/>
              </p:ext>
            </p:extLst>
          </p:nvPr>
        </p:nvGraphicFramePr>
        <p:xfrm>
          <a:off x="0" y="914400"/>
          <a:ext cx="11589745" cy="5862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6AD50EA-ED61-4A01-9C5B-B4FC66277ADC}"/>
              </a:ext>
            </a:extLst>
          </p:cNvPr>
          <p:cNvSpPr txBox="1"/>
          <p:nvPr/>
        </p:nvSpPr>
        <p:spPr>
          <a:xfrm>
            <a:off x="848299" y="158398"/>
            <a:ext cx="11071952" cy="461665"/>
          </a:xfrm>
          <a:prstGeom prst="rect">
            <a:avLst/>
          </a:prstGeom>
          <a:noFill/>
        </p:spPr>
        <p:txBody>
          <a:bodyPr wrap="square">
            <a:spAutoFit/>
          </a:bodyPr>
          <a:lstStyle/>
          <a:p>
            <a:pPr lvl="0"/>
            <a:r>
              <a:rPr lang="nl-NL" sz="2400" b="1" i="1" dirty="0">
                <a:solidFill>
                  <a:srgbClr val="FF0000"/>
                </a:solidFill>
              </a:rPr>
              <a:t>b) Hoàn thiện thể chế, phát triển kinh tế thị trường định hướng xã hội chủ nghĩa</a:t>
            </a:r>
            <a:endParaRPr lang="en-US" sz="2400" dirty="0">
              <a:solidFill>
                <a:srgbClr val="FF0000"/>
              </a:solidFill>
            </a:endParaRPr>
          </a:p>
        </p:txBody>
      </p:sp>
    </p:spTree>
    <p:extLst>
      <p:ext uri="{BB962C8B-B14F-4D97-AF65-F5344CB8AC3E}">
        <p14:creationId xmlns:p14="http://schemas.microsoft.com/office/powerpoint/2010/main" val="356532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4EAC286A-9AB6-488A-B437-8233DF0FEF65}"/>
                                            </p:graphicEl>
                                          </p:spTgt>
                                        </p:tgtEl>
                                        <p:attrNameLst>
                                          <p:attrName>style.visibility</p:attrName>
                                        </p:attrNameLst>
                                      </p:cBhvr>
                                      <p:to>
                                        <p:strVal val="visible"/>
                                      </p:to>
                                    </p:set>
                                    <p:animEffect transition="in" filter="fade">
                                      <p:cBhvr>
                                        <p:cTn id="7" dur="500"/>
                                        <p:tgtEl>
                                          <p:spTgt spid="3">
                                            <p:graphicEl>
                                              <a:dgm id="{4EAC286A-9AB6-488A-B437-8233DF0FEF6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4464627-EA66-4A73-9CE9-6CF0D2F70755}"/>
                                            </p:graphicEl>
                                          </p:spTgt>
                                        </p:tgtEl>
                                        <p:attrNameLst>
                                          <p:attrName>style.visibility</p:attrName>
                                        </p:attrNameLst>
                                      </p:cBhvr>
                                      <p:to>
                                        <p:strVal val="visible"/>
                                      </p:to>
                                    </p:set>
                                    <p:animEffect transition="in" filter="fade">
                                      <p:cBhvr>
                                        <p:cTn id="12" dur="500"/>
                                        <p:tgtEl>
                                          <p:spTgt spid="3">
                                            <p:graphicEl>
                                              <a:dgm id="{54464627-EA66-4A73-9CE9-6CF0D2F7075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7B13C09A-5DB3-4033-9312-3740728A37D1}"/>
                                            </p:graphicEl>
                                          </p:spTgt>
                                        </p:tgtEl>
                                        <p:attrNameLst>
                                          <p:attrName>style.visibility</p:attrName>
                                        </p:attrNameLst>
                                      </p:cBhvr>
                                      <p:to>
                                        <p:strVal val="visible"/>
                                      </p:to>
                                    </p:set>
                                    <p:animEffect transition="in" filter="fade">
                                      <p:cBhvr>
                                        <p:cTn id="17" dur="500"/>
                                        <p:tgtEl>
                                          <p:spTgt spid="3">
                                            <p:graphicEl>
                                              <a:dgm id="{7B13C09A-5DB3-4033-9312-3740728A37D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01A5E8C7-62E6-4349-ABC7-FAF982E3795F}"/>
                                            </p:graphicEl>
                                          </p:spTgt>
                                        </p:tgtEl>
                                        <p:attrNameLst>
                                          <p:attrName>style.visibility</p:attrName>
                                        </p:attrNameLst>
                                      </p:cBhvr>
                                      <p:to>
                                        <p:strVal val="visible"/>
                                      </p:to>
                                    </p:set>
                                    <p:animEffect transition="in" filter="fade">
                                      <p:cBhvr>
                                        <p:cTn id="22" dur="500"/>
                                        <p:tgtEl>
                                          <p:spTgt spid="3">
                                            <p:graphicEl>
                                              <a:dgm id="{01A5E8C7-62E6-4349-ABC7-FAF982E3795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46B9CE2A-0461-42CB-BE42-C6D2B532F123}"/>
                                            </p:graphicEl>
                                          </p:spTgt>
                                        </p:tgtEl>
                                        <p:attrNameLst>
                                          <p:attrName>style.visibility</p:attrName>
                                        </p:attrNameLst>
                                      </p:cBhvr>
                                      <p:to>
                                        <p:strVal val="visible"/>
                                      </p:to>
                                    </p:set>
                                    <p:animEffect transition="in" filter="fade">
                                      <p:cBhvr>
                                        <p:cTn id="27" dur="500"/>
                                        <p:tgtEl>
                                          <p:spTgt spid="3">
                                            <p:graphicEl>
                                              <a:dgm id="{46B9CE2A-0461-42CB-BE42-C6D2B532F12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9FF1D706-F466-4D11-AFBD-7FD065AC78B1}"/>
                                            </p:graphicEl>
                                          </p:spTgt>
                                        </p:tgtEl>
                                        <p:attrNameLst>
                                          <p:attrName>style.visibility</p:attrName>
                                        </p:attrNameLst>
                                      </p:cBhvr>
                                      <p:to>
                                        <p:strVal val="visible"/>
                                      </p:to>
                                    </p:set>
                                    <p:animEffect transition="in" filter="fade">
                                      <p:cBhvr>
                                        <p:cTn id="32" dur="500"/>
                                        <p:tgtEl>
                                          <p:spTgt spid="3">
                                            <p:graphicEl>
                                              <a:dgm id="{9FF1D706-F466-4D11-AFBD-7FD065AC78B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854" y="131093"/>
            <a:ext cx="10986247" cy="741807"/>
          </a:xfrm>
          <a:solidFill>
            <a:srgbClr val="7030A0"/>
          </a:solidFill>
        </p:spPr>
        <p:txBody>
          <a:bodyPr>
            <a:noAutofit/>
          </a:bodyPr>
          <a:lstStyle/>
          <a:p>
            <a:pPr algn="ctr"/>
            <a:r>
              <a:rPr lang="en-US" sz="2400" b="1" i="1" dirty="0">
                <a:solidFill>
                  <a:schemeClr val="bg1"/>
                </a:solidFill>
              </a:rPr>
              <a:t>- </a:t>
            </a:r>
            <a:r>
              <a:rPr lang="nl-NL" sz="2400" b="1" i="1" dirty="0">
                <a:solidFill>
                  <a:schemeClr val="bg1"/>
                </a:solidFill>
              </a:rPr>
              <a:t>Tiếp tục thống nhất nhận thức về nền kinh tế thị trường định hướng xã hội chủ nghĩa</a:t>
            </a:r>
            <a:endParaRPr lang="en-US" sz="2400" b="1" dirty="0">
              <a:solidFill>
                <a:schemeClr val="bg1"/>
              </a:solidFill>
            </a:endParaRPr>
          </a:p>
        </p:txBody>
      </p:sp>
      <p:graphicFrame>
        <p:nvGraphicFramePr>
          <p:cNvPr id="3" name="Diagram 2">
            <a:extLst>
              <a:ext uri="{FF2B5EF4-FFF2-40B4-BE49-F238E27FC236}">
                <a16:creationId xmlns:a16="http://schemas.microsoft.com/office/drawing/2014/main" id="{9509A329-43D3-455D-8F0A-2C6E312D68E7}"/>
              </a:ext>
            </a:extLst>
          </p:cNvPr>
          <p:cNvGraphicFramePr/>
          <p:nvPr>
            <p:extLst>
              <p:ext uri="{D42A27DB-BD31-4B8C-83A1-F6EECF244321}">
                <p14:modId xmlns:p14="http://schemas.microsoft.com/office/powerpoint/2010/main" val="3428931781"/>
              </p:ext>
            </p:extLst>
          </p:nvPr>
        </p:nvGraphicFramePr>
        <p:xfrm>
          <a:off x="2043741" y="125251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Arrow: Right 8">
            <a:extLst>
              <a:ext uri="{FF2B5EF4-FFF2-40B4-BE49-F238E27FC236}">
                <a16:creationId xmlns:a16="http://schemas.microsoft.com/office/drawing/2014/main" id="{B9004E46-3874-4FF2-A53C-60838B29E8E4}"/>
              </a:ext>
            </a:extLst>
          </p:cNvPr>
          <p:cNvSpPr/>
          <p:nvPr/>
        </p:nvSpPr>
        <p:spPr>
          <a:xfrm>
            <a:off x="3117774" y="1351663"/>
            <a:ext cx="2104221" cy="973363"/>
          </a:xfrm>
          <a:prstGeom prst="rightArrow">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b="1" dirty="0">
                <a:solidFill>
                  <a:schemeClr val="accent4">
                    <a:lumMod val="60000"/>
                    <a:lumOff val="40000"/>
                  </a:schemeClr>
                </a:solidFill>
                <a:effectLst/>
                <a:latin typeface="Times New Roman" panose="02020603050405020304" pitchFamily="18" charset="0"/>
                <a:ea typeface="Times New Roman" panose="02020603050405020304" pitchFamily="18" charset="0"/>
              </a:rPr>
              <a:t>chủ đạo</a:t>
            </a:r>
            <a:endParaRPr lang="en-US" sz="2400" b="1" dirty="0">
              <a:solidFill>
                <a:schemeClr val="accent4">
                  <a:lumMod val="60000"/>
                  <a:lumOff val="40000"/>
                </a:schemeClr>
              </a:solidFill>
            </a:endParaRPr>
          </a:p>
        </p:txBody>
      </p:sp>
      <p:sp>
        <p:nvSpPr>
          <p:cNvPr id="10" name="Arrow: Right 9">
            <a:extLst>
              <a:ext uri="{FF2B5EF4-FFF2-40B4-BE49-F238E27FC236}">
                <a16:creationId xmlns:a16="http://schemas.microsoft.com/office/drawing/2014/main" id="{B3653176-01DF-4244-ACAE-F9BB904D20C3}"/>
              </a:ext>
            </a:extLst>
          </p:cNvPr>
          <p:cNvSpPr/>
          <p:nvPr/>
        </p:nvSpPr>
        <p:spPr>
          <a:xfrm flipH="1">
            <a:off x="8943858" y="3007606"/>
            <a:ext cx="3060854" cy="1397774"/>
          </a:xfrm>
          <a:prstGeom prst="rightArrow">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dirty="0">
                <a:solidFill>
                  <a:schemeClr val="bg1"/>
                </a:solidFill>
              </a:rPr>
              <a:t>không ngừng được củng cố, phát triển</a:t>
            </a:r>
            <a:endParaRPr lang="en-US" sz="2000" b="1" dirty="0">
              <a:solidFill>
                <a:schemeClr val="bg1"/>
              </a:solidFill>
            </a:endParaRPr>
          </a:p>
        </p:txBody>
      </p:sp>
      <p:sp>
        <p:nvSpPr>
          <p:cNvPr id="11" name="Arrow: Right 10">
            <a:extLst>
              <a:ext uri="{FF2B5EF4-FFF2-40B4-BE49-F238E27FC236}">
                <a16:creationId xmlns:a16="http://schemas.microsoft.com/office/drawing/2014/main" id="{2398366B-18CC-466D-B886-72995AE836D3}"/>
              </a:ext>
            </a:extLst>
          </p:cNvPr>
          <p:cNvSpPr/>
          <p:nvPr/>
        </p:nvSpPr>
        <p:spPr>
          <a:xfrm flipH="1">
            <a:off x="7082008" y="5255046"/>
            <a:ext cx="2194194" cy="1184577"/>
          </a:xfrm>
          <a:prstGeom prst="rightArrow">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a:t>động lực quan trọng</a:t>
            </a:r>
            <a:endParaRPr lang="en-US" sz="2000" b="1" dirty="0">
              <a:solidFill>
                <a:schemeClr val="accent4">
                  <a:lumMod val="60000"/>
                  <a:lumOff val="40000"/>
                </a:schemeClr>
              </a:solidFill>
            </a:endParaRPr>
          </a:p>
        </p:txBody>
      </p:sp>
      <p:sp>
        <p:nvSpPr>
          <p:cNvPr id="14" name="Arrow: Right 13">
            <a:extLst>
              <a:ext uri="{FF2B5EF4-FFF2-40B4-BE49-F238E27FC236}">
                <a16:creationId xmlns:a16="http://schemas.microsoft.com/office/drawing/2014/main" id="{5E15C492-D079-4CFB-A648-BAE6A7EEFCF6}"/>
              </a:ext>
            </a:extLst>
          </p:cNvPr>
          <p:cNvSpPr/>
          <p:nvPr/>
        </p:nvSpPr>
        <p:spPr>
          <a:xfrm>
            <a:off x="528810" y="3294044"/>
            <a:ext cx="2719333" cy="1320178"/>
          </a:xfrm>
          <a:prstGeom prst="rightArrow">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dirty="0"/>
              <a:t>được khuyến khích phát triển</a:t>
            </a:r>
            <a:endParaRPr lang="en-US" sz="2000" b="1" dirty="0">
              <a:solidFill>
                <a:schemeClr val="accent4">
                  <a:lumMod val="60000"/>
                  <a:lumOff val="40000"/>
                </a:schemeClr>
              </a:solidFill>
            </a:endParaRPr>
          </a:p>
        </p:txBody>
      </p:sp>
    </p:spTree>
    <p:extLst>
      <p:ext uri="{BB962C8B-B14F-4D97-AF65-F5344CB8AC3E}">
        <p14:creationId xmlns:p14="http://schemas.microsoft.com/office/powerpoint/2010/main" val="41260752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3">
                                            <p:graphicEl>
                                              <a:dgm id="{E4A89E26-EBD4-4C07-87EA-88863221BE7A}"/>
                                            </p:graphicEl>
                                          </p:spTgt>
                                        </p:tgtEl>
                                        <p:attrNameLst>
                                          <p:attrName>style.visibility</p:attrName>
                                        </p:attrNameLst>
                                      </p:cBhvr>
                                      <p:to>
                                        <p:strVal val="visible"/>
                                      </p:to>
                                    </p:set>
                                    <p:anim calcmode="lin" valueType="num">
                                      <p:cBhvr additive="base">
                                        <p:cTn id="13" dur="500" fill="hold"/>
                                        <p:tgtEl>
                                          <p:spTgt spid="3">
                                            <p:graphicEl>
                                              <a:dgm id="{E4A89E26-EBD4-4C07-87EA-88863221BE7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E4A89E26-EBD4-4C07-87EA-88863221BE7A}"/>
                                            </p:graphic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3">
                                            <p:graphicEl>
                                              <a:dgm id="{0FFA6708-9AC4-499D-8E03-B172D74EE56C}"/>
                                            </p:graphicEl>
                                          </p:spTgt>
                                        </p:tgtEl>
                                        <p:attrNameLst>
                                          <p:attrName>style.visibility</p:attrName>
                                        </p:attrNameLst>
                                      </p:cBhvr>
                                      <p:to>
                                        <p:strVal val="visible"/>
                                      </p:to>
                                    </p:set>
                                    <p:anim calcmode="lin" valueType="num">
                                      <p:cBhvr additive="base">
                                        <p:cTn id="19" dur="500" fill="hold"/>
                                        <p:tgtEl>
                                          <p:spTgt spid="3">
                                            <p:graphicEl>
                                              <a:dgm id="{0FFA6708-9AC4-499D-8E03-B172D74EE56C}"/>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0FFA6708-9AC4-499D-8E03-B172D74EE56C}"/>
                                            </p:graphicEl>
                                          </p:spTgt>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
                                            <p:graphicEl>
                                              <a:dgm id="{1B43EAC7-E767-4153-A7CE-2A339776C2E3}"/>
                                            </p:graphicEl>
                                          </p:spTgt>
                                        </p:tgtEl>
                                        <p:attrNameLst>
                                          <p:attrName>style.visibility</p:attrName>
                                        </p:attrNameLst>
                                      </p:cBhvr>
                                      <p:to>
                                        <p:strVal val="visible"/>
                                      </p:to>
                                    </p:set>
                                    <p:anim calcmode="lin" valueType="num">
                                      <p:cBhvr additive="base">
                                        <p:cTn id="23" dur="500" fill="hold"/>
                                        <p:tgtEl>
                                          <p:spTgt spid="3">
                                            <p:graphicEl>
                                              <a:dgm id="{1B43EAC7-E767-4153-A7CE-2A339776C2E3}"/>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1B43EAC7-E767-4153-A7CE-2A339776C2E3}"/>
                                            </p:graphicEl>
                                          </p:spTgt>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9" fill="hold" grpId="0" nodeType="clickEffect">
                                  <p:stCondLst>
                                    <p:cond delay="0"/>
                                  </p:stCondLst>
                                  <p:childTnLst>
                                    <p:set>
                                      <p:cBhvr>
                                        <p:cTn id="28" dur="1" fill="hold">
                                          <p:stCondLst>
                                            <p:cond delay="0"/>
                                          </p:stCondLst>
                                        </p:cTn>
                                        <p:tgtEl>
                                          <p:spTgt spid="3">
                                            <p:graphicEl>
                                              <a:dgm id="{97191039-63E7-4BDA-9DF6-C5D7905918DA}"/>
                                            </p:graphicEl>
                                          </p:spTgt>
                                        </p:tgtEl>
                                        <p:attrNameLst>
                                          <p:attrName>style.visibility</p:attrName>
                                        </p:attrNameLst>
                                      </p:cBhvr>
                                      <p:to>
                                        <p:strVal val="visible"/>
                                      </p:to>
                                    </p:set>
                                    <p:anim calcmode="lin" valueType="num">
                                      <p:cBhvr additive="base">
                                        <p:cTn id="29" dur="500" fill="hold"/>
                                        <p:tgtEl>
                                          <p:spTgt spid="3">
                                            <p:graphicEl>
                                              <a:dgm id="{97191039-63E7-4BDA-9DF6-C5D7905918DA}"/>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97191039-63E7-4BDA-9DF6-C5D7905918DA}"/>
                                            </p:graphicEl>
                                          </p:spTgt>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3">
                                            <p:graphicEl>
                                              <a:dgm id="{A6564926-DD8A-443D-8EC1-9966A7916138}"/>
                                            </p:graphicEl>
                                          </p:spTgt>
                                        </p:tgtEl>
                                        <p:attrNameLst>
                                          <p:attrName>style.visibility</p:attrName>
                                        </p:attrNameLst>
                                      </p:cBhvr>
                                      <p:to>
                                        <p:strVal val="visible"/>
                                      </p:to>
                                    </p:set>
                                    <p:anim calcmode="lin" valueType="num">
                                      <p:cBhvr additive="base">
                                        <p:cTn id="33" dur="500" fill="hold"/>
                                        <p:tgtEl>
                                          <p:spTgt spid="3">
                                            <p:graphicEl>
                                              <a:dgm id="{A6564926-DD8A-443D-8EC1-9966A7916138}"/>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A6564926-DD8A-443D-8EC1-9966A7916138}"/>
                                            </p:graphicEl>
                                          </p:spTgt>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9" fill="hold" grpId="0" nodeType="clickEffect">
                                  <p:stCondLst>
                                    <p:cond delay="0"/>
                                  </p:stCondLst>
                                  <p:childTnLst>
                                    <p:set>
                                      <p:cBhvr>
                                        <p:cTn id="38" dur="1" fill="hold">
                                          <p:stCondLst>
                                            <p:cond delay="0"/>
                                          </p:stCondLst>
                                        </p:cTn>
                                        <p:tgtEl>
                                          <p:spTgt spid="3">
                                            <p:graphicEl>
                                              <a:dgm id="{4E106463-9D75-473B-A577-63F4D86F5003}"/>
                                            </p:graphicEl>
                                          </p:spTgt>
                                        </p:tgtEl>
                                        <p:attrNameLst>
                                          <p:attrName>style.visibility</p:attrName>
                                        </p:attrNameLst>
                                      </p:cBhvr>
                                      <p:to>
                                        <p:strVal val="visible"/>
                                      </p:to>
                                    </p:set>
                                    <p:anim calcmode="lin" valueType="num">
                                      <p:cBhvr additive="base">
                                        <p:cTn id="39" dur="500" fill="hold"/>
                                        <p:tgtEl>
                                          <p:spTgt spid="3">
                                            <p:graphicEl>
                                              <a:dgm id="{4E106463-9D75-473B-A577-63F4D86F5003}"/>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graphicEl>
                                              <a:dgm id="{4E106463-9D75-473B-A577-63F4D86F5003}"/>
                                            </p:graphicEl>
                                          </p:spTgt>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3">
                                            <p:graphicEl>
                                              <a:dgm id="{51FDE619-9DBA-4CEF-8BE9-882D3CD5B327}"/>
                                            </p:graphicEl>
                                          </p:spTgt>
                                        </p:tgtEl>
                                        <p:attrNameLst>
                                          <p:attrName>style.visibility</p:attrName>
                                        </p:attrNameLst>
                                      </p:cBhvr>
                                      <p:to>
                                        <p:strVal val="visible"/>
                                      </p:to>
                                    </p:set>
                                    <p:anim calcmode="lin" valueType="num">
                                      <p:cBhvr additive="base">
                                        <p:cTn id="43" dur="500" fill="hold"/>
                                        <p:tgtEl>
                                          <p:spTgt spid="3">
                                            <p:graphicEl>
                                              <a:dgm id="{51FDE619-9DBA-4CEF-8BE9-882D3CD5B327}"/>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graphicEl>
                                              <a:dgm id="{51FDE619-9DBA-4CEF-8BE9-882D3CD5B327}"/>
                                            </p:graphic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9" fill="hold" grpId="0" nodeType="clickEffect">
                                  <p:stCondLst>
                                    <p:cond delay="0"/>
                                  </p:stCondLst>
                                  <p:childTnLst>
                                    <p:set>
                                      <p:cBhvr>
                                        <p:cTn id="48" dur="1" fill="hold">
                                          <p:stCondLst>
                                            <p:cond delay="0"/>
                                          </p:stCondLst>
                                        </p:cTn>
                                        <p:tgtEl>
                                          <p:spTgt spid="3">
                                            <p:graphicEl>
                                              <a:dgm id="{B78BBCCC-99C8-4DF7-B776-483301BDC821}"/>
                                            </p:graphicEl>
                                          </p:spTgt>
                                        </p:tgtEl>
                                        <p:attrNameLst>
                                          <p:attrName>style.visibility</p:attrName>
                                        </p:attrNameLst>
                                      </p:cBhvr>
                                      <p:to>
                                        <p:strVal val="visible"/>
                                      </p:to>
                                    </p:set>
                                    <p:anim calcmode="lin" valueType="num">
                                      <p:cBhvr additive="base">
                                        <p:cTn id="49" dur="500" fill="hold"/>
                                        <p:tgtEl>
                                          <p:spTgt spid="3">
                                            <p:graphicEl>
                                              <a:dgm id="{B78BBCCC-99C8-4DF7-B776-483301BDC821}"/>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
                                            <p:graphicEl>
                                              <a:dgm id="{B78BBCCC-99C8-4DF7-B776-483301BDC821}"/>
                                            </p:graphicEl>
                                          </p:spTgt>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3">
                                            <p:graphicEl>
                                              <a:dgm id="{EE68701B-19C7-4E5A-A604-1556D9819376}"/>
                                            </p:graphicEl>
                                          </p:spTgt>
                                        </p:tgtEl>
                                        <p:attrNameLst>
                                          <p:attrName>style.visibility</p:attrName>
                                        </p:attrNameLst>
                                      </p:cBhvr>
                                      <p:to>
                                        <p:strVal val="visible"/>
                                      </p:to>
                                    </p:set>
                                    <p:anim calcmode="lin" valueType="num">
                                      <p:cBhvr additive="base">
                                        <p:cTn id="53" dur="500" fill="hold"/>
                                        <p:tgtEl>
                                          <p:spTgt spid="3">
                                            <p:graphicEl>
                                              <a:dgm id="{EE68701B-19C7-4E5A-A604-1556D9819376}"/>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3">
                                            <p:graphicEl>
                                              <a:dgm id="{EE68701B-19C7-4E5A-A604-1556D9819376}"/>
                                            </p:graphicEl>
                                          </p:spTgt>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
                                        <p:tgtEl>
                                          <p:spTgt spid="10"/>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P spid="9" grpId="0" animBg="1"/>
      <p:bldP spid="10" grpId="0" animBg="1"/>
      <p:bldP spid="11" grpId="0" animBg="1"/>
      <p:bldP spid="1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9CCCB58-B640-456E-B9DD-13802D7C5B4E}"/>
              </a:ext>
            </a:extLst>
          </p:cNvPr>
          <p:cNvGraphicFramePr/>
          <p:nvPr>
            <p:extLst>
              <p:ext uri="{D42A27DB-BD31-4B8C-83A1-F6EECF244321}">
                <p14:modId xmlns:p14="http://schemas.microsoft.com/office/powerpoint/2010/main" val="3629435670"/>
              </p:ext>
            </p:extLst>
          </p:nvPr>
        </p:nvGraphicFramePr>
        <p:xfrm>
          <a:off x="88135" y="-77118"/>
          <a:ext cx="11622795" cy="7271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07037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FDAA8D-704D-463C-B7D2-750F4ECF6B4D}"/>
              </a:ext>
            </a:extLst>
          </p:cNvPr>
          <p:cNvPicPr>
            <a:picLocks noChangeAspect="1"/>
          </p:cNvPicPr>
          <p:nvPr/>
        </p:nvPicPr>
        <p:blipFill>
          <a:blip r:embed="rId2"/>
          <a:stretch>
            <a:fillRect/>
          </a:stretch>
        </p:blipFill>
        <p:spPr>
          <a:xfrm>
            <a:off x="0" y="-295274"/>
            <a:ext cx="12192000" cy="7121386"/>
          </a:xfrm>
          <a:prstGeom prst="rect">
            <a:avLst/>
          </a:prstGeom>
        </p:spPr>
      </p:pic>
      <p:graphicFrame>
        <p:nvGraphicFramePr>
          <p:cNvPr id="2" name="Diagram 1">
            <a:extLst>
              <a:ext uri="{FF2B5EF4-FFF2-40B4-BE49-F238E27FC236}">
                <a16:creationId xmlns:a16="http://schemas.microsoft.com/office/drawing/2014/main" id="{79CCCB58-B640-456E-B9DD-13802D7C5B4E}"/>
              </a:ext>
            </a:extLst>
          </p:cNvPr>
          <p:cNvGraphicFramePr/>
          <p:nvPr>
            <p:extLst>
              <p:ext uri="{D42A27DB-BD31-4B8C-83A1-F6EECF244321}">
                <p14:modId xmlns:p14="http://schemas.microsoft.com/office/powerpoint/2010/main" val="952818412"/>
              </p:ext>
            </p:extLst>
          </p:nvPr>
        </p:nvGraphicFramePr>
        <p:xfrm>
          <a:off x="85725" y="0"/>
          <a:ext cx="11393851" cy="6753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A picture containing text, person, posing, people&#10;&#10;Description automatically generated">
            <a:extLst>
              <a:ext uri="{FF2B5EF4-FFF2-40B4-BE49-F238E27FC236}">
                <a16:creationId xmlns:a16="http://schemas.microsoft.com/office/drawing/2014/main" id="{E7930988-FB7F-4367-BB54-023A9ACD6E35}"/>
              </a:ext>
            </a:extLst>
          </p:cNvPr>
          <p:cNvPicPr>
            <a:picLocks noChangeAspect="1"/>
          </p:cNvPicPr>
          <p:nvPr/>
        </p:nvPicPr>
        <p:blipFill>
          <a:blip r:embed="rId8"/>
          <a:stretch>
            <a:fillRect/>
          </a:stretch>
        </p:blipFill>
        <p:spPr>
          <a:xfrm>
            <a:off x="6590095" y="3265419"/>
            <a:ext cx="5362773" cy="3313667"/>
          </a:xfrm>
          <a:prstGeom prst="rect">
            <a:avLst/>
          </a:prstGeom>
        </p:spPr>
      </p:pic>
    </p:spTree>
    <p:extLst>
      <p:ext uri="{BB962C8B-B14F-4D97-AF65-F5344CB8AC3E}">
        <p14:creationId xmlns:p14="http://schemas.microsoft.com/office/powerpoint/2010/main" val="21454660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191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 name="Diagram 9">
            <a:extLst>
              <a:ext uri="{FF2B5EF4-FFF2-40B4-BE49-F238E27FC236}">
                <a16:creationId xmlns:a16="http://schemas.microsoft.com/office/drawing/2014/main" id="{502C6988-E545-4C9A-8958-5832C92D4B12}"/>
              </a:ext>
            </a:extLst>
          </p:cNvPr>
          <p:cNvGraphicFramePr/>
          <p:nvPr>
            <p:extLst>
              <p:ext uri="{D42A27DB-BD31-4B8C-83A1-F6EECF244321}">
                <p14:modId xmlns:p14="http://schemas.microsoft.com/office/powerpoint/2010/main" val="2386832222"/>
              </p:ext>
            </p:extLst>
          </p:nvPr>
        </p:nvGraphicFramePr>
        <p:xfrm>
          <a:off x="85725" y="0"/>
          <a:ext cx="11639549" cy="6753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0F7F5405-7DDA-43B2-821D-31E4FC980FF4}"/>
              </a:ext>
            </a:extLst>
          </p:cNvPr>
          <p:cNvPicPr>
            <a:picLocks noChangeAspect="1"/>
          </p:cNvPicPr>
          <p:nvPr/>
        </p:nvPicPr>
        <p:blipFill>
          <a:blip r:embed="rId8"/>
          <a:stretch>
            <a:fillRect/>
          </a:stretch>
        </p:blipFill>
        <p:spPr>
          <a:xfrm>
            <a:off x="7877060" y="0"/>
            <a:ext cx="4214856" cy="3173347"/>
          </a:xfrm>
          <a:prstGeom prst="rect">
            <a:avLst/>
          </a:prstGeom>
        </p:spPr>
      </p:pic>
    </p:spTree>
    <p:extLst>
      <p:ext uri="{BB962C8B-B14F-4D97-AF65-F5344CB8AC3E}">
        <p14:creationId xmlns:p14="http://schemas.microsoft.com/office/powerpoint/2010/main" val="36090447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069170" cy="692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a:extLst>
              <a:ext uri="{FF2B5EF4-FFF2-40B4-BE49-F238E27FC236}">
                <a16:creationId xmlns:a16="http://schemas.microsoft.com/office/drawing/2014/main" id="{F3506049-2ACE-4083-A2F4-F32C4339C088}"/>
              </a:ext>
            </a:extLst>
          </p:cNvPr>
          <p:cNvSpPr/>
          <p:nvPr/>
        </p:nvSpPr>
        <p:spPr>
          <a:xfrm>
            <a:off x="2501777" y="43160"/>
            <a:ext cx="7341497" cy="461665"/>
          </a:xfrm>
          <a:prstGeom prst="rect">
            <a:avLst/>
          </a:prstGeom>
          <a:solidFill>
            <a:srgbClr val="AE129F"/>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2" name="Diagram 11">
            <a:extLst>
              <a:ext uri="{FF2B5EF4-FFF2-40B4-BE49-F238E27FC236}">
                <a16:creationId xmlns:a16="http://schemas.microsoft.com/office/drawing/2014/main" id="{61B496AC-EFFC-458B-B4E3-B9AB02413F5D}"/>
              </a:ext>
            </a:extLst>
          </p:cNvPr>
          <p:cNvGraphicFramePr/>
          <p:nvPr>
            <p:extLst>
              <p:ext uri="{D42A27DB-BD31-4B8C-83A1-F6EECF244321}">
                <p14:modId xmlns:p14="http://schemas.microsoft.com/office/powerpoint/2010/main" val="2865183244"/>
              </p:ext>
            </p:extLst>
          </p:nvPr>
        </p:nvGraphicFramePr>
        <p:xfrm>
          <a:off x="-55083" y="1044348"/>
          <a:ext cx="7960834" cy="5843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AutoShape 4">
            <a:extLst>
              <a:ext uri="{FF2B5EF4-FFF2-40B4-BE49-F238E27FC236}">
                <a16:creationId xmlns:a16="http://schemas.microsoft.com/office/drawing/2014/main" id="{5CFCCFA0-8550-4682-8B38-19AEFD6B8BA7}"/>
              </a:ext>
            </a:extLst>
          </p:cNvPr>
          <p:cNvSpPr>
            <a:spLocks noChangeAspect="1" noChangeArrowheads="1"/>
          </p:cNvSpPr>
          <p:nvPr/>
        </p:nvSpPr>
        <p:spPr bwMode="auto">
          <a:xfrm>
            <a:off x="2840582" y="547985"/>
            <a:ext cx="6510836" cy="7751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12AFC7AA-A33C-418B-9D24-1776A34C6BA3}"/>
              </a:ext>
            </a:extLst>
          </p:cNvPr>
          <p:cNvPicPr>
            <a:picLocks noChangeAspect="1"/>
          </p:cNvPicPr>
          <p:nvPr/>
        </p:nvPicPr>
        <p:blipFill>
          <a:blip r:embed="rId8"/>
          <a:stretch>
            <a:fillRect/>
          </a:stretch>
        </p:blipFill>
        <p:spPr>
          <a:xfrm>
            <a:off x="8010524" y="3966211"/>
            <a:ext cx="3505199" cy="1305795"/>
          </a:xfrm>
          <a:prstGeom prst="rect">
            <a:avLst/>
          </a:prstGeom>
        </p:spPr>
      </p:pic>
      <p:pic>
        <p:nvPicPr>
          <p:cNvPr id="3" name="Picture 2">
            <a:extLst>
              <a:ext uri="{FF2B5EF4-FFF2-40B4-BE49-F238E27FC236}">
                <a16:creationId xmlns:a16="http://schemas.microsoft.com/office/drawing/2014/main" id="{5D30C79C-F3D7-4FCB-8CBB-007621F725F0}"/>
              </a:ext>
            </a:extLst>
          </p:cNvPr>
          <p:cNvPicPr>
            <a:picLocks noChangeAspect="1"/>
          </p:cNvPicPr>
          <p:nvPr/>
        </p:nvPicPr>
        <p:blipFill>
          <a:blip r:embed="rId9"/>
          <a:stretch>
            <a:fillRect/>
          </a:stretch>
        </p:blipFill>
        <p:spPr>
          <a:xfrm>
            <a:off x="8010524" y="2380217"/>
            <a:ext cx="3505199" cy="1457325"/>
          </a:xfrm>
          <a:prstGeom prst="rect">
            <a:avLst/>
          </a:prstGeom>
        </p:spPr>
      </p:pic>
      <p:pic>
        <p:nvPicPr>
          <p:cNvPr id="4" name="Picture 3">
            <a:extLst>
              <a:ext uri="{FF2B5EF4-FFF2-40B4-BE49-F238E27FC236}">
                <a16:creationId xmlns:a16="http://schemas.microsoft.com/office/drawing/2014/main" id="{09C0FA69-AA8E-4BC9-AB31-3B5E69ED87BF}"/>
              </a:ext>
            </a:extLst>
          </p:cNvPr>
          <p:cNvPicPr>
            <a:picLocks noChangeAspect="1"/>
          </p:cNvPicPr>
          <p:nvPr/>
        </p:nvPicPr>
        <p:blipFill>
          <a:blip r:embed="rId10"/>
          <a:stretch>
            <a:fillRect/>
          </a:stretch>
        </p:blipFill>
        <p:spPr>
          <a:xfrm>
            <a:off x="8129584" y="5400675"/>
            <a:ext cx="3386139" cy="1305795"/>
          </a:xfrm>
          <a:prstGeom prst="rect">
            <a:avLst/>
          </a:prstGeom>
        </p:spPr>
      </p:pic>
      <p:pic>
        <p:nvPicPr>
          <p:cNvPr id="5" name="Picture 4">
            <a:extLst>
              <a:ext uri="{FF2B5EF4-FFF2-40B4-BE49-F238E27FC236}">
                <a16:creationId xmlns:a16="http://schemas.microsoft.com/office/drawing/2014/main" id="{FACEF657-A446-4F08-BC9C-7901A8F722BF}"/>
              </a:ext>
            </a:extLst>
          </p:cNvPr>
          <p:cNvPicPr>
            <a:picLocks noChangeAspect="1"/>
          </p:cNvPicPr>
          <p:nvPr/>
        </p:nvPicPr>
        <p:blipFill>
          <a:blip r:embed="rId11"/>
          <a:stretch>
            <a:fillRect/>
          </a:stretch>
        </p:blipFill>
        <p:spPr>
          <a:xfrm>
            <a:off x="8010525" y="963114"/>
            <a:ext cx="3505200" cy="1304925"/>
          </a:xfrm>
          <a:prstGeom prst="rect">
            <a:avLst/>
          </a:prstGeom>
        </p:spPr>
      </p:pic>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graphicEl>
                                              <a:dgm id="{C241EBF9-A79A-4A97-B831-46F66B4AE987}"/>
                                            </p:graphicEl>
                                          </p:spTgt>
                                        </p:tgtEl>
                                        <p:attrNameLst>
                                          <p:attrName>style.visibility</p:attrName>
                                        </p:attrNameLst>
                                      </p:cBhvr>
                                      <p:to>
                                        <p:strVal val="visible"/>
                                      </p:to>
                                    </p:set>
                                    <p:animEffect transition="in" filter="fade">
                                      <p:cBhvr>
                                        <p:cTn id="7" dur="500"/>
                                        <p:tgtEl>
                                          <p:spTgt spid="12">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graphicEl>
                                              <a:dgm id="{A4F7BD54-FCBA-4E9F-84EB-CD8E783B264A}"/>
                                            </p:graphicEl>
                                          </p:spTgt>
                                        </p:tgtEl>
                                        <p:attrNameLst>
                                          <p:attrName>style.visibility</p:attrName>
                                        </p:attrNameLst>
                                      </p:cBhvr>
                                      <p:to>
                                        <p:strVal val="visible"/>
                                      </p:to>
                                    </p:set>
                                    <p:animEffect transition="in" filter="fade">
                                      <p:cBhvr>
                                        <p:cTn id="12" dur="500"/>
                                        <p:tgtEl>
                                          <p:spTgt spid="12">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graphicEl>
                                              <a:dgm id="{3A7328C5-7EFA-4707-A449-085A9996633D}"/>
                                            </p:graphicEl>
                                          </p:spTgt>
                                        </p:tgtEl>
                                        <p:attrNameLst>
                                          <p:attrName>style.visibility</p:attrName>
                                        </p:attrNameLst>
                                      </p:cBhvr>
                                      <p:to>
                                        <p:strVal val="visible"/>
                                      </p:to>
                                    </p:set>
                                    <p:animEffect transition="in" filter="fade">
                                      <p:cBhvr>
                                        <p:cTn id="17" dur="500"/>
                                        <p:tgtEl>
                                          <p:spTgt spid="12">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graphicEl>
                                              <a:dgm id="{1B3A5D79-2AAE-406F-B92F-78E4E051D80E}"/>
                                            </p:graphicEl>
                                          </p:spTgt>
                                        </p:tgtEl>
                                        <p:attrNameLst>
                                          <p:attrName>style.visibility</p:attrName>
                                        </p:attrNameLst>
                                      </p:cBhvr>
                                      <p:to>
                                        <p:strVal val="visible"/>
                                      </p:to>
                                    </p:set>
                                    <p:animEffect transition="in" filter="fade">
                                      <p:cBhvr>
                                        <p:cTn id="22" dur="500"/>
                                        <p:tgtEl>
                                          <p:spTgt spid="12">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graphicEl>
                                              <a:dgm id="{1B19388F-9B09-4C4D-BB1B-006639527FFD}"/>
                                            </p:graphicEl>
                                          </p:spTgt>
                                        </p:tgtEl>
                                        <p:attrNameLst>
                                          <p:attrName>style.visibility</p:attrName>
                                        </p:attrNameLst>
                                      </p:cBhvr>
                                      <p:to>
                                        <p:strVal val="visible"/>
                                      </p:to>
                                    </p:set>
                                    <p:animEffect transition="in" filter="fade">
                                      <p:cBhvr>
                                        <p:cTn id="27" dur="500"/>
                                        <p:tgtEl>
                                          <p:spTgt spid="12">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graphicEl>
                                              <a:dgm id="{D1ACF473-A676-4AC2-B278-5CDD759E9C17}"/>
                                            </p:graphicEl>
                                          </p:spTgt>
                                        </p:tgtEl>
                                        <p:attrNameLst>
                                          <p:attrName>style.visibility</p:attrName>
                                        </p:attrNameLst>
                                      </p:cBhvr>
                                      <p:to>
                                        <p:strVal val="visible"/>
                                      </p:to>
                                    </p:set>
                                    <p:animEffect transition="in" filter="fade">
                                      <p:cBhvr>
                                        <p:cTn id="32" dur="500"/>
                                        <p:tgtEl>
                                          <p:spTgt spid="12">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graphicEl>
                                              <a:dgm id="{C108FE2F-D63E-4A84-BBAB-AD8D9643A1F9}"/>
                                            </p:graphicEl>
                                          </p:spTgt>
                                        </p:tgtEl>
                                        <p:attrNameLst>
                                          <p:attrName>style.visibility</p:attrName>
                                        </p:attrNameLst>
                                      </p:cBhvr>
                                      <p:to>
                                        <p:strVal val="visible"/>
                                      </p:to>
                                    </p:set>
                                    <p:animEffect transition="in" filter="fade">
                                      <p:cBhvr>
                                        <p:cTn id="37" dur="500"/>
                                        <p:tgtEl>
                                          <p:spTgt spid="12">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graphicEl>
                                              <a:dgm id="{355B0C9A-C047-4E16-A4A4-5049E717B359}"/>
                                            </p:graphicEl>
                                          </p:spTgt>
                                        </p:tgtEl>
                                        <p:attrNameLst>
                                          <p:attrName>style.visibility</p:attrName>
                                        </p:attrNameLst>
                                      </p:cBhvr>
                                      <p:to>
                                        <p:strVal val="visible"/>
                                      </p:to>
                                    </p:set>
                                    <p:animEffect transition="in" filter="fade">
                                      <p:cBhvr>
                                        <p:cTn id="42" dur="500"/>
                                        <p:tgtEl>
                                          <p:spTgt spid="12">
                                            <p:graphicEl>
                                              <a:dgm id="{355B0C9A-C047-4E16-A4A4-5049E717B35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graphicFrame>
        <p:nvGraphicFramePr>
          <p:cNvPr id="3" name="Diagram 2">
            <a:extLst>
              <a:ext uri="{FF2B5EF4-FFF2-40B4-BE49-F238E27FC236}">
                <a16:creationId xmlns:a16="http://schemas.microsoft.com/office/drawing/2014/main" id="{D7ECDEAA-FADE-42CD-9AF5-82CD0F58F615}"/>
              </a:ext>
            </a:extLst>
          </p:cNvPr>
          <p:cNvGraphicFramePr/>
          <p:nvPr>
            <p:extLst>
              <p:ext uri="{D42A27DB-BD31-4B8C-83A1-F6EECF244321}">
                <p14:modId xmlns:p14="http://schemas.microsoft.com/office/powerpoint/2010/main" val="3004321308"/>
              </p:ext>
            </p:extLst>
          </p:nvPr>
        </p:nvGraphicFramePr>
        <p:xfrm>
          <a:off x="118707" y="1314450"/>
          <a:ext cx="7672743" cy="5306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14EB7E51-4477-46BE-BBBC-8FC766F658B8}"/>
              </a:ext>
            </a:extLst>
          </p:cNvPr>
          <p:cNvSpPr/>
          <p:nvPr/>
        </p:nvSpPr>
        <p:spPr>
          <a:xfrm>
            <a:off x="2501777" y="43160"/>
            <a:ext cx="7341497" cy="461665"/>
          </a:xfrm>
          <a:prstGeom prst="rect">
            <a:avLst/>
          </a:prstGeom>
          <a:solidFill>
            <a:srgbClr val="AE129F"/>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sp>
        <p:nvSpPr>
          <p:cNvPr id="6" name="AutoShape 4">
            <a:extLst>
              <a:ext uri="{FF2B5EF4-FFF2-40B4-BE49-F238E27FC236}">
                <a16:creationId xmlns:a16="http://schemas.microsoft.com/office/drawing/2014/main" id="{077FF52E-E1BA-43AB-B0EF-4C401AE31E4C}"/>
              </a:ext>
            </a:extLst>
          </p:cNvPr>
          <p:cNvSpPr>
            <a:spLocks noChangeAspect="1" noChangeArrowheads="1"/>
          </p:cNvSpPr>
          <p:nvPr/>
        </p:nvSpPr>
        <p:spPr bwMode="auto">
          <a:xfrm flipV="1">
            <a:off x="2371793" y="547985"/>
            <a:ext cx="7626019" cy="9078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07F4F969-F626-4CA9-98E1-F45FB0D14932}"/>
              </a:ext>
            </a:extLst>
          </p:cNvPr>
          <p:cNvPicPr>
            <a:picLocks noChangeAspect="1"/>
          </p:cNvPicPr>
          <p:nvPr/>
        </p:nvPicPr>
        <p:blipFill>
          <a:blip r:embed="rId8"/>
          <a:stretch>
            <a:fillRect/>
          </a:stretch>
        </p:blipFill>
        <p:spPr>
          <a:xfrm>
            <a:off x="8056864" y="1400175"/>
            <a:ext cx="3881895" cy="3076575"/>
          </a:xfrm>
          <a:prstGeom prst="rect">
            <a:avLst/>
          </a:prstGeom>
        </p:spPr>
      </p:pic>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1B19388F-9B09-4C4D-BB1B-006639527FFD}"/>
                                            </p:graphicEl>
                                          </p:spTgt>
                                        </p:tgtEl>
                                        <p:attrNameLst>
                                          <p:attrName>style.visibility</p:attrName>
                                        </p:attrNameLst>
                                      </p:cBhvr>
                                      <p:to>
                                        <p:strVal val="visible"/>
                                      </p:to>
                                    </p:set>
                                    <p:animEffect transition="in" filter="fade">
                                      <p:cBhvr>
                                        <p:cTn id="7" dur="500"/>
                                        <p:tgtEl>
                                          <p:spTgt spid="3">
                                            <p:graphicEl>
                                              <a:dgm id="{1B19388F-9B09-4C4D-BB1B-006639527FF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D1ACF473-A676-4AC2-B278-5CDD759E9C17}"/>
                                            </p:graphicEl>
                                          </p:spTgt>
                                        </p:tgtEl>
                                        <p:attrNameLst>
                                          <p:attrName>style.visibility</p:attrName>
                                        </p:attrNameLst>
                                      </p:cBhvr>
                                      <p:to>
                                        <p:strVal val="visible"/>
                                      </p:to>
                                    </p:set>
                                    <p:animEffect transition="in" filter="fade">
                                      <p:cBhvr>
                                        <p:cTn id="12" dur="500"/>
                                        <p:tgtEl>
                                          <p:spTgt spid="3">
                                            <p:graphicEl>
                                              <a:dgm id="{D1ACF473-A676-4AC2-B278-5CDD759E9C1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C108FE2F-D63E-4A84-BBAB-AD8D9643A1F9}"/>
                                            </p:graphicEl>
                                          </p:spTgt>
                                        </p:tgtEl>
                                        <p:attrNameLst>
                                          <p:attrName>style.visibility</p:attrName>
                                        </p:attrNameLst>
                                      </p:cBhvr>
                                      <p:to>
                                        <p:strVal val="visible"/>
                                      </p:to>
                                    </p:set>
                                    <p:animEffect transition="in" filter="fade">
                                      <p:cBhvr>
                                        <p:cTn id="17" dur="500"/>
                                        <p:tgtEl>
                                          <p:spTgt spid="3">
                                            <p:graphicEl>
                                              <a:dgm id="{C108FE2F-D63E-4A84-BBAB-AD8D9643A1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355B0C9A-C047-4E16-A4A4-5049E717B359}"/>
                                            </p:graphicEl>
                                          </p:spTgt>
                                        </p:tgtEl>
                                        <p:attrNameLst>
                                          <p:attrName>style.visibility</p:attrName>
                                        </p:attrNameLst>
                                      </p:cBhvr>
                                      <p:to>
                                        <p:strVal val="visible"/>
                                      </p:to>
                                    </p:set>
                                    <p:animEffect transition="in" filter="fade">
                                      <p:cBhvr>
                                        <p:cTn id="22" dur="500"/>
                                        <p:tgtEl>
                                          <p:spTgt spid="3">
                                            <p:graphicEl>
                                              <a:dgm id="{355B0C9A-C047-4E16-A4A4-5049E717B35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C7E5977D-8BF7-44A7-9761-40D929FE3042}"/>
                                            </p:graphicEl>
                                          </p:spTgt>
                                        </p:tgtEl>
                                        <p:attrNameLst>
                                          <p:attrName>style.visibility</p:attrName>
                                        </p:attrNameLst>
                                      </p:cBhvr>
                                      <p:to>
                                        <p:strVal val="visible"/>
                                      </p:to>
                                    </p:set>
                                    <p:animEffect transition="in" filter="fade">
                                      <p:cBhvr>
                                        <p:cTn id="27" dur="500"/>
                                        <p:tgtEl>
                                          <p:spTgt spid="3">
                                            <p:graphicEl>
                                              <a:dgm id="{C7E5977D-8BF7-44A7-9761-40D929FE304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EF3641C5-D19C-410E-B66C-D7970F3A244E}"/>
                                            </p:graphicEl>
                                          </p:spTgt>
                                        </p:tgtEl>
                                        <p:attrNameLst>
                                          <p:attrName>style.visibility</p:attrName>
                                        </p:attrNameLst>
                                      </p:cBhvr>
                                      <p:to>
                                        <p:strVal val="visible"/>
                                      </p:to>
                                    </p:set>
                                    <p:animEffect transition="in" filter="fade">
                                      <p:cBhvr>
                                        <p:cTn id="32" dur="500"/>
                                        <p:tgtEl>
                                          <p:spTgt spid="3">
                                            <p:graphicEl>
                                              <a:dgm id="{EF3641C5-D19C-410E-B66C-D7970F3A24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2381057631"/>
              </p:ext>
            </p:extLst>
          </p:nvPr>
        </p:nvGraphicFramePr>
        <p:xfrm>
          <a:off x="90133" y="888275"/>
          <a:ext cx="6982696" cy="5969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4">
            <a:extLst>
              <a:ext uri="{FF2B5EF4-FFF2-40B4-BE49-F238E27FC236}">
                <a16:creationId xmlns:a16="http://schemas.microsoft.com/office/drawing/2014/main" id="{0FEF656E-28D7-414C-B9D7-5D3848E12DCF}"/>
              </a:ext>
            </a:extLst>
          </p:cNvPr>
          <p:cNvSpPr>
            <a:spLocks noChangeAspect="1" noChangeArrowheads="1"/>
          </p:cNvSpPr>
          <p:nvPr/>
        </p:nvSpPr>
        <p:spPr bwMode="auto">
          <a:xfrm flipV="1">
            <a:off x="2312505" y="700385"/>
            <a:ext cx="7626019" cy="9078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2A72129D-48F7-46C1-97C3-B369310037D9}"/>
              </a:ext>
            </a:extLst>
          </p:cNvPr>
          <p:cNvPicPr>
            <a:picLocks noChangeAspect="1"/>
          </p:cNvPicPr>
          <p:nvPr/>
        </p:nvPicPr>
        <p:blipFill>
          <a:blip r:embed="rId7"/>
          <a:stretch>
            <a:fillRect/>
          </a:stretch>
        </p:blipFill>
        <p:spPr>
          <a:xfrm>
            <a:off x="6953251" y="1001037"/>
            <a:ext cx="4010025" cy="2663640"/>
          </a:xfrm>
          <a:prstGeom prst="rect">
            <a:avLst/>
          </a:prstGeom>
        </p:spPr>
      </p:pic>
      <p:pic>
        <p:nvPicPr>
          <p:cNvPr id="3" name="Picture 2">
            <a:extLst>
              <a:ext uri="{FF2B5EF4-FFF2-40B4-BE49-F238E27FC236}">
                <a16:creationId xmlns:a16="http://schemas.microsoft.com/office/drawing/2014/main" id="{94EBCC13-8611-4EA8-9321-40B97B3EF7F8}"/>
              </a:ext>
            </a:extLst>
          </p:cNvPr>
          <p:cNvPicPr>
            <a:picLocks noChangeAspect="1"/>
          </p:cNvPicPr>
          <p:nvPr/>
        </p:nvPicPr>
        <p:blipFill>
          <a:blip r:embed="rId8"/>
          <a:stretch>
            <a:fillRect/>
          </a:stretch>
        </p:blipFill>
        <p:spPr>
          <a:xfrm>
            <a:off x="6953251" y="3946710"/>
            <a:ext cx="4010024" cy="2663639"/>
          </a:xfrm>
          <a:prstGeom prst="rect">
            <a:avLst/>
          </a:prstGeom>
        </p:spPr>
      </p:pic>
    </p:spTree>
    <p:extLst>
      <p:ext uri="{BB962C8B-B14F-4D97-AF65-F5344CB8AC3E}">
        <p14:creationId xmlns:p14="http://schemas.microsoft.com/office/powerpoint/2010/main" val="41800151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7" dur="500"/>
                                        <p:tgtEl>
                                          <p:spTgt spid="11">
                                            <p:graphicEl>
                                              <a:dgm id="{1B19388F-9B09-4C4D-BB1B-006639527FF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12" dur="500"/>
                                        <p:tgtEl>
                                          <p:spTgt spid="11">
                                            <p:graphicEl>
                                              <a:dgm id="{D1ACF473-A676-4AC2-B278-5CDD759E9C1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17" dur="500"/>
                                        <p:tgtEl>
                                          <p:spTgt spid="11">
                                            <p:graphicEl>
                                              <a:dgm id="{C108FE2F-D63E-4A84-BBAB-AD8D9643A1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22" dur="500"/>
                                        <p:tgtEl>
                                          <p:spTgt spid="11">
                                            <p:graphicEl>
                                              <a:dgm id="{355B0C9A-C047-4E16-A4A4-5049E717B35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C7E5977D-8BF7-44A7-9761-40D929FE3042}"/>
                                            </p:graphicEl>
                                          </p:spTgt>
                                        </p:tgtEl>
                                        <p:attrNameLst>
                                          <p:attrName>style.visibility</p:attrName>
                                        </p:attrNameLst>
                                      </p:cBhvr>
                                      <p:to>
                                        <p:strVal val="visible"/>
                                      </p:to>
                                    </p:set>
                                    <p:animEffect transition="in" filter="fade">
                                      <p:cBhvr>
                                        <p:cTn id="27" dur="500"/>
                                        <p:tgtEl>
                                          <p:spTgt spid="11">
                                            <p:graphicEl>
                                              <a:dgm id="{C7E5977D-8BF7-44A7-9761-40D929FE304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EF3641C5-D19C-410E-B66C-D7970F3A244E}"/>
                                            </p:graphicEl>
                                          </p:spTgt>
                                        </p:tgtEl>
                                        <p:attrNameLst>
                                          <p:attrName>style.visibility</p:attrName>
                                        </p:attrNameLst>
                                      </p:cBhvr>
                                      <p:to>
                                        <p:strVal val="visible"/>
                                      </p:to>
                                    </p:set>
                                    <p:animEffect transition="in" filter="fade">
                                      <p:cBhvr>
                                        <p:cTn id="32" dur="500"/>
                                        <p:tgtEl>
                                          <p:spTgt spid="11">
                                            <p:graphicEl>
                                              <a:dgm id="{EF3641C5-D19C-410E-B66C-D7970F3A24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14160E39-114B-49B0-A098-AF88F4D06EDC}"/>
                                            </p:graphicEl>
                                          </p:spTgt>
                                        </p:tgtEl>
                                        <p:attrNameLst>
                                          <p:attrName>style.visibility</p:attrName>
                                        </p:attrNameLst>
                                      </p:cBhvr>
                                      <p:to>
                                        <p:strVal val="visible"/>
                                      </p:to>
                                    </p:set>
                                    <p:animEffect transition="in" filter="fade">
                                      <p:cBhvr>
                                        <p:cTn id="37" dur="500"/>
                                        <p:tgtEl>
                                          <p:spTgt spid="11">
                                            <p:graphicEl>
                                              <a:dgm id="{14160E39-114B-49B0-A098-AF88F4D06EDC}"/>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DF9843B9-72F9-42DA-8676-82DC60AC833E}"/>
                                            </p:graphicEl>
                                          </p:spTgt>
                                        </p:tgtEl>
                                        <p:attrNameLst>
                                          <p:attrName>style.visibility</p:attrName>
                                        </p:attrNameLst>
                                      </p:cBhvr>
                                      <p:to>
                                        <p:strVal val="visible"/>
                                      </p:to>
                                    </p:set>
                                    <p:animEffect transition="in" filter="fade">
                                      <p:cBhvr>
                                        <p:cTn id="42" dur="500"/>
                                        <p:tgtEl>
                                          <p:spTgt spid="11">
                                            <p:graphicEl>
                                              <a:dgm id="{DF9843B9-72F9-42DA-8676-82DC60AC833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831732-A84F-44A7-A598-20CB11203131}"/>
              </a:ext>
            </a:extLst>
          </p:cNvPr>
          <p:cNvPicPr>
            <a:picLocks noChangeAspect="1"/>
          </p:cNvPicPr>
          <p:nvPr/>
        </p:nvPicPr>
        <p:blipFill>
          <a:blip r:embed="rId2"/>
          <a:stretch>
            <a:fillRect/>
          </a:stretch>
        </p:blipFill>
        <p:spPr>
          <a:xfrm>
            <a:off x="0" y="-245897"/>
            <a:ext cx="12192000" cy="7008647"/>
          </a:xfrm>
          <a:prstGeom prst="rect">
            <a:avLst/>
          </a:prstGeom>
        </p:spPr>
      </p:pic>
      <p:sp>
        <p:nvSpPr>
          <p:cNvPr id="4" name="Title 1"/>
          <p:cNvSpPr>
            <a:spLocks noGrp="1"/>
          </p:cNvSpPr>
          <p:nvPr>
            <p:ph type="title"/>
          </p:nvPr>
        </p:nvSpPr>
        <p:spPr>
          <a:xfrm>
            <a:off x="2933700" y="-36215"/>
            <a:ext cx="6915150" cy="604434"/>
          </a:xfrm>
          <a:solidFill>
            <a:srgbClr val="FF0000"/>
          </a:solidFill>
        </p:spPr>
        <p:txBody>
          <a:bodyPr>
            <a:normAutofit/>
          </a:bodyPr>
          <a:lstStyle/>
          <a:p>
            <a:pPr algn="ctr"/>
            <a:r>
              <a:rPr lang="nl-NL" sz="2800" b="1" dirty="0">
                <a:solidFill>
                  <a:schemeClr val="bg1"/>
                </a:solidFill>
              </a:rPr>
              <a:t>2. Nội dung phát triển văn hóa, con người</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3362474923"/>
              </p:ext>
            </p:extLst>
          </p:nvPr>
        </p:nvGraphicFramePr>
        <p:xfrm>
          <a:off x="687951" y="905645"/>
          <a:ext cx="1080872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AutoShape 4">
            <a:extLst>
              <a:ext uri="{FF2B5EF4-FFF2-40B4-BE49-F238E27FC236}">
                <a16:creationId xmlns:a16="http://schemas.microsoft.com/office/drawing/2014/main" id="{A5A51CB6-025C-4320-BC2B-44CF04E4C075}"/>
              </a:ext>
            </a:extLst>
          </p:cNvPr>
          <p:cNvSpPr>
            <a:spLocks noChangeAspect="1" noChangeArrowheads="1"/>
          </p:cNvSpPr>
          <p:nvPr/>
        </p:nvSpPr>
        <p:spPr bwMode="auto">
          <a:xfrm flipV="1">
            <a:off x="3714851" y="659453"/>
            <a:ext cx="5352848" cy="6372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7567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12" dur="500"/>
                                        <p:tgtEl>
                                          <p:spTgt spid="5">
                                            <p:graphicEl>
                                              <a:dgm id="{E723918E-C26D-4BEB-BBE5-DE00996F1FD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448898D1-52A9-4131-BF03-49E830D7BCC2}"/>
                                            </p:graphicEl>
                                          </p:spTgt>
                                        </p:tgtEl>
                                        <p:attrNameLst>
                                          <p:attrName>style.visibility</p:attrName>
                                        </p:attrNameLst>
                                      </p:cBhvr>
                                      <p:to>
                                        <p:strVal val="visible"/>
                                      </p:to>
                                    </p:set>
                                    <p:animEffect transition="in" filter="fade">
                                      <p:cBhvr>
                                        <p:cTn id="15" dur="500"/>
                                        <p:tgtEl>
                                          <p:spTgt spid="5">
                                            <p:graphicEl>
                                              <a:dgm id="{448898D1-52A9-4131-BF03-49E830D7BCC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FAB9DD44-DD23-4AA7-B850-1B66BBFFBD57}"/>
                                            </p:graphicEl>
                                          </p:spTgt>
                                        </p:tgtEl>
                                        <p:attrNameLst>
                                          <p:attrName>style.visibility</p:attrName>
                                        </p:attrNameLst>
                                      </p:cBhvr>
                                      <p:to>
                                        <p:strVal val="visible"/>
                                      </p:to>
                                    </p:set>
                                    <p:animEffect transition="in" filter="fade">
                                      <p:cBhvr>
                                        <p:cTn id="18" dur="500"/>
                                        <p:tgtEl>
                                          <p:spTgt spid="5">
                                            <p:graphicEl>
                                              <a:dgm id="{FAB9DD44-DD23-4AA7-B850-1B66BBFFBD5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EAED475D-DC32-4BB8-8338-B36467CED77C}"/>
                                            </p:graphicEl>
                                          </p:spTgt>
                                        </p:tgtEl>
                                        <p:attrNameLst>
                                          <p:attrName>style.visibility</p:attrName>
                                        </p:attrNameLst>
                                      </p:cBhvr>
                                      <p:to>
                                        <p:strVal val="visible"/>
                                      </p:to>
                                    </p:set>
                                    <p:animEffect transition="in" filter="fade">
                                      <p:cBhvr>
                                        <p:cTn id="23" dur="500"/>
                                        <p:tgtEl>
                                          <p:spTgt spid="5">
                                            <p:graphicEl>
                                              <a:dgm id="{EAED475D-DC32-4BB8-8338-B36467CED77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FAB59F12-5525-42DA-945D-090FF64EB1AC}"/>
                                            </p:graphicEl>
                                          </p:spTgt>
                                        </p:tgtEl>
                                        <p:attrNameLst>
                                          <p:attrName>style.visibility</p:attrName>
                                        </p:attrNameLst>
                                      </p:cBhvr>
                                      <p:to>
                                        <p:strVal val="visible"/>
                                      </p:to>
                                    </p:set>
                                    <p:animEffect transition="in" filter="fade">
                                      <p:cBhvr>
                                        <p:cTn id="26" dur="500"/>
                                        <p:tgtEl>
                                          <p:spTgt spid="5">
                                            <p:graphicEl>
                                              <a:dgm id="{FAB59F12-5525-42DA-945D-090FF64EB1A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8C03156E-255C-45AC-B01F-98DC31F4FC4F}"/>
                                            </p:graphicEl>
                                          </p:spTgt>
                                        </p:tgtEl>
                                        <p:attrNameLst>
                                          <p:attrName>style.visibility</p:attrName>
                                        </p:attrNameLst>
                                      </p:cBhvr>
                                      <p:to>
                                        <p:strVal val="visible"/>
                                      </p:to>
                                    </p:set>
                                    <p:animEffect transition="in" filter="fade">
                                      <p:cBhvr>
                                        <p:cTn id="31" dur="500"/>
                                        <p:tgtEl>
                                          <p:spTgt spid="5">
                                            <p:graphicEl>
                                              <a:dgm id="{8C03156E-255C-45AC-B01F-98DC31F4FC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FC4E917A-A81B-4E1E-9905-6E25EBE1E809}"/>
                                            </p:graphicEl>
                                          </p:spTgt>
                                        </p:tgtEl>
                                        <p:attrNameLst>
                                          <p:attrName>style.visibility</p:attrName>
                                        </p:attrNameLst>
                                      </p:cBhvr>
                                      <p:to>
                                        <p:strVal val="visible"/>
                                      </p:to>
                                    </p:set>
                                    <p:animEffect transition="in" filter="fade">
                                      <p:cBhvr>
                                        <p:cTn id="34" dur="500"/>
                                        <p:tgtEl>
                                          <p:spTgt spid="5">
                                            <p:graphicEl>
                                              <a:dgm id="{FC4E917A-A81B-4E1E-9905-6E25EBE1E80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06021933-7D24-4678-9077-00E5518E0D6B}"/>
                                            </p:graphicEl>
                                          </p:spTgt>
                                        </p:tgtEl>
                                        <p:attrNameLst>
                                          <p:attrName>style.visibility</p:attrName>
                                        </p:attrNameLst>
                                      </p:cBhvr>
                                      <p:to>
                                        <p:strVal val="visible"/>
                                      </p:to>
                                    </p:set>
                                    <p:animEffect transition="in" filter="fade">
                                      <p:cBhvr>
                                        <p:cTn id="39" dur="500"/>
                                        <p:tgtEl>
                                          <p:spTgt spid="5">
                                            <p:graphicEl>
                                              <a:dgm id="{06021933-7D24-4678-9077-00E5518E0D6B}"/>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06CF5F23-6EF3-4130-8C22-6635BA76139A}"/>
                                            </p:graphicEl>
                                          </p:spTgt>
                                        </p:tgtEl>
                                        <p:attrNameLst>
                                          <p:attrName>style.visibility</p:attrName>
                                        </p:attrNameLst>
                                      </p:cBhvr>
                                      <p:to>
                                        <p:strVal val="visible"/>
                                      </p:to>
                                    </p:set>
                                    <p:animEffect transition="in" filter="fade">
                                      <p:cBhvr>
                                        <p:cTn id="42" dur="500"/>
                                        <p:tgtEl>
                                          <p:spTgt spid="5">
                                            <p:graphicEl>
                                              <a:dgm id="{06CF5F23-6EF3-4130-8C22-6635BA76139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94A1CB00-584B-4523-8913-537B53FB4C41}"/>
                                            </p:graphicEl>
                                          </p:spTgt>
                                        </p:tgtEl>
                                        <p:attrNameLst>
                                          <p:attrName>style.visibility</p:attrName>
                                        </p:attrNameLst>
                                      </p:cBhvr>
                                      <p:to>
                                        <p:strVal val="visible"/>
                                      </p:to>
                                    </p:set>
                                    <p:animEffect transition="in" filter="fade">
                                      <p:cBhvr>
                                        <p:cTn id="47" dur="500"/>
                                        <p:tgtEl>
                                          <p:spTgt spid="5">
                                            <p:graphicEl>
                                              <a:dgm id="{94A1CB00-584B-4523-8913-537B53FB4C41}"/>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A78F70DB-B2AA-4CA8-A602-5BDE73B6712D}"/>
                                            </p:graphicEl>
                                          </p:spTgt>
                                        </p:tgtEl>
                                        <p:attrNameLst>
                                          <p:attrName>style.visibility</p:attrName>
                                        </p:attrNameLst>
                                      </p:cBhvr>
                                      <p:to>
                                        <p:strVal val="visible"/>
                                      </p:to>
                                    </p:set>
                                    <p:animEffect transition="in" filter="fade">
                                      <p:cBhvr>
                                        <p:cTn id="50" dur="500"/>
                                        <p:tgtEl>
                                          <p:spTgt spid="5">
                                            <p:graphicEl>
                                              <a:dgm id="{A78F70DB-B2AA-4CA8-A602-5BDE73B6712D}"/>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
                                            <p:graphicEl>
                                              <a:dgm id="{6C58E7A1-651B-442A-A55C-5435FFBD18C2}"/>
                                            </p:graphicEl>
                                          </p:spTgt>
                                        </p:tgtEl>
                                        <p:attrNameLst>
                                          <p:attrName>style.visibility</p:attrName>
                                        </p:attrNameLst>
                                      </p:cBhvr>
                                      <p:to>
                                        <p:strVal val="visible"/>
                                      </p:to>
                                    </p:set>
                                    <p:animEffect transition="in" filter="fade">
                                      <p:cBhvr>
                                        <p:cTn id="55" dur="500"/>
                                        <p:tgtEl>
                                          <p:spTgt spid="5">
                                            <p:graphicEl>
                                              <a:dgm id="{6C58E7A1-651B-442A-A55C-5435FFBD18C2}"/>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
                                            <p:graphicEl>
                                              <a:dgm id="{FF8D9D5C-88DC-41D9-95A6-A2569A3A1EF4}"/>
                                            </p:graphicEl>
                                          </p:spTgt>
                                        </p:tgtEl>
                                        <p:attrNameLst>
                                          <p:attrName>style.visibility</p:attrName>
                                        </p:attrNameLst>
                                      </p:cBhvr>
                                      <p:to>
                                        <p:strVal val="visible"/>
                                      </p:to>
                                    </p:set>
                                    <p:animEffect transition="in" filter="fade">
                                      <p:cBhvr>
                                        <p:cTn id="58" dur="500"/>
                                        <p:tgtEl>
                                          <p:spTgt spid="5">
                                            <p:graphicEl>
                                              <a:dgm id="{FF8D9D5C-88DC-41D9-95A6-A2569A3A1E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270D42-A61A-4BE7-BAE8-29E5D63C7F5B}"/>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5" name="Diagram 4"/>
          <p:cNvGraphicFramePr/>
          <p:nvPr>
            <p:extLst>
              <p:ext uri="{D42A27DB-BD31-4B8C-83A1-F6EECF244321}">
                <p14:modId xmlns:p14="http://schemas.microsoft.com/office/powerpoint/2010/main" val="2006638623"/>
              </p:ext>
            </p:extLst>
          </p:nvPr>
        </p:nvGraphicFramePr>
        <p:xfrm>
          <a:off x="687951" y="905645"/>
          <a:ext cx="620814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p:cNvGrpSpPr/>
          <p:nvPr/>
        </p:nvGrpSpPr>
        <p:grpSpPr>
          <a:xfrm>
            <a:off x="2306077" y="465904"/>
            <a:ext cx="7789396"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ctr" defTabSz="1066800">
                <a:lnSpc>
                  <a:spcPct val="90000"/>
                </a:lnSpc>
                <a:spcBef>
                  <a:spcPct val="0"/>
                </a:spcBef>
                <a:spcAft>
                  <a:spcPct val="35000"/>
                </a:spcAft>
              </a:pPr>
              <a:r>
                <a:rPr lang="nl-NL" sz="2400" b="1" i="1" kern="1200" dirty="0"/>
                <a:t>a) Xây dựng con người Việt Nam phát triển toàn diện</a:t>
              </a:r>
              <a:endParaRPr lang="en-US" sz="2400" kern="1200" dirty="0"/>
            </a:p>
          </p:txBody>
        </p:sp>
      </p:grpSp>
      <p:sp>
        <p:nvSpPr>
          <p:cNvPr id="9" name="AutoShape 4">
            <a:extLst>
              <a:ext uri="{FF2B5EF4-FFF2-40B4-BE49-F238E27FC236}">
                <a16:creationId xmlns:a16="http://schemas.microsoft.com/office/drawing/2014/main" id="{30FB2502-DE1D-4BC0-AE5E-4E27511BC920}"/>
              </a:ext>
            </a:extLst>
          </p:cNvPr>
          <p:cNvSpPr>
            <a:spLocks noChangeAspect="1" noChangeArrowheads="1"/>
          </p:cNvSpPr>
          <p:nvPr/>
        </p:nvSpPr>
        <p:spPr bwMode="auto">
          <a:xfrm flipV="1">
            <a:off x="3334655" y="1009938"/>
            <a:ext cx="5522689" cy="6574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3" name="Picture 2">
            <a:extLst>
              <a:ext uri="{FF2B5EF4-FFF2-40B4-BE49-F238E27FC236}">
                <a16:creationId xmlns:a16="http://schemas.microsoft.com/office/drawing/2014/main" id="{784AA0C9-9D5F-4906-B0E6-47C6A31EF50A}"/>
              </a:ext>
            </a:extLst>
          </p:cNvPr>
          <p:cNvPicPr>
            <a:picLocks noChangeAspect="1"/>
          </p:cNvPicPr>
          <p:nvPr/>
        </p:nvPicPr>
        <p:blipFill>
          <a:blip r:embed="rId8"/>
          <a:stretch>
            <a:fillRect/>
          </a:stretch>
        </p:blipFill>
        <p:spPr>
          <a:xfrm>
            <a:off x="7476097" y="3560492"/>
            <a:ext cx="3391927" cy="2287570"/>
          </a:xfrm>
          <a:prstGeom prst="rect">
            <a:avLst/>
          </a:prstGeom>
        </p:spPr>
      </p:pic>
      <p:pic>
        <p:nvPicPr>
          <p:cNvPr id="4" name="Picture 3">
            <a:extLst>
              <a:ext uri="{FF2B5EF4-FFF2-40B4-BE49-F238E27FC236}">
                <a16:creationId xmlns:a16="http://schemas.microsoft.com/office/drawing/2014/main" id="{49D02324-386C-4F13-B0F3-46904A1B5E1D}"/>
              </a:ext>
            </a:extLst>
          </p:cNvPr>
          <p:cNvPicPr>
            <a:picLocks noChangeAspect="1"/>
          </p:cNvPicPr>
          <p:nvPr/>
        </p:nvPicPr>
        <p:blipFill>
          <a:blip r:embed="rId9"/>
          <a:stretch>
            <a:fillRect/>
          </a:stretch>
        </p:blipFill>
        <p:spPr>
          <a:xfrm>
            <a:off x="7353300" y="1554433"/>
            <a:ext cx="3514724" cy="1949074"/>
          </a:xfrm>
          <a:prstGeom prst="rect">
            <a:avLst/>
          </a:prstGeom>
        </p:spPr>
      </p:pic>
    </p:spTree>
    <p:extLst>
      <p:ext uri="{BB962C8B-B14F-4D97-AF65-F5344CB8AC3E}">
        <p14:creationId xmlns:p14="http://schemas.microsoft.com/office/powerpoint/2010/main" val="116669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402D16E-4859-44E8-8B8F-6E4EDAC3BF99}"/>
              </a:ext>
            </a:extLst>
          </p:cNvPr>
          <p:cNvPicPr>
            <a:picLocks noChangeAspect="1"/>
          </p:cNvPicPr>
          <p:nvPr/>
        </p:nvPicPr>
        <p:blipFill>
          <a:blip r:embed="rId2"/>
          <a:stretch>
            <a:fillRect/>
          </a:stretch>
        </p:blipFill>
        <p:spPr>
          <a:xfrm>
            <a:off x="11579" y="-124889"/>
            <a:ext cx="12192000" cy="6858000"/>
          </a:xfrm>
          <a:prstGeom prst="rect">
            <a:avLst/>
          </a:prstGeom>
        </p:spPr>
      </p:pic>
      <p:graphicFrame>
        <p:nvGraphicFramePr>
          <p:cNvPr id="5" name="Diagram 4"/>
          <p:cNvGraphicFramePr/>
          <p:nvPr>
            <p:extLst>
              <p:ext uri="{D42A27DB-BD31-4B8C-83A1-F6EECF244321}">
                <p14:modId xmlns:p14="http://schemas.microsoft.com/office/powerpoint/2010/main" val="3875003624"/>
              </p:ext>
            </p:extLst>
          </p:nvPr>
        </p:nvGraphicFramePr>
        <p:xfrm>
          <a:off x="11579" y="1048520"/>
          <a:ext cx="722742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p:cNvGrpSpPr/>
          <p:nvPr/>
        </p:nvGrpSpPr>
        <p:grpSpPr>
          <a:xfrm>
            <a:off x="1964204" y="390813"/>
            <a:ext cx="7682809" cy="481393"/>
            <a:chOff x="434398" y="324641"/>
            <a:chExt cx="10954899" cy="501914"/>
          </a:xfrm>
        </p:grpSpPr>
        <p:sp>
          <p:nvSpPr>
            <p:cNvPr id="7" name="Rectangle 6"/>
            <p:cNvSpPr/>
            <p:nvPr/>
          </p:nvSpPr>
          <p:spPr>
            <a:xfrm>
              <a:off x="814685" y="334667"/>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ctr" defTabSz="1066800">
                <a:lnSpc>
                  <a:spcPct val="90000"/>
                </a:lnSpc>
                <a:spcBef>
                  <a:spcPct val="0"/>
                </a:spcBef>
                <a:spcAft>
                  <a:spcPct val="35000"/>
                </a:spcAft>
              </a:pPr>
              <a:r>
                <a:rPr lang="nl-NL" sz="2400" b="1" i="1" kern="1200" dirty="0"/>
                <a:t>a) Xây dựng con người Việt Nam phát triển toàn diện</a:t>
              </a:r>
              <a:endParaRPr lang="en-US" sz="2400" kern="1200" dirty="0"/>
            </a:p>
          </p:txBody>
        </p:sp>
      </p:grpSp>
      <p:sp>
        <p:nvSpPr>
          <p:cNvPr id="9" name="AutoShape 4">
            <a:extLst>
              <a:ext uri="{FF2B5EF4-FFF2-40B4-BE49-F238E27FC236}">
                <a16:creationId xmlns:a16="http://schemas.microsoft.com/office/drawing/2014/main" id="{19D11191-D529-45EC-9E4C-4D85BC7B7655}"/>
              </a:ext>
            </a:extLst>
          </p:cNvPr>
          <p:cNvSpPr>
            <a:spLocks noChangeAspect="1" noChangeArrowheads="1"/>
          </p:cNvSpPr>
          <p:nvPr/>
        </p:nvSpPr>
        <p:spPr bwMode="auto">
          <a:xfrm flipV="1">
            <a:off x="3248024" y="957483"/>
            <a:ext cx="5522689" cy="6574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C9F78579-C7DA-4050-B903-AACF4CF064FE}"/>
              </a:ext>
            </a:extLst>
          </p:cNvPr>
          <p:cNvPicPr>
            <a:picLocks noChangeAspect="1"/>
          </p:cNvPicPr>
          <p:nvPr/>
        </p:nvPicPr>
        <p:blipFill>
          <a:blip r:embed="rId8"/>
          <a:stretch>
            <a:fillRect/>
          </a:stretch>
        </p:blipFill>
        <p:spPr>
          <a:xfrm>
            <a:off x="7539037" y="2554330"/>
            <a:ext cx="3910013" cy="2407045"/>
          </a:xfrm>
          <a:prstGeom prst="rect">
            <a:avLst/>
          </a:prstGeom>
        </p:spPr>
      </p:pic>
    </p:spTree>
    <p:extLst>
      <p:ext uri="{BB962C8B-B14F-4D97-AF65-F5344CB8AC3E}">
        <p14:creationId xmlns:p14="http://schemas.microsoft.com/office/powerpoint/2010/main" val="159029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3D2DC564-4AF9-4789-A274-D4A9C4A417CB}"/>
                                            </p:graphicEl>
                                          </p:spTgt>
                                        </p:tgtEl>
                                        <p:attrNameLst>
                                          <p:attrName>style.visibility</p:attrName>
                                        </p:attrNameLst>
                                      </p:cBhvr>
                                      <p:to>
                                        <p:strVal val="visible"/>
                                      </p:to>
                                    </p:set>
                                    <p:animEffect transition="in" filter="fade">
                                      <p:cBhvr>
                                        <p:cTn id="18" dur="500"/>
                                        <p:tgtEl>
                                          <p:spTgt spid="5">
                                            <p:graphicEl>
                                              <a:dgm id="{3D2DC564-4AF9-4789-A274-D4A9C4A417CB}"/>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677ECF55-BDD2-48A9-9882-B73D957E701A}"/>
                                            </p:graphicEl>
                                          </p:spTgt>
                                        </p:tgtEl>
                                        <p:attrNameLst>
                                          <p:attrName>style.visibility</p:attrName>
                                        </p:attrNameLst>
                                      </p:cBhvr>
                                      <p:to>
                                        <p:strVal val="visible"/>
                                      </p:to>
                                    </p:set>
                                    <p:animEffect transition="in" filter="fade">
                                      <p:cBhvr>
                                        <p:cTn id="21" dur="500"/>
                                        <p:tgtEl>
                                          <p:spTgt spid="5">
                                            <p:graphicEl>
                                              <a:dgm id="{677ECF55-BDD2-48A9-9882-B73D957E70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206FB2-603D-4CF8-8F3F-67BEF532C545}"/>
              </a:ext>
            </a:extLst>
          </p:cNvPr>
          <p:cNvPicPr>
            <a:picLocks noChangeAspect="1"/>
          </p:cNvPicPr>
          <p:nvPr/>
        </p:nvPicPr>
        <p:blipFill>
          <a:blip r:embed="rId2"/>
          <a:stretch>
            <a:fillRect/>
          </a:stretch>
        </p:blipFill>
        <p:spPr>
          <a:xfrm>
            <a:off x="0" y="0"/>
            <a:ext cx="12192000" cy="6844841"/>
          </a:xfrm>
          <a:prstGeom prst="rect">
            <a:avLst/>
          </a:prstGeom>
        </p:spPr>
      </p:pic>
      <p:graphicFrame>
        <p:nvGraphicFramePr>
          <p:cNvPr id="5" name="Diagram 4"/>
          <p:cNvGraphicFramePr/>
          <p:nvPr>
            <p:extLst>
              <p:ext uri="{D42A27DB-BD31-4B8C-83A1-F6EECF244321}">
                <p14:modId xmlns:p14="http://schemas.microsoft.com/office/powerpoint/2010/main" val="460351748"/>
              </p:ext>
            </p:extLst>
          </p:nvPr>
        </p:nvGraphicFramePr>
        <p:xfrm>
          <a:off x="1535676" y="927039"/>
          <a:ext cx="9513324" cy="5469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p:cNvGrpSpPr/>
          <p:nvPr/>
        </p:nvGrpSpPr>
        <p:grpSpPr>
          <a:xfrm>
            <a:off x="2450933" y="574919"/>
            <a:ext cx="7682809" cy="481393"/>
            <a:chOff x="434398" y="324641"/>
            <a:chExt cx="10954899" cy="501914"/>
          </a:xfrm>
        </p:grpSpPr>
        <p:sp>
          <p:nvSpPr>
            <p:cNvPr id="7" name="Rectangle 6"/>
            <p:cNvSpPr/>
            <p:nvPr/>
          </p:nvSpPr>
          <p:spPr>
            <a:xfrm>
              <a:off x="814685" y="334667"/>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ctr" defTabSz="1066800">
                <a:lnSpc>
                  <a:spcPct val="90000"/>
                </a:lnSpc>
                <a:spcBef>
                  <a:spcPct val="0"/>
                </a:spcBef>
                <a:spcAft>
                  <a:spcPct val="35000"/>
                </a:spcAft>
              </a:pPr>
              <a:r>
                <a:rPr lang="nl-NL" sz="2400" b="1" i="1" kern="1200" dirty="0"/>
                <a:t>a) Xây dựng con người Việt Nam phát triển toàn diện</a:t>
              </a:r>
              <a:endParaRPr lang="en-US" sz="2400" kern="1200" dirty="0"/>
            </a:p>
          </p:txBody>
        </p:sp>
      </p:grpSp>
    </p:spTree>
    <p:extLst>
      <p:ext uri="{BB962C8B-B14F-4D97-AF65-F5344CB8AC3E}">
        <p14:creationId xmlns:p14="http://schemas.microsoft.com/office/powerpoint/2010/main" val="168896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0" dur="500"/>
                                        <p:tgtEl>
                                          <p:spTgt spid="5">
                                            <p:graphicEl>
                                              <a:dgm id="{0C343591-F2AF-4DAC-AE7C-BFE0F12DD638}"/>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0C3BCD12-20E0-4044-B5C9-274B25E3B892}"/>
                                            </p:graphicEl>
                                          </p:spTgt>
                                        </p:tgtEl>
                                        <p:attrNameLst>
                                          <p:attrName>style.visibility</p:attrName>
                                        </p:attrNameLst>
                                      </p:cBhvr>
                                      <p:to>
                                        <p:strVal val="visible"/>
                                      </p:to>
                                    </p:set>
                                    <p:animEffect transition="in" filter="fade">
                                      <p:cBhvr>
                                        <p:cTn id="13" dur="500"/>
                                        <p:tgtEl>
                                          <p:spTgt spid="5">
                                            <p:graphicEl>
                                              <a:dgm id="{0C3BCD12-20E0-4044-B5C9-274B25E3B89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18" dur="500"/>
                                        <p:tgtEl>
                                          <p:spTgt spid="5">
                                            <p:graphicEl>
                                              <a:dgm id="{30D7A8A3-F16D-47DD-9FCB-FBD646C0948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8FCAF5-09E5-4C17-9285-A152AC1DBF81}"/>
                                            </p:graphicEl>
                                          </p:spTgt>
                                        </p:tgtEl>
                                        <p:attrNameLst>
                                          <p:attrName>style.visibility</p:attrName>
                                        </p:attrNameLst>
                                      </p:cBhvr>
                                      <p:to>
                                        <p:strVal val="visible"/>
                                      </p:to>
                                    </p:set>
                                    <p:animEffect transition="in" filter="fade">
                                      <p:cBhvr>
                                        <p:cTn id="21" dur="500"/>
                                        <p:tgtEl>
                                          <p:spTgt spid="5">
                                            <p:graphicEl>
                                              <a:dgm id="{F68FCAF5-09E5-4C17-9285-A152AC1DBF8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114B1FBE-A80C-42A8-B788-D5ED867D4BCE}"/>
                                            </p:graphicEl>
                                          </p:spTgt>
                                        </p:tgtEl>
                                        <p:attrNameLst>
                                          <p:attrName>style.visibility</p:attrName>
                                        </p:attrNameLst>
                                      </p:cBhvr>
                                      <p:to>
                                        <p:strVal val="visible"/>
                                      </p:to>
                                    </p:set>
                                    <p:animEffect transition="in" filter="fade">
                                      <p:cBhvr>
                                        <p:cTn id="26" dur="500"/>
                                        <p:tgtEl>
                                          <p:spTgt spid="5">
                                            <p:graphicEl>
                                              <a:dgm id="{114B1FBE-A80C-42A8-B788-D5ED867D4BCE}"/>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F2C72E4A-B77F-4AA1-9994-135D7DA81DF9}"/>
                                            </p:graphicEl>
                                          </p:spTgt>
                                        </p:tgtEl>
                                        <p:attrNameLst>
                                          <p:attrName>style.visibility</p:attrName>
                                        </p:attrNameLst>
                                      </p:cBhvr>
                                      <p:to>
                                        <p:strVal val="visible"/>
                                      </p:to>
                                    </p:set>
                                    <p:animEffect transition="in" filter="fade">
                                      <p:cBhvr>
                                        <p:cTn id="29" dur="500"/>
                                        <p:tgtEl>
                                          <p:spTgt spid="5">
                                            <p:graphicEl>
                                              <a:dgm id="{F2C72E4A-B77F-4AA1-9994-135D7DA81DF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91E62489-9CA5-4689-B46E-44A8F3DD900A}"/>
              </a:ext>
            </a:extLst>
          </p:cNvPr>
          <p:cNvGraphicFramePr/>
          <p:nvPr>
            <p:extLst>
              <p:ext uri="{D42A27DB-BD31-4B8C-83A1-F6EECF244321}">
                <p14:modId xmlns:p14="http://schemas.microsoft.com/office/powerpoint/2010/main" val="2786969757"/>
              </p:ext>
            </p:extLst>
          </p:nvPr>
        </p:nvGraphicFramePr>
        <p:xfrm>
          <a:off x="257175" y="323850"/>
          <a:ext cx="9410700" cy="6366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a:extLst>
              <a:ext uri="{FF2B5EF4-FFF2-40B4-BE49-F238E27FC236}">
                <a16:creationId xmlns:a16="http://schemas.microsoft.com/office/drawing/2014/main" id="{51100629-0C59-4563-AD23-72E583CDA2D8}"/>
              </a:ext>
            </a:extLst>
          </p:cNvPr>
          <p:cNvPicPr>
            <a:picLocks noChangeAspect="1"/>
          </p:cNvPicPr>
          <p:nvPr/>
        </p:nvPicPr>
        <p:blipFill>
          <a:blip r:embed="rId7"/>
          <a:stretch>
            <a:fillRect/>
          </a:stretch>
        </p:blipFill>
        <p:spPr>
          <a:xfrm>
            <a:off x="7772400" y="167216"/>
            <a:ext cx="4419600" cy="2976034"/>
          </a:xfrm>
          <a:prstGeom prst="rect">
            <a:avLst/>
          </a:prstGeom>
        </p:spPr>
      </p:pic>
      <p:pic>
        <p:nvPicPr>
          <p:cNvPr id="2050" name="Picture 2" descr="Ngày hội tư vấn xét tuyển ĐH-CĐ năm 2021 với chủ đề“Cùng bạn quyết định  tương lai”">
            <a:extLst>
              <a:ext uri="{FF2B5EF4-FFF2-40B4-BE49-F238E27FC236}">
                <a16:creationId xmlns:a16="http://schemas.microsoft.com/office/drawing/2014/main" id="{C65574D9-5EF9-49AB-9F37-EBAD9998C4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72400" y="3507317"/>
            <a:ext cx="4419600"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1828" y="673586"/>
            <a:ext cx="7620000" cy="4200525"/>
          </a:xfrm>
          <a:prstGeom prst="rect">
            <a:avLst/>
          </a:prstGeom>
        </p:spPr>
      </p:pic>
      <p:sp>
        <p:nvSpPr>
          <p:cNvPr id="3" name="Rectangle 2"/>
          <p:cNvSpPr/>
          <p:nvPr/>
        </p:nvSpPr>
        <p:spPr>
          <a:xfrm>
            <a:off x="8178907" y="718522"/>
            <a:ext cx="3122446" cy="2308324"/>
          </a:xfrm>
          <a:prstGeom prst="rect">
            <a:avLst/>
          </a:prstGeom>
        </p:spPr>
        <p:txBody>
          <a:bodyPr wrap="square">
            <a:spAutoFit/>
          </a:bodyPr>
          <a:lstStyle/>
          <a:p>
            <a:pPr algn="just"/>
            <a:r>
              <a:rPr lang="vi-VN" sz="2400" dirty="0"/>
              <a:t>Tục cà răng: Khi trẻ em S’tiêng từ 15 tuổi trở lên là lúc đã mọc hết răng thì bắt đầu tiến hành nghi lễ cà răng.</a:t>
            </a:r>
            <a:endParaRPr lang="en-US" sz="2400" dirty="0"/>
          </a:p>
        </p:txBody>
      </p:sp>
      <p:sp>
        <p:nvSpPr>
          <p:cNvPr id="4" name="Rectangle 3"/>
          <p:cNvSpPr/>
          <p:nvPr/>
        </p:nvSpPr>
        <p:spPr>
          <a:xfrm>
            <a:off x="8064930" y="3429000"/>
            <a:ext cx="3122446" cy="2677656"/>
          </a:xfrm>
          <a:prstGeom prst="rect">
            <a:avLst/>
          </a:prstGeom>
        </p:spPr>
        <p:txBody>
          <a:bodyPr wrap="square">
            <a:spAutoFit/>
          </a:bodyPr>
          <a:lstStyle/>
          <a:p>
            <a:pPr algn="just"/>
            <a:r>
              <a:rPr lang="en-US" sz="2400" dirty="0" err="1"/>
              <a:t>Tục</a:t>
            </a:r>
            <a:r>
              <a:rPr lang="en-US" sz="2400" dirty="0"/>
              <a:t> </a:t>
            </a:r>
            <a:r>
              <a:rPr lang="en-US" sz="2400" dirty="0" err="1"/>
              <a:t>căng</a:t>
            </a:r>
            <a:r>
              <a:rPr lang="en-US" sz="2400" dirty="0"/>
              <a:t> tai: </a:t>
            </a:r>
            <a:r>
              <a:rPr lang="en-US" sz="2400" dirty="0" err="1"/>
              <a:t>Căng</a:t>
            </a:r>
            <a:r>
              <a:rPr lang="en-US" sz="2400" dirty="0"/>
              <a:t> tai </a:t>
            </a:r>
            <a:r>
              <a:rPr lang="en-US" sz="2400" dirty="0" err="1"/>
              <a:t>chủ</a:t>
            </a:r>
            <a:r>
              <a:rPr lang="en-US" sz="2400" dirty="0"/>
              <a:t> </a:t>
            </a:r>
            <a:r>
              <a:rPr lang="en-US" sz="2400" dirty="0" err="1"/>
              <a:t>yếu</a:t>
            </a:r>
            <a:r>
              <a:rPr lang="en-US" sz="2400" dirty="0"/>
              <a:t> </a:t>
            </a:r>
            <a:r>
              <a:rPr lang="en-US" sz="2400" dirty="0" err="1"/>
              <a:t>thực</a:t>
            </a:r>
            <a:r>
              <a:rPr lang="en-US" sz="2400" dirty="0"/>
              <a:t> </a:t>
            </a:r>
            <a:r>
              <a:rPr lang="en-US" sz="2400" dirty="0" err="1"/>
              <a:t>hiện</a:t>
            </a:r>
            <a:r>
              <a:rPr lang="en-US" sz="2400" dirty="0"/>
              <a:t> </a:t>
            </a:r>
            <a:r>
              <a:rPr lang="en-US" sz="2400" dirty="0" err="1"/>
              <a:t>đối</a:t>
            </a:r>
            <a:r>
              <a:rPr lang="en-US" sz="2400" dirty="0"/>
              <a:t> </a:t>
            </a:r>
            <a:r>
              <a:rPr lang="en-US" sz="2400" dirty="0" err="1"/>
              <a:t>với</a:t>
            </a:r>
            <a:r>
              <a:rPr lang="en-US" sz="2400" dirty="0"/>
              <a:t> </a:t>
            </a:r>
            <a:r>
              <a:rPr lang="en-US" sz="2400" dirty="0" err="1"/>
              <a:t>phụ</a:t>
            </a:r>
            <a:r>
              <a:rPr lang="en-US" sz="2400" dirty="0"/>
              <a:t> </a:t>
            </a:r>
            <a:r>
              <a:rPr lang="en-US" sz="2400" dirty="0" err="1"/>
              <a:t>nữ</a:t>
            </a:r>
            <a:r>
              <a:rPr lang="en-US" sz="2400" dirty="0"/>
              <a:t> </a:t>
            </a:r>
            <a:r>
              <a:rPr lang="en-US" sz="2400" dirty="0" err="1"/>
              <a:t>S’tiêng</a:t>
            </a:r>
            <a:r>
              <a:rPr lang="en-US" sz="2400" dirty="0"/>
              <a:t>. </a:t>
            </a:r>
            <a:r>
              <a:rPr lang="en-US" sz="2400" dirty="0" err="1"/>
              <a:t>Khi</a:t>
            </a:r>
            <a:r>
              <a:rPr lang="en-US" sz="2400" dirty="0"/>
              <a:t> </a:t>
            </a:r>
            <a:r>
              <a:rPr lang="en-US" sz="2400" dirty="0" err="1"/>
              <a:t>đứa</a:t>
            </a:r>
            <a:r>
              <a:rPr lang="en-US" sz="2400" dirty="0"/>
              <a:t> </a:t>
            </a:r>
            <a:r>
              <a:rPr lang="en-US" sz="2400" dirty="0" err="1"/>
              <a:t>trẻ</a:t>
            </a:r>
            <a:r>
              <a:rPr lang="en-US" sz="2400" dirty="0"/>
              <a:t> </a:t>
            </a:r>
            <a:r>
              <a:rPr lang="en-US" sz="2400" dirty="0" err="1"/>
              <a:t>tầm</a:t>
            </a:r>
            <a:r>
              <a:rPr lang="en-US" sz="2400" dirty="0"/>
              <a:t> 5 </a:t>
            </a:r>
            <a:r>
              <a:rPr lang="en-US" sz="2400" dirty="0" err="1"/>
              <a:t>đến</a:t>
            </a:r>
            <a:r>
              <a:rPr lang="en-US" sz="2400" dirty="0"/>
              <a:t> 6 </a:t>
            </a:r>
            <a:r>
              <a:rPr lang="en-US" sz="2400" dirty="0" err="1"/>
              <a:t>tuổi</a:t>
            </a:r>
            <a:r>
              <a:rPr lang="en-US" sz="2400" dirty="0"/>
              <a:t> </a:t>
            </a:r>
            <a:r>
              <a:rPr lang="en-US" sz="2400" dirty="0" err="1"/>
              <a:t>là</a:t>
            </a:r>
            <a:r>
              <a:rPr lang="en-US" sz="2400" dirty="0"/>
              <a:t> </a:t>
            </a:r>
            <a:r>
              <a:rPr lang="en-US" sz="2400" dirty="0" err="1"/>
              <a:t>thời</a:t>
            </a:r>
            <a:r>
              <a:rPr lang="en-US" sz="2400" dirty="0"/>
              <a:t> </a:t>
            </a:r>
            <a:r>
              <a:rPr lang="en-US" sz="2400" dirty="0" err="1"/>
              <a:t>điểm</a:t>
            </a:r>
            <a:r>
              <a:rPr lang="en-US" sz="2400" dirty="0"/>
              <a:t> </a:t>
            </a:r>
            <a:r>
              <a:rPr lang="en-US" sz="2400" dirty="0" err="1"/>
              <a:t>tiến</a:t>
            </a:r>
            <a:r>
              <a:rPr lang="en-US" sz="2400" dirty="0"/>
              <a:t> </a:t>
            </a:r>
            <a:r>
              <a:rPr lang="en-US" sz="2400" dirty="0" err="1"/>
              <a:t>hành</a:t>
            </a:r>
            <a:r>
              <a:rPr lang="en-US" sz="2400" dirty="0"/>
              <a:t> </a:t>
            </a:r>
            <a:r>
              <a:rPr lang="en-US" sz="2400" dirty="0" err="1"/>
              <a:t>căng</a:t>
            </a:r>
            <a:r>
              <a:rPr lang="en-US" sz="2400" dirty="0"/>
              <a:t> tai </a:t>
            </a:r>
            <a:r>
              <a:rPr lang="en-US" sz="2400" dirty="0" err="1"/>
              <a:t>thuận</a:t>
            </a:r>
            <a:r>
              <a:rPr lang="en-US" sz="2400" dirty="0"/>
              <a:t> </a:t>
            </a:r>
            <a:r>
              <a:rPr lang="en-US" sz="2400" dirty="0" err="1"/>
              <a:t>lợi</a:t>
            </a:r>
            <a:r>
              <a:rPr lang="en-US" sz="2400" dirty="0"/>
              <a:t> </a:t>
            </a:r>
            <a:r>
              <a:rPr lang="en-US" sz="2400" dirty="0" err="1"/>
              <a:t>nhất</a:t>
            </a:r>
            <a:endParaRPr lang="en-US" sz="2400" dirty="0"/>
          </a:p>
        </p:txBody>
      </p:sp>
    </p:spTree>
    <p:extLst>
      <p:ext uri="{BB962C8B-B14F-4D97-AF65-F5344CB8AC3E}">
        <p14:creationId xmlns:p14="http://schemas.microsoft.com/office/powerpoint/2010/main" val="37369608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1477" y="0"/>
            <a:ext cx="7671662" cy="5873858"/>
          </a:xfrm>
          <a:prstGeom prst="rect">
            <a:avLst/>
          </a:prstGeom>
        </p:spPr>
      </p:pic>
      <p:sp>
        <p:nvSpPr>
          <p:cNvPr id="7" name="Rectangle 6"/>
          <p:cNvSpPr/>
          <p:nvPr/>
        </p:nvSpPr>
        <p:spPr>
          <a:xfrm>
            <a:off x="8167605" y="119589"/>
            <a:ext cx="3735091" cy="6740307"/>
          </a:xfrm>
          <a:prstGeom prst="rect">
            <a:avLst/>
          </a:prstGeom>
        </p:spPr>
        <p:txBody>
          <a:bodyPr wrap="square">
            <a:spAutoFit/>
          </a:bodyPr>
          <a:lstStyle/>
          <a:p>
            <a:pPr algn="just"/>
            <a:r>
              <a:rPr lang="vi-VN" sz="2400" b="1" dirty="0"/>
              <a:t>Chỉ tổ chức đám cưới vào 2 ngày trong tháng là mùng 2 và 16 âm lịch; </a:t>
            </a:r>
            <a:r>
              <a:rPr lang="vi-VN" sz="2400" b="1" dirty="0">
                <a:solidFill>
                  <a:srgbClr val="3F4D5D"/>
                </a:solidFill>
              </a:rPr>
              <a:t>không tổ chức đón dâu 2 lần, loa đài phục vụ đám cưới phải nghỉ trước 22 giờ để đảm bảo trật tự khu phố, tránh ô nhiễm tiếng ồn tới khu dân cư. Không ăn uống linh đình. Không hút thuốc lá. Không sử dụng nhạc sống. Không sân khấu đèn nhảy. Không sử dụng loa có công suất lớn, không được đánh bạc.</a:t>
            </a:r>
            <a:endParaRPr lang="en-US" sz="2400" b="1" dirty="0"/>
          </a:p>
        </p:txBody>
      </p:sp>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2820" y="0"/>
            <a:ext cx="9236990" cy="6214820"/>
          </a:xfrm>
          <a:prstGeom prst="rect">
            <a:avLst/>
          </a:prstGeom>
        </p:spPr>
      </p:pic>
      <p:sp>
        <p:nvSpPr>
          <p:cNvPr id="3" name="Rectangle 2"/>
          <p:cNvSpPr/>
          <p:nvPr/>
        </p:nvSpPr>
        <p:spPr>
          <a:xfrm>
            <a:off x="3184462" y="6387929"/>
            <a:ext cx="5141151" cy="369332"/>
          </a:xfrm>
          <a:prstGeom prst="rect">
            <a:avLst/>
          </a:prstGeom>
        </p:spPr>
        <p:txBody>
          <a:bodyPr wrap="none">
            <a:spAutoFit/>
          </a:bodyPr>
          <a:lstStyle/>
          <a:p>
            <a:r>
              <a:rPr lang="vi-VN" b="1" dirty="0">
                <a:solidFill>
                  <a:srgbClr val="3F4D5D"/>
                </a:solidFill>
              </a:rPr>
              <a:t>Phú Quý, Bình Thuận: Nơi không có cưới xin</a:t>
            </a:r>
            <a:endParaRPr lang="en-US" dirty="0"/>
          </a:p>
        </p:txBody>
      </p:sp>
    </p:spTree>
    <p:extLst>
      <p:ext uri="{BB962C8B-B14F-4D97-AF65-F5344CB8AC3E}">
        <p14:creationId xmlns:p14="http://schemas.microsoft.com/office/powerpoint/2010/main" val="363909276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206FB2-603D-4CF8-8F3F-67BEF532C545}"/>
              </a:ext>
            </a:extLst>
          </p:cNvPr>
          <p:cNvPicPr>
            <a:picLocks noChangeAspect="1"/>
          </p:cNvPicPr>
          <p:nvPr/>
        </p:nvPicPr>
        <p:blipFill>
          <a:blip r:embed="rId2"/>
          <a:stretch>
            <a:fillRect/>
          </a:stretch>
        </p:blipFill>
        <p:spPr>
          <a:xfrm>
            <a:off x="0" y="0"/>
            <a:ext cx="12192000" cy="6844841"/>
          </a:xfrm>
          <a:prstGeom prst="rect">
            <a:avLst/>
          </a:prstGeom>
        </p:spPr>
      </p:pic>
      <p:graphicFrame>
        <p:nvGraphicFramePr>
          <p:cNvPr id="5" name="Diagram 4"/>
          <p:cNvGraphicFramePr/>
          <p:nvPr>
            <p:extLst>
              <p:ext uri="{D42A27DB-BD31-4B8C-83A1-F6EECF244321}">
                <p14:modId xmlns:p14="http://schemas.microsoft.com/office/powerpoint/2010/main" val="2733571976"/>
              </p:ext>
            </p:extLst>
          </p:nvPr>
        </p:nvGraphicFramePr>
        <p:xfrm>
          <a:off x="1535676" y="927039"/>
          <a:ext cx="9513324" cy="5469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8">
            <a:extLst>
              <a:ext uri="{FF2B5EF4-FFF2-40B4-BE49-F238E27FC236}">
                <a16:creationId xmlns:a16="http://schemas.microsoft.com/office/drawing/2014/main" id="{77B211FF-66F6-4E08-A70D-D67E6B6173AF}"/>
              </a:ext>
            </a:extLst>
          </p:cNvPr>
          <p:cNvSpPr/>
          <p:nvPr/>
        </p:nvSpPr>
        <p:spPr>
          <a:xfrm>
            <a:off x="2912456" y="32209"/>
            <a:ext cx="6970370" cy="523220"/>
          </a:xfrm>
          <a:prstGeom prst="rect">
            <a:avLst/>
          </a:prstGeom>
          <a:solidFill>
            <a:srgbClr val="FD2185"/>
          </a:solidFill>
        </p:spPr>
        <p:txBody>
          <a:bodyPr wrap="none">
            <a:spAutoFit/>
          </a:bodyPr>
          <a:lstStyle/>
          <a:p>
            <a:pPr fontAlgn="base"/>
            <a:r>
              <a:rPr lang="nl-NL" sz="2800" b="1" i="1" dirty="0">
                <a:solidFill>
                  <a:schemeClr val="bg1"/>
                </a:solidFill>
              </a:rPr>
              <a:t>c) Xây dựng văn hóa trong chính trị và kinh tế</a:t>
            </a:r>
            <a:endParaRPr lang="en-US" sz="2800" dirty="0">
              <a:solidFill>
                <a:schemeClr val="bg1"/>
              </a:solidFill>
            </a:endParaRPr>
          </a:p>
        </p:txBody>
      </p:sp>
    </p:spTree>
    <p:extLst>
      <p:ext uri="{BB962C8B-B14F-4D97-AF65-F5344CB8AC3E}">
        <p14:creationId xmlns:p14="http://schemas.microsoft.com/office/powerpoint/2010/main" val="77189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0" dur="500"/>
                                        <p:tgtEl>
                                          <p:spTgt spid="5">
                                            <p:graphicEl>
                                              <a:dgm id="{0C343591-F2AF-4DAC-AE7C-BFE0F12DD638}"/>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0C3BCD12-20E0-4044-B5C9-274B25E3B892}"/>
                                            </p:graphicEl>
                                          </p:spTgt>
                                        </p:tgtEl>
                                        <p:attrNameLst>
                                          <p:attrName>style.visibility</p:attrName>
                                        </p:attrNameLst>
                                      </p:cBhvr>
                                      <p:to>
                                        <p:strVal val="visible"/>
                                      </p:to>
                                    </p:set>
                                    <p:animEffect transition="in" filter="fade">
                                      <p:cBhvr>
                                        <p:cTn id="13" dur="500"/>
                                        <p:tgtEl>
                                          <p:spTgt spid="5">
                                            <p:graphicEl>
                                              <a:dgm id="{0C3BCD12-20E0-4044-B5C9-274B25E3B89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18" dur="500"/>
                                        <p:tgtEl>
                                          <p:spTgt spid="5">
                                            <p:graphicEl>
                                              <a:dgm id="{30D7A8A3-F16D-47DD-9FCB-FBD646C0948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8FCAF5-09E5-4C17-9285-A152AC1DBF81}"/>
                                            </p:graphicEl>
                                          </p:spTgt>
                                        </p:tgtEl>
                                        <p:attrNameLst>
                                          <p:attrName>style.visibility</p:attrName>
                                        </p:attrNameLst>
                                      </p:cBhvr>
                                      <p:to>
                                        <p:strVal val="visible"/>
                                      </p:to>
                                    </p:set>
                                    <p:animEffect transition="in" filter="fade">
                                      <p:cBhvr>
                                        <p:cTn id="21" dur="500"/>
                                        <p:tgtEl>
                                          <p:spTgt spid="5">
                                            <p:graphicEl>
                                              <a:dgm id="{F68FCAF5-09E5-4C17-9285-A152AC1DBF8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114B1FBE-A80C-42A8-B788-D5ED867D4BCE}"/>
                                            </p:graphicEl>
                                          </p:spTgt>
                                        </p:tgtEl>
                                        <p:attrNameLst>
                                          <p:attrName>style.visibility</p:attrName>
                                        </p:attrNameLst>
                                      </p:cBhvr>
                                      <p:to>
                                        <p:strVal val="visible"/>
                                      </p:to>
                                    </p:set>
                                    <p:animEffect transition="in" filter="fade">
                                      <p:cBhvr>
                                        <p:cTn id="26" dur="500"/>
                                        <p:tgtEl>
                                          <p:spTgt spid="5">
                                            <p:graphicEl>
                                              <a:dgm id="{114B1FBE-A80C-42A8-B788-D5ED867D4BCE}"/>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F2C72E4A-B77F-4AA1-9994-135D7DA81DF9}"/>
                                            </p:graphicEl>
                                          </p:spTgt>
                                        </p:tgtEl>
                                        <p:attrNameLst>
                                          <p:attrName>style.visibility</p:attrName>
                                        </p:attrNameLst>
                                      </p:cBhvr>
                                      <p:to>
                                        <p:strVal val="visible"/>
                                      </p:to>
                                    </p:set>
                                    <p:animEffect transition="in" filter="fade">
                                      <p:cBhvr>
                                        <p:cTn id="29" dur="500"/>
                                        <p:tgtEl>
                                          <p:spTgt spid="5">
                                            <p:graphicEl>
                                              <a:dgm id="{F2C72E4A-B77F-4AA1-9994-135D7DA81DF9}"/>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5D2ED9B-7CF0-4FC9-ADF0-87EC7FE5DF7E}"/>
                                            </p:graphicEl>
                                          </p:spTgt>
                                        </p:tgtEl>
                                        <p:attrNameLst>
                                          <p:attrName>style.visibility</p:attrName>
                                        </p:attrNameLst>
                                      </p:cBhvr>
                                      <p:to>
                                        <p:strVal val="visible"/>
                                      </p:to>
                                    </p:set>
                                    <p:animEffect transition="in" filter="fade">
                                      <p:cBhvr>
                                        <p:cTn id="34" dur="500"/>
                                        <p:tgtEl>
                                          <p:spTgt spid="5">
                                            <p:graphicEl>
                                              <a:dgm id="{F5D2ED9B-7CF0-4FC9-ADF0-87EC7FE5DF7E}"/>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F7E685CF-FFC9-425F-A23E-BC04F5C8D1F3}"/>
                                            </p:graphicEl>
                                          </p:spTgt>
                                        </p:tgtEl>
                                        <p:attrNameLst>
                                          <p:attrName>style.visibility</p:attrName>
                                        </p:attrNameLst>
                                      </p:cBhvr>
                                      <p:to>
                                        <p:strVal val="visible"/>
                                      </p:to>
                                    </p:set>
                                    <p:animEffect transition="in" filter="fade">
                                      <p:cBhvr>
                                        <p:cTn id="37" dur="500"/>
                                        <p:tgtEl>
                                          <p:spTgt spid="5">
                                            <p:graphicEl>
                                              <a:dgm id="{F7E685CF-FFC9-425F-A23E-BC04F5C8D1F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B3513A39-3564-4DB2-ADF7-C07E99768861}"/>
              </a:ext>
            </a:extLst>
          </p:cNvPr>
          <p:cNvSpPr/>
          <p:nvPr/>
        </p:nvSpPr>
        <p:spPr>
          <a:xfrm>
            <a:off x="3574673" y="3070333"/>
            <a:ext cx="985005" cy="848712"/>
          </a:xfrm>
          <a:prstGeom prst="hexagon">
            <a:avLst>
              <a:gd name="adj" fmla="val 28900"/>
              <a:gd name="vf" fmla="val 11547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Hexagon 5">
            <a:extLst>
              <a:ext uri="{FF2B5EF4-FFF2-40B4-BE49-F238E27FC236}">
                <a16:creationId xmlns:a16="http://schemas.microsoft.com/office/drawing/2014/main" id="{44E26D7A-B8E4-4129-94AB-F41860391F79}"/>
              </a:ext>
            </a:extLst>
          </p:cNvPr>
          <p:cNvSpPr/>
          <p:nvPr/>
        </p:nvSpPr>
        <p:spPr>
          <a:xfrm>
            <a:off x="5470148" y="1918794"/>
            <a:ext cx="985005" cy="848712"/>
          </a:xfrm>
          <a:prstGeom prst="hexagon">
            <a:avLst>
              <a:gd name="adj" fmla="val 28900"/>
              <a:gd name="vf" fmla="val 11547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graphicFrame>
        <p:nvGraphicFramePr>
          <p:cNvPr id="5" name="Diagram 4">
            <a:extLst>
              <a:ext uri="{FF2B5EF4-FFF2-40B4-BE49-F238E27FC236}">
                <a16:creationId xmlns:a16="http://schemas.microsoft.com/office/drawing/2014/main" id="{91E62489-9CA5-4689-B46E-44A8F3DD900A}"/>
              </a:ext>
            </a:extLst>
          </p:cNvPr>
          <p:cNvGraphicFramePr/>
          <p:nvPr>
            <p:extLst>
              <p:ext uri="{D42A27DB-BD31-4B8C-83A1-F6EECF244321}">
                <p14:modId xmlns:p14="http://schemas.microsoft.com/office/powerpoint/2010/main" val="3461609973"/>
              </p:ext>
            </p:extLst>
          </p:nvPr>
        </p:nvGraphicFramePr>
        <p:xfrm>
          <a:off x="1057619" y="0"/>
          <a:ext cx="11578727" cy="6724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91892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6DBEABA-CA09-4696-A887-D4976F103AC5}"/>
              </a:ext>
            </a:extLst>
          </p:cNvPr>
          <p:cNvGraphicFramePr/>
          <p:nvPr>
            <p:extLst>
              <p:ext uri="{D42A27DB-BD31-4B8C-83A1-F6EECF244321}">
                <p14:modId xmlns:p14="http://schemas.microsoft.com/office/powerpoint/2010/main" val="4186014575"/>
              </p:ext>
            </p:extLst>
          </p:nvPr>
        </p:nvGraphicFramePr>
        <p:xfrm>
          <a:off x="-26988" y="66676"/>
          <a:ext cx="12245976" cy="6791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25045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191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 name="Diagram 9">
            <a:extLst>
              <a:ext uri="{FF2B5EF4-FFF2-40B4-BE49-F238E27FC236}">
                <a16:creationId xmlns:a16="http://schemas.microsoft.com/office/drawing/2014/main" id="{502C6988-E545-4C9A-8958-5832C92D4B12}"/>
              </a:ext>
            </a:extLst>
          </p:cNvPr>
          <p:cNvGraphicFramePr/>
          <p:nvPr>
            <p:extLst>
              <p:ext uri="{D42A27DB-BD31-4B8C-83A1-F6EECF244321}">
                <p14:modId xmlns:p14="http://schemas.microsoft.com/office/powerpoint/2010/main" val="31882803"/>
              </p:ext>
            </p:extLst>
          </p:nvPr>
        </p:nvGraphicFramePr>
        <p:xfrm>
          <a:off x="85725" y="0"/>
          <a:ext cx="11639549" cy="6753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489081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6521</TotalTime>
  <Words>5632</Words>
  <Application>Microsoft Office PowerPoint</Application>
  <PresentationFormat>Widescreen</PresentationFormat>
  <Paragraphs>272</Paragraphs>
  <Slides>70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70</vt:i4>
      </vt:variant>
    </vt:vector>
  </HeadingPairs>
  <TitlesOfParts>
    <vt:vector size="76" baseType="lpstr">
      <vt:lpstr>.VnTime</vt:lpstr>
      <vt:lpstr>Arial</vt:lpstr>
      <vt:lpstr>Calibri</vt:lpstr>
      <vt:lpstr>Calibri Light</vt:lpstr>
      <vt:lpstr>Times New Roman</vt:lpstr>
      <vt:lpstr>Office Theme</vt:lpstr>
      <vt:lpstr>Bài 4: PHÁT TRIỂN KINH TẾ, XÃ HỘI, VĂN HÓA, CON NGƯỜI Ở VIỆT NAM</vt:lpstr>
      <vt:lpstr>PowerPoint Presentation</vt:lpstr>
      <vt:lpstr>PowerPoint Presentation</vt:lpstr>
      <vt:lpstr>1. Chủ trương phát triển kinh tế, xã hội</vt:lpstr>
      <vt:lpstr>1. Chủ trương phát triển kinh tế, xã hội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 GIẢI PHÁP PHÁT TRIỂN KINH TẾ, XÃ HỘI, VĂN HÓA, CON NGƯỜI Ở VIỆT NAM HIỆN NAY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Tiếp tục thống nhất nhận thức về nền kinh tế thị trường định hướng xã hội chủ nghĩa</vt:lpstr>
      <vt:lpstr>PowerPoint Presentation</vt:lpstr>
      <vt:lpstr>PowerPoint Presentation</vt:lpstr>
      <vt:lpstr>PowerPoint Presentation</vt:lpstr>
      <vt:lpstr>PowerPoint Presentation</vt:lpstr>
      <vt:lpstr>PowerPoint Presentation</vt:lpstr>
      <vt:lpstr>PowerPoint Presentation</vt:lpstr>
      <vt:lpstr>2. Nội dung phát triển văn hóa,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huyen dinh</cp:lastModifiedBy>
  <cp:revision>313</cp:revision>
  <dcterms:created xsi:type="dcterms:W3CDTF">2019-08-29T03:16:30Z</dcterms:created>
  <dcterms:modified xsi:type="dcterms:W3CDTF">2021-09-07T10:46:35Z</dcterms:modified>
</cp:coreProperties>
</file>