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7" r:id="rId4"/>
    <p:sldId id="306" r:id="rId5"/>
    <p:sldId id="307" r:id="rId6"/>
    <p:sldId id="258" r:id="rId7"/>
    <p:sldId id="313" r:id="rId8"/>
    <p:sldId id="311" r:id="rId9"/>
    <p:sldId id="312" r:id="rId10"/>
    <p:sldId id="314" r:id="rId11"/>
    <p:sldId id="303" r:id="rId12"/>
    <p:sldId id="259" r:id="rId13"/>
    <p:sldId id="316" r:id="rId14"/>
    <p:sldId id="315" r:id="rId15"/>
    <p:sldId id="310" r:id="rId16"/>
    <p:sldId id="317" r:id="rId17"/>
    <p:sldId id="275" r:id="rId18"/>
    <p:sldId id="318" r:id="rId19"/>
    <p:sldId id="319" r:id="rId20"/>
    <p:sldId id="265" r:id="rId21"/>
    <p:sldId id="266" r:id="rId22"/>
    <p:sldId id="267" r:id="rId23"/>
    <p:sldId id="268" r:id="rId24"/>
    <p:sldId id="289" r:id="rId25"/>
    <p:sldId id="269" r:id="rId26"/>
    <p:sldId id="304" r:id="rId27"/>
    <p:sldId id="320" r:id="rId28"/>
    <p:sldId id="305" r:id="rId29"/>
    <p:sldId id="270" r:id="rId30"/>
    <p:sldId id="321" r:id="rId31"/>
    <p:sldId id="292" r:id="rId32"/>
    <p:sldId id="322" r:id="rId33"/>
    <p:sldId id="293" r:id="rId34"/>
    <p:sldId id="276" r:id="rId35"/>
    <p:sldId id="323" r:id="rId36"/>
    <p:sldId id="324" r:id="rId37"/>
    <p:sldId id="294" r:id="rId38"/>
    <p:sldId id="278" r:id="rId39"/>
    <p:sldId id="325" r:id="rId40"/>
    <p:sldId id="279" r:id="rId41"/>
    <p:sldId id="28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en dinh" initials="hd" lastIdx="1" clrIdx="0">
    <p:extLst>
      <p:ext uri="{19B8F6BF-5375-455C-9EA6-DF929625EA0E}">
        <p15:presenceInfo xmlns:p15="http://schemas.microsoft.com/office/powerpoint/2012/main" userId="a46b8d5667b8d04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9479C"/>
    <a:srgbClr val="F781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png"/></Relationships>
</file>

<file path=ppt/diagrams/_rels/data1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_rels/data2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image" Target="../media/image45.png"/></Relationships>
</file>

<file path=ppt/diagrams/_rels/data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47.png"/></Relationships>
</file>

<file path=ppt/diagrams/_rels/drawing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png"/></Relationships>
</file>

<file path=ppt/diagrams/_rels/drawing1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_rels/drawing2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image" Target="../media/image45.png"/></Relationships>
</file>

<file path=ppt/diagrams/_rels/drawing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4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59AFB0-3060-4FFA-BFBE-7564BF561C49}"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B5CE1A4-6B3A-4B44-B906-F98DAC8A9C60}">
      <dgm:prSet phldrT="[Text]"/>
      <dgm:spPr>
        <a:solidFill>
          <a:srgbClr val="00B050"/>
        </a:solidFill>
      </dgm:spPr>
      <dgm:t>
        <a:bodyPr/>
        <a:lstStyle/>
        <a:p>
          <a:r>
            <a:rPr lang="en-US" dirty="0" err="1"/>
            <a:t>Nội</a:t>
          </a:r>
          <a:r>
            <a:rPr lang="en-US" dirty="0"/>
            <a:t> dung</a:t>
          </a:r>
        </a:p>
      </dgm:t>
    </dgm:pt>
    <dgm:pt modelId="{3435B86E-563E-43CD-8C40-1B9F801547C8}" type="parTrans" cxnId="{8C4BFE9A-66A1-448E-8C08-82B67CD68F26}">
      <dgm:prSet/>
      <dgm:spPr/>
      <dgm:t>
        <a:bodyPr/>
        <a:lstStyle/>
        <a:p>
          <a:endParaRPr lang="en-US"/>
        </a:p>
      </dgm:t>
    </dgm:pt>
    <dgm:pt modelId="{95D6C37E-FAB2-42A5-83CF-7C0BA911DB9B}" type="sibTrans" cxnId="{8C4BFE9A-66A1-448E-8C08-82B67CD68F26}">
      <dgm:prSet/>
      <dgm:spPr/>
      <dgm:t>
        <a:bodyPr/>
        <a:lstStyle/>
        <a:p>
          <a:endParaRPr lang="en-US"/>
        </a:p>
      </dgm:t>
    </dgm:pt>
    <dgm:pt modelId="{565B54C0-9F97-4D51-A241-2EE0E30636CC}">
      <dgm:prSet phldrT="[Text]"/>
      <dgm:spPr/>
      <dgm:t>
        <a:bodyPr/>
        <a:lstStyle/>
        <a:p>
          <a:pPr>
            <a:buNone/>
          </a:pPr>
          <a:r>
            <a:rPr lang="nl-NL" b="1" i="1" dirty="0">
              <a:solidFill>
                <a:srgbClr val="0000FF"/>
              </a:solidFill>
            </a:rPr>
            <a:t>I. Đặc trưng của chủ nghĩa xã hội ở Việt Nam</a:t>
          </a:r>
          <a:endParaRPr lang="en-US" dirty="0"/>
        </a:p>
      </dgm:t>
    </dgm:pt>
    <dgm:pt modelId="{EC22E183-2DFA-4816-9E9F-DC94198E32A8}" type="parTrans" cxnId="{EC02ACFA-BBA2-48F4-A203-8D99725A23BF}">
      <dgm:prSet/>
      <dgm:spPr/>
      <dgm:t>
        <a:bodyPr/>
        <a:lstStyle/>
        <a:p>
          <a:endParaRPr lang="en-US"/>
        </a:p>
      </dgm:t>
    </dgm:pt>
    <dgm:pt modelId="{E1B648E6-ECCB-4982-B2F7-A9772FB3C3BE}" type="sibTrans" cxnId="{EC02ACFA-BBA2-48F4-A203-8D99725A23BF}">
      <dgm:prSet/>
      <dgm:spPr/>
      <dgm:t>
        <a:bodyPr/>
        <a:lstStyle/>
        <a:p>
          <a:endParaRPr lang="en-US"/>
        </a:p>
      </dgm:t>
    </dgm:pt>
    <dgm:pt modelId="{FE26851B-5535-4897-82A7-A7F5F87ACC8A}">
      <dgm:prSet phldrT="[Text]"/>
      <dgm:spPr/>
      <dgm:t>
        <a:bodyPr/>
        <a:lstStyle/>
        <a:p>
          <a:pPr>
            <a:buNone/>
          </a:pPr>
          <a:r>
            <a:rPr lang="nl-NL" b="1" dirty="0">
              <a:solidFill>
                <a:srgbClr val="0000FF"/>
              </a:solidFill>
            </a:rPr>
            <a:t>II. Phương hướng xây dựng xã hội xã hội chủ nghĩa ở Việt Nam </a:t>
          </a:r>
          <a:endParaRPr lang="en-US" dirty="0"/>
        </a:p>
      </dgm:t>
    </dgm:pt>
    <dgm:pt modelId="{0536FE1E-4BD4-471B-A1A2-B38D895AC03A}" type="parTrans" cxnId="{ED444C52-9B44-48CA-A1BD-9D26F99B1DAC}">
      <dgm:prSet/>
      <dgm:spPr/>
      <dgm:t>
        <a:bodyPr/>
        <a:lstStyle/>
        <a:p>
          <a:endParaRPr lang="en-US"/>
        </a:p>
      </dgm:t>
    </dgm:pt>
    <dgm:pt modelId="{1CEDA91A-5F3C-40BB-B7C9-B4FE9A1C22BD}" type="sibTrans" cxnId="{ED444C52-9B44-48CA-A1BD-9D26F99B1DAC}">
      <dgm:prSet/>
      <dgm:spPr/>
      <dgm:t>
        <a:bodyPr/>
        <a:lstStyle/>
        <a:p>
          <a:endParaRPr lang="en-US"/>
        </a:p>
      </dgm:t>
    </dgm:pt>
    <dgm:pt modelId="{19AA6BC2-5A9E-46B7-A2F8-9921910E3CB5}" type="pres">
      <dgm:prSet presAssocID="{1B59AFB0-3060-4FFA-BFBE-7564BF561C49}" presName="diagram" presStyleCnt="0">
        <dgm:presLayoutVars>
          <dgm:chPref val="1"/>
          <dgm:dir/>
          <dgm:animOne val="branch"/>
          <dgm:animLvl val="lvl"/>
          <dgm:resizeHandles/>
        </dgm:presLayoutVars>
      </dgm:prSet>
      <dgm:spPr/>
    </dgm:pt>
    <dgm:pt modelId="{6D5529CE-38E6-4862-800C-C4F366B157EB}" type="pres">
      <dgm:prSet presAssocID="{2B5CE1A4-6B3A-4B44-B906-F98DAC8A9C60}" presName="root" presStyleCnt="0"/>
      <dgm:spPr/>
    </dgm:pt>
    <dgm:pt modelId="{4341920B-EFF2-4613-A877-E9B25100AC76}" type="pres">
      <dgm:prSet presAssocID="{2B5CE1A4-6B3A-4B44-B906-F98DAC8A9C60}" presName="rootComposite" presStyleCnt="0"/>
      <dgm:spPr/>
    </dgm:pt>
    <dgm:pt modelId="{F7C9E602-1806-40D3-BBC9-E2E231302946}" type="pres">
      <dgm:prSet presAssocID="{2B5CE1A4-6B3A-4B44-B906-F98DAC8A9C60}" presName="rootText" presStyleLbl="node1" presStyleIdx="0" presStyleCnt="1" custLinFactX="-39836" custLinFactNeighborX="-100000" custLinFactNeighborY="-8672"/>
      <dgm:spPr/>
    </dgm:pt>
    <dgm:pt modelId="{49A10A28-6D1B-4A22-868D-3080A8AC4E85}" type="pres">
      <dgm:prSet presAssocID="{2B5CE1A4-6B3A-4B44-B906-F98DAC8A9C60}" presName="rootConnector" presStyleLbl="node1" presStyleIdx="0" presStyleCnt="1"/>
      <dgm:spPr/>
    </dgm:pt>
    <dgm:pt modelId="{8EEF784A-B985-495B-8589-AB04AAAD6DCE}" type="pres">
      <dgm:prSet presAssocID="{2B5CE1A4-6B3A-4B44-B906-F98DAC8A9C60}" presName="childShape" presStyleCnt="0"/>
      <dgm:spPr/>
    </dgm:pt>
    <dgm:pt modelId="{516B19E0-ADAF-4A6B-8A85-58EA1E0F0AB0}" type="pres">
      <dgm:prSet presAssocID="{EC22E183-2DFA-4816-9E9F-DC94198E32A8}" presName="Name13" presStyleLbl="parChTrans1D2" presStyleIdx="0" presStyleCnt="2"/>
      <dgm:spPr/>
    </dgm:pt>
    <dgm:pt modelId="{82190CF0-609C-4396-9DD2-83571F919D0C}" type="pres">
      <dgm:prSet presAssocID="{565B54C0-9F97-4D51-A241-2EE0E30636CC}" presName="childText" presStyleLbl="bgAcc1" presStyleIdx="0" presStyleCnt="2" custScaleX="332887">
        <dgm:presLayoutVars>
          <dgm:bulletEnabled val="1"/>
        </dgm:presLayoutVars>
      </dgm:prSet>
      <dgm:spPr/>
    </dgm:pt>
    <dgm:pt modelId="{8FF23997-E2DA-4220-A678-24B7978E046F}" type="pres">
      <dgm:prSet presAssocID="{0536FE1E-4BD4-471B-A1A2-B38D895AC03A}" presName="Name13" presStyleLbl="parChTrans1D2" presStyleIdx="1" presStyleCnt="2"/>
      <dgm:spPr/>
    </dgm:pt>
    <dgm:pt modelId="{2F560499-A06A-44B7-85C3-1770771DF498}" type="pres">
      <dgm:prSet presAssocID="{FE26851B-5535-4897-82A7-A7F5F87ACC8A}" presName="childText" presStyleLbl="bgAcc1" presStyleIdx="1" presStyleCnt="2" custScaleX="332887">
        <dgm:presLayoutVars>
          <dgm:bulletEnabled val="1"/>
        </dgm:presLayoutVars>
      </dgm:prSet>
      <dgm:spPr/>
    </dgm:pt>
  </dgm:ptLst>
  <dgm:cxnLst>
    <dgm:cxn modelId="{A2235C0D-051A-47F6-B7FB-1FD9B7D332DA}" type="presOf" srcId="{0536FE1E-4BD4-471B-A1A2-B38D895AC03A}" destId="{8FF23997-E2DA-4220-A678-24B7978E046F}" srcOrd="0" destOrd="0" presId="urn:microsoft.com/office/officeart/2005/8/layout/hierarchy3"/>
    <dgm:cxn modelId="{ED444C52-9B44-48CA-A1BD-9D26F99B1DAC}" srcId="{2B5CE1A4-6B3A-4B44-B906-F98DAC8A9C60}" destId="{FE26851B-5535-4897-82A7-A7F5F87ACC8A}" srcOrd="1" destOrd="0" parTransId="{0536FE1E-4BD4-471B-A1A2-B38D895AC03A}" sibTransId="{1CEDA91A-5F3C-40BB-B7C9-B4FE9A1C22BD}"/>
    <dgm:cxn modelId="{21D97273-7D31-4B03-9DDC-1C22E13FF1D1}" type="presOf" srcId="{1B59AFB0-3060-4FFA-BFBE-7564BF561C49}" destId="{19AA6BC2-5A9E-46B7-A2F8-9921910E3CB5}" srcOrd="0" destOrd="0" presId="urn:microsoft.com/office/officeart/2005/8/layout/hierarchy3"/>
    <dgm:cxn modelId="{49F88453-9F01-44A7-B155-B21BD393E313}" type="presOf" srcId="{565B54C0-9F97-4D51-A241-2EE0E30636CC}" destId="{82190CF0-609C-4396-9DD2-83571F919D0C}" srcOrd="0" destOrd="0" presId="urn:microsoft.com/office/officeart/2005/8/layout/hierarchy3"/>
    <dgm:cxn modelId="{CECBFD83-3FF8-45E6-BFDE-F1FD02B91AE0}" type="presOf" srcId="{EC22E183-2DFA-4816-9E9F-DC94198E32A8}" destId="{516B19E0-ADAF-4A6B-8A85-58EA1E0F0AB0}" srcOrd="0" destOrd="0" presId="urn:microsoft.com/office/officeart/2005/8/layout/hierarchy3"/>
    <dgm:cxn modelId="{8C4BFE9A-66A1-448E-8C08-82B67CD68F26}" srcId="{1B59AFB0-3060-4FFA-BFBE-7564BF561C49}" destId="{2B5CE1A4-6B3A-4B44-B906-F98DAC8A9C60}" srcOrd="0" destOrd="0" parTransId="{3435B86E-563E-43CD-8C40-1B9F801547C8}" sibTransId="{95D6C37E-FAB2-42A5-83CF-7C0BA911DB9B}"/>
    <dgm:cxn modelId="{BC4277C9-CB97-4B2E-8AC0-5BFA3A0A1327}" type="presOf" srcId="{2B5CE1A4-6B3A-4B44-B906-F98DAC8A9C60}" destId="{F7C9E602-1806-40D3-BBC9-E2E231302946}" srcOrd="0" destOrd="0" presId="urn:microsoft.com/office/officeart/2005/8/layout/hierarchy3"/>
    <dgm:cxn modelId="{FDFAE7E3-176D-4A7A-8A3C-6BCB357B6BAE}" type="presOf" srcId="{FE26851B-5535-4897-82A7-A7F5F87ACC8A}" destId="{2F560499-A06A-44B7-85C3-1770771DF498}" srcOrd="0" destOrd="0" presId="urn:microsoft.com/office/officeart/2005/8/layout/hierarchy3"/>
    <dgm:cxn modelId="{0E88E6F4-90CE-488F-85C1-C8B7F37C9679}" type="presOf" srcId="{2B5CE1A4-6B3A-4B44-B906-F98DAC8A9C60}" destId="{49A10A28-6D1B-4A22-868D-3080A8AC4E85}" srcOrd="1" destOrd="0" presId="urn:microsoft.com/office/officeart/2005/8/layout/hierarchy3"/>
    <dgm:cxn modelId="{EC02ACFA-BBA2-48F4-A203-8D99725A23BF}" srcId="{2B5CE1A4-6B3A-4B44-B906-F98DAC8A9C60}" destId="{565B54C0-9F97-4D51-A241-2EE0E30636CC}" srcOrd="0" destOrd="0" parTransId="{EC22E183-2DFA-4816-9E9F-DC94198E32A8}" sibTransId="{E1B648E6-ECCB-4982-B2F7-A9772FB3C3BE}"/>
    <dgm:cxn modelId="{D34C728D-8616-47A7-A093-111257ABEA7F}" type="presParOf" srcId="{19AA6BC2-5A9E-46B7-A2F8-9921910E3CB5}" destId="{6D5529CE-38E6-4862-800C-C4F366B157EB}" srcOrd="0" destOrd="0" presId="urn:microsoft.com/office/officeart/2005/8/layout/hierarchy3"/>
    <dgm:cxn modelId="{74D06B93-FE60-431F-8B73-138BFF32AC99}" type="presParOf" srcId="{6D5529CE-38E6-4862-800C-C4F366B157EB}" destId="{4341920B-EFF2-4613-A877-E9B25100AC76}" srcOrd="0" destOrd="0" presId="urn:microsoft.com/office/officeart/2005/8/layout/hierarchy3"/>
    <dgm:cxn modelId="{348174FB-B999-4B71-BC5A-E4D2FDD62921}" type="presParOf" srcId="{4341920B-EFF2-4613-A877-E9B25100AC76}" destId="{F7C9E602-1806-40D3-BBC9-E2E231302946}" srcOrd="0" destOrd="0" presId="urn:microsoft.com/office/officeart/2005/8/layout/hierarchy3"/>
    <dgm:cxn modelId="{C690213C-DC6C-48AF-8B62-5B18E208CEC3}" type="presParOf" srcId="{4341920B-EFF2-4613-A877-E9B25100AC76}" destId="{49A10A28-6D1B-4A22-868D-3080A8AC4E85}" srcOrd="1" destOrd="0" presId="urn:microsoft.com/office/officeart/2005/8/layout/hierarchy3"/>
    <dgm:cxn modelId="{92228B77-0D06-42DF-8E1A-FBDF2EDE444B}" type="presParOf" srcId="{6D5529CE-38E6-4862-800C-C4F366B157EB}" destId="{8EEF784A-B985-495B-8589-AB04AAAD6DCE}" srcOrd="1" destOrd="0" presId="urn:microsoft.com/office/officeart/2005/8/layout/hierarchy3"/>
    <dgm:cxn modelId="{BA704FB9-50A9-4C18-B3B3-12DA5811A570}" type="presParOf" srcId="{8EEF784A-B985-495B-8589-AB04AAAD6DCE}" destId="{516B19E0-ADAF-4A6B-8A85-58EA1E0F0AB0}" srcOrd="0" destOrd="0" presId="urn:microsoft.com/office/officeart/2005/8/layout/hierarchy3"/>
    <dgm:cxn modelId="{544AADB2-8692-4420-8649-B4BEF3B74978}" type="presParOf" srcId="{8EEF784A-B985-495B-8589-AB04AAAD6DCE}" destId="{82190CF0-609C-4396-9DD2-83571F919D0C}" srcOrd="1" destOrd="0" presId="urn:microsoft.com/office/officeart/2005/8/layout/hierarchy3"/>
    <dgm:cxn modelId="{1DC069E8-C85B-4D35-A0CF-0F4876818E50}" type="presParOf" srcId="{8EEF784A-B985-495B-8589-AB04AAAD6DCE}" destId="{8FF23997-E2DA-4220-A678-24B7978E046F}" srcOrd="2" destOrd="0" presId="urn:microsoft.com/office/officeart/2005/8/layout/hierarchy3"/>
    <dgm:cxn modelId="{B5F21691-AA38-4009-8A2A-ED57165CBE2E}" type="presParOf" srcId="{8EEF784A-B985-495B-8589-AB04AAAD6DCE}" destId="{2F560499-A06A-44B7-85C3-1770771DF498}"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FBF7C2-7900-4961-B000-330EAEA8F03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6750857-974E-43C4-A12D-3A06033D1F09}">
      <dgm:prSet phldrT="[Text]" custT="1"/>
      <dgm:spPr>
        <a:solidFill>
          <a:srgbClr val="00B050"/>
        </a:solidFill>
      </dgm:spPr>
      <dgm:t>
        <a:bodyPr/>
        <a:lstStyle/>
        <a:p>
          <a:pPr>
            <a:buNone/>
          </a:pPr>
          <a:r>
            <a:rPr lang="nl-NL" sz="2400" dirty="0">
              <a:solidFill>
                <a:schemeClr val="bg1"/>
              </a:solidFill>
              <a:latin typeface="Arial" panose="020B0604020202020204" pitchFamily="34" charset="0"/>
              <a:cs typeface="Arial" panose="020B0604020202020204" pitchFamily="34" charset="0"/>
            </a:rPr>
            <a:t> </a:t>
          </a:r>
          <a:r>
            <a:rPr lang="nl-NL" sz="2400" i="1" dirty="0">
              <a:solidFill>
                <a:schemeClr val="bg1"/>
              </a:solidFill>
              <a:latin typeface="Arial" panose="020B0604020202020204" pitchFamily="34" charset="0"/>
              <a:ea typeface="Calibri"/>
              <a:cs typeface="Arial" panose="020B0604020202020204" pitchFamily="34" charset="0"/>
            </a:rPr>
            <a:t>Dân giàu:</a:t>
          </a:r>
          <a:r>
            <a:rPr lang="nl-NL" sz="2400" dirty="0">
              <a:solidFill>
                <a:schemeClr val="bg1"/>
              </a:solidFill>
              <a:latin typeface="Arial" panose="020B0604020202020204" pitchFamily="34" charset="0"/>
              <a:ea typeface="Calibri"/>
              <a:cs typeface="Arial" panose="020B0604020202020204" pitchFamily="34" charset="0"/>
            </a:rPr>
            <a:t> là đặc trưng tổng quát về bản chất của xã hội XHCN. </a:t>
          </a:r>
          <a:endParaRPr lang="en-US" sz="2400" dirty="0">
            <a:solidFill>
              <a:schemeClr val="bg1"/>
            </a:solidFill>
            <a:latin typeface="Arial" panose="020B0604020202020204" pitchFamily="34" charset="0"/>
            <a:cs typeface="Arial" panose="020B0604020202020204" pitchFamily="34" charset="0"/>
          </a:endParaRPr>
        </a:p>
      </dgm:t>
    </dgm:pt>
    <dgm:pt modelId="{3BAF101A-6FCF-4AE3-8B0C-C0C890AE41E5}" type="parTrans" cxnId="{D79AA6CF-E4BC-4E94-B92D-260FE62D1F01}">
      <dgm:prSet/>
      <dgm:spPr/>
      <dgm:t>
        <a:bodyPr/>
        <a:lstStyle/>
        <a:p>
          <a:endParaRPr lang="en-US"/>
        </a:p>
      </dgm:t>
    </dgm:pt>
    <dgm:pt modelId="{26835772-8FE7-4A24-8D59-10D08A629A8C}" type="sibTrans" cxnId="{D79AA6CF-E4BC-4E94-B92D-260FE62D1F01}">
      <dgm:prSet/>
      <dgm:spPr/>
      <dgm:t>
        <a:bodyPr/>
        <a:lstStyle/>
        <a:p>
          <a:endParaRPr lang="en-US"/>
        </a:p>
      </dgm:t>
    </dgm:pt>
    <dgm:pt modelId="{CBD50ABF-C268-4FC7-A1E5-B166A7A36836}">
      <dgm:prSet phldrT="[Text]" custT="1"/>
      <dgm:spPr>
        <a:solidFill>
          <a:srgbClr val="00B050"/>
        </a:solidFill>
      </dgm:spPr>
      <dgm:t>
        <a:bodyPr/>
        <a:lstStyle/>
        <a:p>
          <a:pPr>
            <a:buNone/>
          </a:pPr>
          <a:r>
            <a:rPr lang="nl-NL" sz="2400" dirty="0">
              <a:solidFill>
                <a:schemeClr val="bg1"/>
              </a:solidFill>
              <a:latin typeface="Arial" panose="020B0604020202020204" pitchFamily="34" charset="0"/>
              <a:ea typeface="Calibri"/>
              <a:cs typeface="Arial" panose="020B0604020202020204" pitchFamily="34" charset="0"/>
            </a:rPr>
            <a:t>Là mọi người dân đều giàu có về vật chất và tiền bạc theo tổng thu nhập quốc dân;</a:t>
          </a:r>
          <a:endParaRPr lang="en-US" sz="2400" dirty="0">
            <a:solidFill>
              <a:schemeClr val="bg1"/>
            </a:solidFill>
            <a:latin typeface="Arial" panose="020B0604020202020204" pitchFamily="34" charset="0"/>
            <a:cs typeface="Arial" panose="020B0604020202020204" pitchFamily="34" charset="0"/>
          </a:endParaRPr>
        </a:p>
      </dgm:t>
    </dgm:pt>
    <dgm:pt modelId="{A7696393-C0E3-4E62-8AE8-804E49F9CEA9}" type="parTrans" cxnId="{556F42C6-635E-4EB5-8705-DF4ECCA638EB}">
      <dgm:prSet/>
      <dgm:spPr/>
    </dgm:pt>
    <dgm:pt modelId="{C356C9F8-0F39-4A8A-A86F-3C653E93B8EB}" type="sibTrans" cxnId="{556F42C6-635E-4EB5-8705-DF4ECCA638EB}">
      <dgm:prSet/>
      <dgm:spPr/>
    </dgm:pt>
    <dgm:pt modelId="{43A4D736-3170-437B-A8C7-B034C295EE3A}">
      <dgm:prSet phldrT="[Text]" custT="1"/>
      <dgm:spPr>
        <a:solidFill>
          <a:srgbClr val="00B050"/>
        </a:solidFill>
      </dgm:spPr>
      <dgm:t>
        <a:bodyPr/>
        <a:lstStyle/>
        <a:p>
          <a:pPr>
            <a:buNone/>
          </a:pPr>
          <a:r>
            <a:rPr lang="nl-NL" sz="2400" dirty="0">
              <a:solidFill>
                <a:schemeClr val="bg1"/>
              </a:solidFill>
              <a:latin typeface="Arial" panose="020B0604020202020204" pitchFamily="34" charset="0"/>
              <a:ea typeface="Calibri"/>
              <a:cs typeface="Arial" panose="020B0604020202020204" pitchFamily="34" charset="0"/>
            </a:rPr>
            <a:t>Giàu có về trí tuệ sáng tạo, giàu có về văn hóa, tinh thần, giàu có về uy tín và bè bạn</a:t>
          </a:r>
          <a:r>
            <a:rPr lang="nl-NL" sz="2400" dirty="0">
              <a:solidFill>
                <a:schemeClr val="bg1"/>
              </a:solidFill>
              <a:latin typeface="Arial" panose="020B0604020202020204" pitchFamily="34" charset="0"/>
              <a:cs typeface="Arial" panose="020B0604020202020204" pitchFamily="34" charset="0"/>
            </a:rPr>
            <a:t>. </a:t>
          </a:r>
          <a:endParaRPr lang="en-US" sz="2400" dirty="0">
            <a:solidFill>
              <a:schemeClr val="bg1"/>
            </a:solidFill>
            <a:latin typeface="Arial" panose="020B0604020202020204" pitchFamily="34" charset="0"/>
            <a:cs typeface="Arial" panose="020B0604020202020204" pitchFamily="34" charset="0"/>
          </a:endParaRPr>
        </a:p>
      </dgm:t>
    </dgm:pt>
    <dgm:pt modelId="{B85F4B73-4CA6-466C-8454-B17DAC084BB0}" type="parTrans" cxnId="{C3B857CF-B422-4AEA-B31B-5CCCBD5E682F}">
      <dgm:prSet/>
      <dgm:spPr/>
    </dgm:pt>
    <dgm:pt modelId="{AB394557-ACB4-4978-A0E0-3318B2243870}" type="sibTrans" cxnId="{C3B857CF-B422-4AEA-B31B-5CCCBD5E682F}">
      <dgm:prSet/>
      <dgm:spPr/>
    </dgm:pt>
    <dgm:pt modelId="{2A7F555F-4788-40F7-96AA-1ABF653655AB}" type="pres">
      <dgm:prSet presAssocID="{F0FBF7C2-7900-4961-B000-330EAEA8F03E}" presName="Name0" presStyleCnt="0">
        <dgm:presLayoutVars>
          <dgm:chMax val="7"/>
          <dgm:chPref val="7"/>
          <dgm:dir/>
        </dgm:presLayoutVars>
      </dgm:prSet>
      <dgm:spPr/>
    </dgm:pt>
    <dgm:pt modelId="{D5C44D16-2B49-4CA7-89F8-0E3A7B47B51C}" type="pres">
      <dgm:prSet presAssocID="{F0FBF7C2-7900-4961-B000-330EAEA8F03E}" presName="Name1" presStyleCnt="0"/>
      <dgm:spPr/>
    </dgm:pt>
    <dgm:pt modelId="{7E421DEA-FB96-4859-93CD-37AACFEBEC76}" type="pres">
      <dgm:prSet presAssocID="{F0FBF7C2-7900-4961-B000-330EAEA8F03E}" presName="cycle" presStyleCnt="0"/>
      <dgm:spPr/>
    </dgm:pt>
    <dgm:pt modelId="{0F4A4B0F-684A-4985-966D-EAFB1CBCD18A}" type="pres">
      <dgm:prSet presAssocID="{F0FBF7C2-7900-4961-B000-330EAEA8F03E}" presName="srcNode" presStyleLbl="node1" presStyleIdx="0" presStyleCnt="3"/>
      <dgm:spPr/>
    </dgm:pt>
    <dgm:pt modelId="{9692E35D-06DE-4C80-9937-E14FFD20E6B2}" type="pres">
      <dgm:prSet presAssocID="{F0FBF7C2-7900-4961-B000-330EAEA8F03E}" presName="conn" presStyleLbl="parChTrans1D2" presStyleIdx="0" presStyleCnt="1"/>
      <dgm:spPr/>
    </dgm:pt>
    <dgm:pt modelId="{DBC79BC6-ED29-4A6E-9866-3B9D98FD2CF1}" type="pres">
      <dgm:prSet presAssocID="{F0FBF7C2-7900-4961-B000-330EAEA8F03E}" presName="extraNode" presStyleLbl="node1" presStyleIdx="0" presStyleCnt="3"/>
      <dgm:spPr/>
    </dgm:pt>
    <dgm:pt modelId="{ADC38B22-B56A-419E-B106-42EA761605E4}" type="pres">
      <dgm:prSet presAssocID="{F0FBF7C2-7900-4961-B000-330EAEA8F03E}" presName="dstNode" presStyleLbl="node1" presStyleIdx="0" presStyleCnt="3"/>
      <dgm:spPr/>
    </dgm:pt>
    <dgm:pt modelId="{AB2DBDF2-2877-4E41-93B5-0DA2459BF814}" type="pres">
      <dgm:prSet presAssocID="{F6750857-974E-43C4-A12D-3A06033D1F09}" presName="text_1" presStyleLbl="node1" presStyleIdx="0" presStyleCnt="3" custScaleY="128092">
        <dgm:presLayoutVars>
          <dgm:bulletEnabled val="1"/>
        </dgm:presLayoutVars>
      </dgm:prSet>
      <dgm:spPr/>
    </dgm:pt>
    <dgm:pt modelId="{5A0D164B-DEFE-4FCC-9555-3D15E657A566}" type="pres">
      <dgm:prSet presAssocID="{F6750857-974E-43C4-A12D-3A06033D1F09}" presName="accent_1" presStyleCnt="0"/>
      <dgm:spPr/>
    </dgm:pt>
    <dgm:pt modelId="{22719D29-2C67-480E-AED0-647673B68702}" type="pres">
      <dgm:prSet presAssocID="{F6750857-974E-43C4-A12D-3A06033D1F09}" presName="accentRepeatNode" presStyleLbl="solidFgAcc1" presStyleIdx="0" presStyleCnt="3"/>
      <dgm:spPr/>
    </dgm:pt>
    <dgm:pt modelId="{C101FDA3-BF71-457C-8041-C972EE61F73F}" type="pres">
      <dgm:prSet presAssocID="{CBD50ABF-C268-4FC7-A1E5-B166A7A36836}" presName="text_2" presStyleLbl="node1" presStyleIdx="1" presStyleCnt="3">
        <dgm:presLayoutVars>
          <dgm:bulletEnabled val="1"/>
        </dgm:presLayoutVars>
      </dgm:prSet>
      <dgm:spPr/>
    </dgm:pt>
    <dgm:pt modelId="{64197592-BB27-41D3-84FC-4327E6BA867F}" type="pres">
      <dgm:prSet presAssocID="{CBD50ABF-C268-4FC7-A1E5-B166A7A36836}" presName="accent_2" presStyleCnt="0"/>
      <dgm:spPr/>
    </dgm:pt>
    <dgm:pt modelId="{4087B28A-4845-420C-8B3D-C736AD3DE46A}" type="pres">
      <dgm:prSet presAssocID="{CBD50ABF-C268-4FC7-A1E5-B166A7A36836}" presName="accentRepeatNode" presStyleLbl="solidFgAcc1" presStyleIdx="1" presStyleCnt="3"/>
      <dgm:spPr/>
    </dgm:pt>
    <dgm:pt modelId="{B4ACA1C5-E1CE-4C66-8E8C-B6C1122FAE4F}" type="pres">
      <dgm:prSet presAssocID="{43A4D736-3170-437B-A8C7-B034C295EE3A}" presName="text_3" presStyleLbl="node1" presStyleIdx="2" presStyleCnt="3">
        <dgm:presLayoutVars>
          <dgm:bulletEnabled val="1"/>
        </dgm:presLayoutVars>
      </dgm:prSet>
      <dgm:spPr/>
    </dgm:pt>
    <dgm:pt modelId="{3D78B4A0-0583-4A6C-80AD-5939635DBCD0}" type="pres">
      <dgm:prSet presAssocID="{43A4D736-3170-437B-A8C7-B034C295EE3A}" presName="accent_3" presStyleCnt="0"/>
      <dgm:spPr/>
    </dgm:pt>
    <dgm:pt modelId="{1D22270D-B40F-44F0-9204-8B715A5390AB}" type="pres">
      <dgm:prSet presAssocID="{43A4D736-3170-437B-A8C7-B034C295EE3A}" presName="accentRepeatNode" presStyleLbl="solidFgAcc1" presStyleIdx="2" presStyleCnt="3"/>
      <dgm:spPr/>
    </dgm:pt>
  </dgm:ptLst>
  <dgm:cxnLst>
    <dgm:cxn modelId="{D34AD403-F5CA-44A4-AD01-F0D40EC51C14}" type="presOf" srcId="{43A4D736-3170-437B-A8C7-B034C295EE3A}" destId="{B4ACA1C5-E1CE-4C66-8E8C-B6C1122FAE4F}" srcOrd="0" destOrd="0" presId="urn:microsoft.com/office/officeart/2008/layout/VerticalCurvedList"/>
    <dgm:cxn modelId="{B375B414-33F5-404E-AB8B-32D7D1945099}" type="presOf" srcId="{F6750857-974E-43C4-A12D-3A06033D1F09}" destId="{AB2DBDF2-2877-4E41-93B5-0DA2459BF814}" srcOrd="0" destOrd="0" presId="urn:microsoft.com/office/officeart/2008/layout/VerticalCurvedList"/>
    <dgm:cxn modelId="{321ACC6D-F633-42F4-AC19-54D5C1FC3850}" type="presOf" srcId="{26835772-8FE7-4A24-8D59-10D08A629A8C}" destId="{9692E35D-06DE-4C80-9937-E14FFD20E6B2}" srcOrd="0" destOrd="0" presId="urn:microsoft.com/office/officeart/2008/layout/VerticalCurvedList"/>
    <dgm:cxn modelId="{2E388889-9D40-49FB-AC95-F17FA23646E7}" type="presOf" srcId="{CBD50ABF-C268-4FC7-A1E5-B166A7A36836}" destId="{C101FDA3-BF71-457C-8041-C972EE61F73F}" srcOrd="0" destOrd="0" presId="urn:microsoft.com/office/officeart/2008/layout/VerticalCurvedList"/>
    <dgm:cxn modelId="{57A3C598-6B3C-4910-835A-9244EF0555E3}" type="presOf" srcId="{F0FBF7C2-7900-4961-B000-330EAEA8F03E}" destId="{2A7F555F-4788-40F7-96AA-1ABF653655AB}" srcOrd="0" destOrd="0" presId="urn:microsoft.com/office/officeart/2008/layout/VerticalCurvedList"/>
    <dgm:cxn modelId="{556F42C6-635E-4EB5-8705-DF4ECCA638EB}" srcId="{F0FBF7C2-7900-4961-B000-330EAEA8F03E}" destId="{CBD50ABF-C268-4FC7-A1E5-B166A7A36836}" srcOrd="1" destOrd="0" parTransId="{A7696393-C0E3-4E62-8AE8-804E49F9CEA9}" sibTransId="{C356C9F8-0F39-4A8A-A86F-3C653E93B8EB}"/>
    <dgm:cxn modelId="{C3B857CF-B422-4AEA-B31B-5CCCBD5E682F}" srcId="{F0FBF7C2-7900-4961-B000-330EAEA8F03E}" destId="{43A4D736-3170-437B-A8C7-B034C295EE3A}" srcOrd="2" destOrd="0" parTransId="{B85F4B73-4CA6-466C-8454-B17DAC084BB0}" sibTransId="{AB394557-ACB4-4978-A0E0-3318B2243870}"/>
    <dgm:cxn modelId="{D79AA6CF-E4BC-4E94-B92D-260FE62D1F01}" srcId="{F0FBF7C2-7900-4961-B000-330EAEA8F03E}" destId="{F6750857-974E-43C4-A12D-3A06033D1F09}" srcOrd="0" destOrd="0" parTransId="{3BAF101A-6FCF-4AE3-8B0C-C0C890AE41E5}" sibTransId="{26835772-8FE7-4A24-8D59-10D08A629A8C}"/>
    <dgm:cxn modelId="{B5C9A4DE-5329-48DC-B771-9589D1E8467E}" type="presParOf" srcId="{2A7F555F-4788-40F7-96AA-1ABF653655AB}" destId="{D5C44D16-2B49-4CA7-89F8-0E3A7B47B51C}" srcOrd="0" destOrd="0" presId="urn:microsoft.com/office/officeart/2008/layout/VerticalCurvedList"/>
    <dgm:cxn modelId="{80B32B61-3F98-46A8-8A59-55DE25E2047F}" type="presParOf" srcId="{D5C44D16-2B49-4CA7-89F8-0E3A7B47B51C}" destId="{7E421DEA-FB96-4859-93CD-37AACFEBEC76}" srcOrd="0" destOrd="0" presId="urn:microsoft.com/office/officeart/2008/layout/VerticalCurvedList"/>
    <dgm:cxn modelId="{AE19D51B-1930-4EDD-870E-28119A13EEC9}" type="presParOf" srcId="{7E421DEA-FB96-4859-93CD-37AACFEBEC76}" destId="{0F4A4B0F-684A-4985-966D-EAFB1CBCD18A}" srcOrd="0" destOrd="0" presId="urn:microsoft.com/office/officeart/2008/layout/VerticalCurvedList"/>
    <dgm:cxn modelId="{138E2678-1FC1-470E-BD0A-DA13ECA76AC8}" type="presParOf" srcId="{7E421DEA-FB96-4859-93CD-37AACFEBEC76}" destId="{9692E35D-06DE-4C80-9937-E14FFD20E6B2}" srcOrd="1" destOrd="0" presId="urn:microsoft.com/office/officeart/2008/layout/VerticalCurvedList"/>
    <dgm:cxn modelId="{FFC46ED2-F819-4658-BF16-9C5CC2FB6CAF}" type="presParOf" srcId="{7E421DEA-FB96-4859-93CD-37AACFEBEC76}" destId="{DBC79BC6-ED29-4A6E-9866-3B9D98FD2CF1}" srcOrd="2" destOrd="0" presId="urn:microsoft.com/office/officeart/2008/layout/VerticalCurvedList"/>
    <dgm:cxn modelId="{225A52E0-40EA-4086-814E-407A6B5415C7}" type="presParOf" srcId="{7E421DEA-FB96-4859-93CD-37AACFEBEC76}" destId="{ADC38B22-B56A-419E-B106-42EA761605E4}" srcOrd="3" destOrd="0" presId="urn:microsoft.com/office/officeart/2008/layout/VerticalCurvedList"/>
    <dgm:cxn modelId="{B48B93B7-DF8D-4AD1-8D67-E7E264A2B483}" type="presParOf" srcId="{D5C44D16-2B49-4CA7-89F8-0E3A7B47B51C}" destId="{AB2DBDF2-2877-4E41-93B5-0DA2459BF814}" srcOrd="1" destOrd="0" presId="urn:microsoft.com/office/officeart/2008/layout/VerticalCurvedList"/>
    <dgm:cxn modelId="{41D8490E-EF0C-4589-A032-C2E64C3E331E}" type="presParOf" srcId="{D5C44D16-2B49-4CA7-89F8-0E3A7B47B51C}" destId="{5A0D164B-DEFE-4FCC-9555-3D15E657A566}" srcOrd="2" destOrd="0" presId="urn:microsoft.com/office/officeart/2008/layout/VerticalCurvedList"/>
    <dgm:cxn modelId="{276C2FDB-9E94-4FAF-B4B7-349B0BF4B9A3}" type="presParOf" srcId="{5A0D164B-DEFE-4FCC-9555-3D15E657A566}" destId="{22719D29-2C67-480E-AED0-647673B68702}" srcOrd="0" destOrd="0" presId="urn:microsoft.com/office/officeart/2008/layout/VerticalCurvedList"/>
    <dgm:cxn modelId="{CC5CA5F1-E93F-4671-B5C1-3DD09416BB76}" type="presParOf" srcId="{D5C44D16-2B49-4CA7-89F8-0E3A7B47B51C}" destId="{C101FDA3-BF71-457C-8041-C972EE61F73F}" srcOrd="3" destOrd="0" presId="urn:microsoft.com/office/officeart/2008/layout/VerticalCurvedList"/>
    <dgm:cxn modelId="{626C8D61-B85D-48C4-88A3-A5977616D687}" type="presParOf" srcId="{D5C44D16-2B49-4CA7-89F8-0E3A7B47B51C}" destId="{64197592-BB27-41D3-84FC-4327E6BA867F}" srcOrd="4" destOrd="0" presId="urn:microsoft.com/office/officeart/2008/layout/VerticalCurvedList"/>
    <dgm:cxn modelId="{4D4E9700-3BC0-4D0A-BA8F-604A74535D4D}" type="presParOf" srcId="{64197592-BB27-41D3-84FC-4327E6BA867F}" destId="{4087B28A-4845-420C-8B3D-C736AD3DE46A}" srcOrd="0" destOrd="0" presId="urn:microsoft.com/office/officeart/2008/layout/VerticalCurvedList"/>
    <dgm:cxn modelId="{27AF9B9C-C72D-4DE4-A862-59E5CDD75ED9}" type="presParOf" srcId="{D5C44D16-2B49-4CA7-89F8-0E3A7B47B51C}" destId="{B4ACA1C5-E1CE-4C66-8E8C-B6C1122FAE4F}" srcOrd="5" destOrd="0" presId="urn:microsoft.com/office/officeart/2008/layout/VerticalCurvedList"/>
    <dgm:cxn modelId="{208763DC-EECA-47BB-B9F9-AC703A19F63F}" type="presParOf" srcId="{D5C44D16-2B49-4CA7-89F8-0E3A7B47B51C}" destId="{3D78B4A0-0583-4A6C-80AD-5939635DBCD0}" srcOrd="6" destOrd="0" presId="urn:microsoft.com/office/officeart/2008/layout/VerticalCurvedList"/>
    <dgm:cxn modelId="{B5209969-4CF1-4271-9F6E-0935EF9C9960}" type="presParOf" srcId="{3D78B4A0-0583-4A6C-80AD-5939635DBCD0}" destId="{1D22270D-B40F-44F0-9204-8B715A5390A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FBF7C2-7900-4961-B000-330EAEA8F03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5A0E73D-1277-4613-9778-25B78343D73C}">
      <dgm:prSet phldrT="[Text]" custT="1"/>
      <dgm:spPr>
        <a:solidFill>
          <a:schemeClr val="accent1">
            <a:lumMod val="50000"/>
          </a:schemeClr>
        </a:solidFill>
      </dgm:spPr>
      <dgm:t>
        <a:bodyPr/>
        <a:lstStyle/>
        <a:p>
          <a:r>
            <a:rPr lang="nl-NL" sz="2400" b="1" i="1" dirty="0">
              <a:solidFill>
                <a:srgbClr val="FFFF00"/>
              </a:solidFill>
              <a:latin typeface="Arial" panose="020B0604020202020204" pitchFamily="34" charset="0"/>
              <a:ea typeface="Calibri"/>
              <a:cs typeface="Arial" panose="020B0604020202020204" pitchFamily="34" charset="0"/>
            </a:rPr>
            <a:t>Nước mạnh</a:t>
          </a:r>
          <a:r>
            <a:rPr lang="nl-NL" sz="2400" dirty="0">
              <a:solidFill>
                <a:schemeClr val="bg1"/>
              </a:solidFill>
              <a:latin typeface="Arial" panose="020B0604020202020204" pitchFamily="34" charset="0"/>
              <a:ea typeface="Calibri"/>
              <a:cs typeface="Arial" panose="020B0604020202020204" pitchFamily="34" charset="0"/>
            </a:rPr>
            <a:t>: có tiềm lực lớn về kinh tế, phát triển bền vững;</a:t>
          </a:r>
          <a:endParaRPr lang="en-US" sz="2400" dirty="0">
            <a:solidFill>
              <a:schemeClr val="bg1"/>
            </a:solidFill>
            <a:latin typeface="Arial" panose="020B0604020202020204" pitchFamily="34" charset="0"/>
            <a:cs typeface="Arial" panose="020B0604020202020204" pitchFamily="34" charset="0"/>
          </a:endParaRPr>
        </a:p>
      </dgm:t>
    </dgm:pt>
    <dgm:pt modelId="{17DB638E-1384-4830-87EE-3BC6C1A45245}" type="parTrans" cxnId="{E01754A7-2920-4758-893A-FF97BD3EDB07}">
      <dgm:prSet/>
      <dgm:spPr/>
      <dgm:t>
        <a:bodyPr/>
        <a:lstStyle/>
        <a:p>
          <a:endParaRPr lang="en-US"/>
        </a:p>
      </dgm:t>
    </dgm:pt>
    <dgm:pt modelId="{EE240EF7-69AA-4432-8D56-994E76F2569A}" type="sibTrans" cxnId="{E01754A7-2920-4758-893A-FF97BD3EDB07}">
      <dgm:prSet/>
      <dgm:spPr/>
      <dgm:t>
        <a:bodyPr/>
        <a:lstStyle/>
        <a:p>
          <a:endParaRPr lang="en-US"/>
        </a:p>
      </dgm:t>
    </dgm:pt>
    <dgm:pt modelId="{ED09E58F-6A11-46F3-892D-7F40989C5DAA}">
      <dgm:prSet phldrT="[Text]" custT="1"/>
      <dgm:spPr>
        <a:solidFill>
          <a:schemeClr val="accent1">
            <a:lumMod val="50000"/>
          </a:schemeClr>
        </a:solidFill>
      </dgm:spPr>
      <dgm:t>
        <a:bodyPr/>
        <a:lstStyle/>
        <a:p>
          <a:r>
            <a:rPr lang="nl-NL" sz="2400" dirty="0">
              <a:solidFill>
                <a:schemeClr val="bg1"/>
              </a:solidFill>
              <a:latin typeface="Arial" panose="020B0604020202020204" pitchFamily="34" charset="0"/>
              <a:ea typeface="Calibri"/>
              <a:cs typeface="Arial" panose="020B0604020202020204" pitchFamily="34" charset="0"/>
            </a:rPr>
            <a:t>Mạnh về sự ổn định chế độ chính trị, mạnh về hệ thống chính trị và chế độ xã hội chủ nghĩa; </a:t>
          </a:r>
          <a:endParaRPr lang="en-US" sz="2400" dirty="0">
            <a:solidFill>
              <a:schemeClr val="bg1"/>
            </a:solidFill>
            <a:latin typeface="Arial" panose="020B0604020202020204" pitchFamily="34" charset="0"/>
            <a:cs typeface="Arial" panose="020B0604020202020204" pitchFamily="34" charset="0"/>
          </a:endParaRPr>
        </a:p>
      </dgm:t>
    </dgm:pt>
    <dgm:pt modelId="{F3502C3E-8178-48CD-AA2B-33D1A31CBBAC}" type="parTrans" cxnId="{49330D6F-9D5D-46A6-9304-6F4F0BA67340}">
      <dgm:prSet/>
      <dgm:spPr/>
      <dgm:t>
        <a:bodyPr/>
        <a:lstStyle/>
        <a:p>
          <a:endParaRPr lang="en-US"/>
        </a:p>
      </dgm:t>
    </dgm:pt>
    <dgm:pt modelId="{6FB9B207-6936-4C5B-A3EA-9B0D35528828}" type="sibTrans" cxnId="{49330D6F-9D5D-46A6-9304-6F4F0BA67340}">
      <dgm:prSet/>
      <dgm:spPr/>
      <dgm:t>
        <a:bodyPr/>
        <a:lstStyle/>
        <a:p>
          <a:endParaRPr lang="en-US"/>
        </a:p>
      </dgm:t>
    </dgm:pt>
    <dgm:pt modelId="{8CAA390A-4D71-4A15-92CB-9C4375B06CD7}">
      <dgm:prSet phldrT="[Text]" custT="1"/>
      <dgm:spPr>
        <a:solidFill>
          <a:schemeClr val="accent1">
            <a:lumMod val="50000"/>
          </a:schemeClr>
        </a:solidFill>
      </dgm:spPr>
      <dgm:t>
        <a:bodyPr/>
        <a:lstStyle/>
        <a:p>
          <a:r>
            <a:rPr lang="nl-NL" sz="2400" dirty="0">
              <a:solidFill>
                <a:schemeClr val="bg1"/>
              </a:solidFill>
              <a:latin typeface="Arial" panose="020B0604020202020204" pitchFamily="34" charset="0"/>
              <a:ea typeface="Calibri"/>
              <a:cs typeface="Arial" panose="020B0604020202020204" pitchFamily="34" charset="0"/>
            </a:rPr>
            <a:t>Mạnh về văn hóa, tinh thần, xã hội ổn định, quốc phòng, an ninh vững chắc, </a:t>
          </a:r>
          <a:endParaRPr lang="en-US" sz="2400" dirty="0">
            <a:solidFill>
              <a:schemeClr val="bg1"/>
            </a:solidFill>
            <a:latin typeface="Arial" panose="020B0604020202020204" pitchFamily="34" charset="0"/>
            <a:cs typeface="Arial" panose="020B0604020202020204" pitchFamily="34" charset="0"/>
          </a:endParaRPr>
        </a:p>
      </dgm:t>
    </dgm:pt>
    <dgm:pt modelId="{14A4B5E3-D851-4A9C-B0E6-AA0DCD36D8A8}" type="parTrans" cxnId="{839A426E-F687-4DDB-BE72-CBC70262CC75}">
      <dgm:prSet/>
      <dgm:spPr/>
      <dgm:t>
        <a:bodyPr/>
        <a:lstStyle/>
        <a:p>
          <a:endParaRPr lang="en-US"/>
        </a:p>
      </dgm:t>
    </dgm:pt>
    <dgm:pt modelId="{CA90EE3A-E96B-4F9F-9474-FAC74131EDA7}" type="sibTrans" cxnId="{839A426E-F687-4DDB-BE72-CBC70262CC75}">
      <dgm:prSet/>
      <dgm:spPr/>
      <dgm:t>
        <a:bodyPr/>
        <a:lstStyle/>
        <a:p>
          <a:endParaRPr lang="en-US"/>
        </a:p>
      </dgm:t>
    </dgm:pt>
    <dgm:pt modelId="{339D3847-05AC-47FD-94FA-4978FC70126C}">
      <dgm:prSet phldrT="[Text]" custT="1"/>
      <dgm:spPr>
        <a:solidFill>
          <a:schemeClr val="accent1">
            <a:lumMod val="50000"/>
          </a:schemeClr>
        </a:solidFill>
      </dgm:spPr>
      <dgm:t>
        <a:bodyPr/>
        <a:lstStyle/>
        <a:p>
          <a:r>
            <a:rPr lang="nl-NL" sz="2400" dirty="0">
              <a:solidFill>
                <a:schemeClr val="bg1"/>
              </a:solidFill>
              <a:latin typeface="Arial" panose="020B0604020202020204" pitchFamily="34" charset="0"/>
              <a:ea typeface="Calibri"/>
              <a:cs typeface="Arial" panose="020B0604020202020204" pitchFamily="34" charset="0"/>
            </a:rPr>
            <a:t>Mạnh về uy tín và vị thế trong quan hệ quốc tế</a:t>
          </a:r>
          <a:endParaRPr lang="en-US" sz="2400" dirty="0">
            <a:solidFill>
              <a:schemeClr val="bg1"/>
            </a:solidFill>
            <a:latin typeface="Arial" panose="020B0604020202020204" pitchFamily="34" charset="0"/>
            <a:cs typeface="Arial" panose="020B0604020202020204" pitchFamily="34" charset="0"/>
          </a:endParaRPr>
        </a:p>
      </dgm:t>
    </dgm:pt>
    <dgm:pt modelId="{067BCE6E-2391-4E2B-9881-D543E896F683}" type="parTrans" cxnId="{3614383C-0B88-42C4-809D-EDD9A35AA228}">
      <dgm:prSet/>
      <dgm:spPr/>
      <dgm:t>
        <a:bodyPr/>
        <a:lstStyle/>
        <a:p>
          <a:endParaRPr lang="en-US"/>
        </a:p>
      </dgm:t>
    </dgm:pt>
    <dgm:pt modelId="{5F769585-C754-40DB-B2F3-3AE886EAB24E}" type="sibTrans" cxnId="{3614383C-0B88-42C4-809D-EDD9A35AA228}">
      <dgm:prSet/>
      <dgm:spPr/>
      <dgm:t>
        <a:bodyPr/>
        <a:lstStyle/>
        <a:p>
          <a:endParaRPr lang="en-US"/>
        </a:p>
      </dgm:t>
    </dgm:pt>
    <dgm:pt modelId="{2A7F555F-4788-40F7-96AA-1ABF653655AB}" type="pres">
      <dgm:prSet presAssocID="{F0FBF7C2-7900-4961-B000-330EAEA8F03E}" presName="Name0" presStyleCnt="0">
        <dgm:presLayoutVars>
          <dgm:chMax val="7"/>
          <dgm:chPref val="7"/>
          <dgm:dir/>
        </dgm:presLayoutVars>
      </dgm:prSet>
      <dgm:spPr/>
    </dgm:pt>
    <dgm:pt modelId="{D5C44D16-2B49-4CA7-89F8-0E3A7B47B51C}" type="pres">
      <dgm:prSet presAssocID="{F0FBF7C2-7900-4961-B000-330EAEA8F03E}" presName="Name1" presStyleCnt="0"/>
      <dgm:spPr/>
    </dgm:pt>
    <dgm:pt modelId="{7E421DEA-FB96-4859-93CD-37AACFEBEC76}" type="pres">
      <dgm:prSet presAssocID="{F0FBF7C2-7900-4961-B000-330EAEA8F03E}" presName="cycle" presStyleCnt="0"/>
      <dgm:spPr/>
    </dgm:pt>
    <dgm:pt modelId="{0F4A4B0F-684A-4985-966D-EAFB1CBCD18A}" type="pres">
      <dgm:prSet presAssocID="{F0FBF7C2-7900-4961-B000-330EAEA8F03E}" presName="srcNode" presStyleLbl="node1" presStyleIdx="0" presStyleCnt="4"/>
      <dgm:spPr/>
    </dgm:pt>
    <dgm:pt modelId="{9692E35D-06DE-4C80-9937-E14FFD20E6B2}" type="pres">
      <dgm:prSet presAssocID="{F0FBF7C2-7900-4961-B000-330EAEA8F03E}" presName="conn" presStyleLbl="parChTrans1D2" presStyleIdx="0" presStyleCnt="1"/>
      <dgm:spPr/>
    </dgm:pt>
    <dgm:pt modelId="{DBC79BC6-ED29-4A6E-9866-3B9D98FD2CF1}" type="pres">
      <dgm:prSet presAssocID="{F0FBF7C2-7900-4961-B000-330EAEA8F03E}" presName="extraNode" presStyleLbl="node1" presStyleIdx="0" presStyleCnt="4"/>
      <dgm:spPr/>
    </dgm:pt>
    <dgm:pt modelId="{ADC38B22-B56A-419E-B106-42EA761605E4}" type="pres">
      <dgm:prSet presAssocID="{F0FBF7C2-7900-4961-B000-330EAEA8F03E}" presName="dstNode" presStyleLbl="node1" presStyleIdx="0" presStyleCnt="4"/>
      <dgm:spPr/>
    </dgm:pt>
    <dgm:pt modelId="{6D13FE7D-B024-417D-9347-766DDBA214A5}" type="pres">
      <dgm:prSet presAssocID="{D5A0E73D-1277-4613-9778-25B78343D73C}" presName="text_1" presStyleLbl="node1" presStyleIdx="0" presStyleCnt="4">
        <dgm:presLayoutVars>
          <dgm:bulletEnabled val="1"/>
        </dgm:presLayoutVars>
      </dgm:prSet>
      <dgm:spPr/>
    </dgm:pt>
    <dgm:pt modelId="{E34A4394-6A58-4625-BFA1-30A96EB745A7}" type="pres">
      <dgm:prSet presAssocID="{D5A0E73D-1277-4613-9778-25B78343D73C}" presName="accent_1" presStyleCnt="0"/>
      <dgm:spPr/>
    </dgm:pt>
    <dgm:pt modelId="{91B5AFC1-3237-4B3F-A45F-1275E71DDDFA}" type="pres">
      <dgm:prSet presAssocID="{D5A0E73D-1277-4613-9778-25B78343D73C}" presName="accentRepeatNode" presStyleLbl="solidFgAcc1" presStyleIdx="0" presStyleCnt="4"/>
      <dgm:spPr/>
    </dgm:pt>
    <dgm:pt modelId="{29F635C5-BC64-4C4E-971B-CB5ECFADE2E0}" type="pres">
      <dgm:prSet presAssocID="{ED09E58F-6A11-46F3-892D-7F40989C5DAA}" presName="text_2" presStyleLbl="node1" presStyleIdx="1" presStyleCnt="4">
        <dgm:presLayoutVars>
          <dgm:bulletEnabled val="1"/>
        </dgm:presLayoutVars>
      </dgm:prSet>
      <dgm:spPr/>
    </dgm:pt>
    <dgm:pt modelId="{578FD9AD-9013-46E8-8E60-DBF3F4931B86}" type="pres">
      <dgm:prSet presAssocID="{ED09E58F-6A11-46F3-892D-7F40989C5DAA}" presName="accent_2" presStyleCnt="0"/>
      <dgm:spPr/>
    </dgm:pt>
    <dgm:pt modelId="{A6BE6766-A6FA-47EC-85B8-3A4FE4574528}" type="pres">
      <dgm:prSet presAssocID="{ED09E58F-6A11-46F3-892D-7F40989C5DAA}" presName="accentRepeatNode" presStyleLbl="solidFgAcc1" presStyleIdx="1" presStyleCnt="4"/>
      <dgm:spPr/>
    </dgm:pt>
    <dgm:pt modelId="{52CBAF5A-EB0C-44D3-8256-4D3DE9288946}" type="pres">
      <dgm:prSet presAssocID="{8CAA390A-4D71-4A15-92CB-9C4375B06CD7}" presName="text_3" presStyleLbl="node1" presStyleIdx="2" presStyleCnt="4">
        <dgm:presLayoutVars>
          <dgm:bulletEnabled val="1"/>
        </dgm:presLayoutVars>
      </dgm:prSet>
      <dgm:spPr/>
    </dgm:pt>
    <dgm:pt modelId="{A32BBC90-BDE3-43A2-89EB-B4D2C5454692}" type="pres">
      <dgm:prSet presAssocID="{8CAA390A-4D71-4A15-92CB-9C4375B06CD7}" presName="accent_3" presStyleCnt="0"/>
      <dgm:spPr/>
    </dgm:pt>
    <dgm:pt modelId="{F213FD11-ED2C-472E-845A-44F6B6EEEE7C}" type="pres">
      <dgm:prSet presAssocID="{8CAA390A-4D71-4A15-92CB-9C4375B06CD7}" presName="accentRepeatNode" presStyleLbl="solidFgAcc1" presStyleIdx="2" presStyleCnt="4"/>
      <dgm:spPr/>
    </dgm:pt>
    <dgm:pt modelId="{DFEF92E4-71F0-4020-B8F1-52E489BCD20C}" type="pres">
      <dgm:prSet presAssocID="{339D3847-05AC-47FD-94FA-4978FC70126C}" presName="text_4" presStyleLbl="node1" presStyleIdx="3" presStyleCnt="4">
        <dgm:presLayoutVars>
          <dgm:bulletEnabled val="1"/>
        </dgm:presLayoutVars>
      </dgm:prSet>
      <dgm:spPr/>
    </dgm:pt>
    <dgm:pt modelId="{45AFD426-EE5C-4935-86EA-38C027CEA7EE}" type="pres">
      <dgm:prSet presAssocID="{339D3847-05AC-47FD-94FA-4978FC70126C}" presName="accent_4" presStyleCnt="0"/>
      <dgm:spPr/>
    </dgm:pt>
    <dgm:pt modelId="{13E8FE2D-AF50-44AC-8835-7641663407D8}" type="pres">
      <dgm:prSet presAssocID="{339D3847-05AC-47FD-94FA-4978FC70126C}" presName="accentRepeatNode" presStyleLbl="solidFgAcc1" presStyleIdx="3" presStyleCnt="4"/>
      <dgm:spPr/>
    </dgm:pt>
  </dgm:ptLst>
  <dgm:cxnLst>
    <dgm:cxn modelId="{37098A27-FD09-46F3-81A9-7FED53E52AE8}" type="presOf" srcId="{339D3847-05AC-47FD-94FA-4978FC70126C}" destId="{DFEF92E4-71F0-4020-B8F1-52E489BCD20C}" srcOrd="0" destOrd="0" presId="urn:microsoft.com/office/officeart/2008/layout/VerticalCurvedList"/>
    <dgm:cxn modelId="{3614383C-0B88-42C4-809D-EDD9A35AA228}" srcId="{F0FBF7C2-7900-4961-B000-330EAEA8F03E}" destId="{339D3847-05AC-47FD-94FA-4978FC70126C}" srcOrd="3" destOrd="0" parTransId="{067BCE6E-2391-4E2B-9881-D543E896F683}" sibTransId="{5F769585-C754-40DB-B2F3-3AE886EAB24E}"/>
    <dgm:cxn modelId="{2063FB4B-776E-4078-AD32-B23BFC02EE07}" type="presOf" srcId="{EE240EF7-69AA-4432-8D56-994E76F2569A}" destId="{9692E35D-06DE-4C80-9937-E14FFD20E6B2}" srcOrd="0" destOrd="0" presId="urn:microsoft.com/office/officeart/2008/layout/VerticalCurvedList"/>
    <dgm:cxn modelId="{839A426E-F687-4DDB-BE72-CBC70262CC75}" srcId="{F0FBF7C2-7900-4961-B000-330EAEA8F03E}" destId="{8CAA390A-4D71-4A15-92CB-9C4375B06CD7}" srcOrd="2" destOrd="0" parTransId="{14A4B5E3-D851-4A9C-B0E6-AA0DCD36D8A8}" sibTransId="{CA90EE3A-E96B-4F9F-9474-FAC74131EDA7}"/>
    <dgm:cxn modelId="{49330D6F-9D5D-46A6-9304-6F4F0BA67340}" srcId="{F0FBF7C2-7900-4961-B000-330EAEA8F03E}" destId="{ED09E58F-6A11-46F3-892D-7F40989C5DAA}" srcOrd="1" destOrd="0" parTransId="{F3502C3E-8178-48CD-AA2B-33D1A31CBBAC}" sibTransId="{6FB9B207-6936-4C5B-A3EA-9B0D35528828}"/>
    <dgm:cxn modelId="{E9E94A5A-4BA1-447A-A440-B2E6C70E8733}" type="presOf" srcId="{ED09E58F-6A11-46F3-892D-7F40989C5DAA}" destId="{29F635C5-BC64-4C4E-971B-CB5ECFADE2E0}" srcOrd="0" destOrd="0" presId="urn:microsoft.com/office/officeart/2008/layout/VerticalCurvedList"/>
    <dgm:cxn modelId="{8CB01291-3658-43EE-B70D-688BCD440459}" type="presOf" srcId="{8CAA390A-4D71-4A15-92CB-9C4375B06CD7}" destId="{52CBAF5A-EB0C-44D3-8256-4D3DE9288946}" srcOrd="0" destOrd="0" presId="urn:microsoft.com/office/officeart/2008/layout/VerticalCurvedList"/>
    <dgm:cxn modelId="{57A3C598-6B3C-4910-835A-9244EF0555E3}" type="presOf" srcId="{F0FBF7C2-7900-4961-B000-330EAEA8F03E}" destId="{2A7F555F-4788-40F7-96AA-1ABF653655AB}" srcOrd="0" destOrd="0" presId="urn:microsoft.com/office/officeart/2008/layout/VerticalCurvedList"/>
    <dgm:cxn modelId="{DE5915A3-6BA3-47A2-8D4E-5A6700EBE4D9}" type="presOf" srcId="{D5A0E73D-1277-4613-9778-25B78343D73C}" destId="{6D13FE7D-B024-417D-9347-766DDBA214A5}" srcOrd="0" destOrd="0" presId="urn:microsoft.com/office/officeart/2008/layout/VerticalCurvedList"/>
    <dgm:cxn modelId="{E01754A7-2920-4758-893A-FF97BD3EDB07}" srcId="{F0FBF7C2-7900-4961-B000-330EAEA8F03E}" destId="{D5A0E73D-1277-4613-9778-25B78343D73C}" srcOrd="0" destOrd="0" parTransId="{17DB638E-1384-4830-87EE-3BC6C1A45245}" sibTransId="{EE240EF7-69AA-4432-8D56-994E76F2569A}"/>
    <dgm:cxn modelId="{B5C9A4DE-5329-48DC-B771-9589D1E8467E}" type="presParOf" srcId="{2A7F555F-4788-40F7-96AA-1ABF653655AB}" destId="{D5C44D16-2B49-4CA7-89F8-0E3A7B47B51C}" srcOrd="0" destOrd="0" presId="urn:microsoft.com/office/officeart/2008/layout/VerticalCurvedList"/>
    <dgm:cxn modelId="{80B32B61-3F98-46A8-8A59-55DE25E2047F}" type="presParOf" srcId="{D5C44D16-2B49-4CA7-89F8-0E3A7B47B51C}" destId="{7E421DEA-FB96-4859-93CD-37AACFEBEC76}" srcOrd="0" destOrd="0" presId="urn:microsoft.com/office/officeart/2008/layout/VerticalCurvedList"/>
    <dgm:cxn modelId="{AE19D51B-1930-4EDD-870E-28119A13EEC9}" type="presParOf" srcId="{7E421DEA-FB96-4859-93CD-37AACFEBEC76}" destId="{0F4A4B0F-684A-4985-966D-EAFB1CBCD18A}" srcOrd="0" destOrd="0" presId="urn:microsoft.com/office/officeart/2008/layout/VerticalCurvedList"/>
    <dgm:cxn modelId="{138E2678-1FC1-470E-BD0A-DA13ECA76AC8}" type="presParOf" srcId="{7E421DEA-FB96-4859-93CD-37AACFEBEC76}" destId="{9692E35D-06DE-4C80-9937-E14FFD20E6B2}" srcOrd="1" destOrd="0" presId="urn:microsoft.com/office/officeart/2008/layout/VerticalCurvedList"/>
    <dgm:cxn modelId="{FFC46ED2-F819-4658-BF16-9C5CC2FB6CAF}" type="presParOf" srcId="{7E421DEA-FB96-4859-93CD-37AACFEBEC76}" destId="{DBC79BC6-ED29-4A6E-9866-3B9D98FD2CF1}" srcOrd="2" destOrd="0" presId="urn:microsoft.com/office/officeart/2008/layout/VerticalCurvedList"/>
    <dgm:cxn modelId="{225A52E0-40EA-4086-814E-407A6B5415C7}" type="presParOf" srcId="{7E421DEA-FB96-4859-93CD-37AACFEBEC76}" destId="{ADC38B22-B56A-419E-B106-42EA761605E4}" srcOrd="3" destOrd="0" presId="urn:microsoft.com/office/officeart/2008/layout/VerticalCurvedList"/>
    <dgm:cxn modelId="{FED7ACFC-D273-4176-8B05-329FB1BADD10}" type="presParOf" srcId="{D5C44D16-2B49-4CA7-89F8-0E3A7B47B51C}" destId="{6D13FE7D-B024-417D-9347-766DDBA214A5}" srcOrd="1" destOrd="0" presId="urn:microsoft.com/office/officeart/2008/layout/VerticalCurvedList"/>
    <dgm:cxn modelId="{76A5CBCD-F5D6-4F60-962A-DCFE991995C2}" type="presParOf" srcId="{D5C44D16-2B49-4CA7-89F8-0E3A7B47B51C}" destId="{E34A4394-6A58-4625-BFA1-30A96EB745A7}" srcOrd="2" destOrd="0" presId="urn:microsoft.com/office/officeart/2008/layout/VerticalCurvedList"/>
    <dgm:cxn modelId="{FA49886A-B69D-4A44-AC92-DFB70BDF71A9}" type="presParOf" srcId="{E34A4394-6A58-4625-BFA1-30A96EB745A7}" destId="{91B5AFC1-3237-4B3F-A45F-1275E71DDDFA}" srcOrd="0" destOrd="0" presId="urn:microsoft.com/office/officeart/2008/layout/VerticalCurvedList"/>
    <dgm:cxn modelId="{ACEEB687-B12D-4EBB-9F85-7A8DDD359117}" type="presParOf" srcId="{D5C44D16-2B49-4CA7-89F8-0E3A7B47B51C}" destId="{29F635C5-BC64-4C4E-971B-CB5ECFADE2E0}" srcOrd="3" destOrd="0" presId="urn:microsoft.com/office/officeart/2008/layout/VerticalCurvedList"/>
    <dgm:cxn modelId="{81EDDB1C-5508-4AD0-BAA7-62EA6D9065C5}" type="presParOf" srcId="{D5C44D16-2B49-4CA7-89F8-0E3A7B47B51C}" destId="{578FD9AD-9013-46E8-8E60-DBF3F4931B86}" srcOrd="4" destOrd="0" presId="urn:microsoft.com/office/officeart/2008/layout/VerticalCurvedList"/>
    <dgm:cxn modelId="{65F03F5D-47A1-47E6-81A7-C447A601FB95}" type="presParOf" srcId="{578FD9AD-9013-46E8-8E60-DBF3F4931B86}" destId="{A6BE6766-A6FA-47EC-85B8-3A4FE4574528}" srcOrd="0" destOrd="0" presId="urn:microsoft.com/office/officeart/2008/layout/VerticalCurvedList"/>
    <dgm:cxn modelId="{00DD5FCD-F12C-4C61-8ACC-66243A5D0BF9}" type="presParOf" srcId="{D5C44D16-2B49-4CA7-89F8-0E3A7B47B51C}" destId="{52CBAF5A-EB0C-44D3-8256-4D3DE9288946}" srcOrd="5" destOrd="0" presId="urn:microsoft.com/office/officeart/2008/layout/VerticalCurvedList"/>
    <dgm:cxn modelId="{37484BD5-8259-4249-8E50-4627A50DE814}" type="presParOf" srcId="{D5C44D16-2B49-4CA7-89F8-0E3A7B47B51C}" destId="{A32BBC90-BDE3-43A2-89EB-B4D2C5454692}" srcOrd="6" destOrd="0" presId="urn:microsoft.com/office/officeart/2008/layout/VerticalCurvedList"/>
    <dgm:cxn modelId="{A5E1CA59-A077-49D2-9199-F77B1D191FC3}" type="presParOf" srcId="{A32BBC90-BDE3-43A2-89EB-B4D2C5454692}" destId="{F213FD11-ED2C-472E-845A-44F6B6EEEE7C}" srcOrd="0" destOrd="0" presId="urn:microsoft.com/office/officeart/2008/layout/VerticalCurvedList"/>
    <dgm:cxn modelId="{25DF1B36-D1A7-4580-B3A7-F00720935F7A}" type="presParOf" srcId="{D5C44D16-2B49-4CA7-89F8-0E3A7B47B51C}" destId="{DFEF92E4-71F0-4020-B8F1-52E489BCD20C}" srcOrd="7" destOrd="0" presId="urn:microsoft.com/office/officeart/2008/layout/VerticalCurvedList"/>
    <dgm:cxn modelId="{47491D19-26E2-4614-9C30-7B0DFCC68204}" type="presParOf" srcId="{D5C44D16-2B49-4CA7-89F8-0E3A7B47B51C}" destId="{45AFD426-EE5C-4935-86EA-38C027CEA7EE}" srcOrd="8" destOrd="0" presId="urn:microsoft.com/office/officeart/2008/layout/VerticalCurvedList"/>
    <dgm:cxn modelId="{C6E7D87D-386B-4428-A8A2-50D5E2E973E2}" type="presParOf" srcId="{45AFD426-EE5C-4935-86EA-38C027CEA7EE}" destId="{13E8FE2D-AF50-44AC-8835-7641663407D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81C420-BC3A-4041-9A01-A074E09E95B6}" type="doc">
      <dgm:prSet loTypeId="urn:microsoft.com/office/officeart/2005/8/layout/process1" loCatId="process" qsTypeId="urn:microsoft.com/office/officeart/2005/8/quickstyle/simple1" qsCatId="simple" csTypeId="urn:microsoft.com/office/officeart/2005/8/colors/accent1_2" csCatId="accent1" phldr="1"/>
      <dgm:spPr/>
    </dgm:pt>
    <dgm:pt modelId="{D501F16C-CCE1-40C2-970C-C72A345FD316}">
      <dgm:prSet phldrT="[Text]"/>
      <dgm:spPr>
        <a:solidFill>
          <a:schemeClr val="accent2">
            <a:lumMod val="50000"/>
          </a:schemeClr>
        </a:solidFill>
      </dgm:spPr>
      <dgm:t>
        <a:bodyPr/>
        <a:lstStyle/>
        <a:p>
          <a:r>
            <a:rPr lang="en-US" dirty="0" err="1"/>
            <a:t>Dân</a:t>
          </a:r>
          <a:r>
            <a:rPr lang="en-US" dirty="0"/>
            <a:t> </a:t>
          </a:r>
          <a:r>
            <a:rPr lang="en-US" dirty="0" err="1"/>
            <a:t>chủ</a:t>
          </a:r>
          <a:endParaRPr lang="en-US" dirty="0"/>
        </a:p>
      </dgm:t>
    </dgm:pt>
    <dgm:pt modelId="{1E1FF5BB-A16A-41AC-8F3F-2496CE5F8348}" type="parTrans" cxnId="{59AEF74F-A3A3-4709-A14F-0EF2479A5D7E}">
      <dgm:prSet/>
      <dgm:spPr/>
      <dgm:t>
        <a:bodyPr/>
        <a:lstStyle/>
        <a:p>
          <a:endParaRPr lang="en-US"/>
        </a:p>
      </dgm:t>
    </dgm:pt>
    <dgm:pt modelId="{EF210002-5515-4404-8E00-A4140D1F8521}" type="sibTrans" cxnId="{59AEF74F-A3A3-4709-A14F-0EF2479A5D7E}">
      <dgm:prSet/>
      <dgm:spPr>
        <a:solidFill>
          <a:srgbClr val="FF0000"/>
        </a:solidFill>
      </dgm:spPr>
      <dgm:t>
        <a:bodyPr/>
        <a:lstStyle/>
        <a:p>
          <a:endParaRPr lang="en-US"/>
        </a:p>
      </dgm:t>
    </dgm:pt>
    <dgm:pt modelId="{FA54890C-23F9-439C-B0F2-19AE074F7C19}">
      <dgm:prSet phldrT="[Text]"/>
      <dgm:spPr>
        <a:solidFill>
          <a:srgbClr val="002060"/>
        </a:solidFill>
      </dgm:spPr>
      <dgm:t>
        <a:bodyPr/>
        <a:lstStyle/>
        <a:p>
          <a:r>
            <a:rPr lang="nl-NL" i="1" dirty="0">
              <a:solidFill>
                <a:schemeClr val="accent6">
                  <a:lumMod val="20000"/>
                  <a:lumOff val="80000"/>
                </a:schemeClr>
              </a:solidFill>
              <a:latin typeface="Times New Roman"/>
              <a:ea typeface="Calibri"/>
            </a:rPr>
            <a:t>Xã hội công bằng</a:t>
          </a:r>
          <a:endParaRPr lang="en-US" dirty="0">
            <a:solidFill>
              <a:schemeClr val="accent6">
                <a:lumMod val="20000"/>
                <a:lumOff val="80000"/>
              </a:schemeClr>
            </a:solidFill>
          </a:endParaRPr>
        </a:p>
      </dgm:t>
    </dgm:pt>
    <dgm:pt modelId="{B9705F67-4EBA-41A7-89C7-2CE654D0F2A8}" type="parTrans" cxnId="{87DAAEFE-8BEA-4771-AED0-1BACBCD447D1}">
      <dgm:prSet/>
      <dgm:spPr/>
      <dgm:t>
        <a:bodyPr/>
        <a:lstStyle/>
        <a:p>
          <a:endParaRPr lang="en-US"/>
        </a:p>
      </dgm:t>
    </dgm:pt>
    <dgm:pt modelId="{00A8B7FC-CB2C-4C20-8CB7-940DD909AD03}" type="sibTrans" cxnId="{87DAAEFE-8BEA-4771-AED0-1BACBCD447D1}">
      <dgm:prSet/>
      <dgm:spPr>
        <a:solidFill>
          <a:srgbClr val="FF0000"/>
        </a:solidFill>
      </dgm:spPr>
      <dgm:t>
        <a:bodyPr/>
        <a:lstStyle/>
        <a:p>
          <a:endParaRPr lang="en-US"/>
        </a:p>
      </dgm:t>
    </dgm:pt>
    <dgm:pt modelId="{FF2339A8-D9A4-4F46-9204-CF9A172297BE}">
      <dgm:prSet phldrT="[Text]"/>
      <dgm:spPr>
        <a:solidFill>
          <a:schemeClr val="accent6">
            <a:lumMod val="50000"/>
          </a:schemeClr>
        </a:solidFill>
      </dgm:spPr>
      <dgm:t>
        <a:bodyPr/>
        <a:lstStyle/>
        <a:p>
          <a:r>
            <a:rPr lang="en-US" dirty="0" err="1"/>
            <a:t>Văn</a:t>
          </a:r>
          <a:r>
            <a:rPr lang="en-US" dirty="0"/>
            <a:t> </a:t>
          </a:r>
          <a:r>
            <a:rPr lang="en-US" dirty="0" err="1"/>
            <a:t>minh</a:t>
          </a:r>
          <a:endParaRPr lang="en-US" dirty="0"/>
        </a:p>
      </dgm:t>
    </dgm:pt>
    <dgm:pt modelId="{B4729526-3F99-451A-9B91-680AB44960F2}" type="parTrans" cxnId="{C827562C-8D83-45CC-9D44-0A4CAEB6B25A}">
      <dgm:prSet/>
      <dgm:spPr/>
      <dgm:t>
        <a:bodyPr/>
        <a:lstStyle/>
        <a:p>
          <a:endParaRPr lang="en-US"/>
        </a:p>
      </dgm:t>
    </dgm:pt>
    <dgm:pt modelId="{809C60F2-AD89-49C5-9ECC-3B6114A6BF14}" type="sibTrans" cxnId="{C827562C-8D83-45CC-9D44-0A4CAEB6B25A}">
      <dgm:prSet/>
      <dgm:spPr/>
      <dgm:t>
        <a:bodyPr/>
        <a:lstStyle/>
        <a:p>
          <a:endParaRPr lang="en-US"/>
        </a:p>
      </dgm:t>
    </dgm:pt>
    <dgm:pt modelId="{23C77F8E-D0F6-44D6-9D9A-3C4CE97B957E}" type="pres">
      <dgm:prSet presAssocID="{8F81C420-BC3A-4041-9A01-A074E09E95B6}" presName="Name0" presStyleCnt="0">
        <dgm:presLayoutVars>
          <dgm:dir/>
          <dgm:resizeHandles val="exact"/>
        </dgm:presLayoutVars>
      </dgm:prSet>
      <dgm:spPr/>
    </dgm:pt>
    <dgm:pt modelId="{BC0CC59D-B47A-41DB-8E1B-3CDC74DF1BEA}" type="pres">
      <dgm:prSet presAssocID="{D501F16C-CCE1-40C2-970C-C72A345FD316}" presName="node" presStyleLbl="node1" presStyleIdx="0" presStyleCnt="3">
        <dgm:presLayoutVars>
          <dgm:bulletEnabled val="1"/>
        </dgm:presLayoutVars>
      </dgm:prSet>
      <dgm:spPr/>
    </dgm:pt>
    <dgm:pt modelId="{A061F8D0-2D97-49D3-8006-BF6980E9904F}" type="pres">
      <dgm:prSet presAssocID="{EF210002-5515-4404-8E00-A4140D1F8521}" presName="sibTrans" presStyleLbl="sibTrans2D1" presStyleIdx="0" presStyleCnt="2"/>
      <dgm:spPr/>
    </dgm:pt>
    <dgm:pt modelId="{DBC5D744-C0EF-453A-8839-6B0DB15D126D}" type="pres">
      <dgm:prSet presAssocID="{EF210002-5515-4404-8E00-A4140D1F8521}" presName="connectorText" presStyleLbl="sibTrans2D1" presStyleIdx="0" presStyleCnt="2"/>
      <dgm:spPr/>
    </dgm:pt>
    <dgm:pt modelId="{E84E35BC-7DBC-4C65-8EA4-ABA5172C5CC3}" type="pres">
      <dgm:prSet presAssocID="{FA54890C-23F9-439C-B0F2-19AE074F7C19}" presName="node" presStyleLbl="node1" presStyleIdx="1" presStyleCnt="3">
        <dgm:presLayoutVars>
          <dgm:bulletEnabled val="1"/>
        </dgm:presLayoutVars>
      </dgm:prSet>
      <dgm:spPr/>
    </dgm:pt>
    <dgm:pt modelId="{9285B3C0-C3E8-4A1C-8E3B-CB6A4E3CBEDE}" type="pres">
      <dgm:prSet presAssocID="{00A8B7FC-CB2C-4C20-8CB7-940DD909AD03}" presName="sibTrans" presStyleLbl="sibTrans2D1" presStyleIdx="1" presStyleCnt="2"/>
      <dgm:spPr/>
    </dgm:pt>
    <dgm:pt modelId="{C7991788-9D1C-48C6-94A4-91F5091296F5}" type="pres">
      <dgm:prSet presAssocID="{00A8B7FC-CB2C-4C20-8CB7-940DD909AD03}" presName="connectorText" presStyleLbl="sibTrans2D1" presStyleIdx="1" presStyleCnt="2"/>
      <dgm:spPr/>
    </dgm:pt>
    <dgm:pt modelId="{A6A2BCB8-EF6C-411A-BA70-194E35CA2AAC}" type="pres">
      <dgm:prSet presAssocID="{FF2339A8-D9A4-4F46-9204-CF9A172297BE}" presName="node" presStyleLbl="node1" presStyleIdx="2" presStyleCnt="3">
        <dgm:presLayoutVars>
          <dgm:bulletEnabled val="1"/>
        </dgm:presLayoutVars>
      </dgm:prSet>
      <dgm:spPr/>
    </dgm:pt>
  </dgm:ptLst>
  <dgm:cxnLst>
    <dgm:cxn modelId="{23B4010B-FF2F-4A99-89F7-94F72F637411}" type="presOf" srcId="{D501F16C-CCE1-40C2-970C-C72A345FD316}" destId="{BC0CC59D-B47A-41DB-8E1B-3CDC74DF1BEA}" srcOrd="0" destOrd="0" presId="urn:microsoft.com/office/officeart/2005/8/layout/process1"/>
    <dgm:cxn modelId="{E37C6225-903C-4918-A577-7039C7237C7C}" type="presOf" srcId="{EF210002-5515-4404-8E00-A4140D1F8521}" destId="{A061F8D0-2D97-49D3-8006-BF6980E9904F}" srcOrd="0" destOrd="0" presId="urn:microsoft.com/office/officeart/2005/8/layout/process1"/>
    <dgm:cxn modelId="{C827562C-8D83-45CC-9D44-0A4CAEB6B25A}" srcId="{8F81C420-BC3A-4041-9A01-A074E09E95B6}" destId="{FF2339A8-D9A4-4F46-9204-CF9A172297BE}" srcOrd="2" destOrd="0" parTransId="{B4729526-3F99-451A-9B91-680AB44960F2}" sibTransId="{809C60F2-AD89-49C5-9ECC-3B6114A6BF14}"/>
    <dgm:cxn modelId="{18F57244-19D8-4BA3-8F02-8CBCD914DD0D}" type="presOf" srcId="{EF210002-5515-4404-8E00-A4140D1F8521}" destId="{DBC5D744-C0EF-453A-8839-6B0DB15D126D}" srcOrd="1" destOrd="0" presId="urn:microsoft.com/office/officeart/2005/8/layout/process1"/>
    <dgm:cxn modelId="{59AEF74F-A3A3-4709-A14F-0EF2479A5D7E}" srcId="{8F81C420-BC3A-4041-9A01-A074E09E95B6}" destId="{D501F16C-CCE1-40C2-970C-C72A345FD316}" srcOrd="0" destOrd="0" parTransId="{1E1FF5BB-A16A-41AC-8F3F-2496CE5F8348}" sibTransId="{EF210002-5515-4404-8E00-A4140D1F8521}"/>
    <dgm:cxn modelId="{D2039D7A-CDAD-4E35-BF03-0608F901C782}" type="presOf" srcId="{00A8B7FC-CB2C-4C20-8CB7-940DD909AD03}" destId="{9285B3C0-C3E8-4A1C-8E3B-CB6A4E3CBEDE}" srcOrd="0" destOrd="0" presId="urn:microsoft.com/office/officeart/2005/8/layout/process1"/>
    <dgm:cxn modelId="{646F3283-B302-4716-98B0-C4B4E73894B7}" type="presOf" srcId="{00A8B7FC-CB2C-4C20-8CB7-940DD909AD03}" destId="{C7991788-9D1C-48C6-94A4-91F5091296F5}" srcOrd="1" destOrd="0" presId="urn:microsoft.com/office/officeart/2005/8/layout/process1"/>
    <dgm:cxn modelId="{808D269D-7365-46DE-BA8C-E5D11D58AE15}" type="presOf" srcId="{FF2339A8-D9A4-4F46-9204-CF9A172297BE}" destId="{A6A2BCB8-EF6C-411A-BA70-194E35CA2AAC}" srcOrd="0" destOrd="0" presId="urn:microsoft.com/office/officeart/2005/8/layout/process1"/>
    <dgm:cxn modelId="{DC559AA5-898C-4616-B000-341740DDF4D2}" type="presOf" srcId="{FA54890C-23F9-439C-B0F2-19AE074F7C19}" destId="{E84E35BC-7DBC-4C65-8EA4-ABA5172C5CC3}" srcOrd="0" destOrd="0" presId="urn:microsoft.com/office/officeart/2005/8/layout/process1"/>
    <dgm:cxn modelId="{D35DE3C8-0BA4-4D1E-9BD1-3072F8DABC45}" type="presOf" srcId="{8F81C420-BC3A-4041-9A01-A074E09E95B6}" destId="{23C77F8E-D0F6-44D6-9D9A-3C4CE97B957E}" srcOrd="0" destOrd="0" presId="urn:microsoft.com/office/officeart/2005/8/layout/process1"/>
    <dgm:cxn modelId="{87DAAEFE-8BEA-4771-AED0-1BACBCD447D1}" srcId="{8F81C420-BC3A-4041-9A01-A074E09E95B6}" destId="{FA54890C-23F9-439C-B0F2-19AE074F7C19}" srcOrd="1" destOrd="0" parTransId="{B9705F67-4EBA-41A7-89C7-2CE654D0F2A8}" sibTransId="{00A8B7FC-CB2C-4C20-8CB7-940DD909AD03}"/>
    <dgm:cxn modelId="{341B0FE3-E691-4F73-8C9E-CA7E0B51D369}" type="presParOf" srcId="{23C77F8E-D0F6-44D6-9D9A-3C4CE97B957E}" destId="{BC0CC59D-B47A-41DB-8E1B-3CDC74DF1BEA}" srcOrd="0" destOrd="0" presId="urn:microsoft.com/office/officeart/2005/8/layout/process1"/>
    <dgm:cxn modelId="{A972E247-CF66-4C17-8FA9-A2BDA7AF0E61}" type="presParOf" srcId="{23C77F8E-D0F6-44D6-9D9A-3C4CE97B957E}" destId="{A061F8D0-2D97-49D3-8006-BF6980E9904F}" srcOrd="1" destOrd="0" presId="urn:microsoft.com/office/officeart/2005/8/layout/process1"/>
    <dgm:cxn modelId="{5AC4D084-9C02-43B7-BF54-95CD919429E3}" type="presParOf" srcId="{A061F8D0-2D97-49D3-8006-BF6980E9904F}" destId="{DBC5D744-C0EF-453A-8839-6B0DB15D126D}" srcOrd="0" destOrd="0" presId="urn:microsoft.com/office/officeart/2005/8/layout/process1"/>
    <dgm:cxn modelId="{597A691A-72AE-47C8-855F-F96B0CD42B14}" type="presParOf" srcId="{23C77F8E-D0F6-44D6-9D9A-3C4CE97B957E}" destId="{E84E35BC-7DBC-4C65-8EA4-ABA5172C5CC3}" srcOrd="2" destOrd="0" presId="urn:microsoft.com/office/officeart/2005/8/layout/process1"/>
    <dgm:cxn modelId="{E9B503BA-4E46-4A8D-9746-5243AE50D8CB}" type="presParOf" srcId="{23C77F8E-D0F6-44D6-9D9A-3C4CE97B957E}" destId="{9285B3C0-C3E8-4A1C-8E3B-CB6A4E3CBEDE}" srcOrd="3" destOrd="0" presId="urn:microsoft.com/office/officeart/2005/8/layout/process1"/>
    <dgm:cxn modelId="{C872EB88-5209-4C54-B0AE-A2A6AB89F884}" type="presParOf" srcId="{9285B3C0-C3E8-4A1C-8E3B-CB6A4E3CBEDE}" destId="{C7991788-9D1C-48C6-94A4-91F5091296F5}" srcOrd="0" destOrd="0" presId="urn:microsoft.com/office/officeart/2005/8/layout/process1"/>
    <dgm:cxn modelId="{6A4ECB02-F1D5-4139-B4AF-D03386152E83}" type="presParOf" srcId="{23C77F8E-D0F6-44D6-9D9A-3C4CE97B957E}" destId="{A6A2BCB8-EF6C-411A-BA70-194E35CA2AAC}"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51B8D5-CD3E-4327-B76A-BA1FD7CC6F26}"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352404A6-92DC-4B29-9490-2FBD0F05272F}">
      <dgm:prSet phldrT="[Text]" custT="1"/>
      <dgm:spPr/>
      <dgm:t>
        <a:bodyPr/>
        <a:lstStyle/>
        <a:p>
          <a:r>
            <a:rPr lang="nl-NL" sz="2400" dirty="0"/>
            <a:t>Dân là chủ và dân làm chủ</a:t>
          </a:r>
          <a:endParaRPr lang="en-US" sz="2400" dirty="0"/>
        </a:p>
      </dgm:t>
    </dgm:pt>
    <dgm:pt modelId="{40B1DFC3-E0C1-4C07-A727-E6C82CE0F37A}" type="parTrans" cxnId="{8DE305BA-E5B8-4453-8BAE-7FA9DE5EE78D}">
      <dgm:prSet/>
      <dgm:spPr/>
      <dgm:t>
        <a:bodyPr/>
        <a:lstStyle/>
        <a:p>
          <a:endParaRPr lang="en-US" sz="2400"/>
        </a:p>
      </dgm:t>
    </dgm:pt>
    <dgm:pt modelId="{F47DC330-B74E-4B18-A4E1-C3673EC02F73}" type="sibTrans" cxnId="{8DE305BA-E5B8-4453-8BAE-7FA9DE5EE78D}">
      <dgm:prSet/>
      <dgm:spPr/>
      <dgm:t>
        <a:bodyPr/>
        <a:lstStyle/>
        <a:p>
          <a:endParaRPr lang="en-US" sz="2400"/>
        </a:p>
      </dgm:t>
    </dgm:pt>
    <dgm:pt modelId="{AE4D5E91-0D6E-4E61-AEA6-728E4CEB278B}">
      <dgm:prSet phldrT="[Text]" custT="1"/>
      <dgm:spPr/>
      <dgm:t>
        <a:bodyPr/>
        <a:lstStyle/>
        <a:p>
          <a:r>
            <a:rPr lang="nl-NL" sz="2400" dirty="0"/>
            <a:t>Chủ cần xây dựng và hoàn thiện nền dân chủ xã hội chủ nghĩa </a:t>
          </a:r>
          <a:endParaRPr lang="en-US" sz="2400" dirty="0"/>
        </a:p>
      </dgm:t>
    </dgm:pt>
    <dgm:pt modelId="{AEDD8CE4-2F0C-47B7-99A9-EA6E54494A6F}" type="parTrans" cxnId="{C8DE362A-E884-4A50-81CD-E32CE550C370}">
      <dgm:prSet/>
      <dgm:spPr/>
      <dgm:t>
        <a:bodyPr/>
        <a:lstStyle/>
        <a:p>
          <a:endParaRPr lang="en-US" sz="2400"/>
        </a:p>
      </dgm:t>
    </dgm:pt>
    <dgm:pt modelId="{936A0223-AAE5-488C-9B65-501D3DE6ABDB}" type="sibTrans" cxnId="{C8DE362A-E884-4A50-81CD-E32CE550C370}">
      <dgm:prSet/>
      <dgm:spPr/>
      <dgm:t>
        <a:bodyPr/>
        <a:lstStyle/>
        <a:p>
          <a:endParaRPr lang="en-US" sz="2400"/>
        </a:p>
      </dgm:t>
    </dgm:pt>
    <dgm:pt modelId="{D4E21364-31FD-4A90-8BFC-C3AEDE73A77C}">
      <dgm:prSet phldrT="[Text]" custT="1"/>
      <dgm:spPr>
        <a:ln>
          <a:solidFill>
            <a:srgbClr val="FF0000"/>
          </a:solidFill>
        </a:ln>
      </dgm:spPr>
      <dgm:t>
        <a:bodyPr/>
        <a:lstStyle/>
        <a:p>
          <a:r>
            <a:rPr lang="nl-NL" sz="2400" dirty="0"/>
            <a:t>Đảm bảo tất cả quyền lực nhà nước và xã hội đều thuộc về nhân dân</a:t>
          </a:r>
          <a:endParaRPr lang="en-US" sz="2400" dirty="0"/>
        </a:p>
      </dgm:t>
    </dgm:pt>
    <dgm:pt modelId="{41AFBEED-234F-4AEC-82E6-D15E3A94F802}" type="parTrans" cxnId="{5985E07A-F6A1-4658-8E50-0823996BBE84}">
      <dgm:prSet/>
      <dgm:spPr/>
      <dgm:t>
        <a:bodyPr/>
        <a:lstStyle/>
        <a:p>
          <a:endParaRPr lang="en-US" sz="2400"/>
        </a:p>
      </dgm:t>
    </dgm:pt>
    <dgm:pt modelId="{EEE13BF7-56AC-4E6C-9022-28A81A3B42CD}" type="sibTrans" cxnId="{5985E07A-F6A1-4658-8E50-0823996BBE84}">
      <dgm:prSet/>
      <dgm:spPr/>
      <dgm:t>
        <a:bodyPr/>
        <a:lstStyle/>
        <a:p>
          <a:endParaRPr lang="en-US" sz="2400"/>
        </a:p>
      </dgm:t>
    </dgm:pt>
    <dgm:pt modelId="{ADC65870-5BB2-48AB-9517-9FA2F3234667}" type="pres">
      <dgm:prSet presAssocID="{C451B8D5-CD3E-4327-B76A-BA1FD7CC6F26}" presName="Name0" presStyleCnt="0">
        <dgm:presLayoutVars>
          <dgm:chMax val="11"/>
          <dgm:chPref val="11"/>
          <dgm:dir/>
          <dgm:resizeHandles/>
        </dgm:presLayoutVars>
      </dgm:prSet>
      <dgm:spPr/>
    </dgm:pt>
    <dgm:pt modelId="{0FB6C1CA-5465-41C2-A899-2E66395B815C}" type="pres">
      <dgm:prSet presAssocID="{D4E21364-31FD-4A90-8BFC-C3AEDE73A77C}" presName="Accent3" presStyleCnt="0"/>
      <dgm:spPr/>
    </dgm:pt>
    <dgm:pt modelId="{4374963B-A3B4-4925-AD1E-18C0E212316D}" type="pres">
      <dgm:prSet presAssocID="{D4E21364-31FD-4A90-8BFC-C3AEDE73A77C}" presName="Accent" presStyleLbl="node1" presStyleIdx="0" presStyleCnt="3"/>
      <dgm:spPr/>
    </dgm:pt>
    <dgm:pt modelId="{53E4FE0C-5C41-4F27-8466-AB5C71DF8F4B}" type="pres">
      <dgm:prSet presAssocID="{D4E21364-31FD-4A90-8BFC-C3AEDE73A77C}" presName="ParentBackground3" presStyleCnt="0"/>
      <dgm:spPr/>
    </dgm:pt>
    <dgm:pt modelId="{822F9F0C-8A6F-4940-BED9-98136FB98D94}" type="pres">
      <dgm:prSet presAssocID="{D4E21364-31FD-4A90-8BFC-C3AEDE73A77C}" presName="ParentBackground" presStyleLbl="fgAcc1" presStyleIdx="0" presStyleCnt="3"/>
      <dgm:spPr/>
    </dgm:pt>
    <dgm:pt modelId="{6DC82AC9-4164-40AF-AD5E-35B69BE3CC30}" type="pres">
      <dgm:prSet presAssocID="{D4E21364-31FD-4A90-8BFC-C3AEDE73A77C}" presName="Parent3" presStyleLbl="revTx" presStyleIdx="0" presStyleCnt="0">
        <dgm:presLayoutVars>
          <dgm:chMax val="1"/>
          <dgm:chPref val="1"/>
          <dgm:bulletEnabled val="1"/>
        </dgm:presLayoutVars>
      </dgm:prSet>
      <dgm:spPr/>
    </dgm:pt>
    <dgm:pt modelId="{5F5E5607-B3AE-4689-B3C7-7D9A072270CE}" type="pres">
      <dgm:prSet presAssocID="{AE4D5E91-0D6E-4E61-AEA6-728E4CEB278B}" presName="Accent2" presStyleCnt="0"/>
      <dgm:spPr/>
    </dgm:pt>
    <dgm:pt modelId="{CD117725-8985-411D-A42C-7EF54E1D51C6}" type="pres">
      <dgm:prSet presAssocID="{AE4D5E91-0D6E-4E61-AEA6-728E4CEB278B}" presName="Accent" presStyleLbl="node1" presStyleIdx="1" presStyleCnt="3"/>
      <dgm:spPr>
        <a:solidFill>
          <a:srgbClr val="7030A0"/>
        </a:solidFill>
      </dgm:spPr>
    </dgm:pt>
    <dgm:pt modelId="{93558F42-B763-4886-9530-31D8A006640C}" type="pres">
      <dgm:prSet presAssocID="{AE4D5E91-0D6E-4E61-AEA6-728E4CEB278B}" presName="ParentBackground2" presStyleCnt="0"/>
      <dgm:spPr/>
    </dgm:pt>
    <dgm:pt modelId="{23542C8B-FD92-45FD-BCA0-5EEC6D9130AD}" type="pres">
      <dgm:prSet presAssocID="{AE4D5E91-0D6E-4E61-AEA6-728E4CEB278B}" presName="ParentBackground" presStyleLbl="fgAcc1" presStyleIdx="1" presStyleCnt="3"/>
      <dgm:spPr/>
    </dgm:pt>
    <dgm:pt modelId="{8F0EEAFE-FB7C-4E19-AA03-B0CD2444EAF0}" type="pres">
      <dgm:prSet presAssocID="{AE4D5E91-0D6E-4E61-AEA6-728E4CEB278B}" presName="Parent2" presStyleLbl="revTx" presStyleIdx="0" presStyleCnt="0">
        <dgm:presLayoutVars>
          <dgm:chMax val="1"/>
          <dgm:chPref val="1"/>
          <dgm:bulletEnabled val="1"/>
        </dgm:presLayoutVars>
      </dgm:prSet>
      <dgm:spPr/>
    </dgm:pt>
    <dgm:pt modelId="{362B1B64-5530-4F09-8705-FB6DA461957C}" type="pres">
      <dgm:prSet presAssocID="{352404A6-92DC-4B29-9490-2FBD0F05272F}" presName="Accent1" presStyleCnt="0"/>
      <dgm:spPr/>
    </dgm:pt>
    <dgm:pt modelId="{30BD3B43-FF6B-4DC4-AF4D-4F87422DDB7B}" type="pres">
      <dgm:prSet presAssocID="{352404A6-92DC-4B29-9490-2FBD0F05272F}" presName="Accent" presStyleLbl="node1" presStyleIdx="2" presStyleCnt="3"/>
      <dgm:spPr>
        <a:solidFill>
          <a:srgbClr val="FF0000"/>
        </a:solidFill>
      </dgm:spPr>
    </dgm:pt>
    <dgm:pt modelId="{5B814D42-EF06-4CF4-8330-259DB18102C8}" type="pres">
      <dgm:prSet presAssocID="{352404A6-92DC-4B29-9490-2FBD0F05272F}" presName="ParentBackground1" presStyleCnt="0"/>
      <dgm:spPr/>
    </dgm:pt>
    <dgm:pt modelId="{7728986D-87E5-45B9-B357-0405FAD180E4}" type="pres">
      <dgm:prSet presAssocID="{352404A6-92DC-4B29-9490-2FBD0F05272F}" presName="ParentBackground" presStyleLbl="fgAcc1" presStyleIdx="2" presStyleCnt="3"/>
      <dgm:spPr/>
    </dgm:pt>
    <dgm:pt modelId="{D54AED51-A78E-4299-A681-F27407F96303}" type="pres">
      <dgm:prSet presAssocID="{352404A6-92DC-4B29-9490-2FBD0F05272F}" presName="Parent1" presStyleLbl="revTx" presStyleIdx="0" presStyleCnt="0">
        <dgm:presLayoutVars>
          <dgm:chMax val="1"/>
          <dgm:chPref val="1"/>
          <dgm:bulletEnabled val="1"/>
        </dgm:presLayoutVars>
      </dgm:prSet>
      <dgm:spPr/>
    </dgm:pt>
  </dgm:ptLst>
  <dgm:cxnLst>
    <dgm:cxn modelId="{C7B64B15-8666-4F1A-A052-C6C0ED27C680}" type="presOf" srcId="{D4E21364-31FD-4A90-8BFC-C3AEDE73A77C}" destId="{822F9F0C-8A6F-4940-BED9-98136FB98D94}" srcOrd="0" destOrd="0" presId="urn:microsoft.com/office/officeart/2011/layout/CircleProcess"/>
    <dgm:cxn modelId="{C8DE362A-E884-4A50-81CD-E32CE550C370}" srcId="{C451B8D5-CD3E-4327-B76A-BA1FD7CC6F26}" destId="{AE4D5E91-0D6E-4E61-AEA6-728E4CEB278B}" srcOrd="1" destOrd="0" parTransId="{AEDD8CE4-2F0C-47B7-99A9-EA6E54494A6F}" sibTransId="{936A0223-AAE5-488C-9B65-501D3DE6ABDB}"/>
    <dgm:cxn modelId="{09E0C653-63EF-41F1-A874-57F19A2245F3}" type="presOf" srcId="{AE4D5E91-0D6E-4E61-AEA6-728E4CEB278B}" destId="{23542C8B-FD92-45FD-BCA0-5EEC6D9130AD}" srcOrd="0" destOrd="0" presId="urn:microsoft.com/office/officeart/2011/layout/CircleProcess"/>
    <dgm:cxn modelId="{5985E07A-F6A1-4658-8E50-0823996BBE84}" srcId="{C451B8D5-CD3E-4327-B76A-BA1FD7CC6F26}" destId="{D4E21364-31FD-4A90-8BFC-C3AEDE73A77C}" srcOrd="2" destOrd="0" parTransId="{41AFBEED-234F-4AEC-82E6-D15E3A94F802}" sibTransId="{EEE13BF7-56AC-4E6C-9022-28A81A3B42CD}"/>
    <dgm:cxn modelId="{42A3A07C-419B-4BF9-8CA5-4C4489AF3FAD}" type="presOf" srcId="{AE4D5E91-0D6E-4E61-AEA6-728E4CEB278B}" destId="{8F0EEAFE-FB7C-4E19-AA03-B0CD2444EAF0}" srcOrd="1" destOrd="0" presId="urn:microsoft.com/office/officeart/2011/layout/CircleProcess"/>
    <dgm:cxn modelId="{0517187D-541D-4F85-889A-C294A442C6E6}" type="presOf" srcId="{352404A6-92DC-4B29-9490-2FBD0F05272F}" destId="{D54AED51-A78E-4299-A681-F27407F96303}" srcOrd="1" destOrd="0" presId="urn:microsoft.com/office/officeart/2011/layout/CircleProcess"/>
    <dgm:cxn modelId="{7AAEB7A5-617A-4AE8-8A58-AF8A35857BDA}" type="presOf" srcId="{C451B8D5-CD3E-4327-B76A-BA1FD7CC6F26}" destId="{ADC65870-5BB2-48AB-9517-9FA2F3234667}" srcOrd="0" destOrd="0" presId="urn:microsoft.com/office/officeart/2011/layout/CircleProcess"/>
    <dgm:cxn modelId="{8DE305BA-E5B8-4453-8BAE-7FA9DE5EE78D}" srcId="{C451B8D5-CD3E-4327-B76A-BA1FD7CC6F26}" destId="{352404A6-92DC-4B29-9490-2FBD0F05272F}" srcOrd="0" destOrd="0" parTransId="{40B1DFC3-E0C1-4C07-A727-E6C82CE0F37A}" sibTransId="{F47DC330-B74E-4B18-A4E1-C3673EC02F73}"/>
    <dgm:cxn modelId="{B2AB21D6-5527-41B7-89B7-8621C2805C9A}" type="presOf" srcId="{D4E21364-31FD-4A90-8BFC-C3AEDE73A77C}" destId="{6DC82AC9-4164-40AF-AD5E-35B69BE3CC30}" srcOrd="1" destOrd="0" presId="urn:microsoft.com/office/officeart/2011/layout/CircleProcess"/>
    <dgm:cxn modelId="{B3AE23EC-FD85-4142-8813-F818EB9B2A89}" type="presOf" srcId="{352404A6-92DC-4B29-9490-2FBD0F05272F}" destId="{7728986D-87E5-45B9-B357-0405FAD180E4}" srcOrd="0" destOrd="0" presId="urn:microsoft.com/office/officeart/2011/layout/CircleProcess"/>
    <dgm:cxn modelId="{034A10AE-A826-4841-A70C-8CB9B6338CC6}" type="presParOf" srcId="{ADC65870-5BB2-48AB-9517-9FA2F3234667}" destId="{0FB6C1CA-5465-41C2-A899-2E66395B815C}" srcOrd="0" destOrd="0" presId="urn:microsoft.com/office/officeart/2011/layout/CircleProcess"/>
    <dgm:cxn modelId="{B4E954BD-A4F9-4EE0-BCE5-19E9FB26F796}" type="presParOf" srcId="{0FB6C1CA-5465-41C2-A899-2E66395B815C}" destId="{4374963B-A3B4-4925-AD1E-18C0E212316D}" srcOrd="0" destOrd="0" presId="urn:microsoft.com/office/officeart/2011/layout/CircleProcess"/>
    <dgm:cxn modelId="{07D9383E-4941-4C11-B1F2-EC1FF23DA8F1}" type="presParOf" srcId="{ADC65870-5BB2-48AB-9517-9FA2F3234667}" destId="{53E4FE0C-5C41-4F27-8466-AB5C71DF8F4B}" srcOrd="1" destOrd="0" presId="urn:microsoft.com/office/officeart/2011/layout/CircleProcess"/>
    <dgm:cxn modelId="{43C27792-8EF8-464A-A926-9E8F2F4D069B}" type="presParOf" srcId="{53E4FE0C-5C41-4F27-8466-AB5C71DF8F4B}" destId="{822F9F0C-8A6F-4940-BED9-98136FB98D94}" srcOrd="0" destOrd="0" presId="urn:microsoft.com/office/officeart/2011/layout/CircleProcess"/>
    <dgm:cxn modelId="{744F4551-9413-4BA5-A46B-849078040E1D}" type="presParOf" srcId="{ADC65870-5BB2-48AB-9517-9FA2F3234667}" destId="{6DC82AC9-4164-40AF-AD5E-35B69BE3CC30}" srcOrd="2" destOrd="0" presId="urn:microsoft.com/office/officeart/2011/layout/CircleProcess"/>
    <dgm:cxn modelId="{5A52ABDA-5B02-4788-A9D9-ED2C1DC8D220}" type="presParOf" srcId="{ADC65870-5BB2-48AB-9517-9FA2F3234667}" destId="{5F5E5607-B3AE-4689-B3C7-7D9A072270CE}" srcOrd="3" destOrd="0" presId="urn:microsoft.com/office/officeart/2011/layout/CircleProcess"/>
    <dgm:cxn modelId="{6DFA20DC-555B-4F3C-A3FA-EA0C1FD12D27}" type="presParOf" srcId="{5F5E5607-B3AE-4689-B3C7-7D9A072270CE}" destId="{CD117725-8985-411D-A42C-7EF54E1D51C6}" srcOrd="0" destOrd="0" presId="urn:microsoft.com/office/officeart/2011/layout/CircleProcess"/>
    <dgm:cxn modelId="{C8C9EACD-C579-40BB-B039-443E58507A2D}" type="presParOf" srcId="{ADC65870-5BB2-48AB-9517-9FA2F3234667}" destId="{93558F42-B763-4886-9530-31D8A006640C}" srcOrd="4" destOrd="0" presId="urn:microsoft.com/office/officeart/2011/layout/CircleProcess"/>
    <dgm:cxn modelId="{1B5C9CBF-6E9F-4FB6-A554-90141F212EE9}" type="presParOf" srcId="{93558F42-B763-4886-9530-31D8A006640C}" destId="{23542C8B-FD92-45FD-BCA0-5EEC6D9130AD}" srcOrd="0" destOrd="0" presId="urn:microsoft.com/office/officeart/2011/layout/CircleProcess"/>
    <dgm:cxn modelId="{028403CB-3BCF-4E52-BEAD-8B81A25397EF}" type="presParOf" srcId="{ADC65870-5BB2-48AB-9517-9FA2F3234667}" destId="{8F0EEAFE-FB7C-4E19-AA03-B0CD2444EAF0}" srcOrd="5" destOrd="0" presId="urn:microsoft.com/office/officeart/2011/layout/CircleProcess"/>
    <dgm:cxn modelId="{53521A53-B769-408C-A977-170FB31611EB}" type="presParOf" srcId="{ADC65870-5BB2-48AB-9517-9FA2F3234667}" destId="{362B1B64-5530-4F09-8705-FB6DA461957C}" srcOrd="6" destOrd="0" presId="urn:microsoft.com/office/officeart/2011/layout/CircleProcess"/>
    <dgm:cxn modelId="{EB7C6BD6-7EDE-40C0-B097-87A4ADF11C66}" type="presParOf" srcId="{362B1B64-5530-4F09-8705-FB6DA461957C}" destId="{30BD3B43-FF6B-4DC4-AF4D-4F87422DDB7B}" srcOrd="0" destOrd="0" presId="urn:microsoft.com/office/officeart/2011/layout/CircleProcess"/>
    <dgm:cxn modelId="{B7D64100-7659-4022-8CA3-04EE8332CF94}" type="presParOf" srcId="{ADC65870-5BB2-48AB-9517-9FA2F3234667}" destId="{5B814D42-EF06-4CF4-8330-259DB18102C8}" srcOrd="7" destOrd="0" presId="urn:microsoft.com/office/officeart/2011/layout/CircleProcess"/>
    <dgm:cxn modelId="{053F4915-43C6-4E06-B059-118F9FBB937D}" type="presParOf" srcId="{5B814D42-EF06-4CF4-8330-259DB18102C8}" destId="{7728986D-87E5-45B9-B357-0405FAD180E4}" srcOrd="0" destOrd="0" presId="urn:microsoft.com/office/officeart/2011/layout/CircleProcess"/>
    <dgm:cxn modelId="{36B94E1E-09CB-4C69-9DCF-08FE7C2E176A}" type="presParOf" srcId="{ADC65870-5BB2-48AB-9517-9FA2F3234667}" destId="{D54AED51-A78E-4299-A681-F27407F96303}"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528111-CA38-450C-84B3-7F0BD73870B7}" type="doc">
      <dgm:prSet loTypeId="urn:microsoft.com/office/officeart/2005/8/layout/hProcess9" loCatId="process" qsTypeId="urn:microsoft.com/office/officeart/2005/8/quickstyle/simple1" qsCatId="simple" csTypeId="urn:microsoft.com/office/officeart/2005/8/colors/accent1_2" csCatId="accent1" phldr="1"/>
      <dgm:spPr/>
    </dgm:pt>
    <dgm:pt modelId="{D7450294-48B4-4FC5-895D-888B20E6C2C6}">
      <dgm:prSet phldrT="[Text]" custT="1"/>
      <dgm:spPr>
        <a:solidFill>
          <a:srgbClr val="002060"/>
        </a:solidFill>
      </dgm:spPr>
      <dgm:t>
        <a:bodyPr/>
        <a:lstStyle/>
        <a:p>
          <a:r>
            <a:rPr lang="vi-VN" sz="2400" dirty="0">
              <a:solidFill>
                <a:schemeClr val="bg1"/>
              </a:solidFill>
            </a:rPr>
            <a:t>Có </a:t>
          </a:r>
          <a:r>
            <a:rPr lang="en-US" sz="2400" dirty="0">
              <a:solidFill>
                <a:schemeClr val="bg1"/>
              </a:solidFill>
            </a:rPr>
            <a:t>LLSX </a:t>
          </a:r>
          <a:r>
            <a:rPr lang="vi-VN" sz="2400" dirty="0">
              <a:solidFill>
                <a:schemeClr val="bg1"/>
              </a:solidFill>
            </a:rPr>
            <a:t>hiện đại chính là nền sản xuất dựa trên hệ thống công nghệ tiên tiến và nguồn nhân lực chất lượng cao, với năng suất, hiệu quả lớn, bảo vệ môi trường sinh thái</a:t>
          </a:r>
          <a:endParaRPr lang="en-US" sz="2400" dirty="0"/>
        </a:p>
      </dgm:t>
    </dgm:pt>
    <dgm:pt modelId="{AE26FBB5-696C-473F-8A46-6718E5CCD166}" type="parTrans" cxnId="{930C1FAE-991A-4B13-821F-4F99F5DAB781}">
      <dgm:prSet/>
      <dgm:spPr/>
      <dgm:t>
        <a:bodyPr/>
        <a:lstStyle/>
        <a:p>
          <a:endParaRPr lang="en-US"/>
        </a:p>
      </dgm:t>
    </dgm:pt>
    <dgm:pt modelId="{048DA263-E03D-446B-84E2-4711A760F8D3}" type="sibTrans" cxnId="{930C1FAE-991A-4B13-821F-4F99F5DAB781}">
      <dgm:prSet/>
      <dgm:spPr/>
      <dgm:t>
        <a:bodyPr/>
        <a:lstStyle/>
        <a:p>
          <a:endParaRPr lang="en-US"/>
        </a:p>
      </dgm:t>
    </dgm:pt>
    <dgm:pt modelId="{30BA6662-B758-4E05-80C9-BBB1A65A2DC6}">
      <dgm:prSet phldrT="[Text]" custT="1"/>
      <dgm:spPr>
        <a:solidFill>
          <a:srgbClr val="7030A0"/>
        </a:solidFill>
      </dgm:spPr>
      <dgm:t>
        <a:bodyPr/>
        <a:lstStyle/>
        <a:p>
          <a:r>
            <a:rPr lang="vi-VN" sz="2400" dirty="0">
              <a:solidFill>
                <a:schemeClr val="bg1"/>
              </a:solidFill>
            </a:rPr>
            <a:t>Quan hệ sản xuất tiến bộ phù hợp là quan hệ xã hội tốt đẹp giữa con người trong quá trình sản xuất do chế độ xã hội</a:t>
          </a:r>
          <a:endParaRPr lang="en-US" sz="2400" dirty="0"/>
        </a:p>
      </dgm:t>
    </dgm:pt>
    <dgm:pt modelId="{7A28432B-E371-41E7-BAAF-248C9F671AC6}" type="parTrans" cxnId="{C1683339-1B2E-4EF2-9E5F-387E2EB63E1F}">
      <dgm:prSet/>
      <dgm:spPr/>
      <dgm:t>
        <a:bodyPr/>
        <a:lstStyle/>
        <a:p>
          <a:endParaRPr lang="en-US"/>
        </a:p>
      </dgm:t>
    </dgm:pt>
    <dgm:pt modelId="{F2B8B01F-FE92-4B85-8724-53E437871DC4}" type="sibTrans" cxnId="{C1683339-1B2E-4EF2-9E5F-387E2EB63E1F}">
      <dgm:prSet/>
      <dgm:spPr/>
      <dgm:t>
        <a:bodyPr/>
        <a:lstStyle/>
        <a:p>
          <a:endParaRPr lang="en-US"/>
        </a:p>
      </dgm:t>
    </dgm:pt>
    <dgm:pt modelId="{D3C8A8C3-F8FA-43E0-8143-FA5FE90E260D}" type="pres">
      <dgm:prSet presAssocID="{2A528111-CA38-450C-84B3-7F0BD73870B7}" presName="CompostProcess" presStyleCnt="0">
        <dgm:presLayoutVars>
          <dgm:dir/>
          <dgm:resizeHandles val="exact"/>
        </dgm:presLayoutVars>
      </dgm:prSet>
      <dgm:spPr/>
    </dgm:pt>
    <dgm:pt modelId="{54962270-78A9-49BD-94D5-3F9C4FA40A02}" type="pres">
      <dgm:prSet presAssocID="{2A528111-CA38-450C-84B3-7F0BD73870B7}" presName="arrow" presStyleLbl="bgShp" presStyleIdx="0" presStyleCnt="1" custLinFactNeighborX="-14752" custLinFactNeighborY="-2927"/>
      <dgm:spPr>
        <a:solidFill>
          <a:srgbClr val="FF0000"/>
        </a:solidFill>
      </dgm:spPr>
    </dgm:pt>
    <dgm:pt modelId="{86516B42-C302-4D2A-BBB3-5C79E7F9AB13}" type="pres">
      <dgm:prSet presAssocID="{2A528111-CA38-450C-84B3-7F0BD73870B7}" presName="linearProcess" presStyleCnt="0"/>
      <dgm:spPr/>
    </dgm:pt>
    <dgm:pt modelId="{087A65AD-FA39-4D8A-BE8D-9C7DB02F76F3}" type="pres">
      <dgm:prSet presAssocID="{D7450294-48B4-4FC5-895D-888B20E6C2C6}" presName="textNode" presStyleLbl="node1" presStyleIdx="0" presStyleCnt="2">
        <dgm:presLayoutVars>
          <dgm:bulletEnabled val="1"/>
        </dgm:presLayoutVars>
      </dgm:prSet>
      <dgm:spPr/>
    </dgm:pt>
    <dgm:pt modelId="{1A7C7596-2FFD-4916-A74B-F99A34AA4DC1}" type="pres">
      <dgm:prSet presAssocID="{048DA263-E03D-446B-84E2-4711A760F8D3}" presName="sibTrans" presStyleCnt="0"/>
      <dgm:spPr/>
    </dgm:pt>
    <dgm:pt modelId="{53B78835-AB48-410E-BE59-93037AAE70A2}" type="pres">
      <dgm:prSet presAssocID="{30BA6662-B758-4E05-80C9-BBB1A65A2DC6}" presName="textNode" presStyleLbl="node1" presStyleIdx="1" presStyleCnt="2">
        <dgm:presLayoutVars>
          <dgm:bulletEnabled val="1"/>
        </dgm:presLayoutVars>
      </dgm:prSet>
      <dgm:spPr/>
    </dgm:pt>
  </dgm:ptLst>
  <dgm:cxnLst>
    <dgm:cxn modelId="{C1683339-1B2E-4EF2-9E5F-387E2EB63E1F}" srcId="{2A528111-CA38-450C-84B3-7F0BD73870B7}" destId="{30BA6662-B758-4E05-80C9-BBB1A65A2DC6}" srcOrd="1" destOrd="0" parTransId="{7A28432B-E371-41E7-BAAF-248C9F671AC6}" sibTransId="{F2B8B01F-FE92-4B85-8724-53E437871DC4}"/>
    <dgm:cxn modelId="{05B3363D-1779-4F29-8FA2-61B7867B9801}" type="presOf" srcId="{D7450294-48B4-4FC5-895D-888B20E6C2C6}" destId="{087A65AD-FA39-4D8A-BE8D-9C7DB02F76F3}" srcOrd="0" destOrd="0" presId="urn:microsoft.com/office/officeart/2005/8/layout/hProcess9"/>
    <dgm:cxn modelId="{E3234380-53E9-43DD-95D1-D0DBCDC82F84}" type="presOf" srcId="{2A528111-CA38-450C-84B3-7F0BD73870B7}" destId="{D3C8A8C3-F8FA-43E0-8143-FA5FE90E260D}" srcOrd="0" destOrd="0" presId="urn:microsoft.com/office/officeart/2005/8/layout/hProcess9"/>
    <dgm:cxn modelId="{16AD43A3-4377-4B50-B10B-397D2E343687}" type="presOf" srcId="{30BA6662-B758-4E05-80C9-BBB1A65A2DC6}" destId="{53B78835-AB48-410E-BE59-93037AAE70A2}" srcOrd="0" destOrd="0" presId="urn:microsoft.com/office/officeart/2005/8/layout/hProcess9"/>
    <dgm:cxn modelId="{930C1FAE-991A-4B13-821F-4F99F5DAB781}" srcId="{2A528111-CA38-450C-84B3-7F0BD73870B7}" destId="{D7450294-48B4-4FC5-895D-888B20E6C2C6}" srcOrd="0" destOrd="0" parTransId="{AE26FBB5-696C-473F-8A46-6718E5CCD166}" sibTransId="{048DA263-E03D-446B-84E2-4711A760F8D3}"/>
    <dgm:cxn modelId="{59446690-4756-48BA-A4E2-EED76EC42651}" type="presParOf" srcId="{D3C8A8C3-F8FA-43E0-8143-FA5FE90E260D}" destId="{54962270-78A9-49BD-94D5-3F9C4FA40A02}" srcOrd="0" destOrd="0" presId="urn:microsoft.com/office/officeart/2005/8/layout/hProcess9"/>
    <dgm:cxn modelId="{212DD5F5-3100-4755-94E9-FD0DC0B86B0C}" type="presParOf" srcId="{D3C8A8C3-F8FA-43E0-8143-FA5FE90E260D}" destId="{86516B42-C302-4D2A-BBB3-5C79E7F9AB13}" srcOrd="1" destOrd="0" presId="urn:microsoft.com/office/officeart/2005/8/layout/hProcess9"/>
    <dgm:cxn modelId="{A69D4062-896B-49A5-909D-154EB622DEAA}" type="presParOf" srcId="{86516B42-C302-4D2A-BBB3-5C79E7F9AB13}" destId="{087A65AD-FA39-4D8A-BE8D-9C7DB02F76F3}" srcOrd="0" destOrd="0" presId="urn:microsoft.com/office/officeart/2005/8/layout/hProcess9"/>
    <dgm:cxn modelId="{4186EEB1-06EE-4974-8240-9EC5C488EF39}" type="presParOf" srcId="{86516B42-C302-4D2A-BBB3-5C79E7F9AB13}" destId="{1A7C7596-2FFD-4916-A74B-F99A34AA4DC1}" srcOrd="1" destOrd="0" presId="urn:microsoft.com/office/officeart/2005/8/layout/hProcess9"/>
    <dgm:cxn modelId="{A877F466-B7EC-400B-84D7-01510E0EA73F}" type="presParOf" srcId="{86516B42-C302-4D2A-BBB3-5C79E7F9AB13}" destId="{53B78835-AB48-410E-BE59-93037AAE70A2}"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BB6E27A-BD42-4F3E-A351-8363C837F1EF}"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4047413C-7EC1-4B21-9472-8C3205EA441B}">
      <dgm:prSet phldrT="[Text]"/>
      <dgm:spPr>
        <a:solidFill>
          <a:schemeClr val="accent6">
            <a:lumMod val="50000"/>
          </a:schemeClr>
        </a:solidFill>
      </dgm:spPr>
      <dgm:t>
        <a:bodyPr/>
        <a:lstStyle/>
        <a:p>
          <a:r>
            <a:rPr lang="pl-PL" dirty="0"/>
            <a:t>Văn hóa nền tảng tinh thần của xã hội, là mục tiêu và động lực thúc đẩy sự phát triển kinh tế - xã hội</a:t>
          </a:r>
          <a:endParaRPr lang="en-US" dirty="0"/>
        </a:p>
      </dgm:t>
    </dgm:pt>
    <dgm:pt modelId="{DD5D0207-1974-4A8B-8213-905777031C61}" type="parTrans" cxnId="{F9756D63-8E7F-4EBB-907C-08DC877BAF1F}">
      <dgm:prSet/>
      <dgm:spPr/>
      <dgm:t>
        <a:bodyPr/>
        <a:lstStyle/>
        <a:p>
          <a:endParaRPr lang="en-US"/>
        </a:p>
      </dgm:t>
    </dgm:pt>
    <dgm:pt modelId="{508ABB50-E660-4FEA-A355-0885148AC244}" type="sibTrans" cxnId="{F9756D63-8E7F-4EBB-907C-08DC877BAF1F}">
      <dgm:prSet/>
      <dgm:spPr/>
      <dgm:t>
        <a:bodyPr/>
        <a:lstStyle/>
        <a:p>
          <a:endParaRPr lang="en-US"/>
        </a:p>
      </dgm:t>
    </dgm:pt>
    <dgm:pt modelId="{791C0BE8-C743-4E82-956C-AC17DC74247D}">
      <dgm:prSet phldrT="[Text]"/>
      <dgm:spPr>
        <a:solidFill>
          <a:schemeClr val="accent6">
            <a:lumMod val="50000"/>
          </a:schemeClr>
        </a:solidFill>
      </dgm:spPr>
      <dgm:t>
        <a:bodyPr/>
        <a:lstStyle/>
        <a:p>
          <a:r>
            <a:rPr lang="pl-PL" dirty="0"/>
            <a:t>Nền văn hóa mà chúng ta xây dựng là nền văn hóa tiên tiến, đậm đà bản sắc dân tộc</a:t>
          </a:r>
          <a:endParaRPr lang="en-US" dirty="0"/>
        </a:p>
      </dgm:t>
    </dgm:pt>
    <dgm:pt modelId="{372641AE-E2BC-410D-92FF-ECB60C3EB48B}" type="parTrans" cxnId="{4DE35C7D-F614-4C5B-B063-9E977262DAA9}">
      <dgm:prSet/>
      <dgm:spPr/>
      <dgm:t>
        <a:bodyPr/>
        <a:lstStyle/>
        <a:p>
          <a:endParaRPr lang="en-US"/>
        </a:p>
      </dgm:t>
    </dgm:pt>
    <dgm:pt modelId="{47780035-D4F4-479D-AC23-0B52E5566D9B}" type="sibTrans" cxnId="{4DE35C7D-F614-4C5B-B063-9E977262DAA9}">
      <dgm:prSet/>
      <dgm:spPr/>
      <dgm:t>
        <a:bodyPr/>
        <a:lstStyle/>
        <a:p>
          <a:endParaRPr lang="en-US"/>
        </a:p>
      </dgm:t>
    </dgm:pt>
    <dgm:pt modelId="{0D5E7593-09C7-418E-8BC9-EF003924EE86}">
      <dgm:prSet phldrT="[Text]"/>
      <dgm:spPr>
        <a:solidFill>
          <a:schemeClr val="accent6">
            <a:lumMod val="50000"/>
          </a:schemeClr>
        </a:solidFill>
      </dgm:spPr>
      <dgm:t>
        <a:bodyPr/>
        <a:lstStyle/>
        <a:p>
          <a:r>
            <a:rPr lang="pl-PL" dirty="0"/>
            <a:t>Tiên tiến là yêu nước và tiến bộ, cốt lõi là lý tưởng độc lập dân tộc và chủ nghĩa xã hội </a:t>
          </a:r>
          <a:endParaRPr lang="en-US" dirty="0"/>
        </a:p>
      </dgm:t>
    </dgm:pt>
    <dgm:pt modelId="{3DE85E1D-37AC-4B1A-B8AD-C6FB8AC3E612}" type="parTrans" cxnId="{4933434D-801C-4B3B-BEC3-8D5D5C3EFE23}">
      <dgm:prSet/>
      <dgm:spPr/>
      <dgm:t>
        <a:bodyPr/>
        <a:lstStyle/>
        <a:p>
          <a:endParaRPr lang="en-US"/>
        </a:p>
      </dgm:t>
    </dgm:pt>
    <dgm:pt modelId="{B531F54B-8541-42B7-874C-480F415B8B31}" type="sibTrans" cxnId="{4933434D-801C-4B3B-BEC3-8D5D5C3EFE23}">
      <dgm:prSet/>
      <dgm:spPr/>
      <dgm:t>
        <a:bodyPr/>
        <a:lstStyle/>
        <a:p>
          <a:endParaRPr lang="en-US"/>
        </a:p>
      </dgm:t>
    </dgm:pt>
    <dgm:pt modelId="{C5974D5E-8CE5-490C-8DFA-7711952EE3E0}">
      <dgm:prSet phldrT="[Text]"/>
      <dgm:spPr>
        <a:solidFill>
          <a:schemeClr val="accent6">
            <a:lumMod val="50000"/>
          </a:schemeClr>
        </a:solidFill>
      </dgm:spPr>
      <dgm:t>
        <a:bodyPr/>
        <a:lstStyle/>
        <a:p>
          <a:r>
            <a:rPr lang="pl-PL"/>
            <a:t>Bản sắc dân tộc bao gồm những giá trị truyền thống tốt đẹp, bền vững, những tinh hoa của cộng đồng các dân tộc Việt Nam</a:t>
          </a:r>
          <a:endParaRPr lang="en-US" dirty="0"/>
        </a:p>
      </dgm:t>
    </dgm:pt>
    <dgm:pt modelId="{B0AEF610-4331-43DF-A6F0-AC4163459DAD}" type="parTrans" cxnId="{B9F0AFA3-D038-4443-ACC3-EB5D65B54190}">
      <dgm:prSet/>
      <dgm:spPr/>
      <dgm:t>
        <a:bodyPr/>
        <a:lstStyle/>
        <a:p>
          <a:endParaRPr lang="en-US"/>
        </a:p>
      </dgm:t>
    </dgm:pt>
    <dgm:pt modelId="{73946770-17FC-4DD4-B76B-C0B4FE813037}" type="sibTrans" cxnId="{B9F0AFA3-D038-4443-ACC3-EB5D65B54190}">
      <dgm:prSet/>
      <dgm:spPr/>
      <dgm:t>
        <a:bodyPr/>
        <a:lstStyle/>
        <a:p>
          <a:endParaRPr lang="en-US"/>
        </a:p>
      </dgm:t>
    </dgm:pt>
    <dgm:pt modelId="{25B1D215-E768-4EE3-97B8-0EA934D7E326}" type="pres">
      <dgm:prSet presAssocID="{6BB6E27A-BD42-4F3E-A351-8363C837F1EF}" presName="Name0" presStyleCnt="0">
        <dgm:presLayoutVars>
          <dgm:chMax val="7"/>
          <dgm:chPref val="7"/>
          <dgm:dir/>
        </dgm:presLayoutVars>
      </dgm:prSet>
      <dgm:spPr/>
    </dgm:pt>
    <dgm:pt modelId="{E7EEC462-F8E0-4CDE-A122-AB1459A08C5D}" type="pres">
      <dgm:prSet presAssocID="{6BB6E27A-BD42-4F3E-A351-8363C837F1EF}" presName="Name1" presStyleCnt="0"/>
      <dgm:spPr/>
    </dgm:pt>
    <dgm:pt modelId="{AB352622-D5B2-44B1-96A5-C413492C9DC6}" type="pres">
      <dgm:prSet presAssocID="{6BB6E27A-BD42-4F3E-A351-8363C837F1EF}" presName="cycle" presStyleCnt="0"/>
      <dgm:spPr/>
    </dgm:pt>
    <dgm:pt modelId="{1BA2BBE7-DE7A-4B9E-BD8F-D9B425585D6B}" type="pres">
      <dgm:prSet presAssocID="{6BB6E27A-BD42-4F3E-A351-8363C837F1EF}" presName="srcNode" presStyleLbl="node1" presStyleIdx="0" presStyleCnt="4"/>
      <dgm:spPr/>
    </dgm:pt>
    <dgm:pt modelId="{10280662-34E3-469D-ADBA-060ED0CE114A}" type="pres">
      <dgm:prSet presAssocID="{6BB6E27A-BD42-4F3E-A351-8363C837F1EF}" presName="conn" presStyleLbl="parChTrans1D2" presStyleIdx="0" presStyleCnt="1"/>
      <dgm:spPr/>
    </dgm:pt>
    <dgm:pt modelId="{630B8F27-8A77-4F77-A2CC-2AFB8B26C525}" type="pres">
      <dgm:prSet presAssocID="{6BB6E27A-BD42-4F3E-A351-8363C837F1EF}" presName="extraNode" presStyleLbl="node1" presStyleIdx="0" presStyleCnt="4"/>
      <dgm:spPr/>
    </dgm:pt>
    <dgm:pt modelId="{4EB7EE51-4E66-4E9E-A2D0-D120669D0E35}" type="pres">
      <dgm:prSet presAssocID="{6BB6E27A-BD42-4F3E-A351-8363C837F1EF}" presName="dstNode" presStyleLbl="node1" presStyleIdx="0" presStyleCnt="4"/>
      <dgm:spPr/>
    </dgm:pt>
    <dgm:pt modelId="{40E669F1-DAE9-42BB-B4AB-34259FEA555D}" type="pres">
      <dgm:prSet presAssocID="{4047413C-7EC1-4B21-9472-8C3205EA441B}" presName="text_1" presStyleLbl="node1" presStyleIdx="0" presStyleCnt="4">
        <dgm:presLayoutVars>
          <dgm:bulletEnabled val="1"/>
        </dgm:presLayoutVars>
      </dgm:prSet>
      <dgm:spPr/>
    </dgm:pt>
    <dgm:pt modelId="{67B7FD82-7C79-40B8-A116-FCEA5667BC37}" type="pres">
      <dgm:prSet presAssocID="{4047413C-7EC1-4B21-9472-8C3205EA441B}" presName="accent_1" presStyleCnt="0"/>
      <dgm:spPr/>
    </dgm:pt>
    <dgm:pt modelId="{9AF88B87-50E4-4AC6-BEDF-78E9689A2CD7}" type="pres">
      <dgm:prSet presAssocID="{4047413C-7EC1-4B21-9472-8C3205EA441B}" presName="accentRepeatNode" presStyleLbl="solidFgAcc1" presStyleIdx="0" presStyleCnt="4"/>
      <dgm:spPr>
        <a:solidFill>
          <a:srgbClr val="FF0000"/>
        </a:solidFill>
      </dgm:spPr>
    </dgm:pt>
    <dgm:pt modelId="{4A63169D-88D1-4568-98E5-9942735E0A93}" type="pres">
      <dgm:prSet presAssocID="{791C0BE8-C743-4E82-956C-AC17DC74247D}" presName="text_2" presStyleLbl="node1" presStyleIdx="1" presStyleCnt="4">
        <dgm:presLayoutVars>
          <dgm:bulletEnabled val="1"/>
        </dgm:presLayoutVars>
      </dgm:prSet>
      <dgm:spPr/>
    </dgm:pt>
    <dgm:pt modelId="{29EB49A4-DABB-47BD-A08F-E6CFA6092E2E}" type="pres">
      <dgm:prSet presAssocID="{791C0BE8-C743-4E82-956C-AC17DC74247D}" presName="accent_2" presStyleCnt="0"/>
      <dgm:spPr/>
    </dgm:pt>
    <dgm:pt modelId="{9436889B-201E-43A3-A2A1-4DC48E443C35}" type="pres">
      <dgm:prSet presAssocID="{791C0BE8-C743-4E82-956C-AC17DC74247D}" presName="accentRepeatNode" presStyleLbl="solidFgAcc1" presStyleIdx="1" presStyleCnt="4"/>
      <dgm:spPr>
        <a:solidFill>
          <a:srgbClr val="00B050"/>
        </a:solidFill>
      </dgm:spPr>
    </dgm:pt>
    <dgm:pt modelId="{C484BF95-B246-41F6-B023-CEE16238366F}" type="pres">
      <dgm:prSet presAssocID="{0D5E7593-09C7-418E-8BC9-EF003924EE86}" presName="text_3" presStyleLbl="node1" presStyleIdx="2" presStyleCnt="4">
        <dgm:presLayoutVars>
          <dgm:bulletEnabled val="1"/>
        </dgm:presLayoutVars>
      </dgm:prSet>
      <dgm:spPr/>
    </dgm:pt>
    <dgm:pt modelId="{EB0418B3-E3AA-4A24-B8F2-208D96CA1AF9}" type="pres">
      <dgm:prSet presAssocID="{0D5E7593-09C7-418E-8BC9-EF003924EE86}" presName="accent_3" presStyleCnt="0"/>
      <dgm:spPr/>
    </dgm:pt>
    <dgm:pt modelId="{FD18AAAC-2A46-4BDD-8AFE-9C65159E848D}" type="pres">
      <dgm:prSet presAssocID="{0D5E7593-09C7-418E-8BC9-EF003924EE86}" presName="accentRepeatNode" presStyleLbl="solidFgAcc1" presStyleIdx="2" presStyleCnt="4"/>
      <dgm:spPr>
        <a:solidFill>
          <a:srgbClr val="7030A0"/>
        </a:solidFill>
      </dgm:spPr>
    </dgm:pt>
    <dgm:pt modelId="{4296A9C6-447F-413F-9476-234941D7CEFD}" type="pres">
      <dgm:prSet presAssocID="{C5974D5E-8CE5-490C-8DFA-7711952EE3E0}" presName="text_4" presStyleLbl="node1" presStyleIdx="3" presStyleCnt="4">
        <dgm:presLayoutVars>
          <dgm:bulletEnabled val="1"/>
        </dgm:presLayoutVars>
      </dgm:prSet>
      <dgm:spPr/>
    </dgm:pt>
    <dgm:pt modelId="{CF9368E6-DFAE-466C-87CB-C51300D1DABB}" type="pres">
      <dgm:prSet presAssocID="{C5974D5E-8CE5-490C-8DFA-7711952EE3E0}" presName="accent_4" presStyleCnt="0"/>
      <dgm:spPr/>
    </dgm:pt>
    <dgm:pt modelId="{CA1E851A-0E21-479D-9052-E18882AF7A19}" type="pres">
      <dgm:prSet presAssocID="{C5974D5E-8CE5-490C-8DFA-7711952EE3E0}" presName="accentRepeatNode" presStyleLbl="solidFgAcc1" presStyleIdx="3" presStyleCnt="4"/>
      <dgm:spPr>
        <a:solidFill>
          <a:srgbClr val="FFFF00"/>
        </a:solidFill>
      </dgm:spPr>
    </dgm:pt>
  </dgm:ptLst>
  <dgm:cxnLst>
    <dgm:cxn modelId="{0C38B742-DD04-4879-8114-59C8F92F64A4}" type="presOf" srcId="{6BB6E27A-BD42-4F3E-A351-8363C837F1EF}" destId="{25B1D215-E768-4EE3-97B8-0EA934D7E326}" srcOrd="0" destOrd="0" presId="urn:microsoft.com/office/officeart/2008/layout/VerticalCurvedList"/>
    <dgm:cxn modelId="{F9756D63-8E7F-4EBB-907C-08DC877BAF1F}" srcId="{6BB6E27A-BD42-4F3E-A351-8363C837F1EF}" destId="{4047413C-7EC1-4B21-9472-8C3205EA441B}" srcOrd="0" destOrd="0" parTransId="{DD5D0207-1974-4A8B-8213-905777031C61}" sibTransId="{508ABB50-E660-4FEA-A355-0885148AC244}"/>
    <dgm:cxn modelId="{4933434D-801C-4B3B-BEC3-8D5D5C3EFE23}" srcId="{6BB6E27A-BD42-4F3E-A351-8363C837F1EF}" destId="{0D5E7593-09C7-418E-8BC9-EF003924EE86}" srcOrd="2" destOrd="0" parTransId="{3DE85E1D-37AC-4B1A-B8AD-C6FB8AC3E612}" sibTransId="{B531F54B-8541-42B7-874C-480F415B8B31}"/>
    <dgm:cxn modelId="{815A806E-FEE9-44F0-B217-A909954120B5}" type="presOf" srcId="{4047413C-7EC1-4B21-9472-8C3205EA441B}" destId="{40E669F1-DAE9-42BB-B4AB-34259FEA555D}" srcOrd="0" destOrd="0" presId="urn:microsoft.com/office/officeart/2008/layout/VerticalCurvedList"/>
    <dgm:cxn modelId="{94AC7D6F-43F6-4211-817B-1FE84EF080CD}" type="presOf" srcId="{791C0BE8-C743-4E82-956C-AC17DC74247D}" destId="{4A63169D-88D1-4568-98E5-9942735E0A93}" srcOrd="0" destOrd="0" presId="urn:microsoft.com/office/officeart/2008/layout/VerticalCurvedList"/>
    <dgm:cxn modelId="{4DE35C7D-F614-4C5B-B063-9E977262DAA9}" srcId="{6BB6E27A-BD42-4F3E-A351-8363C837F1EF}" destId="{791C0BE8-C743-4E82-956C-AC17DC74247D}" srcOrd="1" destOrd="0" parTransId="{372641AE-E2BC-410D-92FF-ECB60C3EB48B}" sibTransId="{47780035-D4F4-479D-AC23-0B52E5566D9B}"/>
    <dgm:cxn modelId="{B9F0AFA3-D038-4443-ACC3-EB5D65B54190}" srcId="{6BB6E27A-BD42-4F3E-A351-8363C837F1EF}" destId="{C5974D5E-8CE5-490C-8DFA-7711952EE3E0}" srcOrd="3" destOrd="0" parTransId="{B0AEF610-4331-43DF-A6F0-AC4163459DAD}" sibTransId="{73946770-17FC-4DD4-B76B-C0B4FE813037}"/>
    <dgm:cxn modelId="{145F05DE-62F2-4BF0-93D7-B6A4289DB832}" type="presOf" srcId="{C5974D5E-8CE5-490C-8DFA-7711952EE3E0}" destId="{4296A9C6-447F-413F-9476-234941D7CEFD}" srcOrd="0" destOrd="0" presId="urn:microsoft.com/office/officeart/2008/layout/VerticalCurvedList"/>
    <dgm:cxn modelId="{AD802DE1-1927-49D1-96CE-9581F63C3DD2}" type="presOf" srcId="{0D5E7593-09C7-418E-8BC9-EF003924EE86}" destId="{C484BF95-B246-41F6-B023-CEE16238366F}" srcOrd="0" destOrd="0" presId="urn:microsoft.com/office/officeart/2008/layout/VerticalCurvedList"/>
    <dgm:cxn modelId="{95F76EF9-3E68-4A92-9B25-5837F9CCADA3}" type="presOf" srcId="{508ABB50-E660-4FEA-A355-0885148AC244}" destId="{10280662-34E3-469D-ADBA-060ED0CE114A}" srcOrd="0" destOrd="0" presId="urn:microsoft.com/office/officeart/2008/layout/VerticalCurvedList"/>
    <dgm:cxn modelId="{91301112-2706-42A6-8BB8-FA7664313837}" type="presParOf" srcId="{25B1D215-E768-4EE3-97B8-0EA934D7E326}" destId="{E7EEC462-F8E0-4CDE-A122-AB1459A08C5D}" srcOrd="0" destOrd="0" presId="urn:microsoft.com/office/officeart/2008/layout/VerticalCurvedList"/>
    <dgm:cxn modelId="{712FA10E-DB73-4D51-9C06-02B2325DB580}" type="presParOf" srcId="{E7EEC462-F8E0-4CDE-A122-AB1459A08C5D}" destId="{AB352622-D5B2-44B1-96A5-C413492C9DC6}" srcOrd="0" destOrd="0" presId="urn:microsoft.com/office/officeart/2008/layout/VerticalCurvedList"/>
    <dgm:cxn modelId="{BA5C0581-89EC-4C85-BA99-285C332BDC0F}" type="presParOf" srcId="{AB352622-D5B2-44B1-96A5-C413492C9DC6}" destId="{1BA2BBE7-DE7A-4B9E-BD8F-D9B425585D6B}" srcOrd="0" destOrd="0" presId="urn:microsoft.com/office/officeart/2008/layout/VerticalCurvedList"/>
    <dgm:cxn modelId="{EB7EDB1B-C03D-4A7D-90D3-16289DDD5FEC}" type="presParOf" srcId="{AB352622-D5B2-44B1-96A5-C413492C9DC6}" destId="{10280662-34E3-469D-ADBA-060ED0CE114A}" srcOrd="1" destOrd="0" presId="urn:microsoft.com/office/officeart/2008/layout/VerticalCurvedList"/>
    <dgm:cxn modelId="{733E474E-D545-454C-885F-45956F74AD3B}" type="presParOf" srcId="{AB352622-D5B2-44B1-96A5-C413492C9DC6}" destId="{630B8F27-8A77-4F77-A2CC-2AFB8B26C525}" srcOrd="2" destOrd="0" presId="urn:microsoft.com/office/officeart/2008/layout/VerticalCurvedList"/>
    <dgm:cxn modelId="{81DBB6C9-528F-4794-960E-5D7373BBA0D0}" type="presParOf" srcId="{AB352622-D5B2-44B1-96A5-C413492C9DC6}" destId="{4EB7EE51-4E66-4E9E-A2D0-D120669D0E35}" srcOrd="3" destOrd="0" presId="urn:microsoft.com/office/officeart/2008/layout/VerticalCurvedList"/>
    <dgm:cxn modelId="{E5E3DB60-846E-4087-8CE9-7490D1A5EBD7}" type="presParOf" srcId="{E7EEC462-F8E0-4CDE-A122-AB1459A08C5D}" destId="{40E669F1-DAE9-42BB-B4AB-34259FEA555D}" srcOrd="1" destOrd="0" presId="urn:microsoft.com/office/officeart/2008/layout/VerticalCurvedList"/>
    <dgm:cxn modelId="{858282AC-83D6-4247-95E6-F1C5347567EB}" type="presParOf" srcId="{E7EEC462-F8E0-4CDE-A122-AB1459A08C5D}" destId="{67B7FD82-7C79-40B8-A116-FCEA5667BC37}" srcOrd="2" destOrd="0" presId="urn:microsoft.com/office/officeart/2008/layout/VerticalCurvedList"/>
    <dgm:cxn modelId="{95E74CC4-A780-4F75-879E-662C3EF75039}" type="presParOf" srcId="{67B7FD82-7C79-40B8-A116-FCEA5667BC37}" destId="{9AF88B87-50E4-4AC6-BEDF-78E9689A2CD7}" srcOrd="0" destOrd="0" presId="urn:microsoft.com/office/officeart/2008/layout/VerticalCurvedList"/>
    <dgm:cxn modelId="{ED6B0BF9-6D8A-487D-A531-3918898C5FC9}" type="presParOf" srcId="{E7EEC462-F8E0-4CDE-A122-AB1459A08C5D}" destId="{4A63169D-88D1-4568-98E5-9942735E0A93}" srcOrd="3" destOrd="0" presId="urn:microsoft.com/office/officeart/2008/layout/VerticalCurvedList"/>
    <dgm:cxn modelId="{0804ED8C-4BE2-49D3-928A-1ED1E75287CD}" type="presParOf" srcId="{E7EEC462-F8E0-4CDE-A122-AB1459A08C5D}" destId="{29EB49A4-DABB-47BD-A08F-E6CFA6092E2E}" srcOrd="4" destOrd="0" presId="urn:microsoft.com/office/officeart/2008/layout/VerticalCurvedList"/>
    <dgm:cxn modelId="{5A39C42B-ADCF-4194-81A6-8F2F3390DF9D}" type="presParOf" srcId="{29EB49A4-DABB-47BD-A08F-E6CFA6092E2E}" destId="{9436889B-201E-43A3-A2A1-4DC48E443C35}" srcOrd="0" destOrd="0" presId="urn:microsoft.com/office/officeart/2008/layout/VerticalCurvedList"/>
    <dgm:cxn modelId="{64548DFD-207B-44BB-86DB-559772EFC177}" type="presParOf" srcId="{E7EEC462-F8E0-4CDE-A122-AB1459A08C5D}" destId="{C484BF95-B246-41F6-B023-CEE16238366F}" srcOrd="5" destOrd="0" presId="urn:microsoft.com/office/officeart/2008/layout/VerticalCurvedList"/>
    <dgm:cxn modelId="{29430FCD-ADD3-4D0B-B56A-BD5684485D12}" type="presParOf" srcId="{E7EEC462-F8E0-4CDE-A122-AB1459A08C5D}" destId="{EB0418B3-E3AA-4A24-B8F2-208D96CA1AF9}" srcOrd="6" destOrd="0" presId="urn:microsoft.com/office/officeart/2008/layout/VerticalCurvedList"/>
    <dgm:cxn modelId="{38A5E476-AD41-418B-8E0E-4792B3BA624C}" type="presParOf" srcId="{EB0418B3-E3AA-4A24-B8F2-208D96CA1AF9}" destId="{FD18AAAC-2A46-4BDD-8AFE-9C65159E848D}" srcOrd="0" destOrd="0" presId="urn:microsoft.com/office/officeart/2008/layout/VerticalCurvedList"/>
    <dgm:cxn modelId="{E05C813E-09EB-4481-8086-95425CA2133A}" type="presParOf" srcId="{E7EEC462-F8E0-4CDE-A122-AB1459A08C5D}" destId="{4296A9C6-447F-413F-9476-234941D7CEFD}" srcOrd="7" destOrd="0" presId="urn:microsoft.com/office/officeart/2008/layout/VerticalCurvedList"/>
    <dgm:cxn modelId="{652F5348-2673-46BA-9D5A-80D1C5A1C04B}" type="presParOf" srcId="{E7EEC462-F8E0-4CDE-A122-AB1459A08C5D}" destId="{CF9368E6-DFAE-466C-87CB-C51300D1DABB}" srcOrd="8" destOrd="0" presId="urn:microsoft.com/office/officeart/2008/layout/VerticalCurvedList"/>
    <dgm:cxn modelId="{A615ECB2-B672-40AE-ABA8-52B2D4224CE4}" type="presParOf" srcId="{CF9368E6-DFAE-466C-87CB-C51300D1DABB}" destId="{CA1E851A-0E21-479D-9052-E18882AF7A1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E8DAEE-AD39-431B-84C0-1AC4EB40983E}"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endParaRPr lang="en-US"/>
        </a:p>
      </dgm:t>
    </dgm:pt>
    <dgm:pt modelId="{37F72E58-30D6-4C9C-B4A9-38E0A770A57A}">
      <dgm:prSet phldrT="[Text]" custT="1"/>
      <dgm:spPr>
        <a:solidFill>
          <a:srgbClr val="C00000"/>
        </a:solidFill>
        <a:ln>
          <a:solidFill>
            <a:schemeClr val="accent2">
              <a:lumMod val="50000"/>
            </a:schemeClr>
          </a:solidFill>
        </a:ln>
      </dgm:spPr>
      <dgm:t>
        <a:bodyPr/>
        <a:lstStyle/>
        <a:p>
          <a:pPr algn="ctr"/>
          <a:r>
            <a:rPr lang="vi-VN" sz="2400" b="1" dirty="0">
              <a:latin typeface="Arial" pitchFamily="34" charset="0"/>
              <a:cs typeface="Arial" pitchFamily="34" charset="0"/>
            </a:rPr>
            <a:t>con người</a:t>
          </a:r>
          <a:endParaRPr lang="en-US" sz="2400" b="1" dirty="0"/>
        </a:p>
      </dgm:t>
    </dgm:pt>
    <dgm:pt modelId="{249AA123-9E36-49F9-A323-933102641362}" type="parTrans" cxnId="{37692BDA-536D-43BD-99A8-202382554700}">
      <dgm:prSet/>
      <dgm:spPr/>
      <dgm:t>
        <a:bodyPr/>
        <a:lstStyle/>
        <a:p>
          <a:endParaRPr lang="en-US"/>
        </a:p>
      </dgm:t>
    </dgm:pt>
    <dgm:pt modelId="{4073F630-9B49-4370-A299-8D5C8EC23D76}" type="sibTrans" cxnId="{37692BDA-536D-43BD-99A8-202382554700}">
      <dgm:prSet/>
      <dgm:spPr/>
      <dgm:t>
        <a:bodyPr/>
        <a:lstStyle/>
        <a:p>
          <a:endParaRPr lang="en-US"/>
        </a:p>
      </dgm:t>
    </dgm:pt>
    <dgm:pt modelId="{D6F9B4E6-7138-4EA4-97DC-12C6C2946A8A}">
      <dgm:prSet phldrT="[Text]" custT="1"/>
      <dgm:spPr>
        <a:solidFill>
          <a:schemeClr val="accent6">
            <a:lumMod val="50000"/>
          </a:schemeClr>
        </a:solidFill>
      </dgm:spPr>
      <dgm:t>
        <a:bodyPr/>
        <a:lstStyle/>
        <a:p>
          <a:pPr algn="ctr"/>
          <a:r>
            <a:rPr lang="nl-NL" sz="1800" dirty="0"/>
            <a:t>Tôn trọng và bảo vệ quyền con người, gắn với quyền và lợi ích của dân tộc. </a:t>
          </a:r>
          <a:endParaRPr lang="en-US" sz="1800" dirty="0"/>
        </a:p>
      </dgm:t>
    </dgm:pt>
    <dgm:pt modelId="{E91FF1DE-AA74-4A7B-ACDE-951A9553E50C}" type="parTrans" cxnId="{E5E0ABFA-9D11-4889-9E6B-73A55D74DB3F}">
      <dgm:prSet/>
      <dgm:spPr/>
      <dgm:t>
        <a:bodyPr/>
        <a:lstStyle/>
        <a:p>
          <a:endParaRPr lang="en-US"/>
        </a:p>
      </dgm:t>
    </dgm:pt>
    <dgm:pt modelId="{DEE06221-B4CF-4D30-95BA-FDF1D17CC8CF}" type="sibTrans" cxnId="{E5E0ABFA-9D11-4889-9E6B-73A55D74DB3F}">
      <dgm:prSet/>
      <dgm:spPr/>
      <dgm:t>
        <a:bodyPr/>
        <a:lstStyle/>
        <a:p>
          <a:endParaRPr lang="en-US"/>
        </a:p>
      </dgm:t>
    </dgm:pt>
    <dgm:pt modelId="{E41B1961-9B0E-4125-8DB0-4A404605ED1B}">
      <dgm:prSet phldrT="[Text]" custT="1"/>
      <dgm:spPr>
        <a:solidFill>
          <a:schemeClr val="accent6">
            <a:lumMod val="50000"/>
          </a:schemeClr>
        </a:solidFill>
      </dgm:spPr>
      <dgm:t>
        <a:bodyPr/>
        <a:lstStyle/>
        <a:p>
          <a:pPr algn="ctr"/>
          <a:r>
            <a:rPr lang="nl-NL" sz="1800" dirty="0"/>
            <a:t>Có tri thức, sức khoẻ, lao động giỏi</a:t>
          </a:r>
          <a:endParaRPr lang="en-US" sz="1800" dirty="0"/>
        </a:p>
      </dgm:t>
    </dgm:pt>
    <dgm:pt modelId="{3E91C68E-BDC9-47CB-AD6F-A18A2153EA29}" type="parTrans" cxnId="{0A2E2943-5357-4029-8D81-DE21FDD1AE68}">
      <dgm:prSet/>
      <dgm:spPr/>
      <dgm:t>
        <a:bodyPr/>
        <a:lstStyle/>
        <a:p>
          <a:endParaRPr lang="en-US"/>
        </a:p>
      </dgm:t>
    </dgm:pt>
    <dgm:pt modelId="{537C2D61-CA59-4B25-AC17-C44024930A27}" type="sibTrans" cxnId="{0A2E2943-5357-4029-8D81-DE21FDD1AE68}">
      <dgm:prSet/>
      <dgm:spPr/>
      <dgm:t>
        <a:bodyPr/>
        <a:lstStyle/>
        <a:p>
          <a:endParaRPr lang="en-US"/>
        </a:p>
      </dgm:t>
    </dgm:pt>
    <dgm:pt modelId="{B301A2AB-614C-4192-91BA-52814ABC6449}">
      <dgm:prSet phldrT="[Text]" custT="1"/>
      <dgm:spPr>
        <a:solidFill>
          <a:schemeClr val="accent6">
            <a:lumMod val="50000"/>
          </a:schemeClr>
        </a:solidFill>
      </dgm:spPr>
      <dgm:t>
        <a:bodyPr/>
        <a:lstStyle/>
        <a:p>
          <a:pPr algn="ctr"/>
          <a:r>
            <a:rPr lang="nl-NL" sz="1800" dirty="0"/>
            <a:t>Có tinh thần quốc tế chân chính. </a:t>
          </a:r>
          <a:endParaRPr lang="en-US" sz="1800" dirty="0"/>
        </a:p>
      </dgm:t>
    </dgm:pt>
    <dgm:pt modelId="{F798E005-0F63-4FA0-9A06-DF2A1070838A}" type="parTrans" cxnId="{CA1DACD4-D2B1-4367-BC26-83C60861E6ED}">
      <dgm:prSet/>
      <dgm:spPr/>
      <dgm:t>
        <a:bodyPr/>
        <a:lstStyle/>
        <a:p>
          <a:endParaRPr lang="en-US"/>
        </a:p>
      </dgm:t>
    </dgm:pt>
    <dgm:pt modelId="{F4223760-E9BE-4CC6-9B46-B6B5A85E47F8}" type="sibTrans" cxnId="{CA1DACD4-D2B1-4367-BC26-83C60861E6ED}">
      <dgm:prSet/>
      <dgm:spPr/>
      <dgm:t>
        <a:bodyPr/>
        <a:lstStyle/>
        <a:p>
          <a:endParaRPr lang="en-US"/>
        </a:p>
      </dgm:t>
    </dgm:pt>
    <dgm:pt modelId="{0F728D97-7197-4F04-BAA0-86BA022DF7D8}">
      <dgm:prSet phldrT="[Text]" custT="1"/>
      <dgm:spPr>
        <a:solidFill>
          <a:schemeClr val="accent6">
            <a:lumMod val="50000"/>
          </a:schemeClr>
        </a:solidFill>
      </dgm:spPr>
      <dgm:t>
        <a:bodyPr/>
        <a:lstStyle/>
        <a:p>
          <a:pPr algn="just"/>
          <a:r>
            <a:rPr lang="nl-NL" sz="1800" dirty="0"/>
            <a:t>Kết hợp và phát huy đầy đủ vai trò của toàn bộ HTCT, XH,gia đình,....</a:t>
          </a:r>
          <a:endParaRPr lang="en-US" sz="1800" dirty="0"/>
        </a:p>
      </dgm:t>
    </dgm:pt>
    <dgm:pt modelId="{0C8DD118-C418-41C8-89EA-A68F7BAEA389}" type="parTrans" cxnId="{62C2F611-08E9-4B7D-B858-D60CD07E65D4}">
      <dgm:prSet/>
      <dgm:spPr/>
      <dgm:t>
        <a:bodyPr/>
        <a:lstStyle/>
        <a:p>
          <a:endParaRPr lang="en-US"/>
        </a:p>
      </dgm:t>
    </dgm:pt>
    <dgm:pt modelId="{73AD386B-7F99-4FBE-B7A0-BF17524A3FA8}" type="sibTrans" cxnId="{62C2F611-08E9-4B7D-B858-D60CD07E65D4}">
      <dgm:prSet/>
      <dgm:spPr/>
      <dgm:t>
        <a:bodyPr/>
        <a:lstStyle/>
        <a:p>
          <a:endParaRPr lang="en-US"/>
        </a:p>
      </dgm:t>
    </dgm:pt>
    <dgm:pt modelId="{93D3AE09-4CDE-47CF-948D-2DF4F4182830}">
      <dgm:prSet phldrT="[Text]" custT="1"/>
      <dgm:spPr>
        <a:solidFill>
          <a:schemeClr val="accent6">
            <a:lumMod val="50000"/>
          </a:schemeClr>
        </a:solidFill>
      </dgm:spPr>
      <dgm:t>
        <a:bodyPr/>
        <a:lstStyle/>
        <a:p>
          <a:pPr algn="ctr"/>
          <a:r>
            <a:rPr lang="nl-NL" sz="1800" dirty="0"/>
            <a:t>Giàu lòng yêu nước, có ý thức làm chủ và trách nhiệm </a:t>
          </a:r>
          <a:endParaRPr lang="en-US" sz="1800" dirty="0"/>
        </a:p>
      </dgm:t>
    </dgm:pt>
    <dgm:pt modelId="{857CF4BE-5311-407C-8C6D-A5509F1EF325}" type="parTrans" cxnId="{CB776904-E3F4-4D50-A855-C829A0DCBF04}">
      <dgm:prSet/>
      <dgm:spPr/>
      <dgm:t>
        <a:bodyPr/>
        <a:lstStyle/>
        <a:p>
          <a:endParaRPr lang="en-US"/>
        </a:p>
      </dgm:t>
    </dgm:pt>
    <dgm:pt modelId="{06DE82AA-ADD3-4E90-8104-9799468EDD4C}" type="sibTrans" cxnId="{CB776904-E3F4-4D50-A855-C829A0DCBF04}">
      <dgm:prSet/>
      <dgm:spPr/>
      <dgm:t>
        <a:bodyPr/>
        <a:lstStyle/>
        <a:p>
          <a:endParaRPr lang="en-US"/>
        </a:p>
      </dgm:t>
    </dgm:pt>
    <dgm:pt modelId="{9A24113B-0809-4CAE-B8CF-1E37CD255A98}">
      <dgm:prSet phldrT="[Text]" custT="1"/>
      <dgm:spPr>
        <a:solidFill>
          <a:schemeClr val="accent6">
            <a:lumMod val="50000"/>
          </a:schemeClr>
        </a:solidFill>
      </dgm:spPr>
      <dgm:t>
        <a:bodyPr/>
        <a:lstStyle/>
        <a:p>
          <a:pPr algn="ctr"/>
          <a:r>
            <a:rPr lang="nl-NL" sz="1800" dirty="0"/>
            <a:t>Trung tâm của chiến lược phát triển, đồng thời là chủ thể phát triển</a:t>
          </a:r>
          <a:endParaRPr lang="en-US" sz="1800" dirty="0"/>
        </a:p>
      </dgm:t>
    </dgm:pt>
    <dgm:pt modelId="{B34C8F2A-4690-4852-A626-D4E2FEC4CC9D}" type="parTrans" cxnId="{5E3B0171-196B-4D1F-AE56-5FFDA6BCCAE1}">
      <dgm:prSet/>
      <dgm:spPr/>
      <dgm:t>
        <a:bodyPr/>
        <a:lstStyle/>
        <a:p>
          <a:endParaRPr lang="en-US"/>
        </a:p>
      </dgm:t>
    </dgm:pt>
    <dgm:pt modelId="{DA58BB1F-E138-4983-994E-69FD0D17BDD4}" type="sibTrans" cxnId="{5E3B0171-196B-4D1F-AE56-5FFDA6BCCAE1}">
      <dgm:prSet/>
      <dgm:spPr/>
      <dgm:t>
        <a:bodyPr/>
        <a:lstStyle/>
        <a:p>
          <a:endParaRPr lang="en-US"/>
        </a:p>
      </dgm:t>
    </dgm:pt>
    <dgm:pt modelId="{06FF6D30-B095-439C-AF64-531599A1630F}" type="pres">
      <dgm:prSet presAssocID="{6FE8DAEE-AD39-431B-84C0-1AC4EB40983E}" presName="Name0" presStyleCnt="0">
        <dgm:presLayoutVars>
          <dgm:chMax val="1"/>
          <dgm:chPref val="1"/>
          <dgm:dir/>
          <dgm:animOne val="branch"/>
          <dgm:animLvl val="lvl"/>
        </dgm:presLayoutVars>
      </dgm:prSet>
      <dgm:spPr/>
    </dgm:pt>
    <dgm:pt modelId="{711407F4-0CF9-440C-8EAF-7FBE639F14C1}" type="pres">
      <dgm:prSet presAssocID="{37F72E58-30D6-4C9C-B4A9-38E0A770A57A}" presName="Parent" presStyleLbl="node0" presStyleIdx="0" presStyleCnt="1">
        <dgm:presLayoutVars>
          <dgm:chMax val="6"/>
          <dgm:chPref val="6"/>
        </dgm:presLayoutVars>
      </dgm:prSet>
      <dgm:spPr/>
    </dgm:pt>
    <dgm:pt modelId="{863C8BB9-5E3C-4FDC-9491-82D87FB8AFF1}" type="pres">
      <dgm:prSet presAssocID="{D6F9B4E6-7138-4EA4-97DC-12C6C2946A8A}" presName="Accent1" presStyleCnt="0"/>
      <dgm:spPr/>
    </dgm:pt>
    <dgm:pt modelId="{7E1EDCA6-B04A-4ACC-B7C3-1F3B9ADCFF96}" type="pres">
      <dgm:prSet presAssocID="{D6F9B4E6-7138-4EA4-97DC-12C6C2946A8A}" presName="Accent" presStyleLbl="bgShp" presStyleIdx="0" presStyleCnt="6"/>
      <dgm:spPr/>
    </dgm:pt>
    <dgm:pt modelId="{F336F831-477D-45EC-AE49-FD5B10FF1CA3}" type="pres">
      <dgm:prSet presAssocID="{D6F9B4E6-7138-4EA4-97DC-12C6C2946A8A}" presName="Child1" presStyleLbl="node1" presStyleIdx="0" presStyleCnt="6" custScaleX="115200" custScaleY="101850">
        <dgm:presLayoutVars>
          <dgm:chMax val="0"/>
          <dgm:chPref val="0"/>
          <dgm:bulletEnabled val="1"/>
        </dgm:presLayoutVars>
      </dgm:prSet>
      <dgm:spPr/>
    </dgm:pt>
    <dgm:pt modelId="{D82377F3-8252-4906-8CD1-90CCEE86C2A4}" type="pres">
      <dgm:prSet presAssocID="{E41B1961-9B0E-4125-8DB0-4A404605ED1B}" presName="Accent2" presStyleCnt="0"/>
      <dgm:spPr/>
    </dgm:pt>
    <dgm:pt modelId="{FFCCE0F1-2C43-4F00-B9F1-F1E180BA9737}" type="pres">
      <dgm:prSet presAssocID="{E41B1961-9B0E-4125-8DB0-4A404605ED1B}" presName="Accent" presStyleLbl="bgShp" presStyleIdx="1" presStyleCnt="6"/>
      <dgm:spPr/>
    </dgm:pt>
    <dgm:pt modelId="{AA72F622-9FC0-4005-BD60-A652ED3F7026}" type="pres">
      <dgm:prSet presAssocID="{E41B1961-9B0E-4125-8DB0-4A404605ED1B}" presName="Child2" presStyleLbl="node1" presStyleIdx="1" presStyleCnt="6">
        <dgm:presLayoutVars>
          <dgm:chMax val="0"/>
          <dgm:chPref val="0"/>
          <dgm:bulletEnabled val="1"/>
        </dgm:presLayoutVars>
      </dgm:prSet>
      <dgm:spPr/>
    </dgm:pt>
    <dgm:pt modelId="{0292A645-97ED-4FAD-ADFD-34444F5B9515}" type="pres">
      <dgm:prSet presAssocID="{B301A2AB-614C-4192-91BA-52814ABC6449}" presName="Accent3" presStyleCnt="0"/>
      <dgm:spPr/>
    </dgm:pt>
    <dgm:pt modelId="{1DE0EA9E-0EBF-447B-A2F0-1E2E9FD30154}" type="pres">
      <dgm:prSet presAssocID="{B301A2AB-614C-4192-91BA-52814ABC6449}" presName="Accent" presStyleLbl="bgShp" presStyleIdx="2" presStyleCnt="6"/>
      <dgm:spPr/>
    </dgm:pt>
    <dgm:pt modelId="{916B4581-D69B-411A-9706-71B97669A4A0}" type="pres">
      <dgm:prSet presAssocID="{B301A2AB-614C-4192-91BA-52814ABC6449}" presName="Child3" presStyleLbl="node1" presStyleIdx="2" presStyleCnt="6">
        <dgm:presLayoutVars>
          <dgm:chMax val="0"/>
          <dgm:chPref val="0"/>
          <dgm:bulletEnabled val="1"/>
        </dgm:presLayoutVars>
      </dgm:prSet>
      <dgm:spPr/>
    </dgm:pt>
    <dgm:pt modelId="{4D0F7A8C-9FDA-4597-859C-46ECC773E77A}" type="pres">
      <dgm:prSet presAssocID="{0F728D97-7197-4F04-BAA0-86BA022DF7D8}" presName="Accent4" presStyleCnt="0"/>
      <dgm:spPr/>
    </dgm:pt>
    <dgm:pt modelId="{7BE0C5A0-BAEB-44C1-B34E-3480464EB7C1}" type="pres">
      <dgm:prSet presAssocID="{0F728D97-7197-4F04-BAA0-86BA022DF7D8}" presName="Accent" presStyleLbl="bgShp" presStyleIdx="3" presStyleCnt="6"/>
      <dgm:spPr/>
    </dgm:pt>
    <dgm:pt modelId="{44741BA4-8413-414D-A273-D62D556FE13A}" type="pres">
      <dgm:prSet presAssocID="{0F728D97-7197-4F04-BAA0-86BA022DF7D8}" presName="Child4" presStyleLbl="node1" presStyleIdx="3" presStyleCnt="6" custScaleX="113229">
        <dgm:presLayoutVars>
          <dgm:chMax val="0"/>
          <dgm:chPref val="0"/>
          <dgm:bulletEnabled val="1"/>
        </dgm:presLayoutVars>
      </dgm:prSet>
      <dgm:spPr/>
    </dgm:pt>
    <dgm:pt modelId="{748E8D92-8262-45AD-98E8-3F35C975D9FD}" type="pres">
      <dgm:prSet presAssocID="{93D3AE09-4CDE-47CF-948D-2DF4F4182830}" presName="Accent5" presStyleCnt="0"/>
      <dgm:spPr/>
    </dgm:pt>
    <dgm:pt modelId="{92C1F579-55BC-4223-97FC-75B39E88EDBB}" type="pres">
      <dgm:prSet presAssocID="{93D3AE09-4CDE-47CF-948D-2DF4F4182830}" presName="Accent" presStyleLbl="bgShp" presStyleIdx="4" presStyleCnt="6"/>
      <dgm:spPr/>
    </dgm:pt>
    <dgm:pt modelId="{F4A860F0-743C-4064-964A-03EA384E9BFB}" type="pres">
      <dgm:prSet presAssocID="{93D3AE09-4CDE-47CF-948D-2DF4F4182830}" presName="Child5" presStyleLbl="node1" presStyleIdx="4" presStyleCnt="6">
        <dgm:presLayoutVars>
          <dgm:chMax val="0"/>
          <dgm:chPref val="0"/>
          <dgm:bulletEnabled val="1"/>
        </dgm:presLayoutVars>
      </dgm:prSet>
      <dgm:spPr/>
    </dgm:pt>
    <dgm:pt modelId="{69FC9F84-1238-4889-A71F-889BD3F724F2}" type="pres">
      <dgm:prSet presAssocID="{9A24113B-0809-4CAE-B8CF-1E37CD255A98}" presName="Accent6" presStyleCnt="0"/>
      <dgm:spPr/>
    </dgm:pt>
    <dgm:pt modelId="{442E4FF6-34FD-41A3-A179-F8615FECD5AB}" type="pres">
      <dgm:prSet presAssocID="{9A24113B-0809-4CAE-B8CF-1E37CD255A98}" presName="Accent" presStyleLbl="bgShp" presStyleIdx="5" presStyleCnt="6"/>
      <dgm:spPr/>
    </dgm:pt>
    <dgm:pt modelId="{4C4E3D5C-BA9C-4DCE-AADE-F30AF420B0BF}" type="pres">
      <dgm:prSet presAssocID="{9A24113B-0809-4CAE-B8CF-1E37CD255A98}" presName="Child6" presStyleLbl="node1" presStyleIdx="5" presStyleCnt="6" custScaleX="116305" custScaleY="116354">
        <dgm:presLayoutVars>
          <dgm:chMax val="0"/>
          <dgm:chPref val="0"/>
          <dgm:bulletEnabled val="1"/>
        </dgm:presLayoutVars>
      </dgm:prSet>
      <dgm:spPr/>
    </dgm:pt>
  </dgm:ptLst>
  <dgm:cxnLst>
    <dgm:cxn modelId="{C88A4604-A6DC-44AF-8A89-D40DC5864FE3}" type="presOf" srcId="{6FE8DAEE-AD39-431B-84C0-1AC4EB40983E}" destId="{06FF6D30-B095-439C-AF64-531599A1630F}" srcOrd="0" destOrd="0" presId="urn:microsoft.com/office/officeart/2011/layout/HexagonRadial"/>
    <dgm:cxn modelId="{CB776904-E3F4-4D50-A855-C829A0DCBF04}" srcId="{37F72E58-30D6-4C9C-B4A9-38E0A770A57A}" destId="{93D3AE09-4CDE-47CF-948D-2DF4F4182830}" srcOrd="4" destOrd="0" parTransId="{857CF4BE-5311-407C-8C6D-A5509F1EF325}" sibTransId="{06DE82AA-ADD3-4E90-8104-9799468EDD4C}"/>
    <dgm:cxn modelId="{62C2F611-08E9-4B7D-B858-D60CD07E65D4}" srcId="{37F72E58-30D6-4C9C-B4A9-38E0A770A57A}" destId="{0F728D97-7197-4F04-BAA0-86BA022DF7D8}" srcOrd="3" destOrd="0" parTransId="{0C8DD118-C418-41C8-89EA-A68F7BAEA389}" sibTransId="{73AD386B-7F99-4FBE-B7A0-BF17524A3FA8}"/>
    <dgm:cxn modelId="{2E4E745D-DEA9-4B12-8251-6C8477F842A8}" type="presOf" srcId="{B301A2AB-614C-4192-91BA-52814ABC6449}" destId="{916B4581-D69B-411A-9706-71B97669A4A0}" srcOrd="0" destOrd="0" presId="urn:microsoft.com/office/officeart/2011/layout/HexagonRadial"/>
    <dgm:cxn modelId="{0A2E2943-5357-4029-8D81-DE21FDD1AE68}" srcId="{37F72E58-30D6-4C9C-B4A9-38E0A770A57A}" destId="{E41B1961-9B0E-4125-8DB0-4A404605ED1B}" srcOrd="1" destOrd="0" parTransId="{3E91C68E-BDC9-47CB-AD6F-A18A2153EA29}" sibTransId="{537C2D61-CA59-4B25-AC17-C44024930A27}"/>
    <dgm:cxn modelId="{C7E3E768-0C2F-442F-8794-F249E028A263}" type="presOf" srcId="{37F72E58-30D6-4C9C-B4A9-38E0A770A57A}" destId="{711407F4-0CF9-440C-8EAF-7FBE639F14C1}" srcOrd="0" destOrd="0" presId="urn:microsoft.com/office/officeart/2011/layout/HexagonRadial"/>
    <dgm:cxn modelId="{5E3B0171-196B-4D1F-AE56-5FFDA6BCCAE1}" srcId="{37F72E58-30D6-4C9C-B4A9-38E0A770A57A}" destId="{9A24113B-0809-4CAE-B8CF-1E37CD255A98}" srcOrd="5" destOrd="0" parTransId="{B34C8F2A-4690-4852-A626-D4E2FEC4CC9D}" sibTransId="{DA58BB1F-E138-4983-994E-69FD0D17BDD4}"/>
    <dgm:cxn modelId="{7DED7087-B7E1-43F4-999C-3CA0FA2DAFB4}" type="presOf" srcId="{9A24113B-0809-4CAE-B8CF-1E37CD255A98}" destId="{4C4E3D5C-BA9C-4DCE-AADE-F30AF420B0BF}" srcOrd="0" destOrd="0" presId="urn:microsoft.com/office/officeart/2011/layout/HexagonRadial"/>
    <dgm:cxn modelId="{CCB05BA8-518E-45A1-A2B1-262EC42D72E9}" type="presOf" srcId="{0F728D97-7197-4F04-BAA0-86BA022DF7D8}" destId="{44741BA4-8413-414D-A273-D62D556FE13A}" srcOrd="0" destOrd="0" presId="urn:microsoft.com/office/officeart/2011/layout/HexagonRadial"/>
    <dgm:cxn modelId="{CA1DACD4-D2B1-4367-BC26-83C60861E6ED}" srcId="{37F72E58-30D6-4C9C-B4A9-38E0A770A57A}" destId="{B301A2AB-614C-4192-91BA-52814ABC6449}" srcOrd="2" destOrd="0" parTransId="{F798E005-0F63-4FA0-9A06-DF2A1070838A}" sibTransId="{F4223760-E9BE-4CC6-9B46-B6B5A85E47F8}"/>
    <dgm:cxn modelId="{CF57EAD4-A3E9-4E44-A67F-3591A803AF26}" type="presOf" srcId="{93D3AE09-4CDE-47CF-948D-2DF4F4182830}" destId="{F4A860F0-743C-4064-964A-03EA384E9BFB}" srcOrd="0" destOrd="0" presId="urn:microsoft.com/office/officeart/2011/layout/HexagonRadial"/>
    <dgm:cxn modelId="{37692BDA-536D-43BD-99A8-202382554700}" srcId="{6FE8DAEE-AD39-431B-84C0-1AC4EB40983E}" destId="{37F72E58-30D6-4C9C-B4A9-38E0A770A57A}" srcOrd="0" destOrd="0" parTransId="{249AA123-9E36-49F9-A323-933102641362}" sibTransId="{4073F630-9B49-4370-A299-8D5C8EC23D76}"/>
    <dgm:cxn modelId="{431BF2E5-059B-45CC-8740-CC0DB398ACBB}" type="presOf" srcId="{E41B1961-9B0E-4125-8DB0-4A404605ED1B}" destId="{AA72F622-9FC0-4005-BD60-A652ED3F7026}" srcOrd="0" destOrd="0" presId="urn:microsoft.com/office/officeart/2011/layout/HexagonRadial"/>
    <dgm:cxn modelId="{61C7FEE7-FEBF-4FCD-8B8D-7B140DD72D55}" type="presOf" srcId="{D6F9B4E6-7138-4EA4-97DC-12C6C2946A8A}" destId="{F336F831-477D-45EC-AE49-FD5B10FF1CA3}" srcOrd="0" destOrd="0" presId="urn:microsoft.com/office/officeart/2011/layout/HexagonRadial"/>
    <dgm:cxn modelId="{E5E0ABFA-9D11-4889-9E6B-73A55D74DB3F}" srcId="{37F72E58-30D6-4C9C-B4A9-38E0A770A57A}" destId="{D6F9B4E6-7138-4EA4-97DC-12C6C2946A8A}" srcOrd="0" destOrd="0" parTransId="{E91FF1DE-AA74-4A7B-ACDE-951A9553E50C}" sibTransId="{DEE06221-B4CF-4D30-95BA-FDF1D17CC8CF}"/>
    <dgm:cxn modelId="{00BA194C-DB73-415D-9791-D104A51AD46F}" type="presParOf" srcId="{06FF6D30-B095-439C-AF64-531599A1630F}" destId="{711407F4-0CF9-440C-8EAF-7FBE639F14C1}" srcOrd="0" destOrd="0" presId="urn:microsoft.com/office/officeart/2011/layout/HexagonRadial"/>
    <dgm:cxn modelId="{7C903B97-C2D1-4EAC-B611-9A0CD9B59C2F}" type="presParOf" srcId="{06FF6D30-B095-439C-AF64-531599A1630F}" destId="{863C8BB9-5E3C-4FDC-9491-82D87FB8AFF1}" srcOrd="1" destOrd="0" presId="urn:microsoft.com/office/officeart/2011/layout/HexagonRadial"/>
    <dgm:cxn modelId="{E9EE8F40-AC2C-4E66-8F1A-BAFD5910CBA8}" type="presParOf" srcId="{863C8BB9-5E3C-4FDC-9491-82D87FB8AFF1}" destId="{7E1EDCA6-B04A-4ACC-B7C3-1F3B9ADCFF96}" srcOrd="0" destOrd="0" presId="urn:microsoft.com/office/officeart/2011/layout/HexagonRadial"/>
    <dgm:cxn modelId="{D3D4DE4F-C56C-423B-8D96-E4774A7ECC2A}" type="presParOf" srcId="{06FF6D30-B095-439C-AF64-531599A1630F}" destId="{F336F831-477D-45EC-AE49-FD5B10FF1CA3}" srcOrd="2" destOrd="0" presId="urn:microsoft.com/office/officeart/2011/layout/HexagonRadial"/>
    <dgm:cxn modelId="{94499A4D-21AF-4E5D-808A-32D8EA52ED3A}" type="presParOf" srcId="{06FF6D30-B095-439C-AF64-531599A1630F}" destId="{D82377F3-8252-4906-8CD1-90CCEE86C2A4}" srcOrd="3" destOrd="0" presId="urn:microsoft.com/office/officeart/2011/layout/HexagonRadial"/>
    <dgm:cxn modelId="{F6ED04D0-8EEE-4669-8397-34C45A27C76A}" type="presParOf" srcId="{D82377F3-8252-4906-8CD1-90CCEE86C2A4}" destId="{FFCCE0F1-2C43-4F00-B9F1-F1E180BA9737}" srcOrd="0" destOrd="0" presId="urn:microsoft.com/office/officeart/2011/layout/HexagonRadial"/>
    <dgm:cxn modelId="{5D82A5AC-6E82-48C9-8CC1-8F2CF2CB3AB4}" type="presParOf" srcId="{06FF6D30-B095-439C-AF64-531599A1630F}" destId="{AA72F622-9FC0-4005-BD60-A652ED3F7026}" srcOrd="4" destOrd="0" presId="urn:microsoft.com/office/officeart/2011/layout/HexagonRadial"/>
    <dgm:cxn modelId="{B4926796-0FA1-408A-9F06-478C0672EE51}" type="presParOf" srcId="{06FF6D30-B095-439C-AF64-531599A1630F}" destId="{0292A645-97ED-4FAD-ADFD-34444F5B9515}" srcOrd="5" destOrd="0" presId="urn:microsoft.com/office/officeart/2011/layout/HexagonRadial"/>
    <dgm:cxn modelId="{7E00B82F-F1A3-4635-A6C2-A4DF6E064DD0}" type="presParOf" srcId="{0292A645-97ED-4FAD-ADFD-34444F5B9515}" destId="{1DE0EA9E-0EBF-447B-A2F0-1E2E9FD30154}" srcOrd="0" destOrd="0" presId="urn:microsoft.com/office/officeart/2011/layout/HexagonRadial"/>
    <dgm:cxn modelId="{FC384042-6963-4BBF-9C4B-3FED6CE542E9}" type="presParOf" srcId="{06FF6D30-B095-439C-AF64-531599A1630F}" destId="{916B4581-D69B-411A-9706-71B97669A4A0}" srcOrd="6" destOrd="0" presId="urn:microsoft.com/office/officeart/2011/layout/HexagonRadial"/>
    <dgm:cxn modelId="{0FC65802-DC06-4E50-8431-378AB8595589}" type="presParOf" srcId="{06FF6D30-B095-439C-AF64-531599A1630F}" destId="{4D0F7A8C-9FDA-4597-859C-46ECC773E77A}" srcOrd="7" destOrd="0" presId="urn:microsoft.com/office/officeart/2011/layout/HexagonRadial"/>
    <dgm:cxn modelId="{DC53B523-0DF6-451E-B7CD-18CD4BF46B0B}" type="presParOf" srcId="{4D0F7A8C-9FDA-4597-859C-46ECC773E77A}" destId="{7BE0C5A0-BAEB-44C1-B34E-3480464EB7C1}" srcOrd="0" destOrd="0" presId="urn:microsoft.com/office/officeart/2011/layout/HexagonRadial"/>
    <dgm:cxn modelId="{7E699B77-CC63-4B8F-AE30-34205A353282}" type="presParOf" srcId="{06FF6D30-B095-439C-AF64-531599A1630F}" destId="{44741BA4-8413-414D-A273-D62D556FE13A}" srcOrd="8" destOrd="0" presId="urn:microsoft.com/office/officeart/2011/layout/HexagonRadial"/>
    <dgm:cxn modelId="{1897DA82-6784-420F-9E8E-08831FE98D0C}" type="presParOf" srcId="{06FF6D30-B095-439C-AF64-531599A1630F}" destId="{748E8D92-8262-45AD-98E8-3F35C975D9FD}" srcOrd="9" destOrd="0" presId="urn:microsoft.com/office/officeart/2011/layout/HexagonRadial"/>
    <dgm:cxn modelId="{B6D988F5-B9AD-4B1D-848C-5B6D01129F56}" type="presParOf" srcId="{748E8D92-8262-45AD-98E8-3F35C975D9FD}" destId="{92C1F579-55BC-4223-97FC-75B39E88EDBB}" srcOrd="0" destOrd="0" presId="urn:microsoft.com/office/officeart/2011/layout/HexagonRadial"/>
    <dgm:cxn modelId="{0164E390-A7C1-4CDB-86E2-208F6CF70F5B}" type="presParOf" srcId="{06FF6D30-B095-439C-AF64-531599A1630F}" destId="{F4A860F0-743C-4064-964A-03EA384E9BFB}" srcOrd="10" destOrd="0" presId="urn:microsoft.com/office/officeart/2011/layout/HexagonRadial"/>
    <dgm:cxn modelId="{130A2B2C-1F05-4C12-904C-29EC193EB0B5}" type="presParOf" srcId="{06FF6D30-B095-439C-AF64-531599A1630F}" destId="{69FC9F84-1238-4889-A71F-889BD3F724F2}" srcOrd="11" destOrd="0" presId="urn:microsoft.com/office/officeart/2011/layout/HexagonRadial"/>
    <dgm:cxn modelId="{5223ABC2-7201-40A6-B873-D9F752C96677}" type="presParOf" srcId="{69FC9F84-1238-4889-A71F-889BD3F724F2}" destId="{442E4FF6-34FD-41A3-A179-F8615FECD5AB}" srcOrd="0" destOrd="0" presId="urn:microsoft.com/office/officeart/2011/layout/HexagonRadial"/>
    <dgm:cxn modelId="{BB2F9589-8788-48E5-BEC7-5C2DF37DC7DA}" type="presParOf" srcId="{06FF6D30-B095-439C-AF64-531599A1630F}" destId="{4C4E3D5C-BA9C-4DCE-AADE-F30AF420B0BF}"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155CE31-FD8A-42D8-8475-7860006E0205}" type="doc">
      <dgm:prSet loTypeId="urn:microsoft.com/office/officeart/2008/layout/VerticalCurvedList" loCatId="list" qsTypeId="urn:microsoft.com/office/officeart/2005/8/quickstyle/simple5" qsCatId="simple" csTypeId="urn:microsoft.com/office/officeart/2005/8/colors/accent1_2" csCatId="accent1" phldr="1"/>
      <dgm:spPr/>
      <dgm:t>
        <a:bodyPr/>
        <a:lstStyle/>
        <a:p>
          <a:endParaRPr lang="en-US"/>
        </a:p>
      </dgm:t>
    </dgm:pt>
    <dgm:pt modelId="{D9D37373-375F-4141-8DE5-D2DAD3EE5820}">
      <dgm:prSet phldrT="[Text]"/>
      <dgm:spPr>
        <a:solidFill>
          <a:schemeClr val="tx2">
            <a:lumMod val="50000"/>
          </a:schemeClr>
        </a:solidFill>
      </dgm:spPr>
      <dgm:t>
        <a:bodyPr/>
        <a:lstStyle/>
        <a:p>
          <a:r>
            <a:rPr lang="pl-PL" dirty="0"/>
            <a:t>Đoàn kết các dân tộc có vị trí chiến lược cơ bản, lâu</a:t>
          </a:r>
          <a:r>
            <a:rPr lang="en-US" dirty="0"/>
            <a:t>, </a:t>
          </a:r>
          <a:r>
            <a:rPr lang="pl-PL" dirty="0"/>
            <a:t>nguồn sức mạnh, động lực chủ yếu và là nhân tố bền vững có ý nghĩa quyết định thắng lợi của sự nghiệp cách mạng.</a:t>
          </a:r>
          <a:endParaRPr lang="en-US" dirty="0"/>
        </a:p>
      </dgm:t>
    </dgm:pt>
    <dgm:pt modelId="{0B882F16-8A8D-4474-A4EF-7AD5C0162662}" type="parTrans" cxnId="{E5377415-BFD3-4801-9B30-BC2C013A02ED}">
      <dgm:prSet/>
      <dgm:spPr/>
      <dgm:t>
        <a:bodyPr/>
        <a:lstStyle/>
        <a:p>
          <a:endParaRPr lang="en-US"/>
        </a:p>
      </dgm:t>
    </dgm:pt>
    <dgm:pt modelId="{C5DF6F12-6187-469A-AD0C-7DC2E3D5701B}" type="sibTrans" cxnId="{E5377415-BFD3-4801-9B30-BC2C013A02ED}">
      <dgm:prSet/>
      <dgm:spPr/>
      <dgm:t>
        <a:bodyPr/>
        <a:lstStyle/>
        <a:p>
          <a:endParaRPr lang="en-US"/>
        </a:p>
      </dgm:t>
    </dgm:pt>
    <dgm:pt modelId="{A966C96A-982E-4513-9EC8-31E511CAC924}">
      <dgm:prSet phldrT="[Text]"/>
      <dgm:spPr>
        <a:solidFill>
          <a:srgbClr val="7030A0"/>
        </a:solidFill>
      </dgm:spPr>
      <dgm:t>
        <a:bodyPr/>
        <a:lstStyle/>
        <a:p>
          <a:r>
            <a:rPr lang="pl-PL" dirty="0"/>
            <a:t>Các dân ở trong nước hay ở nước ngoài bình đẳng, đoàn kết, tương trợ, giúp nhau cùng phát triển, cùng nhau phấn đấu giữ vững độc lập, dân giàu, nước mạnh, xã hội công bằng, dân chủ, văn minh</a:t>
          </a:r>
          <a:endParaRPr lang="en-US" dirty="0"/>
        </a:p>
      </dgm:t>
    </dgm:pt>
    <dgm:pt modelId="{8B36ACFA-17D6-40D9-884F-97E4E8A00940}" type="parTrans" cxnId="{A55C3BAD-3EEF-4C27-AA45-1426FA0B21E2}">
      <dgm:prSet/>
      <dgm:spPr/>
      <dgm:t>
        <a:bodyPr/>
        <a:lstStyle/>
        <a:p>
          <a:endParaRPr lang="en-US"/>
        </a:p>
      </dgm:t>
    </dgm:pt>
    <dgm:pt modelId="{1D454E2D-D6F0-40CA-9968-CFEEB7BB70DD}" type="sibTrans" cxnId="{A55C3BAD-3EEF-4C27-AA45-1426FA0B21E2}">
      <dgm:prSet/>
      <dgm:spPr/>
      <dgm:t>
        <a:bodyPr/>
        <a:lstStyle/>
        <a:p>
          <a:endParaRPr lang="en-US"/>
        </a:p>
      </dgm:t>
    </dgm:pt>
    <dgm:pt modelId="{ABEB6B79-2856-4FCE-9BE6-6181ECAF607E}">
      <dgm:prSet phldrT="[Text]"/>
      <dgm:spPr>
        <a:solidFill>
          <a:schemeClr val="accent6">
            <a:lumMod val="50000"/>
          </a:schemeClr>
        </a:solidFill>
      </dgm:spPr>
      <dgm:t>
        <a:bodyPr/>
        <a:lstStyle/>
        <a:p>
          <a:r>
            <a:rPr lang="pl-PL" dirty="0"/>
            <a:t>Bảo đảm công bằng và bình đẳng xã hội, chăm lo lợi ích thiết thực, chính đáng, hợp pháp của các giai cấp, các tầng lớp nhân dân</a:t>
          </a:r>
          <a:endParaRPr lang="en-US" dirty="0"/>
        </a:p>
      </dgm:t>
    </dgm:pt>
    <dgm:pt modelId="{C40C2EDC-BB70-42E1-8ED5-271B6AF348FA}" type="parTrans" cxnId="{0DC811B8-7C66-453D-BA34-4B10BE0F5F9A}">
      <dgm:prSet/>
      <dgm:spPr/>
      <dgm:t>
        <a:bodyPr/>
        <a:lstStyle/>
        <a:p>
          <a:endParaRPr lang="en-US"/>
        </a:p>
      </dgm:t>
    </dgm:pt>
    <dgm:pt modelId="{4524127C-27F6-4B5E-B9EB-2C696E68DA00}" type="sibTrans" cxnId="{0DC811B8-7C66-453D-BA34-4B10BE0F5F9A}">
      <dgm:prSet/>
      <dgm:spPr/>
      <dgm:t>
        <a:bodyPr/>
        <a:lstStyle/>
        <a:p>
          <a:endParaRPr lang="en-US"/>
        </a:p>
      </dgm:t>
    </dgm:pt>
    <dgm:pt modelId="{B6726C43-1146-4138-A88B-78FF6AFA8BAA}" type="pres">
      <dgm:prSet presAssocID="{5155CE31-FD8A-42D8-8475-7860006E0205}" presName="Name0" presStyleCnt="0">
        <dgm:presLayoutVars>
          <dgm:chMax val="7"/>
          <dgm:chPref val="7"/>
          <dgm:dir/>
        </dgm:presLayoutVars>
      </dgm:prSet>
      <dgm:spPr/>
    </dgm:pt>
    <dgm:pt modelId="{1B58E895-DE55-4523-982F-E73F6E3F5BA9}" type="pres">
      <dgm:prSet presAssocID="{5155CE31-FD8A-42D8-8475-7860006E0205}" presName="Name1" presStyleCnt="0"/>
      <dgm:spPr/>
    </dgm:pt>
    <dgm:pt modelId="{51F623E2-8F20-4B46-91F9-4FB535F3882B}" type="pres">
      <dgm:prSet presAssocID="{5155CE31-FD8A-42D8-8475-7860006E0205}" presName="cycle" presStyleCnt="0"/>
      <dgm:spPr/>
    </dgm:pt>
    <dgm:pt modelId="{AB6C0010-C733-4D7F-B5A7-69C35A87463C}" type="pres">
      <dgm:prSet presAssocID="{5155CE31-FD8A-42D8-8475-7860006E0205}" presName="srcNode" presStyleLbl="node1" presStyleIdx="0" presStyleCnt="3"/>
      <dgm:spPr/>
    </dgm:pt>
    <dgm:pt modelId="{DBB6863A-6132-4769-BCE9-3F69600B9CDA}" type="pres">
      <dgm:prSet presAssocID="{5155CE31-FD8A-42D8-8475-7860006E0205}" presName="conn" presStyleLbl="parChTrans1D2" presStyleIdx="0" presStyleCnt="1"/>
      <dgm:spPr/>
    </dgm:pt>
    <dgm:pt modelId="{467E617A-22BD-418E-A17B-6BA2FA4CCDE7}" type="pres">
      <dgm:prSet presAssocID="{5155CE31-FD8A-42D8-8475-7860006E0205}" presName="extraNode" presStyleLbl="node1" presStyleIdx="0" presStyleCnt="3"/>
      <dgm:spPr/>
    </dgm:pt>
    <dgm:pt modelId="{9CEF9C88-9142-41BA-B3EF-BF8FA9928C6E}" type="pres">
      <dgm:prSet presAssocID="{5155CE31-FD8A-42D8-8475-7860006E0205}" presName="dstNode" presStyleLbl="node1" presStyleIdx="0" presStyleCnt="3"/>
      <dgm:spPr/>
    </dgm:pt>
    <dgm:pt modelId="{63757D78-5A20-4CCD-98B3-BF07A936B130}" type="pres">
      <dgm:prSet presAssocID="{D9D37373-375F-4141-8DE5-D2DAD3EE5820}" presName="text_1" presStyleLbl="node1" presStyleIdx="0" presStyleCnt="3">
        <dgm:presLayoutVars>
          <dgm:bulletEnabled val="1"/>
        </dgm:presLayoutVars>
      </dgm:prSet>
      <dgm:spPr/>
    </dgm:pt>
    <dgm:pt modelId="{38B9E1F5-F846-4247-9BDD-7A0AFACB64C2}" type="pres">
      <dgm:prSet presAssocID="{D9D37373-375F-4141-8DE5-D2DAD3EE5820}" presName="accent_1" presStyleCnt="0"/>
      <dgm:spPr/>
    </dgm:pt>
    <dgm:pt modelId="{61B95147-EFDD-401A-A5BF-AB8A9F65C8DD}" type="pres">
      <dgm:prSet presAssocID="{D9D37373-375F-4141-8DE5-D2DAD3EE5820}" presName="accentRepeatNode" presStyleLbl="solidFgAcc1" presStyleIdx="0" presStyleCnt="3"/>
      <dgm:spPr/>
    </dgm:pt>
    <dgm:pt modelId="{44D3A02D-A226-4994-82BC-152D8CA0F7B8}" type="pres">
      <dgm:prSet presAssocID="{A966C96A-982E-4513-9EC8-31E511CAC924}" presName="text_2" presStyleLbl="node1" presStyleIdx="1" presStyleCnt="3">
        <dgm:presLayoutVars>
          <dgm:bulletEnabled val="1"/>
        </dgm:presLayoutVars>
      </dgm:prSet>
      <dgm:spPr/>
    </dgm:pt>
    <dgm:pt modelId="{072BB9D4-1644-4095-A14D-BE81353EE307}" type="pres">
      <dgm:prSet presAssocID="{A966C96A-982E-4513-9EC8-31E511CAC924}" presName="accent_2" presStyleCnt="0"/>
      <dgm:spPr/>
    </dgm:pt>
    <dgm:pt modelId="{54F03B08-FD63-416A-AAA1-E43C44C358AC}" type="pres">
      <dgm:prSet presAssocID="{A966C96A-982E-4513-9EC8-31E511CAC924}" presName="accentRepeatNode" presStyleLbl="solidFgAcc1" presStyleIdx="1" presStyleCnt="3"/>
      <dgm:spPr/>
    </dgm:pt>
    <dgm:pt modelId="{4C8AAAB0-E3FE-481E-94D2-348C8D660DE5}" type="pres">
      <dgm:prSet presAssocID="{ABEB6B79-2856-4FCE-9BE6-6181ECAF607E}" presName="text_3" presStyleLbl="node1" presStyleIdx="2" presStyleCnt="3">
        <dgm:presLayoutVars>
          <dgm:bulletEnabled val="1"/>
        </dgm:presLayoutVars>
      </dgm:prSet>
      <dgm:spPr/>
    </dgm:pt>
    <dgm:pt modelId="{BE69B31C-D13F-429E-AC88-CEEEDE0D5A4B}" type="pres">
      <dgm:prSet presAssocID="{ABEB6B79-2856-4FCE-9BE6-6181ECAF607E}" presName="accent_3" presStyleCnt="0"/>
      <dgm:spPr/>
    </dgm:pt>
    <dgm:pt modelId="{782D2D84-CB21-4FE9-A3FA-B4AFB1490184}" type="pres">
      <dgm:prSet presAssocID="{ABEB6B79-2856-4FCE-9BE6-6181ECAF607E}" presName="accentRepeatNode" presStyleLbl="solidFgAcc1" presStyleIdx="2" presStyleCnt="3"/>
      <dgm:spPr/>
    </dgm:pt>
  </dgm:ptLst>
  <dgm:cxnLst>
    <dgm:cxn modelId="{E5377415-BFD3-4801-9B30-BC2C013A02ED}" srcId="{5155CE31-FD8A-42D8-8475-7860006E0205}" destId="{D9D37373-375F-4141-8DE5-D2DAD3EE5820}" srcOrd="0" destOrd="0" parTransId="{0B882F16-8A8D-4474-A4EF-7AD5C0162662}" sibTransId="{C5DF6F12-6187-469A-AD0C-7DC2E3D5701B}"/>
    <dgm:cxn modelId="{94BA421E-6A26-4FB4-82F8-4803DFA2DCC2}" type="presOf" srcId="{C5DF6F12-6187-469A-AD0C-7DC2E3D5701B}" destId="{DBB6863A-6132-4769-BCE9-3F69600B9CDA}" srcOrd="0" destOrd="0" presId="urn:microsoft.com/office/officeart/2008/layout/VerticalCurvedList"/>
    <dgm:cxn modelId="{92F66E50-832E-4D36-A763-21096706E17C}" type="presOf" srcId="{ABEB6B79-2856-4FCE-9BE6-6181ECAF607E}" destId="{4C8AAAB0-E3FE-481E-94D2-348C8D660DE5}" srcOrd="0" destOrd="0" presId="urn:microsoft.com/office/officeart/2008/layout/VerticalCurvedList"/>
    <dgm:cxn modelId="{A55C3BAD-3EEF-4C27-AA45-1426FA0B21E2}" srcId="{5155CE31-FD8A-42D8-8475-7860006E0205}" destId="{A966C96A-982E-4513-9EC8-31E511CAC924}" srcOrd="1" destOrd="0" parTransId="{8B36ACFA-17D6-40D9-884F-97E4E8A00940}" sibTransId="{1D454E2D-D6F0-40CA-9968-CFEEB7BB70DD}"/>
    <dgm:cxn modelId="{0DC811B8-7C66-453D-BA34-4B10BE0F5F9A}" srcId="{5155CE31-FD8A-42D8-8475-7860006E0205}" destId="{ABEB6B79-2856-4FCE-9BE6-6181ECAF607E}" srcOrd="2" destOrd="0" parTransId="{C40C2EDC-BB70-42E1-8ED5-271B6AF348FA}" sibTransId="{4524127C-27F6-4B5E-B9EB-2C696E68DA00}"/>
    <dgm:cxn modelId="{7636B7B9-484D-4260-8612-344A54E9AFF3}" type="presOf" srcId="{A966C96A-982E-4513-9EC8-31E511CAC924}" destId="{44D3A02D-A226-4994-82BC-152D8CA0F7B8}" srcOrd="0" destOrd="0" presId="urn:microsoft.com/office/officeart/2008/layout/VerticalCurvedList"/>
    <dgm:cxn modelId="{30801FCE-881D-4320-A69D-291C2CF99A59}" type="presOf" srcId="{D9D37373-375F-4141-8DE5-D2DAD3EE5820}" destId="{63757D78-5A20-4CCD-98B3-BF07A936B130}" srcOrd="0" destOrd="0" presId="urn:microsoft.com/office/officeart/2008/layout/VerticalCurvedList"/>
    <dgm:cxn modelId="{82341DD0-71AA-4D14-A795-578EF67EC1F6}" type="presOf" srcId="{5155CE31-FD8A-42D8-8475-7860006E0205}" destId="{B6726C43-1146-4138-A88B-78FF6AFA8BAA}" srcOrd="0" destOrd="0" presId="urn:microsoft.com/office/officeart/2008/layout/VerticalCurvedList"/>
    <dgm:cxn modelId="{71B7865C-AD9F-42BD-B714-29CBE1F4F823}" type="presParOf" srcId="{B6726C43-1146-4138-A88B-78FF6AFA8BAA}" destId="{1B58E895-DE55-4523-982F-E73F6E3F5BA9}" srcOrd="0" destOrd="0" presId="urn:microsoft.com/office/officeart/2008/layout/VerticalCurvedList"/>
    <dgm:cxn modelId="{3077BDE8-E63E-4ACF-9B81-DB33DE223183}" type="presParOf" srcId="{1B58E895-DE55-4523-982F-E73F6E3F5BA9}" destId="{51F623E2-8F20-4B46-91F9-4FB535F3882B}" srcOrd="0" destOrd="0" presId="urn:microsoft.com/office/officeart/2008/layout/VerticalCurvedList"/>
    <dgm:cxn modelId="{B80164B3-4950-444B-9A55-C62F5FA68421}" type="presParOf" srcId="{51F623E2-8F20-4B46-91F9-4FB535F3882B}" destId="{AB6C0010-C733-4D7F-B5A7-69C35A87463C}" srcOrd="0" destOrd="0" presId="urn:microsoft.com/office/officeart/2008/layout/VerticalCurvedList"/>
    <dgm:cxn modelId="{B89B64D2-FF01-4D31-AC97-0880508D5ED6}" type="presParOf" srcId="{51F623E2-8F20-4B46-91F9-4FB535F3882B}" destId="{DBB6863A-6132-4769-BCE9-3F69600B9CDA}" srcOrd="1" destOrd="0" presId="urn:microsoft.com/office/officeart/2008/layout/VerticalCurvedList"/>
    <dgm:cxn modelId="{545AE12E-66E4-4D7D-99B2-0539B8B36D23}" type="presParOf" srcId="{51F623E2-8F20-4B46-91F9-4FB535F3882B}" destId="{467E617A-22BD-418E-A17B-6BA2FA4CCDE7}" srcOrd="2" destOrd="0" presId="urn:microsoft.com/office/officeart/2008/layout/VerticalCurvedList"/>
    <dgm:cxn modelId="{618BBD67-69E7-4F54-A0FF-C0B318056755}" type="presParOf" srcId="{51F623E2-8F20-4B46-91F9-4FB535F3882B}" destId="{9CEF9C88-9142-41BA-B3EF-BF8FA9928C6E}" srcOrd="3" destOrd="0" presId="urn:microsoft.com/office/officeart/2008/layout/VerticalCurvedList"/>
    <dgm:cxn modelId="{28A2E348-1185-41E2-A0E1-559CD1BD6526}" type="presParOf" srcId="{1B58E895-DE55-4523-982F-E73F6E3F5BA9}" destId="{63757D78-5A20-4CCD-98B3-BF07A936B130}" srcOrd="1" destOrd="0" presId="urn:microsoft.com/office/officeart/2008/layout/VerticalCurvedList"/>
    <dgm:cxn modelId="{CA415182-E28A-4745-BEE1-46E0FB68FA20}" type="presParOf" srcId="{1B58E895-DE55-4523-982F-E73F6E3F5BA9}" destId="{38B9E1F5-F846-4247-9BDD-7A0AFACB64C2}" srcOrd="2" destOrd="0" presId="urn:microsoft.com/office/officeart/2008/layout/VerticalCurvedList"/>
    <dgm:cxn modelId="{9266427F-3D8C-4DDB-A446-98679CB63A00}" type="presParOf" srcId="{38B9E1F5-F846-4247-9BDD-7A0AFACB64C2}" destId="{61B95147-EFDD-401A-A5BF-AB8A9F65C8DD}" srcOrd="0" destOrd="0" presId="urn:microsoft.com/office/officeart/2008/layout/VerticalCurvedList"/>
    <dgm:cxn modelId="{63530146-ABA0-4CC4-B0AB-282A2314D96B}" type="presParOf" srcId="{1B58E895-DE55-4523-982F-E73F6E3F5BA9}" destId="{44D3A02D-A226-4994-82BC-152D8CA0F7B8}" srcOrd="3" destOrd="0" presId="urn:microsoft.com/office/officeart/2008/layout/VerticalCurvedList"/>
    <dgm:cxn modelId="{96EDEB6E-F2EF-4929-8B53-8CBAEEB197BA}" type="presParOf" srcId="{1B58E895-DE55-4523-982F-E73F6E3F5BA9}" destId="{072BB9D4-1644-4095-A14D-BE81353EE307}" srcOrd="4" destOrd="0" presId="urn:microsoft.com/office/officeart/2008/layout/VerticalCurvedList"/>
    <dgm:cxn modelId="{AE50D49F-9059-4DC0-BFBE-983D896BCAE1}" type="presParOf" srcId="{072BB9D4-1644-4095-A14D-BE81353EE307}" destId="{54F03B08-FD63-416A-AAA1-E43C44C358AC}" srcOrd="0" destOrd="0" presId="urn:microsoft.com/office/officeart/2008/layout/VerticalCurvedList"/>
    <dgm:cxn modelId="{C993D095-2343-40B6-9090-034466C52492}" type="presParOf" srcId="{1B58E895-DE55-4523-982F-E73F6E3F5BA9}" destId="{4C8AAAB0-E3FE-481E-94D2-348C8D660DE5}" srcOrd="5" destOrd="0" presId="urn:microsoft.com/office/officeart/2008/layout/VerticalCurvedList"/>
    <dgm:cxn modelId="{2C5A0FF0-4417-44CC-9484-7AC5F72A11B0}" type="presParOf" srcId="{1B58E895-DE55-4523-982F-E73F6E3F5BA9}" destId="{BE69B31C-D13F-429E-AC88-CEEEDE0D5A4B}" srcOrd="6" destOrd="0" presId="urn:microsoft.com/office/officeart/2008/layout/VerticalCurvedList"/>
    <dgm:cxn modelId="{26813022-9A70-403C-A12B-348969F3043F}" type="presParOf" srcId="{BE69B31C-D13F-429E-AC88-CEEEDE0D5A4B}" destId="{782D2D84-CB21-4FE9-A3FA-B4AFB149018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4AE77E5-612F-4DE1-BCE7-6885DC681A2A}"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33BD270B-9115-4213-849D-E7B50F6230EF}">
      <dgm:prSet phldrT="[Text]" custT="1"/>
      <dgm:spPr>
        <a:solidFill>
          <a:srgbClr val="7030A0"/>
        </a:solidFill>
      </dgm:spPr>
      <dgm:t>
        <a:bodyPr/>
        <a:lstStyle/>
        <a:p>
          <a:r>
            <a:rPr lang="en-US" sz="1800" b="1" dirty="0"/>
            <a:t>NNPQXHCNVN</a:t>
          </a:r>
        </a:p>
      </dgm:t>
    </dgm:pt>
    <dgm:pt modelId="{37AE1418-42A1-4674-A53B-8C54B7B7FF0D}" type="parTrans" cxnId="{CEE0D827-2B19-4845-888A-B941D58D557B}">
      <dgm:prSet/>
      <dgm:spPr/>
      <dgm:t>
        <a:bodyPr/>
        <a:lstStyle/>
        <a:p>
          <a:endParaRPr lang="en-US"/>
        </a:p>
      </dgm:t>
    </dgm:pt>
    <dgm:pt modelId="{14AE2B30-20BE-46F0-A975-FFFD92F042E5}" type="sibTrans" cxnId="{CEE0D827-2B19-4845-888A-B941D58D557B}">
      <dgm:prSet/>
      <dgm:spPr/>
      <dgm:t>
        <a:bodyPr/>
        <a:lstStyle/>
        <a:p>
          <a:endParaRPr lang="en-US"/>
        </a:p>
      </dgm:t>
    </dgm:pt>
    <dgm:pt modelId="{6EC738F1-A1A7-40E2-813A-1AB60D170275}">
      <dgm:prSet phldrT="[Text]" custT="1"/>
      <dgm:spPr>
        <a:solidFill>
          <a:schemeClr val="accent1">
            <a:lumMod val="50000"/>
          </a:schemeClr>
        </a:solidFill>
      </dgm:spPr>
      <dgm:t>
        <a:bodyPr/>
        <a:lstStyle/>
        <a:p>
          <a:r>
            <a:rPr lang="pl-PL" sz="1800" dirty="0"/>
            <a:t>Nhà nước của nhân dân, do nhân dân, vì nhân dân</a:t>
          </a:r>
          <a:endParaRPr lang="en-US" sz="1800" dirty="0"/>
        </a:p>
      </dgm:t>
    </dgm:pt>
    <dgm:pt modelId="{BD795412-6E46-4F1B-9B4D-6DB18227AB35}" type="parTrans" cxnId="{2370A194-1B91-47E4-AF54-DD42C08EA65C}">
      <dgm:prSet/>
      <dgm:spPr>
        <a:solidFill>
          <a:srgbClr val="FF0000"/>
        </a:solidFill>
      </dgm:spPr>
      <dgm:t>
        <a:bodyPr/>
        <a:lstStyle/>
        <a:p>
          <a:endParaRPr lang="en-US"/>
        </a:p>
      </dgm:t>
    </dgm:pt>
    <dgm:pt modelId="{8DB60AC5-54BE-4AA5-9651-8EB84388875E}" type="sibTrans" cxnId="{2370A194-1B91-47E4-AF54-DD42C08EA65C}">
      <dgm:prSet/>
      <dgm:spPr/>
      <dgm:t>
        <a:bodyPr/>
        <a:lstStyle/>
        <a:p>
          <a:endParaRPr lang="en-US"/>
        </a:p>
      </dgm:t>
    </dgm:pt>
    <dgm:pt modelId="{B97E64A3-C588-430E-9FAB-1391E9E1EAA9}">
      <dgm:prSet phldrT="[Text]" custT="1"/>
      <dgm:spPr>
        <a:solidFill>
          <a:schemeClr val="accent2">
            <a:lumMod val="50000"/>
          </a:schemeClr>
        </a:solidFill>
      </dgm:spPr>
      <dgm:t>
        <a:bodyPr/>
        <a:lstStyle/>
        <a:p>
          <a:r>
            <a:rPr lang="en-US" sz="1800" dirty="0"/>
            <a:t>T</a:t>
          </a:r>
          <a:r>
            <a:rPr lang="pl-PL" sz="1800" dirty="0"/>
            <a:t>ổ chức và hoạt động trên cơ sở Hiến pháp</a:t>
          </a:r>
          <a:r>
            <a:rPr lang="en-US" sz="1800" dirty="0"/>
            <a:t> </a:t>
          </a:r>
          <a:r>
            <a:rPr lang="en-US" sz="1800" dirty="0" err="1"/>
            <a:t>và</a:t>
          </a:r>
          <a:r>
            <a:rPr lang="en-US" sz="1800" dirty="0"/>
            <a:t> PL</a:t>
          </a:r>
        </a:p>
      </dgm:t>
    </dgm:pt>
    <dgm:pt modelId="{B5011416-DCB5-4EAB-8BC1-2C94DB7B49B4}" type="parTrans" cxnId="{4D6145EC-7EF8-4DD8-8E5D-0CC8AB91193A}">
      <dgm:prSet/>
      <dgm:spPr>
        <a:solidFill>
          <a:srgbClr val="FF0000"/>
        </a:solidFill>
      </dgm:spPr>
      <dgm:t>
        <a:bodyPr/>
        <a:lstStyle/>
        <a:p>
          <a:endParaRPr lang="en-US"/>
        </a:p>
      </dgm:t>
    </dgm:pt>
    <dgm:pt modelId="{F1690F10-1F52-49CC-A34D-E03C2CE7B402}" type="sibTrans" cxnId="{4D6145EC-7EF8-4DD8-8E5D-0CC8AB91193A}">
      <dgm:prSet/>
      <dgm:spPr/>
      <dgm:t>
        <a:bodyPr/>
        <a:lstStyle/>
        <a:p>
          <a:endParaRPr lang="en-US"/>
        </a:p>
      </dgm:t>
    </dgm:pt>
    <dgm:pt modelId="{EB7AEE8D-B322-43BF-8D27-504BE6B7E4B7}">
      <dgm:prSet phldrT="[Text]" custT="1"/>
      <dgm:spPr>
        <a:solidFill>
          <a:schemeClr val="accent6">
            <a:lumMod val="50000"/>
          </a:schemeClr>
        </a:solidFill>
      </dgm:spPr>
      <dgm:t>
        <a:bodyPr/>
        <a:lstStyle/>
        <a:p>
          <a:r>
            <a:rPr lang="en-US" sz="1800" dirty="0"/>
            <a:t>H</a:t>
          </a:r>
          <a:r>
            <a:rPr lang="pl-PL" sz="1800" dirty="0"/>
            <a:t>oàn thiện N</a:t>
          </a:r>
          <a:r>
            <a:rPr lang="en-US" sz="1800" dirty="0"/>
            <a:t>NPQ XHCNVN</a:t>
          </a:r>
          <a:r>
            <a:rPr lang="pl-PL" sz="1800" dirty="0"/>
            <a:t> do Đảng lãnh đạo là nhiệm vụ trọng tâm của đổi mới hệ thống chính trị.</a:t>
          </a:r>
          <a:endParaRPr lang="en-US" sz="1800" dirty="0"/>
        </a:p>
      </dgm:t>
    </dgm:pt>
    <dgm:pt modelId="{042A23CB-F721-41FA-B456-A09466184090}" type="parTrans" cxnId="{A3D85638-CD84-422D-8196-235C2DC79AF1}">
      <dgm:prSet/>
      <dgm:spPr>
        <a:solidFill>
          <a:srgbClr val="FF0000"/>
        </a:solidFill>
      </dgm:spPr>
      <dgm:t>
        <a:bodyPr/>
        <a:lstStyle/>
        <a:p>
          <a:endParaRPr lang="en-US"/>
        </a:p>
      </dgm:t>
    </dgm:pt>
    <dgm:pt modelId="{E9DEA4A7-BBC5-48EA-8EF2-78F5DC6234E6}" type="sibTrans" cxnId="{A3D85638-CD84-422D-8196-235C2DC79AF1}">
      <dgm:prSet/>
      <dgm:spPr/>
      <dgm:t>
        <a:bodyPr/>
        <a:lstStyle/>
        <a:p>
          <a:endParaRPr lang="en-US"/>
        </a:p>
      </dgm:t>
    </dgm:pt>
    <dgm:pt modelId="{EC6260AA-B92A-4D20-9EE0-0FEFD58331C1}">
      <dgm:prSet phldrT="[Text]" custT="1"/>
      <dgm:spPr>
        <a:solidFill>
          <a:schemeClr val="accent4">
            <a:lumMod val="50000"/>
          </a:schemeClr>
        </a:solidFill>
      </dgm:spPr>
      <dgm:t>
        <a:bodyPr/>
        <a:lstStyle/>
        <a:p>
          <a:r>
            <a:rPr lang="en-US" sz="1800" dirty="0"/>
            <a:t>T</a:t>
          </a:r>
          <a:r>
            <a:rPr lang="pl-PL" sz="1800" dirty="0"/>
            <a:t>iến hành đồng bộ cả lập pháp, hành pháp, tư pháp </a:t>
          </a:r>
          <a:endParaRPr lang="en-US" sz="1800" dirty="0"/>
        </a:p>
      </dgm:t>
    </dgm:pt>
    <dgm:pt modelId="{CF183EA7-C0C2-4CFA-A9DF-B30CD7F7B37A}" type="parTrans" cxnId="{809E7268-C135-4382-BA71-7253638B686D}">
      <dgm:prSet/>
      <dgm:spPr>
        <a:solidFill>
          <a:srgbClr val="FF0000"/>
        </a:solidFill>
      </dgm:spPr>
      <dgm:t>
        <a:bodyPr/>
        <a:lstStyle/>
        <a:p>
          <a:endParaRPr lang="en-US"/>
        </a:p>
      </dgm:t>
    </dgm:pt>
    <dgm:pt modelId="{6B6918F2-5781-405C-83A3-3908675FB57C}" type="sibTrans" cxnId="{809E7268-C135-4382-BA71-7253638B686D}">
      <dgm:prSet/>
      <dgm:spPr/>
      <dgm:t>
        <a:bodyPr/>
        <a:lstStyle/>
        <a:p>
          <a:endParaRPr lang="en-US"/>
        </a:p>
      </dgm:t>
    </dgm:pt>
    <dgm:pt modelId="{0E36B783-6872-4E16-BAD8-1DEAF94AD4E4}" type="pres">
      <dgm:prSet presAssocID="{14AE77E5-612F-4DE1-BCE7-6885DC681A2A}" presName="Name0" presStyleCnt="0">
        <dgm:presLayoutVars>
          <dgm:chMax val="1"/>
          <dgm:dir/>
          <dgm:animLvl val="ctr"/>
          <dgm:resizeHandles val="exact"/>
        </dgm:presLayoutVars>
      </dgm:prSet>
      <dgm:spPr/>
    </dgm:pt>
    <dgm:pt modelId="{9867448E-5129-4508-BB74-9DF21C7E3873}" type="pres">
      <dgm:prSet presAssocID="{33BD270B-9115-4213-849D-E7B50F6230EF}" presName="centerShape" presStyleLbl="node0" presStyleIdx="0" presStyleCnt="1"/>
      <dgm:spPr/>
    </dgm:pt>
    <dgm:pt modelId="{F9DDD08B-262A-4656-A3CE-D4673DC82039}" type="pres">
      <dgm:prSet presAssocID="{BD795412-6E46-4F1B-9B4D-6DB18227AB35}" presName="parTrans" presStyleLbl="sibTrans2D1" presStyleIdx="0" presStyleCnt="4" custLinFactNeighborX="0" custLinFactNeighborY="1966"/>
      <dgm:spPr/>
    </dgm:pt>
    <dgm:pt modelId="{17B6BBCB-B043-4260-A7BE-DF189FF1F79F}" type="pres">
      <dgm:prSet presAssocID="{BD795412-6E46-4F1B-9B4D-6DB18227AB35}" presName="connectorText" presStyleLbl="sibTrans2D1" presStyleIdx="0" presStyleCnt="4"/>
      <dgm:spPr/>
    </dgm:pt>
    <dgm:pt modelId="{C37AC532-A6B6-4541-896A-E1D040C6D891}" type="pres">
      <dgm:prSet presAssocID="{6EC738F1-A1A7-40E2-813A-1AB60D170275}" presName="node" presStyleLbl="node1" presStyleIdx="0" presStyleCnt="4" custScaleX="185810">
        <dgm:presLayoutVars>
          <dgm:bulletEnabled val="1"/>
        </dgm:presLayoutVars>
      </dgm:prSet>
      <dgm:spPr/>
    </dgm:pt>
    <dgm:pt modelId="{DA7F91CF-036A-4F0B-BE92-C41A668F6452}" type="pres">
      <dgm:prSet presAssocID="{B5011416-DCB5-4EAB-8BC1-2C94DB7B49B4}" presName="parTrans" presStyleLbl="sibTrans2D1" presStyleIdx="1" presStyleCnt="4"/>
      <dgm:spPr/>
    </dgm:pt>
    <dgm:pt modelId="{E40EB86F-C0C0-4228-9C0D-6AA4FC82E2C0}" type="pres">
      <dgm:prSet presAssocID="{B5011416-DCB5-4EAB-8BC1-2C94DB7B49B4}" presName="connectorText" presStyleLbl="sibTrans2D1" presStyleIdx="1" presStyleCnt="4"/>
      <dgm:spPr/>
    </dgm:pt>
    <dgm:pt modelId="{0B1DC050-14FE-448F-AA61-23EA0CEF49D1}" type="pres">
      <dgm:prSet presAssocID="{B97E64A3-C588-430E-9FAB-1391E9E1EAA9}" presName="node" presStyleLbl="node1" presStyleIdx="1" presStyleCnt="4" custScaleX="158146">
        <dgm:presLayoutVars>
          <dgm:bulletEnabled val="1"/>
        </dgm:presLayoutVars>
      </dgm:prSet>
      <dgm:spPr/>
    </dgm:pt>
    <dgm:pt modelId="{72A59680-1F95-42B4-86E3-94A5EF25C631}" type="pres">
      <dgm:prSet presAssocID="{042A23CB-F721-41FA-B456-A09466184090}" presName="parTrans" presStyleLbl="sibTrans2D1" presStyleIdx="2" presStyleCnt="4"/>
      <dgm:spPr/>
    </dgm:pt>
    <dgm:pt modelId="{DD169F7D-03A2-4EC6-97EF-EF14519B5B92}" type="pres">
      <dgm:prSet presAssocID="{042A23CB-F721-41FA-B456-A09466184090}" presName="connectorText" presStyleLbl="sibTrans2D1" presStyleIdx="2" presStyleCnt="4"/>
      <dgm:spPr/>
    </dgm:pt>
    <dgm:pt modelId="{7320351B-2069-4BA8-8AA6-60C45278EA3E}" type="pres">
      <dgm:prSet presAssocID="{EB7AEE8D-B322-43BF-8D27-504BE6B7E4B7}" presName="node" presStyleLbl="node1" presStyleIdx="2" presStyleCnt="4" custScaleX="217899">
        <dgm:presLayoutVars>
          <dgm:bulletEnabled val="1"/>
        </dgm:presLayoutVars>
      </dgm:prSet>
      <dgm:spPr/>
    </dgm:pt>
    <dgm:pt modelId="{C5657B41-BDD8-4402-AEBF-CEF3CE7B19DF}" type="pres">
      <dgm:prSet presAssocID="{CF183EA7-C0C2-4CFA-A9DF-B30CD7F7B37A}" presName="parTrans" presStyleLbl="sibTrans2D1" presStyleIdx="3" presStyleCnt="4"/>
      <dgm:spPr/>
    </dgm:pt>
    <dgm:pt modelId="{A164110E-DB83-4745-9461-6EB87255E2D4}" type="pres">
      <dgm:prSet presAssocID="{CF183EA7-C0C2-4CFA-A9DF-B30CD7F7B37A}" presName="connectorText" presStyleLbl="sibTrans2D1" presStyleIdx="3" presStyleCnt="4"/>
      <dgm:spPr/>
    </dgm:pt>
    <dgm:pt modelId="{CDA24931-A606-449F-8A89-83DCD47C2086}" type="pres">
      <dgm:prSet presAssocID="{EC6260AA-B92A-4D20-9EE0-0FEFD58331C1}" presName="node" presStyleLbl="node1" presStyleIdx="3" presStyleCnt="4" custScaleX="152878" custScaleY="116953">
        <dgm:presLayoutVars>
          <dgm:bulletEnabled val="1"/>
        </dgm:presLayoutVars>
      </dgm:prSet>
      <dgm:spPr/>
    </dgm:pt>
  </dgm:ptLst>
  <dgm:cxnLst>
    <dgm:cxn modelId="{A758D507-4137-438B-BB5C-40362C6A82A5}" type="presOf" srcId="{B5011416-DCB5-4EAB-8BC1-2C94DB7B49B4}" destId="{E40EB86F-C0C0-4228-9C0D-6AA4FC82E2C0}" srcOrd="1" destOrd="0" presId="urn:microsoft.com/office/officeart/2005/8/layout/radial5"/>
    <dgm:cxn modelId="{84877B11-5731-4509-B27B-9F6081FB39D0}" type="presOf" srcId="{EB7AEE8D-B322-43BF-8D27-504BE6B7E4B7}" destId="{7320351B-2069-4BA8-8AA6-60C45278EA3E}" srcOrd="0" destOrd="0" presId="urn:microsoft.com/office/officeart/2005/8/layout/radial5"/>
    <dgm:cxn modelId="{CDA52C12-E684-4A79-A0FE-FE1612C62EB8}" type="presOf" srcId="{14AE77E5-612F-4DE1-BCE7-6885DC681A2A}" destId="{0E36B783-6872-4E16-BAD8-1DEAF94AD4E4}" srcOrd="0" destOrd="0" presId="urn:microsoft.com/office/officeart/2005/8/layout/radial5"/>
    <dgm:cxn modelId="{A7092417-1AF3-42A8-9D42-29C800EF3004}" type="presOf" srcId="{CF183EA7-C0C2-4CFA-A9DF-B30CD7F7B37A}" destId="{A164110E-DB83-4745-9461-6EB87255E2D4}" srcOrd="1" destOrd="0" presId="urn:microsoft.com/office/officeart/2005/8/layout/radial5"/>
    <dgm:cxn modelId="{8F98841B-6621-446B-847B-9A7E8D3B2E6E}" type="presOf" srcId="{CF183EA7-C0C2-4CFA-A9DF-B30CD7F7B37A}" destId="{C5657B41-BDD8-4402-AEBF-CEF3CE7B19DF}" srcOrd="0" destOrd="0" presId="urn:microsoft.com/office/officeart/2005/8/layout/radial5"/>
    <dgm:cxn modelId="{CEE0D827-2B19-4845-888A-B941D58D557B}" srcId="{14AE77E5-612F-4DE1-BCE7-6885DC681A2A}" destId="{33BD270B-9115-4213-849D-E7B50F6230EF}" srcOrd="0" destOrd="0" parTransId="{37AE1418-42A1-4674-A53B-8C54B7B7FF0D}" sibTransId="{14AE2B30-20BE-46F0-A975-FFFD92F042E5}"/>
    <dgm:cxn modelId="{9D1F9931-FC42-48CD-B6D9-A4E7F4A6C8D7}" type="presOf" srcId="{EC6260AA-B92A-4D20-9EE0-0FEFD58331C1}" destId="{CDA24931-A606-449F-8A89-83DCD47C2086}" srcOrd="0" destOrd="0" presId="urn:microsoft.com/office/officeart/2005/8/layout/radial5"/>
    <dgm:cxn modelId="{A3D85638-CD84-422D-8196-235C2DC79AF1}" srcId="{33BD270B-9115-4213-849D-E7B50F6230EF}" destId="{EB7AEE8D-B322-43BF-8D27-504BE6B7E4B7}" srcOrd="2" destOrd="0" parTransId="{042A23CB-F721-41FA-B456-A09466184090}" sibTransId="{E9DEA4A7-BBC5-48EA-8EF2-78F5DC6234E6}"/>
    <dgm:cxn modelId="{1A4CD860-5E9F-4B74-97E4-DFFA9FEBBB14}" type="presOf" srcId="{042A23CB-F721-41FA-B456-A09466184090}" destId="{DD169F7D-03A2-4EC6-97EF-EF14519B5B92}" srcOrd="1" destOrd="0" presId="urn:microsoft.com/office/officeart/2005/8/layout/radial5"/>
    <dgm:cxn modelId="{809E7268-C135-4382-BA71-7253638B686D}" srcId="{33BD270B-9115-4213-849D-E7B50F6230EF}" destId="{EC6260AA-B92A-4D20-9EE0-0FEFD58331C1}" srcOrd="3" destOrd="0" parTransId="{CF183EA7-C0C2-4CFA-A9DF-B30CD7F7B37A}" sibTransId="{6B6918F2-5781-405C-83A3-3908675FB57C}"/>
    <dgm:cxn modelId="{BE1ADA6E-35D7-4389-BF70-6FFADE591D82}" type="presOf" srcId="{B5011416-DCB5-4EAB-8BC1-2C94DB7B49B4}" destId="{DA7F91CF-036A-4F0B-BE92-C41A668F6452}" srcOrd="0" destOrd="0" presId="urn:microsoft.com/office/officeart/2005/8/layout/radial5"/>
    <dgm:cxn modelId="{371AB27E-4F21-4EF3-A218-9F6811278A56}" type="presOf" srcId="{BD795412-6E46-4F1B-9B4D-6DB18227AB35}" destId="{F9DDD08B-262A-4656-A3CE-D4673DC82039}" srcOrd="0" destOrd="0" presId="urn:microsoft.com/office/officeart/2005/8/layout/radial5"/>
    <dgm:cxn modelId="{2370A194-1B91-47E4-AF54-DD42C08EA65C}" srcId="{33BD270B-9115-4213-849D-E7B50F6230EF}" destId="{6EC738F1-A1A7-40E2-813A-1AB60D170275}" srcOrd="0" destOrd="0" parTransId="{BD795412-6E46-4F1B-9B4D-6DB18227AB35}" sibTransId="{8DB60AC5-54BE-4AA5-9651-8EB84388875E}"/>
    <dgm:cxn modelId="{606BD09C-3E81-40BB-9B26-4BFE8B0CCB52}" type="presOf" srcId="{B97E64A3-C588-430E-9FAB-1391E9E1EAA9}" destId="{0B1DC050-14FE-448F-AA61-23EA0CEF49D1}" srcOrd="0" destOrd="0" presId="urn:microsoft.com/office/officeart/2005/8/layout/radial5"/>
    <dgm:cxn modelId="{7C1934BC-3766-485C-BE00-1D1B4B630417}" type="presOf" srcId="{33BD270B-9115-4213-849D-E7B50F6230EF}" destId="{9867448E-5129-4508-BB74-9DF21C7E3873}" srcOrd="0" destOrd="0" presId="urn:microsoft.com/office/officeart/2005/8/layout/radial5"/>
    <dgm:cxn modelId="{F5E217C4-09A5-4C20-A98C-B69459957665}" type="presOf" srcId="{042A23CB-F721-41FA-B456-A09466184090}" destId="{72A59680-1F95-42B4-86E3-94A5EF25C631}" srcOrd="0" destOrd="0" presId="urn:microsoft.com/office/officeart/2005/8/layout/radial5"/>
    <dgm:cxn modelId="{4D6145EC-7EF8-4DD8-8E5D-0CC8AB91193A}" srcId="{33BD270B-9115-4213-849D-E7B50F6230EF}" destId="{B97E64A3-C588-430E-9FAB-1391E9E1EAA9}" srcOrd="1" destOrd="0" parTransId="{B5011416-DCB5-4EAB-8BC1-2C94DB7B49B4}" sibTransId="{F1690F10-1F52-49CC-A34D-E03C2CE7B402}"/>
    <dgm:cxn modelId="{59E062FD-928C-4A7E-8604-7E229A19D80C}" type="presOf" srcId="{6EC738F1-A1A7-40E2-813A-1AB60D170275}" destId="{C37AC532-A6B6-4541-896A-E1D040C6D891}" srcOrd="0" destOrd="0" presId="urn:microsoft.com/office/officeart/2005/8/layout/radial5"/>
    <dgm:cxn modelId="{7382EDFF-F3E4-447B-9DAB-F10603DEB520}" type="presOf" srcId="{BD795412-6E46-4F1B-9B4D-6DB18227AB35}" destId="{17B6BBCB-B043-4260-A7BE-DF189FF1F79F}" srcOrd="1" destOrd="0" presId="urn:microsoft.com/office/officeart/2005/8/layout/radial5"/>
    <dgm:cxn modelId="{CD283D43-F283-4BDA-8863-D7F619E6AC1B}" type="presParOf" srcId="{0E36B783-6872-4E16-BAD8-1DEAF94AD4E4}" destId="{9867448E-5129-4508-BB74-9DF21C7E3873}" srcOrd="0" destOrd="0" presId="urn:microsoft.com/office/officeart/2005/8/layout/radial5"/>
    <dgm:cxn modelId="{B9E8A222-E12B-4831-BF23-D681A413EE75}" type="presParOf" srcId="{0E36B783-6872-4E16-BAD8-1DEAF94AD4E4}" destId="{F9DDD08B-262A-4656-A3CE-D4673DC82039}" srcOrd="1" destOrd="0" presId="urn:microsoft.com/office/officeart/2005/8/layout/radial5"/>
    <dgm:cxn modelId="{9D7D00C8-1AED-4DB0-AF06-489A7667A187}" type="presParOf" srcId="{F9DDD08B-262A-4656-A3CE-D4673DC82039}" destId="{17B6BBCB-B043-4260-A7BE-DF189FF1F79F}" srcOrd="0" destOrd="0" presId="urn:microsoft.com/office/officeart/2005/8/layout/radial5"/>
    <dgm:cxn modelId="{A25BE496-7D49-4D42-8FBB-A50581F6179C}" type="presParOf" srcId="{0E36B783-6872-4E16-BAD8-1DEAF94AD4E4}" destId="{C37AC532-A6B6-4541-896A-E1D040C6D891}" srcOrd="2" destOrd="0" presId="urn:microsoft.com/office/officeart/2005/8/layout/radial5"/>
    <dgm:cxn modelId="{3B3FC594-3024-456C-BCE0-D10C5130F7A0}" type="presParOf" srcId="{0E36B783-6872-4E16-BAD8-1DEAF94AD4E4}" destId="{DA7F91CF-036A-4F0B-BE92-C41A668F6452}" srcOrd="3" destOrd="0" presId="urn:microsoft.com/office/officeart/2005/8/layout/radial5"/>
    <dgm:cxn modelId="{26EBD867-41E3-4152-AB80-072FE57735CD}" type="presParOf" srcId="{DA7F91CF-036A-4F0B-BE92-C41A668F6452}" destId="{E40EB86F-C0C0-4228-9C0D-6AA4FC82E2C0}" srcOrd="0" destOrd="0" presId="urn:microsoft.com/office/officeart/2005/8/layout/radial5"/>
    <dgm:cxn modelId="{FDBD70FD-0501-4384-8F19-F36DF6EA4489}" type="presParOf" srcId="{0E36B783-6872-4E16-BAD8-1DEAF94AD4E4}" destId="{0B1DC050-14FE-448F-AA61-23EA0CEF49D1}" srcOrd="4" destOrd="0" presId="urn:microsoft.com/office/officeart/2005/8/layout/radial5"/>
    <dgm:cxn modelId="{09A5279B-2AD1-41FE-A455-3FDFED26EA6F}" type="presParOf" srcId="{0E36B783-6872-4E16-BAD8-1DEAF94AD4E4}" destId="{72A59680-1F95-42B4-86E3-94A5EF25C631}" srcOrd="5" destOrd="0" presId="urn:microsoft.com/office/officeart/2005/8/layout/radial5"/>
    <dgm:cxn modelId="{19DFFC09-D60F-4E04-8415-7A141F50702D}" type="presParOf" srcId="{72A59680-1F95-42B4-86E3-94A5EF25C631}" destId="{DD169F7D-03A2-4EC6-97EF-EF14519B5B92}" srcOrd="0" destOrd="0" presId="urn:microsoft.com/office/officeart/2005/8/layout/radial5"/>
    <dgm:cxn modelId="{B27CF19C-38F4-4ECD-A60D-227C5CA2D871}" type="presParOf" srcId="{0E36B783-6872-4E16-BAD8-1DEAF94AD4E4}" destId="{7320351B-2069-4BA8-8AA6-60C45278EA3E}" srcOrd="6" destOrd="0" presId="urn:microsoft.com/office/officeart/2005/8/layout/radial5"/>
    <dgm:cxn modelId="{460C494B-A903-48F3-B3A9-3E74E33271D3}" type="presParOf" srcId="{0E36B783-6872-4E16-BAD8-1DEAF94AD4E4}" destId="{C5657B41-BDD8-4402-AEBF-CEF3CE7B19DF}" srcOrd="7" destOrd="0" presId="urn:microsoft.com/office/officeart/2005/8/layout/radial5"/>
    <dgm:cxn modelId="{311F6E3D-6139-47D2-80A8-AEEE44D43605}" type="presParOf" srcId="{C5657B41-BDD8-4402-AEBF-CEF3CE7B19DF}" destId="{A164110E-DB83-4745-9461-6EB87255E2D4}" srcOrd="0" destOrd="0" presId="urn:microsoft.com/office/officeart/2005/8/layout/radial5"/>
    <dgm:cxn modelId="{01FD6021-2AA6-4F0F-A20C-5F48E5341641}" type="presParOf" srcId="{0E36B783-6872-4E16-BAD8-1DEAF94AD4E4}" destId="{CDA24931-A606-449F-8A89-83DCD47C2086}"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861AD10-B2D7-4CF1-8F2A-71C3A6EDA97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C28B77F-2F00-456D-82F8-0BE3B99474D3}">
      <dgm:prSet custT="1"/>
      <dgm:spPr>
        <a:solidFill>
          <a:schemeClr val="accent6">
            <a:lumMod val="50000"/>
          </a:schemeClr>
        </a:solidFill>
      </dgm:spPr>
      <dgm:t>
        <a:bodyPr/>
        <a:lstStyle/>
        <a:p>
          <a:r>
            <a:rPr lang="en-US" sz="2400" dirty="0"/>
            <a:t> </a:t>
          </a:r>
          <a:r>
            <a:rPr lang="nl-NL" sz="2400" dirty="0"/>
            <a:t>Đảng Cộng sản Việt Nam chủ trương thực hiện đường lối đối ngoại độc lập, tự chủ, hòa bình, hợp tác và phát triển; đa phương hóa, đa dạng hóa quan hệ, chủ động và tích cực hội nhập quốc tế</a:t>
          </a:r>
          <a:endParaRPr lang="en-US" sz="2400" dirty="0"/>
        </a:p>
      </dgm:t>
    </dgm:pt>
    <dgm:pt modelId="{F7174805-7D95-49F4-B227-38CB6B5CD048}" type="parTrans" cxnId="{C92E9A73-5565-42F2-91AE-101C77D68792}">
      <dgm:prSet/>
      <dgm:spPr/>
      <dgm:t>
        <a:bodyPr/>
        <a:lstStyle/>
        <a:p>
          <a:endParaRPr lang="en-US"/>
        </a:p>
      </dgm:t>
    </dgm:pt>
    <dgm:pt modelId="{090B077D-EF0F-41AA-9EFF-164844ACAF5E}" type="sibTrans" cxnId="{C92E9A73-5565-42F2-91AE-101C77D68792}">
      <dgm:prSet/>
      <dgm:spPr/>
      <dgm:t>
        <a:bodyPr/>
        <a:lstStyle/>
        <a:p>
          <a:endParaRPr lang="en-US"/>
        </a:p>
      </dgm:t>
    </dgm:pt>
    <dgm:pt modelId="{38EAA267-F5EA-48C1-9B6B-657B6332743A}">
      <dgm:prSet phldrT="[Text]" custT="1"/>
      <dgm:spPr>
        <a:solidFill>
          <a:schemeClr val="accent6">
            <a:lumMod val="50000"/>
          </a:schemeClr>
        </a:solidFill>
      </dgm:spPr>
      <dgm:t>
        <a:bodyPr/>
        <a:lstStyle/>
        <a:p>
          <a:r>
            <a:rPr lang="nl-NL" sz="2400" dirty="0">
              <a:solidFill>
                <a:schemeClr val="bg1"/>
              </a:solidFill>
            </a:rPr>
            <a:t> </a:t>
          </a:r>
          <a:r>
            <a:rPr lang="nl-NL" sz="2400" dirty="0">
              <a:solidFill>
                <a:schemeClr val="bg1"/>
              </a:solidFill>
              <a:ea typeface="Calibri"/>
            </a:rPr>
            <a:t>Phát triển quan hệ hữu nghị và hợp tác với các nước trên thế giới là yêu cầu khách quan, thể hiện bản chất của chế độ xã hội chủ nghĩa</a:t>
          </a:r>
          <a:endParaRPr lang="en-US" sz="2400" dirty="0">
            <a:solidFill>
              <a:schemeClr val="bg1"/>
            </a:solidFill>
          </a:endParaRPr>
        </a:p>
      </dgm:t>
    </dgm:pt>
    <dgm:pt modelId="{A1602808-2BE4-4FE7-A32E-26225511257C}" type="parTrans" cxnId="{149FB429-2B17-416B-B166-9AC3582A0357}">
      <dgm:prSet/>
      <dgm:spPr/>
      <dgm:t>
        <a:bodyPr/>
        <a:lstStyle/>
        <a:p>
          <a:endParaRPr lang="en-US"/>
        </a:p>
      </dgm:t>
    </dgm:pt>
    <dgm:pt modelId="{C0FD5016-1CE5-4966-A87A-8A0F9E264620}" type="sibTrans" cxnId="{149FB429-2B17-416B-B166-9AC3582A0357}">
      <dgm:prSet/>
      <dgm:spPr/>
      <dgm:t>
        <a:bodyPr/>
        <a:lstStyle/>
        <a:p>
          <a:endParaRPr lang="en-US"/>
        </a:p>
      </dgm:t>
    </dgm:pt>
    <dgm:pt modelId="{744EE92B-20C9-4D10-B7D5-DE8DA4334F48}" type="pres">
      <dgm:prSet presAssocID="{1861AD10-B2D7-4CF1-8F2A-71C3A6EDA971}" presName="Name0" presStyleCnt="0">
        <dgm:presLayoutVars>
          <dgm:chMax val="7"/>
          <dgm:chPref val="7"/>
          <dgm:dir/>
        </dgm:presLayoutVars>
      </dgm:prSet>
      <dgm:spPr/>
    </dgm:pt>
    <dgm:pt modelId="{BDD8CB23-B344-4646-B423-864B52148732}" type="pres">
      <dgm:prSet presAssocID="{1861AD10-B2D7-4CF1-8F2A-71C3A6EDA971}" presName="Name1" presStyleCnt="0"/>
      <dgm:spPr/>
    </dgm:pt>
    <dgm:pt modelId="{666AB614-0DB7-471C-B7A2-47589827C850}" type="pres">
      <dgm:prSet presAssocID="{1861AD10-B2D7-4CF1-8F2A-71C3A6EDA971}" presName="cycle" presStyleCnt="0"/>
      <dgm:spPr/>
    </dgm:pt>
    <dgm:pt modelId="{A3458596-BB7F-4586-9714-D28C6E651972}" type="pres">
      <dgm:prSet presAssocID="{1861AD10-B2D7-4CF1-8F2A-71C3A6EDA971}" presName="srcNode" presStyleLbl="node1" presStyleIdx="0" presStyleCnt="2"/>
      <dgm:spPr/>
    </dgm:pt>
    <dgm:pt modelId="{DCFD5DAA-0D8F-49CA-93D2-1A36974D6FD6}" type="pres">
      <dgm:prSet presAssocID="{1861AD10-B2D7-4CF1-8F2A-71C3A6EDA971}" presName="conn" presStyleLbl="parChTrans1D2" presStyleIdx="0" presStyleCnt="1"/>
      <dgm:spPr/>
    </dgm:pt>
    <dgm:pt modelId="{AABDB6A1-0B7E-4F31-B69F-1D7E26CCADBD}" type="pres">
      <dgm:prSet presAssocID="{1861AD10-B2D7-4CF1-8F2A-71C3A6EDA971}" presName="extraNode" presStyleLbl="node1" presStyleIdx="0" presStyleCnt="2"/>
      <dgm:spPr/>
    </dgm:pt>
    <dgm:pt modelId="{7F3FC9BC-CB75-4B05-BE86-195DEAC35884}" type="pres">
      <dgm:prSet presAssocID="{1861AD10-B2D7-4CF1-8F2A-71C3A6EDA971}" presName="dstNode" presStyleLbl="node1" presStyleIdx="0" presStyleCnt="2"/>
      <dgm:spPr/>
    </dgm:pt>
    <dgm:pt modelId="{1C16D096-3F9B-46B9-8F09-B6C0EDDB56E7}" type="pres">
      <dgm:prSet presAssocID="{38EAA267-F5EA-48C1-9B6B-657B6332743A}" presName="text_1" presStyleLbl="node1" presStyleIdx="0" presStyleCnt="2">
        <dgm:presLayoutVars>
          <dgm:bulletEnabled val="1"/>
        </dgm:presLayoutVars>
      </dgm:prSet>
      <dgm:spPr/>
    </dgm:pt>
    <dgm:pt modelId="{4495D6F0-AB09-4784-90CE-11526BC61824}" type="pres">
      <dgm:prSet presAssocID="{38EAA267-F5EA-48C1-9B6B-657B6332743A}" presName="accent_1" presStyleCnt="0"/>
      <dgm:spPr/>
    </dgm:pt>
    <dgm:pt modelId="{31FC8A49-B657-4736-9745-63122754E38E}" type="pres">
      <dgm:prSet presAssocID="{38EAA267-F5EA-48C1-9B6B-657B6332743A}" presName="accentRepeatNode" presStyleLbl="solidFgAcc1" presStyleIdx="0" presStyleCnt="2"/>
      <dgm:spPr/>
    </dgm:pt>
    <dgm:pt modelId="{2EE87C10-9951-447E-906A-9379D9B02A5F}" type="pres">
      <dgm:prSet presAssocID="{5C28B77F-2F00-456D-82F8-0BE3B99474D3}" presName="text_2" presStyleLbl="node1" presStyleIdx="1" presStyleCnt="2">
        <dgm:presLayoutVars>
          <dgm:bulletEnabled val="1"/>
        </dgm:presLayoutVars>
      </dgm:prSet>
      <dgm:spPr/>
    </dgm:pt>
    <dgm:pt modelId="{57EE2CB2-73DE-408F-93E3-292AFC4236CB}" type="pres">
      <dgm:prSet presAssocID="{5C28B77F-2F00-456D-82F8-0BE3B99474D3}" presName="accent_2" presStyleCnt="0"/>
      <dgm:spPr/>
    </dgm:pt>
    <dgm:pt modelId="{BF5CA9FF-37D3-4D2D-952B-32E4FFBCB0AC}" type="pres">
      <dgm:prSet presAssocID="{5C28B77F-2F00-456D-82F8-0BE3B99474D3}" presName="accentRepeatNode" presStyleLbl="solidFgAcc1" presStyleIdx="1" presStyleCnt="2"/>
      <dgm:spPr/>
    </dgm:pt>
  </dgm:ptLst>
  <dgm:cxnLst>
    <dgm:cxn modelId="{4BDD4D03-DDD9-45EE-82BC-EAC16F96FA3D}" type="presOf" srcId="{1861AD10-B2D7-4CF1-8F2A-71C3A6EDA971}" destId="{744EE92B-20C9-4D10-B7D5-DE8DA4334F48}" srcOrd="0" destOrd="0" presId="urn:microsoft.com/office/officeart/2008/layout/VerticalCurvedList"/>
    <dgm:cxn modelId="{501D821F-50D0-4002-AF6A-04ADFA06DADA}" type="presOf" srcId="{C0FD5016-1CE5-4966-A87A-8A0F9E264620}" destId="{DCFD5DAA-0D8F-49CA-93D2-1A36974D6FD6}" srcOrd="0" destOrd="0" presId="urn:microsoft.com/office/officeart/2008/layout/VerticalCurvedList"/>
    <dgm:cxn modelId="{149FB429-2B17-416B-B166-9AC3582A0357}" srcId="{1861AD10-B2D7-4CF1-8F2A-71C3A6EDA971}" destId="{38EAA267-F5EA-48C1-9B6B-657B6332743A}" srcOrd="0" destOrd="0" parTransId="{A1602808-2BE4-4FE7-A32E-26225511257C}" sibTransId="{C0FD5016-1CE5-4966-A87A-8A0F9E264620}"/>
    <dgm:cxn modelId="{C92E9A73-5565-42F2-91AE-101C77D68792}" srcId="{1861AD10-B2D7-4CF1-8F2A-71C3A6EDA971}" destId="{5C28B77F-2F00-456D-82F8-0BE3B99474D3}" srcOrd="1" destOrd="0" parTransId="{F7174805-7D95-49F4-B227-38CB6B5CD048}" sibTransId="{090B077D-EF0F-41AA-9EFF-164844ACAF5E}"/>
    <dgm:cxn modelId="{50F3AD85-3B7F-475E-9C45-305D258008E6}" type="presOf" srcId="{5C28B77F-2F00-456D-82F8-0BE3B99474D3}" destId="{2EE87C10-9951-447E-906A-9379D9B02A5F}" srcOrd="0" destOrd="0" presId="urn:microsoft.com/office/officeart/2008/layout/VerticalCurvedList"/>
    <dgm:cxn modelId="{D09C32FE-C3EA-405F-A63D-3DC40843C58A}" type="presOf" srcId="{38EAA267-F5EA-48C1-9B6B-657B6332743A}" destId="{1C16D096-3F9B-46B9-8F09-B6C0EDDB56E7}" srcOrd="0" destOrd="0" presId="urn:microsoft.com/office/officeart/2008/layout/VerticalCurvedList"/>
    <dgm:cxn modelId="{A700C2FA-8380-4A5D-BB4F-9B189D798DF9}" type="presParOf" srcId="{744EE92B-20C9-4D10-B7D5-DE8DA4334F48}" destId="{BDD8CB23-B344-4646-B423-864B52148732}" srcOrd="0" destOrd="0" presId="urn:microsoft.com/office/officeart/2008/layout/VerticalCurvedList"/>
    <dgm:cxn modelId="{1208BA28-6347-4871-83D8-B90DDFA5EFB7}" type="presParOf" srcId="{BDD8CB23-B344-4646-B423-864B52148732}" destId="{666AB614-0DB7-471C-B7A2-47589827C850}" srcOrd="0" destOrd="0" presId="urn:microsoft.com/office/officeart/2008/layout/VerticalCurvedList"/>
    <dgm:cxn modelId="{7E5A606A-4FC1-4D4C-8310-7CF3DF1034B1}" type="presParOf" srcId="{666AB614-0DB7-471C-B7A2-47589827C850}" destId="{A3458596-BB7F-4586-9714-D28C6E651972}" srcOrd="0" destOrd="0" presId="urn:microsoft.com/office/officeart/2008/layout/VerticalCurvedList"/>
    <dgm:cxn modelId="{DDD2B6DB-4E91-4A91-9168-3AB898065C66}" type="presParOf" srcId="{666AB614-0DB7-471C-B7A2-47589827C850}" destId="{DCFD5DAA-0D8F-49CA-93D2-1A36974D6FD6}" srcOrd="1" destOrd="0" presId="urn:microsoft.com/office/officeart/2008/layout/VerticalCurvedList"/>
    <dgm:cxn modelId="{F8BF32FA-4093-4E12-AA57-4E977716F4F8}" type="presParOf" srcId="{666AB614-0DB7-471C-B7A2-47589827C850}" destId="{AABDB6A1-0B7E-4F31-B69F-1D7E26CCADBD}" srcOrd="2" destOrd="0" presId="urn:microsoft.com/office/officeart/2008/layout/VerticalCurvedList"/>
    <dgm:cxn modelId="{406F0AC3-47F3-4842-BDC0-C93634CF9246}" type="presParOf" srcId="{666AB614-0DB7-471C-B7A2-47589827C850}" destId="{7F3FC9BC-CB75-4B05-BE86-195DEAC35884}" srcOrd="3" destOrd="0" presId="urn:microsoft.com/office/officeart/2008/layout/VerticalCurvedList"/>
    <dgm:cxn modelId="{8D83CC11-AD39-4297-AA1C-9C0F662C6616}" type="presParOf" srcId="{BDD8CB23-B344-4646-B423-864B52148732}" destId="{1C16D096-3F9B-46B9-8F09-B6C0EDDB56E7}" srcOrd="1" destOrd="0" presId="urn:microsoft.com/office/officeart/2008/layout/VerticalCurvedList"/>
    <dgm:cxn modelId="{40425962-C411-42D3-B56C-B1587DF10755}" type="presParOf" srcId="{BDD8CB23-B344-4646-B423-864B52148732}" destId="{4495D6F0-AB09-4784-90CE-11526BC61824}" srcOrd="2" destOrd="0" presId="urn:microsoft.com/office/officeart/2008/layout/VerticalCurvedList"/>
    <dgm:cxn modelId="{ECBEF25A-8DAF-43DD-B723-F59028062C27}" type="presParOf" srcId="{4495D6F0-AB09-4784-90CE-11526BC61824}" destId="{31FC8A49-B657-4736-9745-63122754E38E}" srcOrd="0" destOrd="0" presId="urn:microsoft.com/office/officeart/2008/layout/VerticalCurvedList"/>
    <dgm:cxn modelId="{7DED69AF-2C48-4DBD-89B6-85A3C67260DA}" type="presParOf" srcId="{BDD8CB23-B344-4646-B423-864B52148732}" destId="{2EE87C10-9951-447E-906A-9379D9B02A5F}" srcOrd="3" destOrd="0" presId="urn:microsoft.com/office/officeart/2008/layout/VerticalCurvedList"/>
    <dgm:cxn modelId="{DC0A52AA-84D0-44A4-ADDA-4B24290EFBA2}" type="presParOf" srcId="{BDD8CB23-B344-4646-B423-864B52148732}" destId="{57EE2CB2-73DE-408F-93E3-292AFC4236CB}" srcOrd="4" destOrd="0" presId="urn:microsoft.com/office/officeart/2008/layout/VerticalCurvedList"/>
    <dgm:cxn modelId="{73ECE0DD-FA75-4991-AD12-151ECD359BB3}" type="presParOf" srcId="{57EE2CB2-73DE-408F-93E3-292AFC4236CB}" destId="{BF5CA9FF-37D3-4D2D-952B-32E4FFBCB0A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277573-BEA0-4C6F-9741-30F95A616373}">
      <dgm:prSet phldrT="[Text]" custT="1"/>
      <dgm:spPr>
        <a:solidFill>
          <a:srgbClr val="002060"/>
        </a:solidFill>
      </dgm:spPr>
      <dgm:t>
        <a:bodyPr/>
        <a:lstStyle/>
        <a:p>
          <a:pPr algn="ctr"/>
          <a:r>
            <a:rPr lang="nl-NL" sz="2800" dirty="0"/>
            <a:t>Phát triển nền KTTTĐHXHCN với nhiều hình thức sở hữu, nhiều thành phần kinh tế, hình thức tổ chức kinh doanh và hình thức phân phối.</a:t>
          </a:r>
          <a:endParaRPr lang="en-US" sz="2800" dirty="0"/>
        </a:p>
      </dgm:t>
    </dgm:pt>
    <dgm:pt modelId="{45885F48-3AF2-4B6C-9E2B-EB7E298ADCEE}" type="parTrans" cxnId="{8A13E99D-509A-4D4E-9900-FF4E35F77A36}">
      <dgm:prSet/>
      <dgm:spPr/>
      <dgm:t>
        <a:bodyPr/>
        <a:lstStyle/>
        <a:p>
          <a:endParaRPr lang="en-US"/>
        </a:p>
      </dgm:t>
    </dgm:pt>
    <dgm:pt modelId="{5EB11AE6-595E-4643-8FBB-BE47A9D3D5A4}" type="sibTrans" cxnId="{8A13E99D-509A-4D4E-9900-FF4E35F77A36}">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pt>
    <dgm:pt modelId="{2A9E3E41-45BF-42E1-9C54-B3064FB6C9BB}" type="pres">
      <dgm:prSet presAssocID="{62277573-BEA0-4C6F-9741-30F95A616373}" presName="parentLin" presStyleCnt="0"/>
      <dgm:spPr/>
    </dgm:pt>
    <dgm:pt modelId="{BF5FAED6-8257-48FE-A7F4-E281E44271E1}" type="pres">
      <dgm:prSet presAssocID="{62277573-BEA0-4C6F-9741-30F95A616373}" presName="parentLeftMargin" presStyleLbl="node1" presStyleIdx="0" presStyleCnt="1"/>
      <dgm:spPr/>
    </dgm:pt>
    <dgm:pt modelId="{3C887994-17B0-4256-92D2-F033A40B643F}" type="pres">
      <dgm:prSet presAssocID="{62277573-BEA0-4C6F-9741-30F95A616373}" presName="parentText" presStyleLbl="node1" presStyleIdx="0" presStyleCnt="1" custScaleX="142857" custScaleY="243195">
        <dgm:presLayoutVars>
          <dgm:chMax val="0"/>
          <dgm:bulletEnabled val="1"/>
        </dgm:presLayoutVars>
      </dgm:prSet>
      <dgm:spPr/>
    </dgm:pt>
    <dgm:pt modelId="{F266C54F-84B4-4F50-8A2E-5B55F6B66DB7}" type="pres">
      <dgm:prSet presAssocID="{62277573-BEA0-4C6F-9741-30F95A616373}" presName="negativeSpace" presStyleCnt="0"/>
      <dgm:spPr/>
    </dgm:pt>
    <dgm:pt modelId="{219AB25C-8C2B-44D5-8EDB-13653A2696C1}" type="pres">
      <dgm:prSet presAssocID="{62277573-BEA0-4C6F-9741-30F95A616373}" presName="childText" presStyleLbl="conFgAcc1" presStyleIdx="0" presStyleCnt="1">
        <dgm:presLayoutVars>
          <dgm:bulletEnabled val="1"/>
        </dgm:presLayoutVars>
      </dgm:prSet>
      <dgm:spPr/>
    </dgm:pt>
  </dgm:ptLst>
  <dgm:cxnLst>
    <dgm:cxn modelId="{ACF6E83D-30FD-4EA8-A566-4F556D8FBB43}" type="presOf" srcId="{62277573-BEA0-4C6F-9741-30F95A616373}" destId="{3C887994-17B0-4256-92D2-F033A40B643F}" srcOrd="1" destOrd="0" presId="urn:microsoft.com/office/officeart/2005/8/layout/list1"/>
    <dgm:cxn modelId="{4FDD8D7F-A462-46EC-9D30-607855C92DCB}" type="presOf" srcId="{B216386B-4358-456F-A277-4406107AC873}" destId="{14136FEA-75B8-43E4-ACEC-0DCED82198A3}" srcOrd="0" destOrd="0" presId="urn:microsoft.com/office/officeart/2005/8/layout/list1"/>
    <dgm:cxn modelId="{8A13E99D-509A-4D4E-9900-FF4E35F77A36}" srcId="{B216386B-4358-456F-A277-4406107AC873}" destId="{62277573-BEA0-4C6F-9741-30F95A616373}" srcOrd="0" destOrd="0" parTransId="{45885F48-3AF2-4B6C-9E2B-EB7E298ADCEE}" sibTransId="{5EB11AE6-595E-4643-8FBB-BE47A9D3D5A4}"/>
    <dgm:cxn modelId="{2ABF79A9-3298-4C70-AE07-EE0989124EA9}" type="presOf" srcId="{62277573-BEA0-4C6F-9741-30F95A616373}" destId="{BF5FAED6-8257-48FE-A7F4-E281E44271E1}" srcOrd="0" destOrd="0" presId="urn:microsoft.com/office/officeart/2005/8/layout/list1"/>
    <dgm:cxn modelId="{06900551-F0DD-48D1-BF37-4FA41A579279}" type="presParOf" srcId="{14136FEA-75B8-43E4-ACEC-0DCED82198A3}" destId="{2A9E3E41-45BF-42E1-9C54-B3064FB6C9BB}" srcOrd="0" destOrd="0" presId="urn:microsoft.com/office/officeart/2005/8/layout/list1"/>
    <dgm:cxn modelId="{DA34DA21-A15A-4927-986E-45B43DEF5FB8}" type="presParOf" srcId="{2A9E3E41-45BF-42E1-9C54-B3064FB6C9BB}" destId="{BF5FAED6-8257-48FE-A7F4-E281E44271E1}" srcOrd="0" destOrd="0" presId="urn:microsoft.com/office/officeart/2005/8/layout/list1"/>
    <dgm:cxn modelId="{D4F12C58-5917-4F2B-BADD-6B71A508DB67}" type="presParOf" srcId="{2A9E3E41-45BF-42E1-9C54-B3064FB6C9BB}" destId="{3C887994-17B0-4256-92D2-F033A40B643F}" srcOrd="1" destOrd="0" presId="urn:microsoft.com/office/officeart/2005/8/layout/list1"/>
    <dgm:cxn modelId="{F2B04375-D9F8-4646-9F88-74D657CEB90F}" type="presParOf" srcId="{14136FEA-75B8-43E4-ACEC-0DCED82198A3}" destId="{F266C54F-84B4-4F50-8A2E-5B55F6B66DB7}" srcOrd="1" destOrd="0" presId="urn:microsoft.com/office/officeart/2005/8/layout/list1"/>
    <dgm:cxn modelId="{306B7798-FE93-47EC-B247-E67683E83C47}" type="presParOf" srcId="{14136FEA-75B8-43E4-ACEC-0DCED82198A3}" destId="{219AB25C-8C2B-44D5-8EDB-13653A2696C1}"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27564C1-A6FF-4135-A2B4-CEBC500F250A}"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4CF0A6E7-7C8D-4B03-9EF3-EF635F0A578F}">
      <dgm:prSet phldrT="[Text]"/>
      <dgm:spPr>
        <a:solidFill>
          <a:srgbClr val="7030A0"/>
        </a:solidFill>
      </dgm:spPr>
      <dgm:t>
        <a:bodyPr/>
        <a:lstStyle/>
        <a:p>
          <a:r>
            <a:rPr lang="en-US" dirty="0" err="1"/>
            <a:t>Thành</a:t>
          </a:r>
          <a:r>
            <a:rPr lang="en-US" dirty="0"/>
            <a:t> </a:t>
          </a:r>
          <a:r>
            <a:rPr lang="en-US" dirty="0" err="1"/>
            <a:t>phần</a:t>
          </a:r>
          <a:r>
            <a:rPr lang="en-US" dirty="0"/>
            <a:t> </a:t>
          </a:r>
          <a:r>
            <a:rPr lang="en-US" dirty="0" err="1"/>
            <a:t>kinh</a:t>
          </a:r>
          <a:r>
            <a:rPr lang="en-US" dirty="0"/>
            <a:t> </a:t>
          </a:r>
          <a:r>
            <a:rPr lang="en-US" dirty="0" err="1"/>
            <a:t>tế</a:t>
          </a:r>
          <a:endParaRPr lang="en-US" dirty="0"/>
        </a:p>
      </dgm:t>
    </dgm:pt>
    <dgm:pt modelId="{82F00A6D-9EF6-4C5F-AF76-55383D965C73}" type="parTrans" cxnId="{D5E5C1A3-B277-4550-AD14-A29A35FA67F6}">
      <dgm:prSet/>
      <dgm:spPr/>
      <dgm:t>
        <a:bodyPr/>
        <a:lstStyle/>
        <a:p>
          <a:endParaRPr lang="en-US"/>
        </a:p>
      </dgm:t>
    </dgm:pt>
    <dgm:pt modelId="{E8ABA9C2-B1CB-4F6B-BF1F-836AC4CFBC99}" type="sibTrans" cxnId="{D5E5C1A3-B277-4550-AD14-A29A35FA67F6}">
      <dgm:prSet/>
      <dgm:spPr/>
      <dgm:t>
        <a:bodyPr/>
        <a:lstStyle/>
        <a:p>
          <a:endParaRPr lang="en-US"/>
        </a:p>
      </dgm:t>
    </dgm:pt>
    <dgm:pt modelId="{35691A56-6298-4651-A002-DAC786625EAE}">
      <dgm:prSet phldrT="[Text]"/>
      <dgm:spPr>
        <a:solidFill>
          <a:srgbClr val="C00000"/>
        </a:solidFill>
      </dgm:spPr>
      <dgm:t>
        <a:bodyPr/>
        <a:lstStyle/>
        <a:p>
          <a:r>
            <a:rPr lang="en-US" dirty="0" err="1"/>
            <a:t>Nhà</a:t>
          </a:r>
          <a:r>
            <a:rPr lang="en-US" dirty="0"/>
            <a:t> </a:t>
          </a:r>
          <a:r>
            <a:rPr lang="en-US" dirty="0" err="1"/>
            <a:t>nước</a:t>
          </a:r>
          <a:endParaRPr lang="en-US" dirty="0"/>
        </a:p>
      </dgm:t>
    </dgm:pt>
    <dgm:pt modelId="{D58B22EA-1444-4761-8E85-84CF64B1064C}" type="parTrans" cxnId="{82BC2B75-2F5E-4896-86F2-222BAF93FAFF}">
      <dgm:prSet/>
      <dgm:spPr>
        <a:solidFill>
          <a:srgbClr val="FF0000"/>
        </a:solidFill>
      </dgm:spPr>
      <dgm:t>
        <a:bodyPr/>
        <a:lstStyle/>
        <a:p>
          <a:endParaRPr lang="en-US"/>
        </a:p>
      </dgm:t>
    </dgm:pt>
    <dgm:pt modelId="{E505E8D9-AF48-4B7C-B23A-CA064586E145}" type="sibTrans" cxnId="{82BC2B75-2F5E-4896-86F2-222BAF93FAFF}">
      <dgm:prSet/>
      <dgm:spPr/>
      <dgm:t>
        <a:bodyPr/>
        <a:lstStyle/>
        <a:p>
          <a:endParaRPr lang="en-US"/>
        </a:p>
      </dgm:t>
    </dgm:pt>
    <dgm:pt modelId="{7E44A78F-CCFC-4087-9C28-3B86B8D027D4}">
      <dgm:prSet phldrT="[Text]"/>
      <dgm:spPr>
        <a:solidFill>
          <a:schemeClr val="accent2">
            <a:lumMod val="50000"/>
          </a:schemeClr>
        </a:solidFill>
      </dgm:spPr>
      <dgm:t>
        <a:bodyPr/>
        <a:lstStyle/>
        <a:p>
          <a:r>
            <a:rPr lang="en-US" dirty="0" err="1"/>
            <a:t>Tập</a:t>
          </a:r>
          <a:r>
            <a:rPr lang="en-US" dirty="0"/>
            <a:t> </a:t>
          </a:r>
          <a:r>
            <a:rPr lang="en-US" dirty="0" err="1"/>
            <a:t>thể</a:t>
          </a:r>
          <a:endParaRPr lang="en-US" dirty="0"/>
        </a:p>
      </dgm:t>
    </dgm:pt>
    <dgm:pt modelId="{47827476-7F12-4248-BDEE-75B743C03BAA}" type="parTrans" cxnId="{A77C5B2F-5E47-4BC3-9845-3CD0C18D5643}">
      <dgm:prSet/>
      <dgm:spPr>
        <a:solidFill>
          <a:srgbClr val="FF0000"/>
        </a:solidFill>
      </dgm:spPr>
      <dgm:t>
        <a:bodyPr/>
        <a:lstStyle/>
        <a:p>
          <a:endParaRPr lang="en-US"/>
        </a:p>
      </dgm:t>
    </dgm:pt>
    <dgm:pt modelId="{539D6646-385C-4479-B148-7A8391F96898}" type="sibTrans" cxnId="{A77C5B2F-5E47-4BC3-9845-3CD0C18D5643}">
      <dgm:prSet/>
      <dgm:spPr/>
      <dgm:t>
        <a:bodyPr/>
        <a:lstStyle/>
        <a:p>
          <a:endParaRPr lang="en-US"/>
        </a:p>
      </dgm:t>
    </dgm:pt>
    <dgm:pt modelId="{F988F302-0D5F-487B-8DD5-DA7124A2CCCE}">
      <dgm:prSet phldrT="[Text]"/>
      <dgm:spPr>
        <a:solidFill>
          <a:srgbClr val="E9479C"/>
        </a:solidFill>
      </dgm:spPr>
      <dgm:t>
        <a:bodyPr/>
        <a:lstStyle/>
        <a:p>
          <a:r>
            <a:rPr lang="en-US" dirty="0" err="1"/>
            <a:t>Tư</a:t>
          </a:r>
          <a:r>
            <a:rPr lang="en-US" dirty="0"/>
            <a:t> </a:t>
          </a:r>
          <a:r>
            <a:rPr lang="en-US" dirty="0" err="1"/>
            <a:t>nhân</a:t>
          </a:r>
          <a:endParaRPr lang="en-US" dirty="0"/>
        </a:p>
      </dgm:t>
    </dgm:pt>
    <dgm:pt modelId="{99BCFBAC-D00C-4339-BE60-A4D1AF1D440E}" type="parTrans" cxnId="{3373EB85-B597-4E08-85C9-88C2977A46EA}">
      <dgm:prSet/>
      <dgm:spPr>
        <a:solidFill>
          <a:srgbClr val="FF0000"/>
        </a:solidFill>
      </dgm:spPr>
      <dgm:t>
        <a:bodyPr/>
        <a:lstStyle/>
        <a:p>
          <a:endParaRPr lang="en-US"/>
        </a:p>
      </dgm:t>
    </dgm:pt>
    <dgm:pt modelId="{F38080B0-7C0D-43AD-AD16-187EBD36D11E}" type="sibTrans" cxnId="{3373EB85-B597-4E08-85C9-88C2977A46EA}">
      <dgm:prSet/>
      <dgm:spPr/>
      <dgm:t>
        <a:bodyPr/>
        <a:lstStyle/>
        <a:p>
          <a:endParaRPr lang="en-US"/>
        </a:p>
      </dgm:t>
    </dgm:pt>
    <dgm:pt modelId="{1F5349B3-DD53-4961-B003-1B73850FA3D6}">
      <dgm:prSet phldrT="[Text]"/>
      <dgm:spPr>
        <a:solidFill>
          <a:schemeClr val="accent4">
            <a:lumMod val="50000"/>
          </a:schemeClr>
        </a:solidFill>
      </dgm:spPr>
      <dgm:t>
        <a:bodyPr/>
        <a:lstStyle/>
        <a:p>
          <a:r>
            <a:rPr lang="en-US" dirty="0" err="1"/>
            <a:t>Vốn</a:t>
          </a:r>
          <a:r>
            <a:rPr lang="en-US" dirty="0"/>
            <a:t> </a:t>
          </a:r>
          <a:r>
            <a:rPr lang="en-US" dirty="0" err="1"/>
            <a:t>đầu</a:t>
          </a:r>
          <a:r>
            <a:rPr lang="en-US" dirty="0"/>
            <a:t> </a:t>
          </a:r>
          <a:r>
            <a:rPr lang="en-US" dirty="0" err="1"/>
            <a:t>nước</a:t>
          </a:r>
          <a:r>
            <a:rPr lang="en-US" dirty="0"/>
            <a:t> </a:t>
          </a:r>
          <a:r>
            <a:rPr lang="en-US" dirty="0" err="1"/>
            <a:t>ngoài</a:t>
          </a:r>
          <a:endParaRPr lang="en-US" dirty="0"/>
        </a:p>
      </dgm:t>
    </dgm:pt>
    <dgm:pt modelId="{7307D29E-2F27-4D8A-BA0B-08410E42787D}" type="parTrans" cxnId="{343FAAEB-AF90-40B9-B0D7-0A95864A8603}">
      <dgm:prSet/>
      <dgm:spPr>
        <a:solidFill>
          <a:srgbClr val="FF0000"/>
        </a:solidFill>
      </dgm:spPr>
      <dgm:t>
        <a:bodyPr/>
        <a:lstStyle/>
        <a:p>
          <a:endParaRPr lang="en-US"/>
        </a:p>
      </dgm:t>
    </dgm:pt>
    <dgm:pt modelId="{11C78DD4-668B-4A54-AA5A-A479242B575A}" type="sibTrans" cxnId="{343FAAEB-AF90-40B9-B0D7-0A95864A8603}">
      <dgm:prSet/>
      <dgm:spPr/>
      <dgm:t>
        <a:bodyPr/>
        <a:lstStyle/>
        <a:p>
          <a:endParaRPr lang="en-US"/>
        </a:p>
      </dgm:t>
    </dgm:pt>
    <dgm:pt modelId="{30D84D70-645A-4BE7-9F77-0D20578FAA0A}" type="pres">
      <dgm:prSet presAssocID="{A27564C1-A6FF-4135-A2B4-CEBC500F250A}" presName="Name0" presStyleCnt="0">
        <dgm:presLayoutVars>
          <dgm:chMax val="1"/>
          <dgm:dir/>
          <dgm:animLvl val="ctr"/>
          <dgm:resizeHandles val="exact"/>
        </dgm:presLayoutVars>
      </dgm:prSet>
      <dgm:spPr/>
    </dgm:pt>
    <dgm:pt modelId="{6ADFA720-8167-4A0B-B0B2-608FD8FF8AE0}" type="pres">
      <dgm:prSet presAssocID="{4CF0A6E7-7C8D-4B03-9EF3-EF635F0A578F}" presName="centerShape" presStyleLbl="node0" presStyleIdx="0" presStyleCnt="1"/>
      <dgm:spPr/>
    </dgm:pt>
    <dgm:pt modelId="{7E219EF1-BFF7-4D51-9E74-5F65BE26792D}" type="pres">
      <dgm:prSet presAssocID="{D58B22EA-1444-4761-8E85-84CF64B1064C}" presName="parTrans" presStyleLbl="sibTrans2D1" presStyleIdx="0" presStyleCnt="4"/>
      <dgm:spPr/>
    </dgm:pt>
    <dgm:pt modelId="{E3DC30D7-ABB3-47CC-9764-57D6981FAFD8}" type="pres">
      <dgm:prSet presAssocID="{D58B22EA-1444-4761-8E85-84CF64B1064C}" presName="connectorText" presStyleLbl="sibTrans2D1" presStyleIdx="0" presStyleCnt="4"/>
      <dgm:spPr/>
    </dgm:pt>
    <dgm:pt modelId="{78C7B3BB-F649-4465-8CD7-ADE6E18E9381}" type="pres">
      <dgm:prSet presAssocID="{35691A56-6298-4651-A002-DAC786625EAE}" presName="node" presStyleLbl="node1" presStyleIdx="0" presStyleCnt="4">
        <dgm:presLayoutVars>
          <dgm:bulletEnabled val="1"/>
        </dgm:presLayoutVars>
      </dgm:prSet>
      <dgm:spPr/>
    </dgm:pt>
    <dgm:pt modelId="{E08AEFB4-1654-4C62-8330-88D8B40A6840}" type="pres">
      <dgm:prSet presAssocID="{47827476-7F12-4248-BDEE-75B743C03BAA}" presName="parTrans" presStyleLbl="sibTrans2D1" presStyleIdx="1" presStyleCnt="4"/>
      <dgm:spPr/>
    </dgm:pt>
    <dgm:pt modelId="{459412E6-3D7A-497C-B9BF-07FFA0A4D557}" type="pres">
      <dgm:prSet presAssocID="{47827476-7F12-4248-BDEE-75B743C03BAA}" presName="connectorText" presStyleLbl="sibTrans2D1" presStyleIdx="1" presStyleCnt="4"/>
      <dgm:spPr/>
    </dgm:pt>
    <dgm:pt modelId="{578F319D-BAE3-481B-B9DD-7E26E5A6681C}" type="pres">
      <dgm:prSet presAssocID="{7E44A78F-CCFC-4087-9C28-3B86B8D027D4}" presName="node" presStyleLbl="node1" presStyleIdx="1" presStyleCnt="4">
        <dgm:presLayoutVars>
          <dgm:bulletEnabled val="1"/>
        </dgm:presLayoutVars>
      </dgm:prSet>
      <dgm:spPr/>
    </dgm:pt>
    <dgm:pt modelId="{61F519BE-0CBF-4055-985B-E5AB46058E0F}" type="pres">
      <dgm:prSet presAssocID="{99BCFBAC-D00C-4339-BE60-A4D1AF1D440E}" presName="parTrans" presStyleLbl="sibTrans2D1" presStyleIdx="2" presStyleCnt="4"/>
      <dgm:spPr/>
    </dgm:pt>
    <dgm:pt modelId="{31078C37-60B3-4DF3-A6FD-AA98C58CED3F}" type="pres">
      <dgm:prSet presAssocID="{99BCFBAC-D00C-4339-BE60-A4D1AF1D440E}" presName="connectorText" presStyleLbl="sibTrans2D1" presStyleIdx="2" presStyleCnt="4"/>
      <dgm:spPr/>
    </dgm:pt>
    <dgm:pt modelId="{1F44087A-5CB7-415C-AD68-89FFB6AC32B7}" type="pres">
      <dgm:prSet presAssocID="{F988F302-0D5F-487B-8DD5-DA7124A2CCCE}" presName="node" presStyleLbl="node1" presStyleIdx="2" presStyleCnt="4">
        <dgm:presLayoutVars>
          <dgm:bulletEnabled val="1"/>
        </dgm:presLayoutVars>
      </dgm:prSet>
      <dgm:spPr/>
    </dgm:pt>
    <dgm:pt modelId="{DA9DECFE-8FB1-4FB2-9980-04F273D20DA1}" type="pres">
      <dgm:prSet presAssocID="{7307D29E-2F27-4D8A-BA0B-08410E42787D}" presName="parTrans" presStyleLbl="sibTrans2D1" presStyleIdx="3" presStyleCnt="4"/>
      <dgm:spPr/>
    </dgm:pt>
    <dgm:pt modelId="{0C7B756C-E3EA-41D3-B7AC-4C9D169D4DDA}" type="pres">
      <dgm:prSet presAssocID="{7307D29E-2F27-4D8A-BA0B-08410E42787D}" presName="connectorText" presStyleLbl="sibTrans2D1" presStyleIdx="3" presStyleCnt="4"/>
      <dgm:spPr/>
    </dgm:pt>
    <dgm:pt modelId="{5253E049-45CA-42D2-9BC1-A49A0798AE15}" type="pres">
      <dgm:prSet presAssocID="{1F5349B3-DD53-4961-B003-1B73850FA3D6}" presName="node" presStyleLbl="node1" presStyleIdx="3" presStyleCnt="4">
        <dgm:presLayoutVars>
          <dgm:bulletEnabled val="1"/>
        </dgm:presLayoutVars>
      </dgm:prSet>
      <dgm:spPr/>
    </dgm:pt>
  </dgm:ptLst>
  <dgm:cxnLst>
    <dgm:cxn modelId="{B3A87714-63B3-4C99-9C21-8840FC9BBE7E}" type="presOf" srcId="{A27564C1-A6FF-4135-A2B4-CEBC500F250A}" destId="{30D84D70-645A-4BE7-9F77-0D20578FAA0A}" srcOrd="0" destOrd="0" presId="urn:microsoft.com/office/officeart/2005/8/layout/radial5"/>
    <dgm:cxn modelId="{B7F0491E-5FB8-43B0-B44F-EF8C5F109F38}" type="presOf" srcId="{4CF0A6E7-7C8D-4B03-9EF3-EF635F0A578F}" destId="{6ADFA720-8167-4A0B-B0B2-608FD8FF8AE0}" srcOrd="0" destOrd="0" presId="urn:microsoft.com/office/officeart/2005/8/layout/radial5"/>
    <dgm:cxn modelId="{D3C6FD20-BC2A-485B-932F-508A0A2AD21F}" type="presOf" srcId="{47827476-7F12-4248-BDEE-75B743C03BAA}" destId="{E08AEFB4-1654-4C62-8330-88D8B40A6840}" srcOrd="0" destOrd="0" presId="urn:microsoft.com/office/officeart/2005/8/layout/radial5"/>
    <dgm:cxn modelId="{A77C5B2F-5E47-4BC3-9845-3CD0C18D5643}" srcId="{4CF0A6E7-7C8D-4B03-9EF3-EF635F0A578F}" destId="{7E44A78F-CCFC-4087-9C28-3B86B8D027D4}" srcOrd="1" destOrd="0" parTransId="{47827476-7F12-4248-BDEE-75B743C03BAA}" sibTransId="{539D6646-385C-4479-B148-7A8391F96898}"/>
    <dgm:cxn modelId="{7CE9735B-F762-4267-B9F3-E234890EB10B}" type="presOf" srcId="{D58B22EA-1444-4761-8E85-84CF64B1064C}" destId="{7E219EF1-BFF7-4D51-9E74-5F65BE26792D}" srcOrd="0" destOrd="0" presId="urn:microsoft.com/office/officeart/2005/8/layout/radial5"/>
    <dgm:cxn modelId="{1556EF61-4CC8-4C3C-812B-0F7035B507A1}" type="presOf" srcId="{35691A56-6298-4651-A002-DAC786625EAE}" destId="{78C7B3BB-F649-4465-8CD7-ADE6E18E9381}" srcOrd="0" destOrd="0" presId="urn:microsoft.com/office/officeart/2005/8/layout/radial5"/>
    <dgm:cxn modelId="{6442186C-16A6-427E-B311-9F2FAF59F61D}" type="presOf" srcId="{47827476-7F12-4248-BDEE-75B743C03BAA}" destId="{459412E6-3D7A-497C-B9BF-07FFA0A4D557}" srcOrd="1" destOrd="0" presId="urn:microsoft.com/office/officeart/2005/8/layout/radial5"/>
    <dgm:cxn modelId="{A67A4B74-34EF-4147-888D-D36FBF5DE580}" type="presOf" srcId="{99BCFBAC-D00C-4339-BE60-A4D1AF1D440E}" destId="{61F519BE-0CBF-4055-985B-E5AB46058E0F}" srcOrd="0" destOrd="0" presId="urn:microsoft.com/office/officeart/2005/8/layout/radial5"/>
    <dgm:cxn modelId="{82BC2B75-2F5E-4896-86F2-222BAF93FAFF}" srcId="{4CF0A6E7-7C8D-4B03-9EF3-EF635F0A578F}" destId="{35691A56-6298-4651-A002-DAC786625EAE}" srcOrd="0" destOrd="0" parTransId="{D58B22EA-1444-4761-8E85-84CF64B1064C}" sibTransId="{E505E8D9-AF48-4B7C-B23A-CA064586E145}"/>
    <dgm:cxn modelId="{3373EB85-B597-4E08-85C9-88C2977A46EA}" srcId="{4CF0A6E7-7C8D-4B03-9EF3-EF635F0A578F}" destId="{F988F302-0D5F-487B-8DD5-DA7124A2CCCE}" srcOrd="2" destOrd="0" parTransId="{99BCFBAC-D00C-4339-BE60-A4D1AF1D440E}" sibTransId="{F38080B0-7C0D-43AD-AD16-187EBD36D11E}"/>
    <dgm:cxn modelId="{6011999B-CEDA-4932-825C-BA0A3FDD3CF4}" type="presOf" srcId="{99BCFBAC-D00C-4339-BE60-A4D1AF1D440E}" destId="{31078C37-60B3-4DF3-A6FD-AA98C58CED3F}" srcOrd="1" destOrd="0" presId="urn:microsoft.com/office/officeart/2005/8/layout/radial5"/>
    <dgm:cxn modelId="{D5E5C1A3-B277-4550-AD14-A29A35FA67F6}" srcId="{A27564C1-A6FF-4135-A2B4-CEBC500F250A}" destId="{4CF0A6E7-7C8D-4B03-9EF3-EF635F0A578F}" srcOrd="0" destOrd="0" parTransId="{82F00A6D-9EF6-4C5F-AF76-55383D965C73}" sibTransId="{E8ABA9C2-B1CB-4F6B-BF1F-836AC4CFBC99}"/>
    <dgm:cxn modelId="{5BC1E5B4-E9BD-4B35-86B2-01823227599D}" type="presOf" srcId="{F988F302-0D5F-487B-8DD5-DA7124A2CCCE}" destId="{1F44087A-5CB7-415C-AD68-89FFB6AC32B7}" srcOrd="0" destOrd="0" presId="urn:microsoft.com/office/officeart/2005/8/layout/radial5"/>
    <dgm:cxn modelId="{94A96DB6-9481-4520-ACBD-ED393E06DF11}" type="presOf" srcId="{7E44A78F-CCFC-4087-9C28-3B86B8D027D4}" destId="{578F319D-BAE3-481B-B9DD-7E26E5A6681C}" srcOrd="0" destOrd="0" presId="urn:microsoft.com/office/officeart/2005/8/layout/radial5"/>
    <dgm:cxn modelId="{2165FFB8-5CF1-476E-A698-FA33D41AB5F7}" type="presOf" srcId="{1F5349B3-DD53-4961-B003-1B73850FA3D6}" destId="{5253E049-45CA-42D2-9BC1-A49A0798AE15}" srcOrd="0" destOrd="0" presId="urn:microsoft.com/office/officeart/2005/8/layout/radial5"/>
    <dgm:cxn modelId="{D03659D1-E3FB-4CC2-8163-3DF71C825EA9}" type="presOf" srcId="{7307D29E-2F27-4D8A-BA0B-08410E42787D}" destId="{DA9DECFE-8FB1-4FB2-9980-04F273D20DA1}" srcOrd="0" destOrd="0" presId="urn:microsoft.com/office/officeart/2005/8/layout/radial5"/>
    <dgm:cxn modelId="{343FAAEB-AF90-40B9-B0D7-0A95864A8603}" srcId="{4CF0A6E7-7C8D-4B03-9EF3-EF635F0A578F}" destId="{1F5349B3-DD53-4961-B003-1B73850FA3D6}" srcOrd="3" destOrd="0" parTransId="{7307D29E-2F27-4D8A-BA0B-08410E42787D}" sibTransId="{11C78DD4-668B-4A54-AA5A-A479242B575A}"/>
    <dgm:cxn modelId="{C1A399F8-07C2-425E-88E9-8B5F50C740A9}" type="presOf" srcId="{7307D29E-2F27-4D8A-BA0B-08410E42787D}" destId="{0C7B756C-E3EA-41D3-B7AC-4C9D169D4DDA}" srcOrd="1" destOrd="0" presId="urn:microsoft.com/office/officeart/2005/8/layout/radial5"/>
    <dgm:cxn modelId="{593756FB-C94E-4D65-A6DD-A27D6459DE75}" type="presOf" srcId="{D58B22EA-1444-4761-8E85-84CF64B1064C}" destId="{E3DC30D7-ABB3-47CC-9764-57D6981FAFD8}" srcOrd="1" destOrd="0" presId="urn:microsoft.com/office/officeart/2005/8/layout/radial5"/>
    <dgm:cxn modelId="{9A29CCC4-D6EC-4ACF-B996-FDD556E691C8}" type="presParOf" srcId="{30D84D70-645A-4BE7-9F77-0D20578FAA0A}" destId="{6ADFA720-8167-4A0B-B0B2-608FD8FF8AE0}" srcOrd="0" destOrd="0" presId="urn:microsoft.com/office/officeart/2005/8/layout/radial5"/>
    <dgm:cxn modelId="{F0CC6354-D2C4-4392-9D2D-E7384E547AB9}" type="presParOf" srcId="{30D84D70-645A-4BE7-9F77-0D20578FAA0A}" destId="{7E219EF1-BFF7-4D51-9E74-5F65BE26792D}" srcOrd="1" destOrd="0" presId="urn:microsoft.com/office/officeart/2005/8/layout/radial5"/>
    <dgm:cxn modelId="{85A84FCA-30BF-4FCA-B7A8-F3A7870D0536}" type="presParOf" srcId="{7E219EF1-BFF7-4D51-9E74-5F65BE26792D}" destId="{E3DC30D7-ABB3-47CC-9764-57D6981FAFD8}" srcOrd="0" destOrd="0" presId="urn:microsoft.com/office/officeart/2005/8/layout/radial5"/>
    <dgm:cxn modelId="{26ACEFB5-BCA1-4479-979F-0DAC1EDB0CFF}" type="presParOf" srcId="{30D84D70-645A-4BE7-9F77-0D20578FAA0A}" destId="{78C7B3BB-F649-4465-8CD7-ADE6E18E9381}" srcOrd="2" destOrd="0" presId="urn:microsoft.com/office/officeart/2005/8/layout/radial5"/>
    <dgm:cxn modelId="{0FB6C4BB-E8EF-4E74-827A-2938913318CE}" type="presParOf" srcId="{30D84D70-645A-4BE7-9F77-0D20578FAA0A}" destId="{E08AEFB4-1654-4C62-8330-88D8B40A6840}" srcOrd="3" destOrd="0" presId="urn:microsoft.com/office/officeart/2005/8/layout/radial5"/>
    <dgm:cxn modelId="{A372C8EA-4BED-406C-9211-F18256839F81}" type="presParOf" srcId="{E08AEFB4-1654-4C62-8330-88D8B40A6840}" destId="{459412E6-3D7A-497C-B9BF-07FFA0A4D557}" srcOrd="0" destOrd="0" presId="urn:microsoft.com/office/officeart/2005/8/layout/radial5"/>
    <dgm:cxn modelId="{1BB15C63-839F-4294-8662-71CCB47EAD37}" type="presParOf" srcId="{30D84D70-645A-4BE7-9F77-0D20578FAA0A}" destId="{578F319D-BAE3-481B-B9DD-7E26E5A6681C}" srcOrd="4" destOrd="0" presId="urn:microsoft.com/office/officeart/2005/8/layout/radial5"/>
    <dgm:cxn modelId="{9FECC087-6E48-4C5F-B814-F4000C06D0C9}" type="presParOf" srcId="{30D84D70-645A-4BE7-9F77-0D20578FAA0A}" destId="{61F519BE-0CBF-4055-985B-E5AB46058E0F}" srcOrd="5" destOrd="0" presId="urn:microsoft.com/office/officeart/2005/8/layout/radial5"/>
    <dgm:cxn modelId="{3D58FD58-E175-41B1-B243-445E4F73A95C}" type="presParOf" srcId="{61F519BE-0CBF-4055-985B-E5AB46058E0F}" destId="{31078C37-60B3-4DF3-A6FD-AA98C58CED3F}" srcOrd="0" destOrd="0" presId="urn:microsoft.com/office/officeart/2005/8/layout/radial5"/>
    <dgm:cxn modelId="{499D74D9-29C0-40B0-85BE-6FA18D408E65}" type="presParOf" srcId="{30D84D70-645A-4BE7-9F77-0D20578FAA0A}" destId="{1F44087A-5CB7-415C-AD68-89FFB6AC32B7}" srcOrd="6" destOrd="0" presId="urn:microsoft.com/office/officeart/2005/8/layout/radial5"/>
    <dgm:cxn modelId="{E2566DCC-9B93-457D-ABD5-FD747E41A513}" type="presParOf" srcId="{30D84D70-645A-4BE7-9F77-0D20578FAA0A}" destId="{DA9DECFE-8FB1-4FB2-9980-04F273D20DA1}" srcOrd="7" destOrd="0" presId="urn:microsoft.com/office/officeart/2005/8/layout/radial5"/>
    <dgm:cxn modelId="{D4C5B9F1-273E-4AAD-968C-E3B29218D778}" type="presParOf" srcId="{DA9DECFE-8FB1-4FB2-9980-04F273D20DA1}" destId="{0C7B756C-E3EA-41D3-B7AC-4C9D169D4DDA}" srcOrd="0" destOrd="0" presId="urn:microsoft.com/office/officeart/2005/8/layout/radial5"/>
    <dgm:cxn modelId="{B4F095A8-4C6D-4DF3-BEC7-575014B671D2}" type="presParOf" srcId="{30D84D70-645A-4BE7-9F77-0D20578FAA0A}" destId="{5253E049-45CA-42D2-9BC1-A49A0798AE15}" srcOrd="8" destOrd="0" presId="urn:microsoft.com/office/officeart/2005/8/layout/radial5"/>
  </dgm:cxnLst>
  <dgm:bg>
    <a:solidFill>
      <a:schemeClr val="accent6">
        <a:lumMod val="40000"/>
        <a:lumOff val="60000"/>
      </a:schemeClr>
    </a:solidFill>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95048F4-7DAA-4321-BAA0-E1019B1AE862}">
      <dgm:prSet phldrT="[Text]" custT="1"/>
      <dgm:spPr>
        <a:solidFill>
          <a:srgbClr val="002060"/>
        </a:solidFill>
      </dgm:spPr>
      <dgm:t>
        <a:bodyPr/>
        <a:lstStyle/>
        <a:p>
          <a:r>
            <a:rPr lang="nl-NL" sz="2800" dirty="0"/>
            <a:t>Các thành phần kinh tế hoạt động theo pháp luật </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a:t>Các yếu tố thị trường được tạo lập đồng bộ, các loại thị trường từng bước được xây dựng, phát triển, vừa tuân theo quy luật của kinh tế thị trường, vừa bảo đảm tính định hướng xã hội chủ nghĩa.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2"/>
      <dgm:spPr/>
    </dgm:pt>
    <dgm:pt modelId="{036C35D5-341C-401C-8132-EA6F140B19DD}" type="pres">
      <dgm:prSet presAssocID="{E95048F4-7DAA-4321-BAA0-E1019B1AE862}" presName="parentText" presStyleLbl="node1" presStyleIdx="0" presStyleCnt="2" custScaleX="142857" custScaleY="208178">
        <dgm:presLayoutVars>
          <dgm:chMax val="0"/>
          <dgm:bulletEnabled val="1"/>
        </dgm:presLayoutVars>
      </dgm:prSet>
      <dgm:spPr/>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0" presStyleCnt="2">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0" presStyleCnt="2"/>
      <dgm:spPr/>
    </dgm:pt>
    <dgm:pt modelId="{51B31E76-035B-4919-86BD-AC4522F261EF}" type="pres">
      <dgm:prSet presAssocID="{D40AB6E5-4093-4627-B2FF-A81042F31E9A}" presName="parentText" presStyleLbl="node1" presStyleIdx="1" presStyleCnt="2" custScaleX="142857" custScaleY="268074">
        <dgm:presLayoutVars>
          <dgm:chMax val="0"/>
          <dgm:bulletEnabled val="1"/>
        </dgm:presLayoutVars>
      </dgm:prSet>
      <dgm:spPr/>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1" presStyleCnt="2">
        <dgm:presLayoutVars>
          <dgm:bulletEnabled val="1"/>
        </dgm:presLayoutVars>
      </dgm:prSet>
      <dgm:spPr/>
    </dgm:pt>
  </dgm:ptLst>
  <dgm:cxnLst>
    <dgm:cxn modelId="{28AB232C-284C-4188-B6B3-FF40BB42EB2E}" type="presOf" srcId="{E95048F4-7DAA-4321-BAA0-E1019B1AE862}" destId="{AF6BAC59-6709-469A-85EE-ECCAB5FC8D0E}" srcOrd="0" destOrd="0" presId="urn:microsoft.com/office/officeart/2005/8/layout/list1"/>
    <dgm:cxn modelId="{4FDD8D7F-A462-46EC-9D30-607855C92DCB}" type="presOf" srcId="{B216386B-4358-456F-A277-4406107AC873}" destId="{14136FEA-75B8-43E4-ACEC-0DCED82198A3}" srcOrd="0" destOrd="0" presId="urn:microsoft.com/office/officeart/2005/8/layout/list1"/>
    <dgm:cxn modelId="{6EAA678E-B54E-4EA7-A8C1-F72DEC5525FA}" type="presOf" srcId="{D40AB6E5-4093-4627-B2FF-A81042F31E9A}" destId="{51B31E76-035B-4919-86BD-AC4522F261EF}" srcOrd="1" destOrd="0" presId="urn:microsoft.com/office/officeart/2005/8/layout/list1"/>
    <dgm:cxn modelId="{321BC4A4-AB4D-4657-AA3E-6C8A8838EF14}" type="presOf" srcId="{D40AB6E5-4093-4627-B2FF-A81042F31E9A}" destId="{E38A9CAD-6BCE-4190-B7B0-0830C00694B0}" srcOrd="0" destOrd="0" presId="urn:microsoft.com/office/officeart/2005/8/layout/list1"/>
    <dgm:cxn modelId="{EC01C6D3-22D8-4FE4-A273-9B8D9C545365}" type="presOf" srcId="{E95048F4-7DAA-4321-BAA0-E1019B1AE862}" destId="{036C35D5-341C-401C-8132-EA6F140B19DD}" srcOrd="1" destOrd="0" presId="urn:microsoft.com/office/officeart/2005/8/layout/list1"/>
    <dgm:cxn modelId="{F6AE3DDB-0768-4671-801D-09A2D2E82904}" srcId="{B216386B-4358-456F-A277-4406107AC873}" destId="{E95048F4-7DAA-4321-BAA0-E1019B1AE862}" srcOrd="0" destOrd="0" parTransId="{4BA31FEC-3F05-4B51-AA27-5944DEC417BB}" sibTransId="{C734FC2B-B8EB-4E12-86DD-D41C1635E89D}"/>
    <dgm:cxn modelId="{078449FC-D1EC-40DD-B8E4-0530A84C69F3}" srcId="{B216386B-4358-456F-A277-4406107AC873}" destId="{D40AB6E5-4093-4627-B2FF-A81042F31E9A}" srcOrd="1" destOrd="0" parTransId="{FFFF65F2-64F9-4D55-BF27-2A4A14BAF9E0}" sibTransId="{A96D8152-ADD7-460C-BF74-4E367EB08056}"/>
    <dgm:cxn modelId="{424DE432-9DC8-4E0F-A1FA-AD775701433A}" type="presParOf" srcId="{14136FEA-75B8-43E4-ACEC-0DCED82198A3}" destId="{2551E029-C707-4CB1-B35A-162B5A684E78}" srcOrd="0" destOrd="0" presId="urn:microsoft.com/office/officeart/2005/8/layout/list1"/>
    <dgm:cxn modelId="{28A4EA53-B535-4ED7-872B-0D774C776377}" type="presParOf" srcId="{2551E029-C707-4CB1-B35A-162B5A684E78}" destId="{AF6BAC59-6709-469A-85EE-ECCAB5FC8D0E}" srcOrd="0" destOrd="0" presId="urn:microsoft.com/office/officeart/2005/8/layout/list1"/>
    <dgm:cxn modelId="{8324FB2B-98D6-4009-958A-D238A8E6EFDA}" type="presParOf" srcId="{2551E029-C707-4CB1-B35A-162B5A684E78}" destId="{036C35D5-341C-401C-8132-EA6F140B19DD}" srcOrd="1" destOrd="0" presId="urn:microsoft.com/office/officeart/2005/8/layout/list1"/>
    <dgm:cxn modelId="{45ADFC19-975A-4DDC-8405-AF5CDD562A36}" type="presParOf" srcId="{14136FEA-75B8-43E4-ACEC-0DCED82198A3}" destId="{025400C1-BF49-4D69-AD22-CC24B73F467D}" srcOrd="1" destOrd="0" presId="urn:microsoft.com/office/officeart/2005/8/layout/list1"/>
    <dgm:cxn modelId="{DAB88DDB-95CA-4D1C-85C0-26A654014AB6}" type="presParOf" srcId="{14136FEA-75B8-43E4-ACEC-0DCED82198A3}" destId="{A60E6790-208C-4C4A-8231-E4D9F6AE3934}" srcOrd="2" destOrd="0" presId="urn:microsoft.com/office/officeart/2005/8/layout/list1"/>
    <dgm:cxn modelId="{98A83DE5-2002-4BB4-B4C9-BBC9CF663823}" type="presParOf" srcId="{14136FEA-75B8-43E4-ACEC-0DCED82198A3}" destId="{8F8D9734-1114-486B-939D-5BFD6040A991}" srcOrd="3" destOrd="0" presId="urn:microsoft.com/office/officeart/2005/8/layout/list1"/>
    <dgm:cxn modelId="{780694F3-CCD6-45B8-BCB8-194B030CB18D}" type="presParOf" srcId="{14136FEA-75B8-43E4-ACEC-0DCED82198A3}" destId="{AA1BB936-A111-47EF-B92A-BDF0F57DB963}" srcOrd="4" destOrd="0" presId="urn:microsoft.com/office/officeart/2005/8/layout/list1"/>
    <dgm:cxn modelId="{E8C11240-1E21-46FA-9403-FBEFBDFEF51F}" type="presParOf" srcId="{AA1BB936-A111-47EF-B92A-BDF0F57DB963}" destId="{E38A9CAD-6BCE-4190-B7B0-0830C00694B0}" srcOrd="0" destOrd="0" presId="urn:microsoft.com/office/officeart/2005/8/layout/list1"/>
    <dgm:cxn modelId="{A969DED8-C3FE-45AA-8069-DF268C7E527E}" type="presParOf" srcId="{AA1BB936-A111-47EF-B92A-BDF0F57DB963}" destId="{51B31E76-035B-4919-86BD-AC4522F261EF}" srcOrd="1" destOrd="0" presId="urn:microsoft.com/office/officeart/2005/8/layout/list1"/>
    <dgm:cxn modelId="{A339F410-E4EB-418A-BA33-62EDEAE2B0EF}" type="presParOf" srcId="{14136FEA-75B8-43E4-ACEC-0DCED82198A3}" destId="{1661C12C-9460-4862-A6DA-0446324AAD76}" srcOrd="5" destOrd="0" presId="urn:microsoft.com/office/officeart/2005/8/layout/list1"/>
    <dgm:cxn modelId="{3C1903E9-4898-4FB9-A698-EA67D0831329}" type="presParOf" srcId="{14136FEA-75B8-43E4-ACEC-0DCED82198A3}" destId="{0B910D34-CE19-44C5-8E53-10C45B3B0FE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216386B-4358-456F-A277-4406107AC87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95048F4-7DAA-4321-BAA0-E1019B1AE862}">
      <dgm:prSet phldrT="[Text]" custT="1"/>
      <dgm:spPr>
        <a:solidFill>
          <a:srgbClr val="002060"/>
        </a:solidFill>
      </dgm:spPr>
      <dgm:t>
        <a:bodyPr/>
        <a:lstStyle/>
        <a:p>
          <a:r>
            <a:rPr lang="nl-NL" sz="2800" dirty="0"/>
            <a:t>Quan hệ phân phối bảo đảm công bằng và tạo động lực cho phát triển; các nguồn lực được phân bổ theo chiến lược, quy hoạch, kế hoạch phát triển kinh tế-xã hội</a:t>
          </a:r>
          <a:endParaRPr lang="en-US" sz="2800" dirty="0"/>
        </a:p>
      </dgm:t>
    </dgm:pt>
    <dgm:pt modelId="{4BA31FEC-3F05-4B51-AA27-5944DEC417BB}" type="parTrans" cxnId="{F6AE3DDB-0768-4671-801D-09A2D2E82904}">
      <dgm:prSet/>
      <dgm:spPr/>
      <dgm:t>
        <a:bodyPr/>
        <a:lstStyle/>
        <a:p>
          <a:endParaRPr lang="en-US"/>
        </a:p>
      </dgm:t>
    </dgm:pt>
    <dgm:pt modelId="{C734FC2B-B8EB-4E12-86DD-D41C1635E89D}" type="sibTrans" cxnId="{F6AE3DDB-0768-4671-801D-09A2D2E82904}">
      <dgm:prSet/>
      <dgm:spPr/>
      <dgm:t>
        <a:bodyPr/>
        <a:lstStyle/>
        <a:p>
          <a:endParaRPr lang="en-US"/>
        </a:p>
      </dgm:t>
    </dgm:pt>
    <dgm:pt modelId="{D40AB6E5-4093-4627-B2FF-A81042F31E9A}">
      <dgm:prSet phldrT="[Text]" custT="1"/>
      <dgm:spPr>
        <a:solidFill>
          <a:srgbClr val="002060"/>
        </a:solidFill>
      </dgm:spPr>
      <dgm:t>
        <a:bodyPr/>
        <a:lstStyle/>
        <a:p>
          <a:r>
            <a:rPr lang="nl-NL" sz="2800" dirty="0"/>
            <a:t>Nhà nước quản lý nền kinh tế, định hướng, điều tiết, thúc đẩy phát triển kinh tế - xã hội bằng pháp luật, chiến lược, quy hoạch, kế hoạch, chính sách và lực lượng vật chất. </a:t>
          </a:r>
          <a:endParaRPr lang="en-US" sz="2800" dirty="0"/>
        </a:p>
      </dgm:t>
    </dgm:pt>
    <dgm:pt modelId="{FFFF65F2-64F9-4D55-BF27-2A4A14BAF9E0}" type="parTrans" cxnId="{078449FC-D1EC-40DD-B8E4-0530A84C69F3}">
      <dgm:prSet/>
      <dgm:spPr/>
      <dgm:t>
        <a:bodyPr/>
        <a:lstStyle/>
        <a:p>
          <a:endParaRPr lang="en-US"/>
        </a:p>
      </dgm:t>
    </dgm:pt>
    <dgm:pt modelId="{A96D8152-ADD7-460C-BF74-4E367EB08056}" type="sibTrans" cxnId="{078449FC-D1EC-40DD-B8E4-0530A84C69F3}">
      <dgm:prSet/>
      <dgm:spPr/>
      <dgm:t>
        <a:bodyPr/>
        <a:lstStyle/>
        <a:p>
          <a:endParaRPr lang="en-US"/>
        </a:p>
      </dgm:t>
    </dgm:pt>
    <dgm:pt modelId="{14136FEA-75B8-43E4-ACEC-0DCED82198A3}" type="pres">
      <dgm:prSet presAssocID="{B216386B-4358-456F-A277-4406107AC873}" presName="linear" presStyleCnt="0">
        <dgm:presLayoutVars>
          <dgm:dir/>
          <dgm:animLvl val="lvl"/>
          <dgm:resizeHandles val="exact"/>
        </dgm:presLayoutVars>
      </dgm:prSet>
      <dgm:spPr/>
    </dgm:pt>
    <dgm:pt modelId="{2551E029-C707-4CB1-B35A-162B5A684E78}" type="pres">
      <dgm:prSet presAssocID="{E95048F4-7DAA-4321-BAA0-E1019B1AE862}" presName="parentLin" presStyleCnt="0"/>
      <dgm:spPr/>
    </dgm:pt>
    <dgm:pt modelId="{AF6BAC59-6709-469A-85EE-ECCAB5FC8D0E}" type="pres">
      <dgm:prSet presAssocID="{E95048F4-7DAA-4321-BAA0-E1019B1AE862}" presName="parentLeftMargin" presStyleLbl="node1" presStyleIdx="0" presStyleCnt="2"/>
      <dgm:spPr/>
    </dgm:pt>
    <dgm:pt modelId="{036C35D5-341C-401C-8132-EA6F140B19DD}" type="pres">
      <dgm:prSet presAssocID="{E95048F4-7DAA-4321-BAA0-E1019B1AE862}" presName="parentText" presStyleLbl="node1" presStyleIdx="0" presStyleCnt="2" custScaleX="142857" custScaleY="208178">
        <dgm:presLayoutVars>
          <dgm:chMax val="0"/>
          <dgm:bulletEnabled val="1"/>
        </dgm:presLayoutVars>
      </dgm:prSet>
      <dgm:spPr/>
    </dgm:pt>
    <dgm:pt modelId="{025400C1-BF49-4D69-AD22-CC24B73F467D}" type="pres">
      <dgm:prSet presAssocID="{E95048F4-7DAA-4321-BAA0-E1019B1AE862}" presName="negativeSpace" presStyleCnt="0"/>
      <dgm:spPr/>
    </dgm:pt>
    <dgm:pt modelId="{A60E6790-208C-4C4A-8231-E4D9F6AE3934}" type="pres">
      <dgm:prSet presAssocID="{E95048F4-7DAA-4321-BAA0-E1019B1AE862}" presName="childText" presStyleLbl="conFgAcc1" presStyleIdx="0" presStyleCnt="2">
        <dgm:presLayoutVars>
          <dgm:bulletEnabled val="1"/>
        </dgm:presLayoutVars>
      </dgm:prSet>
      <dgm:spPr/>
    </dgm:pt>
    <dgm:pt modelId="{8F8D9734-1114-486B-939D-5BFD6040A991}" type="pres">
      <dgm:prSet presAssocID="{C734FC2B-B8EB-4E12-86DD-D41C1635E89D}" presName="spaceBetweenRectangles" presStyleCnt="0"/>
      <dgm:spPr/>
    </dgm:pt>
    <dgm:pt modelId="{AA1BB936-A111-47EF-B92A-BDF0F57DB963}" type="pres">
      <dgm:prSet presAssocID="{D40AB6E5-4093-4627-B2FF-A81042F31E9A}" presName="parentLin" presStyleCnt="0"/>
      <dgm:spPr/>
    </dgm:pt>
    <dgm:pt modelId="{E38A9CAD-6BCE-4190-B7B0-0830C00694B0}" type="pres">
      <dgm:prSet presAssocID="{D40AB6E5-4093-4627-B2FF-A81042F31E9A}" presName="parentLeftMargin" presStyleLbl="node1" presStyleIdx="0" presStyleCnt="2"/>
      <dgm:spPr/>
    </dgm:pt>
    <dgm:pt modelId="{51B31E76-035B-4919-86BD-AC4522F261EF}" type="pres">
      <dgm:prSet presAssocID="{D40AB6E5-4093-4627-B2FF-A81042F31E9A}" presName="parentText" presStyleLbl="node1" presStyleIdx="1" presStyleCnt="2" custScaleX="142857" custScaleY="226379">
        <dgm:presLayoutVars>
          <dgm:chMax val="0"/>
          <dgm:bulletEnabled val="1"/>
        </dgm:presLayoutVars>
      </dgm:prSet>
      <dgm:spPr/>
    </dgm:pt>
    <dgm:pt modelId="{1661C12C-9460-4862-A6DA-0446324AAD76}" type="pres">
      <dgm:prSet presAssocID="{D40AB6E5-4093-4627-B2FF-A81042F31E9A}" presName="negativeSpace" presStyleCnt="0"/>
      <dgm:spPr/>
    </dgm:pt>
    <dgm:pt modelId="{0B910D34-CE19-44C5-8E53-10C45B3B0FE0}" type="pres">
      <dgm:prSet presAssocID="{D40AB6E5-4093-4627-B2FF-A81042F31E9A}" presName="childText" presStyleLbl="conFgAcc1" presStyleIdx="1" presStyleCnt="2">
        <dgm:presLayoutVars>
          <dgm:bulletEnabled val="1"/>
        </dgm:presLayoutVars>
      </dgm:prSet>
      <dgm:spPr/>
    </dgm:pt>
  </dgm:ptLst>
  <dgm:cxnLst>
    <dgm:cxn modelId="{C0583A09-CA9A-4C22-BF7D-9203D33C120B}" type="presOf" srcId="{D40AB6E5-4093-4627-B2FF-A81042F31E9A}" destId="{E38A9CAD-6BCE-4190-B7B0-0830C00694B0}" srcOrd="0" destOrd="0" presId="urn:microsoft.com/office/officeart/2005/8/layout/list1"/>
    <dgm:cxn modelId="{F9365D25-E84C-459B-97C9-8027E696562B}" type="presOf" srcId="{B216386B-4358-456F-A277-4406107AC873}" destId="{14136FEA-75B8-43E4-ACEC-0DCED82198A3}" srcOrd="0" destOrd="0" presId="urn:microsoft.com/office/officeart/2005/8/layout/list1"/>
    <dgm:cxn modelId="{3354696A-8FAF-4DCB-925B-45A8F678BB0B}" type="presOf" srcId="{D40AB6E5-4093-4627-B2FF-A81042F31E9A}" destId="{51B31E76-035B-4919-86BD-AC4522F261EF}" srcOrd="1" destOrd="0" presId="urn:microsoft.com/office/officeart/2005/8/layout/list1"/>
    <dgm:cxn modelId="{8B1E418E-F9BB-42DF-BC81-2BF6BECB166F}" type="presOf" srcId="{E95048F4-7DAA-4321-BAA0-E1019B1AE862}" destId="{AF6BAC59-6709-469A-85EE-ECCAB5FC8D0E}" srcOrd="0" destOrd="0" presId="urn:microsoft.com/office/officeart/2005/8/layout/list1"/>
    <dgm:cxn modelId="{AF50FCD3-469F-482F-9C3E-720AC31ACB60}" type="presOf" srcId="{E95048F4-7DAA-4321-BAA0-E1019B1AE862}" destId="{036C35D5-341C-401C-8132-EA6F140B19DD}" srcOrd="1" destOrd="0" presId="urn:microsoft.com/office/officeart/2005/8/layout/list1"/>
    <dgm:cxn modelId="{F6AE3DDB-0768-4671-801D-09A2D2E82904}" srcId="{B216386B-4358-456F-A277-4406107AC873}" destId="{E95048F4-7DAA-4321-BAA0-E1019B1AE862}" srcOrd="0" destOrd="0" parTransId="{4BA31FEC-3F05-4B51-AA27-5944DEC417BB}" sibTransId="{C734FC2B-B8EB-4E12-86DD-D41C1635E89D}"/>
    <dgm:cxn modelId="{078449FC-D1EC-40DD-B8E4-0530A84C69F3}" srcId="{B216386B-4358-456F-A277-4406107AC873}" destId="{D40AB6E5-4093-4627-B2FF-A81042F31E9A}" srcOrd="1" destOrd="0" parTransId="{FFFF65F2-64F9-4D55-BF27-2A4A14BAF9E0}" sibTransId="{A96D8152-ADD7-460C-BF74-4E367EB08056}"/>
    <dgm:cxn modelId="{3409207D-DDBF-4C30-9C77-F83AACEE9633}" type="presParOf" srcId="{14136FEA-75B8-43E4-ACEC-0DCED82198A3}" destId="{2551E029-C707-4CB1-B35A-162B5A684E78}" srcOrd="0" destOrd="0" presId="urn:microsoft.com/office/officeart/2005/8/layout/list1"/>
    <dgm:cxn modelId="{CA426AF3-AAE9-4D61-AE84-D8C7E3F97012}" type="presParOf" srcId="{2551E029-C707-4CB1-B35A-162B5A684E78}" destId="{AF6BAC59-6709-469A-85EE-ECCAB5FC8D0E}" srcOrd="0" destOrd="0" presId="urn:microsoft.com/office/officeart/2005/8/layout/list1"/>
    <dgm:cxn modelId="{675A0DDB-42BD-467C-A87C-3D4484365A52}" type="presParOf" srcId="{2551E029-C707-4CB1-B35A-162B5A684E78}" destId="{036C35D5-341C-401C-8132-EA6F140B19DD}" srcOrd="1" destOrd="0" presId="urn:microsoft.com/office/officeart/2005/8/layout/list1"/>
    <dgm:cxn modelId="{C0F394FE-585B-4278-9F9C-DDA568103CEF}" type="presParOf" srcId="{14136FEA-75B8-43E4-ACEC-0DCED82198A3}" destId="{025400C1-BF49-4D69-AD22-CC24B73F467D}" srcOrd="1" destOrd="0" presId="urn:microsoft.com/office/officeart/2005/8/layout/list1"/>
    <dgm:cxn modelId="{350E6344-384D-496A-B436-6E49A3E2B26D}" type="presParOf" srcId="{14136FEA-75B8-43E4-ACEC-0DCED82198A3}" destId="{A60E6790-208C-4C4A-8231-E4D9F6AE3934}" srcOrd="2" destOrd="0" presId="urn:microsoft.com/office/officeart/2005/8/layout/list1"/>
    <dgm:cxn modelId="{A8D26A09-D782-4C05-BD0A-9FCA81F1468E}" type="presParOf" srcId="{14136FEA-75B8-43E4-ACEC-0DCED82198A3}" destId="{8F8D9734-1114-486B-939D-5BFD6040A991}" srcOrd="3" destOrd="0" presId="urn:microsoft.com/office/officeart/2005/8/layout/list1"/>
    <dgm:cxn modelId="{BAFCEB45-470B-4E00-A855-D64CE748B041}" type="presParOf" srcId="{14136FEA-75B8-43E4-ACEC-0DCED82198A3}" destId="{AA1BB936-A111-47EF-B92A-BDF0F57DB963}" srcOrd="4" destOrd="0" presId="urn:microsoft.com/office/officeart/2005/8/layout/list1"/>
    <dgm:cxn modelId="{1F3C5BAE-A086-42E2-80AE-DFEABB64F72B}" type="presParOf" srcId="{AA1BB936-A111-47EF-B92A-BDF0F57DB963}" destId="{E38A9CAD-6BCE-4190-B7B0-0830C00694B0}" srcOrd="0" destOrd="0" presId="urn:microsoft.com/office/officeart/2005/8/layout/list1"/>
    <dgm:cxn modelId="{05A36573-1E65-40D7-A6AE-39092199F279}" type="presParOf" srcId="{AA1BB936-A111-47EF-B92A-BDF0F57DB963}" destId="{51B31E76-035B-4919-86BD-AC4522F261EF}" srcOrd="1" destOrd="0" presId="urn:microsoft.com/office/officeart/2005/8/layout/list1"/>
    <dgm:cxn modelId="{B121E7F7-2C40-45DE-AA9B-BC6274A2066C}" type="presParOf" srcId="{14136FEA-75B8-43E4-ACEC-0DCED82198A3}" destId="{1661C12C-9460-4862-A6DA-0446324AAD76}" srcOrd="5" destOrd="0" presId="urn:microsoft.com/office/officeart/2005/8/layout/list1"/>
    <dgm:cxn modelId="{C7B32521-73FA-4605-B7AE-DB2597F9B1FE}" type="presParOf" srcId="{14136FEA-75B8-43E4-ACEC-0DCED82198A3}" destId="{0B910D34-CE19-44C5-8E53-10C45B3B0FE0}"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76D672B-8511-4DC6-9C50-617C3D53ABB6}" type="doc">
      <dgm:prSet loTypeId="urn:microsoft.com/office/officeart/2005/8/layout/vList3" loCatId="list" qsTypeId="urn:microsoft.com/office/officeart/2005/8/quickstyle/simple1" qsCatId="simple" csTypeId="urn:microsoft.com/office/officeart/2005/8/colors/accent1_2" csCatId="accent1" phldr="1"/>
      <dgm:spPr/>
    </dgm:pt>
    <dgm:pt modelId="{0C9BCAF9-FFD5-4837-B192-BE2F8EE572CE}">
      <dgm:prSet phldrT="[Text]"/>
      <dgm:spPr>
        <a:solidFill>
          <a:srgbClr val="002060"/>
        </a:solidFill>
      </dgm:spPr>
      <dgm:t>
        <a:bodyPr/>
        <a:lstStyle/>
        <a:p>
          <a:r>
            <a:rPr lang="en-US" dirty="0"/>
            <a:t> </a:t>
          </a:r>
          <a:r>
            <a:rPr lang="en-US" dirty="0" err="1"/>
            <a:t>Xây</a:t>
          </a:r>
          <a:r>
            <a:rPr lang="en-US" dirty="0"/>
            <a:t> </a:t>
          </a:r>
          <a:r>
            <a:rPr lang="en-US" dirty="0" err="1"/>
            <a:t>dựng</a:t>
          </a:r>
          <a:r>
            <a:rPr lang="en-US" dirty="0"/>
            <a:t> </a:t>
          </a:r>
          <a:r>
            <a:rPr lang="en-US" dirty="0" err="1"/>
            <a:t>nền</a:t>
          </a:r>
          <a:r>
            <a:rPr lang="en-US" dirty="0"/>
            <a:t> </a:t>
          </a:r>
          <a:r>
            <a:rPr lang="en-US" dirty="0" err="1"/>
            <a:t>văn</a:t>
          </a:r>
          <a:r>
            <a:rPr lang="en-US" dirty="0"/>
            <a:t> </a:t>
          </a:r>
          <a:r>
            <a:rPr lang="en-US" dirty="0" err="1"/>
            <a:t>hoá</a:t>
          </a:r>
          <a:r>
            <a:rPr lang="en-US" dirty="0"/>
            <a:t> </a:t>
          </a:r>
          <a:r>
            <a:rPr lang="en-US" dirty="0" err="1"/>
            <a:t>Việt</a:t>
          </a:r>
          <a:r>
            <a:rPr lang="en-US" dirty="0"/>
            <a:t> Nam </a:t>
          </a:r>
          <a:r>
            <a:rPr lang="en-US" dirty="0" err="1"/>
            <a:t>tiên</a:t>
          </a:r>
          <a:r>
            <a:rPr lang="en-US" dirty="0"/>
            <a:t> </a:t>
          </a:r>
          <a:r>
            <a:rPr lang="en-US" dirty="0" err="1"/>
            <a:t>tiến</a:t>
          </a:r>
          <a:r>
            <a:rPr lang="en-US" dirty="0"/>
            <a:t>, </a:t>
          </a:r>
          <a:r>
            <a:rPr lang="en-US" dirty="0" err="1"/>
            <a:t>đậm</a:t>
          </a:r>
          <a:r>
            <a:rPr lang="en-US" dirty="0"/>
            <a:t> </a:t>
          </a:r>
          <a:r>
            <a:rPr lang="en-US" dirty="0" err="1"/>
            <a:t>đà</a:t>
          </a:r>
          <a:r>
            <a:rPr lang="en-US" dirty="0"/>
            <a:t> </a:t>
          </a:r>
          <a:r>
            <a:rPr lang="en-US" dirty="0" err="1"/>
            <a:t>bản</a:t>
          </a:r>
          <a:r>
            <a:rPr lang="en-US" dirty="0"/>
            <a:t> </a:t>
          </a:r>
          <a:r>
            <a:rPr lang="en-US" dirty="0" err="1"/>
            <a:t>sắc</a:t>
          </a:r>
          <a:r>
            <a:rPr lang="en-US" dirty="0"/>
            <a:t> </a:t>
          </a:r>
          <a:r>
            <a:rPr lang="en-US" dirty="0" err="1"/>
            <a:t>dân</a:t>
          </a:r>
          <a:r>
            <a:rPr lang="en-US" dirty="0"/>
            <a:t> </a:t>
          </a:r>
          <a:r>
            <a:rPr lang="en-US" dirty="0" err="1"/>
            <a:t>tộc</a:t>
          </a:r>
          <a:r>
            <a:rPr lang="en-US" dirty="0"/>
            <a:t>, </a:t>
          </a:r>
          <a:r>
            <a:rPr lang="en-US" dirty="0" err="1"/>
            <a:t>phát</a:t>
          </a:r>
          <a:r>
            <a:rPr lang="en-US" dirty="0"/>
            <a:t> </a:t>
          </a:r>
          <a:r>
            <a:rPr lang="en-US" dirty="0" err="1"/>
            <a:t>triển</a:t>
          </a:r>
          <a:r>
            <a:rPr lang="en-US" dirty="0"/>
            <a:t> </a:t>
          </a:r>
          <a:r>
            <a:rPr lang="en-US" dirty="0" err="1"/>
            <a:t>toàn</a:t>
          </a:r>
          <a:r>
            <a:rPr lang="en-US" dirty="0"/>
            <a:t> </a:t>
          </a:r>
          <a:r>
            <a:rPr lang="en-US" dirty="0" err="1"/>
            <a:t>diện</a:t>
          </a:r>
          <a:r>
            <a:rPr lang="en-US" dirty="0"/>
            <a:t>, </a:t>
          </a:r>
          <a:r>
            <a:rPr lang="en-US" dirty="0" err="1"/>
            <a:t>thống</a:t>
          </a:r>
          <a:r>
            <a:rPr lang="en-US" dirty="0"/>
            <a:t> </a:t>
          </a:r>
          <a:r>
            <a:rPr lang="en-US" dirty="0" err="1"/>
            <a:t>nhất</a:t>
          </a:r>
          <a:r>
            <a:rPr lang="en-US" dirty="0"/>
            <a:t> </a:t>
          </a:r>
          <a:r>
            <a:rPr lang="en-US" dirty="0" err="1"/>
            <a:t>trong</a:t>
          </a:r>
          <a:r>
            <a:rPr lang="en-US" dirty="0"/>
            <a:t> </a:t>
          </a:r>
          <a:r>
            <a:rPr lang="en-US" dirty="0" err="1"/>
            <a:t>đa</a:t>
          </a:r>
          <a:r>
            <a:rPr lang="en-US" dirty="0"/>
            <a:t> </a:t>
          </a:r>
          <a:r>
            <a:rPr lang="en-US" dirty="0" err="1"/>
            <a:t>dạng</a:t>
          </a:r>
          <a:r>
            <a:rPr lang="en-US" dirty="0"/>
            <a:t>, </a:t>
          </a:r>
          <a:r>
            <a:rPr lang="en-US" dirty="0" err="1"/>
            <a:t>thấm</a:t>
          </a:r>
          <a:r>
            <a:rPr lang="en-US" dirty="0"/>
            <a:t> </a:t>
          </a:r>
          <a:r>
            <a:rPr lang="en-US" dirty="0" err="1"/>
            <a:t>nhuần</a:t>
          </a:r>
          <a:r>
            <a:rPr lang="en-US" dirty="0"/>
            <a:t> </a:t>
          </a:r>
          <a:r>
            <a:rPr lang="en-US" dirty="0" err="1"/>
            <a:t>sâu</a:t>
          </a:r>
          <a:r>
            <a:rPr lang="en-US" dirty="0"/>
            <a:t> </a:t>
          </a:r>
          <a:r>
            <a:rPr lang="en-US" dirty="0" err="1"/>
            <a:t>sắc</a:t>
          </a:r>
          <a:r>
            <a:rPr lang="en-US" dirty="0"/>
            <a:t> </a:t>
          </a:r>
          <a:r>
            <a:rPr lang="en-US" dirty="0" err="1"/>
            <a:t>tinh</a:t>
          </a:r>
          <a:r>
            <a:rPr lang="en-US" dirty="0"/>
            <a:t> </a:t>
          </a:r>
          <a:r>
            <a:rPr lang="en-US" dirty="0" err="1"/>
            <a:t>thần</a:t>
          </a:r>
          <a:r>
            <a:rPr lang="en-US" dirty="0"/>
            <a:t> </a:t>
          </a:r>
          <a:r>
            <a:rPr lang="en-US" dirty="0" err="1"/>
            <a:t>nhân</a:t>
          </a:r>
          <a:r>
            <a:rPr lang="en-US" dirty="0"/>
            <a:t> </a:t>
          </a:r>
          <a:r>
            <a:rPr lang="en-US" dirty="0" err="1"/>
            <a:t>văn</a:t>
          </a:r>
          <a:r>
            <a:rPr lang="en-US" dirty="0"/>
            <a:t>, </a:t>
          </a:r>
          <a:r>
            <a:rPr lang="en-US" dirty="0" err="1"/>
            <a:t>dân</a:t>
          </a:r>
          <a:r>
            <a:rPr lang="en-US" dirty="0"/>
            <a:t> </a:t>
          </a:r>
          <a:r>
            <a:rPr lang="en-US" dirty="0" err="1"/>
            <a:t>chủ</a:t>
          </a:r>
          <a:r>
            <a:rPr lang="en-US" dirty="0"/>
            <a:t>, </a:t>
          </a:r>
          <a:r>
            <a:rPr lang="en-US" dirty="0" err="1"/>
            <a:t>tiến</a:t>
          </a:r>
          <a:r>
            <a:rPr lang="en-US" dirty="0"/>
            <a:t> </a:t>
          </a:r>
          <a:r>
            <a:rPr lang="en-US" dirty="0" err="1"/>
            <a:t>bộ</a:t>
          </a:r>
          <a:r>
            <a:rPr lang="en-US" dirty="0"/>
            <a:t>. </a:t>
          </a:r>
        </a:p>
      </dgm:t>
    </dgm:pt>
    <dgm:pt modelId="{4FA645B4-4017-4EF8-9CE7-FF98BC9BD22D}" type="parTrans" cxnId="{24258A6B-FC34-4A17-86B5-FF1CFE8F3D4C}">
      <dgm:prSet/>
      <dgm:spPr/>
      <dgm:t>
        <a:bodyPr/>
        <a:lstStyle/>
        <a:p>
          <a:endParaRPr lang="en-US"/>
        </a:p>
      </dgm:t>
    </dgm:pt>
    <dgm:pt modelId="{26980EF2-35C3-450A-B4A9-0B9F597E83E1}" type="sibTrans" cxnId="{24258A6B-FC34-4A17-86B5-FF1CFE8F3D4C}">
      <dgm:prSet/>
      <dgm:spPr/>
      <dgm:t>
        <a:bodyPr/>
        <a:lstStyle/>
        <a:p>
          <a:endParaRPr lang="en-US"/>
        </a:p>
      </dgm:t>
    </dgm:pt>
    <dgm:pt modelId="{AAEAB748-EE6E-4075-A96A-292D20A53B10}">
      <dgm:prSet phldrT="[Text]"/>
      <dgm:spPr>
        <a:solidFill>
          <a:srgbClr val="7030A0"/>
        </a:solidFill>
      </dgm:spPr>
      <dgm:t>
        <a:bodyPr/>
        <a:lstStyle/>
        <a:p>
          <a:r>
            <a:rPr lang="en-US"/>
            <a:t> Kế thừa và phát huy những truyền thống văn hoá tốt đẹp của cộng đồng các dân tộc Việt Nam, tiếp thu những tinh hoa văn hoá nhân loại, xây dựng một xã hội dân chủ, công bằng, văn minh</a:t>
          </a:r>
          <a:endParaRPr lang="en-US" dirty="0"/>
        </a:p>
      </dgm:t>
    </dgm:pt>
    <dgm:pt modelId="{FB97C197-DDBE-4787-AC57-8BCE9B8C2AD7}" type="parTrans" cxnId="{5CADC474-12F4-46F7-8A40-79503FAAA7FE}">
      <dgm:prSet/>
      <dgm:spPr/>
      <dgm:t>
        <a:bodyPr/>
        <a:lstStyle/>
        <a:p>
          <a:endParaRPr lang="en-US"/>
        </a:p>
      </dgm:t>
    </dgm:pt>
    <dgm:pt modelId="{629ACC9E-BB65-4C97-A038-AD4DD2747E14}" type="sibTrans" cxnId="{5CADC474-12F4-46F7-8A40-79503FAAA7FE}">
      <dgm:prSet/>
      <dgm:spPr/>
      <dgm:t>
        <a:bodyPr/>
        <a:lstStyle/>
        <a:p>
          <a:endParaRPr lang="en-US"/>
        </a:p>
      </dgm:t>
    </dgm:pt>
    <dgm:pt modelId="{B445B6AB-21CF-4B57-9DA1-EA5BFB5750CA}" type="pres">
      <dgm:prSet presAssocID="{F76D672B-8511-4DC6-9C50-617C3D53ABB6}" presName="linearFlow" presStyleCnt="0">
        <dgm:presLayoutVars>
          <dgm:dir/>
          <dgm:resizeHandles val="exact"/>
        </dgm:presLayoutVars>
      </dgm:prSet>
      <dgm:spPr/>
    </dgm:pt>
    <dgm:pt modelId="{736BC58F-3986-4270-89BB-28153CD4B466}" type="pres">
      <dgm:prSet presAssocID="{0C9BCAF9-FFD5-4837-B192-BE2F8EE572CE}" presName="composite" presStyleCnt="0"/>
      <dgm:spPr/>
    </dgm:pt>
    <dgm:pt modelId="{8D43E74E-DADF-44AB-9511-A26CC64501F9}" type="pres">
      <dgm:prSet presAssocID="{0C9BCAF9-FFD5-4837-B192-BE2F8EE572CE}" presName="imgShp" presStyleLbl="fgImgPlace1" presStyleIdx="0" presStyleCnt="2"/>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35000" r="-35000"/>
          </a:stretch>
        </a:blipFill>
      </dgm:spPr>
    </dgm:pt>
    <dgm:pt modelId="{DB1EA945-0272-4384-9D25-ED85E8D6F2D0}" type="pres">
      <dgm:prSet presAssocID="{0C9BCAF9-FFD5-4837-B192-BE2F8EE572CE}" presName="txShp" presStyleLbl="node1" presStyleIdx="0" presStyleCnt="2">
        <dgm:presLayoutVars>
          <dgm:bulletEnabled val="1"/>
        </dgm:presLayoutVars>
      </dgm:prSet>
      <dgm:spPr/>
    </dgm:pt>
    <dgm:pt modelId="{87DDEB0A-1DAC-49E4-8A1A-B260A881B559}" type="pres">
      <dgm:prSet presAssocID="{26980EF2-35C3-450A-B4A9-0B9F597E83E1}" presName="spacing" presStyleCnt="0"/>
      <dgm:spPr/>
    </dgm:pt>
    <dgm:pt modelId="{B46EECAF-8932-4837-8A01-5DAB11AA2C08}" type="pres">
      <dgm:prSet presAssocID="{AAEAB748-EE6E-4075-A96A-292D20A53B10}" presName="composite" presStyleCnt="0"/>
      <dgm:spPr/>
    </dgm:pt>
    <dgm:pt modelId="{296FF810-85BE-4108-B797-CA30907ADC62}" type="pres">
      <dgm:prSet presAssocID="{AAEAB748-EE6E-4075-A96A-292D20A53B10}" presName="imgShp" presStyleLbl="fgImgPlace1" presStyleIdx="1" presStyleCnt="2"/>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41AFE4DF-2D22-44DA-9CF3-102022FC4ADE}" type="pres">
      <dgm:prSet presAssocID="{AAEAB748-EE6E-4075-A96A-292D20A53B10}" presName="txShp" presStyleLbl="node1" presStyleIdx="1" presStyleCnt="2">
        <dgm:presLayoutVars>
          <dgm:bulletEnabled val="1"/>
        </dgm:presLayoutVars>
      </dgm:prSet>
      <dgm:spPr/>
    </dgm:pt>
  </dgm:ptLst>
  <dgm:cxnLst>
    <dgm:cxn modelId="{E725CF0F-1480-4738-8E34-931F7E41B5ED}" type="presOf" srcId="{F76D672B-8511-4DC6-9C50-617C3D53ABB6}" destId="{B445B6AB-21CF-4B57-9DA1-EA5BFB5750CA}" srcOrd="0" destOrd="0" presId="urn:microsoft.com/office/officeart/2005/8/layout/vList3"/>
    <dgm:cxn modelId="{24258A6B-FC34-4A17-86B5-FF1CFE8F3D4C}" srcId="{F76D672B-8511-4DC6-9C50-617C3D53ABB6}" destId="{0C9BCAF9-FFD5-4837-B192-BE2F8EE572CE}" srcOrd="0" destOrd="0" parTransId="{4FA645B4-4017-4EF8-9CE7-FF98BC9BD22D}" sibTransId="{26980EF2-35C3-450A-B4A9-0B9F597E83E1}"/>
    <dgm:cxn modelId="{5CADC474-12F4-46F7-8A40-79503FAAA7FE}" srcId="{F76D672B-8511-4DC6-9C50-617C3D53ABB6}" destId="{AAEAB748-EE6E-4075-A96A-292D20A53B10}" srcOrd="1" destOrd="0" parTransId="{FB97C197-DDBE-4787-AC57-8BCE9B8C2AD7}" sibTransId="{629ACC9E-BB65-4C97-A038-AD4DD2747E14}"/>
    <dgm:cxn modelId="{C4D4FE56-31DE-4AE0-AB9B-FEA0F7489CBC}" type="presOf" srcId="{AAEAB748-EE6E-4075-A96A-292D20A53B10}" destId="{41AFE4DF-2D22-44DA-9CF3-102022FC4ADE}" srcOrd="0" destOrd="0" presId="urn:microsoft.com/office/officeart/2005/8/layout/vList3"/>
    <dgm:cxn modelId="{652014DB-1FF4-4B50-9793-1C687A495826}" type="presOf" srcId="{0C9BCAF9-FFD5-4837-B192-BE2F8EE572CE}" destId="{DB1EA945-0272-4384-9D25-ED85E8D6F2D0}" srcOrd="0" destOrd="0" presId="urn:microsoft.com/office/officeart/2005/8/layout/vList3"/>
    <dgm:cxn modelId="{C8550DA7-9B0E-41F4-8A94-EBA8046F48E2}" type="presParOf" srcId="{B445B6AB-21CF-4B57-9DA1-EA5BFB5750CA}" destId="{736BC58F-3986-4270-89BB-28153CD4B466}" srcOrd="0" destOrd="0" presId="urn:microsoft.com/office/officeart/2005/8/layout/vList3"/>
    <dgm:cxn modelId="{529C9AA0-1C93-4888-A940-31EC93A069D2}" type="presParOf" srcId="{736BC58F-3986-4270-89BB-28153CD4B466}" destId="{8D43E74E-DADF-44AB-9511-A26CC64501F9}" srcOrd="0" destOrd="0" presId="urn:microsoft.com/office/officeart/2005/8/layout/vList3"/>
    <dgm:cxn modelId="{7140CD8D-34F6-42B5-B8B4-F51BDFF78E66}" type="presParOf" srcId="{736BC58F-3986-4270-89BB-28153CD4B466}" destId="{DB1EA945-0272-4384-9D25-ED85E8D6F2D0}" srcOrd="1" destOrd="0" presId="urn:microsoft.com/office/officeart/2005/8/layout/vList3"/>
    <dgm:cxn modelId="{3741EC6F-1FF5-48F7-A45E-E11496830ADD}" type="presParOf" srcId="{B445B6AB-21CF-4B57-9DA1-EA5BFB5750CA}" destId="{87DDEB0A-1DAC-49E4-8A1A-B260A881B559}" srcOrd="1" destOrd="0" presId="urn:microsoft.com/office/officeart/2005/8/layout/vList3"/>
    <dgm:cxn modelId="{13F02EF9-3964-4598-BF24-C06267DDCEE1}" type="presParOf" srcId="{B445B6AB-21CF-4B57-9DA1-EA5BFB5750CA}" destId="{B46EECAF-8932-4837-8A01-5DAB11AA2C08}" srcOrd="2" destOrd="0" presId="urn:microsoft.com/office/officeart/2005/8/layout/vList3"/>
    <dgm:cxn modelId="{15A20F5E-A462-41F2-82FD-7097DAA4D4C9}" type="presParOf" srcId="{B46EECAF-8932-4837-8A01-5DAB11AA2C08}" destId="{296FF810-85BE-4108-B797-CA30907ADC62}" srcOrd="0" destOrd="0" presId="urn:microsoft.com/office/officeart/2005/8/layout/vList3"/>
    <dgm:cxn modelId="{5C98A3F1-4D13-4655-8F84-69E651FD40E7}" type="presParOf" srcId="{B46EECAF-8932-4837-8A01-5DAB11AA2C08}" destId="{41AFE4DF-2D22-44DA-9CF3-102022FC4AD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6485949-04CE-438A-88F5-1AAC6915E9C8}" type="doc">
      <dgm:prSet loTypeId="urn:microsoft.com/office/officeart/2005/8/layout/vList3" loCatId="list" qsTypeId="urn:microsoft.com/office/officeart/2005/8/quickstyle/simple1" qsCatId="simple" csTypeId="urn:microsoft.com/office/officeart/2005/8/colors/accent1_2" csCatId="accent1" phldr="1"/>
      <dgm:spPr/>
    </dgm:pt>
    <dgm:pt modelId="{7AA4EEE3-D204-463B-8101-1681C40C38C1}">
      <dgm:prSet phldrT="[Text]" custT="1"/>
      <dgm:spPr>
        <a:solidFill>
          <a:srgbClr val="7030A0"/>
        </a:solidFill>
      </dgm:spPr>
      <dgm:t>
        <a:bodyPr/>
        <a:lstStyle/>
        <a:p>
          <a:r>
            <a:rPr lang="nl-NL" sz="2500" dirty="0"/>
            <a:t>Phát triển, nâng cao chất lượng sáng tạo văn học, nghệ thuật;</a:t>
          </a:r>
          <a:endParaRPr lang="en-US" sz="2500" dirty="0"/>
        </a:p>
      </dgm:t>
    </dgm:pt>
    <dgm:pt modelId="{D8359565-6CB8-4E00-8646-0F067EF80D17}" type="parTrans" cxnId="{977CE3FF-FAB7-4B1E-8198-3CE81409781C}">
      <dgm:prSet/>
      <dgm:spPr/>
      <dgm:t>
        <a:bodyPr/>
        <a:lstStyle/>
        <a:p>
          <a:endParaRPr lang="en-US"/>
        </a:p>
      </dgm:t>
    </dgm:pt>
    <dgm:pt modelId="{1B7B5FD2-FBD7-45C2-9742-60564281D846}" type="sibTrans" cxnId="{977CE3FF-FAB7-4B1E-8198-3CE81409781C}">
      <dgm:prSet/>
      <dgm:spPr/>
      <dgm:t>
        <a:bodyPr/>
        <a:lstStyle/>
        <a:p>
          <a:endParaRPr lang="en-US"/>
        </a:p>
      </dgm:t>
    </dgm:pt>
    <dgm:pt modelId="{172E26B1-A01A-4323-A593-5EF362DAB98E}">
      <dgm:prSet phldrT="[Text]" custT="1"/>
      <dgm:spPr>
        <a:solidFill>
          <a:schemeClr val="accent3">
            <a:lumMod val="50000"/>
          </a:schemeClr>
        </a:solidFill>
      </dgm:spPr>
      <dgm:t>
        <a:bodyPr/>
        <a:lstStyle/>
        <a:p>
          <a:r>
            <a:rPr lang="vi-VN" sz="2500" dirty="0"/>
            <a:t>Phát triển các phương tiện thông tin đại chúng đồng bộ, hiện đại, thông tin chân thực, đa dạng, kịp thời</a:t>
          </a:r>
          <a:endParaRPr lang="en-US" sz="2500" dirty="0"/>
        </a:p>
      </dgm:t>
    </dgm:pt>
    <dgm:pt modelId="{02D0DB81-75D7-41C2-8D6D-C5F364FB2999}" type="parTrans" cxnId="{87C98C4A-597B-4900-9A0B-8D3715F3190D}">
      <dgm:prSet/>
      <dgm:spPr/>
      <dgm:t>
        <a:bodyPr/>
        <a:lstStyle/>
        <a:p>
          <a:endParaRPr lang="en-US"/>
        </a:p>
      </dgm:t>
    </dgm:pt>
    <dgm:pt modelId="{BA1547E5-12CA-441A-AD94-E89DB9F32856}" type="sibTrans" cxnId="{87C98C4A-597B-4900-9A0B-8D3715F3190D}">
      <dgm:prSet/>
      <dgm:spPr/>
      <dgm:t>
        <a:bodyPr/>
        <a:lstStyle/>
        <a:p>
          <a:endParaRPr lang="en-US"/>
        </a:p>
      </dgm:t>
    </dgm:pt>
    <dgm:pt modelId="{BF5CF674-B7D2-40C8-B18A-FDFE8DBD4946}">
      <dgm:prSet phldrT="[Text]" custT="1"/>
      <dgm:spPr>
        <a:solidFill>
          <a:srgbClr val="C00000"/>
        </a:solidFill>
      </dgm:spPr>
      <dgm:t>
        <a:bodyPr/>
        <a:lstStyle/>
        <a:p>
          <a:r>
            <a:rPr lang="nl-NL" sz="2500" dirty="0"/>
            <a:t>Bảo đảm công bằng, bình đẳng về quyền lợi và nghĩa vụ công dân; kết hợp chặt chẽ, hợp lý phát triển kinh tế với phát triển văn hoá, xã hội</a:t>
          </a:r>
          <a:endParaRPr lang="en-US" sz="2500" dirty="0"/>
        </a:p>
      </dgm:t>
    </dgm:pt>
    <dgm:pt modelId="{75447933-B100-4327-8237-9DCD8DD8ABEE}" type="parTrans" cxnId="{920B4A1F-BD11-4134-8CAF-E87664025714}">
      <dgm:prSet/>
      <dgm:spPr/>
      <dgm:t>
        <a:bodyPr/>
        <a:lstStyle/>
        <a:p>
          <a:endParaRPr lang="en-US"/>
        </a:p>
      </dgm:t>
    </dgm:pt>
    <dgm:pt modelId="{C81BD3A0-0D71-4735-A2F9-7C46D80B568A}" type="sibTrans" cxnId="{920B4A1F-BD11-4134-8CAF-E87664025714}">
      <dgm:prSet/>
      <dgm:spPr/>
      <dgm:t>
        <a:bodyPr/>
        <a:lstStyle/>
        <a:p>
          <a:endParaRPr lang="en-US"/>
        </a:p>
      </dgm:t>
    </dgm:pt>
    <dgm:pt modelId="{7F1FE8A9-378E-4120-91A1-A6CD960CAB91}">
      <dgm:prSet phldrT="[Text]" custT="1"/>
      <dgm:spPr>
        <a:solidFill>
          <a:schemeClr val="accent6">
            <a:lumMod val="75000"/>
          </a:schemeClr>
        </a:solidFill>
      </dgm:spPr>
      <dgm:t>
        <a:bodyPr/>
        <a:lstStyle/>
        <a:p>
          <a:r>
            <a:rPr lang="nl-NL" sz="2500" dirty="0"/>
            <a:t>Hoàn thiện hệ thống an sinh xã hội. Chú trọng cải thiện điều kiện sống, lao động và học tập của thanh niên, thiếu niên, giáo dục và bảo vệ trẻ em</a:t>
          </a:r>
          <a:endParaRPr lang="en-US" sz="2500" dirty="0"/>
        </a:p>
      </dgm:t>
    </dgm:pt>
    <dgm:pt modelId="{9E02DF1A-DA90-4DB4-BACD-AC06F88A4BEA}" type="parTrans" cxnId="{8A48AB05-64AE-4CC6-87AF-0B6AF18DE612}">
      <dgm:prSet/>
      <dgm:spPr/>
      <dgm:t>
        <a:bodyPr/>
        <a:lstStyle/>
        <a:p>
          <a:endParaRPr lang="en-US"/>
        </a:p>
      </dgm:t>
    </dgm:pt>
    <dgm:pt modelId="{F544494D-6448-493D-BC1A-921062E9326D}" type="sibTrans" cxnId="{8A48AB05-64AE-4CC6-87AF-0B6AF18DE612}">
      <dgm:prSet/>
      <dgm:spPr/>
      <dgm:t>
        <a:bodyPr/>
        <a:lstStyle/>
        <a:p>
          <a:endParaRPr lang="en-US"/>
        </a:p>
      </dgm:t>
    </dgm:pt>
    <dgm:pt modelId="{199F184F-9D48-4E3F-AFC0-8E3C46DDBFB4}" type="pres">
      <dgm:prSet presAssocID="{F6485949-04CE-438A-88F5-1AAC6915E9C8}" presName="linearFlow" presStyleCnt="0">
        <dgm:presLayoutVars>
          <dgm:dir/>
          <dgm:resizeHandles val="exact"/>
        </dgm:presLayoutVars>
      </dgm:prSet>
      <dgm:spPr/>
    </dgm:pt>
    <dgm:pt modelId="{3B10043A-0280-4F3F-99D2-A6D537E0AEBA}" type="pres">
      <dgm:prSet presAssocID="{7AA4EEE3-D204-463B-8101-1681C40C38C1}" presName="composite" presStyleCnt="0"/>
      <dgm:spPr/>
    </dgm:pt>
    <dgm:pt modelId="{F47FDA79-63C5-465E-A1E3-2E6A3CCF70F6}" type="pres">
      <dgm:prSet presAssocID="{7AA4EEE3-D204-463B-8101-1681C40C38C1}" presName="imgShp" presStyleLbl="fgImgPlace1" presStyleIdx="0" presStyleCnt="4" custLinFactX="-79176" custLinFactNeighborX="-100000" custLinFactNeighborY="-15519"/>
      <dgm:spPr/>
    </dgm:pt>
    <dgm:pt modelId="{25221EDE-CA94-49C2-A043-A1220646B30B}" type="pres">
      <dgm:prSet presAssocID="{7AA4EEE3-D204-463B-8101-1681C40C38C1}" presName="txShp" presStyleLbl="node1" presStyleIdx="0" presStyleCnt="4" custScaleX="137331">
        <dgm:presLayoutVars>
          <dgm:bulletEnabled val="1"/>
        </dgm:presLayoutVars>
      </dgm:prSet>
      <dgm:spPr/>
    </dgm:pt>
    <dgm:pt modelId="{86E5A541-6441-40AE-9A41-F303C41639C6}" type="pres">
      <dgm:prSet presAssocID="{1B7B5FD2-FBD7-45C2-9742-60564281D846}" presName="spacing" presStyleCnt="0"/>
      <dgm:spPr/>
    </dgm:pt>
    <dgm:pt modelId="{F066EA7A-84AA-4986-A565-C4E58897FDEE}" type="pres">
      <dgm:prSet presAssocID="{172E26B1-A01A-4323-A593-5EF362DAB98E}" presName="composite" presStyleCnt="0"/>
      <dgm:spPr/>
    </dgm:pt>
    <dgm:pt modelId="{432D9D56-D000-473C-A7C6-A97FC139575E}" type="pres">
      <dgm:prSet presAssocID="{172E26B1-A01A-4323-A593-5EF362DAB98E}" presName="imgShp" presStyleLbl="fgImgPlace1" presStyleIdx="1" presStyleCnt="4" custLinFactX="-79176" custLinFactNeighborX="-100000" custLinFactNeighborY="-15519"/>
      <dgm:spPr/>
    </dgm:pt>
    <dgm:pt modelId="{30417612-68A4-4B86-9276-7E0D498BBB13}" type="pres">
      <dgm:prSet presAssocID="{172E26B1-A01A-4323-A593-5EF362DAB98E}" presName="txShp" presStyleLbl="node1" presStyleIdx="1" presStyleCnt="4" custScaleX="137331">
        <dgm:presLayoutVars>
          <dgm:bulletEnabled val="1"/>
        </dgm:presLayoutVars>
      </dgm:prSet>
      <dgm:spPr/>
    </dgm:pt>
    <dgm:pt modelId="{312979B7-3910-4960-9491-8E70692CD4A6}" type="pres">
      <dgm:prSet presAssocID="{BA1547E5-12CA-441A-AD94-E89DB9F32856}" presName="spacing" presStyleCnt="0"/>
      <dgm:spPr/>
    </dgm:pt>
    <dgm:pt modelId="{02D3E557-3B70-4949-B2D4-CAF5A255C980}" type="pres">
      <dgm:prSet presAssocID="{BF5CF674-B7D2-40C8-B18A-FDFE8DBD4946}" presName="composite" presStyleCnt="0"/>
      <dgm:spPr/>
    </dgm:pt>
    <dgm:pt modelId="{03D16334-A20B-4675-86E5-B2C4C27B692A}" type="pres">
      <dgm:prSet presAssocID="{BF5CF674-B7D2-40C8-B18A-FDFE8DBD4946}" presName="imgShp" presStyleLbl="fgImgPlace1" presStyleIdx="2" presStyleCnt="4" custLinFactX="-79176" custLinFactNeighborX="-100000" custLinFactNeighborY="-15519"/>
      <dgm:spPr/>
    </dgm:pt>
    <dgm:pt modelId="{FC42F714-6263-4844-9C97-1B07EAC24DEB}" type="pres">
      <dgm:prSet presAssocID="{BF5CF674-B7D2-40C8-B18A-FDFE8DBD4946}" presName="txShp" presStyleLbl="node1" presStyleIdx="2" presStyleCnt="4" custScaleX="137331">
        <dgm:presLayoutVars>
          <dgm:bulletEnabled val="1"/>
        </dgm:presLayoutVars>
      </dgm:prSet>
      <dgm:spPr/>
    </dgm:pt>
    <dgm:pt modelId="{A77B94D1-476B-4E05-9214-D52E9C15CDC2}" type="pres">
      <dgm:prSet presAssocID="{C81BD3A0-0D71-4735-A2F9-7C46D80B568A}" presName="spacing" presStyleCnt="0"/>
      <dgm:spPr/>
    </dgm:pt>
    <dgm:pt modelId="{40F4A8DC-4BB8-4A24-84D9-6B3D138C6C60}" type="pres">
      <dgm:prSet presAssocID="{7F1FE8A9-378E-4120-91A1-A6CD960CAB91}" presName="composite" presStyleCnt="0"/>
      <dgm:spPr/>
    </dgm:pt>
    <dgm:pt modelId="{400C60FC-7582-44A8-B28A-70E9CDEC3C3B}" type="pres">
      <dgm:prSet presAssocID="{7F1FE8A9-378E-4120-91A1-A6CD960CAB91}" presName="imgShp" presStyleLbl="fgImgPlace1" presStyleIdx="3" presStyleCnt="4" custLinFactX="-79176" custLinFactNeighborX="-100000" custLinFactNeighborY="-15519"/>
      <dgm:spPr/>
    </dgm:pt>
    <dgm:pt modelId="{27048BD1-FDDD-4C28-A169-97F9D4138783}" type="pres">
      <dgm:prSet presAssocID="{7F1FE8A9-378E-4120-91A1-A6CD960CAB91}" presName="txShp" presStyleLbl="node1" presStyleIdx="3" presStyleCnt="4" custScaleX="137331">
        <dgm:presLayoutVars>
          <dgm:bulletEnabled val="1"/>
        </dgm:presLayoutVars>
      </dgm:prSet>
      <dgm:spPr/>
    </dgm:pt>
  </dgm:ptLst>
  <dgm:cxnLst>
    <dgm:cxn modelId="{8A48AB05-64AE-4CC6-87AF-0B6AF18DE612}" srcId="{F6485949-04CE-438A-88F5-1AAC6915E9C8}" destId="{7F1FE8A9-378E-4120-91A1-A6CD960CAB91}" srcOrd="3" destOrd="0" parTransId="{9E02DF1A-DA90-4DB4-BACD-AC06F88A4BEA}" sibTransId="{F544494D-6448-493D-BC1A-921062E9326D}"/>
    <dgm:cxn modelId="{98F08C14-23DB-4020-9B50-6B3510BE9006}" type="presOf" srcId="{F6485949-04CE-438A-88F5-1AAC6915E9C8}" destId="{199F184F-9D48-4E3F-AFC0-8E3C46DDBFB4}" srcOrd="0" destOrd="0" presId="urn:microsoft.com/office/officeart/2005/8/layout/vList3"/>
    <dgm:cxn modelId="{920B4A1F-BD11-4134-8CAF-E87664025714}" srcId="{F6485949-04CE-438A-88F5-1AAC6915E9C8}" destId="{BF5CF674-B7D2-40C8-B18A-FDFE8DBD4946}" srcOrd="2" destOrd="0" parTransId="{75447933-B100-4327-8237-9DCD8DD8ABEE}" sibTransId="{C81BD3A0-0D71-4735-A2F9-7C46D80B568A}"/>
    <dgm:cxn modelId="{87C98C4A-597B-4900-9A0B-8D3715F3190D}" srcId="{F6485949-04CE-438A-88F5-1AAC6915E9C8}" destId="{172E26B1-A01A-4323-A593-5EF362DAB98E}" srcOrd="1" destOrd="0" parTransId="{02D0DB81-75D7-41C2-8D6D-C5F364FB2999}" sibTransId="{BA1547E5-12CA-441A-AD94-E89DB9F32856}"/>
    <dgm:cxn modelId="{D6B82887-012E-4989-AF42-4CB742956846}" type="presOf" srcId="{172E26B1-A01A-4323-A593-5EF362DAB98E}" destId="{30417612-68A4-4B86-9276-7E0D498BBB13}" srcOrd="0" destOrd="0" presId="urn:microsoft.com/office/officeart/2005/8/layout/vList3"/>
    <dgm:cxn modelId="{9B1AE78D-E263-4A50-9EFC-CC3D0C8E4686}" type="presOf" srcId="{BF5CF674-B7D2-40C8-B18A-FDFE8DBD4946}" destId="{FC42F714-6263-4844-9C97-1B07EAC24DEB}" srcOrd="0" destOrd="0" presId="urn:microsoft.com/office/officeart/2005/8/layout/vList3"/>
    <dgm:cxn modelId="{47A5B59B-7D4B-476E-9A96-48AFD0982773}" type="presOf" srcId="{7AA4EEE3-D204-463B-8101-1681C40C38C1}" destId="{25221EDE-CA94-49C2-A043-A1220646B30B}" srcOrd="0" destOrd="0" presId="urn:microsoft.com/office/officeart/2005/8/layout/vList3"/>
    <dgm:cxn modelId="{801BAEEA-3A35-430D-9C3C-6B4C424E3194}" type="presOf" srcId="{7F1FE8A9-378E-4120-91A1-A6CD960CAB91}" destId="{27048BD1-FDDD-4C28-A169-97F9D4138783}" srcOrd="0" destOrd="0" presId="urn:microsoft.com/office/officeart/2005/8/layout/vList3"/>
    <dgm:cxn modelId="{977CE3FF-FAB7-4B1E-8198-3CE81409781C}" srcId="{F6485949-04CE-438A-88F5-1AAC6915E9C8}" destId="{7AA4EEE3-D204-463B-8101-1681C40C38C1}" srcOrd="0" destOrd="0" parTransId="{D8359565-6CB8-4E00-8646-0F067EF80D17}" sibTransId="{1B7B5FD2-FBD7-45C2-9742-60564281D846}"/>
    <dgm:cxn modelId="{3EA21B67-D66E-492E-97A6-761EB8351D1C}" type="presParOf" srcId="{199F184F-9D48-4E3F-AFC0-8E3C46DDBFB4}" destId="{3B10043A-0280-4F3F-99D2-A6D537E0AEBA}" srcOrd="0" destOrd="0" presId="urn:microsoft.com/office/officeart/2005/8/layout/vList3"/>
    <dgm:cxn modelId="{DC89CDAC-DD78-4A01-9CDE-145986E9E99C}" type="presParOf" srcId="{3B10043A-0280-4F3F-99D2-A6D537E0AEBA}" destId="{F47FDA79-63C5-465E-A1E3-2E6A3CCF70F6}" srcOrd="0" destOrd="0" presId="urn:microsoft.com/office/officeart/2005/8/layout/vList3"/>
    <dgm:cxn modelId="{B268CC21-F2ED-4F20-A267-E4BB84C56714}" type="presParOf" srcId="{3B10043A-0280-4F3F-99D2-A6D537E0AEBA}" destId="{25221EDE-CA94-49C2-A043-A1220646B30B}" srcOrd="1" destOrd="0" presId="urn:microsoft.com/office/officeart/2005/8/layout/vList3"/>
    <dgm:cxn modelId="{1AAEABDE-3BCF-4E2A-A29D-D11E2C235E89}" type="presParOf" srcId="{199F184F-9D48-4E3F-AFC0-8E3C46DDBFB4}" destId="{86E5A541-6441-40AE-9A41-F303C41639C6}" srcOrd="1" destOrd="0" presId="urn:microsoft.com/office/officeart/2005/8/layout/vList3"/>
    <dgm:cxn modelId="{F740964B-2C50-4909-B5BC-7FF58F495EE9}" type="presParOf" srcId="{199F184F-9D48-4E3F-AFC0-8E3C46DDBFB4}" destId="{F066EA7A-84AA-4986-A565-C4E58897FDEE}" srcOrd="2" destOrd="0" presId="urn:microsoft.com/office/officeart/2005/8/layout/vList3"/>
    <dgm:cxn modelId="{3DEB6545-6C67-40FA-BCB2-24045655AD52}" type="presParOf" srcId="{F066EA7A-84AA-4986-A565-C4E58897FDEE}" destId="{432D9D56-D000-473C-A7C6-A97FC139575E}" srcOrd="0" destOrd="0" presId="urn:microsoft.com/office/officeart/2005/8/layout/vList3"/>
    <dgm:cxn modelId="{8E021399-2BA2-4EFF-83D8-C62A252A2227}" type="presParOf" srcId="{F066EA7A-84AA-4986-A565-C4E58897FDEE}" destId="{30417612-68A4-4B86-9276-7E0D498BBB13}" srcOrd="1" destOrd="0" presId="urn:microsoft.com/office/officeart/2005/8/layout/vList3"/>
    <dgm:cxn modelId="{F79EA9A6-BC4A-4A3F-8971-C6445E22C7A4}" type="presParOf" srcId="{199F184F-9D48-4E3F-AFC0-8E3C46DDBFB4}" destId="{312979B7-3910-4960-9491-8E70692CD4A6}" srcOrd="3" destOrd="0" presId="urn:microsoft.com/office/officeart/2005/8/layout/vList3"/>
    <dgm:cxn modelId="{58FB4E68-0B25-40C8-BF00-C72285288F0A}" type="presParOf" srcId="{199F184F-9D48-4E3F-AFC0-8E3C46DDBFB4}" destId="{02D3E557-3B70-4949-B2D4-CAF5A255C980}" srcOrd="4" destOrd="0" presId="urn:microsoft.com/office/officeart/2005/8/layout/vList3"/>
    <dgm:cxn modelId="{4670CA9F-FB47-424F-91C8-146655340D82}" type="presParOf" srcId="{02D3E557-3B70-4949-B2D4-CAF5A255C980}" destId="{03D16334-A20B-4675-86E5-B2C4C27B692A}" srcOrd="0" destOrd="0" presId="urn:microsoft.com/office/officeart/2005/8/layout/vList3"/>
    <dgm:cxn modelId="{73302AE9-6142-4C7C-B4B6-0E8438CF2164}" type="presParOf" srcId="{02D3E557-3B70-4949-B2D4-CAF5A255C980}" destId="{FC42F714-6263-4844-9C97-1B07EAC24DEB}" srcOrd="1" destOrd="0" presId="urn:microsoft.com/office/officeart/2005/8/layout/vList3"/>
    <dgm:cxn modelId="{87B87299-FF9D-4BD5-B1A8-C2CAD621E211}" type="presParOf" srcId="{199F184F-9D48-4E3F-AFC0-8E3C46DDBFB4}" destId="{A77B94D1-476B-4E05-9214-D52E9C15CDC2}" srcOrd="5" destOrd="0" presId="urn:microsoft.com/office/officeart/2005/8/layout/vList3"/>
    <dgm:cxn modelId="{A45B5C32-D7DF-4A93-A49F-266CF36E9451}" type="presParOf" srcId="{199F184F-9D48-4E3F-AFC0-8E3C46DDBFB4}" destId="{40F4A8DC-4BB8-4A24-84D9-6B3D138C6C60}" srcOrd="6" destOrd="0" presId="urn:microsoft.com/office/officeart/2005/8/layout/vList3"/>
    <dgm:cxn modelId="{EB52F088-6DC4-4166-8593-CF69E0E14252}" type="presParOf" srcId="{40F4A8DC-4BB8-4A24-84D9-6B3D138C6C60}" destId="{400C60FC-7582-44A8-B28A-70E9CDEC3C3B}" srcOrd="0" destOrd="0" presId="urn:microsoft.com/office/officeart/2005/8/layout/vList3"/>
    <dgm:cxn modelId="{9B9CD1D3-7F96-44B5-A282-D217AD76F861}" type="presParOf" srcId="{40F4A8DC-4BB8-4A24-84D9-6B3D138C6C60}" destId="{27048BD1-FDDD-4C28-A169-97F9D4138783}"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06A3D90-5288-4FD1-8936-F19E467F38F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570A180-D845-4AEB-8683-D064627AFA45}">
      <dgm:prSet phldrT="[Text]" custT="1"/>
      <dgm:spPr>
        <a:solidFill>
          <a:schemeClr val="accent6">
            <a:lumMod val="75000"/>
          </a:schemeClr>
        </a:solidFill>
      </dgm:spPr>
      <dgm:t>
        <a:bodyPr/>
        <a:lstStyle/>
        <a:p>
          <a:r>
            <a:rPr lang="nl-NL" sz="2500" dirty="0"/>
            <a:t>Tăng cường quốc phòng, giữ vững an ninh quốc gia, trật tự, an toàn xã hội là nhiệm vụ trọng yếu, thường xuyên của Đảng, Nhà nước và toàn dân</a:t>
          </a:r>
          <a:endParaRPr lang="en-US" sz="2500" dirty="0"/>
        </a:p>
      </dgm:t>
    </dgm:pt>
    <dgm:pt modelId="{05FBBDAF-CFE1-445C-A958-BC4C055E6B00}" type="parTrans" cxnId="{A1813AD0-19C1-41AC-BEDB-9262147D29CE}">
      <dgm:prSet/>
      <dgm:spPr/>
      <dgm:t>
        <a:bodyPr/>
        <a:lstStyle/>
        <a:p>
          <a:endParaRPr lang="en-US"/>
        </a:p>
      </dgm:t>
    </dgm:pt>
    <dgm:pt modelId="{090A42B9-6319-4F23-A31E-F868B1A7FB9E}" type="sibTrans" cxnId="{A1813AD0-19C1-41AC-BEDB-9262147D29CE}">
      <dgm:prSet/>
      <dgm:spPr/>
      <dgm:t>
        <a:bodyPr/>
        <a:lstStyle/>
        <a:p>
          <a:endParaRPr lang="en-US"/>
        </a:p>
      </dgm:t>
    </dgm:pt>
    <dgm:pt modelId="{43C9E6D5-0C05-404A-BF85-338563EA55F4}">
      <dgm:prSet phldrT="[Text]" custT="1"/>
      <dgm:spPr>
        <a:solidFill>
          <a:schemeClr val="accent6">
            <a:lumMod val="75000"/>
          </a:schemeClr>
        </a:solidFill>
      </dgm:spPr>
      <dgm:t>
        <a:bodyPr/>
        <a:lstStyle/>
        <a:p>
          <a:r>
            <a:rPr lang="nl-NL" sz="2500" dirty="0"/>
            <a:t>Phát triển kinh tế-xã hội đi đôi với tăng cường sức mạnh quốc phòng-an ninh.</a:t>
          </a:r>
          <a:endParaRPr lang="en-US" sz="2500" dirty="0"/>
        </a:p>
      </dgm:t>
    </dgm:pt>
    <dgm:pt modelId="{E3A26834-7D93-4918-981D-21B46BA762CF}" type="parTrans" cxnId="{502DE3FB-7C7E-4F16-8316-94BA49468C83}">
      <dgm:prSet/>
      <dgm:spPr/>
      <dgm:t>
        <a:bodyPr/>
        <a:lstStyle/>
        <a:p>
          <a:endParaRPr lang="en-US"/>
        </a:p>
      </dgm:t>
    </dgm:pt>
    <dgm:pt modelId="{28EB0881-B044-46B0-937F-C88DDF9A177E}" type="sibTrans" cxnId="{502DE3FB-7C7E-4F16-8316-94BA49468C83}">
      <dgm:prSet/>
      <dgm:spPr/>
      <dgm:t>
        <a:bodyPr/>
        <a:lstStyle/>
        <a:p>
          <a:endParaRPr lang="en-US"/>
        </a:p>
      </dgm:t>
    </dgm:pt>
    <dgm:pt modelId="{E984E9D4-37BF-44FD-A211-38FD4E58EBB0}">
      <dgm:prSet phldrT="[Text]" custT="1"/>
      <dgm:spPr>
        <a:solidFill>
          <a:schemeClr val="accent6">
            <a:lumMod val="75000"/>
          </a:schemeClr>
        </a:solidFill>
      </dgm:spPr>
      <dgm:t>
        <a:bodyPr/>
        <a:lstStyle/>
        <a:p>
          <a:r>
            <a:rPr lang="nl-NL" sz="2500" dirty="0"/>
            <a:t>Xây dựng Quân đội nhân dân và Công an nhân dân cách mạng, chính quy, tinh nhuệ, từng bước hiện đại</a:t>
          </a:r>
          <a:endParaRPr lang="en-US" sz="2500" dirty="0"/>
        </a:p>
      </dgm:t>
    </dgm:pt>
    <dgm:pt modelId="{D9377773-7333-4D57-B15E-1BAE351C58DB}" type="parTrans" cxnId="{5E5DCF86-93AD-4311-B16B-3300E896E563}">
      <dgm:prSet/>
      <dgm:spPr/>
      <dgm:t>
        <a:bodyPr/>
        <a:lstStyle/>
        <a:p>
          <a:endParaRPr lang="en-US"/>
        </a:p>
      </dgm:t>
    </dgm:pt>
    <dgm:pt modelId="{FA1EFB5D-E306-4658-9051-BBCBE196508F}" type="sibTrans" cxnId="{5E5DCF86-93AD-4311-B16B-3300E896E563}">
      <dgm:prSet/>
      <dgm:spPr/>
      <dgm:t>
        <a:bodyPr/>
        <a:lstStyle/>
        <a:p>
          <a:endParaRPr lang="en-US"/>
        </a:p>
      </dgm:t>
    </dgm:pt>
    <dgm:pt modelId="{127589D6-DCE2-43E8-8FF2-C179B5E7ACDF}">
      <dgm:prSet phldrT="[Text]" custT="1"/>
      <dgm:spPr>
        <a:solidFill>
          <a:schemeClr val="accent6">
            <a:lumMod val="75000"/>
          </a:schemeClr>
        </a:solidFill>
      </dgm:spPr>
      <dgm:t>
        <a:bodyPr/>
        <a:lstStyle/>
        <a:p>
          <a:r>
            <a:rPr lang="nl-NL" sz="2500"/>
            <a:t>Tăng cường sự lãnh đạo tuyệt đối, trực tiếp về mọi mặt của Đảng, sự quản lý tập trung thống nhất của Nhà nước </a:t>
          </a:r>
          <a:endParaRPr lang="en-US" sz="2500" dirty="0"/>
        </a:p>
      </dgm:t>
    </dgm:pt>
    <dgm:pt modelId="{661889DB-B30A-4CD9-AC36-BDCCB1BEA5B5}" type="parTrans" cxnId="{FDD665EE-E10C-43E1-BBB0-3E118C454E79}">
      <dgm:prSet/>
      <dgm:spPr/>
      <dgm:t>
        <a:bodyPr/>
        <a:lstStyle/>
        <a:p>
          <a:endParaRPr lang="en-US"/>
        </a:p>
      </dgm:t>
    </dgm:pt>
    <dgm:pt modelId="{D716DB8C-E582-4D5F-8FB4-DE8EE9A79E76}" type="sibTrans" cxnId="{FDD665EE-E10C-43E1-BBB0-3E118C454E79}">
      <dgm:prSet/>
      <dgm:spPr/>
      <dgm:t>
        <a:bodyPr/>
        <a:lstStyle/>
        <a:p>
          <a:endParaRPr lang="en-US"/>
        </a:p>
      </dgm:t>
    </dgm:pt>
    <dgm:pt modelId="{45E6E661-8354-4950-AFD4-E8271A7A3EE4}" type="pres">
      <dgm:prSet presAssocID="{506A3D90-5288-4FD1-8936-F19E467F38F1}" presName="Name0" presStyleCnt="0">
        <dgm:presLayoutVars>
          <dgm:chMax val="7"/>
          <dgm:chPref val="7"/>
          <dgm:dir/>
        </dgm:presLayoutVars>
      </dgm:prSet>
      <dgm:spPr/>
    </dgm:pt>
    <dgm:pt modelId="{BD9BF87F-6855-4033-8641-561EAD807A8C}" type="pres">
      <dgm:prSet presAssocID="{506A3D90-5288-4FD1-8936-F19E467F38F1}" presName="Name1" presStyleCnt="0"/>
      <dgm:spPr/>
    </dgm:pt>
    <dgm:pt modelId="{E8BB41AE-BE34-48CB-B768-2625F1B20CC8}" type="pres">
      <dgm:prSet presAssocID="{506A3D90-5288-4FD1-8936-F19E467F38F1}" presName="cycle" presStyleCnt="0"/>
      <dgm:spPr/>
    </dgm:pt>
    <dgm:pt modelId="{B32A5C60-13D1-4609-BEAA-E2F2023C4241}" type="pres">
      <dgm:prSet presAssocID="{506A3D90-5288-4FD1-8936-F19E467F38F1}" presName="srcNode" presStyleLbl="node1" presStyleIdx="0" presStyleCnt="4"/>
      <dgm:spPr/>
    </dgm:pt>
    <dgm:pt modelId="{FCB88A18-3FCF-4A72-9C67-A490D2E04CF3}" type="pres">
      <dgm:prSet presAssocID="{506A3D90-5288-4FD1-8936-F19E467F38F1}" presName="conn" presStyleLbl="parChTrans1D2" presStyleIdx="0" presStyleCnt="1"/>
      <dgm:spPr/>
    </dgm:pt>
    <dgm:pt modelId="{CDC80651-0B23-44C4-98BC-42DD107725B9}" type="pres">
      <dgm:prSet presAssocID="{506A3D90-5288-4FD1-8936-F19E467F38F1}" presName="extraNode" presStyleLbl="node1" presStyleIdx="0" presStyleCnt="4"/>
      <dgm:spPr/>
    </dgm:pt>
    <dgm:pt modelId="{E7F79728-B3BD-489F-96A1-537A25886655}" type="pres">
      <dgm:prSet presAssocID="{506A3D90-5288-4FD1-8936-F19E467F38F1}" presName="dstNode" presStyleLbl="node1" presStyleIdx="0" presStyleCnt="4"/>
      <dgm:spPr/>
    </dgm:pt>
    <dgm:pt modelId="{D8AB7DE6-447E-4F5D-A058-604282B3AC38}" type="pres">
      <dgm:prSet presAssocID="{C570A180-D845-4AEB-8683-D064627AFA45}" presName="text_1" presStyleLbl="node1" presStyleIdx="0" presStyleCnt="4">
        <dgm:presLayoutVars>
          <dgm:bulletEnabled val="1"/>
        </dgm:presLayoutVars>
      </dgm:prSet>
      <dgm:spPr/>
    </dgm:pt>
    <dgm:pt modelId="{8EB315C0-566D-46F1-8208-6DAD5411D392}" type="pres">
      <dgm:prSet presAssocID="{C570A180-D845-4AEB-8683-D064627AFA45}" presName="accent_1" presStyleCnt="0"/>
      <dgm:spPr/>
    </dgm:pt>
    <dgm:pt modelId="{3CE5E71D-1FED-42EF-99C4-9835351B4EFC}" type="pres">
      <dgm:prSet presAssocID="{C570A180-D845-4AEB-8683-D064627AFA45}" presName="accentRepeatNode" presStyleLbl="solidFgAcc1" presStyleIdx="0" presStyleCnt="4"/>
      <dgm:spPr>
        <a:solidFill>
          <a:srgbClr val="FF0000"/>
        </a:solidFill>
      </dgm:spPr>
    </dgm:pt>
    <dgm:pt modelId="{DA5BD767-CD16-4B36-AD6F-B961DC780A59}" type="pres">
      <dgm:prSet presAssocID="{43C9E6D5-0C05-404A-BF85-338563EA55F4}" presName="text_2" presStyleLbl="node1" presStyleIdx="1" presStyleCnt="4">
        <dgm:presLayoutVars>
          <dgm:bulletEnabled val="1"/>
        </dgm:presLayoutVars>
      </dgm:prSet>
      <dgm:spPr/>
    </dgm:pt>
    <dgm:pt modelId="{E19DDA32-FEAE-408A-94CA-C2F9898294CF}" type="pres">
      <dgm:prSet presAssocID="{43C9E6D5-0C05-404A-BF85-338563EA55F4}" presName="accent_2" presStyleCnt="0"/>
      <dgm:spPr/>
    </dgm:pt>
    <dgm:pt modelId="{8F75DD9A-39BA-4056-86B9-1F64680AEE63}" type="pres">
      <dgm:prSet presAssocID="{43C9E6D5-0C05-404A-BF85-338563EA55F4}" presName="accentRepeatNode" presStyleLbl="solidFgAcc1" presStyleIdx="1" presStyleCnt="4"/>
      <dgm:spPr>
        <a:solidFill>
          <a:srgbClr val="7030A0"/>
        </a:solidFill>
      </dgm:spPr>
    </dgm:pt>
    <dgm:pt modelId="{B0A3BE70-4A2A-4EEB-8F2D-6EF501D8D42E}" type="pres">
      <dgm:prSet presAssocID="{E984E9D4-37BF-44FD-A211-38FD4E58EBB0}" presName="text_3" presStyleLbl="node1" presStyleIdx="2" presStyleCnt="4">
        <dgm:presLayoutVars>
          <dgm:bulletEnabled val="1"/>
        </dgm:presLayoutVars>
      </dgm:prSet>
      <dgm:spPr/>
    </dgm:pt>
    <dgm:pt modelId="{909A21DC-60AA-4657-9DEA-E3AC223A3C79}" type="pres">
      <dgm:prSet presAssocID="{E984E9D4-37BF-44FD-A211-38FD4E58EBB0}" presName="accent_3" presStyleCnt="0"/>
      <dgm:spPr/>
    </dgm:pt>
    <dgm:pt modelId="{47E4AC91-DF54-46FD-83FF-1202D9D8CC4F}" type="pres">
      <dgm:prSet presAssocID="{E984E9D4-37BF-44FD-A211-38FD4E58EBB0}" presName="accentRepeatNode" presStyleLbl="solidFgAcc1" presStyleIdx="2" presStyleCnt="4"/>
      <dgm:spPr>
        <a:solidFill>
          <a:srgbClr val="FFC000"/>
        </a:solidFill>
      </dgm:spPr>
    </dgm:pt>
    <dgm:pt modelId="{56C535FF-89C5-40EB-9020-241CA60E9B13}" type="pres">
      <dgm:prSet presAssocID="{127589D6-DCE2-43E8-8FF2-C179B5E7ACDF}" presName="text_4" presStyleLbl="node1" presStyleIdx="3" presStyleCnt="4">
        <dgm:presLayoutVars>
          <dgm:bulletEnabled val="1"/>
        </dgm:presLayoutVars>
      </dgm:prSet>
      <dgm:spPr/>
    </dgm:pt>
    <dgm:pt modelId="{275FB481-6B77-435D-A5AE-CF20103E3DC1}" type="pres">
      <dgm:prSet presAssocID="{127589D6-DCE2-43E8-8FF2-C179B5E7ACDF}" presName="accent_4" presStyleCnt="0"/>
      <dgm:spPr/>
    </dgm:pt>
    <dgm:pt modelId="{E566B57D-205B-49FF-BAA3-698039FD42EA}" type="pres">
      <dgm:prSet presAssocID="{127589D6-DCE2-43E8-8FF2-C179B5E7ACDF}" presName="accentRepeatNode" presStyleLbl="solidFgAcc1" presStyleIdx="3" presStyleCnt="4"/>
      <dgm:spPr/>
    </dgm:pt>
  </dgm:ptLst>
  <dgm:cxnLst>
    <dgm:cxn modelId="{8C116B03-06B4-4343-9687-5241E42731B7}" type="presOf" srcId="{E984E9D4-37BF-44FD-A211-38FD4E58EBB0}" destId="{B0A3BE70-4A2A-4EEB-8F2D-6EF501D8D42E}" srcOrd="0" destOrd="0" presId="urn:microsoft.com/office/officeart/2008/layout/VerticalCurvedList"/>
    <dgm:cxn modelId="{A37F1531-8AC1-4202-8208-FFB52312F155}" type="presOf" srcId="{506A3D90-5288-4FD1-8936-F19E467F38F1}" destId="{45E6E661-8354-4950-AFD4-E8271A7A3EE4}" srcOrd="0" destOrd="0" presId="urn:microsoft.com/office/officeart/2008/layout/VerticalCurvedList"/>
    <dgm:cxn modelId="{9EA45950-41F4-4C23-838D-C5B9AE8D6C28}" type="presOf" srcId="{43C9E6D5-0C05-404A-BF85-338563EA55F4}" destId="{DA5BD767-CD16-4B36-AD6F-B961DC780A59}" srcOrd="0" destOrd="0" presId="urn:microsoft.com/office/officeart/2008/layout/VerticalCurvedList"/>
    <dgm:cxn modelId="{7F4DBA73-F7C7-42E1-A08B-A64FC8F323AB}" type="presOf" srcId="{127589D6-DCE2-43E8-8FF2-C179B5E7ACDF}" destId="{56C535FF-89C5-40EB-9020-241CA60E9B13}" srcOrd="0" destOrd="0" presId="urn:microsoft.com/office/officeart/2008/layout/VerticalCurvedList"/>
    <dgm:cxn modelId="{5E5DCF86-93AD-4311-B16B-3300E896E563}" srcId="{506A3D90-5288-4FD1-8936-F19E467F38F1}" destId="{E984E9D4-37BF-44FD-A211-38FD4E58EBB0}" srcOrd="2" destOrd="0" parTransId="{D9377773-7333-4D57-B15E-1BAE351C58DB}" sibTransId="{FA1EFB5D-E306-4658-9051-BBCBE196508F}"/>
    <dgm:cxn modelId="{2CE4FABC-B68D-4C8E-8D73-A189FB770287}" type="presOf" srcId="{090A42B9-6319-4F23-A31E-F868B1A7FB9E}" destId="{FCB88A18-3FCF-4A72-9C67-A490D2E04CF3}" srcOrd="0" destOrd="0" presId="urn:microsoft.com/office/officeart/2008/layout/VerticalCurvedList"/>
    <dgm:cxn modelId="{A1813AD0-19C1-41AC-BEDB-9262147D29CE}" srcId="{506A3D90-5288-4FD1-8936-F19E467F38F1}" destId="{C570A180-D845-4AEB-8683-D064627AFA45}" srcOrd="0" destOrd="0" parTransId="{05FBBDAF-CFE1-445C-A958-BC4C055E6B00}" sibTransId="{090A42B9-6319-4F23-A31E-F868B1A7FB9E}"/>
    <dgm:cxn modelId="{18EFCDDF-65B9-4BCA-AD8B-C66A149C4ED5}" type="presOf" srcId="{C570A180-D845-4AEB-8683-D064627AFA45}" destId="{D8AB7DE6-447E-4F5D-A058-604282B3AC38}" srcOrd="0" destOrd="0" presId="urn:microsoft.com/office/officeart/2008/layout/VerticalCurvedList"/>
    <dgm:cxn modelId="{FDD665EE-E10C-43E1-BBB0-3E118C454E79}" srcId="{506A3D90-5288-4FD1-8936-F19E467F38F1}" destId="{127589D6-DCE2-43E8-8FF2-C179B5E7ACDF}" srcOrd="3" destOrd="0" parTransId="{661889DB-B30A-4CD9-AC36-BDCCB1BEA5B5}" sibTransId="{D716DB8C-E582-4D5F-8FB4-DE8EE9A79E76}"/>
    <dgm:cxn modelId="{502DE3FB-7C7E-4F16-8316-94BA49468C83}" srcId="{506A3D90-5288-4FD1-8936-F19E467F38F1}" destId="{43C9E6D5-0C05-404A-BF85-338563EA55F4}" srcOrd="1" destOrd="0" parTransId="{E3A26834-7D93-4918-981D-21B46BA762CF}" sibTransId="{28EB0881-B044-46B0-937F-C88DDF9A177E}"/>
    <dgm:cxn modelId="{1B68F904-1A1C-4AA3-9930-064648479393}" type="presParOf" srcId="{45E6E661-8354-4950-AFD4-E8271A7A3EE4}" destId="{BD9BF87F-6855-4033-8641-561EAD807A8C}" srcOrd="0" destOrd="0" presId="urn:microsoft.com/office/officeart/2008/layout/VerticalCurvedList"/>
    <dgm:cxn modelId="{573DC728-85B3-4871-8BB2-47BE32A36E70}" type="presParOf" srcId="{BD9BF87F-6855-4033-8641-561EAD807A8C}" destId="{E8BB41AE-BE34-48CB-B768-2625F1B20CC8}" srcOrd="0" destOrd="0" presId="urn:microsoft.com/office/officeart/2008/layout/VerticalCurvedList"/>
    <dgm:cxn modelId="{6DE70F46-E1D1-49C6-B9AC-B5ACB60627AF}" type="presParOf" srcId="{E8BB41AE-BE34-48CB-B768-2625F1B20CC8}" destId="{B32A5C60-13D1-4609-BEAA-E2F2023C4241}" srcOrd="0" destOrd="0" presId="urn:microsoft.com/office/officeart/2008/layout/VerticalCurvedList"/>
    <dgm:cxn modelId="{6BDFC67D-C715-4C4F-AB04-AFA36493AB71}" type="presParOf" srcId="{E8BB41AE-BE34-48CB-B768-2625F1B20CC8}" destId="{FCB88A18-3FCF-4A72-9C67-A490D2E04CF3}" srcOrd="1" destOrd="0" presId="urn:microsoft.com/office/officeart/2008/layout/VerticalCurvedList"/>
    <dgm:cxn modelId="{EC30BBAC-7EDF-4B97-9156-78A0907AEF44}" type="presParOf" srcId="{E8BB41AE-BE34-48CB-B768-2625F1B20CC8}" destId="{CDC80651-0B23-44C4-98BC-42DD107725B9}" srcOrd="2" destOrd="0" presId="urn:microsoft.com/office/officeart/2008/layout/VerticalCurvedList"/>
    <dgm:cxn modelId="{FA43ACD1-7728-4E86-BF86-3BDE581C6E7E}" type="presParOf" srcId="{E8BB41AE-BE34-48CB-B768-2625F1B20CC8}" destId="{E7F79728-B3BD-489F-96A1-537A25886655}" srcOrd="3" destOrd="0" presId="urn:microsoft.com/office/officeart/2008/layout/VerticalCurvedList"/>
    <dgm:cxn modelId="{37774627-91AB-4058-ADDA-E26A5DC83D56}" type="presParOf" srcId="{BD9BF87F-6855-4033-8641-561EAD807A8C}" destId="{D8AB7DE6-447E-4F5D-A058-604282B3AC38}" srcOrd="1" destOrd="0" presId="urn:microsoft.com/office/officeart/2008/layout/VerticalCurvedList"/>
    <dgm:cxn modelId="{3B146992-9920-41DA-A7CA-A35DB13FDFB4}" type="presParOf" srcId="{BD9BF87F-6855-4033-8641-561EAD807A8C}" destId="{8EB315C0-566D-46F1-8208-6DAD5411D392}" srcOrd="2" destOrd="0" presId="urn:microsoft.com/office/officeart/2008/layout/VerticalCurvedList"/>
    <dgm:cxn modelId="{2AF60EF0-2787-4350-B219-68C1597D6C6C}" type="presParOf" srcId="{8EB315C0-566D-46F1-8208-6DAD5411D392}" destId="{3CE5E71D-1FED-42EF-99C4-9835351B4EFC}" srcOrd="0" destOrd="0" presId="urn:microsoft.com/office/officeart/2008/layout/VerticalCurvedList"/>
    <dgm:cxn modelId="{9CC3138F-E695-48AF-83F7-C3B0B721938F}" type="presParOf" srcId="{BD9BF87F-6855-4033-8641-561EAD807A8C}" destId="{DA5BD767-CD16-4B36-AD6F-B961DC780A59}" srcOrd="3" destOrd="0" presId="urn:microsoft.com/office/officeart/2008/layout/VerticalCurvedList"/>
    <dgm:cxn modelId="{3EC70948-E3A4-4953-90A1-E99BC89CF30E}" type="presParOf" srcId="{BD9BF87F-6855-4033-8641-561EAD807A8C}" destId="{E19DDA32-FEAE-408A-94CA-C2F9898294CF}" srcOrd="4" destOrd="0" presId="urn:microsoft.com/office/officeart/2008/layout/VerticalCurvedList"/>
    <dgm:cxn modelId="{8E8DB05A-C322-4D9A-94C2-3425AAD3DFAB}" type="presParOf" srcId="{E19DDA32-FEAE-408A-94CA-C2F9898294CF}" destId="{8F75DD9A-39BA-4056-86B9-1F64680AEE63}" srcOrd="0" destOrd="0" presId="urn:microsoft.com/office/officeart/2008/layout/VerticalCurvedList"/>
    <dgm:cxn modelId="{9BDEB5BC-ABC3-4636-90A6-8F74470D7F24}" type="presParOf" srcId="{BD9BF87F-6855-4033-8641-561EAD807A8C}" destId="{B0A3BE70-4A2A-4EEB-8F2D-6EF501D8D42E}" srcOrd="5" destOrd="0" presId="urn:microsoft.com/office/officeart/2008/layout/VerticalCurvedList"/>
    <dgm:cxn modelId="{E00FC571-701F-4B58-848D-BD6C99F3528D}" type="presParOf" srcId="{BD9BF87F-6855-4033-8641-561EAD807A8C}" destId="{909A21DC-60AA-4657-9DEA-E3AC223A3C79}" srcOrd="6" destOrd="0" presId="urn:microsoft.com/office/officeart/2008/layout/VerticalCurvedList"/>
    <dgm:cxn modelId="{5658DD34-1204-4CC3-B703-371308C78196}" type="presParOf" srcId="{909A21DC-60AA-4657-9DEA-E3AC223A3C79}" destId="{47E4AC91-DF54-46FD-83FF-1202D9D8CC4F}" srcOrd="0" destOrd="0" presId="urn:microsoft.com/office/officeart/2008/layout/VerticalCurvedList"/>
    <dgm:cxn modelId="{0B7A75CC-99F0-4A6C-A56C-61C7709CA454}" type="presParOf" srcId="{BD9BF87F-6855-4033-8641-561EAD807A8C}" destId="{56C535FF-89C5-40EB-9020-241CA60E9B13}" srcOrd="7" destOrd="0" presId="urn:microsoft.com/office/officeart/2008/layout/VerticalCurvedList"/>
    <dgm:cxn modelId="{D7B762E7-7E2B-42C9-9B14-24402447809D}" type="presParOf" srcId="{BD9BF87F-6855-4033-8641-561EAD807A8C}" destId="{275FB481-6B77-435D-A5AE-CF20103E3DC1}" srcOrd="8" destOrd="0" presId="urn:microsoft.com/office/officeart/2008/layout/VerticalCurvedList"/>
    <dgm:cxn modelId="{4FB53025-590D-4C92-B73D-47814650EA1C}" type="presParOf" srcId="{275FB481-6B77-435D-A5AE-CF20103E3DC1}" destId="{E566B57D-205B-49FF-BAA3-698039FD42E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06CD20B-A15F-4496-A905-F660029B1B21}" type="doc">
      <dgm:prSet loTypeId="urn:microsoft.com/office/officeart/2005/8/layout/vList3" loCatId="list" qsTypeId="urn:microsoft.com/office/officeart/2005/8/quickstyle/simple5" qsCatId="simple" csTypeId="urn:microsoft.com/office/officeart/2005/8/colors/accent1_2" csCatId="accent1" phldr="1"/>
      <dgm:spPr/>
      <dgm:t>
        <a:bodyPr/>
        <a:lstStyle/>
        <a:p>
          <a:endParaRPr lang="en-US"/>
        </a:p>
      </dgm:t>
    </dgm:pt>
    <dgm:pt modelId="{3E6EAC8E-A279-417F-A4CF-9572B857E096}">
      <dgm:prSet phldrT="[Text]"/>
      <dgm:spPr>
        <a:solidFill>
          <a:schemeClr val="accent4">
            <a:lumMod val="50000"/>
          </a:schemeClr>
        </a:solidFill>
      </dgm:spPr>
      <dgm:t>
        <a:bodyPr/>
        <a:lstStyle/>
        <a:p>
          <a:r>
            <a:rPr lang="nl-NL" dirty="0"/>
            <a:t>Thực hiện nhất quán đường lối đối ngoại độc lập, tự chủ, hoà bình, hợp tác và phát triển; đa phương hoá, đa dạng hoá quan hệ, chủ động và tích cực hội nhập quốc tế</a:t>
          </a:r>
          <a:endParaRPr lang="en-US" dirty="0"/>
        </a:p>
      </dgm:t>
    </dgm:pt>
    <dgm:pt modelId="{0A6063F6-5083-43B2-9D32-8D5893628ED0}" type="parTrans" cxnId="{2A0903F6-C2D5-48D2-9C84-4495FFEE6290}">
      <dgm:prSet/>
      <dgm:spPr/>
      <dgm:t>
        <a:bodyPr/>
        <a:lstStyle/>
        <a:p>
          <a:endParaRPr lang="en-US"/>
        </a:p>
      </dgm:t>
    </dgm:pt>
    <dgm:pt modelId="{50603690-51EF-4880-8898-6699E34A135D}" type="sibTrans" cxnId="{2A0903F6-C2D5-48D2-9C84-4495FFEE6290}">
      <dgm:prSet/>
      <dgm:spPr/>
      <dgm:t>
        <a:bodyPr/>
        <a:lstStyle/>
        <a:p>
          <a:endParaRPr lang="en-US"/>
        </a:p>
      </dgm:t>
    </dgm:pt>
    <dgm:pt modelId="{10335E48-D80D-4D2E-88A1-6A5BC95179C6}">
      <dgm:prSet phldrT="[Text]"/>
      <dgm:spPr>
        <a:solidFill>
          <a:srgbClr val="0070C0"/>
        </a:solidFill>
      </dgm:spPr>
      <dgm:t>
        <a:bodyPr/>
        <a:lstStyle/>
        <a:p>
          <a:r>
            <a:rPr lang="nl-NL" dirty="0"/>
            <a:t>Hợp tác bình đẳng, cùng có lợi với tất cả các nước trên cơ sở những nguyên tắc cơ bản của Hiến chương Liên hợp quốc và luật pháp quốc tế</a:t>
          </a:r>
          <a:endParaRPr lang="en-US" dirty="0"/>
        </a:p>
      </dgm:t>
    </dgm:pt>
    <dgm:pt modelId="{84781F57-846C-4AC1-A2E8-3B05BBB7F2FF}" type="parTrans" cxnId="{A5CC7683-085C-42F7-842F-AB768BC0ECE0}">
      <dgm:prSet/>
      <dgm:spPr/>
      <dgm:t>
        <a:bodyPr/>
        <a:lstStyle/>
        <a:p>
          <a:endParaRPr lang="en-US"/>
        </a:p>
      </dgm:t>
    </dgm:pt>
    <dgm:pt modelId="{52B1A483-FF2C-442C-B2E4-E5D556F70359}" type="sibTrans" cxnId="{A5CC7683-085C-42F7-842F-AB768BC0ECE0}">
      <dgm:prSet/>
      <dgm:spPr/>
      <dgm:t>
        <a:bodyPr/>
        <a:lstStyle/>
        <a:p>
          <a:endParaRPr lang="en-US"/>
        </a:p>
      </dgm:t>
    </dgm:pt>
    <dgm:pt modelId="{3639AC16-D86F-4D7F-BF85-2BDD751E6463}" type="pres">
      <dgm:prSet presAssocID="{106CD20B-A15F-4496-A905-F660029B1B21}" presName="linearFlow" presStyleCnt="0">
        <dgm:presLayoutVars>
          <dgm:dir/>
          <dgm:resizeHandles val="exact"/>
        </dgm:presLayoutVars>
      </dgm:prSet>
      <dgm:spPr/>
    </dgm:pt>
    <dgm:pt modelId="{B9F728E3-65ED-415C-92C3-0B860010C84A}" type="pres">
      <dgm:prSet presAssocID="{3E6EAC8E-A279-417F-A4CF-9572B857E096}" presName="composite" presStyleCnt="0"/>
      <dgm:spPr/>
    </dgm:pt>
    <dgm:pt modelId="{7BAB008D-B6D3-4608-B908-732EB3C66CEF}" type="pres">
      <dgm:prSet presAssocID="{3E6EAC8E-A279-417F-A4CF-9572B857E096}" presName="imgShp" presStyleLbl="fgImgPlace1" presStyleIdx="0" presStyleCnt="2" custLinFactNeighborX="-51587" custLinFactNeighborY="-1715"/>
      <dgm:spPr>
        <a:blipFill rotWithShape="1">
          <a:blip xmlns:r="http://schemas.openxmlformats.org/officeDocument/2006/relationships" r:embed="rId1"/>
          <a:srcRect/>
          <a:stretch>
            <a:fillRect l="-16000" r="-16000"/>
          </a:stretch>
        </a:blipFill>
      </dgm:spPr>
    </dgm:pt>
    <dgm:pt modelId="{AF8D3E98-7666-464A-B480-66692A5DA7E4}" type="pres">
      <dgm:prSet presAssocID="{3E6EAC8E-A279-417F-A4CF-9572B857E096}" presName="txShp" presStyleLbl="node1" presStyleIdx="0" presStyleCnt="2" custScaleX="130733">
        <dgm:presLayoutVars>
          <dgm:bulletEnabled val="1"/>
        </dgm:presLayoutVars>
      </dgm:prSet>
      <dgm:spPr/>
    </dgm:pt>
    <dgm:pt modelId="{23787843-BD48-459C-9760-C57642F13911}" type="pres">
      <dgm:prSet presAssocID="{50603690-51EF-4880-8898-6699E34A135D}" presName="spacing" presStyleCnt="0"/>
      <dgm:spPr/>
    </dgm:pt>
    <dgm:pt modelId="{A565220D-D03C-45D1-9209-A34C696CD538}" type="pres">
      <dgm:prSet presAssocID="{10335E48-D80D-4D2E-88A1-6A5BC95179C6}" presName="composite" presStyleCnt="0"/>
      <dgm:spPr/>
    </dgm:pt>
    <dgm:pt modelId="{7BCFE6A5-E8FC-48E0-9890-7EAAD728A24F}" type="pres">
      <dgm:prSet presAssocID="{10335E48-D80D-4D2E-88A1-6A5BC95179C6}" presName="imgShp" presStyleLbl="fgImgPlace1" presStyleIdx="1" presStyleCnt="2" custLinFactNeighborX="-51587" custLinFactNeighborY="-1715"/>
      <dgm:spPr>
        <a:blipFill rotWithShape="1">
          <a:blip xmlns:r="http://schemas.openxmlformats.org/officeDocument/2006/relationships" r:embed="rId2"/>
          <a:srcRect/>
          <a:stretch>
            <a:fillRect l="-8000" r="-8000"/>
          </a:stretch>
        </a:blipFill>
      </dgm:spPr>
    </dgm:pt>
    <dgm:pt modelId="{0A1FE9A2-ADF7-4298-A030-6C69456D66B3}" type="pres">
      <dgm:prSet presAssocID="{10335E48-D80D-4D2E-88A1-6A5BC95179C6}" presName="txShp" presStyleLbl="node1" presStyleIdx="1" presStyleCnt="2" custScaleX="130733">
        <dgm:presLayoutVars>
          <dgm:bulletEnabled val="1"/>
        </dgm:presLayoutVars>
      </dgm:prSet>
      <dgm:spPr/>
    </dgm:pt>
  </dgm:ptLst>
  <dgm:cxnLst>
    <dgm:cxn modelId="{597D266E-8CF3-427E-99D8-6AFB94AD6473}" type="presOf" srcId="{10335E48-D80D-4D2E-88A1-6A5BC95179C6}" destId="{0A1FE9A2-ADF7-4298-A030-6C69456D66B3}" srcOrd="0" destOrd="0" presId="urn:microsoft.com/office/officeart/2005/8/layout/vList3"/>
    <dgm:cxn modelId="{A5CC7683-085C-42F7-842F-AB768BC0ECE0}" srcId="{106CD20B-A15F-4496-A905-F660029B1B21}" destId="{10335E48-D80D-4D2E-88A1-6A5BC95179C6}" srcOrd="1" destOrd="0" parTransId="{84781F57-846C-4AC1-A2E8-3B05BBB7F2FF}" sibTransId="{52B1A483-FF2C-442C-B2E4-E5D556F70359}"/>
    <dgm:cxn modelId="{71F55D94-7198-432F-890C-98C21B39FF1E}" type="presOf" srcId="{3E6EAC8E-A279-417F-A4CF-9572B857E096}" destId="{AF8D3E98-7666-464A-B480-66692A5DA7E4}" srcOrd="0" destOrd="0" presId="urn:microsoft.com/office/officeart/2005/8/layout/vList3"/>
    <dgm:cxn modelId="{338FD2CC-1FF4-4DAA-9730-55543BDA0E53}" type="presOf" srcId="{106CD20B-A15F-4496-A905-F660029B1B21}" destId="{3639AC16-D86F-4D7F-BF85-2BDD751E6463}" srcOrd="0" destOrd="0" presId="urn:microsoft.com/office/officeart/2005/8/layout/vList3"/>
    <dgm:cxn modelId="{2A0903F6-C2D5-48D2-9C84-4495FFEE6290}" srcId="{106CD20B-A15F-4496-A905-F660029B1B21}" destId="{3E6EAC8E-A279-417F-A4CF-9572B857E096}" srcOrd="0" destOrd="0" parTransId="{0A6063F6-5083-43B2-9D32-8D5893628ED0}" sibTransId="{50603690-51EF-4880-8898-6699E34A135D}"/>
    <dgm:cxn modelId="{48237B72-13D4-4375-86DE-2CB76A592551}" type="presParOf" srcId="{3639AC16-D86F-4D7F-BF85-2BDD751E6463}" destId="{B9F728E3-65ED-415C-92C3-0B860010C84A}" srcOrd="0" destOrd="0" presId="urn:microsoft.com/office/officeart/2005/8/layout/vList3"/>
    <dgm:cxn modelId="{5BF2B218-A168-404D-89FF-24DABE931F76}" type="presParOf" srcId="{B9F728E3-65ED-415C-92C3-0B860010C84A}" destId="{7BAB008D-B6D3-4608-B908-732EB3C66CEF}" srcOrd="0" destOrd="0" presId="urn:microsoft.com/office/officeart/2005/8/layout/vList3"/>
    <dgm:cxn modelId="{D4D5F326-3158-4AB9-AEBD-21DF46FFD364}" type="presParOf" srcId="{B9F728E3-65ED-415C-92C3-0B860010C84A}" destId="{AF8D3E98-7666-464A-B480-66692A5DA7E4}" srcOrd="1" destOrd="0" presId="urn:microsoft.com/office/officeart/2005/8/layout/vList3"/>
    <dgm:cxn modelId="{2D155DFF-4F14-429C-B37F-93C173EA4F81}" type="presParOf" srcId="{3639AC16-D86F-4D7F-BF85-2BDD751E6463}" destId="{23787843-BD48-459C-9760-C57642F13911}" srcOrd="1" destOrd="0" presId="urn:microsoft.com/office/officeart/2005/8/layout/vList3"/>
    <dgm:cxn modelId="{0AB665F9-B4E3-4554-AB25-4B5B87202A77}" type="presParOf" srcId="{3639AC16-D86F-4D7F-BF85-2BDD751E6463}" destId="{A565220D-D03C-45D1-9209-A34C696CD538}" srcOrd="2" destOrd="0" presId="urn:microsoft.com/office/officeart/2005/8/layout/vList3"/>
    <dgm:cxn modelId="{A8165893-5BD6-4AC5-A312-A52A98B4FFA8}" type="presParOf" srcId="{A565220D-D03C-45D1-9209-A34C696CD538}" destId="{7BCFE6A5-E8FC-48E0-9890-7EAAD728A24F}" srcOrd="0" destOrd="0" presId="urn:microsoft.com/office/officeart/2005/8/layout/vList3"/>
    <dgm:cxn modelId="{72AEC0E0-3B76-4081-A9E4-02D25E104E04}" type="presParOf" srcId="{A565220D-D03C-45D1-9209-A34C696CD538}" destId="{0A1FE9A2-ADF7-4298-A030-6C69456D66B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06CD20B-A15F-4496-A905-F660029B1B21}" type="doc">
      <dgm:prSet loTypeId="urn:microsoft.com/office/officeart/2005/8/layout/vList3" loCatId="list" qsTypeId="urn:microsoft.com/office/officeart/2005/8/quickstyle/simple5" qsCatId="simple" csTypeId="urn:microsoft.com/office/officeart/2005/8/colors/accent1_2" csCatId="accent1" phldr="1"/>
      <dgm:spPr/>
      <dgm:t>
        <a:bodyPr/>
        <a:lstStyle/>
        <a:p>
          <a:endParaRPr lang="en-US"/>
        </a:p>
      </dgm:t>
    </dgm:pt>
    <dgm:pt modelId="{A2B46494-CC2F-47AA-AD22-854C9B622767}">
      <dgm:prSet/>
      <dgm:spPr>
        <a:solidFill>
          <a:srgbClr val="7030A0"/>
        </a:solidFill>
      </dgm:spPr>
      <dgm:t>
        <a:bodyPr/>
        <a:lstStyle/>
        <a:p>
          <a:r>
            <a:rPr lang="nl-NL" dirty="0"/>
            <a:t>Xây dựng và từng bước hoàn thiện nền dân chủ xã hội chủ nghĩa, bảo đảm dân chủ được thực hiện trong thực tế cuộc sống ở mỗi cấp, trên tất cả các lĩnh vực</a:t>
          </a:r>
          <a:endParaRPr lang="en-US" dirty="0"/>
        </a:p>
      </dgm:t>
    </dgm:pt>
    <dgm:pt modelId="{CF20C7D1-DE4F-49B7-829D-CC4A29A43677}" type="parTrans" cxnId="{96246D79-0A04-4ED0-AAD5-79AB3F8AFF80}">
      <dgm:prSet/>
      <dgm:spPr/>
      <dgm:t>
        <a:bodyPr/>
        <a:lstStyle/>
        <a:p>
          <a:endParaRPr lang="en-US"/>
        </a:p>
      </dgm:t>
    </dgm:pt>
    <dgm:pt modelId="{0DBFD885-542E-46F7-BF2F-873B7CCB23B6}" type="sibTrans" cxnId="{96246D79-0A04-4ED0-AAD5-79AB3F8AFF80}">
      <dgm:prSet/>
      <dgm:spPr/>
      <dgm:t>
        <a:bodyPr/>
        <a:lstStyle/>
        <a:p>
          <a:endParaRPr lang="en-US"/>
        </a:p>
      </dgm:t>
    </dgm:pt>
    <dgm:pt modelId="{7B561C1E-96A3-44E0-954F-8F0C6583CA77}">
      <dgm:prSet/>
      <dgm:spPr>
        <a:solidFill>
          <a:srgbClr val="00B050"/>
        </a:solidFill>
      </dgm:spPr>
      <dgm:t>
        <a:bodyPr/>
        <a:lstStyle/>
        <a:p>
          <a:r>
            <a:rPr lang="nl-NL" dirty="0"/>
            <a:t>Đại đoàn kết toàn dân tộc trên nền tảng liên minh giai cấp công nhân với giai cấp nông dân và đội ngũ trí thức dưới sự lãnh đạo của Đảng </a:t>
          </a:r>
          <a:endParaRPr lang="en-US" dirty="0"/>
        </a:p>
      </dgm:t>
    </dgm:pt>
    <dgm:pt modelId="{91F93AA9-A1DE-43B4-B8C9-92E4DA565FCD}" type="parTrans" cxnId="{24729CB3-53DD-4A0A-9C70-216889B44A88}">
      <dgm:prSet/>
      <dgm:spPr/>
      <dgm:t>
        <a:bodyPr/>
        <a:lstStyle/>
        <a:p>
          <a:endParaRPr lang="en-US"/>
        </a:p>
      </dgm:t>
    </dgm:pt>
    <dgm:pt modelId="{A7BC7F16-6C87-43BD-82F3-4054F1AA587D}" type="sibTrans" cxnId="{24729CB3-53DD-4A0A-9C70-216889B44A88}">
      <dgm:prSet/>
      <dgm:spPr/>
      <dgm:t>
        <a:bodyPr/>
        <a:lstStyle/>
        <a:p>
          <a:endParaRPr lang="en-US"/>
        </a:p>
      </dgm:t>
    </dgm:pt>
    <dgm:pt modelId="{3639AC16-D86F-4D7F-BF85-2BDD751E6463}" type="pres">
      <dgm:prSet presAssocID="{106CD20B-A15F-4496-A905-F660029B1B21}" presName="linearFlow" presStyleCnt="0">
        <dgm:presLayoutVars>
          <dgm:dir/>
          <dgm:resizeHandles val="exact"/>
        </dgm:presLayoutVars>
      </dgm:prSet>
      <dgm:spPr/>
    </dgm:pt>
    <dgm:pt modelId="{A2D9460B-D712-43A4-8735-CF213F9D777B}" type="pres">
      <dgm:prSet presAssocID="{A2B46494-CC2F-47AA-AD22-854C9B622767}" presName="composite" presStyleCnt="0"/>
      <dgm:spPr/>
    </dgm:pt>
    <dgm:pt modelId="{B973B353-79C5-4623-B1FF-6308EC371F37}" type="pres">
      <dgm:prSet presAssocID="{A2B46494-CC2F-47AA-AD22-854C9B622767}" presName="imgShp" presStyleLbl="fgImgPlace1" presStyleIdx="0" presStyleCnt="2"/>
      <dgm:spPr>
        <a:blipFill rotWithShape="1">
          <a:blip xmlns:r="http://schemas.openxmlformats.org/officeDocument/2006/relationships" r:embed="rId1"/>
          <a:srcRect/>
          <a:stretch>
            <a:fillRect t="-12000" b="-12000"/>
          </a:stretch>
        </a:blipFill>
      </dgm:spPr>
    </dgm:pt>
    <dgm:pt modelId="{2618B4A0-12E1-4FDE-9F1E-250D892E7CF4}" type="pres">
      <dgm:prSet presAssocID="{A2B46494-CC2F-47AA-AD22-854C9B622767}" presName="txShp" presStyleLbl="node1" presStyleIdx="0" presStyleCnt="2">
        <dgm:presLayoutVars>
          <dgm:bulletEnabled val="1"/>
        </dgm:presLayoutVars>
      </dgm:prSet>
      <dgm:spPr/>
    </dgm:pt>
    <dgm:pt modelId="{98C8B98A-EA91-4A11-80D3-1BDBB137FE7E}" type="pres">
      <dgm:prSet presAssocID="{0DBFD885-542E-46F7-BF2F-873B7CCB23B6}" presName="spacing" presStyleCnt="0"/>
      <dgm:spPr/>
    </dgm:pt>
    <dgm:pt modelId="{0DE35253-48E3-4171-8B02-4FD7EBCF3B7A}" type="pres">
      <dgm:prSet presAssocID="{7B561C1E-96A3-44E0-954F-8F0C6583CA77}" presName="composite" presStyleCnt="0"/>
      <dgm:spPr/>
    </dgm:pt>
    <dgm:pt modelId="{5564A3D2-8C23-4B43-9DB5-AEE8A5895FB3}" type="pres">
      <dgm:prSet presAssocID="{7B561C1E-96A3-44E0-954F-8F0C6583CA77}" presName="imgShp" presStyleLbl="fgImgPlace1" presStyleIdx="1" presStyleCnt="2"/>
      <dgm:spPr>
        <a:blipFill rotWithShape="1">
          <a:blip xmlns:r="http://schemas.openxmlformats.org/officeDocument/2006/relationships" r:embed="rId2"/>
          <a:srcRect/>
          <a:stretch>
            <a:fillRect l="-27000" r="-27000"/>
          </a:stretch>
        </a:blipFill>
      </dgm:spPr>
    </dgm:pt>
    <dgm:pt modelId="{23AFC8E4-2BDD-4668-BC7E-344AFBF3D963}" type="pres">
      <dgm:prSet presAssocID="{7B561C1E-96A3-44E0-954F-8F0C6583CA77}" presName="txShp" presStyleLbl="node1" presStyleIdx="1" presStyleCnt="2">
        <dgm:presLayoutVars>
          <dgm:bulletEnabled val="1"/>
        </dgm:presLayoutVars>
      </dgm:prSet>
      <dgm:spPr/>
    </dgm:pt>
  </dgm:ptLst>
  <dgm:cxnLst>
    <dgm:cxn modelId="{96246D79-0A04-4ED0-AAD5-79AB3F8AFF80}" srcId="{106CD20B-A15F-4496-A905-F660029B1B21}" destId="{A2B46494-CC2F-47AA-AD22-854C9B622767}" srcOrd="0" destOrd="0" parTransId="{CF20C7D1-DE4F-49B7-829D-CC4A29A43677}" sibTransId="{0DBFD885-542E-46F7-BF2F-873B7CCB23B6}"/>
    <dgm:cxn modelId="{A1897E8A-98A5-43B4-A341-98910E821AA9}" type="presOf" srcId="{A2B46494-CC2F-47AA-AD22-854C9B622767}" destId="{2618B4A0-12E1-4FDE-9F1E-250D892E7CF4}" srcOrd="0" destOrd="0" presId="urn:microsoft.com/office/officeart/2005/8/layout/vList3"/>
    <dgm:cxn modelId="{73CC65A5-6EA5-4254-838F-9C27C82D8CC1}" type="presOf" srcId="{7B561C1E-96A3-44E0-954F-8F0C6583CA77}" destId="{23AFC8E4-2BDD-4668-BC7E-344AFBF3D963}" srcOrd="0" destOrd="0" presId="urn:microsoft.com/office/officeart/2005/8/layout/vList3"/>
    <dgm:cxn modelId="{24729CB3-53DD-4A0A-9C70-216889B44A88}" srcId="{106CD20B-A15F-4496-A905-F660029B1B21}" destId="{7B561C1E-96A3-44E0-954F-8F0C6583CA77}" srcOrd="1" destOrd="0" parTransId="{91F93AA9-A1DE-43B4-B8C9-92E4DA565FCD}" sibTransId="{A7BC7F16-6C87-43BD-82F3-4054F1AA587D}"/>
    <dgm:cxn modelId="{338FD2CC-1FF4-4DAA-9730-55543BDA0E53}" type="presOf" srcId="{106CD20B-A15F-4496-A905-F660029B1B21}" destId="{3639AC16-D86F-4D7F-BF85-2BDD751E6463}" srcOrd="0" destOrd="0" presId="urn:microsoft.com/office/officeart/2005/8/layout/vList3"/>
    <dgm:cxn modelId="{DB128A23-26E2-4EB8-A52B-43B5C7198D7A}" type="presParOf" srcId="{3639AC16-D86F-4D7F-BF85-2BDD751E6463}" destId="{A2D9460B-D712-43A4-8735-CF213F9D777B}" srcOrd="0" destOrd="0" presId="urn:microsoft.com/office/officeart/2005/8/layout/vList3"/>
    <dgm:cxn modelId="{C67BE040-B5A9-4927-9FAB-21761D14CE38}" type="presParOf" srcId="{A2D9460B-D712-43A4-8735-CF213F9D777B}" destId="{B973B353-79C5-4623-B1FF-6308EC371F37}" srcOrd="0" destOrd="0" presId="urn:microsoft.com/office/officeart/2005/8/layout/vList3"/>
    <dgm:cxn modelId="{E1088830-1FB3-47B7-A48A-2CB3307A238E}" type="presParOf" srcId="{A2D9460B-D712-43A4-8735-CF213F9D777B}" destId="{2618B4A0-12E1-4FDE-9F1E-250D892E7CF4}" srcOrd="1" destOrd="0" presId="urn:microsoft.com/office/officeart/2005/8/layout/vList3"/>
    <dgm:cxn modelId="{D8923D3C-D5F1-4C6E-BD72-07F40F5427BB}" type="presParOf" srcId="{3639AC16-D86F-4D7F-BF85-2BDD751E6463}" destId="{98C8B98A-EA91-4A11-80D3-1BDBB137FE7E}" srcOrd="1" destOrd="0" presId="urn:microsoft.com/office/officeart/2005/8/layout/vList3"/>
    <dgm:cxn modelId="{674E7BBD-94CB-40A7-A8E0-AC9406915092}" type="presParOf" srcId="{3639AC16-D86F-4D7F-BF85-2BDD751E6463}" destId="{0DE35253-48E3-4171-8B02-4FD7EBCF3B7A}" srcOrd="2" destOrd="0" presId="urn:microsoft.com/office/officeart/2005/8/layout/vList3"/>
    <dgm:cxn modelId="{321D4F7E-6A58-413E-9C77-8856F93AB308}" type="presParOf" srcId="{0DE35253-48E3-4171-8B02-4FD7EBCF3B7A}" destId="{5564A3D2-8C23-4B43-9DB5-AEE8A5895FB3}" srcOrd="0" destOrd="0" presId="urn:microsoft.com/office/officeart/2005/8/layout/vList3"/>
    <dgm:cxn modelId="{EE857A00-F23F-43D9-8D17-187EC52B905C}" type="presParOf" srcId="{0DE35253-48E3-4171-8B02-4FD7EBCF3B7A}" destId="{23AFC8E4-2BDD-4668-BC7E-344AFBF3D963}"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06CD20B-A15F-4496-A905-F660029B1B21}" type="doc">
      <dgm:prSet loTypeId="urn:microsoft.com/office/officeart/2005/8/layout/vList3" loCatId="list" qsTypeId="urn:microsoft.com/office/officeart/2005/8/quickstyle/simple5" qsCatId="simple" csTypeId="urn:microsoft.com/office/officeart/2005/8/colors/accent1_2" csCatId="accent1" phldr="1"/>
      <dgm:spPr/>
      <dgm:t>
        <a:bodyPr/>
        <a:lstStyle/>
        <a:p>
          <a:endParaRPr lang="en-US"/>
        </a:p>
      </dgm:t>
    </dgm:pt>
    <dgm:pt modelId="{A2B46494-CC2F-47AA-AD22-854C9B622767}">
      <dgm:prSet/>
      <dgm:spPr>
        <a:solidFill>
          <a:schemeClr val="accent5">
            <a:lumMod val="50000"/>
          </a:schemeClr>
        </a:solidFill>
      </dgm:spPr>
      <dgm:t>
        <a:bodyPr/>
        <a:lstStyle/>
        <a:p>
          <a:r>
            <a:rPr lang="nl-NL" dirty="0"/>
            <a:t>Đại đoàn kết toàn dân tộc lấy mục tiêu giữ vững độc lập, thống nhất của Tổ quốc, vì dân giàu, nước mạnh, xã hội công bằng, dân chủ, văn minh làm điểm tương đồng</a:t>
          </a:r>
          <a:endParaRPr lang="en-US" dirty="0"/>
        </a:p>
      </dgm:t>
    </dgm:pt>
    <dgm:pt modelId="{CF20C7D1-DE4F-49B7-829D-CC4A29A43677}" type="parTrans" cxnId="{96246D79-0A04-4ED0-AAD5-79AB3F8AFF80}">
      <dgm:prSet/>
      <dgm:spPr/>
      <dgm:t>
        <a:bodyPr/>
        <a:lstStyle/>
        <a:p>
          <a:endParaRPr lang="en-US"/>
        </a:p>
      </dgm:t>
    </dgm:pt>
    <dgm:pt modelId="{0DBFD885-542E-46F7-BF2F-873B7CCB23B6}" type="sibTrans" cxnId="{96246D79-0A04-4ED0-AAD5-79AB3F8AFF80}">
      <dgm:prSet/>
      <dgm:spPr/>
      <dgm:t>
        <a:bodyPr/>
        <a:lstStyle/>
        <a:p>
          <a:endParaRPr lang="en-US"/>
        </a:p>
      </dgm:t>
    </dgm:pt>
    <dgm:pt modelId="{E0CD86BA-8656-4034-8BE7-14507EBA9E36}">
      <dgm:prSet/>
      <dgm:spPr>
        <a:solidFill>
          <a:schemeClr val="accent5">
            <a:lumMod val="50000"/>
          </a:schemeClr>
        </a:solidFill>
      </dgm:spPr>
      <dgm:t>
        <a:bodyPr/>
        <a:lstStyle/>
        <a:p>
          <a:r>
            <a:rPr lang="nl-NL" dirty="0"/>
            <a:t>Kết hợp hài hoà lợi ích cá nhân, lợi ích tập thể và lợi ích toàn xã hội; thực hiện dân chủ gắn liền với giữ gìn kỷ cương, chống quan liêu, tham nhũng, lãng phí</a:t>
          </a:r>
          <a:endParaRPr lang="en-US" dirty="0"/>
        </a:p>
      </dgm:t>
    </dgm:pt>
    <dgm:pt modelId="{4B8DE016-AB1C-490A-A359-29B045F4BE72}" type="parTrans" cxnId="{4713C3B7-9C37-47ED-A9AE-5409CBE2D089}">
      <dgm:prSet/>
      <dgm:spPr/>
      <dgm:t>
        <a:bodyPr/>
        <a:lstStyle/>
        <a:p>
          <a:endParaRPr lang="en-US"/>
        </a:p>
      </dgm:t>
    </dgm:pt>
    <dgm:pt modelId="{A10A6A24-3418-4003-B695-58BAEB870CDC}" type="sibTrans" cxnId="{4713C3B7-9C37-47ED-A9AE-5409CBE2D089}">
      <dgm:prSet/>
      <dgm:spPr/>
      <dgm:t>
        <a:bodyPr/>
        <a:lstStyle/>
        <a:p>
          <a:endParaRPr lang="en-US"/>
        </a:p>
      </dgm:t>
    </dgm:pt>
    <dgm:pt modelId="{89945B85-683C-4EB0-848F-1F62B5BCC0BE}">
      <dgm:prSet/>
      <dgm:spPr>
        <a:solidFill>
          <a:schemeClr val="accent5">
            <a:lumMod val="50000"/>
          </a:schemeClr>
        </a:solidFill>
      </dgm:spPr>
      <dgm:t>
        <a:bodyPr/>
        <a:lstStyle/>
        <a:p>
          <a:r>
            <a:rPr lang="nl-NL"/>
            <a:t>Đại đoàn kết là sự nghiệp của toàn dân tộc, của cả hệ thống chính trị mà hạt nhân lãnh đạo là các tổ chức đảng</a:t>
          </a:r>
          <a:endParaRPr lang="en-US" dirty="0"/>
        </a:p>
      </dgm:t>
    </dgm:pt>
    <dgm:pt modelId="{15FF4E04-FF9C-4CBE-9992-84AA6EC51360}" type="parTrans" cxnId="{6C150E73-24D5-4AD7-AE80-1C146111B302}">
      <dgm:prSet/>
      <dgm:spPr/>
      <dgm:t>
        <a:bodyPr/>
        <a:lstStyle/>
        <a:p>
          <a:endParaRPr lang="en-US"/>
        </a:p>
      </dgm:t>
    </dgm:pt>
    <dgm:pt modelId="{F7564373-DCB7-4115-918F-87F2E9001645}" type="sibTrans" cxnId="{6C150E73-24D5-4AD7-AE80-1C146111B302}">
      <dgm:prSet/>
      <dgm:spPr/>
      <dgm:t>
        <a:bodyPr/>
        <a:lstStyle/>
        <a:p>
          <a:endParaRPr lang="en-US"/>
        </a:p>
      </dgm:t>
    </dgm:pt>
    <dgm:pt modelId="{3639AC16-D86F-4D7F-BF85-2BDD751E6463}" type="pres">
      <dgm:prSet presAssocID="{106CD20B-A15F-4496-A905-F660029B1B21}" presName="linearFlow" presStyleCnt="0">
        <dgm:presLayoutVars>
          <dgm:dir/>
          <dgm:resizeHandles val="exact"/>
        </dgm:presLayoutVars>
      </dgm:prSet>
      <dgm:spPr/>
    </dgm:pt>
    <dgm:pt modelId="{A2D9460B-D712-43A4-8735-CF213F9D777B}" type="pres">
      <dgm:prSet presAssocID="{A2B46494-CC2F-47AA-AD22-854C9B622767}" presName="composite" presStyleCnt="0"/>
      <dgm:spPr/>
    </dgm:pt>
    <dgm:pt modelId="{B973B353-79C5-4623-B1FF-6308EC371F37}" type="pres">
      <dgm:prSet presAssocID="{A2B46494-CC2F-47AA-AD22-854C9B622767}" presName="imgShp" presStyleLbl="fgImgPlace1" presStyleIdx="0" presStyleCnt="3" custLinFactX="-8236" custLinFactNeighborX="-100000" custLinFactNeighborY="3706"/>
      <dgm:spPr>
        <a:blipFill rotWithShape="1">
          <a:blip xmlns:r="http://schemas.openxmlformats.org/officeDocument/2006/relationships" r:embed="rId1"/>
          <a:srcRect/>
          <a:stretch>
            <a:fillRect l="-29000" r="-29000"/>
          </a:stretch>
        </a:blipFill>
      </dgm:spPr>
    </dgm:pt>
    <dgm:pt modelId="{2618B4A0-12E1-4FDE-9F1E-250D892E7CF4}" type="pres">
      <dgm:prSet presAssocID="{A2B46494-CC2F-47AA-AD22-854C9B622767}" presName="txShp" presStyleLbl="node1" presStyleIdx="0" presStyleCnt="3" custScaleX="124317">
        <dgm:presLayoutVars>
          <dgm:bulletEnabled val="1"/>
        </dgm:presLayoutVars>
      </dgm:prSet>
      <dgm:spPr/>
    </dgm:pt>
    <dgm:pt modelId="{98C8B98A-EA91-4A11-80D3-1BDBB137FE7E}" type="pres">
      <dgm:prSet presAssocID="{0DBFD885-542E-46F7-BF2F-873B7CCB23B6}" presName="spacing" presStyleCnt="0"/>
      <dgm:spPr/>
    </dgm:pt>
    <dgm:pt modelId="{E005540E-6D57-49E3-AC6F-C3C7C33D3FAB}" type="pres">
      <dgm:prSet presAssocID="{E0CD86BA-8656-4034-8BE7-14507EBA9E36}" presName="composite" presStyleCnt="0"/>
      <dgm:spPr/>
    </dgm:pt>
    <dgm:pt modelId="{346D0E34-C8DF-4EC3-AD8C-724D08029A4F}" type="pres">
      <dgm:prSet presAssocID="{E0CD86BA-8656-4034-8BE7-14507EBA9E36}" presName="imgShp" presStyleLbl="fgImgPlace1" presStyleIdx="1" presStyleCnt="3" custLinFactX="-8236" custLinFactNeighborX="-100000" custLinFactNeighborY="3706"/>
      <dgm:spPr>
        <a:blipFill rotWithShape="1">
          <a:blip xmlns:r="http://schemas.openxmlformats.org/officeDocument/2006/relationships" r:embed="rId2"/>
          <a:srcRect/>
          <a:stretch>
            <a:fillRect l="-17000" r="-17000"/>
          </a:stretch>
        </a:blipFill>
      </dgm:spPr>
    </dgm:pt>
    <dgm:pt modelId="{A0DE5141-811C-4B5C-86BD-E9C00BF7B46B}" type="pres">
      <dgm:prSet presAssocID="{E0CD86BA-8656-4034-8BE7-14507EBA9E36}" presName="txShp" presStyleLbl="node1" presStyleIdx="1" presStyleCnt="3" custScaleX="124317">
        <dgm:presLayoutVars>
          <dgm:bulletEnabled val="1"/>
        </dgm:presLayoutVars>
      </dgm:prSet>
      <dgm:spPr/>
    </dgm:pt>
    <dgm:pt modelId="{2186FB8D-997E-4D38-9967-04E87E206D9C}" type="pres">
      <dgm:prSet presAssocID="{A10A6A24-3418-4003-B695-58BAEB870CDC}" presName="spacing" presStyleCnt="0"/>
      <dgm:spPr/>
    </dgm:pt>
    <dgm:pt modelId="{7D9A4A05-573D-4322-B7A3-55665DAC2CA8}" type="pres">
      <dgm:prSet presAssocID="{89945B85-683C-4EB0-848F-1F62B5BCC0BE}" presName="composite" presStyleCnt="0"/>
      <dgm:spPr/>
    </dgm:pt>
    <dgm:pt modelId="{99338D33-58F9-4B91-BB5D-58E4FDE68399}" type="pres">
      <dgm:prSet presAssocID="{89945B85-683C-4EB0-848F-1F62B5BCC0BE}" presName="imgShp" presStyleLbl="fgImgPlace1" presStyleIdx="2" presStyleCnt="3" custLinFactX="-8236" custLinFactNeighborX="-100000" custLinFactNeighborY="3706"/>
      <dgm:spPr>
        <a:blipFill rotWithShape="1">
          <a:blip xmlns:r="http://schemas.openxmlformats.org/officeDocument/2006/relationships" r:embed="rId3"/>
          <a:srcRect/>
          <a:stretch>
            <a:fillRect l="-17000" r="-17000"/>
          </a:stretch>
        </a:blipFill>
      </dgm:spPr>
    </dgm:pt>
    <dgm:pt modelId="{6E2420C4-0AB1-4C85-B561-CD2B5796E399}" type="pres">
      <dgm:prSet presAssocID="{89945B85-683C-4EB0-848F-1F62B5BCC0BE}" presName="txShp" presStyleLbl="node1" presStyleIdx="2" presStyleCnt="3" custScaleX="124317" custLinFactNeighborX="-596">
        <dgm:presLayoutVars>
          <dgm:bulletEnabled val="1"/>
        </dgm:presLayoutVars>
      </dgm:prSet>
      <dgm:spPr/>
    </dgm:pt>
  </dgm:ptLst>
  <dgm:cxnLst>
    <dgm:cxn modelId="{EAE20C6F-7C4C-4DE2-A9BA-428CDC5E49AC}" type="presOf" srcId="{E0CD86BA-8656-4034-8BE7-14507EBA9E36}" destId="{A0DE5141-811C-4B5C-86BD-E9C00BF7B46B}" srcOrd="0" destOrd="0" presId="urn:microsoft.com/office/officeart/2005/8/layout/vList3"/>
    <dgm:cxn modelId="{6C150E73-24D5-4AD7-AE80-1C146111B302}" srcId="{106CD20B-A15F-4496-A905-F660029B1B21}" destId="{89945B85-683C-4EB0-848F-1F62B5BCC0BE}" srcOrd="2" destOrd="0" parTransId="{15FF4E04-FF9C-4CBE-9992-84AA6EC51360}" sibTransId="{F7564373-DCB7-4115-918F-87F2E9001645}"/>
    <dgm:cxn modelId="{96246D79-0A04-4ED0-AAD5-79AB3F8AFF80}" srcId="{106CD20B-A15F-4496-A905-F660029B1B21}" destId="{A2B46494-CC2F-47AA-AD22-854C9B622767}" srcOrd="0" destOrd="0" parTransId="{CF20C7D1-DE4F-49B7-829D-CC4A29A43677}" sibTransId="{0DBFD885-542E-46F7-BF2F-873B7CCB23B6}"/>
    <dgm:cxn modelId="{A1897E8A-98A5-43B4-A341-98910E821AA9}" type="presOf" srcId="{A2B46494-CC2F-47AA-AD22-854C9B622767}" destId="{2618B4A0-12E1-4FDE-9F1E-250D892E7CF4}" srcOrd="0" destOrd="0" presId="urn:microsoft.com/office/officeart/2005/8/layout/vList3"/>
    <dgm:cxn modelId="{4713C3B7-9C37-47ED-A9AE-5409CBE2D089}" srcId="{106CD20B-A15F-4496-A905-F660029B1B21}" destId="{E0CD86BA-8656-4034-8BE7-14507EBA9E36}" srcOrd="1" destOrd="0" parTransId="{4B8DE016-AB1C-490A-A359-29B045F4BE72}" sibTransId="{A10A6A24-3418-4003-B695-58BAEB870CDC}"/>
    <dgm:cxn modelId="{338FD2CC-1FF4-4DAA-9730-55543BDA0E53}" type="presOf" srcId="{106CD20B-A15F-4496-A905-F660029B1B21}" destId="{3639AC16-D86F-4D7F-BF85-2BDD751E6463}" srcOrd="0" destOrd="0" presId="urn:microsoft.com/office/officeart/2005/8/layout/vList3"/>
    <dgm:cxn modelId="{85DADBEC-16E1-4843-9251-D124BC900E9C}" type="presOf" srcId="{89945B85-683C-4EB0-848F-1F62B5BCC0BE}" destId="{6E2420C4-0AB1-4C85-B561-CD2B5796E399}" srcOrd="0" destOrd="0" presId="urn:microsoft.com/office/officeart/2005/8/layout/vList3"/>
    <dgm:cxn modelId="{DB128A23-26E2-4EB8-A52B-43B5C7198D7A}" type="presParOf" srcId="{3639AC16-D86F-4D7F-BF85-2BDD751E6463}" destId="{A2D9460B-D712-43A4-8735-CF213F9D777B}" srcOrd="0" destOrd="0" presId="urn:microsoft.com/office/officeart/2005/8/layout/vList3"/>
    <dgm:cxn modelId="{C67BE040-B5A9-4927-9FAB-21761D14CE38}" type="presParOf" srcId="{A2D9460B-D712-43A4-8735-CF213F9D777B}" destId="{B973B353-79C5-4623-B1FF-6308EC371F37}" srcOrd="0" destOrd="0" presId="urn:microsoft.com/office/officeart/2005/8/layout/vList3"/>
    <dgm:cxn modelId="{E1088830-1FB3-47B7-A48A-2CB3307A238E}" type="presParOf" srcId="{A2D9460B-D712-43A4-8735-CF213F9D777B}" destId="{2618B4A0-12E1-4FDE-9F1E-250D892E7CF4}" srcOrd="1" destOrd="0" presId="urn:microsoft.com/office/officeart/2005/8/layout/vList3"/>
    <dgm:cxn modelId="{D8923D3C-D5F1-4C6E-BD72-07F40F5427BB}" type="presParOf" srcId="{3639AC16-D86F-4D7F-BF85-2BDD751E6463}" destId="{98C8B98A-EA91-4A11-80D3-1BDBB137FE7E}" srcOrd="1" destOrd="0" presId="urn:microsoft.com/office/officeart/2005/8/layout/vList3"/>
    <dgm:cxn modelId="{C116119D-CD6E-4C18-9BFC-EE15D2E940C1}" type="presParOf" srcId="{3639AC16-D86F-4D7F-BF85-2BDD751E6463}" destId="{E005540E-6D57-49E3-AC6F-C3C7C33D3FAB}" srcOrd="2" destOrd="0" presId="urn:microsoft.com/office/officeart/2005/8/layout/vList3"/>
    <dgm:cxn modelId="{0F51CA0C-D292-470A-AAEC-E20A6128E200}" type="presParOf" srcId="{E005540E-6D57-49E3-AC6F-C3C7C33D3FAB}" destId="{346D0E34-C8DF-4EC3-AD8C-724D08029A4F}" srcOrd="0" destOrd="0" presId="urn:microsoft.com/office/officeart/2005/8/layout/vList3"/>
    <dgm:cxn modelId="{33F677DA-09D9-46D5-8C44-CEC36AB63B90}" type="presParOf" srcId="{E005540E-6D57-49E3-AC6F-C3C7C33D3FAB}" destId="{A0DE5141-811C-4B5C-86BD-E9C00BF7B46B}" srcOrd="1" destOrd="0" presId="urn:microsoft.com/office/officeart/2005/8/layout/vList3"/>
    <dgm:cxn modelId="{D0EA6C99-6D92-4133-B661-331728E2F3A4}" type="presParOf" srcId="{3639AC16-D86F-4D7F-BF85-2BDD751E6463}" destId="{2186FB8D-997E-4D38-9967-04E87E206D9C}" srcOrd="3" destOrd="0" presId="urn:microsoft.com/office/officeart/2005/8/layout/vList3"/>
    <dgm:cxn modelId="{FD8F1E4C-479D-4025-9E2C-D5E9CD5C44CC}" type="presParOf" srcId="{3639AC16-D86F-4D7F-BF85-2BDD751E6463}" destId="{7D9A4A05-573D-4322-B7A3-55665DAC2CA8}" srcOrd="4" destOrd="0" presId="urn:microsoft.com/office/officeart/2005/8/layout/vList3"/>
    <dgm:cxn modelId="{A3BC0292-783E-4D55-AE01-1FFA3238AF15}" type="presParOf" srcId="{7D9A4A05-573D-4322-B7A3-55665DAC2CA8}" destId="{99338D33-58F9-4B91-BB5D-58E4FDE68399}" srcOrd="0" destOrd="0" presId="urn:microsoft.com/office/officeart/2005/8/layout/vList3"/>
    <dgm:cxn modelId="{BBBF7437-93E9-4C6C-BCA7-F9740E7A57D1}" type="presParOf" srcId="{7D9A4A05-573D-4322-B7A3-55665DAC2CA8}" destId="{6E2420C4-0AB1-4C85-B561-CD2B5796E39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29C1D81-4F34-4CD6-9F0A-929EDC6B7647}" type="doc">
      <dgm:prSet loTypeId="urn:microsoft.com/office/officeart/2005/8/layout/radial1" loCatId="cycle" qsTypeId="urn:microsoft.com/office/officeart/2005/8/quickstyle/simple5" qsCatId="simple" csTypeId="urn:microsoft.com/office/officeart/2005/8/colors/accent1_2" csCatId="accent1" phldr="1"/>
      <dgm:spPr/>
      <dgm:t>
        <a:bodyPr/>
        <a:lstStyle/>
        <a:p>
          <a:endParaRPr lang="en-US"/>
        </a:p>
      </dgm:t>
    </dgm:pt>
    <dgm:pt modelId="{3E421456-B5EA-4BCD-956B-AFC7D37903B9}">
      <dgm:prSet phldrT="[Text]" custT="1"/>
      <dgm:spPr>
        <a:solidFill>
          <a:srgbClr val="C00000"/>
        </a:solidFill>
      </dgm:spPr>
      <dgm:t>
        <a:bodyPr/>
        <a:lstStyle/>
        <a:p>
          <a:r>
            <a:rPr lang="en-US" sz="2400" dirty="0"/>
            <a:t>NNPQXHCNVN</a:t>
          </a:r>
        </a:p>
      </dgm:t>
    </dgm:pt>
    <dgm:pt modelId="{5492B38E-315C-4328-B0B2-AE74D9739B78}" type="parTrans" cxnId="{11A2D67D-87F0-4BB1-8F06-0C268C1B105E}">
      <dgm:prSet/>
      <dgm:spPr/>
      <dgm:t>
        <a:bodyPr/>
        <a:lstStyle/>
        <a:p>
          <a:endParaRPr lang="en-US"/>
        </a:p>
      </dgm:t>
    </dgm:pt>
    <dgm:pt modelId="{2014394E-3A04-4135-B191-1D98CB030A27}" type="sibTrans" cxnId="{11A2D67D-87F0-4BB1-8F06-0C268C1B105E}">
      <dgm:prSet/>
      <dgm:spPr/>
      <dgm:t>
        <a:bodyPr/>
        <a:lstStyle/>
        <a:p>
          <a:endParaRPr lang="en-US"/>
        </a:p>
      </dgm:t>
    </dgm:pt>
    <dgm:pt modelId="{A4C7C178-0E2E-4ACC-BD26-8B0924D250B7}">
      <dgm:prSet phldrT="[Text]" custT="1"/>
      <dgm:spPr>
        <a:solidFill>
          <a:srgbClr val="7030A0"/>
        </a:solidFill>
      </dgm:spPr>
      <dgm:t>
        <a:bodyPr/>
        <a:lstStyle/>
        <a:p>
          <a:r>
            <a:rPr lang="en-US" sz="2400" dirty="0" err="1"/>
            <a:t>Quyền</a:t>
          </a:r>
          <a:r>
            <a:rPr lang="en-US" sz="2400" dirty="0"/>
            <a:t> </a:t>
          </a:r>
          <a:r>
            <a:rPr lang="en-US" sz="2400" dirty="0" err="1"/>
            <a:t>lực</a:t>
          </a:r>
          <a:r>
            <a:rPr lang="en-US" sz="2400" dirty="0"/>
            <a:t> NN </a:t>
          </a:r>
          <a:r>
            <a:rPr lang="en-US" sz="2400" dirty="0" err="1"/>
            <a:t>thuộc</a:t>
          </a:r>
          <a:r>
            <a:rPr lang="en-US" sz="2400" dirty="0"/>
            <a:t> </a:t>
          </a:r>
          <a:r>
            <a:rPr lang="en-US" sz="2400" dirty="0" err="1"/>
            <a:t>về</a:t>
          </a:r>
          <a:r>
            <a:rPr lang="en-US" sz="2400" dirty="0"/>
            <a:t> ND,</a:t>
          </a:r>
          <a:r>
            <a:rPr lang="nl-NL" sz="2400" dirty="0"/>
            <a:t> nền tảng là liên minh giữa giai cấp công nhân với giai cấp nông dân và đội ngũ trí thức</a:t>
          </a:r>
          <a:endParaRPr lang="en-US" sz="2400" dirty="0"/>
        </a:p>
      </dgm:t>
    </dgm:pt>
    <dgm:pt modelId="{4DF1B942-E344-4A78-9DE1-C12DF6C1BFDA}" type="parTrans" cxnId="{8FAE2CEE-3157-4E77-906D-DEDDB55A35A2}">
      <dgm:prSet/>
      <dgm:spPr/>
      <dgm:t>
        <a:bodyPr/>
        <a:lstStyle/>
        <a:p>
          <a:endParaRPr lang="en-US"/>
        </a:p>
      </dgm:t>
    </dgm:pt>
    <dgm:pt modelId="{88FC2A80-D2ED-4E2A-99AE-E989F773F394}" type="sibTrans" cxnId="{8FAE2CEE-3157-4E77-906D-DEDDB55A35A2}">
      <dgm:prSet/>
      <dgm:spPr/>
      <dgm:t>
        <a:bodyPr/>
        <a:lstStyle/>
        <a:p>
          <a:endParaRPr lang="en-US"/>
        </a:p>
      </dgm:t>
    </dgm:pt>
    <dgm:pt modelId="{FEEB428F-F271-458E-A387-722D8E7B23E4}">
      <dgm:prSet phldrT="[Text]" custT="1"/>
      <dgm:spPr>
        <a:solidFill>
          <a:srgbClr val="00B050"/>
        </a:solidFill>
      </dgm:spPr>
      <dgm:t>
        <a:bodyPr/>
        <a:lstStyle/>
        <a:p>
          <a:r>
            <a:rPr lang="en-US" sz="2400" dirty="0" err="1"/>
            <a:t>Đảng</a:t>
          </a:r>
          <a:r>
            <a:rPr lang="en-US" sz="2400" dirty="0"/>
            <a:t> </a:t>
          </a:r>
          <a:r>
            <a:rPr lang="en-US" sz="2400" dirty="0" err="1"/>
            <a:t>lãnh</a:t>
          </a:r>
          <a:r>
            <a:rPr lang="en-US" sz="2400" dirty="0"/>
            <a:t> </a:t>
          </a:r>
          <a:r>
            <a:rPr lang="en-US" sz="2400" dirty="0" err="1"/>
            <a:t>đạo</a:t>
          </a:r>
          <a:endParaRPr lang="en-US" sz="2400" dirty="0"/>
        </a:p>
      </dgm:t>
    </dgm:pt>
    <dgm:pt modelId="{18C260BC-0CDF-4D80-B4AF-05A92DBBC1E1}" type="parTrans" cxnId="{90B604B8-F7D1-4DDD-A0DA-70C8F9A03390}">
      <dgm:prSet/>
      <dgm:spPr/>
      <dgm:t>
        <a:bodyPr/>
        <a:lstStyle/>
        <a:p>
          <a:endParaRPr lang="en-US"/>
        </a:p>
      </dgm:t>
    </dgm:pt>
    <dgm:pt modelId="{6043B741-2AFF-4A42-A2B5-5CFFF4F55941}" type="sibTrans" cxnId="{90B604B8-F7D1-4DDD-A0DA-70C8F9A03390}">
      <dgm:prSet/>
      <dgm:spPr/>
      <dgm:t>
        <a:bodyPr/>
        <a:lstStyle/>
        <a:p>
          <a:endParaRPr lang="en-US"/>
        </a:p>
      </dgm:t>
    </dgm:pt>
    <dgm:pt modelId="{BE30C2DE-0FB2-46AF-A9BA-2ACDED525443}">
      <dgm:prSet phldrT="[Text]" custT="1"/>
      <dgm:spPr>
        <a:solidFill>
          <a:srgbClr val="7030A0"/>
        </a:solidFill>
      </dgm:spPr>
      <dgm:t>
        <a:bodyPr/>
        <a:lstStyle/>
        <a:p>
          <a:r>
            <a:rPr lang="nl-NL" sz="2400" dirty="0"/>
            <a:t>Có sự phân công, phối hợp và kiểm soát giữa các cơ quan trong việc thực hiện các quyền LP,HP,TP</a:t>
          </a:r>
          <a:endParaRPr lang="en-US" sz="2400" dirty="0"/>
        </a:p>
      </dgm:t>
    </dgm:pt>
    <dgm:pt modelId="{75E8C9C5-304F-4AF3-BB9F-7D78EB63C576}" type="parTrans" cxnId="{AA9C97C3-8DCD-4B0D-8AC3-068EA8D213D4}">
      <dgm:prSet/>
      <dgm:spPr/>
      <dgm:t>
        <a:bodyPr/>
        <a:lstStyle/>
        <a:p>
          <a:endParaRPr lang="en-US"/>
        </a:p>
      </dgm:t>
    </dgm:pt>
    <dgm:pt modelId="{48049226-EA77-4248-A7BE-B43DFC36B627}" type="sibTrans" cxnId="{AA9C97C3-8DCD-4B0D-8AC3-068EA8D213D4}">
      <dgm:prSet/>
      <dgm:spPr/>
      <dgm:t>
        <a:bodyPr/>
        <a:lstStyle/>
        <a:p>
          <a:endParaRPr lang="en-US"/>
        </a:p>
      </dgm:t>
    </dgm:pt>
    <dgm:pt modelId="{ABED523B-158B-4679-A752-282715A40E8D}">
      <dgm:prSet phldrT="[Text]" custT="1"/>
      <dgm:spPr>
        <a:solidFill>
          <a:srgbClr val="00B050"/>
        </a:solidFill>
      </dgm:spPr>
      <dgm:t>
        <a:bodyPr/>
        <a:lstStyle/>
        <a:p>
          <a:r>
            <a:rPr lang="nl-NL" sz="2400" dirty="0"/>
            <a:t>Tổ chức, quản lý xã hội bằng pháp luật </a:t>
          </a:r>
          <a:endParaRPr lang="en-US" sz="2400" dirty="0"/>
        </a:p>
      </dgm:t>
    </dgm:pt>
    <dgm:pt modelId="{3FA4A355-94B6-45CA-9369-81FEF2A35C02}" type="parTrans" cxnId="{A19AFDD6-EFFE-4D33-A65C-1D10C6F2FD2D}">
      <dgm:prSet/>
      <dgm:spPr/>
      <dgm:t>
        <a:bodyPr/>
        <a:lstStyle/>
        <a:p>
          <a:endParaRPr lang="en-US"/>
        </a:p>
      </dgm:t>
    </dgm:pt>
    <dgm:pt modelId="{6C140344-2EAF-4188-B61B-0D98C0605CA1}" type="sibTrans" cxnId="{A19AFDD6-EFFE-4D33-A65C-1D10C6F2FD2D}">
      <dgm:prSet/>
      <dgm:spPr/>
      <dgm:t>
        <a:bodyPr/>
        <a:lstStyle/>
        <a:p>
          <a:endParaRPr lang="en-US"/>
        </a:p>
      </dgm:t>
    </dgm:pt>
    <dgm:pt modelId="{52F1767A-846F-41A5-ABE0-C1B7F8AFF5A8}" type="pres">
      <dgm:prSet presAssocID="{A29C1D81-4F34-4CD6-9F0A-929EDC6B7647}" presName="cycle" presStyleCnt="0">
        <dgm:presLayoutVars>
          <dgm:chMax val="1"/>
          <dgm:dir/>
          <dgm:animLvl val="ctr"/>
          <dgm:resizeHandles val="exact"/>
        </dgm:presLayoutVars>
      </dgm:prSet>
      <dgm:spPr/>
    </dgm:pt>
    <dgm:pt modelId="{9201DE1A-EA86-4E11-9601-A2CD696418B9}" type="pres">
      <dgm:prSet presAssocID="{3E421456-B5EA-4BCD-956B-AFC7D37903B9}" presName="centerShape" presStyleLbl="node0" presStyleIdx="0" presStyleCnt="1" custScaleX="125327" custScaleY="116190"/>
      <dgm:spPr/>
    </dgm:pt>
    <dgm:pt modelId="{0899AA81-1695-4667-BE70-410A579C8336}" type="pres">
      <dgm:prSet presAssocID="{4DF1B942-E344-4A78-9DE1-C12DF6C1BFDA}" presName="Name9" presStyleLbl="parChTrans1D2" presStyleIdx="0" presStyleCnt="4"/>
      <dgm:spPr/>
    </dgm:pt>
    <dgm:pt modelId="{FFD6A91F-F8F0-4A1C-AFFD-42BFB2858C3D}" type="pres">
      <dgm:prSet presAssocID="{4DF1B942-E344-4A78-9DE1-C12DF6C1BFDA}" presName="connTx" presStyleLbl="parChTrans1D2" presStyleIdx="0" presStyleCnt="4"/>
      <dgm:spPr/>
    </dgm:pt>
    <dgm:pt modelId="{AC3AB3E0-AA48-43C8-8C15-49C400C9B756}" type="pres">
      <dgm:prSet presAssocID="{A4C7C178-0E2E-4ACC-BD26-8B0924D250B7}" presName="node" presStyleLbl="node1" presStyleIdx="0" presStyleCnt="4" custScaleX="274545" custScaleY="132723">
        <dgm:presLayoutVars>
          <dgm:bulletEnabled val="1"/>
        </dgm:presLayoutVars>
      </dgm:prSet>
      <dgm:spPr/>
    </dgm:pt>
    <dgm:pt modelId="{2D8F4593-60FF-40DA-A6E4-A948BF93DC51}" type="pres">
      <dgm:prSet presAssocID="{18C260BC-0CDF-4D80-B4AF-05A92DBBC1E1}" presName="Name9" presStyleLbl="parChTrans1D2" presStyleIdx="1" presStyleCnt="4"/>
      <dgm:spPr/>
    </dgm:pt>
    <dgm:pt modelId="{D84D2018-4C64-443C-864E-0022127490E9}" type="pres">
      <dgm:prSet presAssocID="{18C260BC-0CDF-4D80-B4AF-05A92DBBC1E1}" presName="connTx" presStyleLbl="parChTrans1D2" presStyleIdx="1" presStyleCnt="4"/>
      <dgm:spPr/>
    </dgm:pt>
    <dgm:pt modelId="{3B918493-39F7-4F54-AFC4-87F0360D5E24}" type="pres">
      <dgm:prSet presAssocID="{FEEB428F-F271-458E-A387-722D8E7B23E4}" presName="node" presStyleLbl="node1" presStyleIdx="1" presStyleCnt="4" custScaleX="125327" custScaleY="116190" custRadScaleRad="122178" custRadScaleInc="-2748">
        <dgm:presLayoutVars>
          <dgm:bulletEnabled val="1"/>
        </dgm:presLayoutVars>
      </dgm:prSet>
      <dgm:spPr/>
    </dgm:pt>
    <dgm:pt modelId="{A991DD85-10CF-4F9C-AA16-49C4DDEB5E17}" type="pres">
      <dgm:prSet presAssocID="{75E8C9C5-304F-4AF3-BB9F-7D78EB63C576}" presName="Name9" presStyleLbl="parChTrans1D2" presStyleIdx="2" presStyleCnt="4"/>
      <dgm:spPr/>
    </dgm:pt>
    <dgm:pt modelId="{F6DB90F2-6392-4D70-A3E6-96AB7B2EAE2F}" type="pres">
      <dgm:prSet presAssocID="{75E8C9C5-304F-4AF3-BB9F-7D78EB63C576}" presName="connTx" presStyleLbl="parChTrans1D2" presStyleIdx="2" presStyleCnt="4"/>
      <dgm:spPr/>
    </dgm:pt>
    <dgm:pt modelId="{BEE344B3-1665-4DDA-BE95-9A78E3AEE095}" type="pres">
      <dgm:prSet presAssocID="{BE30C2DE-0FB2-46AF-A9BA-2ACDED525443}" presName="node" presStyleLbl="node1" presStyleIdx="2" presStyleCnt="4" custScaleX="247419" custScaleY="126658">
        <dgm:presLayoutVars>
          <dgm:bulletEnabled val="1"/>
        </dgm:presLayoutVars>
      </dgm:prSet>
      <dgm:spPr/>
    </dgm:pt>
    <dgm:pt modelId="{2DC5646E-9230-4DEC-A4C6-D0FFA3314585}" type="pres">
      <dgm:prSet presAssocID="{3FA4A355-94B6-45CA-9369-81FEF2A35C02}" presName="Name9" presStyleLbl="parChTrans1D2" presStyleIdx="3" presStyleCnt="4"/>
      <dgm:spPr/>
    </dgm:pt>
    <dgm:pt modelId="{F98F30E2-C2D8-4862-BCE9-9F1F06CF4F0C}" type="pres">
      <dgm:prSet presAssocID="{3FA4A355-94B6-45CA-9369-81FEF2A35C02}" presName="connTx" presStyleLbl="parChTrans1D2" presStyleIdx="3" presStyleCnt="4"/>
      <dgm:spPr/>
    </dgm:pt>
    <dgm:pt modelId="{10AECDF6-5E09-4AB6-B41C-0FD98E8300EE}" type="pres">
      <dgm:prSet presAssocID="{ABED523B-158B-4679-A752-282715A40E8D}" presName="node" presStyleLbl="node1" presStyleIdx="3" presStyleCnt="4" custScaleX="125327" custScaleY="116190" custRadScaleRad="125324" custRadScaleInc="-1607">
        <dgm:presLayoutVars>
          <dgm:bulletEnabled val="1"/>
        </dgm:presLayoutVars>
      </dgm:prSet>
      <dgm:spPr/>
    </dgm:pt>
  </dgm:ptLst>
  <dgm:cxnLst>
    <dgm:cxn modelId="{5A32C208-0BDA-4651-A81B-4F58E2533CF5}" type="presOf" srcId="{18C260BC-0CDF-4D80-B4AF-05A92DBBC1E1}" destId="{2D8F4593-60FF-40DA-A6E4-A948BF93DC51}" srcOrd="0" destOrd="0" presId="urn:microsoft.com/office/officeart/2005/8/layout/radial1"/>
    <dgm:cxn modelId="{7D2D5F19-5CDE-45A3-BE28-2F7CB9CC1FE2}" type="presOf" srcId="{A4C7C178-0E2E-4ACC-BD26-8B0924D250B7}" destId="{AC3AB3E0-AA48-43C8-8C15-49C400C9B756}" srcOrd="0" destOrd="0" presId="urn:microsoft.com/office/officeart/2005/8/layout/radial1"/>
    <dgm:cxn modelId="{B9EF2D1F-EFD1-4ED6-A049-689AFADEF753}" type="presOf" srcId="{4DF1B942-E344-4A78-9DE1-C12DF6C1BFDA}" destId="{FFD6A91F-F8F0-4A1C-AFFD-42BFB2858C3D}" srcOrd="1" destOrd="0" presId="urn:microsoft.com/office/officeart/2005/8/layout/radial1"/>
    <dgm:cxn modelId="{8DF4B937-1F80-49B6-BA73-4732CB8841E8}" type="presOf" srcId="{3E421456-B5EA-4BCD-956B-AFC7D37903B9}" destId="{9201DE1A-EA86-4E11-9601-A2CD696418B9}" srcOrd="0" destOrd="0" presId="urn:microsoft.com/office/officeart/2005/8/layout/radial1"/>
    <dgm:cxn modelId="{C1BD7742-8C68-4DD2-90A3-19C4754176FA}" type="presOf" srcId="{FEEB428F-F271-458E-A387-722D8E7B23E4}" destId="{3B918493-39F7-4F54-AFC4-87F0360D5E24}" srcOrd="0" destOrd="0" presId="urn:microsoft.com/office/officeart/2005/8/layout/radial1"/>
    <dgm:cxn modelId="{11BC2143-843E-4235-A9A1-04BDFFD4EC18}" type="presOf" srcId="{4DF1B942-E344-4A78-9DE1-C12DF6C1BFDA}" destId="{0899AA81-1695-4667-BE70-410A579C8336}" srcOrd="0" destOrd="0" presId="urn:microsoft.com/office/officeart/2005/8/layout/radial1"/>
    <dgm:cxn modelId="{927AF77C-4152-49C1-A7DB-469A023DF730}" type="presOf" srcId="{A29C1D81-4F34-4CD6-9F0A-929EDC6B7647}" destId="{52F1767A-846F-41A5-ABE0-C1B7F8AFF5A8}" srcOrd="0" destOrd="0" presId="urn:microsoft.com/office/officeart/2005/8/layout/radial1"/>
    <dgm:cxn modelId="{11A2D67D-87F0-4BB1-8F06-0C268C1B105E}" srcId="{A29C1D81-4F34-4CD6-9F0A-929EDC6B7647}" destId="{3E421456-B5EA-4BCD-956B-AFC7D37903B9}" srcOrd="0" destOrd="0" parTransId="{5492B38E-315C-4328-B0B2-AE74D9739B78}" sibTransId="{2014394E-3A04-4135-B191-1D98CB030A27}"/>
    <dgm:cxn modelId="{E5BC3787-9E1E-4E37-AF98-F5D9E73F6B3E}" type="presOf" srcId="{18C260BC-0CDF-4D80-B4AF-05A92DBBC1E1}" destId="{D84D2018-4C64-443C-864E-0022127490E9}" srcOrd="1" destOrd="0" presId="urn:microsoft.com/office/officeart/2005/8/layout/radial1"/>
    <dgm:cxn modelId="{E7968587-C8DF-43F9-A9D9-0662E47F3A98}" type="presOf" srcId="{75E8C9C5-304F-4AF3-BB9F-7D78EB63C576}" destId="{F6DB90F2-6392-4D70-A3E6-96AB7B2EAE2F}" srcOrd="1" destOrd="0" presId="urn:microsoft.com/office/officeart/2005/8/layout/radial1"/>
    <dgm:cxn modelId="{8C5CBF95-33D8-4D31-BA8E-6B635EB5C3C6}" type="presOf" srcId="{75E8C9C5-304F-4AF3-BB9F-7D78EB63C576}" destId="{A991DD85-10CF-4F9C-AA16-49C4DDEB5E17}" srcOrd="0" destOrd="0" presId="urn:microsoft.com/office/officeart/2005/8/layout/radial1"/>
    <dgm:cxn modelId="{90B604B8-F7D1-4DDD-A0DA-70C8F9A03390}" srcId="{3E421456-B5EA-4BCD-956B-AFC7D37903B9}" destId="{FEEB428F-F271-458E-A387-722D8E7B23E4}" srcOrd="1" destOrd="0" parTransId="{18C260BC-0CDF-4D80-B4AF-05A92DBBC1E1}" sibTransId="{6043B741-2AFF-4A42-A2B5-5CFFF4F55941}"/>
    <dgm:cxn modelId="{D65A1BBC-6BB1-4EA4-89DA-BA1322789CB1}" type="presOf" srcId="{ABED523B-158B-4679-A752-282715A40E8D}" destId="{10AECDF6-5E09-4AB6-B41C-0FD98E8300EE}" srcOrd="0" destOrd="0" presId="urn:microsoft.com/office/officeart/2005/8/layout/radial1"/>
    <dgm:cxn modelId="{1A65B2C0-BB45-4D82-A3FB-3EA711C13DBE}" type="presOf" srcId="{3FA4A355-94B6-45CA-9369-81FEF2A35C02}" destId="{F98F30E2-C2D8-4862-BCE9-9F1F06CF4F0C}" srcOrd="1" destOrd="0" presId="urn:microsoft.com/office/officeart/2005/8/layout/radial1"/>
    <dgm:cxn modelId="{AA9C97C3-8DCD-4B0D-8AC3-068EA8D213D4}" srcId="{3E421456-B5EA-4BCD-956B-AFC7D37903B9}" destId="{BE30C2DE-0FB2-46AF-A9BA-2ACDED525443}" srcOrd="2" destOrd="0" parTransId="{75E8C9C5-304F-4AF3-BB9F-7D78EB63C576}" sibTransId="{48049226-EA77-4248-A7BE-B43DFC36B627}"/>
    <dgm:cxn modelId="{059696C5-67BE-4004-BF74-B5C15F3FA432}" type="presOf" srcId="{BE30C2DE-0FB2-46AF-A9BA-2ACDED525443}" destId="{BEE344B3-1665-4DDA-BE95-9A78E3AEE095}" srcOrd="0" destOrd="0" presId="urn:microsoft.com/office/officeart/2005/8/layout/radial1"/>
    <dgm:cxn modelId="{68B92CCA-2B54-475A-BE66-0F1D2369EA8A}" type="presOf" srcId="{3FA4A355-94B6-45CA-9369-81FEF2A35C02}" destId="{2DC5646E-9230-4DEC-A4C6-D0FFA3314585}" srcOrd="0" destOrd="0" presId="urn:microsoft.com/office/officeart/2005/8/layout/radial1"/>
    <dgm:cxn modelId="{A19AFDD6-EFFE-4D33-A65C-1D10C6F2FD2D}" srcId="{3E421456-B5EA-4BCD-956B-AFC7D37903B9}" destId="{ABED523B-158B-4679-A752-282715A40E8D}" srcOrd="3" destOrd="0" parTransId="{3FA4A355-94B6-45CA-9369-81FEF2A35C02}" sibTransId="{6C140344-2EAF-4188-B61B-0D98C0605CA1}"/>
    <dgm:cxn modelId="{8FAE2CEE-3157-4E77-906D-DEDDB55A35A2}" srcId="{3E421456-B5EA-4BCD-956B-AFC7D37903B9}" destId="{A4C7C178-0E2E-4ACC-BD26-8B0924D250B7}" srcOrd="0" destOrd="0" parTransId="{4DF1B942-E344-4A78-9DE1-C12DF6C1BFDA}" sibTransId="{88FC2A80-D2ED-4E2A-99AE-E989F773F394}"/>
    <dgm:cxn modelId="{9A1ABB03-53F2-4248-B8F5-21B9F36D1508}" type="presParOf" srcId="{52F1767A-846F-41A5-ABE0-C1B7F8AFF5A8}" destId="{9201DE1A-EA86-4E11-9601-A2CD696418B9}" srcOrd="0" destOrd="0" presId="urn:microsoft.com/office/officeart/2005/8/layout/radial1"/>
    <dgm:cxn modelId="{7212FE9A-B290-4845-8421-7889A10D0795}" type="presParOf" srcId="{52F1767A-846F-41A5-ABE0-C1B7F8AFF5A8}" destId="{0899AA81-1695-4667-BE70-410A579C8336}" srcOrd="1" destOrd="0" presId="urn:microsoft.com/office/officeart/2005/8/layout/radial1"/>
    <dgm:cxn modelId="{830A59DC-C233-4438-8BAC-689D20BD5DD5}" type="presParOf" srcId="{0899AA81-1695-4667-BE70-410A579C8336}" destId="{FFD6A91F-F8F0-4A1C-AFFD-42BFB2858C3D}" srcOrd="0" destOrd="0" presId="urn:microsoft.com/office/officeart/2005/8/layout/radial1"/>
    <dgm:cxn modelId="{A5C96F6A-78FA-4078-B4C8-F352F50F891C}" type="presParOf" srcId="{52F1767A-846F-41A5-ABE0-C1B7F8AFF5A8}" destId="{AC3AB3E0-AA48-43C8-8C15-49C400C9B756}" srcOrd="2" destOrd="0" presId="urn:microsoft.com/office/officeart/2005/8/layout/radial1"/>
    <dgm:cxn modelId="{6A42149E-B2AD-4A26-A4F5-0D5D7D993EA5}" type="presParOf" srcId="{52F1767A-846F-41A5-ABE0-C1B7F8AFF5A8}" destId="{2D8F4593-60FF-40DA-A6E4-A948BF93DC51}" srcOrd="3" destOrd="0" presId="urn:microsoft.com/office/officeart/2005/8/layout/radial1"/>
    <dgm:cxn modelId="{72374A0B-8585-4FB0-AE54-75144384E57E}" type="presParOf" srcId="{2D8F4593-60FF-40DA-A6E4-A948BF93DC51}" destId="{D84D2018-4C64-443C-864E-0022127490E9}" srcOrd="0" destOrd="0" presId="urn:microsoft.com/office/officeart/2005/8/layout/radial1"/>
    <dgm:cxn modelId="{E25309C4-FF8B-4458-9CCE-280D9873CAA3}" type="presParOf" srcId="{52F1767A-846F-41A5-ABE0-C1B7F8AFF5A8}" destId="{3B918493-39F7-4F54-AFC4-87F0360D5E24}" srcOrd="4" destOrd="0" presId="urn:microsoft.com/office/officeart/2005/8/layout/radial1"/>
    <dgm:cxn modelId="{53E548C5-5DAD-4842-A6D5-9E45BDFA7350}" type="presParOf" srcId="{52F1767A-846F-41A5-ABE0-C1B7F8AFF5A8}" destId="{A991DD85-10CF-4F9C-AA16-49C4DDEB5E17}" srcOrd="5" destOrd="0" presId="urn:microsoft.com/office/officeart/2005/8/layout/radial1"/>
    <dgm:cxn modelId="{EEF29BA7-6F3A-4742-ACA5-73A300278BF4}" type="presParOf" srcId="{A991DD85-10CF-4F9C-AA16-49C4DDEB5E17}" destId="{F6DB90F2-6392-4D70-A3E6-96AB7B2EAE2F}" srcOrd="0" destOrd="0" presId="urn:microsoft.com/office/officeart/2005/8/layout/radial1"/>
    <dgm:cxn modelId="{824F612E-2C70-4370-B7A3-FD737BEF9EE6}" type="presParOf" srcId="{52F1767A-846F-41A5-ABE0-C1B7F8AFF5A8}" destId="{BEE344B3-1665-4DDA-BE95-9A78E3AEE095}" srcOrd="6" destOrd="0" presId="urn:microsoft.com/office/officeart/2005/8/layout/radial1"/>
    <dgm:cxn modelId="{0EB692A6-920E-490A-848E-9D257543EFF0}" type="presParOf" srcId="{52F1767A-846F-41A5-ABE0-C1B7F8AFF5A8}" destId="{2DC5646E-9230-4DEC-A4C6-D0FFA3314585}" srcOrd="7" destOrd="0" presId="urn:microsoft.com/office/officeart/2005/8/layout/radial1"/>
    <dgm:cxn modelId="{FFA6AB0B-F8B8-4B43-AE7D-5B75CBED2D00}" type="presParOf" srcId="{2DC5646E-9230-4DEC-A4C6-D0FFA3314585}" destId="{F98F30E2-C2D8-4862-BCE9-9F1F06CF4F0C}" srcOrd="0" destOrd="0" presId="urn:microsoft.com/office/officeart/2005/8/layout/radial1"/>
    <dgm:cxn modelId="{38FBB038-C6CC-47FF-8FA0-8DA5A8612F70}" type="presParOf" srcId="{52F1767A-846F-41A5-ABE0-C1B7F8AFF5A8}" destId="{10AECDF6-5E09-4AB6-B41C-0FD98E8300EE}"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A68DE65-8531-4E45-A00C-ED576CBAF6BC}" type="doc">
      <dgm:prSet loTypeId="urn:microsoft.com/office/officeart/2005/8/layout/cycle8" loCatId="cycle" qsTypeId="urn:microsoft.com/office/officeart/2005/8/quickstyle/simple4" qsCatId="simple" csTypeId="urn:microsoft.com/office/officeart/2005/8/colors/accent1_2" csCatId="accent1" phldr="1"/>
      <dgm:spPr/>
    </dgm:pt>
    <dgm:pt modelId="{B5527D1B-250E-4775-8025-E979C5786D57}">
      <dgm:prSet phldrT="[Text]" custT="1"/>
      <dgm:spPr>
        <a:solidFill>
          <a:srgbClr val="002060"/>
        </a:solidFill>
      </dgm:spPr>
      <dgm:t>
        <a:bodyPr/>
        <a:lstStyle/>
        <a:p>
          <a:pPr algn="ctr"/>
          <a:r>
            <a:rPr lang="vi-VN" sz="2000" dirty="0"/>
            <a:t>Nhà nước phục vụ nhân dân, gắn bó mật thiết với nhân dân</a:t>
          </a:r>
          <a:endParaRPr lang="en-US" sz="2000" dirty="0"/>
        </a:p>
      </dgm:t>
    </dgm:pt>
    <dgm:pt modelId="{8C847667-32AD-42EE-8D45-D1D17251D767}" type="parTrans" cxnId="{D6691AF8-FC5E-429C-9004-470E347AA489}">
      <dgm:prSet/>
      <dgm:spPr/>
      <dgm:t>
        <a:bodyPr/>
        <a:lstStyle/>
        <a:p>
          <a:endParaRPr lang="en-US"/>
        </a:p>
      </dgm:t>
    </dgm:pt>
    <dgm:pt modelId="{AFC2DC41-D8B7-4035-B224-179E927C7ACE}" type="sibTrans" cxnId="{D6691AF8-FC5E-429C-9004-470E347AA489}">
      <dgm:prSet/>
      <dgm:spPr/>
      <dgm:t>
        <a:bodyPr/>
        <a:lstStyle/>
        <a:p>
          <a:endParaRPr lang="en-US"/>
        </a:p>
      </dgm:t>
    </dgm:pt>
    <dgm:pt modelId="{984146C2-C5E7-4B62-9E23-FBF881682BA8}">
      <dgm:prSet phldrT="[Text]" custT="1"/>
      <dgm:spPr>
        <a:solidFill>
          <a:srgbClr val="002060"/>
        </a:solidFill>
      </dgm:spPr>
      <dgm:t>
        <a:bodyPr/>
        <a:lstStyle/>
        <a:p>
          <a:pPr algn="ctr"/>
          <a:r>
            <a:rPr lang="nl-NL" sz="2000" dirty="0"/>
            <a:t>Có cơ chế và biện pháp kiểm soát, ngăn ngừa và trừng trị tệ quan liêu, tham nhũng, lãng phí</a:t>
          </a:r>
          <a:endParaRPr lang="en-US" sz="2000" dirty="0"/>
        </a:p>
      </dgm:t>
    </dgm:pt>
    <dgm:pt modelId="{D0CDC52C-078A-4CB9-BA0E-E146DF8E5D03}" type="parTrans" cxnId="{C4ECB26D-33D8-4360-AE55-E3C82EEC1CA0}">
      <dgm:prSet/>
      <dgm:spPr/>
      <dgm:t>
        <a:bodyPr/>
        <a:lstStyle/>
        <a:p>
          <a:endParaRPr lang="en-US"/>
        </a:p>
      </dgm:t>
    </dgm:pt>
    <dgm:pt modelId="{823DB60C-0A5C-4BA1-BA70-9F5D2A1C945F}" type="sibTrans" cxnId="{C4ECB26D-33D8-4360-AE55-E3C82EEC1CA0}">
      <dgm:prSet/>
      <dgm:spPr/>
      <dgm:t>
        <a:bodyPr/>
        <a:lstStyle/>
        <a:p>
          <a:endParaRPr lang="en-US"/>
        </a:p>
      </dgm:t>
    </dgm:pt>
    <dgm:pt modelId="{D81818D9-A964-4E9F-91E3-899219F5E2BB}">
      <dgm:prSet phldrT="[Text]" custT="1"/>
      <dgm:spPr>
        <a:solidFill>
          <a:srgbClr val="002060"/>
        </a:solidFill>
      </dgm:spPr>
      <dgm:t>
        <a:bodyPr/>
        <a:lstStyle/>
        <a:p>
          <a:pPr algn="ctr"/>
          <a:r>
            <a:rPr lang="nl-NL" sz="2400" dirty="0"/>
            <a:t>Tổ </a:t>
          </a:r>
          <a:r>
            <a:rPr lang="nl-NL" sz="2000" dirty="0"/>
            <a:t>chức và hoạt động của bộ máy NN theo nguyên tắc tập trung dân chủ, có sự phân công, </a:t>
          </a:r>
          <a:r>
            <a:rPr lang="nl-NL" sz="2400" dirty="0"/>
            <a:t>phân cấp</a:t>
          </a:r>
          <a:endParaRPr lang="en-US" sz="2400" dirty="0"/>
        </a:p>
      </dgm:t>
    </dgm:pt>
    <dgm:pt modelId="{8E27526A-56A3-411F-A09B-99BC5C931893}" type="parTrans" cxnId="{F25894D3-C75C-4690-B518-9656CBF08F20}">
      <dgm:prSet/>
      <dgm:spPr/>
      <dgm:t>
        <a:bodyPr/>
        <a:lstStyle/>
        <a:p>
          <a:endParaRPr lang="en-US"/>
        </a:p>
      </dgm:t>
    </dgm:pt>
    <dgm:pt modelId="{A93EFD38-160D-488A-9EEF-652072410A63}" type="sibTrans" cxnId="{F25894D3-C75C-4690-B518-9656CBF08F20}">
      <dgm:prSet/>
      <dgm:spPr/>
      <dgm:t>
        <a:bodyPr/>
        <a:lstStyle/>
        <a:p>
          <a:endParaRPr lang="en-US"/>
        </a:p>
      </dgm:t>
    </dgm:pt>
    <dgm:pt modelId="{B7AF9EA6-DF67-4C86-A946-1E4C5A67F509}" type="pres">
      <dgm:prSet presAssocID="{BA68DE65-8531-4E45-A00C-ED576CBAF6BC}" presName="compositeShape" presStyleCnt="0">
        <dgm:presLayoutVars>
          <dgm:chMax val="7"/>
          <dgm:dir/>
          <dgm:resizeHandles val="exact"/>
        </dgm:presLayoutVars>
      </dgm:prSet>
      <dgm:spPr/>
    </dgm:pt>
    <dgm:pt modelId="{83DD1039-9458-4AA4-A4CB-B5BB3FB08D77}" type="pres">
      <dgm:prSet presAssocID="{BA68DE65-8531-4E45-A00C-ED576CBAF6BC}" presName="wedge1" presStyleLbl="node1" presStyleIdx="0" presStyleCnt="3" custLinFactNeighborX="209"/>
      <dgm:spPr/>
    </dgm:pt>
    <dgm:pt modelId="{0637AB2F-DB26-4187-8A48-44F28DCD313D}" type="pres">
      <dgm:prSet presAssocID="{BA68DE65-8531-4E45-A00C-ED576CBAF6BC}" presName="dummy1a" presStyleCnt="0"/>
      <dgm:spPr/>
    </dgm:pt>
    <dgm:pt modelId="{CF956FD8-96BA-44AA-BE6E-B04D63308D12}" type="pres">
      <dgm:prSet presAssocID="{BA68DE65-8531-4E45-A00C-ED576CBAF6BC}" presName="dummy1b" presStyleCnt="0"/>
      <dgm:spPr/>
    </dgm:pt>
    <dgm:pt modelId="{E1717F09-CCB1-42A9-8868-B83603FEA038}" type="pres">
      <dgm:prSet presAssocID="{BA68DE65-8531-4E45-A00C-ED576CBAF6BC}" presName="wedge1Tx" presStyleLbl="node1" presStyleIdx="0" presStyleCnt="3">
        <dgm:presLayoutVars>
          <dgm:chMax val="0"/>
          <dgm:chPref val="0"/>
          <dgm:bulletEnabled val="1"/>
        </dgm:presLayoutVars>
      </dgm:prSet>
      <dgm:spPr/>
    </dgm:pt>
    <dgm:pt modelId="{D9F6048E-B1ED-4FB2-8F8E-7BC0421D0A3C}" type="pres">
      <dgm:prSet presAssocID="{BA68DE65-8531-4E45-A00C-ED576CBAF6BC}" presName="wedge2" presStyleLbl="node1" presStyleIdx="1" presStyleCnt="3"/>
      <dgm:spPr/>
    </dgm:pt>
    <dgm:pt modelId="{A52776AC-44EE-47F9-BB48-267F6C89DAFD}" type="pres">
      <dgm:prSet presAssocID="{BA68DE65-8531-4E45-A00C-ED576CBAF6BC}" presName="dummy2a" presStyleCnt="0"/>
      <dgm:spPr/>
    </dgm:pt>
    <dgm:pt modelId="{01F778EA-9520-4B20-9C7F-7D784CB1E0C2}" type="pres">
      <dgm:prSet presAssocID="{BA68DE65-8531-4E45-A00C-ED576CBAF6BC}" presName="dummy2b" presStyleCnt="0"/>
      <dgm:spPr/>
    </dgm:pt>
    <dgm:pt modelId="{B333444C-F306-4161-A491-864176AEB303}" type="pres">
      <dgm:prSet presAssocID="{BA68DE65-8531-4E45-A00C-ED576CBAF6BC}" presName="wedge2Tx" presStyleLbl="node1" presStyleIdx="1" presStyleCnt="3">
        <dgm:presLayoutVars>
          <dgm:chMax val="0"/>
          <dgm:chPref val="0"/>
          <dgm:bulletEnabled val="1"/>
        </dgm:presLayoutVars>
      </dgm:prSet>
      <dgm:spPr/>
    </dgm:pt>
    <dgm:pt modelId="{D9ECC4D5-F2B9-43DF-B9F7-A8CF66B158B7}" type="pres">
      <dgm:prSet presAssocID="{BA68DE65-8531-4E45-A00C-ED576CBAF6BC}" presName="wedge3" presStyleLbl="node1" presStyleIdx="2" presStyleCnt="3" custScaleX="105534" custLinFactNeighborX="209"/>
      <dgm:spPr/>
    </dgm:pt>
    <dgm:pt modelId="{3B564582-D6C2-4DB2-ACCD-4C2D5A3166E6}" type="pres">
      <dgm:prSet presAssocID="{BA68DE65-8531-4E45-A00C-ED576CBAF6BC}" presName="dummy3a" presStyleCnt="0"/>
      <dgm:spPr/>
    </dgm:pt>
    <dgm:pt modelId="{A2FD7DFA-8A56-4B84-858C-91F5D06FE1A1}" type="pres">
      <dgm:prSet presAssocID="{BA68DE65-8531-4E45-A00C-ED576CBAF6BC}" presName="dummy3b" presStyleCnt="0"/>
      <dgm:spPr/>
    </dgm:pt>
    <dgm:pt modelId="{700082EA-D55B-4F5A-BD6B-49B1D3DA49C5}" type="pres">
      <dgm:prSet presAssocID="{BA68DE65-8531-4E45-A00C-ED576CBAF6BC}" presName="wedge3Tx" presStyleLbl="node1" presStyleIdx="2" presStyleCnt="3">
        <dgm:presLayoutVars>
          <dgm:chMax val="0"/>
          <dgm:chPref val="0"/>
          <dgm:bulletEnabled val="1"/>
        </dgm:presLayoutVars>
      </dgm:prSet>
      <dgm:spPr/>
    </dgm:pt>
    <dgm:pt modelId="{E36B1442-0BC2-4369-B958-27738062644C}" type="pres">
      <dgm:prSet presAssocID="{AFC2DC41-D8B7-4035-B224-179E927C7ACE}" presName="arrowWedge1" presStyleLbl="fgSibTrans2D1" presStyleIdx="0" presStyleCnt="3" custLinFactNeighborX="2049" custLinFactNeighborY="-2607"/>
      <dgm:spPr/>
    </dgm:pt>
    <dgm:pt modelId="{70171B42-7703-4BA9-AFE5-3D06C0D4302E}" type="pres">
      <dgm:prSet presAssocID="{823DB60C-0A5C-4BA1-BA70-9F5D2A1C945F}" presName="arrowWedge2" presStyleLbl="fgSibTrans2D1" presStyleIdx="1" presStyleCnt="3"/>
      <dgm:spPr/>
    </dgm:pt>
    <dgm:pt modelId="{6AF18CC2-4346-4C3B-9BB9-19AE2381B6FE}" type="pres">
      <dgm:prSet presAssocID="{A93EFD38-160D-488A-9EEF-652072410A63}" presName="arrowWedge3" presStyleLbl="fgSibTrans2D1" presStyleIdx="2" presStyleCnt="3" custLinFactNeighborX="-3095" custLinFactNeighborY="-2048"/>
      <dgm:spPr/>
    </dgm:pt>
  </dgm:ptLst>
  <dgm:cxnLst>
    <dgm:cxn modelId="{96D00021-876D-4BEF-B1F3-D309C5B69832}" type="presOf" srcId="{BA68DE65-8531-4E45-A00C-ED576CBAF6BC}" destId="{B7AF9EA6-DF67-4C86-A946-1E4C5A67F509}" srcOrd="0" destOrd="0" presId="urn:microsoft.com/office/officeart/2005/8/layout/cycle8"/>
    <dgm:cxn modelId="{C4ECB26D-33D8-4360-AE55-E3C82EEC1CA0}" srcId="{BA68DE65-8531-4E45-A00C-ED576CBAF6BC}" destId="{984146C2-C5E7-4B62-9E23-FBF881682BA8}" srcOrd="1" destOrd="0" parTransId="{D0CDC52C-078A-4CB9-BA0E-E146DF8E5D03}" sibTransId="{823DB60C-0A5C-4BA1-BA70-9F5D2A1C945F}"/>
    <dgm:cxn modelId="{43E5A273-7FD8-4265-B037-00361E3852E3}" type="presOf" srcId="{D81818D9-A964-4E9F-91E3-899219F5E2BB}" destId="{700082EA-D55B-4F5A-BD6B-49B1D3DA49C5}" srcOrd="1" destOrd="0" presId="urn:microsoft.com/office/officeart/2005/8/layout/cycle8"/>
    <dgm:cxn modelId="{BD66BC7F-745E-461A-834C-C0ECDEE0CDF4}" type="presOf" srcId="{B5527D1B-250E-4775-8025-E979C5786D57}" destId="{83DD1039-9458-4AA4-A4CB-B5BB3FB08D77}" srcOrd="0" destOrd="0" presId="urn:microsoft.com/office/officeart/2005/8/layout/cycle8"/>
    <dgm:cxn modelId="{6E8644A5-AF81-45D6-BCDB-8DA66CC74D8F}" type="presOf" srcId="{D81818D9-A964-4E9F-91E3-899219F5E2BB}" destId="{D9ECC4D5-F2B9-43DF-B9F7-A8CF66B158B7}" srcOrd="0" destOrd="0" presId="urn:microsoft.com/office/officeart/2005/8/layout/cycle8"/>
    <dgm:cxn modelId="{6C61F2AA-2DEB-490D-BA16-1CBBF45C6955}" type="presOf" srcId="{B5527D1B-250E-4775-8025-E979C5786D57}" destId="{E1717F09-CCB1-42A9-8868-B83603FEA038}" srcOrd="1" destOrd="0" presId="urn:microsoft.com/office/officeart/2005/8/layout/cycle8"/>
    <dgm:cxn modelId="{54CD37AD-347B-42B7-9621-EA4AE512B04F}" type="presOf" srcId="{984146C2-C5E7-4B62-9E23-FBF881682BA8}" destId="{D9F6048E-B1ED-4FB2-8F8E-7BC0421D0A3C}" srcOrd="0" destOrd="0" presId="urn:microsoft.com/office/officeart/2005/8/layout/cycle8"/>
    <dgm:cxn modelId="{5E33B9AD-0E8A-4334-89B8-2C9227627260}" type="presOf" srcId="{984146C2-C5E7-4B62-9E23-FBF881682BA8}" destId="{B333444C-F306-4161-A491-864176AEB303}" srcOrd="1" destOrd="0" presId="urn:microsoft.com/office/officeart/2005/8/layout/cycle8"/>
    <dgm:cxn modelId="{F25894D3-C75C-4690-B518-9656CBF08F20}" srcId="{BA68DE65-8531-4E45-A00C-ED576CBAF6BC}" destId="{D81818D9-A964-4E9F-91E3-899219F5E2BB}" srcOrd="2" destOrd="0" parTransId="{8E27526A-56A3-411F-A09B-99BC5C931893}" sibTransId="{A93EFD38-160D-488A-9EEF-652072410A63}"/>
    <dgm:cxn modelId="{D6691AF8-FC5E-429C-9004-470E347AA489}" srcId="{BA68DE65-8531-4E45-A00C-ED576CBAF6BC}" destId="{B5527D1B-250E-4775-8025-E979C5786D57}" srcOrd="0" destOrd="0" parTransId="{8C847667-32AD-42EE-8D45-D1D17251D767}" sibTransId="{AFC2DC41-D8B7-4035-B224-179E927C7ACE}"/>
    <dgm:cxn modelId="{E30D6AA7-3531-47AD-86DA-B6945E372582}" type="presParOf" srcId="{B7AF9EA6-DF67-4C86-A946-1E4C5A67F509}" destId="{83DD1039-9458-4AA4-A4CB-B5BB3FB08D77}" srcOrd="0" destOrd="0" presId="urn:microsoft.com/office/officeart/2005/8/layout/cycle8"/>
    <dgm:cxn modelId="{6F80F26A-167A-41F2-909B-67FA65341505}" type="presParOf" srcId="{B7AF9EA6-DF67-4C86-A946-1E4C5A67F509}" destId="{0637AB2F-DB26-4187-8A48-44F28DCD313D}" srcOrd="1" destOrd="0" presId="urn:microsoft.com/office/officeart/2005/8/layout/cycle8"/>
    <dgm:cxn modelId="{F3F04C40-3964-40EF-8758-5818BA0AF749}" type="presParOf" srcId="{B7AF9EA6-DF67-4C86-A946-1E4C5A67F509}" destId="{CF956FD8-96BA-44AA-BE6E-B04D63308D12}" srcOrd="2" destOrd="0" presId="urn:microsoft.com/office/officeart/2005/8/layout/cycle8"/>
    <dgm:cxn modelId="{11CA081C-3616-4A9F-B004-89CAB2CFCF68}" type="presParOf" srcId="{B7AF9EA6-DF67-4C86-A946-1E4C5A67F509}" destId="{E1717F09-CCB1-42A9-8868-B83603FEA038}" srcOrd="3" destOrd="0" presId="urn:microsoft.com/office/officeart/2005/8/layout/cycle8"/>
    <dgm:cxn modelId="{4E78DFCC-8080-441B-87E4-34D7CFA2EB50}" type="presParOf" srcId="{B7AF9EA6-DF67-4C86-A946-1E4C5A67F509}" destId="{D9F6048E-B1ED-4FB2-8F8E-7BC0421D0A3C}" srcOrd="4" destOrd="0" presId="urn:microsoft.com/office/officeart/2005/8/layout/cycle8"/>
    <dgm:cxn modelId="{63DC8D61-C038-46C8-929B-539AB07C2793}" type="presParOf" srcId="{B7AF9EA6-DF67-4C86-A946-1E4C5A67F509}" destId="{A52776AC-44EE-47F9-BB48-267F6C89DAFD}" srcOrd="5" destOrd="0" presId="urn:microsoft.com/office/officeart/2005/8/layout/cycle8"/>
    <dgm:cxn modelId="{5B6EFA58-3D0E-487E-BF92-CA9374344B18}" type="presParOf" srcId="{B7AF9EA6-DF67-4C86-A946-1E4C5A67F509}" destId="{01F778EA-9520-4B20-9C7F-7D784CB1E0C2}" srcOrd="6" destOrd="0" presId="urn:microsoft.com/office/officeart/2005/8/layout/cycle8"/>
    <dgm:cxn modelId="{95D8FA70-9B58-45D4-86DA-652786655E5C}" type="presParOf" srcId="{B7AF9EA6-DF67-4C86-A946-1E4C5A67F509}" destId="{B333444C-F306-4161-A491-864176AEB303}" srcOrd="7" destOrd="0" presId="urn:microsoft.com/office/officeart/2005/8/layout/cycle8"/>
    <dgm:cxn modelId="{E18E8CB4-293E-4666-8F99-675B565C5358}" type="presParOf" srcId="{B7AF9EA6-DF67-4C86-A946-1E4C5A67F509}" destId="{D9ECC4D5-F2B9-43DF-B9F7-A8CF66B158B7}" srcOrd="8" destOrd="0" presId="urn:microsoft.com/office/officeart/2005/8/layout/cycle8"/>
    <dgm:cxn modelId="{20BAD2D9-5848-42D4-8352-A6231053B611}" type="presParOf" srcId="{B7AF9EA6-DF67-4C86-A946-1E4C5A67F509}" destId="{3B564582-D6C2-4DB2-ACCD-4C2D5A3166E6}" srcOrd="9" destOrd="0" presId="urn:microsoft.com/office/officeart/2005/8/layout/cycle8"/>
    <dgm:cxn modelId="{EEACEE51-2FCB-42A7-AF6F-B9DAE926C216}" type="presParOf" srcId="{B7AF9EA6-DF67-4C86-A946-1E4C5A67F509}" destId="{A2FD7DFA-8A56-4B84-858C-91F5D06FE1A1}" srcOrd="10" destOrd="0" presId="urn:microsoft.com/office/officeart/2005/8/layout/cycle8"/>
    <dgm:cxn modelId="{DA6B28DA-A814-43B4-96BA-FE1B9DF9AF54}" type="presParOf" srcId="{B7AF9EA6-DF67-4C86-A946-1E4C5A67F509}" destId="{700082EA-D55B-4F5A-BD6B-49B1D3DA49C5}" srcOrd="11" destOrd="0" presId="urn:microsoft.com/office/officeart/2005/8/layout/cycle8"/>
    <dgm:cxn modelId="{76375A95-848E-4E0B-ACD7-44B3724FCEB2}" type="presParOf" srcId="{B7AF9EA6-DF67-4C86-A946-1E4C5A67F509}" destId="{E36B1442-0BC2-4369-B958-27738062644C}" srcOrd="12" destOrd="0" presId="urn:microsoft.com/office/officeart/2005/8/layout/cycle8"/>
    <dgm:cxn modelId="{25C38B8E-4597-42A8-B5D0-ACF19EC11074}" type="presParOf" srcId="{B7AF9EA6-DF67-4C86-A946-1E4C5A67F509}" destId="{70171B42-7703-4BA9-AFE5-3D06C0D4302E}" srcOrd="13" destOrd="0" presId="urn:microsoft.com/office/officeart/2005/8/layout/cycle8"/>
    <dgm:cxn modelId="{94793283-54BA-49B0-917D-AB7C2BF96CF4}" type="presParOf" srcId="{B7AF9EA6-DF67-4C86-A946-1E4C5A67F509}" destId="{6AF18CC2-4346-4C3B-9BB9-19AE2381B6FE}"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3612057-5D52-4DAE-877A-3CFF65DCB20D}"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835F7EB8-B9D9-48AC-AF13-A8253CA2F2E4}">
      <dgm:prSet phldrT="[Text]" custT="1"/>
      <dgm:spPr>
        <a:solidFill>
          <a:srgbClr val="0000FF"/>
        </a:solidFill>
      </dgm:spPr>
      <dgm:t>
        <a:bodyPr/>
        <a:lstStyle/>
        <a:p>
          <a:r>
            <a:rPr lang="nl-NL" sz="2400" dirty="0"/>
            <a:t>Đảng lãnh đạo hệ thống chính trị</a:t>
          </a:r>
          <a:endParaRPr lang="en-US" sz="2400" dirty="0"/>
        </a:p>
      </dgm:t>
    </dgm:pt>
    <dgm:pt modelId="{EF90CC9F-1EC6-4F09-A5C6-374A78D988E9}" type="parTrans" cxnId="{B286F68D-7D16-4DA4-BBC6-1715D0F03027}">
      <dgm:prSet/>
      <dgm:spPr/>
      <dgm:t>
        <a:bodyPr/>
        <a:lstStyle/>
        <a:p>
          <a:endParaRPr lang="en-US"/>
        </a:p>
      </dgm:t>
    </dgm:pt>
    <dgm:pt modelId="{4A3E8E2B-BBFD-4F6D-BCB5-52940B8F8612}" type="sibTrans" cxnId="{B286F68D-7D16-4DA4-BBC6-1715D0F03027}">
      <dgm:prSet/>
      <dgm:spPr>
        <a:solidFill>
          <a:srgbClr val="FF0000"/>
        </a:solidFill>
      </dgm:spPr>
      <dgm:t>
        <a:bodyPr/>
        <a:lstStyle/>
        <a:p>
          <a:endParaRPr lang="en-US">
            <a:solidFill>
              <a:srgbClr val="FF0000"/>
            </a:solidFill>
          </a:endParaRPr>
        </a:p>
      </dgm:t>
    </dgm:pt>
    <dgm:pt modelId="{CB012BE4-5CA6-46A1-BF48-6167354AE4B7}">
      <dgm:prSet phldrT="[Text]" custT="1"/>
      <dgm:spPr>
        <a:solidFill>
          <a:srgbClr val="002060"/>
        </a:solidFill>
      </dgm:spPr>
      <dgm:t>
        <a:bodyPr/>
        <a:lstStyle/>
        <a:p>
          <a:r>
            <a:rPr lang="nl-NL" sz="2400" dirty="0"/>
            <a:t>Đảng phải vững mạnh về chính trị, tư tưởng và tổ chức; thường xuyên tự đổi mới</a:t>
          </a:r>
          <a:endParaRPr lang="en-US" sz="2400" dirty="0"/>
        </a:p>
      </dgm:t>
    </dgm:pt>
    <dgm:pt modelId="{77603D26-D7A1-4171-9F3E-5D7E3ADB73BF}" type="parTrans" cxnId="{3253ACA7-398F-4D37-9B71-1290876F7BBE}">
      <dgm:prSet/>
      <dgm:spPr/>
      <dgm:t>
        <a:bodyPr/>
        <a:lstStyle/>
        <a:p>
          <a:endParaRPr lang="en-US"/>
        </a:p>
      </dgm:t>
    </dgm:pt>
    <dgm:pt modelId="{1D6B2ACE-3D13-46A0-855C-3F8AB35F9FCC}" type="sibTrans" cxnId="{3253ACA7-398F-4D37-9B71-1290876F7BBE}">
      <dgm:prSet/>
      <dgm:spPr>
        <a:solidFill>
          <a:srgbClr val="FF0000"/>
        </a:solidFill>
      </dgm:spPr>
      <dgm:t>
        <a:bodyPr/>
        <a:lstStyle/>
        <a:p>
          <a:endParaRPr lang="en-US">
            <a:solidFill>
              <a:srgbClr val="FF0000"/>
            </a:solidFill>
          </a:endParaRPr>
        </a:p>
      </dgm:t>
    </dgm:pt>
    <dgm:pt modelId="{160EA566-78EA-4376-ADFC-DCF23B8BDABB}">
      <dgm:prSet phldrT="[Text]" custT="1"/>
      <dgm:spPr>
        <a:solidFill>
          <a:srgbClr val="002060"/>
        </a:solidFill>
      </dgm:spPr>
      <dgm:t>
        <a:bodyPr/>
        <a:lstStyle/>
        <a:p>
          <a:r>
            <a:rPr lang="nl-NL" sz="2400" dirty="0"/>
            <a:t>Đảng chăm lo xây dựng đội ngũ cán bộ, đảng viên trong sạch, có phẩm chất, năng lực</a:t>
          </a:r>
          <a:endParaRPr lang="en-US" sz="2400" dirty="0"/>
        </a:p>
      </dgm:t>
    </dgm:pt>
    <dgm:pt modelId="{AA54574B-31B4-4136-B8AF-8A0E93F27CE1}" type="parTrans" cxnId="{FB9CBB14-6E3E-4554-9FF5-6881E17FA519}">
      <dgm:prSet/>
      <dgm:spPr/>
      <dgm:t>
        <a:bodyPr/>
        <a:lstStyle/>
        <a:p>
          <a:endParaRPr lang="en-US"/>
        </a:p>
      </dgm:t>
    </dgm:pt>
    <dgm:pt modelId="{2AC6CEA2-F6D1-44E2-8126-CEC614CA3EBF}" type="sibTrans" cxnId="{FB9CBB14-6E3E-4554-9FF5-6881E17FA519}">
      <dgm:prSet/>
      <dgm:spPr>
        <a:solidFill>
          <a:srgbClr val="FF0000"/>
        </a:solidFill>
      </dgm:spPr>
      <dgm:t>
        <a:bodyPr/>
        <a:lstStyle/>
        <a:p>
          <a:endParaRPr lang="en-US">
            <a:solidFill>
              <a:srgbClr val="FF0000"/>
            </a:solidFill>
          </a:endParaRPr>
        </a:p>
      </dgm:t>
    </dgm:pt>
    <dgm:pt modelId="{C10FF07C-C858-4E7E-9669-649BD914CD73}" type="pres">
      <dgm:prSet presAssocID="{D3612057-5D52-4DAE-877A-3CFF65DCB20D}" presName="Name0" presStyleCnt="0">
        <dgm:presLayoutVars>
          <dgm:dir/>
          <dgm:resizeHandles val="exact"/>
        </dgm:presLayoutVars>
      </dgm:prSet>
      <dgm:spPr/>
    </dgm:pt>
    <dgm:pt modelId="{6661A282-9645-40B9-8460-337A5BE14950}" type="pres">
      <dgm:prSet presAssocID="{835F7EB8-B9D9-48AC-AF13-A8253CA2F2E4}" presName="node" presStyleLbl="node1" presStyleIdx="0" presStyleCnt="3" custScaleX="142764">
        <dgm:presLayoutVars>
          <dgm:bulletEnabled val="1"/>
        </dgm:presLayoutVars>
      </dgm:prSet>
      <dgm:spPr/>
    </dgm:pt>
    <dgm:pt modelId="{A5FBED62-7B06-4A7A-B751-065A5F40375B}" type="pres">
      <dgm:prSet presAssocID="{4A3E8E2B-BBFD-4F6D-BCB5-52940B8F8612}" presName="sibTrans" presStyleLbl="sibTrans2D1" presStyleIdx="0" presStyleCnt="3"/>
      <dgm:spPr/>
    </dgm:pt>
    <dgm:pt modelId="{A1671BAF-6CC8-4F57-9CEF-56D5DC22F469}" type="pres">
      <dgm:prSet presAssocID="{4A3E8E2B-BBFD-4F6D-BCB5-52940B8F8612}" presName="connectorText" presStyleLbl="sibTrans2D1" presStyleIdx="0" presStyleCnt="3"/>
      <dgm:spPr/>
    </dgm:pt>
    <dgm:pt modelId="{ECE5903B-3203-449E-ADD4-0E7A801E386F}" type="pres">
      <dgm:prSet presAssocID="{CB012BE4-5CA6-46A1-BF48-6167354AE4B7}" presName="node" presStyleLbl="node1" presStyleIdx="1" presStyleCnt="3" custScaleX="160297" custScaleY="113842" custRadScaleRad="111971" custRadScaleInc="-12776">
        <dgm:presLayoutVars>
          <dgm:bulletEnabled val="1"/>
        </dgm:presLayoutVars>
      </dgm:prSet>
      <dgm:spPr/>
    </dgm:pt>
    <dgm:pt modelId="{D1297A8C-8D5D-4D1B-81D8-3264B2800CAB}" type="pres">
      <dgm:prSet presAssocID="{1D6B2ACE-3D13-46A0-855C-3F8AB35F9FCC}" presName="sibTrans" presStyleLbl="sibTrans2D1" presStyleIdx="1" presStyleCnt="3"/>
      <dgm:spPr/>
    </dgm:pt>
    <dgm:pt modelId="{50B979D8-F2B4-4CE7-9A1B-64C9244E806A}" type="pres">
      <dgm:prSet presAssocID="{1D6B2ACE-3D13-46A0-855C-3F8AB35F9FCC}" presName="connectorText" presStyleLbl="sibTrans2D1" presStyleIdx="1" presStyleCnt="3"/>
      <dgm:spPr/>
    </dgm:pt>
    <dgm:pt modelId="{7DD72DA9-156C-427D-AA98-B7A129464D5E}" type="pres">
      <dgm:prSet presAssocID="{160EA566-78EA-4376-ADFC-DCF23B8BDABB}" presName="node" presStyleLbl="node1" presStyleIdx="2" presStyleCnt="3" custScaleX="154997" custScaleY="115066" custRadScaleRad="114853" custRadScaleInc="19255">
        <dgm:presLayoutVars>
          <dgm:bulletEnabled val="1"/>
        </dgm:presLayoutVars>
      </dgm:prSet>
      <dgm:spPr/>
    </dgm:pt>
    <dgm:pt modelId="{4EAA7DFD-BE16-4AF9-836E-1952E5599F20}" type="pres">
      <dgm:prSet presAssocID="{2AC6CEA2-F6D1-44E2-8126-CEC614CA3EBF}" presName="sibTrans" presStyleLbl="sibTrans2D1" presStyleIdx="2" presStyleCnt="3"/>
      <dgm:spPr/>
    </dgm:pt>
    <dgm:pt modelId="{3939C666-F888-414D-8674-E586BF28F2FC}" type="pres">
      <dgm:prSet presAssocID="{2AC6CEA2-F6D1-44E2-8126-CEC614CA3EBF}" presName="connectorText" presStyleLbl="sibTrans2D1" presStyleIdx="2" presStyleCnt="3"/>
      <dgm:spPr/>
    </dgm:pt>
  </dgm:ptLst>
  <dgm:cxnLst>
    <dgm:cxn modelId="{FB9CBB14-6E3E-4554-9FF5-6881E17FA519}" srcId="{D3612057-5D52-4DAE-877A-3CFF65DCB20D}" destId="{160EA566-78EA-4376-ADFC-DCF23B8BDABB}" srcOrd="2" destOrd="0" parTransId="{AA54574B-31B4-4136-B8AF-8A0E93F27CE1}" sibTransId="{2AC6CEA2-F6D1-44E2-8126-CEC614CA3EBF}"/>
    <dgm:cxn modelId="{3D1DF63E-13D6-4580-B546-CECB6BA79953}" type="presOf" srcId="{CB012BE4-5CA6-46A1-BF48-6167354AE4B7}" destId="{ECE5903B-3203-449E-ADD4-0E7A801E386F}" srcOrd="0" destOrd="0" presId="urn:microsoft.com/office/officeart/2005/8/layout/cycle7"/>
    <dgm:cxn modelId="{34B5765D-9717-4845-96A0-0FB4CB85F282}" type="presOf" srcId="{4A3E8E2B-BBFD-4F6D-BCB5-52940B8F8612}" destId="{A1671BAF-6CC8-4F57-9CEF-56D5DC22F469}" srcOrd="1" destOrd="0" presId="urn:microsoft.com/office/officeart/2005/8/layout/cycle7"/>
    <dgm:cxn modelId="{6913FD60-02CC-487B-9A02-4250A55554E3}" type="presOf" srcId="{1D6B2ACE-3D13-46A0-855C-3F8AB35F9FCC}" destId="{50B979D8-F2B4-4CE7-9A1B-64C9244E806A}" srcOrd="1" destOrd="0" presId="urn:microsoft.com/office/officeart/2005/8/layout/cycle7"/>
    <dgm:cxn modelId="{BA25AC6B-4143-4664-863B-3EEC318CAE3D}" type="presOf" srcId="{160EA566-78EA-4376-ADFC-DCF23B8BDABB}" destId="{7DD72DA9-156C-427D-AA98-B7A129464D5E}" srcOrd="0" destOrd="0" presId="urn:microsoft.com/office/officeart/2005/8/layout/cycle7"/>
    <dgm:cxn modelId="{BA04877A-F2A7-4615-B880-935D8B961E58}" type="presOf" srcId="{835F7EB8-B9D9-48AC-AF13-A8253CA2F2E4}" destId="{6661A282-9645-40B9-8460-337A5BE14950}" srcOrd="0" destOrd="0" presId="urn:microsoft.com/office/officeart/2005/8/layout/cycle7"/>
    <dgm:cxn modelId="{B5598687-E2A1-4875-AA4E-3E86A0FE3A8F}" type="presOf" srcId="{D3612057-5D52-4DAE-877A-3CFF65DCB20D}" destId="{C10FF07C-C858-4E7E-9669-649BD914CD73}" srcOrd="0" destOrd="0" presId="urn:microsoft.com/office/officeart/2005/8/layout/cycle7"/>
    <dgm:cxn modelId="{B286F68D-7D16-4DA4-BBC6-1715D0F03027}" srcId="{D3612057-5D52-4DAE-877A-3CFF65DCB20D}" destId="{835F7EB8-B9D9-48AC-AF13-A8253CA2F2E4}" srcOrd="0" destOrd="0" parTransId="{EF90CC9F-1EC6-4F09-A5C6-374A78D988E9}" sibTransId="{4A3E8E2B-BBFD-4F6D-BCB5-52940B8F8612}"/>
    <dgm:cxn modelId="{2E974D98-5313-433B-B601-43FF897361C3}" type="presOf" srcId="{2AC6CEA2-F6D1-44E2-8126-CEC614CA3EBF}" destId="{3939C666-F888-414D-8674-E586BF28F2FC}" srcOrd="1" destOrd="0" presId="urn:microsoft.com/office/officeart/2005/8/layout/cycle7"/>
    <dgm:cxn modelId="{3253ACA7-398F-4D37-9B71-1290876F7BBE}" srcId="{D3612057-5D52-4DAE-877A-3CFF65DCB20D}" destId="{CB012BE4-5CA6-46A1-BF48-6167354AE4B7}" srcOrd="1" destOrd="0" parTransId="{77603D26-D7A1-4171-9F3E-5D7E3ADB73BF}" sibTransId="{1D6B2ACE-3D13-46A0-855C-3F8AB35F9FCC}"/>
    <dgm:cxn modelId="{E989CCD4-16BD-4022-851A-63BBAEBCF78B}" type="presOf" srcId="{1D6B2ACE-3D13-46A0-855C-3F8AB35F9FCC}" destId="{D1297A8C-8D5D-4D1B-81D8-3264B2800CAB}" srcOrd="0" destOrd="0" presId="urn:microsoft.com/office/officeart/2005/8/layout/cycle7"/>
    <dgm:cxn modelId="{6F0DB1DC-9128-46EF-BC20-AB7AB5900BCD}" type="presOf" srcId="{2AC6CEA2-F6D1-44E2-8126-CEC614CA3EBF}" destId="{4EAA7DFD-BE16-4AF9-836E-1952E5599F20}" srcOrd="0" destOrd="0" presId="urn:microsoft.com/office/officeart/2005/8/layout/cycle7"/>
    <dgm:cxn modelId="{FB3378F7-1EFB-42CF-B25A-A9CE408FEF1F}" type="presOf" srcId="{4A3E8E2B-BBFD-4F6D-BCB5-52940B8F8612}" destId="{A5FBED62-7B06-4A7A-B751-065A5F40375B}" srcOrd="0" destOrd="0" presId="urn:microsoft.com/office/officeart/2005/8/layout/cycle7"/>
    <dgm:cxn modelId="{9DF1EA53-16AD-4DCF-AFBB-89B4995AEE1B}" type="presParOf" srcId="{C10FF07C-C858-4E7E-9669-649BD914CD73}" destId="{6661A282-9645-40B9-8460-337A5BE14950}" srcOrd="0" destOrd="0" presId="urn:microsoft.com/office/officeart/2005/8/layout/cycle7"/>
    <dgm:cxn modelId="{589B9126-24D2-4400-9FAD-5DFB03D948E4}" type="presParOf" srcId="{C10FF07C-C858-4E7E-9669-649BD914CD73}" destId="{A5FBED62-7B06-4A7A-B751-065A5F40375B}" srcOrd="1" destOrd="0" presId="urn:microsoft.com/office/officeart/2005/8/layout/cycle7"/>
    <dgm:cxn modelId="{14D346DE-DC9D-4394-BFC2-4ECFF09B6D70}" type="presParOf" srcId="{A5FBED62-7B06-4A7A-B751-065A5F40375B}" destId="{A1671BAF-6CC8-4F57-9CEF-56D5DC22F469}" srcOrd="0" destOrd="0" presId="urn:microsoft.com/office/officeart/2005/8/layout/cycle7"/>
    <dgm:cxn modelId="{71E45D59-9E81-4603-918C-DEF6904C432E}" type="presParOf" srcId="{C10FF07C-C858-4E7E-9669-649BD914CD73}" destId="{ECE5903B-3203-449E-ADD4-0E7A801E386F}" srcOrd="2" destOrd="0" presId="urn:microsoft.com/office/officeart/2005/8/layout/cycle7"/>
    <dgm:cxn modelId="{D23D8CC4-0DEB-4D6B-BFA1-BE934DAA6BB3}" type="presParOf" srcId="{C10FF07C-C858-4E7E-9669-649BD914CD73}" destId="{D1297A8C-8D5D-4D1B-81D8-3264B2800CAB}" srcOrd="3" destOrd="0" presId="urn:microsoft.com/office/officeart/2005/8/layout/cycle7"/>
    <dgm:cxn modelId="{C893E307-ADA1-4850-ACAA-D47DD30AE0AE}" type="presParOf" srcId="{D1297A8C-8D5D-4D1B-81D8-3264B2800CAB}" destId="{50B979D8-F2B4-4CE7-9A1B-64C9244E806A}" srcOrd="0" destOrd="0" presId="urn:microsoft.com/office/officeart/2005/8/layout/cycle7"/>
    <dgm:cxn modelId="{B3E8E351-5E7D-4222-AAF9-5EDE9B0533F6}" type="presParOf" srcId="{C10FF07C-C858-4E7E-9669-649BD914CD73}" destId="{7DD72DA9-156C-427D-AA98-B7A129464D5E}" srcOrd="4" destOrd="0" presId="urn:microsoft.com/office/officeart/2005/8/layout/cycle7"/>
    <dgm:cxn modelId="{929ED3BE-3434-4C7F-ACAE-6455574524ED}" type="presParOf" srcId="{C10FF07C-C858-4E7E-9669-649BD914CD73}" destId="{4EAA7DFD-BE16-4AF9-836E-1952E5599F20}" srcOrd="5" destOrd="0" presId="urn:microsoft.com/office/officeart/2005/8/layout/cycle7"/>
    <dgm:cxn modelId="{76572BE7-4D53-4408-8358-71C4AAFB4815}" type="presParOf" srcId="{4EAA7DFD-BE16-4AF9-836E-1952E5599F20}" destId="{3939C666-F888-414D-8674-E586BF28F2FC}"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9E602-1806-40D3-BBC9-E2E231302946}">
      <dsp:nvSpPr>
        <dsp:cNvPr id="0" name=""/>
        <dsp:cNvSpPr/>
      </dsp:nvSpPr>
      <dsp:spPr>
        <a:xfrm>
          <a:off x="0" y="0"/>
          <a:ext cx="2840268" cy="1420134"/>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68580" rIns="102870" bIns="68580" numCol="1" spcCol="1270" anchor="ctr" anchorCtr="0">
          <a:noAutofit/>
        </a:bodyPr>
        <a:lstStyle/>
        <a:p>
          <a:pPr marL="0" lvl="0" indent="0" algn="ctr" defTabSz="2400300">
            <a:lnSpc>
              <a:spcPct val="90000"/>
            </a:lnSpc>
            <a:spcBef>
              <a:spcPct val="0"/>
            </a:spcBef>
            <a:spcAft>
              <a:spcPct val="35000"/>
            </a:spcAft>
            <a:buNone/>
          </a:pPr>
          <a:r>
            <a:rPr lang="en-US" sz="5400" kern="1200" dirty="0" err="1"/>
            <a:t>Nội</a:t>
          </a:r>
          <a:r>
            <a:rPr lang="en-US" sz="5400" kern="1200" dirty="0"/>
            <a:t> dung</a:t>
          </a:r>
        </a:p>
      </dsp:txBody>
      <dsp:txXfrm>
        <a:off x="41594" y="41594"/>
        <a:ext cx="2757080" cy="1336946"/>
      </dsp:txXfrm>
    </dsp:sp>
    <dsp:sp modelId="{516B19E0-ADAF-4A6B-8A85-58EA1E0F0AB0}">
      <dsp:nvSpPr>
        <dsp:cNvPr id="0" name=""/>
        <dsp:cNvSpPr/>
      </dsp:nvSpPr>
      <dsp:spPr>
        <a:xfrm>
          <a:off x="284026" y="1420134"/>
          <a:ext cx="2075920" cy="1065890"/>
        </a:xfrm>
        <a:custGeom>
          <a:avLst/>
          <a:gdLst/>
          <a:ahLst/>
          <a:cxnLst/>
          <a:rect l="0" t="0" r="0" b="0"/>
          <a:pathLst>
            <a:path>
              <a:moveTo>
                <a:pt x="0" y="0"/>
              </a:moveTo>
              <a:lnTo>
                <a:pt x="0" y="1065890"/>
              </a:lnTo>
              <a:lnTo>
                <a:pt x="2075920" y="10658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190CF0-609C-4396-9DD2-83571F919D0C}">
      <dsp:nvSpPr>
        <dsp:cNvPr id="0" name=""/>
        <dsp:cNvSpPr/>
      </dsp:nvSpPr>
      <dsp:spPr>
        <a:xfrm>
          <a:off x="2359947" y="1775957"/>
          <a:ext cx="7563907" cy="142013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nl-NL" sz="4300" b="1" i="1" kern="1200" dirty="0">
              <a:solidFill>
                <a:srgbClr val="0000FF"/>
              </a:solidFill>
            </a:rPr>
            <a:t>I. Đặc trưng của chủ nghĩa xã hội ở Việt Nam</a:t>
          </a:r>
          <a:endParaRPr lang="en-US" sz="4300" kern="1200" dirty="0"/>
        </a:p>
      </dsp:txBody>
      <dsp:txXfrm>
        <a:off x="2401541" y="1817551"/>
        <a:ext cx="7480719" cy="1336946"/>
      </dsp:txXfrm>
    </dsp:sp>
    <dsp:sp modelId="{8FF23997-E2DA-4220-A678-24B7978E046F}">
      <dsp:nvSpPr>
        <dsp:cNvPr id="0" name=""/>
        <dsp:cNvSpPr/>
      </dsp:nvSpPr>
      <dsp:spPr>
        <a:xfrm>
          <a:off x="284026" y="1420134"/>
          <a:ext cx="2075920" cy="2841058"/>
        </a:xfrm>
        <a:custGeom>
          <a:avLst/>
          <a:gdLst/>
          <a:ahLst/>
          <a:cxnLst/>
          <a:rect l="0" t="0" r="0" b="0"/>
          <a:pathLst>
            <a:path>
              <a:moveTo>
                <a:pt x="0" y="0"/>
              </a:moveTo>
              <a:lnTo>
                <a:pt x="0" y="2841058"/>
              </a:lnTo>
              <a:lnTo>
                <a:pt x="2075920" y="28410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560499-A06A-44B7-85C3-1770771DF498}">
      <dsp:nvSpPr>
        <dsp:cNvPr id="0" name=""/>
        <dsp:cNvSpPr/>
      </dsp:nvSpPr>
      <dsp:spPr>
        <a:xfrm>
          <a:off x="2359947" y="3551125"/>
          <a:ext cx="7563907" cy="142013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nl-NL" sz="4300" b="1" kern="1200" dirty="0">
              <a:solidFill>
                <a:srgbClr val="0000FF"/>
              </a:solidFill>
            </a:rPr>
            <a:t>II. Phương hướng xây dựng xã hội xã hội chủ nghĩa ở Việt Nam </a:t>
          </a:r>
          <a:endParaRPr lang="en-US" sz="4300" kern="1200" dirty="0"/>
        </a:p>
      </dsp:txBody>
      <dsp:txXfrm>
        <a:off x="2401541" y="3592719"/>
        <a:ext cx="7480719" cy="13369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92E35D-06DE-4C80-9937-E14FFD20E6B2}">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B2DBDF2-2877-4E41-93B5-0DA2459BF814}">
      <dsp:nvSpPr>
        <dsp:cNvPr id="0" name=""/>
        <dsp:cNvSpPr/>
      </dsp:nvSpPr>
      <dsp:spPr>
        <a:xfrm>
          <a:off x="752110" y="389645"/>
          <a:ext cx="8875911" cy="1388175"/>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cs typeface="Arial" panose="020B0604020202020204" pitchFamily="34" charset="0"/>
            </a:rPr>
            <a:t> </a:t>
          </a:r>
          <a:r>
            <a:rPr lang="nl-NL" sz="2400" i="1" kern="1200" dirty="0">
              <a:solidFill>
                <a:schemeClr val="bg1"/>
              </a:solidFill>
              <a:latin typeface="Arial" panose="020B0604020202020204" pitchFamily="34" charset="0"/>
              <a:ea typeface="Calibri"/>
              <a:cs typeface="Arial" panose="020B0604020202020204" pitchFamily="34" charset="0"/>
            </a:rPr>
            <a:t>Dân giàu:</a:t>
          </a:r>
          <a:r>
            <a:rPr lang="nl-NL" sz="2400" kern="1200" dirty="0">
              <a:solidFill>
                <a:schemeClr val="bg1"/>
              </a:solidFill>
              <a:latin typeface="Arial" panose="020B0604020202020204" pitchFamily="34" charset="0"/>
              <a:ea typeface="Calibri"/>
              <a:cs typeface="Arial" panose="020B0604020202020204" pitchFamily="34" charset="0"/>
            </a:rPr>
            <a:t> là đặc trưng tổng quát về bản chất của xã hội XHCN. </a:t>
          </a:r>
          <a:endParaRPr lang="en-US" sz="2400" kern="1200" dirty="0">
            <a:solidFill>
              <a:schemeClr val="bg1"/>
            </a:solidFill>
            <a:latin typeface="Arial" panose="020B0604020202020204" pitchFamily="34" charset="0"/>
            <a:cs typeface="Arial" panose="020B0604020202020204" pitchFamily="34" charset="0"/>
          </a:endParaRPr>
        </a:p>
      </dsp:txBody>
      <dsp:txXfrm>
        <a:off x="752110" y="389645"/>
        <a:ext cx="8875911" cy="1388175"/>
      </dsp:txXfrm>
    </dsp:sp>
    <dsp:sp modelId="{22719D29-2C67-480E-AED0-647673B68702}">
      <dsp:nvSpPr>
        <dsp:cNvPr id="0" name=""/>
        <dsp:cNvSpPr/>
      </dsp:nvSpPr>
      <dsp:spPr>
        <a:xfrm>
          <a:off x="74777" y="4064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01FDA3-BF71-457C-8041-C972EE61F73F}">
      <dsp:nvSpPr>
        <dsp:cNvPr id="0" name=""/>
        <dsp:cNvSpPr/>
      </dsp:nvSpPr>
      <dsp:spPr>
        <a:xfrm>
          <a:off x="1146048" y="2167466"/>
          <a:ext cx="8481974" cy="1083733"/>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ea typeface="Calibri"/>
              <a:cs typeface="Arial" panose="020B0604020202020204" pitchFamily="34" charset="0"/>
            </a:rPr>
            <a:t>Là mọi người dân đều giàu có về vật chất và tiền bạc theo tổng thu nhập quốc dân;</a:t>
          </a:r>
          <a:endParaRPr lang="en-US" sz="2400" kern="1200" dirty="0">
            <a:solidFill>
              <a:schemeClr val="bg1"/>
            </a:solidFill>
            <a:latin typeface="Arial" panose="020B0604020202020204" pitchFamily="34" charset="0"/>
            <a:cs typeface="Arial" panose="020B0604020202020204" pitchFamily="34" charset="0"/>
          </a:endParaRPr>
        </a:p>
      </dsp:txBody>
      <dsp:txXfrm>
        <a:off x="1146048" y="2167466"/>
        <a:ext cx="8481974" cy="1083733"/>
      </dsp:txXfrm>
    </dsp:sp>
    <dsp:sp modelId="{4087B28A-4845-420C-8B3D-C736AD3DE46A}">
      <dsp:nvSpPr>
        <dsp:cNvPr id="0" name=""/>
        <dsp:cNvSpPr/>
      </dsp:nvSpPr>
      <dsp:spPr>
        <a:xfrm>
          <a:off x="468714" y="20320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ACA1C5-E1CE-4C66-8E8C-B6C1122FAE4F}">
      <dsp:nvSpPr>
        <dsp:cNvPr id="0" name=""/>
        <dsp:cNvSpPr/>
      </dsp:nvSpPr>
      <dsp:spPr>
        <a:xfrm>
          <a:off x="752110" y="3793066"/>
          <a:ext cx="8875911" cy="1083733"/>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ea typeface="Calibri"/>
              <a:cs typeface="Arial" panose="020B0604020202020204" pitchFamily="34" charset="0"/>
            </a:rPr>
            <a:t>Giàu có về trí tuệ sáng tạo, giàu có về văn hóa, tinh thần, giàu có về uy tín và bè bạn</a:t>
          </a:r>
          <a:r>
            <a:rPr lang="nl-NL" sz="2400" kern="1200" dirty="0">
              <a:solidFill>
                <a:schemeClr val="bg1"/>
              </a:solidFill>
              <a:latin typeface="Arial" panose="020B0604020202020204" pitchFamily="34" charset="0"/>
              <a:cs typeface="Arial" panose="020B0604020202020204" pitchFamily="34" charset="0"/>
            </a:rPr>
            <a:t>. </a:t>
          </a:r>
          <a:endParaRPr lang="en-US" sz="2400" kern="1200" dirty="0">
            <a:solidFill>
              <a:schemeClr val="bg1"/>
            </a:solidFill>
            <a:latin typeface="Arial" panose="020B0604020202020204" pitchFamily="34" charset="0"/>
            <a:cs typeface="Arial" panose="020B0604020202020204" pitchFamily="34" charset="0"/>
          </a:endParaRPr>
        </a:p>
      </dsp:txBody>
      <dsp:txXfrm>
        <a:off x="752110" y="3793066"/>
        <a:ext cx="8875911" cy="1083733"/>
      </dsp:txXfrm>
    </dsp:sp>
    <dsp:sp modelId="{1D22270D-B40F-44F0-9204-8B715A5390AB}">
      <dsp:nvSpPr>
        <dsp:cNvPr id="0" name=""/>
        <dsp:cNvSpPr/>
      </dsp:nvSpPr>
      <dsp:spPr>
        <a:xfrm>
          <a:off x="74777" y="36576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92E35D-06DE-4C80-9937-E14FFD20E6B2}">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13FE7D-B024-417D-9347-766DDBA214A5}">
      <dsp:nvSpPr>
        <dsp:cNvPr id="0" name=""/>
        <dsp:cNvSpPr/>
      </dsp:nvSpPr>
      <dsp:spPr>
        <a:xfrm>
          <a:off x="610504" y="416587"/>
          <a:ext cx="9015713" cy="833607"/>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b="1" i="1" kern="1200" dirty="0">
              <a:solidFill>
                <a:srgbClr val="FFFF00"/>
              </a:solidFill>
              <a:latin typeface="Arial" panose="020B0604020202020204" pitchFamily="34" charset="0"/>
              <a:ea typeface="Calibri"/>
              <a:cs typeface="Arial" panose="020B0604020202020204" pitchFamily="34" charset="0"/>
            </a:rPr>
            <a:t>Nước mạnh</a:t>
          </a:r>
          <a:r>
            <a:rPr lang="nl-NL" sz="2400" kern="1200" dirty="0">
              <a:solidFill>
                <a:schemeClr val="bg1"/>
              </a:solidFill>
              <a:latin typeface="Arial" panose="020B0604020202020204" pitchFamily="34" charset="0"/>
              <a:ea typeface="Calibri"/>
              <a:cs typeface="Arial" panose="020B0604020202020204" pitchFamily="34" charset="0"/>
            </a:rPr>
            <a:t>: có tiềm lực lớn về kinh tế, phát triển bền vững;</a:t>
          </a:r>
          <a:endParaRPr lang="en-US" sz="2400" kern="1200" dirty="0">
            <a:solidFill>
              <a:schemeClr val="bg1"/>
            </a:solidFill>
            <a:latin typeface="Arial" panose="020B0604020202020204" pitchFamily="34" charset="0"/>
            <a:cs typeface="Arial" panose="020B0604020202020204" pitchFamily="34" charset="0"/>
          </a:endParaRPr>
        </a:p>
      </dsp:txBody>
      <dsp:txXfrm>
        <a:off x="610504" y="416587"/>
        <a:ext cx="9015713" cy="833607"/>
      </dsp:txXfrm>
    </dsp:sp>
    <dsp:sp modelId="{91B5AFC1-3237-4B3F-A45F-1275E71DDDFA}">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9F635C5-BC64-4C4E-971B-CB5ECFADE2E0}">
      <dsp:nvSpPr>
        <dsp:cNvPr id="0" name=""/>
        <dsp:cNvSpPr/>
      </dsp:nvSpPr>
      <dsp:spPr>
        <a:xfrm>
          <a:off x="1088431" y="1667215"/>
          <a:ext cx="8537786" cy="833607"/>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ea typeface="Calibri"/>
              <a:cs typeface="Arial" panose="020B0604020202020204" pitchFamily="34" charset="0"/>
            </a:rPr>
            <a:t>Mạnh về sự ổn định chế độ chính trị, mạnh về hệ thống chính trị và chế độ xã hội chủ nghĩa; </a:t>
          </a:r>
          <a:endParaRPr lang="en-US" sz="2400" kern="1200" dirty="0">
            <a:solidFill>
              <a:schemeClr val="bg1"/>
            </a:solidFill>
            <a:latin typeface="Arial" panose="020B0604020202020204" pitchFamily="34" charset="0"/>
            <a:cs typeface="Arial" panose="020B0604020202020204" pitchFamily="34" charset="0"/>
          </a:endParaRPr>
        </a:p>
      </dsp:txBody>
      <dsp:txXfrm>
        <a:off x="1088431" y="1667215"/>
        <a:ext cx="8537786" cy="833607"/>
      </dsp:txXfrm>
    </dsp:sp>
    <dsp:sp modelId="{A6BE6766-A6FA-47EC-85B8-3A4FE4574528}">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CBAF5A-EB0C-44D3-8256-4D3DE9288946}">
      <dsp:nvSpPr>
        <dsp:cNvPr id="0" name=""/>
        <dsp:cNvSpPr/>
      </dsp:nvSpPr>
      <dsp:spPr>
        <a:xfrm>
          <a:off x="1088431" y="2917843"/>
          <a:ext cx="8537786" cy="833607"/>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ea typeface="Calibri"/>
              <a:cs typeface="Arial" panose="020B0604020202020204" pitchFamily="34" charset="0"/>
            </a:rPr>
            <a:t>Mạnh về văn hóa, tinh thần, xã hội ổn định, quốc phòng, an ninh vững chắc, </a:t>
          </a:r>
          <a:endParaRPr lang="en-US" sz="2400" kern="1200" dirty="0">
            <a:solidFill>
              <a:schemeClr val="bg1"/>
            </a:solidFill>
            <a:latin typeface="Arial" panose="020B0604020202020204" pitchFamily="34" charset="0"/>
            <a:cs typeface="Arial" panose="020B0604020202020204" pitchFamily="34" charset="0"/>
          </a:endParaRPr>
        </a:p>
      </dsp:txBody>
      <dsp:txXfrm>
        <a:off x="1088431" y="2917843"/>
        <a:ext cx="8537786" cy="833607"/>
      </dsp:txXfrm>
    </dsp:sp>
    <dsp:sp modelId="{F213FD11-ED2C-472E-845A-44F6B6EEEE7C}">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EF92E4-71F0-4020-B8F1-52E489BCD20C}">
      <dsp:nvSpPr>
        <dsp:cNvPr id="0" name=""/>
        <dsp:cNvSpPr/>
      </dsp:nvSpPr>
      <dsp:spPr>
        <a:xfrm>
          <a:off x="610504" y="4168472"/>
          <a:ext cx="9015713" cy="833607"/>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latin typeface="Arial" panose="020B0604020202020204" pitchFamily="34" charset="0"/>
              <a:ea typeface="Calibri"/>
              <a:cs typeface="Arial" panose="020B0604020202020204" pitchFamily="34" charset="0"/>
            </a:rPr>
            <a:t>Mạnh về uy tín và vị thế trong quan hệ quốc tế</a:t>
          </a:r>
          <a:endParaRPr lang="en-US" sz="2400" kern="1200" dirty="0">
            <a:solidFill>
              <a:schemeClr val="bg1"/>
            </a:solidFill>
            <a:latin typeface="Arial" panose="020B0604020202020204" pitchFamily="34" charset="0"/>
            <a:cs typeface="Arial" panose="020B0604020202020204" pitchFamily="34" charset="0"/>
          </a:endParaRPr>
        </a:p>
      </dsp:txBody>
      <dsp:txXfrm>
        <a:off x="610504" y="4168472"/>
        <a:ext cx="9015713" cy="833607"/>
      </dsp:txXfrm>
    </dsp:sp>
    <dsp:sp modelId="{13E8FE2D-AF50-44AC-8835-7641663407D8}">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CC59D-B47A-41DB-8E1B-3CDC74DF1BEA}">
      <dsp:nvSpPr>
        <dsp:cNvPr id="0" name=""/>
        <dsp:cNvSpPr/>
      </dsp:nvSpPr>
      <dsp:spPr>
        <a:xfrm>
          <a:off x="7143" y="956997"/>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t>Dân</a:t>
          </a:r>
          <a:r>
            <a:rPr lang="en-US" sz="3300" kern="1200" dirty="0"/>
            <a:t> </a:t>
          </a:r>
          <a:r>
            <a:rPr lang="en-US" sz="3300" kern="1200" dirty="0" err="1"/>
            <a:t>chủ</a:t>
          </a:r>
          <a:endParaRPr lang="en-US" sz="3300" kern="1200" dirty="0"/>
        </a:p>
      </dsp:txBody>
      <dsp:txXfrm>
        <a:off x="44665" y="994519"/>
        <a:ext cx="2060143" cy="1206068"/>
      </dsp:txXfrm>
    </dsp:sp>
    <dsp:sp modelId="{A061F8D0-2D97-49D3-8006-BF6980E9904F}">
      <dsp:nvSpPr>
        <dsp:cNvPr id="0" name=""/>
        <dsp:cNvSpPr/>
      </dsp:nvSpPr>
      <dsp:spPr>
        <a:xfrm>
          <a:off x="2355850" y="1332790"/>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55850" y="1438695"/>
        <a:ext cx="316861" cy="317716"/>
      </dsp:txXfrm>
    </dsp:sp>
    <dsp:sp modelId="{E84E35BC-7DBC-4C65-8EA4-ABA5172C5CC3}">
      <dsp:nvSpPr>
        <dsp:cNvPr id="0" name=""/>
        <dsp:cNvSpPr/>
      </dsp:nvSpPr>
      <dsp:spPr>
        <a:xfrm>
          <a:off x="2996406" y="956997"/>
          <a:ext cx="2135187" cy="128111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nl-NL" sz="3300" i="1" kern="1200" dirty="0">
              <a:solidFill>
                <a:schemeClr val="accent6">
                  <a:lumMod val="20000"/>
                  <a:lumOff val="80000"/>
                </a:schemeClr>
              </a:solidFill>
              <a:latin typeface="Times New Roman"/>
              <a:ea typeface="Calibri"/>
            </a:rPr>
            <a:t>Xã hội công bằng</a:t>
          </a:r>
          <a:endParaRPr lang="en-US" sz="3300" kern="1200" dirty="0">
            <a:solidFill>
              <a:schemeClr val="accent6">
                <a:lumMod val="20000"/>
                <a:lumOff val="80000"/>
              </a:schemeClr>
            </a:solidFill>
          </a:endParaRPr>
        </a:p>
      </dsp:txBody>
      <dsp:txXfrm>
        <a:off x="3033928" y="994519"/>
        <a:ext cx="2060143" cy="1206068"/>
      </dsp:txXfrm>
    </dsp:sp>
    <dsp:sp modelId="{9285B3C0-C3E8-4A1C-8E3B-CB6A4E3CBEDE}">
      <dsp:nvSpPr>
        <dsp:cNvPr id="0" name=""/>
        <dsp:cNvSpPr/>
      </dsp:nvSpPr>
      <dsp:spPr>
        <a:xfrm>
          <a:off x="5345112" y="1332790"/>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45112" y="1438695"/>
        <a:ext cx="316861" cy="317716"/>
      </dsp:txXfrm>
    </dsp:sp>
    <dsp:sp modelId="{A6A2BCB8-EF6C-411A-BA70-194E35CA2AAC}">
      <dsp:nvSpPr>
        <dsp:cNvPr id="0" name=""/>
        <dsp:cNvSpPr/>
      </dsp:nvSpPr>
      <dsp:spPr>
        <a:xfrm>
          <a:off x="5985668" y="956997"/>
          <a:ext cx="2135187" cy="128111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t>Văn</a:t>
          </a:r>
          <a:r>
            <a:rPr lang="en-US" sz="3300" kern="1200" dirty="0"/>
            <a:t> </a:t>
          </a:r>
          <a:r>
            <a:rPr lang="en-US" sz="3300" kern="1200" dirty="0" err="1"/>
            <a:t>minh</a:t>
          </a:r>
          <a:endParaRPr lang="en-US" sz="3300" kern="1200" dirty="0"/>
        </a:p>
      </dsp:txBody>
      <dsp:txXfrm>
        <a:off x="6023190" y="994519"/>
        <a:ext cx="2060143" cy="12060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4963B-A3B4-4925-AD1E-18C0E212316D}">
      <dsp:nvSpPr>
        <dsp:cNvPr id="0" name=""/>
        <dsp:cNvSpPr/>
      </dsp:nvSpPr>
      <dsp:spPr>
        <a:xfrm>
          <a:off x="5625185" y="1482419"/>
          <a:ext cx="2453805" cy="24542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F9F0C-8A6F-4940-BED9-98136FB98D94}">
      <dsp:nvSpPr>
        <dsp:cNvPr id="0" name=""/>
        <dsp:cNvSpPr/>
      </dsp:nvSpPr>
      <dsp:spPr>
        <a:xfrm>
          <a:off x="5706659" y="1564242"/>
          <a:ext cx="2290857" cy="2290613"/>
        </a:xfrm>
        <a:prstGeom prst="ellipse">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Đảm bảo tất cả quyền lực nhà nước và xã hội đều thuộc về nhân dân</a:t>
          </a:r>
          <a:endParaRPr lang="en-US" sz="2400" kern="1200" dirty="0"/>
        </a:p>
      </dsp:txBody>
      <dsp:txXfrm>
        <a:off x="6034153" y="1891534"/>
        <a:ext cx="1635870" cy="1636029"/>
      </dsp:txXfrm>
    </dsp:sp>
    <dsp:sp modelId="{CD117725-8985-411D-A42C-7EF54E1D51C6}">
      <dsp:nvSpPr>
        <dsp:cNvPr id="0" name=""/>
        <dsp:cNvSpPr/>
      </dsp:nvSpPr>
      <dsp:spPr>
        <a:xfrm rot="2700000">
          <a:off x="3092062" y="1485386"/>
          <a:ext cx="2447894" cy="2447894"/>
        </a:xfrm>
        <a:prstGeom prst="teardrop">
          <a:avLst>
            <a:gd name="adj" fmla="val 10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542C8B-FD92-45FD-BCA0-5EEC6D9130AD}">
      <dsp:nvSpPr>
        <dsp:cNvPr id="0" name=""/>
        <dsp:cNvSpPr/>
      </dsp:nvSpPr>
      <dsp:spPr>
        <a:xfrm>
          <a:off x="3170581"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Chủ cần xây dựng và hoàn thiện nền dân chủ xã hội chủ nghĩa </a:t>
          </a:r>
          <a:endParaRPr lang="en-US" sz="2400" kern="1200" dirty="0"/>
        </a:p>
      </dsp:txBody>
      <dsp:txXfrm>
        <a:off x="3498075" y="1891534"/>
        <a:ext cx="1635870" cy="1636029"/>
      </dsp:txXfrm>
    </dsp:sp>
    <dsp:sp modelId="{30BD3B43-FF6B-4DC4-AF4D-4F87422DDB7B}">
      <dsp:nvSpPr>
        <dsp:cNvPr id="0" name=""/>
        <dsp:cNvSpPr/>
      </dsp:nvSpPr>
      <dsp:spPr>
        <a:xfrm rot="2700000">
          <a:off x="555984" y="1485386"/>
          <a:ext cx="2447894" cy="2447894"/>
        </a:xfrm>
        <a:prstGeom prst="teardrop">
          <a:avLst>
            <a:gd name="adj" fmla="val 10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28986D-87E5-45B9-B357-0405FAD180E4}">
      <dsp:nvSpPr>
        <dsp:cNvPr id="0" name=""/>
        <dsp:cNvSpPr/>
      </dsp:nvSpPr>
      <dsp:spPr>
        <a:xfrm>
          <a:off x="634503"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Dân là chủ và dân làm chủ</a:t>
          </a:r>
          <a:endParaRPr lang="en-US" sz="2400" kern="1200" dirty="0"/>
        </a:p>
      </dsp:txBody>
      <dsp:txXfrm>
        <a:off x="961997" y="1891534"/>
        <a:ext cx="1635870" cy="163602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962270-78A9-49BD-94D5-3F9C4FA40A02}">
      <dsp:nvSpPr>
        <dsp:cNvPr id="0" name=""/>
        <dsp:cNvSpPr/>
      </dsp:nvSpPr>
      <dsp:spPr>
        <a:xfrm>
          <a:off x="0" y="0"/>
          <a:ext cx="6908800" cy="5418667"/>
        </a:xfrm>
        <a:prstGeom prst="rightArrow">
          <a:avLst/>
        </a:prstGeom>
        <a:solidFill>
          <a:srgbClr val="FF0000"/>
        </a:solidFill>
        <a:ln>
          <a:noFill/>
        </a:ln>
        <a:effectLst/>
      </dsp:spPr>
      <dsp:style>
        <a:lnRef idx="0">
          <a:scrgbClr r="0" g="0" b="0"/>
        </a:lnRef>
        <a:fillRef idx="1">
          <a:scrgbClr r="0" g="0" b="0"/>
        </a:fillRef>
        <a:effectRef idx="0">
          <a:scrgbClr r="0" g="0" b="0"/>
        </a:effectRef>
        <a:fontRef idx="minor"/>
      </dsp:style>
    </dsp:sp>
    <dsp:sp modelId="{087A65AD-FA39-4D8A-BE8D-9C7DB02F76F3}">
      <dsp:nvSpPr>
        <dsp:cNvPr id="0" name=""/>
        <dsp:cNvSpPr/>
      </dsp:nvSpPr>
      <dsp:spPr>
        <a:xfrm>
          <a:off x="2778" y="1625600"/>
          <a:ext cx="3910806" cy="216746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vi-VN" sz="2400" kern="1200" dirty="0">
              <a:solidFill>
                <a:schemeClr val="bg1"/>
              </a:solidFill>
            </a:rPr>
            <a:t>Có </a:t>
          </a:r>
          <a:r>
            <a:rPr lang="en-US" sz="2400" kern="1200" dirty="0">
              <a:solidFill>
                <a:schemeClr val="bg1"/>
              </a:solidFill>
            </a:rPr>
            <a:t>LLSX </a:t>
          </a:r>
          <a:r>
            <a:rPr lang="vi-VN" sz="2400" kern="1200" dirty="0">
              <a:solidFill>
                <a:schemeClr val="bg1"/>
              </a:solidFill>
            </a:rPr>
            <a:t>hiện đại chính là nền sản xuất dựa trên hệ thống công nghệ tiên tiến và nguồn nhân lực chất lượng cao, với năng suất, hiệu quả lớn, bảo vệ môi trường sinh thái</a:t>
          </a:r>
          <a:endParaRPr lang="en-US" sz="2400" kern="1200" dirty="0"/>
        </a:p>
      </dsp:txBody>
      <dsp:txXfrm>
        <a:off x="108585" y="1731407"/>
        <a:ext cx="3699192" cy="1955852"/>
      </dsp:txXfrm>
    </dsp:sp>
    <dsp:sp modelId="{53B78835-AB48-410E-BE59-93037AAE70A2}">
      <dsp:nvSpPr>
        <dsp:cNvPr id="0" name=""/>
        <dsp:cNvSpPr/>
      </dsp:nvSpPr>
      <dsp:spPr>
        <a:xfrm>
          <a:off x="4214415" y="1625600"/>
          <a:ext cx="3910806" cy="216746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vi-VN" sz="2400" kern="1200" dirty="0">
              <a:solidFill>
                <a:schemeClr val="bg1"/>
              </a:solidFill>
            </a:rPr>
            <a:t>Quan hệ sản xuất tiến bộ phù hợp là quan hệ xã hội tốt đẹp giữa con người trong quá trình sản xuất do chế độ xã hội</a:t>
          </a:r>
          <a:endParaRPr lang="en-US" sz="2400" kern="1200" dirty="0"/>
        </a:p>
      </dsp:txBody>
      <dsp:txXfrm>
        <a:off x="4320222" y="1731407"/>
        <a:ext cx="3699192" cy="19558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280662-34E3-469D-ADBA-060ED0CE114A}">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669F1-DAE9-42BB-B4AB-34259FEA555D}">
      <dsp:nvSpPr>
        <dsp:cNvPr id="0" name=""/>
        <dsp:cNvSpPr/>
      </dsp:nvSpPr>
      <dsp:spPr>
        <a:xfrm>
          <a:off x="610504" y="416587"/>
          <a:ext cx="8825213"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pl-PL" sz="2500" kern="1200" dirty="0"/>
            <a:t>Văn hóa nền tảng tinh thần của xã hội, là mục tiêu và động lực thúc đẩy sự phát triển kinh tế - xã hội</a:t>
          </a:r>
          <a:endParaRPr lang="en-US" sz="2500" kern="1200" dirty="0"/>
        </a:p>
      </dsp:txBody>
      <dsp:txXfrm>
        <a:off x="610504" y="416587"/>
        <a:ext cx="8825213" cy="833607"/>
      </dsp:txXfrm>
    </dsp:sp>
    <dsp:sp modelId="{9AF88B87-50E4-4AC6-BEDF-78E9689A2CD7}">
      <dsp:nvSpPr>
        <dsp:cNvPr id="0" name=""/>
        <dsp:cNvSpPr/>
      </dsp:nvSpPr>
      <dsp:spPr>
        <a:xfrm>
          <a:off x="89500" y="312386"/>
          <a:ext cx="1042009" cy="1042009"/>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63169D-88D1-4568-98E5-9942735E0A93}">
      <dsp:nvSpPr>
        <dsp:cNvPr id="0" name=""/>
        <dsp:cNvSpPr/>
      </dsp:nvSpPr>
      <dsp:spPr>
        <a:xfrm>
          <a:off x="1088431" y="1667215"/>
          <a:ext cx="8347286"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pl-PL" sz="2500" kern="1200" dirty="0"/>
            <a:t>Nền văn hóa mà chúng ta xây dựng là nền văn hóa tiên tiến, đậm đà bản sắc dân tộc</a:t>
          </a:r>
          <a:endParaRPr lang="en-US" sz="2500" kern="1200" dirty="0"/>
        </a:p>
      </dsp:txBody>
      <dsp:txXfrm>
        <a:off x="1088431" y="1667215"/>
        <a:ext cx="8347286" cy="833607"/>
      </dsp:txXfrm>
    </dsp:sp>
    <dsp:sp modelId="{9436889B-201E-43A3-A2A1-4DC48E443C35}">
      <dsp:nvSpPr>
        <dsp:cNvPr id="0" name=""/>
        <dsp:cNvSpPr/>
      </dsp:nvSpPr>
      <dsp:spPr>
        <a:xfrm>
          <a:off x="567426" y="1563014"/>
          <a:ext cx="1042009" cy="1042009"/>
        </a:xfrm>
        <a:prstGeom prst="ellipse">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84BF95-B246-41F6-B023-CEE16238366F}">
      <dsp:nvSpPr>
        <dsp:cNvPr id="0" name=""/>
        <dsp:cNvSpPr/>
      </dsp:nvSpPr>
      <dsp:spPr>
        <a:xfrm>
          <a:off x="1088431" y="2917843"/>
          <a:ext cx="8347286"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pl-PL" sz="2500" kern="1200" dirty="0"/>
            <a:t>Tiên tiến là yêu nước và tiến bộ, cốt lõi là lý tưởng độc lập dân tộc và chủ nghĩa xã hội </a:t>
          </a:r>
          <a:endParaRPr lang="en-US" sz="2500" kern="1200" dirty="0"/>
        </a:p>
      </dsp:txBody>
      <dsp:txXfrm>
        <a:off x="1088431" y="2917843"/>
        <a:ext cx="8347286" cy="833607"/>
      </dsp:txXfrm>
    </dsp:sp>
    <dsp:sp modelId="{FD18AAAC-2A46-4BDD-8AFE-9C65159E848D}">
      <dsp:nvSpPr>
        <dsp:cNvPr id="0" name=""/>
        <dsp:cNvSpPr/>
      </dsp:nvSpPr>
      <dsp:spPr>
        <a:xfrm>
          <a:off x="567426" y="2813642"/>
          <a:ext cx="1042009" cy="1042009"/>
        </a:xfrm>
        <a:prstGeom prst="ellipse">
          <a:avLst/>
        </a:prstGeom>
        <a:solidFill>
          <a:srgbClr val="7030A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96A9C6-447F-413F-9476-234941D7CEFD}">
      <dsp:nvSpPr>
        <dsp:cNvPr id="0" name=""/>
        <dsp:cNvSpPr/>
      </dsp:nvSpPr>
      <dsp:spPr>
        <a:xfrm>
          <a:off x="610504" y="4168472"/>
          <a:ext cx="8825213" cy="833607"/>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pl-PL" sz="2500" kern="1200"/>
            <a:t>Bản sắc dân tộc bao gồm những giá trị truyền thống tốt đẹp, bền vững, những tinh hoa của cộng đồng các dân tộc Việt Nam</a:t>
          </a:r>
          <a:endParaRPr lang="en-US" sz="2500" kern="1200" dirty="0"/>
        </a:p>
      </dsp:txBody>
      <dsp:txXfrm>
        <a:off x="610504" y="4168472"/>
        <a:ext cx="8825213" cy="833607"/>
      </dsp:txXfrm>
    </dsp:sp>
    <dsp:sp modelId="{CA1E851A-0E21-479D-9052-E18882AF7A19}">
      <dsp:nvSpPr>
        <dsp:cNvPr id="0" name=""/>
        <dsp:cNvSpPr/>
      </dsp:nvSpPr>
      <dsp:spPr>
        <a:xfrm>
          <a:off x="89500" y="4064271"/>
          <a:ext cx="1042009" cy="1042009"/>
        </a:xfrm>
        <a:prstGeom prst="ellipse">
          <a:avLst/>
        </a:prstGeom>
        <a:solidFill>
          <a:srgbClr val="FFFF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407F4-0CF9-440C-8EAF-7FBE639F14C1}">
      <dsp:nvSpPr>
        <dsp:cNvPr id="0" name=""/>
        <dsp:cNvSpPr/>
      </dsp:nvSpPr>
      <dsp:spPr>
        <a:xfrm>
          <a:off x="4895936" y="1784831"/>
          <a:ext cx="2259183" cy="1954284"/>
        </a:xfrm>
        <a:prstGeom prst="hexagon">
          <a:avLst>
            <a:gd name="adj" fmla="val 28570"/>
            <a:gd name="vf" fmla="val 115470"/>
          </a:avLst>
        </a:prstGeom>
        <a:solidFill>
          <a:srgbClr val="C00000"/>
        </a:solidFill>
        <a:ln w="12700" cap="flat" cmpd="sng" algn="ctr">
          <a:solidFill>
            <a:schemeClr val="accent2">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vi-VN" sz="2400" b="1" kern="1200" dirty="0">
              <a:latin typeface="Arial" pitchFamily="34" charset="0"/>
              <a:cs typeface="Arial" pitchFamily="34" charset="0"/>
            </a:rPr>
            <a:t>con người</a:t>
          </a:r>
          <a:endParaRPr lang="en-US" sz="2400" b="1" kern="1200" dirty="0"/>
        </a:p>
      </dsp:txBody>
      <dsp:txXfrm>
        <a:off x="5270314" y="2108683"/>
        <a:ext cx="1510427" cy="1306580"/>
      </dsp:txXfrm>
    </dsp:sp>
    <dsp:sp modelId="{FFCCE0F1-2C43-4F00-B9F1-F1E180BA9737}">
      <dsp:nvSpPr>
        <dsp:cNvPr id="0" name=""/>
        <dsp:cNvSpPr/>
      </dsp:nvSpPr>
      <dsp:spPr>
        <a:xfrm>
          <a:off x="6310618" y="849838"/>
          <a:ext cx="852383" cy="734440"/>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36F831-477D-45EC-AE49-FD5B10FF1CA3}">
      <dsp:nvSpPr>
        <dsp:cNvPr id="0" name=""/>
        <dsp:cNvSpPr/>
      </dsp:nvSpPr>
      <dsp:spPr>
        <a:xfrm>
          <a:off x="4963334" y="-7407"/>
          <a:ext cx="2132795" cy="1631295"/>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nl-NL" sz="1800" kern="1200" dirty="0"/>
            <a:t>Tôn trọng và bảo vệ quyền con người, gắn với quyền và lợi ích của dân tộc. </a:t>
          </a:r>
          <a:endParaRPr lang="en-US" sz="1800" kern="1200" dirty="0"/>
        </a:p>
      </dsp:txBody>
      <dsp:txXfrm>
        <a:off x="5296421" y="247358"/>
        <a:ext cx="1466621" cy="1121765"/>
      </dsp:txXfrm>
    </dsp:sp>
    <dsp:sp modelId="{1DE0EA9E-0EBF-447B-A2F0-1E2E9FD30154}">
      <dsp:nvSpPr>
        <dsp:cNvPr id="0" name=""/>
        <dsp:cNvSpPr/>
      </dsp:nvSpPr>
      <dsp:spPr>
        <a:xfrm>
          <a:off x="7305416" y="2222851"/>
          <a:ext cx="852383" cy="734440"/>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72F622-9FC0-4005-BD60-A652ED3F7026}">
      <dsp:nvSpPr>
        <dsp:cNvPr id="0" name=""/>
        <dsp:cNvSpPr/>
      </dsp:nvSpPr>
      <dsp:spPr>
        <a:xfrm>
          <a:off x="6801974" y="992539"/>
          <a:ext cx="1851384" cy="1601665"/>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nl-NL" sz="1800" kern="1200" dirty="0"/>
            <a:t>Có tri thức, sức khoẻ, lao động giỏi</a:t>
          </a:r>
          <a:endParaRPr lang="en-US" sz="1800" kern="1200" dirty="0"/>
        </a:p>
      </dsp:txBody>
      <dsp:txXfrm>
        <a:off x="7108788" y="1257969"/>
        <a:ext cx="1237756" cy="1070805"/>
      </dsp:txXfrm>
    </dsp:sp>
    <dsp:sp modelId="{7BE0C5A0-BAEB-44C1-B34E-3480464EB7C1}">
      <dsp:nvSpPr>
        <dsp:cNvPr id="0" name=""/>
        <dsp:cNvSpPr/>
      </dsp:nvSpPr>
      <dsp:spPr>
        <a:xfrm>
          <a:off x="6614365" y="3772725"/>
          <a:ext cx="852383" cy="734440"/>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6B4581-D69B-411A-9706-71B97669A4A0}">
      <dsp:nvSpPr>
        <dsp:cNvPr id="0" name=""/>
        <dsp:cNvSpPr/>
      </dsp:nvSpPr>
      <dsp:spPr>
        <a:xfrm>
          <a:off x="6801974" y="2929193"/>
          <a:ext cx="1851384" cy="1601665"/>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nl-NL" sz="1800" kern="1200" dirty="0"/>
            <a:t>Có tinh thần quốc tế chân chính. </a:t>
          </a:r>
          <a:endParaRPr lang="en-US" sz="1800" kern="1200" dirty="0"/>
        </a:p>
      </dsp:txBody>
      <dsp:txXfrm>
        <a:off x="7108788" y="3194623"/>
        <a:ext cx="1237756" cy="1070805"/>
      </dsp:txXfrm>
    </dsp:sp>
    <dsp:sp modelId="{92C1F579-55BC-4223-97FC-75B39E88EDBB}">
      <dsp:nvSpPr>
        <dsp:cNvPr id="0" name=""/>
        <dsp:cNvSpPr/>
      </dsp:nvSpPr>
      <dsp:spPr>
        <a:xfrm>
          <a:off x="4900140" y="3933608"/>
          <a:ext cx="852383" cy="734440"/>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741BA4-8413-414D-A273-D62D556FE13A}">
      <dsp:nvSpPr>
        <dsp:cNvPr id="0" name=""/>
        <dsp:cNvSpPr/>
      </dsp:nvSpPr>
      <dsp:spPr>
        <a:xfrm>
          <a:off x="4981579" y="3915426"/>
          <a:ext cx="2096304" cy="1601665"/>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just" defTabSz="800100">
            <a:lnSpc>
              <a:spcPct val="90000"/>
            </a:lnSpc>
            <a:spcBef>
              <a:spcPct val="0"/>
            </a:spcBef>
            <a:spcAft>
              <a:spcPct val="35000"/>
            </a:spcAft>
            <a:buNone/>
          </a:pPr>
          <a:r>
            <a:rPr lang="nl-NL" sz="1800" kern="1200" dirty="0"/>
            <a:t>Kết hợp và phát huy đầy đủ vai trò của toàn bộ HTCT, XH,gia đình,....</a:t>
          </a:r>
          <a:endParaRPr lang="en-US" sz="1800" kern="1200" dirty="0"/>
        </a:p>
      </dsp:txBody>
      <dsp:txXfrm>
        <a:off x="5308803" y="4165439"/>
        <a:ext cx="1441856" cy="1101639"/>
      </dsp:txXfrm>
    </dsp:sp>
    <dsp:sp modelId="{442E4FF6-34FD-41A3-A179-F8615FECD5AB}">
      <dsp:nvSpPr>
        <dsp:cNvPr id="0" name=""/>
        <dsp:cNvSpPr/>
      </dsp:nvSpPr>
      <dsp:spPr>
        <a:xfrm>
          <a:off x="3889052" y="2561146"/>
          <a:ext cx="852383" cy="734440"/>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A860F0-743C-4064-964A-03EA384E9BFB}">
      <dsp:nvSpPr>
        <dsp:cNvPr id="0" name=""/>
        <dsp:cNvSpPr/>
      </dsp:nvSpPr>
      <dsp:spPr>
        <a:xfrm>
          <a:off x="3398222" y="2930295"/>
          <a:ext cx="1851384" cy="1601665"/>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nl-NL" sz="1800" kern="1200" dirty="0"/>
            <a:t>Giàu lòng yêu nước, có ý thức làm chủ và trách nhiệm </a:t>
          </a:r>
          <a:endParaRPr lang="en-US" sz="1800" kern="1200" dirty="0"/>
        </a:p>
      </dsp:txBody>
      <dsp:txXfrm>
        <a:off x="3705036" y="3195725"/>
        <a:ext cx="1237756" cy="1070805"/>
      </dsp:txXfrm>
    </dsp:sp>
    <dsp:sp modelId="{4C4E3D5C-BA9C-4DCE-AADE-F30AF420B0BF}">
      <dsp:nvSpPr>
        <dsp:cNvPr id="0" name=""/>
        <dsp:cNvSpPr/>
      </dsp:nvSpPr>
      <dsp:spPr>
        <a:xfrm>
          <a:off x="3247288" y="859367"/>
          <a:ext cx="2153252" cy="1863601"/>
        </a:xfrm>
        <a:prstGeom prst="hexagon">
          <a:avLst>
            <a:gd name="adj" fmla="val 28570"/>
            <a:gd name="vf" fmla="val 11547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nl-NL" sz="1800" kern="1200" dirty="0"/>
            <a:t>Trung tâm của chiến lược phát triển, đồng thời là chủ thể phát triển</a:t>
          </a:r>
          <a:endParaRPr lang="en-US" sz="1800" kern="1200" dirty="0"/>
        </a:p>
      </dsp:txBody>
      <dsp:txXfrm>
        <a:off x="3604203" y="1168270"/>
        <a:ext cx="1439422" cy="12457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B6863A-6132-4769-BCE9-3F69600B9CDA}">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757D78-5A20-4CCD-98B3-BF07A936B130}">
      <dsp:nvSpPr>
        <dsp:cNvPr id="0" name=""/>
        <dsp:cNvSpPr/>
      </dsp:nvSpPr>
      <dsp:spPr>
        <a:xfrm>
          <a:off x="752110" y="541866"/>
          <a:ext cx="10799961" cy="1083733"/>
        </a:xfrm>
        <a:prstGeom prst="rect">
          <a:avLst/>
        </a:prstGeom>
        <a:solidFill>
          <a:schemeClr val="tx2">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60213" tIns="58420" rIns="58420" bIns="58420" numCol="1" spcCol="1270" anchor="ctr" anchorCtr="0">
          <a:noAutofit/>
        </a:bodyPr>
        <a:lstStyle/>
        <a:p>
          <a:pPr marL="0" lvl="0" indent="0" algn="l" defTabSz="1022350">
            <a:lnSpc>
              <a:spcPct val="90000"/>
            </a:lnSpc>
            <a:spcBef>
              <a:spcPct val="0"/>
            </a:spcBef>
            <a:spcAft>
              <a:spcPct val="35000"/>
            </a:spcAft>
            <a:buNone/>
          </a:pPr>
          <a:r>
            <a:rPr lang="pl-PL" sz="2300" kern="1200" dirty="0"/>
            <a:t>Đoàn kết các dân tộc có vị trí chiến lược cơ bản, lâu</a:t>
          </a:r>
          <a:r>
            <a:rPr lang="en-US" sz="2300" kern="1200" dirty="0"/>
            <a:t>, </a:t>
          </a:r>
          <a:r>
            <a:rPr lang="pl-PL" sz="2300" kern="1200" dirty="0"/>
            <a:t>nguồn sức mạnh, động lực chủ yếu và là nhân tố bền vững có ý nghĩa quyết định thắng lợi của sự nghiệp cách mạng.</a:t>
          </a:r>
          <a:endParaRPr lang="en-US" sz="2300" kern="1200" dirty="0"/>
        </a:p>
      </dsp:txBody>
      <dsp:txXfrm>
        <a:off x="752110" y="541866"/>
        <a:ext cx="10799961" cy="1083733"/>
      </dsp:txXfrm>
    </dsp:sp>
    <dsp:sp modelId="{61B95147-EFDD-401A-A5BF-AB8A9F65C8DD}">
      <dsp:nvSpPr>
        <dsp:cNvPr id="0" name=""/>
        <dsp:cNvSpPr/>
      </dsp:nvSpPr>
      <dsp:spPr>
        <a:xfrm>
          <a:off x="74777" y="406400"/>
          <a:ext cx="1354666" cy="1354666"/>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44D3A02D-A226-4994-82BC-152D8CA0F7B8}">
      <dsp:nvSpPr>
        <dsp:cNvPr id="0" name=""/>
        <dsp:cNvSpPr/>
      </dsp:nvSpPr>
      <dsp:spPr>
        <a:xfrm>
          <a:off x="1146048" y="2167466"/>
          <a:ext cx="10406024" cy="1083733"/>
        </a:xfrm>
        <a:prstGeom prst="rect">
          <a:avLst/>
        </a:prstGeom>
        <a:solidFill>
          <a:srgbClr val="7030A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60213" tIns="58420" rIns="58420" bIns="58420" numCol="1" spcCol="1270" anchor="ctr" anchorCtr="0">
          <a:noAutofit/>
        </a:bodyPr>
        <a:lstStyle/>
        <a:p>
          <a:pPr marL="0" lvl="0" indent="0" algn="l" defTabSz="1022350">
            <a:lnSpc>
              <a:spcPct val="90000"/>
            </a:lnSpc>
            <a:spcBef>
              <a:spcPct val="0"/>
            </a:spcBef>
            <a:spcAft>
              <a:spcPct val="35000"/>
            </a:spcAft>
            <a:buNone/>
          </a:pPr>
          <a:r>
            <a:rPr lang="pl-PL" sz="2300" kern="1200" dirty="0"/>
            <a:t>Các dân ở trong nước hay ở nước ngoài bình đẳng, đoàn kết, tương trợ, giúp nhau cùng phát triển, cùng nhau phấn đấu giữ vững độc lập, dân giàu, nước mạnh, xã hội công bằng, dân chủ, văn minh</a:t>
          </a:r>
          <a:endParaRPr lang="en-US" sz="2300" kern="1200" dirty="0"/>
        </a:p>
      </dsp:txBody>
      <dsp:txXfrm>
        <a:off x="1146048" y="2167466"/>
        <a:ext cx="10406024" cy="1083733"/>
      </dsp:txXfrm>
    </dsp:sp>
    <dsp:sp modelId="{54F03B08-FD63-416A-AAA1-E43C44C358AC}">
      <dsp:nvSpPr>
        <dsp:cNvPr id="0" name=""/>
        <dsp:cNvSpPr/>
      </dsp:nvSpPr>
      <dsp:spPr>
        <a:xfrm>
          <a:off x="468714" y="2032000"/>
          <a:ext cx="1354666" cy="1354666"/>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 modelId="{4C8AAAB0-E3FE-481E-94D2-348C8D660DE5}">
      <dsp:nvSpPr>
        <dsp:cNvPr id="0" name=""/>
        <dsp:cNvSpPr/>
      </dsp:nvSpPr>
      <dsp:spPr>
        <a:xfrm>
          <a:off x="752110" y="3793066"/>
          <a:ext cx="10799961" cy="1083733"/>
        </a:xfrm>
        <a:prstGeom prst="rect">
          <a:avLst/>
        </a:prstGeom>
        <a:solidFill>
          <a:schemeClr val="accent6">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60213" tIns="58420" rIns="58420" bIns="58420" numCol="1" spcCol="1270" anchor="ctr" anchorCtr="0">
          <a:noAutofit/>
        </a:bodyPr>
        <a:lstStyle/>
        <a:p>
          <a:pPr marL="0" lvl="0" indent="0" algn="l" defTabSz="1022350">
            <a:lnSpc>
              <a:spcPct val="90000"/>
            </a:lnSpc>
            <a:spcBef>
              <a:spcPct val="0"/>
            </a:spcBef>
            <a:spcAft>
              <a:spcPct val="35000"/>
            </a:spcAft>
            <a:buNone/>
          </a:pPr>
          <a:r>
            <a:rPr lang="pl-PL" sz="2300" kern="1200" dirty="0"/>
            <a:t>Bảo đảm công bằng và bình đẳng xã hội, chăm lo lợi ích thiết thực, chính đáng, hợp pháp của các giai cấp, các tầng lớp nhân dân</a:t>
          </a:r>
          <a:endParaRPr lang="en-US" sz="2300" kern="1200" dirty="0"/>
        </a:p>
      </dsp:txBody>
      <dsp:txXfrm>
        <a:off x="752110" y="3793066"/>
        <a:ext cx="10799961" cy="1083733"/>
      </dsp:txXfrm>
    </dsp:sp>
    <dsp:sp modelId="{782D2D84-CB21-4FE9-A3FA-B4AFB1490184}">
      <dsp:nvSpPr>
        <dsp:cNvPr id="0" name=""/>
        <dsp:cNvSpPr/>
      </dsp:nvSpPr>
      <dsp:spPr>
        <a:xfrm>
          <a:off x="74777" y="3657600"/>
          <a:ext cx="1354666" cy="1354666"/>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7448E-5129-4508-BB74-9DF21C7E3873}">
      <dsp:nvSpPr>
        <dsp:cNvPr id="0" name=""/>
        <dsp:cNvSpPr/>
      </dsp:nvSpPr>
      <dsp:spPr>
        <a:xfrm>
          <a:off x="3332845" y="1996942"/>
          <a:ext cx="1424781" cy="1424781"/>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t>NNPQXHCNVN</a:t>
          </a:r>
        </a:p>
      </dsp:txBody>
      <dsp:txXfrm>
        <a:off x="3541499" y="2205596"/>
        <a:ext cx="1007473" cy="1007473"/>
      </dsp:txXfrm>
    </dsp:sp>
    <dsp:sp modelId="{F9DDD08B-262A-4656-A3CE-D4673DC82039}">
      <dsp:nvSpPr>
        <dsp:cNvPr id="0" name=""/>
        <dsp:cNvSpPr/>
      </dsp:nvSpPr>
      <dsp:spPr>
        <a:xfrm rot="16200000">
          <a:off x="3894405" y="1488206"/>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939654" y="1630340"/>
        <a:ext cx="211162" cy="290655"/>
      </dsp:txXfrm>
    </dsp:sp>
    <dsp:sp modelId="{C37AC532-A6B6-4541-896A-E1D040C6D891}">
      <dsp:nvSpPr>
        <dsp:cNvPr id="0" name=""/>
        <dsp:cNvSpPr/>
      </dsp:nvSpPr>
      <dsp:spPr>
        <a:xfrm>
          <a:off x="2721542" y="2990"/>
          <a:ext cx="2647386" cy="1424781"/>
        </a:xfrm>
        <a:prstGeom prst="ellipse">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pl-PL" sz="1800" kern="1200" dirty="0"/>
            <a:t>Nhà nước của nhân dân, do nhân dân, vì nhân dân</a:t>
          </a:r>
          <a:endParaRPr lang="en-US" sz="1800" kern="1200" dirty="0"/>
        </a:p>
      </dsp:txBody>
      <dsp:txXfrm>
        <a:off x="3109243" y="211644"/>
        <a:ext cx="1871984" cy="1007473"/>
      </dsp:txXfrm>
    </dsp:sp>
    <dsp:sp modelId="{DA7F91CF-036A-4F0B-BE92-C41A668F6452}">
      <dsp:nvSpPr>
        <dsp:cNvPr id="0" name=""/>
        <dsp:cNvSpPr/>
      </dsp:nvSpPr>
      <dsp:spPr>
        <a:xfrm>
          <a:off x="4791713" y="2467120"/>
          <a:ext cx="8212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791713" y="2564005"/>
        <a:ext cx="57484" cy="290655"/>
      </dsp:txXfrm>
    </dsp:sp>
    <dsp:sp modelId="{0B1DC050-14FE-448F-AA61-23EA0CEF49D1}">
      <dsp:nvSpPr>
        <dsp:cNvPr id="0" name=""/>
        <dsp:cNvSpPr/>
      </dsp:nvSpPr>
      <dsp:spPr>
        <a:xfrm>
          <a:off x="4912570" y="1996942"/>
          <a:ext cx="2253234" cy="1424781"/>
        </a:xfrm>
        <a:prstGeom prst="ellips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T</a:t>
          </a:r>
          <a:r>
            <a:rPr lang="pl-PL" sz="1800" kern="1200" dirty="0"/>
            <a:t>ổ chức và hoạt động trên cơ sở Hiến pháp</a:t>
          </a:r>
          <a:r>
            <a:rPr lang="en-US" sz="1800" kern="1200" dirty="0"/>
            <a:t> </a:t>
          </a:r>
          <a:r>
            <a:rPr lang="en-US" sz="1800" kern="1200" dirty="0" err="1"/>
            <a:t>và</a:t>
          </a:r>
          <a:r>
            <a:rPr lang="en-US" sz="1800" kern="1200" dirty="0"/>
            <a:t> PL</a:t>
          </a:r>
        </a:p>
      </dsp:txBody>
      <dsp:txXfrm>
        <a:off x="5242548" y="2205596"/>
        <a:ext cx="1593278" cy="1007473"/>
      </dsp:txXfrm>
    </dsp:sp>
    <dsp:sp modelId="{72A59680-1F95-42B4-86E3-94A5EF25C631}">
      <dsp:nvSpPr>
        <dsp:cNvPr id="0" name=""/>
        <dsp:cNvSpPr/>
      </dsp:nvSpPr>
      <dsp:spPr>
        <a:xfrm rot="5400000">
          <a:off x="3894405" y="3455559"/>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939654" y="3507195"/>
        <a:ext cx="211162" cy="290655"/>
      </dsp:txXfrm>
    </dsp:sp>
    <dsp:sp modelId="{7320351B-2069-4BA8-8AA6-60C45278EA3E}">
      <dsp:nvSpPr>
        <dsp:cNvPr id="0" name=""/>
        <dsp:cNvSpPr/>
      </dsp:nvSpPr>
      <dsp:spPr>
        <a:xfrm>
          <a:off x="2492943" y="3990894"/>
          <a:ext cx="3104584" cy="1424781"/>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H</a:t>
          </a:r>
          <a:r>
            <a:rPr lang="pl-PL" sz="1800" kern="1200" dirty="0"/>
            <a:t>oàn thiện N</a:t>
          </a:r>
          <a:r>
            <a:rPr lang="en-US" sz="1800" kern="1200" dirty="0"/>
            <a:t>NPQ XHCNVN</a:t>
          </a:r>
          <a:r>
            <a:rPr lang="pl-PL" sz="1800" kern="1200" dirty="0"/>
            <a:t> do Đảng lãnh đạo là nhiệm vụ trọng tâm của đổi mới hệ thống chính trị.</a:t>
          </a:r>
          <a:endParaRPr lang="en-US" sz="1800" kern="1200" dirty="0"/>
        </a:p>
      </dsp:txBody>
      <dsp:txXfrm>
        <a:off x="2947599" y="4199548"/>
        <a:ext cx="2195272" cy="1007473"/>
      </dsp:txXfrm>
    </dsp:sp>
    <dsp:sp modelId="{C5657B41-BDD8-4402-AEBF-CEF3CE7B19DF}">
      <dsp:nvSpPr>
        <dsp:cNvPr id="0" name=""/>
        <dsp:cNvSpPr/>
      </dsp:nvSpPr>
      <dsp:spPr>
        <a:xfrm rot="10800000">
          <a:off x="3188490" y="2467120"/>
          <a:ext cx="10201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3219093" y="2564005"/>
        <a:ext cx="71407" cy="290655"/>
      </dsp:txXfrm>
    </dsp:sp>
    <dsp:sp modelId="{CDA24931-A606-449F-8A89-83DCD47C2086}">
      <dsp:nvSpPr>
        <dsp:cNvPr id="0" name=""/>
        <dsp:cNvSpPr/>
      </dsp:nvSpPr>
      <dsp:spPr>
        <a:xfrm>
          <a:off x="962195" y="1876171"/>
          <a:ext cx="2178177" cy="1666324"/>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T</a:t>
          </a:r>
          <a:r>
            <a:rPr lang="pl-PL" sz="1800" kern="1200" dirty="0"/>
            <a:t>iến hành đồng bộ cả lập pháp, hành pháp, tư pháp </a:t>
          </a:r>
          <a:endParaRPr lang="en-US" sz="1800" kern="1200" dirty="0"/>
        </a:p>
      </dsp:txBody>
      <dsp:txXfrm>
        <a:off x="1281182" y="2120198"/>
        <a:ext cx="1540203" cy="117827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FD5DAA-0D8F-49CA-93D2-1A36974D6FD6}">
      <dsp:nvSpPr>
        <dsp:cNvPr id="0" name=""/>
        <dsp:cNvSpPr/>
      </dsp:nvSpPr>
      <dsp:spPr>
        <a:xfrm>
          <a:off x="-5348254" y="-825278"/>
          <a:ext cx="6417289" cy="6417289"/>
        </a:xfrm>
        <a:prstGeom prst="blockArc">
          <a:avLst>
            <a:gd name="adj1" fmla="val 18900000"/>
            <a:gd name="adj2" fmla="val 2700000"/>
            <a:gd name="adj3" fmla="val 33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16D096-3F9B-46B9-8F09-B6C0EDDB56E7}">
      <dsp:nvSpPr>
        <dsp:cNvPr id="0" name=""/>
        <dsp:cNvSpPr/>
      </dsp:nvSpPr>
      <dsp:spPr>
        <a:xfrm>
          <a:off x="876244" y="680975"/>
          <a:ext cx="10033310" cy="1361760"/>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897" tIns="60960" rIns="60960" bIns="60960" numCol="1" spcCol="1270" anchor="ctr" anchorCtr="0">
          <a:noAutofit/>
        </a:bodyPr>
        <a:lstStyle/>
        <a:p>
          <a:pPr marL="0" lvl="0" indent="0" algn="l" defTabSz="1066800">
            <a:lnSpc>
              <a:spcPct val="90000"/>
            </a:lnSpc>
            <a:spcBef>
              <a:spcPct val="0"/>
            </a:spcBef>
            <a:spcAft>
              <a:spcPct val="35000"/>
            </a:spcAft>
            <a:buNone/>
          </a:pPr>
          <a:r>
            <a:rPr lang="nl-NL" sz="2400" kern="1200" dirty="0">
              <a:solidFill>
                <a:schemeClr val="bg1"/>
              </a:solidFill>
            </a:rPr>
            <a:t> </a:t>
          </a:r>
          <a:r>
            <a:rPr lang="nl-NL" sz="2400" kern="1200" dirty="0">
              <a:solidFill>
                <a:schemeClr val="bg1"/>
              </a:solidFill>
              <a:ea typeface="Calibri"/>
            </a:rPr>
            <a:t>Phát triển quan hệ hữu nghị và hợp tác với các nước trên thế giới là yêu cầu khách quan, thể hiện bản chất của chế độ xã hội chủ nghĩa</a:t>
          </a:r>
          <a:endParaRPr lang="en-US" sz="2400" kern="1200" dirty="0">
            <a:solidFill>
              <a:schemeClr val="bg1"/>
            </a:solidFill>
          </a:endParaRPr>
        </a:p>
      </dsp:txBody>
      <dsp:txXfrm>
        <a:off x="876244" y="680975"/>
        <a:ext cx="10033310" cy="1361760"/>
      </dsp:txXfrm>
    </dsp:sp>
    <dsp:sp modelId="{31FC8A49-B657-4736-9745-63122754E38E}">
      <dsp:nvSpPr>
        <dsp:cNvPr id="0" name=""/>
        <dsp:cNvSpPr/>
      </dsp:nvSpPr>
      <dsp:spPr>
        <a:xfrm>
          <a:off x="25144" y="510755"/>
          <a:ext cx="1702200" cy="170220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E87C10-9951-447E-906A-9379D9B02A5F}">
      <dsp:nvSpPr>
        <dsp:cNvPr id="0" name=""/>
        <dsp:cNvSpPr/>
      </dsp:nvSpPr>
      <dsp:spPr>
        <a:xfrm>
          <a:off x="876244" y="2723997"/>
          <a:ext cx="10033310" cy="1361760"/>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89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dirty="0"/>
            <a:t> </a:t>
          </a:r>
          <a:r>
            <a:rPr lang="nl-NL" sz="2400" kern="1200" dirty="0"/>
            <a:t>Đảng Cộng sản Việt Nam chủ trương thực hiện đường lối đối ngoại độc lập, tự chủ, hòa bình, hợp tác và phát triển; đa phương hóa, đa dạng hóa quan hệ, chủ động và tích cực hội nhập quốc tế</a:t>
          </a:r>
          <a:endParaRPr lang="en-US" sz="2400" kern="1200" dirty="0"/>
        </a:p>
      </dsp:txBody>
      <dsp:txXfrm>
        <a:off x="876244" y="2723997"/>
        <a:ext cx="10033310" cy="1361760"/>
      </dsp:txXfrm>
    </dsp:sp>
    <dsp:sp modelId="{BF5CA9FF-37D3-4D2D-952B-32E4FFBCB0AC}">
      <dsp:nvSpPr>
        <dsp:cNvPr id="0" name=""/>
        <dsp:cNvSpPr/>
      </dsp:nvSpPr>
      <dsp:spPr>
        <a:xfrm>
          <a:off x="25144" y="2553777"/>
          <a:ext cx="1702200" cy="170220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AB25C-8C2B-44D5-8EDB-13653A2696C1}">
      <dsp:nvSpPr>
        <dsp:cNvPr id="0" name=""/>
        <dsp:cNvSpPr/>
      </dsp:nvSpPr>
      <dsp:spPr>
        <a:xfrm>
          <a:off x="0" y="3883518"/>
          <a:ext cx="2969202"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887994-17B0-4256-92D2-F033A40B643F}">
      <dsp:nvSpPr>
        <dsp:cNvPr id="0" name=""/>
        <dsp:cNvSpPr/>
      </dsp:nvSpPr>
      <dsp:spPr>
        <a:xfrm>
          <a:off x="141356" y="233524"/>
          <a:ext cx="2827118" cy="45946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560" tIns="0" rIns="78560" bIns="0" numCol="1" spcCol="1270" anchor="ctr" anchorCtr="0">
          <a:noAutofit/>
        </a:bodyPr>
        <a:lstStyle/>
        <a:p>
          <a:pPr marL="0" lvl="0" indent="0" algn="ctr" defTabSz="1244600">
            <a:lnSpc>
              <a:spcPct val="90000"/>
            </a:lnSpc>
            <a:spcBef>
              <a:spcPct val="0"/>
            </a:spcBef>
            <a:spcAft>
              <a:spcPct val="35000"/>
            </a:spcAft>
            <a:buNone/>
          </a:pPr>
          <a:r>
            <a:rPr lang="nl-NL" sz="2800" kern="1200" dirty="0"/>
            <a:t>Phát triển nền KTTTĐHXHCN với nhiều hình thức sở hữu, nhiều thành phần kinh tế, hình thức tổ chức kinh doanh và hình thức phân phối.</a:t>
          </a:r>
          <a:endParaRPr lang="en-US" sz="2800" kern="1200" dirty="0"/>
        </a:p>
      </dsp:txBody>
      <dsp:txXfrm>
        <a:off x="279365" y="371533"/>
        <a:ext cx="2551100" cy="431861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DFA720-8167-4A0B-B0B2-608FD8FF8AE0}">
      <dsp:nvSpPr>
        <dsp:cNvPr id="0" name=""/>
        <dsp:cNvSpPr/>
      </dsp:nvSpPr>
      <dsp:spPr>
        <a:xfrm>
          <a:off x="3351609" y="1996942"/>
          <a:ext cx="1424781" cy="1424781"/>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Thành</a:t>
          </a:r>
          <a:r>
            <a:rPr lang="en-US" sz="2200" kern="1200" dirty="0"/>
            <a:t> </a:t>
          </a:r>
          <a:r>
            <a:rPr lang="en-US" sz="2200" kern="1200" dirty="0" err="1"/>
            <a:t>phần</a:t>
          </a:r>
          <a:r>
            <a:rPr lang="en-US" sz="2200" kern="1200" dirty="0"/>
            <a:t> </a:t>
          </a:r>
          <a:r>
            <a:rPr lang="en-US" sz="2200" kern="1200" dirty="0" err="1"/>
            <a:t>kinh</a:t>
          </a:r>
          <a:r>
            <a:rPr lang="en-US" sz="2200" kern="1200" dirty="0"/>
            <a:t> </a:t>
          </a:r>
          <a:r>
            <a:rPr lang="en-US" sz="2200" kern="1200" dirty="0" err="1"/>
            <a:t>tế</a:t>
          </a:r>
          <a:endParaRPr lang="en-US" sz="2200" kern="1200" dirty="0"/>
        </a:p>
      </dsp:txBody>
      <dsp:txXfrm>
        <a:off x="3560263" y="2205596"/>
        <a:ext cx="1007473" cy="1007473"/>
      </dsp:txXfrm>
    </dsp:sp>
    <dsp:sp modelId="{7E219EF1-BFF7-4D51-9E74-5F65BE26792D}">
      <dsp:nvSpPr>
        <dsp:cNvPr id="0" name=""/>
        <dsp:cNvSpPr/>
      </dsp:nvSpPr>
      <dsp:spPr>
        <a:xfrm rot="16200000">
          <a:off x="3913169" y="1478682"/>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958418" y="1620816"/>
        <a:ext cx="211162" cy="290655"/>
      </dsp:txXfrm>
    </dsp:sp>
    <dsp:sp modelId="{78C7B3BB-F649-4465-8CD7-ADE6E18E9381}">
      <dsp:nvSpPr>
        <dsp:cNvPr id="0" name=""/>
        <dsp:cNvSpPr/>
      </dsp:nvSpPr>
      <dsp:spPr>
        <a:xfrm>
          <a:off x="3351609" y="2990"/>
          <a:ext cx="1424781" cy="142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Nhà</a:t>
          </a:r>
          <a:r>
            <a:rPr lang="en-US" sz="2200" kern="1200" dirty="0"/>
            <a:t> </a:t>
          </a:r>
          <a:r>
            <a:rPr lang="en-US" sz="2200" kern="1200" dirty="0" err="1"/>
            <a:t>nước</a:t>
          </a:r>
          <a:endParaRPr lang="en-US" sz="2200" kern="1200" dirty="0"/>
        </a:p>
      </dsp:txBody>
      <dsp:txXfrm>
        <a:off x="3560263" y="211644"/>
        <a:ext cx="1007473" cy="1007473"/>
      </dsp:txXfrm>
    </dsp:sp>
    <dsp:sp modelId="{E08AEFB4-1654-4C62-8330-88D8B40A6840}">
      <dsp:nvSpPr>
        <dsp:cNvPr id="0" name=""/>
        <dsp:cNvSpPr/>
      </dsp:nvSpPr>
      <dsp:spPr>
        <a:xfrm>
          <a:off x="4901608" y="2467120"/>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901608" y="2564005"/>
        <a:ext cx="211162" cy="290655"/>
      </dsp:txXfrm>
    </dsp:sp>
    <dsp:sp modelId="{578F319D-BAE3-481B-B9DD-7E26E5A6681C}">
      <dsp:nvSpPr>
        <dsp:cNvPr id="0" name=""/>
        <dsp:cNvSpPr/>
      </dsp:nvSpPr>
      <dsp:spPr>
        <a:xfrm>
          <a:off x="5345561" y="1996942"/>
          <a:ext cx="1424781" cy="1424781"/>
        </a:xfrm>
        <a:prstGeom prst="ellips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Tập</a:t>
          </a:r>
          <a:r>
            <a:rPr lang="en-US" sz="2200" kern="1200" dirty="0"/>
            <a:t> </a:t>
          </a:r>
          <a:r>
            <a:rPr lang="en-US" sz="2200" kern="1200" dirty="0" err="1"/>
            <a:t>thể</a:t>
          </a:r>
          <a:endParaRPr lang="en-US" sz="2200" kern="1200" dirty="0"/>
        </a:p>
      </dsp:txBody>
      <dsp:txXfrm>
        <a:off x="5554215" y="2205596"/>
        <a:ext cx="1007473" cy="1007473"/>
      </dsp:txXfrm>
    </dsp:sp>
    <dsp:sp modelId="{61F519BE-0CBF-4055-985B-E5AB46058E0F}">
      <dsp:nvSpPr>
        <dsp:cNvPr id="0" name=""/>
        <dsp:cNvSpPr/>
      </dsp:nvSpPr>
      <dsp:spPr>
        <a:xfrm rot="5400000">
          <a:off x="3913169" y="3455559"/>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3958418" y="3507195"/>
        <a:ext cx="211162" cy="290655"/>
      </dsp:txXfrm>
    </dsp:sp>
    <dsp:sp modelId="{1F44087A-5CB7-415C-AD68-89FFB6AC32B7}">
      <dsp:nvSpPr>
        <dsp:cNvPr id="0" name=""/>
        <dsp:cNvSpPr/>
      </dsp:nvSpPr>
      <dsp:spPr>
        <a:xfrm>
          <a:off x="3351609" y="3990894"/>
          <a:ext cx="1424781" cy="1424781"/>
        </a:xfrm>
        <a:prstGeom prst="ellipse">
          <a:avLst/>
        </a:prstGeom>
        <a:solidFill>
          <a:srgbClr val="E9479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Tư</a:t>
          </a:r>
          <a:r>
            <a:rPr lang="en-US" sz="2200" kern="1200" dirty="0"/>
            <a:t> </a:t>
          </a:r>
          <a:r>
            <a:rPr lang="en-US" sz="2200" kern="1200" dirty="0" err="1"/>
            <a:t>nhân</a:t>
          </a:r>
          <a:endParaRPr lang="en-US" sz="2200" kern="1200" dirty="0"/>
        </a:p>
      </dsp:txBody>
      <dsp:txXfrm>
        <a:off x="3560263" y="4199548"/>
        <a:ext cx="1007473" cy="1007473"/>
      </dsp:txXfrm>
    </dsp:sp>
    <dsp:sp modelId="{DA9DECFE-8FB1-4FB2-9980-04F273D20DA1}">
      <dsp:nvSpPr>
        <dsp:cNvPr id="0" name=""/>
        <dsp:cNvSpPr/>
      </dsp:nvSpPr>
      <dsp:spPr>
        <a:xfrm rot="10800000">
          <a:off x="2924731" y="2467120"/>
          <a:ext cx="301660" cy="484425"/>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015229" y="2564005"/>
        <a:ext cx="211162" cy="290655"/>
      </dsp:txXfrm>
    </dsp:sp>
    <dsp:sp modelId="{5253E049-45CA-42D2-9BC1-A49A0798AE15}">
      <dsp:nvSpPr>
        <dsp:cNvPr id="0" name=""/>
        <dsp:cNvSpPr/>
      </dsp:nvSpPr>
      <dsp:spPr>
        <a:xfrm>
          <a:off x="1357657" y="1996942"/>
          <a:ext cx="1424781" cy="1424781"/>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err="1"/>
            <a:t>Vốn</a:t>
          </a:r>
          <a:r>
            <a:rPr lang="en-US" sz="2200" kern="1200" dirty="0"/>
            <a:t> </a:t>
          </a:r>
          <a:r>
            <a:rPr lang="en-US" sz="2200" kern="1200" dirty="0" err="1"/>
            <a:t>đầu</a:t>
          </a:r>
          <a:r>
            <a:rPr lang="en-US" sz="2200" kern="1200" dirty="0"/>
            <a:t> </a:t>
          </a:r>
          <a:r>
            <a:rPr lang="en-US" sz="2200" kern="1200" dirty="0" err="1"/>
            <a:t>nước</a:t>
          </a:r>
          <a:r>
            <a:rPr lang="en-US" sz="2200" kern="1200" dirty="0"/>
            <a:t> </a:t>
          </a:r>
          <a:r>
            <a:rPr lang="en-US" sz="2200" kern="1200" dirty="0" err="1"/>
            <a:t>ngoài</a:t>
          </a:r>
          <a:endParaRPr lang="en-US" sz="2200" kern="1200" dirty="0"/>
        </a:p>
      </dsp:txBody>
      <dsp:txXfrm>
        <a:off x="1566311" y="2205596"/>
        <a:ext cx="1007473" cy="100747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E6790-208C-4C4A-8231-E4D9F6AE3934}">
      <dsp:nvSpPr>
        <dsp:cNvPr id="0" name=""/>
        <dsp:cNvSpPr/>
      </dsp:nvSpPr>
      <dsp:spPr>
        <a:xfrm>
          <a:off x="0" y="1422184"/>
          <a:ext cx="105225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6C35D5-341C-401C-8132-EA6F140B19DD}">
      <dsp:nvSpPr>
        <dsp:cNvPr id="0" name=""/>
        <dsp:cNvSpPr/>
      </dsp:nvSpPr>
      <dsp:spPr>
        <a:xfrm>
          <a:off x="500950" y="21359"/>
          <a:ext cx="10018997" cy="184362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marL="0" lvl="0" indent="0" algn="l" defTabSz="1244600">
            <a:lnSpc>
              <a:spcPct val="90000"/>
            </a:lnSpc>
            <a:spcBef>
              <a:spcPct val="0"/>
            </a:spcBef>
            <a:spcAft>
              <a:spcPct val="35000"/>
            </a:spcAft>
            <a:buNone/>
          </a:pPr>
          <a:r>
            <a:rPr lang="nl-NL" sz="2800" kern="1200" dirty="0"/>
            <a:t>Các thành phần kinh tế hoạt động theo pháp luật </a:t>
          </a:r>
          <a:endParaRPr lang="en-US" sz="2800" kern="1200" dirty="0"/>
        </a:p>
      </dsp:txBody>
      <dsp:txXfrm>
        <a:off x="590948" y="111357"/>
        <a:ext cx="9839001" cy="1663628"/>
      </dsp:txXfrm>
    </dsp:sp>
    <dsp:sp modelId="{0B910D34-CE19-44C5-8E53-10C45B3B0FE0}">
      <dsp:nvSpPr>
        <dsp:cNvPr id="0" name=""/>
        <dsp:cNvSpPr/>
      </dsp:nvSpPr>
      <dsp:spPr>
        <a:xfrm>
          <a:off x="0" y="4271447"/>
          <a:ext cx="10522527"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31E76-035B-4919-86BD-AC4522F261EF}">
      <dsp:nvSpPr>
        <dsp:cNvPr id="0" name=""/>
        <dsp:cNvSpPr/>
      </dsp:nvSpPr>
      <dsp:spPr>
        <a:xfrm>
          <a:off x="500950" y="2340184"/>
          <a:ext cx="10018997" cy="237406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marL="0" lvl="0" indent="0" algn="l" defTabSz="1244600">
            <a:lnSpc>
              <a:spcPct val="90000"/>
            </a:lnSpc>
            <a:spcBef>
              <a:spcPct val="0"/>
            </a:spcBef>
            <a:spcAft>
              <a:spcPct val="35000"/>
            </a:spcAft>
            <a:buNone/>
          </a:pPr>
          <a:r>
            <a:rPr lang="nl-NL" sz="2800" kern="1200" dirty="0"/>
            <a:t>Các yếu tố thị trường được tạo lập đồng bộ, các loại thị trường từng bước được xây dựng, phát triển, vừa tuân theo quy luật của kinh tế thị trường, vừa bảo đảm tính định hướng xã hội chủ nghĩa. </a:t>
          </a:r>
          <a:endParaRPr lang="en-US" sz="2800" kern="1200" dirty="0"/>
        </a:p>
      </dsp:txBody>
      <dsp:txXfrm>
        <a:off x="616842" y="2456076"/>
        <a:ext cx="9787213" cy="214227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E6790-208C-4C4A-8231-E4D9F6AE3934}">
      <dsp:nvSpPr>
        <dsp:cNvPr id="0" name=""/>
        <dsp:cNvSpPr/>
      </dsp:nvSpPr>
      <dsp:spPr>
        <a:xfrm>
          <a:off x="0" y="1545636"/>
          <a:ext cx="10522527"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6C35D5-341C-401C-8132-EA6F140B19DD}">
      <dsp:nvSpPr>
        <dsp:cNvPr id="0" name=""/>
        <dsp:cNvSpPr/>
      </dsp:nvSpPr>
      <dsp:spPr>
        <a:xfrm>
          <a:off x="500950" y="51423"/>
          <a:ext cx="10018997" cy="19665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marL="0" lvl="0" indent="0" algn="l" defTabSz="1244600">
            <a:lnSpc>
              <a:spcPct val="90000"/>
            </a:lnSpc>
            <a:spcBef>
              <a:spcPct val="0"/>
            </a:spcBef>
            <a:spcAft>
              <a:spcPct val="35000"/>
            </a:spcAft>
            <a:buNone/>
          </a:pPr>
          <a:r>
            <a:rPr lang="nl-NL" sz="2800" kern="1200" dirty="0"/>
            <a:t>Quan hệ phân phối bảo đảm công bằng và tạo động lực cho phát triển; các nguồn lực được phân bổ theo chiến lược, quy hoạch, kế hoạch phát triển kinh tế-xã hội</a:t>
          </a:r>
          <a:endParaRPr lang="en-US" sz="2800" kern="1200" dirty="0"/>
        </a:p>
      </dsp:txBody>
      <dsp:txXfrm>
        <a:off x="596948" y="147421"/>
        <a:ext cx="9827001" cy="1774536"/>
      </dsp:txXfrm>
    </dsp:sp>
    <dsp:sp modelId="{0B910D34-CE19-44C5-8E53-10C45B3B0FE0}">
      <dsp:nvSpPr>
        <dsp:cNvPr id="0" name=""/>
        <dsp:cNvSpPr/>
      </dsp:nvSpPr>
      <dsp:spPr>
        <a:xfrm>
          <a:off x="0" y="4190983"/>
          <a:ext cx="10522527"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B31E76-035B-4919-86BD-AC4522F261EF}">
      <dsp:nvSpPr>
        <dsp:cNvPr id="0" name=""/>
        <dsp:cNvSpPr/>
      </dsp:nvSpPr>
      <dsp:spPr>
        <a:xfrm>
          <a:off x="500950" y="2524836"/>
          <a:ext cx="10018997" cy="213846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409" tIns="0" rIns="278409" bIns="0" numCol="1" spcCol="1270" anchor="ctr" anchorCtr="0">
          <a:noAutofit/>
        </a:bodyPr>
        <a:lstStyle/>
        <a:p>
          <a:pPr marL="0" lvl="0" indent="0" algn="l" defTabSz="1244600">
            <a:lnSpc>
              <a:spcPct val="90000"/>
            </a:lnSpc>
            <a:spcBef>
              <a:spcPct val="0"/>
            </a:spcBef>
            <a:spcAft>
              <a:spcPct val="35000"/>
            </a:spcAft>
            <a:buNone/>
          </a:pPr>
          <a:r>
            <a:rPr lang="nl-NL" sz="2800" kern="1200" dirty="0"/>
            <a:t>Nhà nước quản lý nền kinh tế, định hướng, điều tiết, thúc đẩy phát triển kinh tế - xã hội bằng pháp luật, chiến lược, quy hoạch, kế hoạch, chính sách và lực lượng vật chất. </a:t>
          </a:r>
          <a:endParaRPr lang="en-US" sz="2800" kern="1200" dirty="0"/>
        </a:p>
      </dsp:txBody>
      <dsp:txXfrm>
        <a:off x="605341" y="2629227"/>
        <a:ext cx="9810215" cy="192968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1EA945-0272-4384-9D25-ED85E8D6F2D0}">
      <dsp:nvSpPr>
        <dsp:cNvPr id="0" name=""/>
        <dsp:cNvSpPr/>
      </dsp:nvSpPr>
      <dsp:spPr>
        <a:xfrm rot="10800000">
          <a:off x="2428415" y="658"/>
          <a:ext cx="7779795" cy="187537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698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nền</a:t>
          </a:r>
          <a:r>
            <a:rPr lang="en-US" sz="2400" kern="1200" dirty="0"/>
            <a:t> </a:t>
          </a:r>
          <a:r>
            <a:rPr lang="en-US" sz="2400" kern="1200" dirty="0" err="1"/>
            <a:t>văn</a:t>
          </a:r>
          <a:r>
            <a:rPr lang="en-US" sz="2400" kern="1200" dirty="0"/>
            <a:t> </a:t>
          </a:r>
          <a:r>
            <a:rPr lang="en-US" sz="2400" kern="1200" dirty="0" err="1"/>
            <a:t>hoá</a:t>
          </a:r>
          <a:r>
            <a:rPr lang="en-US" sz="2400" kern="1200" dirty="0"/>
            <a:t> </a:t>
          </a:r>
          <a:r>
            <a:rPr lang="en-US" sz="2400" kern="1200" dirty="0" err="1"/>
            <a:t>Việt</a:t>
          </a:r>
          <a:r>
            <a:rPr lang="en-US" sz="2400" kern="1200" dirty="0"/>
            <a:t> Nam </a:t>
          </a:r>
          <a:r>
            <a:rPr lang="en-US" sz="2400" kern="1200" dirty="0" err="1"/>
            <a:t>tiên</a:t>
          </a:r>
          <a:r>
            <a:rPr lang="en-US" sz="2400" kern="1200" dirty="0"/>
            <a:t> </a:t>
          </a:r>
          <a:r>
            <a:rPr lang="en-US" sz="2400" kern="1200" dirty="0" err="1"/>
            <a:t>tiến</a:t>
          </a:r>
          <a:r>
            <a:rPr lang="en-US" sz="2400" kern="1200" dirty="0"/>
            <a:t>, </a:t>
          </a:r>
          <a:r>
            <a:rPr lang="en-US" sz="2400" kern="1200" dirty="0" err="1"/>
            <a:t>đậm</a:t>
          </a:r>
          <a:r>
            <a:rPr lang="en-US" sz="2400" kern="1200" dirty="0"/>
            <a:t> </a:t>
          </a:r>
          <a:r>
            <a:rPr lang="en-US" sz="2400" kern="1200" dirty="0" err="1"/>
            <a:t>đà</a:t>
          </a:r>
          <a:r>
            <a:rPr lang="en-US" sz="2400" kern="1200" dirty="0"/>
            <a:t> </a:t>
          </a:r>
          <a:r>
            <a:rPr lang="en-US" sz="2400" kern="1200" dirty="0" err="1"/>
            <a:t>bản</a:t>
          </a:r>
          <a:r>
            <a:rPr lang="en-US" sz="2400" kern="1200" dirty="0"/>
            <a:t> </a:t>
          </a:r>
          <a:r>
            <a:rPr lang="en-US" sz="2400" kern="1200" dirty="0" err="1"/>
            <a:t>sắc</a:t>
          </a:r>
          <a:r>
            <a:rPr lang="en-US" sz="2400" kern="1200" dirty="0"/>
            <a:t> </a:t>
          </a:r>
          <a:r>
            <a:rPr lang="en-US" sz="2400" kern="1200" dirty="0" err="1"/>
            <a:t>dân</a:t>
          </a:r>
          <a:r>
            <a:rPr lang="en-US" sz="2400" kern="1200" dirty="0"/>
            <a:t> </a:t>
          </a:r>
          <a:r>
            <a:rPr lang="en-US" sz="2400" kern="1200" dirty="0" err="1"/>
            <a:t>tộc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toàn</a:t>
          </a:r>
          <a:r>
            <a:rPr lang="en-US" sz="2400" kern="1200" dirty="0"/>
            <a:t> </a:t>
          </a:r>
          <a:r>
            <a:rPr lang="en-US" sz="2400" kern="1200" dirty="0" err="1"/>
            <a:t>diện</a:t>
          </a:r>
          <a:r>
            <a:rPr lang="en-US" sz="2400" kern="1200" dirty="0"/>
            <a:t>, </a:t>
          </a:r>
          <a:r>
            <a:rPr lang="en-US" sz="2400" kern="1200" dirty="0" err="1"/>
            <a:t>thống</a:t>
          </a:r>
          <a:r>
            <a:rPr lang="en-US" sz="2400" kern="1200" dirty="0"/>
            <a:t> </a:t>
          </a:r>
          <a:r>
            <a:rPr lang="en-US" sz="2400" kern="1200" dirty="0" err="1"/>
            <a:t>nhất</a:t>
          </a:r>
          <a:r>
            <a:rPr lang="en-US" sz="2400" kern="1200" dirty="0"/>
            <a:t> </a:t>
          </a:r>
          <a:r>
            <a:rPr lang="en-US" sz="2400" kern="1200" dirty="0" err="1"/>
            <a:t>trong</a:t>
          </a:r>
          <a:r>
            <a:rPr lang="en-US" sz="2400" kern="1200" dirty="0"/>
            <a:t> </a:t>
          </a:r>
          <a:r>
            <a:rPr lang="en-US" sz="2400" kern="1200" dirty="0" err="1"/>
            <a:t>đa</a:t>
          </a:r>
          <a:r>
            <a:rPr lang="en-US" sz="2400" kern="1200" dirty="0"/>
            <a:t> </a:t>
          </a:r>
          <a:r>
            <a:rPr lang="en-US" sz="2400" kern="1200" dirty="0" err="1"/>
            <a:t>dạng</a:t>
          </a:r>
          <a:r>
            <a:rPr lang="en-US" sz="2400" kern="1200" dirty="0"/>
            <a:t>, </a:t>
          </a:r>
          <a:r>
            <a:rPr lang="en-US" sz="2400" kern="1200" dirty="0" err="1"/>
            <a:t>thấm</a:t>
          </a:r>
          <a:r>
            <a:rPr lang="en-US" sz="2400" kern="1200" dirty="0"/>
            <a:t> </a:t>
          </a:r>
          <a:r>
            <a:rPr lang="en-US" sz="2400" kern="1200" dirty="0" err="1"/>
            <a:t>nhuần</a:t>
          </a:r>
          <a:r>
            <a:rPr lang="en-US" sz="2400" kern="1200" dirty="0"/>
            <a:t> </a:t>
          </a:r>
          <a:r>
            <a:rPr lang="en-US" sz="2400" kern="1200" dirty="0" err="1"/>
            <a:t>sâu</a:t>
          </a:r>
          <a:r>
            <a:rPr lang="en-US" sz="2400" kern="1200" dirty="0"/>
            <a:t> </a:t>
          </a:r>
          <a:r>
            <a:rPr lang="en-US" sz="2400" kern="1200" dirty="0" err="1"/>
            <a:t>sắc</a:t>
          </a:r>
          <a:r>
            <a:rPr lang="en-US" sz="2400" kern="1200" dirty="0"/>
            <a:t> </a:t>
          </a:r>
          <a:r>
            <a:rPr lang="en-US" sz="2400" kern="1200" dirty="0" err="1"/>
            <a:t>tinh</a:t>
          </a:r>
          <a:r>
            <a:rPr lang="en-US" sz="2400" kern="1200" dirty="0"/>
            <a:t> </a:t>
          </a:r>
          <a:r>
            <a:rPr lang="en-US" sz="2400" kern="1200" dirty="0" err="1"/>
            <a:t>thần</a:t>
          </a:r>
          <a:r>
            <a:rPr lang="en-US" sz="2400" kern="1200" dirty="0"/>
            <a:t> </a:t>
          </a:r>
          <a:r>
            <a:rPr lang="en-US" sz="2400" kern="1200" dirty="0" err="1"/>
            <a:t>nhân</a:t>
          </a:r>
          <a:r>
            <a:rPr lang="en-US" sz="2400" kern="1200" dirty="0"/>
            <a:t> </a:t>
          </a:r>
          <a:r>
            <a:rPr lang="en-US" sz="2400" kern="1200" dirty="0" err="1"/>
            <a:t>văn</a:t>
          </a:r>
          <a:r>
            <a:rPr lang="en-US" sz="2400" kern="1200" dirty="0"/>
            <a:t>, </a:t>
          </a:r>
          <a:r>
            <a:rPr lang="en-US" sz="2400" kern="1200" dirty="0" err="1"/>
            <a:t>dân</a:t>
          </a:r>
          <a:r>
            <a:rPr lang="en-US" sz="2400" kern="1200" dirty="0"/>
            <a:t> </a:t>
          </a:r>
          <a:r>
            <a:rPr lang="en-US" sz="2400" kern="1200" dirty="0" err="1"/>
            <a:t>chủ</a:t>
          </a:r>
          <a:r>
            <a:rPr lang="en-US" sz="2400" kern="1200" dirty="0"/>
            <a:t>, </a:t>
          </a:r>
          <a:r>
            <a:rPr lang="en-US" sz="2400" kern="1200" dirty="0" err="1"/>
            <a:t>tiến</a:t>
          </a:r>
          <a:r>
            <a:rPr lang="en-US" sz="2400" kern="1200" dirty="0"/>
            <a:t> </a:t>
          </a:r>
          <a:r>
            <a:rPr lang="en-US" sz="2400" kern="1200" dirty="0" err="1"/>
            <a:t>bộ</a:t>
          </a:r>
          <a:r>
            <a:rPr lang="en-US" sz="2400" kern="1200" dirty="0"/>
            <a:t>. </a:t>
          </a:r>
        </a:p>
      </dsp:txBody>
      <dsp:txXfrm rot="10800000">
        <a:off x="2897258" y="658"/>
        <a:ext cx="7310952" cy="1875372"/>
      </dsp:txXfrm>
    </dsp:sp>
    <dsp:sp modelId="{8D43E74E-DADF-44AB-9511-A26CC64501F9}">
      <dsp:nvSpPr>
        <dsp:cNvPr id="0" name=""/>
        <dsp:cNvSpPr/>
      </dsp:nvSpPr>
      <dsp:spPr>
        <a:xfrm>
          <a:off x="1490729" y="658"/>
          <a:ext cx="1875372" cy="1875372"/>
        </a:xfrm>
        <a:prstGeom prst="ellipse">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35000" r="-3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AFE4DF-2D22-44DA-9CF3-102022FC4ADE}">
      <dsp:nvSpPr>
        <dsp:cNvPr id="0" name=""/>
        <dsp:cNvSpPr/>
      </dsp:nvSpPr>
      <dsp:spPr>
        <a:xfrm rot="10800000">
          <a:off x="2428415" y="2385877"/>
          <a:ext cx="7779795" cy="1875372"/>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698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a:t> Kế thừa và phát huy những truyền thống văn hoá tốt đẹp của cộng đồng các dân tộc Việt Nam, tiếp thu những tinh hoa văn hoá nhân loại, xây dựng một xã hội dân chủ, công bằng, văn minh</a:t>
          </a:r>
          <a:endParaRPr lang="en-US" sz="2400" kern="1200" dirty="0"/>
        </a:p>
      </dsp:txBody>
      <dsp:txXfrm rot="10800000">
        <a:off x="2897258" y="2385877"/>
        <a:ext cx="7310952" cy="1875372"/>
      </dsp:txXfrm>
    </dsp:sp>
    <dsp:sp modelId="{296FF810-85BE-4108-B797-CA30907ADC62}">
      <dsp:nvSpPr>
        <dsp:cNvPr id="0" name=""/>
        <dsp:cNvSpPr/>
      </dsp:nvSpPr>
      <dsp:spPr>
        <a:xfrm>
          <a:off x="1490729" y="2385877"/>
          <a:ext cx="1875372" cy="1875372"/>
        </a:xfrm>
        <a:prstGeom prst="ellipse">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21EDE-CA94-49C2-A043-A1220646B30B}">
      <dsp:nvSpPr>
        <dsp:cNvPr id="0" name=""/>
        <dsp:cNvSpPr/>
      </dsp:nvSpPr>
      <dsp:spPr>
        <a:xfrm rot="10800000">
          <a:off x="523863" y="1083"/>
          <a:ext cx="11029973" cy="920629"/>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597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dirty="0"/>
            <a:t>Phát triển, nâng cao chất lượng sáng tạo văn học, nghệ thuật;</a:t>
          </a:r>
          <a:endParaRPr lang="en-US" sz="2500" kern="1200" dirty="0"/>
        </a:p>
      </dsp:txBody>
      <dsp:txXfrm rot="10800000">
        <a:off x="754020" y="1083"/>
        <a:ext cx="10799816" cy="920629"/>
      </dsp:txXfrm>
    </dsp:sp>
    <dsp:sp modelId="{F47FDA79-63C5-465E-A1E3-2E6A3CCF70F6}">
      <dsp:nvSpPr>
        <dsp:cNvPr id="0" name=""/>
        <dsp:cNvSpPr/>
      </dsp:nvSpPr>
      <dsp:spPr>
        <a:xfrm>
          <a:off x="0" y="0"/>
          <a:ext cx="920629" cy="9206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17612-68A4-4B86-9276-7E0D498BBB13}">
      <dsp:nvSpPr>
        <dsp:cNvPr id="0" name=""/>
        <dsp:cNvSpPr/>
      </dsp:nvSpPr>
      <dsp:spPr>
        <a:xfrm rot="10800000">
          <a:off x="523863" y="1174445"/>
          <a:ext cx="11029973" cy="920629"/>
        </a:xfrm>
        <a:prstGeom prst="homePlate">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5972" tIns="95250" rIns="177800" bIns="95250" numCol="1" spcCol="1270" anchor="ctr" anchorCtr="0">
          <a:noAutofit/>
        </a:bodyPr>
        <a:lstStyle/>
        <a:p>
          <a:pPr marL="0" lvl="0" indent="0" algn="ctr" defTabSz="1111250">
            <a:lnSpc>
              <a:spcPct val="90000"/>
            </a:lnSpc>
            <a:spcBef>
              <a:spcPct val="0"/>
            </a:spcBef>
            <a:spcAft>
              <a:spcPct val="35000"/>
            </a:spcAft>
            <a:buNone/>
          </a:pPr>
          <a:r>
            <a:rPr lang="vi-VN" sz="2500" kern="1200" dirty="0"/>
            <a:t>Phát triển các phương tiện thông tin đại chúng đồng bộ, hiện đại, thông tin chân thực, đa dạng, kịp thời</a:t>
          </a:r>
          <a:endParaRPr lang="en-US" sz="2500" kern="1200" dirty="0"/>
        </a:p>
      </dsp:txBody>
      <dsp:txXfrm rot="10800000">
        <a:off x="754020" y="1174445"/>
        <a:ext cx="10799816" cy="920629"/>
      </dsp:txXfrm>
    </dsp:sp>
    <dsp:sp modelId="{432D9D56-D000-473C-A7C6-A97FC139575E}">
      <dsp:nvSpPr>
        <dsp:cNvPr id="0" name=""/>
        <dsp:cNvSpPr/>
      </dsp:nvSpPr>
      <dsp:spPr>
        <a:xfrm>
          <a:off x="0" y="1031573"/>
          <a:ext cx="920629" cy="9206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2F714-6263-4844-9C97-1B07EAC24DEB}">
      <dsp:nvSpPr>
        <dsp:cNvPr id="0" name=""/>
        <dsp:cNvSpPr/>
      </dsp:nvSpPr>
      <dsp:spPr>
        <a:xfrm rot="10800000">
          <a:off x="523863" y="2347807"/>
          <a:ext cx="11029973" cy="920629"/>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597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dirty="0"/>
            <a:t>Bảo đảm công bằng, bình đẳng về quyền lợi và nghĩa vụ công dân; kết hợp chặt chẽ, hợp lý phát triển kinh tế với phát triển văn hoá, xã hội</a:t>
          </a:r>
          <a:endParaRPr lang="en-US" sz="2500" kern="1200" dirty="0"/>
        </a:p>
      </dsp:txBody>
      <dsp:txXfrm rot="10800000">
        <a:off x="754020" y="2347807"/>
        <a:ext cx="10799816" cy="920629"/>
      </dsp:txXfrm>
    </dsp:sp>
    <dsp:sp modelId="{03D16334-A20B-4675-86E5-B2C4C27B692A}">
      <dsp:nvSpPr>
        <dsp:cNvPr id="0" name=""/>
        <dsp:cNvSpPr/>
      </dsp:nvSpPr>
      <dsp:spPr>
        <a:xfrm>
          <a:off x="0" y="2204935"/>
          <a:ext cx="920629" cy="9206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048BD1-FDDD-4C28-A169-97F9D4138783}">
      <dsp:nvSpPr>
        <dsp:cNvPr id="0" name=""/>
        <dsp:cNvSpPr/>
      </dsp:nvSpPr>
      <dsp:spPr>
        <a:xfrm rot="10800000">
          <a:off x="523863" y="3521169"/>
          <a:ext cx="11029973" cy="920629"/>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597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dirty="0"/>
            <a:t>Hoàn thiện hệ thống an sinh xã hội. Chú trọng cải thiện điều kiện sống, lao động và học tập của thanh niên, thiếu niên, giáo dục và bảo vệ trẻ em</a:t>
          </a:r>
          <a:endParaRPr lang="en-US" sz="2500" kern="1200" dirty="0"/>
        </a:p>
      </dsp:txBody>
      <dsp:txXfrm rot="10800000">
        <a:off x="754020" y="3521169"/>
        <a:ext cx="10799816" cy="920629"/>
      </dsp:txXfrm>
    </dsp:sp>
    <dsp:sp modelId="{400C60FC-7582-44A8-B28A-70E9CDEC3C3B}">
      <dsp:nvSpPr>
        <dsp:cNvPr id="0" name=""/>
        <dsp:cNvSpPr/>
      </dsp:nvSpPr>
      <dsp:spPr>
        <a:xfrm>
          <a:off x="0" y="3378297"/>
          <a:ext cx="920629" cy="920629"/>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88A18-3FCF-4A72-9C67-A490D2E04CF3}">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AB7DE6-447E-4F5D-A058-604282B3AC38}">
      <dsp:nvSpPr>
        <dsp:cNvPr id="0" name=""/>
        <dsp:cNvSpPr/>
      </dsp:nvSpPr>
      <dsp:spPr>
        <a:xfrm>
          <a:off x="610504" y="416587"/>
          <a:ext cx="11058919" cy="833607"/>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nl-NL" sz="2500" kern="1200" dirty="0"/>
            <a:t>Tăng cường quốc phòng, giữ vững an ninh quốc gia, trật tự, an toàn xã hội là nhiệm vụ trọng yếu, thường xuyên của Đảng, Nhà nước và toàn dân</a:t>
          </a:r>
          <a:endParaRPr lang="en-US" sz="2500" kern="1200" dirty="0"/>
        </a:p>
      </dsp:txBody>
      <dsp:txXfrm>
        <a:off x="610504" y="416587"/>
        <a:ext cx="11058919" cy="833607"/>
      </dsp:txXfrm>
    </dsp:sp>
    <dsp:sp modelId="{3CE5E71D-1FED-42EF-99C4-9835351B4EFC}">
      <dsp:nvSpPr>
        <dsp:cNvPr id="0" name=""/>
        <dsp:cNvSpPr/>
      </dsp:nvSpPr>
      <dsp:spPr>
        <a:xfrm>
          <a:off x="89500" y="312386"/>
          <a:ext cx="1042009" cy="1042009"/>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5BD767-CD16-4B36-AD6F-B961DC780A59}">
      <dsp:nvSpPr>
        <dsp:cNvPr id="0" name=""/>
        <dsp:cNvSpPr/>
      </dsp:nvSpPr>
      <dsp:spPr>
        <a:xfrm>
          <a:off x="1088431" y="1667215"/>
          <a:ext cx="10580992" cy="833607"/>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nl-NL" sz="2500" kern="1200" dirty="0"/>
            <a:t>Phát triển kinh tế-xã hội đi đôi với tăng cường sức mạnh quốc phòng-an ninh.</a:t>
          </a:r>
          <a:endParaRPr lang="en-US" sz="2500" kern="1200" dirty="0"/>
        </a:p>
      </dsp:txBody>
      <dsp:txXfrm>
        <a:off x="1088431" y="1667215"/>
        <a:ext cx="10580992" cy="833607"/>
      </dsp:txXfrm>
    </dsp:sp>
    <dsp:sp modelId="{8F75DD9A-39BA-4056-86B9-1F64680AEE63}">
      <dsp:nvSpPr>
        <dsp:cNvPr id="0" name=""/>
        <dsp:cNvSpPr/>
      </dsp:nvSpPr>
      <dsp:spPr>
        <a:xfrm>
          <a:off x="567426" y="1563014"/>
          <a:ext cx="1042009" cy="1042009"/>
        </a:xfrm>
        <a:prstGeom prst="ellipse">
          <a:avLst/>
        </a:prstGeom>
        <a:solidFill>
          <a:srgbClr val="7030A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0A3BE70-4A2A-4EEB-8F2D-6EF501D8D42E}">
      <dsp:nvSpPr>
        <dsp:cNvPr id="0" name=""/>
        <dsp:cNvSpPr/>
      </dsp:nvSpPr>
      <dsp:spPr>
        <a:xfrm>
          <a:off x="1088431" y="2917843"/>
          <a:ext cx="10580992" cy="833607"/>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nl-NL" sz="2500" kern="1200" dirty="0"/>
            <a:t>Xây dựng Quân đội nhân dân và Công an nhân dân cách mạng, chính quy, tinh nhuệ, từng bước hiện đại</a:t>
          </a:r>
          <a:endParaRPr lang="en-US" sz="2500" kern="1200" dirty="0"/>
        </a:p>
      </dsp:txBody>
      <dsp:txXfrm>
        <a:off x="1088431" y="2917843"/>
        <a:ext cx="10580992" cy="833607"/>
      </dsp:txXfrm>
    </dsp:sp>
    <dsp:sp modelId="{47E4AC91-DF54-46FD-83FF-1202D9D8CC4F}">
      <dsp:nvSpPr>
        <dsp:cNvPr id="0" name=""/>
        <dsp:cNvSpPr/>
      </dsp:nvSpPr>
      <dsp:spPr>
        <a:xfrm>
          <a:off x="567426" y="2813642"/>
          <a:ext cx="1042009" cy="1042009"/>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C535FF-89C5-40EB-9020-241CA60E9B13}">
      <dsp:nvSpPr>
        <dsp:cNvPr id="0" name=""/>
        <dsp:cNvSpPr/>
      </dsp:nvSpPr>
      <dsp:spPr>
        <a:xfrm>
          <a:off x="610504" y="4168472"/>
          <a:ext cx="11058919" cy="833607"/>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nl-NL" sz="2500" kern="1200"/>
            <a:t>Tăng cường sự lãnh đạo tuyệt đối, trực tiếp về mọi mặt của Đảng, sự quản lý tập trung thống nhất của Nhà nước </a:t>
          </a:r>
          <a:endParaRPr lang="en-US" sz="2500" kern="1200" dirty="0"/>
        </a:p>
      </dsp:txBody>
      <dsp:txXfrm>
        <a:off x="610504" y="4168472"/>
        <a:ext cx="11058919" cy="833607"/>
      </dsp:txXfrm>
    </dsp:sp>
    <dsp:sp modelId="{E566B57D-205B-49FF-BAA3-698039FD42EA}">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D3E98-7666-464A-B480-66692A5DA7E4}">
      <dsp:nvSpPr>
        <dsp:cNvPr id="0" name=""/>
        <dsp:cNvSpPr/>
      </dsp:nvSpPr>
      <dsp:spPr>
        <a:xfrm rot="10800000">
          <a:off x="784473" y="1100"/>
          <a:ext cx="10442079" cy="1980411"/>
        </a:xfrm>
        <a:prstGeom prst="homePlate">
          <a:avLst/>
        </a:prstGeom>
        <a:solidFill>
          <a:schemeClr val="accent4">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3307" tIns="118110" rIns="220472" bIns="118110" numCol="1" spcCol="1270" anchor="ctr" anchorCtr="0">
          <a:noAutofit/>
        </a:bodyPr>
        <a:lstStyle/>
        <a:p>
          <a:pPr marL="0" lvl="0" indent="0" algn="ctr" defTabSz="1377950">
            <a:lnSpc>
              <a:spcPct val="90000"/>
            </a:lnSpc>
            <a:spcBef>
              <a:spcPct val="0"/>
            </a:spcBef>
            <a:spcAft>
              <a:spcPct val="35000"/>
            </a:spcAft>
            <a:buNone/>
          </a:pPr>
          <a:r>
            <a:rPr lang="nl-NL" sz="3100" kern="1200" dirty="0"/>
            <a:t>Thực hiện nhất quán đường lối đối ngoại độc lập, tự chủ, hoà bình, hợp tác và phát triển; đa phương hoá, đa dạng hoá quan hệ, chủ động và tích cực hội nhập quốc tế</a:t>
          </a:r>
          <a:endParaRPr lang="en-US" sz="3100" kern="1200" dirty="0"/>
        </a:p>
      </dsp:txBody>
      <dsp:txXfrm rot="10800000">
        <a:off x="1279576" y="1100"/>
        <a:ext cx="9946976" cy="1980411"/>
      </dsp:txXfrm>
    </dsp:sp>
    <dsp:sp modelId="{7BAB008D-B6D3-4608-B908-732EB3C66CEF}">
      <dsp:nvSpPr>
        <dsp:cNvPr id="0" name=""/>
        <dsp:cNvSpPr/>
      </dsp:nvSpPr>
      <dsp:spPr>
        <a:xfrm>
          <a:off x="5" y="0"/>
          <a:ext cx="1980411" cy="1980411"/>
        </a:xfrm>
        <a:prstGeom prst="ellipse">
          <a:avLst/>
        </a:prstGeom>
        <a:blipFill rotWithShape="1">
          <a:blip xmlns:r="http://schemas.openxmlformats.org/officeDocument/2006/relationships" r:embed="rId1"/>
          <a:srcRect/>
          <a:stretch>
            <a:fillRect l="-16000" r="-16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0A1FE9A2-ADF7-4298-A030-6C69456D66B3}">
      <dsp:nvSpPr>
        <dsp:cNvPr id="0" name=""/>
        <dsp:cNvSpPr/>
      </dsp:nvSpPr>
      <dsp:spPr>
        <a:xfrm rot="10800000">
          <a:off x="784473" y="2537571"/>
          <a:ext cx="10442079" cy="1980411"/>
        </a:xfrm>
        <a:prstGeom prst="homePlate">
          <a:avLst/>
        </a:prstGeom>
        <a:solidFill>
          <a:srgbClr val="0070C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3307" tIns="118110" rIns="220472" bIns="118110" numCol="1" spcCol="1270" anchor="ctr" anchorCtr="0">
          <a:noAutofit/>
        </a:bodyPr>
        <a:lstStyle/>
        <a:p>
          <a:pPr marL="0" lvl="0" indent="0" algn="ctr" defTabSz="1377950">
            <a:lnSpc>
              <a:spcPct val="90000"/>
            </a:lnSpc>
            <a:spcBef>
              <a:spcPct val="0"/>
            </a:spcBef>
            <a:spcAft>
              <a:spcPct val="35000"/>
            </a:spcAft>
            <a:buNone/>
          </a:pPr>
          <a:r>
            <a:rPr lang="nl-NL" sz="3100" kern="1200" dirty="0"/>
            <a:t>Hợp tác bình đẳng, cùng có lợi với tất cả các nước trên cơ sở những nguyên tắc cơ bản của Hiến chương Liên hợp quốc và luật pháp quốc tế</a:t>
          </a:r>
          <a:endParaRPr lang="en-US" sz="3100" kern="1200" dirty="0"/>
        </a:p>
      </dsp:txBody>
      <dsp:txXfrm rot="10800000">
        <a:off x="1279576" y="2537571"/>
        <a:ext cx="9946976" cy="1980411"/>
      </dsp:txXfrm>
    </dsp:sp>
    <dsp:sp modelId="{7BCFE6A5-E8FC-48E0-9890-7EAAD728A24F}">
      <dsp:nvSpPr>
        <dsp:cNvPr id="0" name=""/>
        <dsp:cNvSpPr/>
      </dsp:nvSpPr>
      <dsp:spPr>
        <a:xfrm>
          <a:off x="5" y="2503606"/>
          <a:ext cx="1980411" cy="1980411"/>
        </a:xfrm>
        <a:prstGeom prst="ellipse">
          <a:avLst/>
        </a:prstGeom>
        <a:blipFill rotWithShape="1">
          <a:blip xmlns:r="http://schemas.openxmlformats.org/officeDocument/2006/relationships" r:embed="rId2"/>
          <a:srcRect/>
          <a:stretch>
            <a:fillRect l="-8000" r="-8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8B4A0-12E1-4FDE-9F1E-250D892E7CF4}">
      <dsp:nvSpPr>
        <dsp:cNvPr id="0" name=""/>
        <dsp:cNvSpPr/>
      </dsp:nvSpPr>
      <dsp:spPr>
        <a:xfrm rot="10800000">
          <a:off x="2506949" y="1100"/>
          <a:ext cx="7987332" cy="1980411"/>
        </a:xfrm>
        <a:prstGeom prst="homePlate">
          <a:avLst/>
        </a:prstGeom>
        <a:solidFill>
          <a:srgbClr val="7030A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3307" tIns="118110" rIns="220472" bIns="118110" numCol="1" spcCol="1270" anchor="ctr" anchorCtr="0">
          <a:noAutofit/>
        </a:bodyPr>
        <a:lstStyle/>
        <a:p>
          <a:pPr marL="0" lvl="0" indent="0" algn="ctr" defTabSz="1377950">
            <a:lnSpc>
              <a:spcPct val="90000"/>
            </a:lnSpc>
            <a:spcBef>
              <a:spcPct val="0"/>
            </a:spcBef>
            <a:spcAft>
              <a:spcPct val="35000"/>
            </a:spcAft>
            <a:buNone/>
          </a:pPr>
          <a:r>
            <a:rPr lang="nl-NL" sz="3100" kern="1200" dirty="0"/>
            <a:t>Xây dựng và từng bước hoàn thiện nền dân chủ xã hội chủ nghĩa, bảo đảm dân chủ được thực hiện trong thực tế cuộc sống ở mỗi cấp, trên tất cả các lĩnh vực</a:t>
          </a:r>
          <a:endParaRPr lang="en-US" sz="3100" kern="1200" dirty="0"/>
        </a:p>
      </dsp:txBody>
      <dsp:txXfrm rot="10800000">
        <a:off x="3002052" y="1100"/>
        <a:ext cx="7492229" cy="1980411"/>
      </dsp:txXfrm>
    </dsp:sp>
    <dsp:sp modelId="{B973B353-79C5-4623-B1FF-6308EC371F37}">
      <dsp:nvSpPr>
        <dsp:cNvPr id="0" name=""/>
        <dsp:cNvSpPr/>
      </dsp:nvSpPr>
      <dsp:spPr>
        <a:xfrm>
          <a:off x="1516743" y="1100"/>
          <a:ext cx="1980411" cy="1980411"/>
        </a:xfrm>
        <a:prstGeom prst="ellipse">
          <a:avLst/>
        </a:prstGeom>
        <a:blipFill rotWithShape="1">
          <a:blip xmlns:r="http://schemas.openxmlformats.org/officeDocument/2006/relationships" r:embed="rId1"/>
          <a:srcRect/>
          <a:stretch>
            <a:fillRect t="-12000" b="-12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23AFC8E4-2BDD-4668-BC7E-344AFBF3D963}">
      <dsp:nvSpPr>
        <dsp:cNvPr id="0" name=""/>
        <dsp:cNvSpPr/>
      </dsp:nvSpPr>
      <dsp:spPr>
        <a:xfrm rot="10800000">
          <a:off x="2506949" y="2537571"/>
          <a:ext cx="7987332" cy="1980411"/>
        </a:xfrm>
        <a:prstGeom prst="homePlat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73307" tIns="118110" rIns="220472" bIns="118110" numCol="1" spcCol="1270" anchor="ctr" anchorCtr="0">
          <a:noAutofit/>
        </a:bodyPr>
        <a:lstStyle/>
        <a:p>
          <a:pPr marL="0" lvl="0" indent="0" algn="ctr" defTabSz="1377950">
            <a:lnSpc>
              <a:spcPct val="90000"/>
            </a:lnSpc>
            <a:spcBef>
              <a:spcPct val="0"/>
            </a:spcBef>
            <a:spcAft>
              <a:spcPct val="35000"/>
            </a:spcAft>
            <a:buNone/>
          </a:pPr>
          <a:r>
            <a:rPr lang="nl-NL" sz="3100" kern="1200" dirty="0"/>
            <a:t>Đại đoàn kết toàn dân tộc trên nền tảng liên minh giai cấp công nhân với giai cấp nông dân và đội ngũ trí thức dưới sự lãnh đạo của Đảng </a:t>
          </a:r>
          <a:endParaRPr lang="en-US" sz="3100" kern="1200" dirty="0"/>
        </a:p>
      </dsp:txBody>
      <dsp:txXfrm rot="10800000">
        <a:off x="3002052" y="2537571"/>
        <a:ext cx="7492229" cy="1980411"/>
      </dsp:txXfrm>
    </dsp:sp>
    <dsp:sp modelId="{5564A3D2-8C23-4B43-9DB5-AEE8A5895FB3}">
      <dsp:nvSpPr>
        <dsp:cNvPr id="0" name=""/>
        <dsp:cNvSpPr/>
      </dsp:nvSpPr>
      <dsp:spPr>
        <a:xfrm>
          <a:off x="1516743" y="2537571"/>
          <a:ext cx="1980411" cy="1980411"/>
        </a:xfrm>
        <a:prstGeom prst="ellipse">
          <a:avLst/>
        </a:prstGeom>
        <a:blipFill rotWithShape="1">
          <a:blip xmlns:r="http://schemas.openxmlformats.org/officeDocument/2006/relationships" r:embed="rId2"/>
          <a:srcRect/>
          <a:stretch>
            <a:fillRect l="-27000" r="-27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8B4A0-12E1-4FDE-9F1E-250D892E7CF4}">
      <dsp:nvSpPr>
        <dsp:cNvPr id="0" name=""/>
        <dsp:cNvSpPr/>
      </dsp:nvSpPr>
      <dsp:spPr>
        <a:xfrm rot="10800000">
          <a:off x="1040707" y="2888"/>
          <a:ext cx="9929611" cy="1267227"/>
        </a:xfrm>
        <a:prstGeom prst="homePlate">
          <a:avLst/>
        </a:prstGeom>
        <a:solidFill>
          <a:schemeClr val="accent5">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5881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dirty="0"/>
            <a:t>Đại đoàn kết toàn dân tộc lấy mục tiêu giữ vững độc lập, thống nhất của Tổ quốc, vì dân giàu, nước mạnh, xã hội công bằng, dân chủ, văn minh làm điểm tương đồng</a:t>
          </a:r>
          <a:endParaRPr lang="en-US" sz="2500" kern="1200" dirty="0"/>
        </a:p>
      </dsp:txBody>
      <dsp:txXfrm rot="10800000">
        <a:off x="1357514" y="2888"/>
        <a:ext cx="9612804" cy="1267227"/>
      </dsp:txXfrm>
    </dsp:sp>
    <dsp:sp modelId="{B973B353-79C5-4623-B1FF-6308EC371F37}">
      <dsp:nvSpPr>
        <dsp:cNvPr id="0" name=""/>
        <dsp:cNvSpPr/>
      </dsp:nvSpPr>
      <dsp:spPr>
        <a:xfrm>
          <a:off x="6636" y="49851"/>
          <a:ext cx="1267227" cy="1267227"/>
        </a:xfrm>
        <a:prstGeom prst="ellipse">
          <a:avLst/>
        </a:prstGeom>
        <a:blipFill rotWithShape="1">
          <a:blip xmlns:r="http://schemas.openxmlformats.org/officeDocument/2006/relationships" r:embed="rId1"/>
          <a:srcRect/>
          <a:stretch>
            <a:fillRect l="-29000" r="-29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A0DE5141-811C-4B5C-86BD-E9C00BF7B46B}">
      <dsp:nvSpPr>
        <dsp:cNvPr id="0" name=""/>
        <dsp:cNvSpPr/>
      </dsp:nvSpPr>
      <dsp:spPr>
        <a:xfrm rot="10800000">
          <a:off x="1040707" y="1625927"/>
          <a:ext cx="9929611" cy="1267227"/>
        </a:xfrm>
        <a:prstGeom prst="homePlate">
          <a:avLst/>
        </a:prstGeom>
        <a:solidFill>
          <a:schemeClr val="accent5">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5881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dirty="0"/>
            <a:t>Kết hợp hài hoà lợi ích cá nhân, lợi ích tập thể và lợi ích toàn xã hội; thực hiện dân chủ gắn liền với giữ gìn kỷ cương, chống quan liêu, tham nhũng, lãng phí</a:t>
          </a:r>
          <a:endParaRPr lang="en-US" sz="2500" kern="1200" dirty="0"/>
        </a:p>
      </dsp:txBody>
      <dsp:txXfrm rot="10800000">
        <a:off x="1357514" y="1625927"/>
        <a:ext cx="9612804" cy="1267227"/>
      </dsp:txXfrm>
    </dsp:sp>
    <dsp:sp modelId="{346D0E34-C8DF-4EC3-AD8C-724D08029A4F}">
      <dsp:nvSpPr>
        <dsp:cNvPr id="0" name=""/>
        <dsp:cNvSpPr/>
      </dsp:nvSpPr>
      <dsp:spPr>
        <a:xfrm>
          <a:off x="6636" y="1672891"/>
          <a:ext cx="1267227" cy="1267227"/>
        </a:xfrm>
        <a:prstGeom prst="ellipse">
          <a:avLst/>
        </a:prstGeom>
        <a:blipFill rotWithShape="1">
          <a:blip xmlns:r="http://schemas.openxmlformats.org/officeDocument/2006/relationships" r:embed="rId2"/>
          <a:srcRect/>
          <a:stretch>
            <a:fillRect l="-17000" r="-17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6E2420C4-0AB1-4C85-B561-CD2B5796E399}">
      <dsp:nvSpPr>
        <dsp:cNvPr id="0" name=""/>
        <dsp:cNvSpPr/>
      </dsp:nvSpPr>
      <dsp:spPr>
        <a:xfrm rot="10800000">
          <a:off x="993102" y="3248966"/>
          <a:ext cx="9929611" cy="1267227"/>
        </a:xfrm>
        <a:prstGeom prst="homePlate">
          <a:avLst/>
        </a:prstGeom>
        <a:solidFill>
          <a:schemeClr val="accent5">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58812" tIns="95250" rIns="177800" bIns="95250" numCol="1" spcCol="1270" anchor="ctr" anchorCtr="0">
          <a:noAutofit/>
        </a:bodyPr>
        <a:lstStyle/>
        <a:p>
          <a:pPr marL="0" lvl="0" indent="0" algn="ctr" defTabSz="1111250">
            <a:lnSpc>
              <a:spcPct val="90000"/>
            </a:lnSpc>
            <a:spcBef>
              <a:spcPct val="0"/>
            </a:spcBef>
            <a:spcAft>
              <a:spcPct val="35000"/>
            </a:spcAft>
            <a:buNone/>
          </a:pPr>
          <a:r>
            <a:rPr lang="nl-NL" sz="2500" kern="1200"/>
            <a:t>Đại đoàn kết là sự nghiệp của toàn dân tộc, của cả hệ thống chính trị mà hạt nhân lãnh đạo là các tổ chức đảng</a:t>
          </a:r>
          <a:endParaRPr lang="en-US" sz="2500" kern="1200" dirty="0"/>
        </a:p>
      </dsp:txBody>
      <dsp:txXfrm rot="10800000">
        <a:off x="1309909" y="3248966"/>
        <a:ext cx="9612804" cy="1267227"/>
      </dsp:txXfrm>
    </dsp:sp>
    <dsp:sp modelId="{99338D33-58F9-4B91-BB5D-58E4FDE68399}">
      <dsp:nvSpPr>
        <dsp:cNvPr id="0" name=""/>
        <dsp:cNvSpPr/>
      </dsp:nvSpPr>
      <dsp:spPr>
        <a:xfrm>
          <a:off x="6636" y="3251855"/>
          <a:ext cx="1267227" cy="1267227"/>
        </a:xfrm>
        <a:prstGeom prst="ellipse">
          <a:avLst/>
        </a:prstGeom>
        <a:blipFill rotWithShape="1">
          <a:blip xmlns:r="http://schemas.openxmlformats.org/officeDocument/2006/relationships" r:embed="rId3"/>
          <a:srcRect/>
          <a:stretch>
            <a:fillRect l="-17000" r="-17000"/>
          </a:stretch>
        </a:blip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1DE1A-EA86-4E11-9601-A2CD696418B9}">
      <dsp:nvSpPr>
        <dsp:cNvPr id="0" name=""/>
        <dsp:cNvSpPr/>
      </dsp:nvSpPr>
      <dsp:spPr>
        <a:xfrm>
          <a:off x="3076988" y="1971091"/>
          <a:ext cx="1974022" cy="1830105"/>
        </a:xfrm>
        <a:prstGeom prst="ellipse">
          <a:avLst/>
        </a:prstGeom>
        <a:solidFill>
          <a:srgbClr val="C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NNPQXHCNVN</a:t>
          </a:r>
        </a:p>
      </dsp:txBody>
      <dsp:txXfrm>
        <a:off x="3366077" y="2239104"/>
        <a:ext cx="1395844" cy="1294079"/>
      </dsp:txXfrm>
    </dsp:sp>
    <dsp:sp modelId="{0899AA81-1695-4667-BE70-410A579C8336}">
      <dsp:nvSpPr>
        <dsp:cNvPr id="0" name=""/>
        <dsp:cNvSpPr/>
      </dsp:nvSpPr>
      <dsp:spPr>
        <a:xfrm rot="16200000">
          <a:off x="4018364" y="1908015"/>
          <a:ext cx="91271" cy="34881"/>
        </a:xfrm>
        <a:custGeom>
          <a:avLst/>
          <a:gdLst/>
          <a:ahLst/>
          <a:cxnLst/>
          <a:rect l="0" t="0" r="0" b="0"/>
          <a:pathLst>
            <a:path>
              <a:moveTo>
                <a:pt x="0" y="17440"/>
              </a:moveTo>
              <a:lnTo>
                <a:pt x="91271" y="1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61718" y="1923174"/>
        <a:ext cx="4563" cy="4563"/>
      </dsp:txXfrm>
    </dsp:sp>
    <dsp:sp modelId="{AC3AB3E0-AA48-43C8-8C15-49C400C9B756}">
      <dsp:nvSpPr>
        <dsp:cNvPr id="0" name=""/>
        <dsp:cNvSpPr/>
      </dsp:nvSpPr>
      <dsp:spPr>
        <a:xfrm>
          <a:off x="1901824" y="-210696"/>
          <a:ext cx="4324351" cy="2090516"/>
        </a:xfrm>
        <a:prstGeom prst="ellipse">
          <a:avLst/>
        </a:prstGeom>
        <a:solidFill>
          <a:srgbClr val="7030A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t>Quyền</a:t>
          </a:r>
          <a:r>
            <a:rPr lang="en-US" sz="2400" kern="1200" dirty="0"/>
            <a:t> </a:t>
          </a:r>
          <a:r>
            <a:rPr lang="en-US" sz="2400" kern="1200" dirty="0" err="1"/>
            <a:t>lực</a:t>
          </a:r>
          <a:r>
            <a:rPr lang="en-US" sz="2400" kern="1200" dirty="0"/>
            <a:t> NN </a:t>
          </a:r>
          <a:r>
            <a:rPr lang="en-US" sz="2400" kern="1200" dirty="0" err="1"/>
            <a:t>thuộc</a:t>
          </a:r>
          <a:r>
            <a:rPr lang="en-US" sz="2400" kern="1200" dirty="0"/>
            <a:t> </a:t>
          </a:r>
          <a:r>
            <a:rPr lang="en-US" sz="2400" kern="1200" dirty="0" err="1"/>
            <a:t>về</a:t>
          </a:r>
          <a:r>
            <a:rPr lang="en-US" sz="2400" kern="1200" dirty="0"/>
            <a:t> ND,</a:t>
          </a:r>
          <a:r>
            <a:rPr lang="nl-NL" sz="2400" kern="1200" dirty="0"/>
            <a:t> nền tảng là liên minh giữa giai cấp công nhân với giai cấp nông dân và đội ngũ trí thức</a:t>
          </a:r>
          <a:endParaRPr lang="en-US" sz="2400" kern="1200" dirty="0"/>
        </a:p>
      </dsp:txBody>
      <dsp:txXfrm>
        <a:off x="2535111" y="95453"/>
        <a:ext cx="3057777" cy="1478218"/>
      </dsp:txXfrm>
    </dsp:sp>
    <dsp:sp modelId="{2D8F4593-60FF-40DA-A6E4-A948BF93DC51}">
      <dsp:nvSpPr>
        <dsp:cNvPr id="0" name=""/>
        <dsp:cNvSpPr/>
      </dsp:nvSpPr>
      <dsp:spPr>
        <a:xfrm rot="21525804">
          <a:off x="5050681" y="2841656"/>
          <a:ext cx="532635" cy="34881"/>
        </a:xfrm>
        <a:custGeom>
          <a:avLst/>
          <a:gdLst/>
          <a:ahLst/>
          <a:cxnLst/>
          <a:rect l="0" t="0" r="0" b="0"/>
          <a:pathLst>
            <a:path>
              <a:moveTo>
                <a:pt x="0" y="17440"/>
              </a:moveTo>
              <a:lnTo>
                <a:pt x="532635" y="1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03683" y="2845781"/>
        <a:ext cx="26631" cy="26631"/>
      </dsp:txXfrm>
    </dsp:sp>
    <dsp:sp modelId="{3B918493-39F7-4F54-AFC4-87F0360D5E24}">
      <dsp:nvSpPr>
        <dsp:cNvPr id="0" name=""/>
        <dsp:cNvSpPr/>
      </dsp:nvSpPr>
      <dsp:spPr>
        <a:xfrm>
          <a:off x="5582987" y="1916997"/>
          <a:ext cx="1974022" cy="1830105"/>
        </a:xfrm>
        <a:prstGeom prst="ellips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t>Đảng</a:t>
          </a:r>
          <a:r>
            <a:rPr lang="en-US" sz="2400" kern="1200" dirty="0"/>
            <a:t> </a:t>
          </a:r>
          <a:r>
            <a:rPr lang="en-US" sz="2400" kern="1200" dirty="0" err="1"/>
            <a:t>lãnh</a:t>
          </a:r>
          <a:r>
            <a:rPr lang="en-US" sz="2400" kern="1200" dirty="0"/>
            <a:t> </a:t>
          </a:r>
          <a:r>
            <a:rPr lang="en-US" sz="2400" kern="1200" dirty="0" err="1"/>
            <a:t>đạo</a:t>
          </a:r>
          <a:endParaRPr lang="en-US" sz="2400" kern="1200" dirty="0"/>
        </a:p>
      </dsp:txBody>
      <dsp:txXfrm>
        <a:off x="5872076" y="2185010"/>
        <a:ext cx="1395844" cy="1294079"/>
      </dsp:txXfrm>
    </dsp:sp>
    <dsp:sp modelId="{A991DD85-10CF-4F9C-AA16-49C4DDEB5E17}">
      <dsp:nvSpPr>
        <dsp:cNvPr id="0" name=""/>
        <dsp:cNvSpPr/>
      </dsp:nvSpPr>
      <dsp:spPr>
        <a:xfrm rot="5400000">
          <a:off x="3994481" y="3853275"/>
          <a:ext cx="139036" cy="34881"/>
        </a:xfrm>
        <a:custGeom>
          <a:avLst/>
          <a:gdLst/>
          <a:ahLst/>
          <a:cxnLst/>
          <a:rect l="0" t="0" r="0" b="0"/>
          <a:pathLst>
            <a:path>
              <a:moveTo>
                <a:pt x="0" y="17440"/>
              </a:moveTo>
              <a:lnTo>
                <a:pt x="139036" y="1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60524" y="3867240"/>
        <a:ext cx="6951" cy="6951"/>
      </dsp:txXfrm>
    </dsp:sp>
    <dsp:sp modelId="{BEE344B3-1665-4DDA-BE95-9A78E3AEE095}">
      <dsp:nvSpPr>
        <dsp:cNvPr id="0" name=""/>
        <dsp:cNvSpPr/>
      </dsp:nvSpPr>
      <dsp:spPr>
        <a:xfrm>
          <a:off x="2115454" y="3940234"/>
          <a:ext cx="3897090" cy="1994987"/>
        </a:xfrm>
        <a:prstGeom prst="ellipse">
          <a:avLst/>
        </a:prstGeom>
        <a:solidFill>
          <a:srgbClr val="7030A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t>Có sự phân công, phối hợp và kiểm soát giữa các cơ quan trong việc thực hiện các quyền LP,HP,TP</a:t>
          </a:r>
          <a:endParaRPr lang="en-US" sz="2400" kern="1200" dirty="0"/>
        </a:p>
      </dsp:txBody>
      <dsp:txXfrm>
        <a:off x="2686170" y="4232393"/>
        <a:ext cx="2755658" cy="1410669"/>
      </dsp:txXfrm>
    </dsp:sp>
    <dsp:sp modelId="{2DC5646E-9230-4DEC-A4C6-D0FFA3314585}">
      <dsp:nvSpPr>
        <dsp:cNvPr id="0" name=""/>
        <dsp:cNvSpPr/>
      </dsp:nvSpPr>
      <dsp:spPr>
        <a:xfrm rot="10756611">
          <a:off x="2479975" y="2884929"/>
          <a:ext cx="597128" cy="34881"/>
        </a:xfrm>
        <a:custGeom>
          <a:avLst/>
          <a:gdLst/>
          <a:ahLst/>
          <a:cxnLst/>
          <a:rect l="0" t="0" r="0" b="0"/>
          <a:pathLst>
            <a:path>
              <a:moveTo>
                <a:pt x="0" y="17440"/>
              </a:moveTo>
              <a:lnTo>
                <a:pt x="597128" y="17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763611" y="2887441"/>
        <a:ext cx="29856" cy="29856"/>
      </dsp:txXfrm>
    </dsp:sp>
    <dsp:sp modelId="{10AECDF6-5E09-4AB6-B41C-0FD98E8300EE}">
      <dsp:nvSpPr>
        <dsp:cNvPr id="0" name=""/>
        <dsp:cNvSpPr/>
      </dsp:nvSpPr>
      <dsp:spPr>
        <a:xfrm>
          <a:off x="506067" y="2003542"/>
          <a:ext cx="1974022" cy="1830105"/>
        </a:xfrm>
        <a:prstGeom prst="ellips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nl-NL" sz="2400" kern="1200" dirty="0"/>
            <a:t>Tổ chức, quản lý xã hội bằng pháp luật </a:t>
          </a:r>
          <a:endParaRPr lang="en-US" sz="2400" kern="1200" dirty="0"/>
        </a:p>
      </dsp:txBody>
      <dsp:txXfrm>
        <a:off x="795156" y="2271555"/>
        <a:ext cx="1395844" cy="129407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DD1039-9458-4AA4-A4CB-B5BB3FB08D77}">
      <dsp:nvSpPr>
        <dsp:cNvPr id="0" name=""/>
        <dsp:cNvSpPr/>
      </dsp:nvSpPr>
      <dsp:spPr>
        <a:xfrm>
          <a:off x="1954388" y="352213"/>
          <a:ext cx="4551680" cy="4551680"/>
        </a:xfrm>
        <a:prstGeom prst="pie">
          <a:avLst>
            <a:gd name="adj1" fmla="val 16200000"/>
            <a:gd name="adj2" fmla="val 1800000"/>
          </a:avLst>
        </a:prstGeom>
        <a:solidFill>
          <a:srgbClr val="0020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Nhà nước phục vụ nhân dân, gắn bó mật thiết với nhân dân</a:t>
          </a:r>
          <a:endParaRPr lang="en-US" sz="2000" kern="1200" dirty="0"/>
        </a:p>
      </dsp:txBody>
      <dsp:txXfrm>
        <a:off x="4353232" y="1316736"/>
        <a:ext cx="1625600" cy="1354666"/>
      </dsp:txXfrm>
    </dsp:sp>
    <dsp:sp modelId="{D9F6048E-B1ED-4FB2-8F8E-7BC0421D0A3C}">
      <dsp:nvSpPr>
        <dsp:cNvPr id="0" name=""/>
        <dsp:cNvSpPr/>
      </dsp:nvSpPr>
      <dsp:spPr>
        <a:xfrm>
          <a:off x="1851132" y="514773"/>
          <a:ext cx="4551680" cy="4551680"/>
        </a:xfrm>
        <a:prstGeom prst="pie">
          <a:avLst>
            <a:gd name="adj1" fmla="val 1800000"/>
            <a:gd name="adj2" fmla="val 9000000"/>
          </a:avLst>
        </a:prstGeom>
        <a:solidFill>
          <a:srgbClr val="0020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NL" sz="2000" kern="1200" dirty="0"/>
            <a:t>Có cơ chế và biện pháp kiểm soát, ngăn ngừa và trừng trị tệ quan liêu, tham nhũng, lãng phí</a:t>
          </a:r>
          <a:endParaRPr lang="en-US" sz="2000" kern="1200" dirty="0"/>
        </a:p>
      </dsp:txBody>
      <dsp:txXfrm>
        <a:off x="2934865" y="3467946"/>
        <a:ext cx="2438400" cy="1192106"/>
      </dsp:txXfrm>
    </dsp:sp>
    <dsp:sp modelId="{D9ECC4D5-F2B9-43DF-B9F7-A8CF66B158B7}">
      <dsp:nvSpPr>
        <dsp:cNvPr id="0" name=""/>
        <dsp:cNvSpPr/>
      </dsp:nvSpPr>
      <dsp:spPr>
        <a:xfrm>
          <a:off x="1640957" y="352213"/>
          <a:ext cx="4803570" cy="4551680"/>
        </a:xfrm>
        <a:prstGeom prst="pie">
          <a:avLst>
            <a:gd name="adj1" fmla="val 9000000"/>
            <a:gd name="adj2" fmla="val 16200000"/>
          </a:avLst>
        </a:prstGeom>
        <a:solidFill>
          <a:srgbClr val="00206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nl-NL" sz="2400" kern="1200" dirty="0"/>
            <a:t>Tổ </a:t>
          </a:r>
          <a:r>
            <a:rPr lang="nl-NL" sz="2000" kern="1200" dirty="0"/>
            <a:t>chức và hoạt động của bộ máy NN theo nguyên tắc tập trung dân chủ, có sự phân công, </a:t>
          </a:r>
          <a:r>
            <a:rPr lang="nl-NL" sz="2400" kern="1200" dirty="0"/>
            <a:t>phân cấp</a:t>
          </a:r>
          <a:endParaRPr lang="en-US" sz="2400" kern="1200" dirty="0"/>
        </a:p>
      </dsp:txBody>
      <dsp:txXfrm>
        <a:off x="2197370" y="1316736"/>
        <a:ext cx="1715560" cy="1354666"/>
      </dsp:txXfrm>
    </dsp:sp>
    <dsp:sp modelId="{E36B1442-0BC2-4369-B958-27738062644C}">
      <dsp:nvSpPr>
        <dsp:cNvPr id="0" name=""/>
        <dsp:cNvSpPr/>
      </dsp:nvSpPr>
      <dsp:spPr>
        <a:xfrm>
          <a:off x="1777804" y="-62911"/>
          <a:ext cx="5115221" cy="5115221"/>
        </a:xfrm>
        <a:prstGeom prst="circularArrow">
          <a:avLst>
            <a:gd name="adj1" fmla="val 5085"/>
            <a:gd name="adj2" fmla="val 327528"/>
            <a:gd name="adj3" fmla="val 1472472"/>
            <a:gd name="adj4" fmla="val 16199432"/>
            <a:gd name="adj5" fmla="val 5932"/>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0171B42-7703-4BA9-AFE5-3D06C0D4302E}">
      <dsp:nvSpPr>
        <dsp:cNvPr id="0" name=""/>
        <dsp:cNvSpPr/>
      </dsp:nvSpPr>
      <dsp:spPr>
        <a:xfrm>
          <a:off x="1569361" y="232714"/>
          <a:ext cx="5115221" cy="5115221"/>
        </a:xfrm>
        <a:prstGeom prst="circularArrow">
          <a:avLst>
            <a:gd name="adj1" fmla="val 5085"/>
            <a:gd name="adj2" fmla="val 327528"/>
            <a:gd name="adj3" fmla="val 8671970"/>
            <a:gd name="adj4" fmla="val 1800502"/>
            <a:gd name="adj5" fmla="val 5932"/>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6AF18CC2-4346-4C3B-9BB9-19AE2381B6FE}">
      <dsp:nvSpPr>
        <dsp:cNvPr id="0" name=""/>
        <dsp:cNvSpPr/>
      </dsp:nvSpPr>
      <dsp:spPr>
        <a:xfrm>
          <a:off x="1325388" y="-34317"/>
          <a:ext cx="5115221" cy="5115221"/>
        </a:xfrm>
        <a:prstGeom prst="circularArrow">
          <a:avLst>
            <a:gd name="adj1" fmla="val 5085"/>
            <a:gd name="adj2" fmla="val 327528"/>
            <a:gd name="adj3" fmla="val 15873039"/>
            <a:gd name="adj4" fmla="val 9000000"/>
            <a:gd name="adj5" fmla="val 5932"/>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61A282-9645-40B9-8460-337A5BE14950}">
      <dsp:nvSpPr>
        <dsp:cNvPr id="0" name=""/>
        <dsp:cNvSpPr/>
      </dsp:nvSpPr>
      <dsp:spPr>
        <a:xfrm>
          <a:off x="3539865" y="-44433"/>
          <a:ext cx="3448064" cy="1207609"/>
        </a:xfrm>
        <a:prstGeom prst="roundRect">
          <a:avLst>
            <a:gd name="adj" fmla="val 10000"/>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Đảng lãnh đạo hệ thống chính trị</a:t>
          </a:r>
          <a:endParaRPr lang="en-US" sz="2400" kern="1200" dirty="0"/>
        </a:p>
      </dsp:txBody>
      <dsp:txXfrm>
        <a:off x="3575235" y="-9063"/>
        <a:ext cx="3377324" cy="1136869"/>
      </dsp:txXfrm>
    </dsp:sp>
    <dsp:sp modelId="{A5FBED62-7B06-4A7A-B751-065A5F40375B}">
      <dsp:nvSpPr>
        <dsp:cNvPr id="0" name=""/>
        <dsp:cNvSpPr/>
      </dsp:nvSpPr>
      <dsp:spPr>
        <a:xfrm rot="3239964">
          <a:off x="5991721" y="1946645"/>
          <a:ext cx="867314" cy="422663"/>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solidFill>
              <a:srgbClr val="FF0000"/>
            </a:solidFill>
          </a:endParaRPr>
        </a:p>
      </dsp:txBody>
      <dsp:txXfrm>
        <a:off x="6118520" y="2031178"/>
        <a:ext cx="613716" cy="253597"/>
      </dsp:txXfrm>
    </dsp:sp>
    <dsp:sp modelId="{ECE5903B-3203-449E-ADD4-0E7A801E386F}">
      <dsp:nvSpPr>
        <dsp:cNvPr id="0" name=""/>
        <dsp:cNvSpPr/>
      </dsp:nvSpPr>
      <dsp:spPr>
        <a:xfrm>
          <a:off x="5711822" y="3152778"/>
          <a:ext cx="3871524" cy="1374767"/>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Đảng phải vững mạnh về chính trị, tư tưởng và tổ chức; thường xuyên tự đổi mới</a:t>
          </a:r>
          <a:endParaRPr lang="en-US" sz="2400" kern="1200" dirty="0"/>
        </a:p>
      </dsp:txBody>
      <dsp:txXfrm>
        <a:off x="5752088" y="3193044"/>
        <a:ext cx="3790992" cy="1294235"/>
      </dsp:txXfrm>
    </dsp:sp>
    <dsp:sp modelId="{D1297A8C-8D5D-4D1B-81D8-3264B2800CAB}">
      <dsp:nvSpPr>
        <dsp:cNvPr id="0" name=""/>
        <dsp:cNvSpPr/>
      </dsp:nvSpPr>
      <dsp:spPr>
        <a:xfrm rot="10900386">
          <a:off x="4736324" y="3556461"/>
          <a:ext cx="867314" cy="422663"/>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solidFill>
              <a:srgbClr val="FF0000"/>
            </a:solidFill>
          </a:endParaRPr>
        </a:p>
      </dsp:txBody>
      <dsp:txXfrm rot="10800000">
        <a:off x="4863123" y="3640994"/>
        <a:ext cx="613716" cy="253597"/>
      </dsp:txXfrm>
    </dsp:sp>
    <dsp:sp modelId="{7DD72DA9-156C-427D-AA98-B7A129464D5E}">
      <dsp:nvSpPr>
        <dsp:cNvPr id="0" name=""/>
        <dsp:cNvSpPr/>
      </dsp:nvSpPr>
      <dsp:spPr>
        <a:xfrm>
          <a:off x="884623" y="3002519"/>
          <a:ext cx="3743518" cy="1389548"/>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Đảng chăm lo xây dựng đội ngũ cán bộ, đảng viên trong sạch, có phẩm chất, năng lực</a:t>
          </a:r>
          <a:endParaRPr lang="en-US" sz="2400" kern="1200" dirty="0"/>
        </a:p>
      </dsp:txBody>
      <dsp:txXfrm>
        <a:off x="925321" y="3043217"/>
        <a:ext cx="3662122" cy="1308152"/>
      </dsp:txXfrm>
    </dsp:sp>
    <dsp:sp modelId="{4EAA7DFD-BE16-4AF9-836E-1952E5599F20}">
      <dsp:nvSpPr>
        <dsp:cNvPr id="0" name=""/>
        <dsp:cNvSpPr/>
      </dsp:nvSpPr>
      <dsp:spPr>
        <a:xfrm rot="18517702">
          <a:off x="3612829" y="1871515"/>
          <a:ext cx="867314" cy="422663"/>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solidFill>
              <a:srgbClr val="FF0000"/>
            </a:solidFill>
          </a:endParaRPr>
        </a:p>
      </dsp:txBody>
      <dsp:txXfrm>
        <a:off x="3739628" y="1956048"/>
        <a:ext cx="613716" cy="25359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4.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6AC3D9-E07F-4AB5-86E8-CD92CFD29867}"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5713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6AC3D9-E07F-4AB5-86E8-CD92CFD29867}"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2643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4772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6AC3D9-E07F-4AB5-86E8-CD92CFD29867}"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368108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6AC3D9-E07F-4AB5-86E8-CD92CFD29867}" type="datetimeFigureOut">
              <a:rPr lang="en-US" smtClean="0"/>
              <a:t>6/28/2021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3946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6AC3D9-E07F-4AB5-86E8-CD92CFD29867}" type="datetimeFigureOut">
              <a:rPr lang="en-US" smtClean="0"/>
              <a:t>6/28/2021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70751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C3D9-E07F-4AB5-86E8-CD92CFD29867}" type="datetimeFigureOut">
              <a:rPr lang="en-US" smtClean="0"/>
              <a:t>6/28/2021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506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62233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6/28/2021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79763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6AC3D9-E07F-4AB5-86E8-CD92CFD29867}"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403945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6AC3D9-E07F-4AB5-86E8-CD92CFD29867}" type="datetimeFigureOut">
              <a:rPr lang="en-US" smtClean="0"/>
              <a:t>6/28/2021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29172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C3D9-E07F-4AB5-86E8-CD92CFD29867}" type="datetimeFigureOut">
              <a:rPr lang="en-US" smtClean="0"/>
              <a:t>6/28/2021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1617661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Layout" Target="../diagrams/layout4.xml"/><Relationship Id="rId7" Type="http://schemas.openxmlformats.org/officeDocument/2006/relationships/image" Target="../media/image17.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Layout" Target="../diagrams/layout8.xml"/><Relationship Id="rId7" Type="http://schemas.openxmlformats.org/officeDocument/2006/relationships/image" Target="../media/image24.png"/><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1.xml.rels><?xml version="1.0" encoding="UTF-8" standalone="yes"?>
<Relationships xmlns="http://schemas.openxmlformats.org/package/2006/relationships"><Relationship Id="rId3" Type="http://schemas.openxmlformats.org/officeDocument/2006/relationships/hyperlink" Target="https://vi.wikipedia.org/wiki/21_th%C3%A1ng_2" TargetMode="External"/><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hyperlink" Target="https://vi.wikipedia.org/wiki/2019"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 Id="rId9"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5002"/>
            <a:ext cx="12191999" cy="6429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4826734" y="748145"/>
            <a:ext cx="2124635" cy="1077330"/>
          </a:xfrm>
          <a:solidFill>
            <a:schemeClr val="accent6">
              <a:lumMod val="50000"/>
            </a:schemeClr>
          </a:solidFill>
        </p:spPr>
        <p:txBody>
          <a:bodyPr>
            <a:normAutofit/>
          </a:bodyPr>
          <a:lstStyle/>
          <a:p>
            <a:pPr algn="l"/>
            <a:r>
              <a:rPr lang="nl-NL" b="1" dirty="0">
                <a:solidFill>
                  <a:schemeClr val="bg1"/>
                </a:solidFill>
              </a:rPr>
              <a:t> Bài 4</a:t>
            </a:r>
            <a:endParaRPr lang="en-US" dirty="0">
              <a:solidFill>
                <a:schemeClr val="bg1"/>
              </a:solidFill>
            </a:endParaRPr>
          </a:p>
        </p:txBody>
      </p:sp>
      <p:sp>
        <p:nvSpPr>
          <p:cNvPr id="3" name="Subtitle 2"/>
          <p:cNvSpPr>
            <a:spLocks noGrp="1"/>
          </p:cNvSpPr>
          <p:nvPr>
            <p:ph type="subTitle" idx="1"/>
          </p:nvPr>
        </p:nvSpPr>
        <p:spPr>
          <a:xfrm>
            <a:off x="799603" y="2511974"/>
            <a:ext cx="10592790" cy="2558790"/>
          </a:xfrm>
        </p:spPr>
        <p:txBody>
          <a:bodyPr>
            <a:noAutofit/>
          </a:bodyPr>
          <a:lstStyle/>
          <a:p>
            <a:r>
              <a:rPr lang="nl-NL" sz="5400" b="1" dirty="0">
                <a:solidFill>
                  <a:srgbClr val="002060"/>
                </a:solidFill>
              </a:rPr>
              <a:t>ĐẶC TRƯNG VÀ PHƯƠNG HƯỚNG XÂY DỰNG</a:t>
            </a:r>
            <a:r>
              <a:rPr lang="en-US" sz="5400" b="1" dirty="0">
                <a:solidFill>
                  <a:srgbClr val="002060"/>
                </a:solidFill>
              </a:rPr>
              <a:t> </a:t>
            </a:r>
            <a:r>
              <a:rPr lang="nl-NL" sz="5400" b="1" dirty="0">
                <a:solidFill>
                  <a:srgbClr val="002060"/>
                </a:solidFill>
              </a:rPr>
              <a:t>CHỦ NGHĨA XÃ HỘI Ở VIỆT NAM</a:t>
            </a:r>
            <a:br>
              <a:rPr lang="en-US" sz="5400" b="1" dirty="0">
                <a:solidFill>
                  <a:srgbClr val="002060"/>
                </a:solidFill>
              </a:rPr>
            </a:br>
            <a:endParaRPr lang="en-US" sz="5400" dirty="0">
              <a:solidFill>
                <a:srgbClr val="002060"/>
              </a:solidFill>
            </a:endParaRPr>
          </a:p>
        </p:txBody>
      </p:sp>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955676" y="3756397"/>
            <a:ext cx="9655174" cy="2208493"/>
          </a:xfrm>
        </p:spPr>
        <p:txBody>
          <a:bodyPr>
            <a:noAutofit/>
          </a:bodyPr>
          <a:lstStyle/>
          <a:p>
            <a:pPr marL="0" indent="0">
              <a:buNone/>
            </a:pPr>
            <a:r>
              <a:rPr lang="nl-NL" b="1" i="1" dirty="0">
                <a:solidFill>
                  <a:srgbClr val="FF0000"/>
                </a:solidFill>
              </a:rPr>
              <a:t> </a:t>
            </a:r>
            <a:endParaRPr lang="en-US" b="1" dirty="0">
              <a:solidFill>
                <a:srgbClr val="FF0000"/>
              </a:solidFill>
            </a:endParaRPr>
          </a:p>
        </p:txBody>
      </p:sp>
      <p:graphicFrame>
        <p:nvGraphicFramePr>
          <p:cNvPr id="7" name="Diagram 6">
            <a:extLst>
              <a:ext uri="{FF2B5EF4-FFF2-40B4-BE49-F238E27FC236}">
                <a16:creationId xmlns:a16="http://schemas.microsoft.com/office/drawing/2014/main" id="{5D47D425-7FEA-41DA-BBEA-329E89D88BA8}"/>
              </a:ext>
            </a:extLst>
          </p:cNvPr>
          <p:cNvGraphicFramePr/>
          <p:nvPr>
            <p:extLst>
              <p:ext uri="{D42A27DB-BD31-4B8C-83A1-F6EECF244321}">
                <p14:modId xmlns:p14="http://schemas.microsoft.com/office/powerpoint/2010/main" val="807281657"/>
              </p:ext>
            </p:extLst>
          </p:nvPr>
        </p:nvGraphicFramePr>
        <p:xfrm>
          <a:off x="476251" y="1400175"/>
          <a:ext cx="11715749" cy="4972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0A07BBCD-7BA7-4393-A855-431EFBDFE59A}"/>
              </a:ext>
            </a:extLst>
          </p:cNvPr>
          <p:cNvPicPr>
            <a:picLocks noChangeAspect="1"/>
          </p:cNvPicPr>
          <p:nvPr/>
        </p:nvPicPr>
        <p:blipFill>
          <a:blip r:embed="rId7"/>
          <a:stretch>
            <a:fillRect/>
          </a:stretch>
        </p:blipFill>
        <p:spPr>
          <a:xfrm>
            <a:off x="3707072" y="89012"/>
            <a:ext cx="4152381" cy="2444638"/>
          </a:xfrm>
          <a:prstGeom prst="rect">
            <a:avLst/>
          </a:prstGeom>
        </p:spPr>
      </p:pic>
      <p:pic>
        <p:nvPicPr>
          <p:cNvPr id="10" name="Picture 9">
            <a:extLst>
              <a:ext uri="{FF2B5EF4-FFF2-40B4-BE49-F238E27FC236}">
                <a16:creationId xmlns:a16="http://schemas.microsoft.com/office/drawing/2014/main" id="{45247A34-5F5B-439D-8F67-E77247D63AF7}"/>
              </a:ext>
            </a:extLst>
          </p:cNvPr>
          <p:cNvPicPr>
            <a:picLocks noChangeAspect="1"/>
          </p:cNvPicPr>
          <p:nvPr/>
        </p:nvPicPr>
        <p:blipFill>
          <a:blip r:embed="rId8"/>
          <a:stretch>
            <a:fillRect/>
          </a:stretch>
        </p:blipFill>
        <p:spPr>
          <a:xfrm>
            <a:off x="8286750" y="89013"/>
            <a:ext cx="3773746" cy="2444638"/>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1999" cy="6884894"/>
          </a:xfrm>
          <a:prstGeom prst="rect">
            <a:avLst/>
          </a:prstGeom>
        </p:spPr>
      </p:pic>
      <p:sp>
        <p:nvSpPr>
          <p:cNvPr id="2" name="Title 1"/>
          <p:cNvSpPr>
            <a:spLocks noGrp="1"/>
          </p:cNvSpPr>
          <p:nvPr>
            <p:ph type="title"/>
          </p:nvPr>
        </p:nvSpPr>
        <p:spPr>
          <a:xfrm>
            <a:off x="0" y="0"/>
            <a:ext cx="12192000" cy="658906"/>
          </a:xfrm>
          <a:solidFill>
            <a:srgbClr val="002060"/>
          </a:solidFill>
        </p:spPr>
        <p:txBody>
          <a:bodyPr>
            <a:normAutofit/>
          </a:bodyPr>
          <a:lstStyle/>
          <a:p>
            <a:pPr algn="ctr"/>
            <a:r>
              <a:rPr lang="nl-NL" sz="2800" b="1" i="1" dirty="0">
                <a:solidFill>
                  <a:schemeClr val="bg1"/>
                </a:solidFill>
              </a:rPr>
              <a:t>I. Đặc trưng của chủ nghĩa xã hội ở Việt Nam </a:t>
            </a:r>
            <a:endParaRPr lang="en-US" sz="2800" b="1" dirty="0">
              <a:solidFill>
                <a:schemeClr val="bg1"/>
              </a:solidFill>
            </a:endParaRPr>
          </a:p>
        </p:txBody>
      </p:sp>
      <p:sp>
        <p:nvSpPr>
          <p:cNvPr id="3" name="Content Placeholder 2"/>
          <p:cNvSpPr>
            <a:spLocks noGrp="1"/>
          </p:cNvSpPr>
          <p:nvPr>
            <p:ph idx="1"/>
          </p:nvPr>
        </p:nvSpPr>
        <p:spPr>
          <a:xfrm>
            <a:off x="932329" y="924670"/>
            <a:ext cx="10288121" cy="5028455"/>
          </a:xfrm>
          <a:ln w="28575">
            <a:solidFill>
              <a:srgbClr val="FF0000"/>
            </a:solidFill>
          </a:ln>
        </p:spPr>
        <p:txBody>
          <a:bodyPr>
            <a:noAutofit/>
          </a:bodyPr>
          <a:lstStyle/>
          <a:p>
            <a:pPr marL="631825" indent="-577850" algn="just">
              <a:buNone/>
            </a:pPr>
            <a:r>
              <a:rPr lang="nl-NL" sz="2400" i="1" dirty="0"/>
              <a:t>1. Dân giàu, nước mạnh, dân chủ, công bằng, văn minh</a:t>
            </a:r>
          </a:p>
          <a:p>
            <a:pPr marL="631825" indent="-577850" algn="just">
              <a:buNone/>
            </a:pPr>
            <a:r>
              <a:rPr lang="nl-NL" sz="2400" i="1" dirty="0"/>
              <a:t>2. Do nhân dân làm chủ</a:t>
            </a:r>
            <a:endParaRPr lang="en-US" sz="2400" b="1" dirty="0"/>
          </a:p>
          <a:p>
            <a:pPr marL="631825" indent="-577850" algn="just">
              <a:buNone/>
            </a:pPr>
            <a:r>
              <a:rPr lang="nl-NL" sz="2400" i="1" dirty="0"/>
              <a:t>3. Có nền kinh tế phát triển cao dựa trên LLSX hiện đại và QHSX tiến bộ phù hợp.</a:t>
            </a:r>
            <a:endParaRPr lang="en-US" sz="2400" b="1" dirty="0"/>
          </a:p>
          <a:p>
            <a:pPr marL="631825" indent="-577850" algn="just">
              <a:buNone/>
            </a:pPr>
            <a:r>
              <a:rPr lang="nl-NL" sz="2400" i="1" dirty="0"/>
              <a:t>4. Có nền văn hóa tiên tiến, đậm đà bản sắc dân tộc</a:t>
            </a:r>
            <a:endParaRPr lang="en-US" sz="2400" b="1" dirty="0"/>
          </a:p>
          <a:p>
            <a:pPr marL="631825" indent="-577850" algn="just">
              <a:buNone/>
            </a:pPr>
            <a:r>
              <a:rPr lang="nl-NL" sz="2400" i="1" dirty="0"/>
              <a:t>5. Con người có cuộc sống ấm no, tự do, hạnh phúc, có điều kiện phát triển toàn diện</a:t>
            </a:r>
            <a:endParaRPr lang="en-US" sz="2400" b="1" dirty="0"/>
          </a:p>
          <a:p>
            <a:pPr marL="631825" indent="-577850" algn="just">
              <a:buNone/>
            </a:pPr>
            <a:r>
              <a:rPr lang="nl-NL" sz="2400" i="1" dirty="0"/>
              <a:t>6. Các dân tộc trong cộng đồng Việt Nam bình đẳng, đoàn kết, tôn trọng và giúp đỡ nhau cùng phát triển</a:t>
            </a:r>
            <a:endParaRPr lang="en-US" sz="2400" b="1" dirty="0"/>
          </a:p>
          <a:p>
            <a:pPr marL="631825" indent="-577850" algn="just">
              <a:buNone/>
            </a:pPr>
            <a:r>
              <a:rPr lang="nl-NL" sz="2400" i="1" dirty="0"/>
              <a:t>7. Có Nhà nước pháp quyền XHCN của nhân dân, do nhân dân, vì nhân dân do ĐCS lãnh đạo</a:t>
            </a:r>
            <a:endParaRPr lang="en-US" sz="2400" b="1" dirty="0"/>
          </a:p>
          <a:p>
            <a:pPr marL="631825" indent="-577850" algn="just">
              <a:buNone/>
            </a:pPr>
            <a:r>
              <a:rPr lang="nl-NL" sz="2400" i="1" dirty="0"/>
              <a:t>8. Có quan hệ hữu nghị và hợp tác với các nước trên thế giới</a:t>
            </a:r>
            <a:endParaRPr lang="en-US" sz="2400" b="1" dirty="0"/>
          </a:p>
          <a:p>
            <a:pPr marL="53975" indent="577850" algn="just"/>
            <a:endParaRPr lang="en-US" sz="2400"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63938" y="2909456"/>
            <a:ext cx="4685338" cy="3793982"/>
          </a:xfrm>
          <a:prstGeom prst="rect">
            <a:avLst/>
          </a:prstGeom>
        </p:spPr>
      </p:pic>
      <p:pic>
        <p:nvPicPr>
          <p:cNvPr id="6" name="Picture 5"/>
          <p:cNvPicPr>
            <a:picLocks noChangeAspect="1"/>
          </p:cNvPicPr>
          <p:nvPr/>
        </p:nvPicPr>
        <p:blipFill>
          <a:blip r:embed="rId3"/>
          <a:stretch>
            <a:fillRect/>
          </a:stretch>
        </p:blipFill>
        <p:spPr>
          <a:xfrm>
            <a:off x="263618" y="2909456"/>
            <a:ext cx="6137182" cy="3849530"/>
          </a:xfrm>
          <a:prstGeom prst="rect">
            <a:avLst/>
          </a:prstGeom>
        </p:spPr>
      </p:pic>
      <p:sp>
        <p:nvSpPr>
          <p:cNvPr id="7" name="TextBox 6"/>
          <p:cNvSpPr txBox="1"/>
          <p:nvPr/>
        </p:nvSpPr>
        <p:spPr>
          <a:xfrm>
            <a:off x="263618" y="3550024"/>
            <a:ext cx="4276165" cy="1323439"/>
          </a:xfrm>
          <a:prstGeom prst="rect">
            <a:avLst/>
          </a:prstGeom>
          <a:noFill/>
        </p:spPr>
        <p:txBody>
          <a:bodyPr wrap="square" rtlCol="0">
            <a:spAutoFit/>
          </a:bodyPr>
          <a:lstStyle/>
          <a:p>
            <a:r>
              <a:rPr lang="en-US" sz="4000" b="1" dirty="0">
                <a:solidFill>
                  <a:srgbClr val="FF0000"/>
                </a:solidFill>
              </a:rPr>
              <a:t>HẠNH PHÚC CỦA DÂN TỘC LÀ GÌ?</a:t>
            </a:r>
          </a:p>
        </p:txBody>
      </p:sp>
      <p:sp>
        <p:nvSpPr>
          <p:cNvPr id="2" name="Rectangle 1"/>
          <p:cNvSpPr/>
          <p:nvPr/>
        </p:nvSpPr>
        <p:spPr>
          <a:xfrm>
            <a:off x="553236" y="1031657"/>
            <a:ext cx="11638764" cy="923330"/>
          </a:xfrm>
          <a:prstGeom prst="rect">
            <a:avLst/>
          </a:prstGeom>
          <a:noFill/>
        </p:spPr>
        <p:txBody>
          <a:bodyPr wrap="none" lIns="91440" tIns="45720" rIns="91440" bIns="45720">
            <a:spAutoFit/>
            <a:scene3d>
              <a:camera prst="perspectiveAbove"/>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Đích</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đến</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của</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xã</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hội</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việt</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nam</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là</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n-US" sz="5400" b="1" cap="all" dirty="0" err="1">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gì</a:t>
            </a:r>
            <a:r>
              <a:rPr lang="en-US" sz="54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endParaRPr lang="en-US" sz="5400" b="1" cap="all" spc="0"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val="447548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733660"/>
            <a:ext cx="9792919" cy="8424600"/>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815" y="4132614"/>
            <a:ext cx="4532416" cy="2295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9226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180976"/>
            <a:ext cx="12191999" cy="6884894"/>
          </a:xfrm>
          <a:prstGeom prst="rect">
            <a:avLst/>
          </a:prstGeom>
        </p:spPr>
      </p:pic>
      <p:sp>
        <p:nvSpPr>
          <p:cNvPr id="2" name="Title 1"/>
          <p:cNvSpPr>
            <a:spLocks noGrp="1"/>
          </p:cNvSpPr>
          <p:nvPr>
            <p:ph type="title"/>
          </p:nvPr>
        </p:nvSpPr>
        <p:spPr>
          <a:xfrm>
            <a:off x="1911723" y="76262"/>
            <a:ext cx="9395012" cy="643404"/>
          </a:xfrm>
          <a:solidFill>
            <a:srgbClr val="C00000"/>
          </a:solidFill>
        </p:spPr>
        <p:txBody>
          <a:bodyPr>
            <a:noAutofit/>
          </a:bodyPr>
          <a:lstStyle/>
          <a:p>
            <a:r>
              <a:rPr lang="nl-NL" sz="3200" b="1" i="1" dirty="0">
                <a:solidFill>
                  <a:schemeClr val="bg1"/>
                </a:solidFill>
              </a:rPr>
              <a:t>1. Dân giàu, nước mạnh, dân chủ, công bằng, văn minh</a:t>
            </a:r>
            <a:endParaRPr lang="en-US" sz="3200" b="1" dirty="0">
              <a:solidFill>
                <a:schemeClr val="bg1"/>
              </a:solidFill>
            </a:endParaRPr>
          </a:p>
        </p:txBody>
      </p:sp>
      <p:graphicFrame>
        <p:nvGraphicFramePr>
          <p:cNvPr id="5" name="Diagram 4">
            <a:extLst>
              <a:ext uri="{FF2B5EF4-FFF2-40B4-BE49-F238E27FC236}">
                <a16:creationId xmlns:a16="http://schemas.microsoft.com/office/drawing/2014/main" id="{44FDD098-C9D9-4C41-8720-31C1387AC976}"/>
              </a:ext>
            </a:extLst>
          </p:cNvPr>
          <p:cNvGraphicFramePr/>
          <p:nvPr>
            <p:extLst>
              <p:ext uri="{D42A27DB-BD31-4B8C-83A1-F6EECF244321}">
                <p14:modId xmlns:p14="http://schemas.microsoft.com/office/powerpoint/2010/main" val="3471534477"/>
              </p:ext>
            </p:extLst>
          </p:nvPr>
        </p:nvGraphicFramePr>
        <p:xfrm>
          <a:off x="2032000" y="719666"/>
          <a:ext cx="97028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ot;Dân giàu&quot; - Đặc trưng hàng đầu của chủ nghĩa xã hội ở Việt Nam">
            <a:extLst>
              <a:ext uri="{FF2B5EF4-FFF2-40B4-BE49-F238E27FC236}">
                <a16:creationId xmlns:a16="http://schemas.microsoft.com/office/drawing/2014/main" id="{24AF23D6-7B1C-410B-A9A1-E8D9B22AF1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102" y="85725"/>
            <a:ext cx="4098798" cy="31051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BD81E38-D384-42EE-BB4E-2CC92D0CE2EA}"/>
              </a:ext>
            </a:extLst>
          </p:cNvPr>
          <p:cNvSpPr txBox="1"/>
          <p:nvPr/>
        </p:nvSpPr>
        <p:spPr>
          <a:xfrm>
            <a:off x="142875" y="3429000"/>
            <a:ext cx="4914900" cy="1200329"/>
          </a:xfrm>
          <a:prstGeom prst="rect">
            <a:avLst/>
          </a:prstGeom>
          <a:noFill/>
        </p:spPr>
        <p:txBody>
          <a:bodyPr wrap="square">
            <a:spAutoFit/>
          </a:bodyPr>
          <a:lstStyle/>
          <a:p>
            <a:pPr algn="ctr"/>
            <a:r>
              <a:rPr lang="vi-VN" b="0" i="0" dirty="0">
                <a:solidFill>
                  <a:srgbClr val="333333"/>
                </a:solidFill>
                <a:effectLst/>
                <a:latin typeface="arial" panose="020B0604020202020204" pitchFamily="34" charset="0"/>
              </a:rPr>
              <a:t>Nội dung quan trọng hàng đầu của dân giàu là nhân dân được “làm ăn”, tự lo cuộc sống cho mình, là hiện thực hóa quyền “tự do mưu cầu hạnh phúc” </a:t>
            </a:r>
            <a:endParaRPr lang="en-US" dirty="0"/>
          </a:p>
        </p:txBody>
      </p:sp>
      <p:sp>
        <p:nvSpPr>
          <p:cNvPr id="6" name="TextBox 5">
            <a:extLst>
              <a:ext uri="{FF2B5EF4-FFF2-40B4-BE49-F238E27FC236}">
                <a16:creationId xmlns:a16="http://schemas.microsoft.com/office/drawing/2014/main" id="{6E9C400E-0591-4D4F-B849-A250CC88A921}"/>
              </a:ext>
            </a:extLst>
          </p:cNvPr>
          <p:cNvSpPr txBox="1"/>
          <p:nvPr/>
        </p:nvSpPr>
        <p:spPr>
          <a:xfrm>
            <a:off x="6810375" y="3429000"/>
            <a:ext cx="4914899" cy="923330"/>
          </a:xfrm>
          <a:prstGeom prst="rect">
            <a:avLst/>
          </a:prstGeom>
          <a:noFill/>
        </p:spPr>
        <p:txBody>
          <a:bodyPr wrap="square">
            <a:spAutoFit/>
          </a:bodyPr>
          <a:lstStyle/>
          <a:p>
            <a:pPr algn="just"/>
            <a:r>
              <a:rPr lang="vi-VN" b="0" i="0" dirty="0">
                <a:solidFill>
                  <a:srgbClr val="333333"/>
                </a:solidFill>
                <a:effectLst/>
                <a:latin typeface="arial" panose="020B0604020202020204" pitchFamily="34" charset="0"/>
              </a:rPr>
              <a:t>Đại hội XII</a:t>
            </a:r>
            <a:r>
              <a:rPr lang="en-US" b="0" i="0" dirty="0">
                <a:solidFill>
                  <a:srgbClr val="333333"/>
                </a:solidFill>
                <a:effectLst/>
                <a:latin typeface="arial" panose="020B0604020202020204" pitchFamily="34" charset="0"/>
              </a:rPr>
              <a:t>I</a:t>
            </a:r>
            <a:r>
              <a:rPr lang="vi-VN" b="0" i="0" dirty="0">
                <a:solidFill>
                  <a:srgbClr val="333333"/>
                </a:solidFill>
                <a:effectLst/>
                <a:latin typeface="arial" panose="020B0604020202020204" pitchFamily="34" charset="0"/>
              </a:rPr>
              <a:t> (20</a:t>
            </a:r>
            <a:r>
              <a:rPr lang="en-US" b="0" i="0" dirty="0">
                <a:solidFill>
                  <a:srgbClr val="333333"/>
                </a:solidFill>
                <a:effectLst/>
                <a:latin typeface="arial" panose="020B0604020202020204" pitchFamily="34" charset="0"/>
              </a:rPr>
              <a:t>21</a:t>
            </a:r>
            <a:r>
              <a:rPr lang="vi-VN" b="0" i="0" dirty="0">
                <a:solidFill>
                  <a:srgbClr val="333333"/>
                </a:solidFill>
                <a:effectLst/>
                <a:latin typeface="arial" panose="020B0604020202020204" pitchFamily="34" charset="0"/>
              </a:rPr>
              <a:t>) </a:t>
            </a:r>
            <a:r>
              <a:rPr lang="en-US" b="1" i="0" dirty="0">
                <a:solidFill>
                  <a:srgbClr val="363636"/>
                </a:solidFill>
                <a:effectLst/>
                <a:latin typeface="Arial" panose="020B0604020202020204" pitchFamily="34" charset="0"/>
              </a:rPr>
              <a:t>“</a:t>
            </a:r>
            <a:r>
              <a:rPr lang="en-US" b="1" i="0" dirty="0" err="1">
                <a:solidFill>
                  <a:srgbClr val="363636"/>
                </a:solidFill>
                <a:effectLst/>
                <a:latin typeface="Arial" panose="020B0604020202020204" pitchFamily="34" charset="0"/>
              </a:rPr>
              <a:t>thực</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sự</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trở</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thành</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một</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động</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lực</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quan</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trọng</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trong</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phát</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triển</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kinh</a:t>
            </a:r>
            <a:r>
              <a:rPr lang="en-US" b="1" i="0" dirty="0">
                <a:solidFill>
                  <a:srgbClr val="363636"/>
                </a:solidFill>
                <a:effectLst/>
                <a:latin typeface="Arial" panose="020B0604020202020204" pitchFamily="34" charset="0"/>
              </a:rPr>
              <a:t> </a:t>
            </a:r>
            <a:r>
              <a:rPr lang="en-US" b="1" i="0" dirty="0" err="1">
                <a:solidFill>
                  <a:srgbClr val="363636"/>
                </a:solidFill>
                <a:effectLst/>
                <a:latin typeface="Arial" panose="020B0604020202020204" pitchFamily="34" charset="0"/>
              </a:rPr>
              <a:t>tế</a:t>
            </a:r>
            <a:r>
              <a:rPr lang="en-US" b="1" i="0" dirty="0">
                <a:solidFill>
                  <a:srgbClr val="363636"/>
                </a:solidFill>
                <a:effectLst/>
                <a:latin typeface="Arial" panose="020B0604020202020204" pitchFamily="34" charset="0"/>
              </a:rPr>
              <a:t>”</a:t>
            </a:r>
            <a:endParaRPr lang="en-US" dirty="0"/>
          </a:p>
        </p:txBody>
      </p:sp>
      <p:sp>
        <p:nvSpPr>
          <p:cNvPr id="8" name="TextBox 7">
            <a:extLst>
              <a:ext uri="{FF2B5EF4-FFF2-40B4-BE49-F238E27FC236}">
                <a16:creationId xmlns:a16="http://schemas.microsoft.com/office/drawing/2014/main" id="{97D9E1DC-2A7A-44D7-8425-D595DA2BF931}"/>
              </a:ext>
            </a:extLst>
          </p:cNvPr>
          <p:cNvSpPr txBox="1"/>
          <p:nvPr/>
        </p:nvSpPr>
        <p:spPr>
          <a:xfrm>
            <a:off x="1038224" y="5091410"/>
            <a:ext cx="10296525" cy="830997"/>
          </a:xfrm>
          <a:prstGeom prst="rect">
            <a:avLst/>
          </a:prstGeom>
          <a:noFill/>
          <a:ln w="28575">
            <a:solidFill>
              <a:srgbClr val="FF0000"/>
            </a:solidFill>
          </a:ln>
        </p:spPr>
        <p:txBody>
          <a:bodyPr wrap="square">
            <a:spAutoFit/>
          </a:bodyPr>
          <a:lstStyle/>
          <a:p>
            <a:r>
              <a:rPr lang="vi-VN" sz="2400" i="1" dirty="0">
                <a:solidFill>
                  <a:srgbClr val="333333"/>
                </a:solidFill>
                <a:effectLst/>
                <a:latin typeface="arial" panose="020B0604020202020204" pitchFamily="34" charset="0"/>
              </a:rPr>
              <a:t>Làm ăn và làm giàu đã trở thành quyền của nhân dân ta và là nghĩa vụ được Nhà nước ta cam kết bảo hộ, tạo cơ hội phát triển. </a:t>
            </a:r>
            <a:endParaRPr lang="en-US" sz="2400" i="1" dirty="0"/>
          </a:p>
        </p:txBody>
      </p:sp>
      <p:pic>
        <p:nvPicPr>
          <p:cNvPr id="1028" name="Picture 4" descr="Bài viết chi tiết">
            <a:extLst>
              <a:ext uri="{FF2B5EF4-FFF2-40B4-BE49-F238E27FC236}">
                <a16:creationId xmlns:a16="http://schemas.microsoft.com/office/drawing/2014/main" id="{7E7A8BC7-8529-4DAC-853C-D727CE62BC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0" y="357188"/>
            <a:ext cx="5010150" cy="2918859"/>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8" descr="Right pointing backhand index">
            <a:extLst>
              <a:ext uri="{FF2B5EF4-FFF2-40B4-BE49-F238E27FC236}">
                <a16:creationId xmlns:a16="http://schemas.microsoft.com/office/drawing/2014/main" id="{10A81A6D-B52A-4927-8082-3CFC82E7578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3824" y="4867454"/>
            <a:ext cx="914400" cy="914400"/>
          </a:xfrm>
          <a:prstGeom prst="rect">
            <a:avLst/>
          </a:prstGeom>
        </p:spPr>
      </p:pic>
    </p:spTree>
    <p:extLst>
      <p:ext uri="{BB962C8B-B14F-4D97-AF65-F5344CB8AC3E}">
        <p14:creationId xmlns:p14="http://schemas.microsoft.com/office/powerpoint/2010/main" val="1384344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90" y="597725"/>
            <a:ext cx="3584765" cy="2240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1423" y="168234"/>
            <a:ext cx="3099460" cy="309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8826" y="2951388"/>
            <a:ext cx="3562597" cy="3333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6451" y="3593399"/>
            <a:ext cx="340772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8729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180976"/>
            <a:ext cx="12191999" cy="6884894"/>
          </a:xfrm>
          <a:prstGeom prst="rect">
            <a:avLst/>
          </a:prstGeom>
        </p:spPr>
      </p:pic>
      <p:sp>
        <p:nvSpPr>
          <p:cNvPr id="2" name="Title 1"/>
          <p:cNvSpPr>
            <a:spLocks noGrp="1"/>
          </p:cNvSpPr>
          <p:nvPr>
            <p:ph type="title"/>
          </p:nvPr>
        </p:nvSpPr>
        <p:spPr>
          <a:xfrm>
            <a:off x="1911723" y="76262"/>
            <a:ext cx="9395012" cy="643404"/>
          </a:xfrm>
          <a:solidFill>
            <a:srgbClr val="C00000"/>
          </a:solidFill>
        </p:spPr>
        <p:txBody>
          <a:bodyPr>
            <a:noAutofit/>
          </a:bodyPr>
          <a:lstStyle/>
          <a:p>
            <a:r>
              <a:rPr lang="nl-NL" sz="3200" b="1" i="1" dirty="0">
                <a:solidFill>
                  <a:schemeClr val="bg1"/>
                </a:solidFill>
              </a:rPr>
              <a:t>1. Dân giàu, nước mạnh, dân chủ, công bằng, văn minh</a:t>
            </a:r>
            <a:endParaRPr lang="en-US" sz="3200" b="1" dirty="0">
              <a:solidFill>
                <a:schemeClr val="bg1"/>
              </a:solidFill>
            </a:endParaRPr>
          </a:p>
        </p:txBody>
      </p:sp>
      <p:graphicFrame>
        <p:nvGraphicFramePr>
          <p:cNvPr id="5" name="Diagram 4">
            <a:extLst>
              <a:ext uri="{FF2B5EF4-FFF2-40B4-BE49-F238E27FC236}">
                <a16:creationId xmlns:a16="http://schemas.microsoft.com/office/drawing/2014/main" id="{44FDD098-C9D9-4C41-8720-31C1387AC976}"/>
              </a:ext>
            </a:extLst>
          </p:cNvPr>
          <p:cNvGraphicFramePr/>
          <p:nvPr>
            <p:extLst>
              <p:ext uri="{D42A27DB-BD31-4B8C-83A1-F6EECF244321}">
                <p14:modId xmlns:p14="http://schemas.microsoft.com/office/powerpoint/2010/main" val="2350260987"/>
              </p:ext>
            </p:extLst>
          </p:nvPr>
        </p:nvGraphicFramePr>
        <p:xfrm>
          <a:off x="2032000" y="719666"/>
          <a:ext cx="97028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591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91E6077-4982-423B-9434-5AAD1275B58E}"/>
              </a:ext>
            </a:extLst>
          </p:cNvPr>
          <p:cNvGraphicFramePr/>
          <p:nvPr>
            <p:extLst>
              <p:ext uri="{D42A27DB-BD31-4B8C-83A1-F6EECF244321}">
                <p14:modId xmlns:p14="http://schemas.microsoft.com/office/powerpoint/2010/main" val="2555789184"/>
              </p:ext>
            </p:extLst>
          </p:nvPr>
        </p:nvGraphicFramePr>
        <p:xfrm>
          <a:off x="1398494" y="1104900"/>
          <a:ext cx="8128000" cy="31951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a:extLst>
              <a:ext uri="{FF2B5EF4-FFF2-40B4-BE49-F238E27FC236}">
                <a16:creationId xmlns:a16="http://schemas.microsoft.com/office/drawing/2014/main" id="{2E019D54-0D64-418E-AA66-DADBA5CB5E0E}"/>
              </a:ext>
            </a:extLst>
          </p:cNvPr>
          <p:cNvSpPr txBox="1">
            <a:spLocks/>
          </p:cNvSpPr>
          <p:nvPr/>
        </p:nvSpPr>
        <p:spPr>
          <a:xfrm>
            <a:off x="1398494" y="66737"/>
            <a:ext cx="9395012" cy="643404"/>
          </a:xfrm>
          <a:prstGeom prst="rect">
            <a:avLst/>
          </a:prstGeom>
          <a:solidFill>
            <a:srgbClr val="C00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3200" b="1" i="1">
                <a:solidFill>
                  <a:schemeClr val="bg1"/>
                </a:solidFill>
              </a:rPr>
              <a:t>1. Dân giàu, nước mạnh, dân chủ, công bằng, văn minh</a:t>
            </a:r>
            <a:endParaRPr lang="en-US" sz="3200" b="1" dirty="0">
              <a:solidFill>
                <a:schemeClr val="bg1"/>
              </a:solidFill>
            </a:endParaRPr>
          </a:p>
        </p:txBody>
      </p:sp>
      <p:pic>
        <p:nvPicPr>
          <p:cNvPr id="2050" name="Picture 2" descr="HIỆN THỰC HÓA KHÁT VỌNG DÂN GIÀU NƯỚC MẠNH">
            <a:extLst>
              <a:ext uri="{FF2B5EF4-FFF2-40B4-BE49-F238E27FC236}">
                <a16:creationId xmlns:a16="http://schemas.microsoft.com/office/drawing/2014/main" id="{03EA2808-7DF7-4940-886B-8CD19DB90A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9137" y="3843337"/>
            <a:ext cx="2924175" cy="24622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ân giàu, nước mạnh' - VietNamNet">
            <a:extLst>
              <a:ext uri="{FF2B5EF4-FFF2-40B4-BE49-F238E27FC236}">
                <a16:creationId xmlns:a16="http://schemas.microsoft.com/office/drawing/2014/main" id="{C80FD706-9C86-4D3E-AD80-8F73DEF7B0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6000" y="3843338"/>
            <a:ext cx="4382149" cy="246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770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1481620" y="0"/>
            <a:ext cx="9395012" cy="643404"/>
          </a:xfrm>
          <a:solidFill>
            <a:srgbClr val="C00000"/>
          </a:solidFill>
        </p:spPr>
        <p:txBody>
          <a:bodyPr>
            <a:noAutofit/>
          </a:bodyPr>
          <a:lstStyle/>
          <a:p>
            <a:r>
              <a:rPr lang="nl-NL" sz="3200" b="1" i="1" dirty="0">
                <a:solidFill>
                  <a:schemeClr val="bg1"/>
                </a:solidFill>
              </a:rPr>
              <a:t>1. Dân giàu, nước mạnh, dân chủ, công bằng, văn minh</a:t>
            </a:r>
            <a:endParaRPr lang="en-US" sz="3200" b="1" dirty="0">
              <a:solidFill>
                <a:schemeClr val="bg1"/>
              </a:solidFill>
            </a:endParaRPr>
          </a:p>
        </p:txBody>
      </p:sp>
      <p:sp>
        <p:nvSpPr>
          <p:cNvPr id="3" name="Content Placeholder 2"/>
          <p:cNvSpPr>
            <a:spLocks noGrp="1"/>
          </p:cNvSpPr>
          <p:nvPr>
            <p:ph idx="1"/>
          </p:nvPr>
        </p:nvSpPr>
        <p:spPr>
          <a:xfrm>
            <a:off x="921326" y="923926"/>
            <a:ext cx="10515600" cy="4900422"/>
          </a:xfrm>
          <a:ln w="28575">
            <a:solidFill>
              <a:schemeClr val="tx1"/>
            </a:solidFill>
          </a:ln>
        </p:spPr>
        <p:txBody>
          <a:bodyPr>
            <a:normAutofit fontScale="92500" lnSpcReduction="20000"/>
          </a:bodyPr>
          <a:lstStyle/>
          <a:p>
            <a:pPr marL="0" indent="0" algn="just">
              <a:buNone/>
            </a:pPr>
            <a:r>
              <a:rPr lang="nl-NL" dirty="0"/>
              <a:t>- </a:t>
            </a:r>
            <a:r>
              <a:rPr lang="nl-NL" i="1" dirty="0">
                <a:solidFill>
                  <a:srgbClr val="FF0000"/>
                </a:solidFill>
                <a:highlight>
                  <a:srgbClr val="FFFFFF"/>
                </a:highlight>
                <a:latin typeface="Times New Roman"/>
                <a:ea typeface="Calibri"/>
              </a:rPr>
              <a:t>Dân chủ</a:t>
            </a:r>
            <a:r>
              <a:rPr lang="nl-NL" i="1" dirty="0">
                <a:solidFill>
                  <a:srgbClr val="000000"/>
                </a:solidFill>
                <a:highlight>
                  <a:srgbClr val="FFFFFF"/>
                </a:highlight>
                <a:latin typeface="Times New Roman"/>
                <a:ea typeface="Calibri"/>
              </a:rPr>
              <a:t>: </a:t>
            </a:r>
            <a:r>
              <a:rPr lang="nl-NL" b="1" dirty="0">
                <a:solidFill>
                  <a:srgbClr val="000000"/>
                </a:solidFill>
                <a:highlight>
                  <a:srgbClr val="FFFFFF"/>
                </a:highlight>
                <a:latin typeface="Times New Roman"/>
                <a:ea typeface="Calibri"/>
              </a:rPr>
              <a:t> </a:t>
            </a:r>
            <a:r>
              <a:rPr lang="nl-NL" dirty="0">
                <a:solidFill>
                  <a:srgbClr val="000000"/>
                </a:solidFill>
                <a:highlight>
                  <a:srgbClr val="FFFFFF"/>
                </a:highlight>
                <a:latin typeface="Times New Roman"/>
                <a:ea typeface="Calibri"/>
              </a:rPr>
              <a:t>là mục tiêu, vừa là động lực và bản chất của chủ nghĩa xã hội</a:t>
            </a:r>
            <a:endParaRPr lang="nl-NL" dirty="0"/>
          </a:p>
          <a:p>
            <a:pPr marL="0" marR="0" indent="0" algn="just">
              <a:lnSpc>
                <a:spcPct val="150000"/>
              </a:lnSpc>
              <a:spcBef>
                <a:spcPts val="600"/>
              </a:spcBef>
              <a:spcAft>
                <a:spcPts val="600"/>
              </a:spcAft>
              <a:buNone/>
            </a:pPr>
            <a:r>
              <a:rPr lang="nl-NL" dirty="0">
                <a:solidFill>
                  <a:srgbClr val="FF0000"/>
                </a:solidFill>
              </a:rPr>
              <a:t>- </a:t>
            </a:r>
            <a:r>
              <a:rPr lang="nl-NL" i="1" dirty="0">
                <a:solidFill>
                  <a:srgbClr val="FF0000"/>
                </a:solidFill>
                <a:highlight>
                  <a:srgbClr val="FFFFFF"/>
                </a:highlight>
                <a:latin typeface="Times New Roman"/>
                <a:ea typeface="Calibri"/>
              </a:rPr>
              <a:t>Xã hội công bằng</a:t>
            </a:r>
            <a:r>
              <a:rPr lang="nl-NL" i="1" dirty="0">
                <a:solidFill>
                  <a:srgbClr val="000000"/>
                </a:solidFill>
                <a:highlight>
                  <a:srgbClr val="FFFFFF"/>
                </a:highlight>
                <a:latin typeface="Times New Roman"/>
                <a:ea typeface="Calibri"/>
              </a:rPr>
              <a:t>:</a:t>
            </a:r>
            <a:r>
              <a:rPr lang="nl-NL" dirty="0">
                <a:solidFill>
                  <a:srgbClr val="000000"/>
                </a:solidFill>
                <a:highlight>
                  <a:srgbClr val="FFFFFF"/>
                </a:highlight>
                <a:latin typeface="Times New Roman"/>
                <a:ea typeface="Calibri"/>
              </a:rPr>
              <a:t> là xã hội mà mọi người dân đều có quyền làm việc, nghỉ ngơi và có những điều kiện bảo đảm để được hưởng thụ các kết quả lao động của mình</a:t>
            </a:r>
          </a:p>
          <a:p>
            <a:pPr marR="0" algn="just">
              <a:lnSpc>
                <a:spcPct val="150000"/>
              </a:lnSpc>
              <a:spcBef>
                <a:spcPts val="600"/>
              </a:spcBef>
              <a:spcAft>
                <a:spcPts val="600"/>
              </a:spcAft>
              <a:buFontTx/>
              <a:buChar char="-"/>
            </a:pPr>
            <a:r>
              <a:rPr lang="nl-NL" i="1" dirty="0">
                <a:solidFill>
                  <a:srgbClr val="FF0000"/>
                </a:solidFill>
              </a:rPr>
              <a:t>Xã hội văn minh</a:t>
            </a:r>
            <a:r>
              <a:rPr lang="nl-NL" dirty="0">
                <a:solidFill>
                  <a:srgbClr val="FF0000"/>
                </a:solidFill>
              </a:rPr>
              <a:t> </a:t>
            </a:r>
            <a:r>
              <a:rPr lang="nl-NL" dirty="0"/>
              <a:t>là xã hội mà mọi người dân, mọi tổ chức xã hội ứng xử có văn hóa trên mọi lĩnh vực hoạt động</a:t>
            </a:r>
          </a:p>
          <a:p>
            <a:pPr marR="0" algn="just">
              <a:lnSpc>
                <a:spcPct val="150000"/>
              </a:lnSpc>
              <a:spcBef>
                <a:spcPts val="600"/>
              </a:spcBef>
              <a:spcAft>
                <a:spcPts val="600"/>
              </a:spcAft>
              <a:buFontTx/>
              <a:buChar char="-"/>
            </a:pPr>
            <a:r>
              <a:rPr lang="nl-NL" dirty="0"/>
              <a:t>Dân giàu, nước mạnh, dân chủ, công bằng, văn minh là những mục tiêu không tách rời nhau, bổ sung cho nhau, làm cơ sở, điều kiện, tiền đề cho nhau</a:t>
            </a:r>
            <a:endParaRPr lang="en-US" dirty="0"/>
          </a:p>
        </p:txBody>
      </p:sp>
    </p:spTree>
    <p:extLst>
      <p:ext uri="{BB962C8B-B14F-4D97-AF65-F5344CB8AC3E}">
        <p14:creationId xmlns:p14="http://schemas.microsoft.com/office/powerpoint/2010/main" val="390089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191999" cy="6884894"/>
          </a:xfrm>
          <a:prstGeom prst="rect">
            <a:avLst/>
          </a:prstGeom>
        </p:spPr>
      </p:pic>
      <p:sp>
        <p:nvSpPr>
          <p:cNvPr id="2" name="Title 1"/>
          <p:cNvSpPr>
            <a:spLocks noGrp="1"/>
          </p:cNvSpPr>
          <p:nvPr>
            <p:ph type="title"/>
          </p:nvPr>
        </p:nvSpPr>
        <p:spPr>
          <a:xfrm>
            <a:off x="3105508" y="0"/>
            <a:ext cx="5360894" cy="925793"/>
          </a:xfrm>
          <a:solidFill>
            <a:srgbClr val="C00000"/>
          </a:solidFill>
        </p:spPr>
        <p:txBody>
          <a:bodyPr>
            <a:normAutofit/>
          </a:bodyPr>
          <a:lstStyle/>
          <a:p>
            <a:r>
              <a:rPr lang="nl-NL" sz="4000" b="1" i="1" dirty="0">
                <a:solidFill>
                  <a:schemeClr val="bg1"/>
                </a:solidFill>
              </a:rPr>
              <a:t>2. Do nhân dân làm chủ</a:t>
            </a:r>
            <a:endParaRPr lang="en-US" sz="4000" b="1" dirty="0">
              <a:solidFill>
                <a:schemeClr val="bg1"/>
              </a:solidFill>
            </a:endParaRPr>
          </a:p>
        </p:txBody>
      </p:sp>
      <p:graphicFrame>
        <p:nvGraphicFramePr>
          <p:cNvPr id="5" name="Diagram 4">
            <a:extLst>
              <a:ext uri="{FF2B5EF4-FFF2-40B4-BE49-F238E27FC236}">
                <a16:creationId xmlns:a16="http://schemas.microsoft.com/office/drawing/2014/main" id="{D14510F5-BF43-4EFF-8DDC-4B6E5A3C3144}"/>
              </a:ext>
            </a:extLst>
          </p:cNvPr>
          <p:cNvGraphicFramePr/>
          <p:nvPr>
            <p:extLst>
              <p:ext uri="{D42A27DB-BD31-4B8C-83A1-F6EECF244321}">
                <p14:modId xmlns:p14="http://schemas.microsoft.com/office/powerpoint/2010/main" val="766512953"/>
              </p:ext>
            </p:extLst>
          </p:nvPr>
        </p:nvGraphicFramePr>
        <p:xfrm>
          <a:off x="121285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Xây dựng nhà nước thể hiện quyền là chủ và làm chủ của nhân dân">
            <a:extLst>
              <a:ext uri="{FF2B5EF4-FFF2-40B4-BE49-F238E27FC236}">
                <a16:creationId xmlns:a16="http://schemas.microsoft.com/office/drawing/2014/main" id="{49A836BB-ADC4-49E8-9992-1B17F72DAF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3400" y="171448"/>
            <a:ext cx="3131319" cy="2057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413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D56D873-7789-4FCE-B923-48264EB0828D}"/>
              </a:ext>
            </a:extLst>
          </p:cNvPr>
          <p:cNvGraphicFramePr/>
          <p:nvPr>
            <p:extLst>
              <p:ext uri="{D42A27DB-BD31-4B8C-83A1-F6EECF244321}">
                <p14:modId xmlns:p14="http://schemas.microsoft.com/office/powerpoint/2010/main" val="436378835"/>
              </p:ext>
            </p:extLst>
          </p:nvPr>
        </p:nvGraphicFramePr>
        <p:xfrm>
          <a:off x="2122021" y="11197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a:extLst>
              <a:ext uri="{FF2B5EF4-FFF2-40B4-BE49-F238E27FC236}">
                <a16:creationId xmlns:a16="http://schemas.microsoft.com/office/drawing/2014/main" id="{48E0D2FD-792F-4A2C-B2E9-B6AF306B4D13}"/>
              </a:ext>
            </a:extLst>
          </p:cNvPr>
          <p:cNvSpPr txBox="1">
            <a:spLocks/>
          </p:cNvSpPr>
          <p:nvPr/>
        </p:nvSpPr>
        <p:spPr>
          <a:xfrm>
            <a:off x="726141" y="95003"/>
            <a:ext cx="9695330" cy="923239"/>
          </a:xfrm>
          <a:prstGeom prst="rect">
            <a:avLst/>
          </a:prstGeom>
          <a:solidFill>
            <a:srgbClr val="C00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3200" b="1" i="1" dirty="0">
                <a:solidFill>
                  <a:schemeClr val="bg1"/>
                </a:solidFill>
              </a:rPr>
              <a:t>3. Có nền kinh tế phát triển cao dựa trên LLSX hiện đại và QHSX tiến bộ phù hợp.</a:t>
            </a:r>
            <a:br>
              <a:rPr lang="en-US" sz="3200" b="1" dirty="0">
                <a:solidFill>
                  <a:schemeClr val="bg1"/>
                </a:solidFill>
              </a:rPr>
            </a:br>
            <a:endParaRPr lang="en-US" sz="3200" b="1" dirty="0">
              <a:solidFill>
                <a:schemeClr val="bg1"/>
              </a:solidFill>
            </a:endParaRPr>
          </a:p>
        </p:txBody>
      </p:sp>
    </p:spTree>
    <p:extLst>
      <p:ext uri="{BB962C8B-B14F-4D97-AF65-F5344CB8AC3E}">
        <p14:creationId xmlns:p14="http://schemas.microsoft.com/office/powerpoint/2010/main" val="1518647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FFE7D-CB9D-4E2E-95A8-17924A824CB9}"/>
              </a:ext>
            </a:extLst>
          </p:cNvPr>
          <p:cNvSpPr txBox="1">
            <a:spLocks/>
          </p:cNvSpPr>
          <p:nvPr/>
        </p:nvSpPr>
        <p:spPr>
          <a:xfrm>
            <a:off x="1494304" y="184150"/>
            <a:ext cx="9883589" cy="670299"/>
          </a:xfrm>
          <a:prstGeom prst="rect">
            <a:avLst/>
          </a:prstGeom>
          <a:solidFill>
            <a:srgbClr val="C00000"/>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3600" b="1" i="1">
                <a:solidFill>
                  <a:schemeClr val="bg1"/>
                </a:solidFill>
              </a:rPr>
              <a:t>4. Có nền văn hóa tiên tiến, đậm đà bản sắc dân tộc</a:t>
            </a:r>
            <a:endParaRPr lang="en-US" sz="4000" dirty="0">
              <a:solidFill>
                <a:schemeClr val="bg1"/>
              </a:solidFill>
            </a:endParaRPr>
          </a:p>
        </p:txBody>
      </p:sp>
      <p:graphicFrame>
        <p:nvGraphicFramePr>
          <p:cNvPr id="3" name="Diagram 2">
            <a:extLst>
              <a:ext uri="{FF2B5EF4-FFF2-40B4-BE49-F238E27FC236}">
                <a16:creationId xmlns:a16="http://schemas.microsoft.com/office/drawing/2014/main" id="{138ADA25-D9B4-45E0-ADF1-63B43910D738}"/>
              </a:ext>
            </a:extLst>
          </p:cNvPr>
          <p:cNvGraphicFramePr/>
          <p:nvPr>
            <p:extLst>
              <p:ext uri="{D42A27DB-BD31-4B8C-83A1-F6EECF244321}">
                <p14:modId xmlns:p14="http://schemas.microsoft.com/office/powerpoint/2010/main" val="1101052153"/>
              </p:ext>
            </p:extLst>
          </p:nvPr>
        </p:nvGraphicFramePr>
        <p:xfrm>
          <a:off x="2032000" y="719666"/>
          <a:ext cx="95123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982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609" y="289276"/>
            <a:ext cx="4148758" cy="275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0044" y="289275"/>
            <a:ext cx="5625873" cy="3166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3991" y="3455719"/>
            <a:ext cx="4176778" cy="2722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43218" y="3671315"/>
            <a:ext cx="4476440" cy="297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628080"/>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EEEBE1A-FB31-4D4B-8A57-EF89C4DE9691}"/>
              </a:ext>
            </a:extLst>
          </p:cNvPr>
          <p:cNvGraphicFramePr/>
          <p:nvPr>
            <p:extLst>
              <p:ext uri="{D42A27DB-BD31-4B8C-83A1-F6EECF244321}">
                <p14:modId xmlns:p14="http://schemas.microsoft.com/office/powerpoint/2010/main" val="1784644469"/>
              </p:ext>
            </p:extLst>
          </p:nvPr>
        </p:nvGraphicFramePr>
        <p:xfrm>
          <a:off x="142875" y="1005416"/>
          <a:ext cx="11900647" cy="55096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a:extLst>
              <a:ext uri="{FF2B5EF4-FFF2-40B4-BE49-F238E27FC236}">
                <a16:creationId xmlns:a16="http://schemas.microsoft.com/office/drawing/2014/main" id="{D36B0AD4-0A9B-49D6-A485-A336E6775C97}"/>
              </a:ext>
            </a:extLst>
          </p:cNvPr>
          <p:cNvSpPr txBox="1">
            <a:spLocks/>
          </p:cNvSpPr>
          <p:nvPr/>
        </p:nvSpPr>
        <p:spPr>
          <a:xfrm>
            <a:off x="519394" y="1"/>
            <a:ext cx="11524128" cy="719666"/>
          </a:xfrm>
          <a:prstGeom prst="rect">
            <a:avLst/>
          </a:prstGeom>
          <a:solidFill>
            <a:srgbClr val="C00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400" b="1" i="1" dirty="0">
                <a:solidFill>
                  <a:schemeClr val="bg1"/>
                </a:solidFill>
              </a:rPr>
              <a:t>5. Con người có cuộc sống ấm no, tự do, hạnh phúc, có điều kiện phát triển toàn diện</a:t>
            </a:r>
            <a:endParaRPr lang="en-US" sz="2400" b="1" dirty="0">
              <a:solidFill>
                <a:schemeClr val="bg1"/>
              </a:solidFill>
            </a:endParaRPr>
          </a:p>
        </p:txBody>
      </p:sp>
      <p:pic>
        <p:nvPicPr>
          <p:cNvPr id="5" name="Picture 4">
            <a:extLst>
              <a:ext uri="{FF2B5EF4-FFF2-40B4-BE49-F238E27FC236}">
                <a16:creationId xmlns:a16="http://schemas.microsoft.com/office/drawing/2014/main" id="{231687F0-1E41-497F-AFA4-B70454117E4E}"/>
              </a:ext>
            </a:extLst>
          </p:cNvPr>
          <p:cNvPicPr>
            <a:picLocks noChangeAspect="1"/>
          </p:cNvPicPr>
          <p:nvPr/>
        </p:nvPicPr>
        <p:blipFill>
          <a:blip r:embed="rId7"/>
          <a:stretch>
            <a:fillRect/>
          </a:stretch>
        </p:blipFill>
        <p:spPr>
          <a:xfrm>
            <a:off x="9134474" y="977121"/>
            <a:ext cx="3057525" cy="2773612"/>
          </a:xfrm>
          <a:prstGeom prst="rect">
            <a:avLst/>
          </a:prstGeom>
        </p:spPr>
      </p:pic>
      <p:pic>
        <p:nvPicPr>
          <p:cNvPr id="7" name="Picture 6">
            <a:extLst>
              <a:ext uri="{FF2B5EF4-FFF2-40B4-BE49-F238E27FC236}">
                <a16:creationId xmlns:a16="http://schemas.microsoft.com/office/drawing/2014/main" id="{3D2FAAE9-DEEB-4FE8-95C3-06A72FEE661B}"/>
              </a:ext>
            </a:extLst>
          </p:cNvPr>
          <p:cNvPicPr>
            <a:picLocks noChangeAspect="1"/>
          </p:cNvPicPr>
          <p:nvPr/>
        </p:nvPicPr>
        <p:blipFill>
          <a:blip r:embed="rId8"/>
          <a:stretch>
            <a:fillRect/>
          </a:stretch>
        </p:blipFill>
        <p:spPr>
          <a:xfrm>
            <a:off x="-5602" y="4667249"/>
            <a:ext cx="3294359" cy="2190749"/>
          </a:xfrm>
          <a:prstGeom prst="rect">
            <a:avLst/>
          </a:prstGeom>
        </p:spPr>
      </p:pic>
    </p:spTree>
    <p:extLst>
      <p:ext uri="{BB962C8B-B14F-4D97-AF65-F5344CB8AC3E}">
        <p14:creationId xmlns:p14="http://schemas.microsoft.com/office/powerpoint/2010/main" val="409870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11407F4-0CF9-440C-8EAF-7FBE639F14C1}"/>
                                            </p:graphicEl>
                                          </p:spTgt>
                                        </p:tgtEl>
                                        <p:attrNameLst>
                                          <p:attrName>style.visibility</p:attrName>
                                        </p:attrNameLst>
                                      </p:cBhvr>
                                      <p:to>
                                        <p:strVal val="visible"/>
                                      </p:to>
                                    </p:set>
                                    <p:animEffect transition="in" filter="fade">
                                      <p:cBhvr>
                                        <p:cTn id="12" dur="500"/>
                                        <p:tgtEl>
                                          <p:spTgt spid="2">
                                            <p:graphicEl>
                                              <a:dgm id="{711407F4-0CF9-440C-8EAF-7FBE639F14C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7E1EDCA6-B04A-4ACC-B7C3-1F3B9ADCFF96}"/>
                                            </p:graphicEl>
                                          </p:spTgt>
                                        </p:tgtEl>
                                        <p:attrNameLst>
                                          <p:attrName>style.visibility</p:attrName>
                                        </p:attrNameLst>
                                      </p:cBhvr>
                                      <p:to>
                                        <p:strVal val="visible"/>
                                      </p:to>
                                    </p:set>
                                    <p:animEffect transition="in" filter="fade">
                                      <p:cBhvr>
                                        <p:cTn id="17" dur="500"/>
                                        <p:tgtEl>
                                          <p:spTgt spid="2">
                                            <p:graphicEl>
                                              <a:dgm id="{7E1EDCA6-B04A-4ACC-B7C3-1F3B9ADCFF96}"/>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F336F831-477D-45EC-AE49-FD5B10FF1CA3}"/>
                                            </p:graphicEl>
                                          </p:spTgt>
                                        </p:tgtEl>
                                        <p:attrNameLst>
                                          <p:attrName>style.visibility</p:attrName>
                                        </p:attrNameLst>
                                      </p:cBhvr>
                                      <p:to>
                                        <p:strVal val="visible"/>
                                      </p:to>
                                    </p:set>
                                    <p:animEffect transition="in" filter="fade">
                                      <p:cBhvr>
                                        <p:cTn id="20" dur="500"/>
                                        <p:tgtEl>
                                          <p:spTgt spid="2">
                                            <p:graphicEl>
                                              <a:dgm id="{F336F831-477D-45EC-AE49-FD5B10FF1CA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FFCCE0F1-2C43-4F00-B9F1-F1E180BA9737}"/>
                                            </p:graphicEl>
                                          </p:spTgt>
                                        </p:tgtEl>
                                        <p:attrNameLst>
                                          <p:attrName>style.visibility</p:attrName>
                                        </p:attrNameLst>
                                      </p:cBhvr>
                                      <p:to>
                                        <p:strVal val="visible"/>
                                      </p:to>
                                    </p:set>
                                    <p:animEffect transition="in" filter="fade">
                                      <p:cBhvr>
                                        <p:cTn id="25" dur="500"/>
                                        <p:tgtEl>
                                          <p:spTgt spid="2">
                                            <p:graphicEl>
                                              <a:dgm id="{FFCCE0F1-2C43-4F00-B9F1-F1E180BA973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AA72F622-9FC0-4005-BD60-A652ED3F7026}"/>
                                            </p:graphicEl>
                                          </p:spTgt>
                                        </p:tgtEl>
                                        <p:attrNameLst>
                                          <p:attrName>style.visibility</p:attrName>
                                        </p:attrNameLst>
                                      </p:cBhvr>
                                      <p:to>
                                        <p:strVal val="visible"/>
                                      </p:to>
                                    </p:set>
                                    <p:animEffect transition="in" filter="fade">
                                      <p:cBhvr>
                                        <p:cTn id="28" dur="500"/>
                                        <p:tgtEl>
                                          <p:spTgt spid="2">
                                            <p:graphicEl>
                                              <a:dgm id="{AA72F622-9FC0-4005-BD60-A652ED3F702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1DE0EA9E-0EBF-447B-A2F0-1E2E9FD30154}"/>
                                            </p:graphicEl>
                                          </p:spTgt>
                                        </p:tgtEl>
                                        <p:attrNameLst>
                                          <p:attrName>style.visibility</p:attrName>
                                        </p:attrNameLst>
                                      </p:cBhvr>
                                      <p:to>
                                        <p:strVal val="visible"/>
                                      </p:to>
                                    </p:set>
                                    <p:animEffect transition="in" filter="fade">
                                      <p:cBhvr>
                                        <p:cTn id="33" dur="500"/>
                                        <p:tgtEl>
                                          <p:spTgt spid="2">
                                            <p:graphicEl>
                                              <a:dgm id="{1DE0EA9E-0EBF-447B-A2F0-1E2E9FD30154}"/>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916B4581-D69B-411A-9706-71B97669A4A0}"/>
                                            </p:graphicEl>
                                          </p:spTgt>
                                        </p:tgtEl>
                                        <p:attrNameLst>
                                          <p:attrName>style.visibility</p:attrName>
                                        </p:attrNameLst>
                                      </p:cBhvr>
                                      <p:to>
                                        <p:strVal val="visible"/>
                                      </p:to>
                                    </p:set>
                                    <p:animEffect transition="in" filter="fade">
                                      <p:cBhvr>
                                        <p:cTn id="36" dur="500"/>
                                        <p:tgtEl>
                                          <p:spTgt spid="2">
                                            <p:graphicEl>
                                              <a:dgm id="{916B4581-D69B-411A-9706-71B97669A4A0}"/>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7BE0C5A0-BAEB-44C1-B34E-3480464EB7C1}"/>
                                            </p:graphicEl>
                                          </p:spTgt>
                                        </p:tgtEl>
                                        <p:attrNameLst>
                                          <p:attrName>style.visibility</p:attrName>
                                        </p:attrNameLst>
                                      </p:cBhvr>
                                      <p:to>
                                        <p:strVal val="visible"/>
                                      </p:to>
                                    </p:set>
                                    <p:animEffect transition="in" filter="fade">
                                      <p:cBhvr>
                                        <p:cTn id="41" dur="500"/>
                                        <p:tgtEl>
                                          <p:spTgt spid="2">
                                            <p:graphicEl>
                                              <a:dgm id="{7BE0C5A0-BAEB-44C1-B34E-3480464EB7C1}"/>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44741BA4-8413-414D-A273-D62D556FE13A}"/>
                                            </p:graphicEl>
                                          </p:spTgt>
                                        </p:tgtEl>
                                        <p:attrNameLst>
                                          <p:attrName>style.visibility</p:attrName>
                                        </p:attrNameLst>
                                      </p:cBhvr>
                                      <p:to>
                                        <p:strVal val="visible"/>
                                      </p:to>
                                    </p:set>
                                    <p:animEffect transition="in" filter="fade">
                                      <p:cBhvr>
                                        <p:cTn id="44" dur="500"/>
                                        <p:tgtEl>
                                          <p:spTgt spid="2">
                                            <p:graphicEl>
                                              <a:dgm id="{44741BA4-8413-414D-A273-D62D556FE13A}"/>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2C1F579-55BC-4223-97FC-75B39E88EDBB}"/>
                                            </p:graphicEl>
                                          </p:spTgt>
                                        </p:tgtEl>
                                        <p:attrNameLst>
                                          <p:attrName>style.visibility</p:attrName>
                                        </p:attrNameLst>
                                      </p:cBhvr>
                                      <p:to>
                                        <p:strVal val="visible"/>
                                      </p:to>
                                    </p:set>
                                    <p:animEffect transition="in" filter="fade">
                                      <p:cBhvr>
                                        <p:cTn id="49" dur="500"/>
                                        <p:tgtEl>
                                          <p:spTgt spid="2">
                                            <p:graphicEl>
                                              <a:dgm id="{92C1F579-55BC-4223-97FC-75B39E88EDBB}"/>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F4A860F0-743C-4064-964A-03EA384E9BFB}"/>
                                            </p:graphicEl>
                                          </p:spTgt>
                                        </p:tgtEl>
                                        <p:attrNameLst>
                                          <p:attrName>style.visibility</p:attrName>
                                        </p:attrNameLst>
                                      </p:cBhvr>
                                      <p:to>
                                        <p:strVal val="visible"/>
                                      </p:to>
                                    </p:set>
                                    <p:animEffect transition="in" filter="fade">
                                      <p:cBhvr>
                                        <p:cTn id="52" dur="500"/>
                                        <p:tgtEl>
                                          <p:spTgt spid="2">
                                            <p:graphicEl>
                                              <a:dgm id="{F4A860F0-743C-4064-964A-03EA384E9BFB}"/>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
                                            <p:graphicEl>
                                              <a:dgm id="{442E4FF6-34FD-41A3-A179-F8615FECD5AB}"/>
                                            </p:graphicEl>
                                          </p:spTgt>
                                        </p:tgtEl>
                                        <p:attrNameLst>
                                          <p:attrName>style.visibility</p:attrName>
                                        </p:attrNameLst>
                                      </p:cBhvr>
                                      <p:to>
                                        <p:strVal val="visible"/>
                                      </p:to>
                                    </p:set>
                                    <p:animEffect transition="in" filter="fade">
                                      <p:cBhvr>
                                        <p:cTn id="57" dur="500"/>
                                        <p:tgtEl>
                                          <p:spTgt spid="2">
                                            <p:graphicEl>
                                              <a:dgm id="{442E4FF6-34FD-41A3-A179-F8615FECD5AB}"/>
                                            </p:graphic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
                                            <p:graphicEl>
                                              <a:dgm id="{4C4E3D5C-BA9C-4DCE-AADE-F30AF420B0BF}"/>
                                            </p:graphicEl>
                                          </p:spTgt>
                                        </p:tgtEl>
                                        <p:attrNameLst>
                                          <p:attrName>style.visibility</p:attrName>
                                        </p:attrNameLst>
                                      </p:cBhvr>
                                      <p:to>
                                        <p:strVal val="visible"/>
                                      </p:to>
                                    </p:set>
                                    <p:animEffect transition="in" filter="fade">
                                      <p:cBhvr>
                                        <p:cTn id="60" dur="500"/>
                                        <p:tgtEl>
                                          <p:spTgt spid="2">
                                            <p:graphicEl>
                                              <a:dgm id="{4C4E3D5C-BA9C-4DCE-AADE-F30AF420B0BF}"/>
                                            </p:graphicEl>
                                          </p:spTgt>
                                        </p:tgtEl>
                                      </p:cBhvr>
                                    </p:animEffect>
                                  </p:childTnLst>
                                </p:cTn>
                              </p:par>
                              <p:par>
                                <p:cTn id="61" presetID="10" presetClass="entr" presetSubtype="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fade">
                                      <p:cBhvr>
                                        <p:cTn id="63" dur="500"/>
                                        <p:tgtEl>
                                          <p:spTgt spid="5"/>
                                        </p:tgtEl>
                                      </p:cBhvr>
                                    </p:animEffect>
                                  </p:childTnLst>
                                </p:cTn>
                              </p:par>
                              <p:par>
                                <p:cTn id="64" presetID="10"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690688"/>
            <a:ext cx="6521823" cy="5046289"/>
          </a:xfrm>
          <a:prstGeom prst="rect">
            <a:avLst/>
          </a:prstGeom>
        </p:spPr>
      </p:pic>
      <p:sp>
        <p:nvSpPr>
          <p:cNvPr id="7" name="Cloud Callout 6"/>
          <p:cNvSpPr/>
          <p:nvPr/>
        </p:nvSpPr>
        <p:spPr>
          <a:xfrm>
            <a:off x="497541" y="1"/>
            <a:ext cx="5140699" cy="1500842"/>
          </a:xfrm>
          <a:prstGeom prst="cloudCallou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err="1">
                <a:solidFill>
                  <a:srgbClr val="FFFF00"/>
                </a:solidFill>
                <a:latin typeface="Tin"/>
              </a:rPr>
              <a:t>Hạnh</a:t>
            </a:r>
            <a:r>
              <a:rPr lang="en-US" sz="2400" b="1" i="1" dirty="0">
                <a:solidFill>
                  <a:srgbClr val="FFFF00"/>
                </a:solidFill>
                <a:latin typeface="Tin"/>
              </a:rPr>
              <a:t> </a:t>
            </a:r>
            <a:r>
              <a:rPr lang="en-US" sz="2400" b="1" i="1" dirty="0" err="1">
                <a:solidFill>
                  <a:srgbClr val="FFFF00"/>
                </a:solidFill>
                <a:latin typeface="Tin"/>
              </a:rPr>
              <a:t>phúc</a:t>
            </a:r>
            <a:r>
              <a:rPr lang="en-US" sz="2400" b="1" i="1" dirty="0">
                <a:solidFill>
                  <a:srgbClr val="FFFF00"/>
                </a:solidFill>
                <a:latin typeface="Tin"/>
              </a:rPr>
              <a:t> </a:t>
            </a:r>
            <a:r>
              <a:rPr lang="en-US" sz="2400" b="1" i="1" dirty="0" err="1">
                <a:solidFill>
                  <a:srgbClr val="FFFF00"/>
                </a:solidFill>
                <a:latin typeface="Tin"/>
              </a:rPr>
              <a:t>có</a:t>
            </a:r>
            <a:r>
              <a:rPr lang="en-US" sz="2400" b="1" i="1" dirty="0">
                <a:solidFill>
                  <a:srgbClr val="FFFF00"/>
                </a:solidFill>
                <a:latin typeface="Tin"/>
              </a:rPr>
              <a:t> </a:t>
            </a:r>
            <a:r>
              <a:rPr lang="en-US" sz="2400" b="1" i="1" dirty="0" err="1">
                <a:solidFill>
                  <a:srgbClr val="FFFF00"/>
                </a:solidFill>
                <a:latin typeface="Tin"/>
              </a:rPr>
              <a:t>được</a:t>
            </a:r>
            <a:r>
              <a:rPr lang="en-US" sz="2400" b="1" i="1" dirty="0">
                <a:solidFill>
                  <a:srgbClr val="FFFF00"/>
                </a:solidFill>
                <a:latin typeface="Tin"/>
              </a:rPr>
              <a:t> </a:t>
            </a:r>
            <a:r>
              <a:rPr lang="en-US" sz="2400" b="1" i="1" dirty="0" err="1">
                <a:solidFill>
                  <a:srgbClr val="FFFF00"/>
                </a:solidFill>
                <a:latin typeface="Tin"/>
              </a:rPr>
              <a:t>bằng</a:t>
            </a:r>
            <a:r>
              <a:rPr lang="en-US" sz="2400" b="1" i="1" dirty="0">
                <a:solidFill>
                  <a:srgbClr val="FFFF00"/>
                </a:solidFill>
                <a:latin typeface="Tin"/>
              </a:rPr>
              <a:t> </a:t>
            </a:r>
            <a:r>
              <a:rPr lang="en-US" sz="2400" b="1" i="1" dirty="0" err="1">
                <a:solidFill>
                  <a:srgbClr val="FFFF00"/>
                </a:solidFill>
                <a:latin typeface="Tin"/>
              </a:rPr>
              <a:t>cách</a:t>
            </a:r>
            <a:r>
              <a:rPr lang="en-US" sz="2400" b="1" i="1" dirty="0">
                <a:solidFill>
                  <a:srgbClr val="FFFF00"/>
                </a:solidFill>
                <a:latin typeface="Tin"/>
              </a:rPr>
              <a:t> </a:t>
            </a:r>
            <a:r>
              <a:rPr lang="en-US" sz="2400" b="1" i="1" dirty="0" err="1">
                <a:solidFill>
                  <a:srgbClr val="FFFF00"/>
                </a:solidFill>
                <a:latin typeface="Tin"/>
              </a:rPr>
              <a:t>nào</a:t>
            </a:r>
            <a:r>
              <a:rPr lang="en-US" sz="2400" b="1" i="1" dirty="0">
                <a:solidFill>
                  <a:srgbClr val="FFFF00"/>
                </a:solidFill>
                <a:latin typeface="Tin"/>
              </a:rPr>
              <a:t>?</a:t>
            </a:r>
            <a:endParaRPr lang="en-US" sz="2400" dirty="0">
              <a:solidFill>
                <a:srgbClr val="FFFF00"/>
              </a:solidFill>
            </a:endParaRPr>
          </a:p>
        </p:txBody>
      </p:sp>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0DEE4-7DAB-4331-B392-A6C9769828FE}"/>
              </a:ext>
            </a:extLst>
          </p:cNvPr>
          <p:cNvSpPr txBox="1">
            <a:spLocks/>
          </p:cNvSpPr>
          <p:nvPr/>
        </p:nvSpPr>
        <p:spPr>
          <a:xfrm>
            <a:off x="536762" y="0"/>
            <a:ext cx="10950388" cy="845110"/>
          </a:xfrm>
          <a:prstGeom prst="rect">
            <a:avLst/>
          </a:prstGeom>
          <a:solidFill>
            <a:srgbClr val="C00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nl-NL" sz="3200" b="1">
                <a:solidFill>
                  <a:schemeClr val="bg1"/>
                </a:solidFill>
              </a:rPr>
              <a:t>6. Các dân tộc trong cộng đồng Việt Nam bình đẳng, đoàn kết, tôn trọng và giúp đỡ nhau cùng phát triển</a:t>
            </a:r>
            <a:endParaRPr lang="en-US" sz="3200" b="1" dirty="0">
              <a:solidFill>
                <a:schemeClr val="bg1"/>
              </a:solidFill>
            </a:endParaRPr>
          </a:p>
        </p:txBody>
      </p:sp>
      <p:graphicFrame>
        <p:nvGraphicFramePr>
          <p:cNvPr id="3" name="Diagram 2">
            <a:extLst>
              <a:ext uri="{FF2B5EF4-FFF2-40B4-BE49-F238E27FC236}">
                <a16:creationId xmlns:a16="http://schemas.microsoft.com/office/drawing/2014/main" id="{C1797D7B-6C4A-4AFB-B5A2-70625C59DA69}"/>
              </a:ext>
            </a:extLst>
          </p:cNvPr>
          <p:cNvGraphicFramePr/>
          <p:nvPr>
            <p:extLst>
              <p:ext uri="{D42A27DB-BD31-4B8C-83A1-F6EECF244321}">
                <p14:modId xmlns:p14="http://schemas.microsoft.com/office/powerpoint/2010/main" val="2257588202"/>
              </p:ext>
            </p:extLst>
          </p:nvPr>
        </p:nvGraphicFramePr>
        <p:xfrm>
          <a:off x="136525" y="1439333"/>
          <a:ext cx="1162685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791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AA820F4-36AF-4D1D-9CC7-BAC7366C3B15}"/>
              </a:ext>
            </a:extLst>
          </p:cNvPr>
          <p:cNvPicPr>
            <a:picLocks noChangeAspect="1"/>
          </p:cNvPicPr>
          <p:nvPr/>
        </p:nvPicPr>
        <p:blipFill>
          <a:blip r:embed="rId2"/>
          <a:stretch>
            <a:fillRect/>
          </a:stretch>
        </p:blipFill>
        <p:spPr>
          <a:xfrm>
            <a:off x="0" y="1"/>
            <a:ext cx="12191999" cy="6884894"/>
          </a:xfrm>
          <a:prstGeom prst="rect">
            <a:avLst/>
          </a:prstGeom>
        </p:spPr>
      </p:pic>
      <p:sp>
        <p:nvSpPr>
          <p:cNvPr id="2" name="Title 1">
            <a:extLst>
              <a:ext uri="{FF2B5EF4-FFF2-40B4-BE49-F238E27FC236}">
                <a16:creationId xmlns:a16="http://schemas.microsoft.com/office/drawing/2014/main" id="{82EFEB2E-2EE9-42CD-AED7-E13F57F88097}"/>
              </a:ext>
            </a:extLst>
          </p:cNvPr>
          <p:cNvSpPr txBox="1">
            <a:spLocks/>
          </p:cNvSpPr>
          <p:nvPr/>
        </p:nvSpPr>
        <p:spPr>
          <a:xfrm>
            <a:off x="627529" y="0"/>
            <a:ext cx="10936941" cy="771525"/>
          </a:xfrm>
          <a:prstGeom prst="rect">
            <a:avLst/>
          </a:prstGeom>
          <a:solidFill>
            <a:srgbClr val="C00000"/>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400" b="1" i="1" dirty="0">
                <a:solidFill>
                  <a:schemeClr val="bg1"/>
                </a:solidFill>
              </a:rPr>
              <a:t>7. Có Nhà nước pháp quyền xã hội chủ nghĩa của nhân dân, do nhân dân, vì nhân dân do Đảng Cộng sản lãnh đạo</a:t>
            </a:r>
            <a:endParaRPr lang="en-US" sz="2400" b="1" dirty="0">
              <a:solidFill>
                <a:schemeClr val="bg1"/>
              </a:solidFill>
            </a:endParaRPr>
          </a:p>
        </p:txBody>
      </p:sp>
      <p:graphicFrame>
        <p:nvGraphicFramePr>
          <p:cNvPr id="4" name="Diagram 3">
            <a:extLst>
              <a:ext uri="{FF2B5EF4-FFF2-40B4-BE49-F238E27FC236}">
                <a16:creationId xmlns:a16="http://schemas.microsoft.com/office/drawing/2014/main" id="{052BAF6A-CA7D-4D8F-8F8B-BF70F594DD5B}"/>
              </a:ext>
            </a:extLst>
          </p:cNvPr>
          <p:cNvGraphicFramePr/>
          <p:nvPr>
            <p:extLst>
              <p:ext uri="{D42A27DB-BD31-4B8C-83A1-F6EECF244321}">
                <p14:modId xmlns:p14="http://schemas.microsoft.com/office/powerpoint/2010/main" val="112182713"/>
              </p:ext>
            </p:extLst>
          </p:nvPr>
        </p:nvGraphicFramePr>
        <p:xfrm>
          <a:off x="1936750" y="99589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37567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1450040" y="-44449"/>
            <a:ext cx="10322860" cy="818216"/>
          </a:xfrm>
          <a:solidFill>
            <a:srgbClr val="C00000"/>
          </a:solidFill>
        </p:spPr>
        <p:txBody>
          <a:bodyPr>
            <a:normAutofit fontScale="90000"/>
          </a:bodyPr>
          <a:lstStyle/>
          <a:p>
            <a:r>
              <a:rPr lang="nl-NL" sz="3600" b="1" i="1" dirty="0">
                <a:solidFill>
                  <a:schemeClr val="bg1"/>
                </a:solidFill>
              </a:rPr>
              <a:t>8. Có quan hệ hữu nghị và hợp tác với các nước trên thế giới</a:t>
            </a:r>
            <a:endParaRPr lang="en-US" sz="3600" b="1" dirty="0">
              <a:solidFill>
                <a:schemeClr val="bg1"/>
              </a:solidFill>
            </a:endParaRPr>
          </a:p>
        </p:txBody>
      </p:sp>
      <p:sp>
        <p:nvSpPr>
          <p:cNvPr id="3" name="Content Placeholder 2"/>
          <p:cNvSpPr>
            <a:spLocks noGrp="1"/>
          </p:cNvSpPr>
          <p:nvPr>
            <p:ph idx="1"/>
          </p:nvPr>
        </p:nvSpPr>
        <p:spPr>
          <a:xfrm>
            <a:off x="1021976" y="2898682"/>
            <a:ext cx="10515600" cy="4351338"/>
          </a:xfrm>
        </p:spPr>
        <p:txBody>
          <a:bodyPr/>
          <a:lstStyle/>
          <a:p>
            <a:pPr marL="0" indent="0" algn="just">
              <a:buNone/>
            </a:pPr>
            <a:r>
              <a:rPr lang="nl-NL" dirty="0"/>
              <a:t>	</a:t>
            </a:r>
            <a:endParaRPr lang="en-US" dirty="0"/>
          </a:p>
        </p:txBody>
      </p:sp>
      <p:graphicFrame>
        <p:nvGraphicFramePr>
          <p:cNvPr id="5" name="Diagram 4">
            <a:extLst>
              <a:ext uri="{FF2B5EF4-FFF2-40B4-BE49-F238E27FC236}">
                <a16:creationId xmlns:a16="http://schemas.microsoft.com/office/drawing/2014/main" id="{C72DEE2F-68B3-4A10-96B8-60938D71FA16}"/>
              </a:ext>
            </a:extLst>
          </p:cNvPr>
          <p:cNvGraphicFramePr/>
          <p:nvPr>
            <p:extLst>
              <p:ext uri="{D42A27DB-BD31-4B8C-83A1-F6EECF244321}">
                <p14:modId xmlns:p14="http://schemas.microsoft.com/office/powerpoint/2010/main" val="2106671227"/>
              </p:ext>
            </p:extLst>
          </p:nvPr>
        </p:nvGraphicFramePr>
        <p:xfrm>
          <a:off x="838200" y="1371600"/>
          <a:ext cx="10934700" cy="47667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83602" y="3993777"/>
            <a:ext cx="3423464" cy="1725426"/>
          </a:xfrm>
          <a:prstGeom prst="rect">
            <a:avLst/>
          </a:prstGeom>
        </p:spPr>
      </p:pic>
      <p:sp>
        <p:nvSpPr>
          <p:cNvPr id="3" name="Rectangle 2"/>
          <p:cNvSpPr/>
          <p:nvPr/>
        </p:nvSpPr>
        <p:spPr>
          <a:xfrm>
            <a:off x="9183197" y="5960640"/>
            <a:ext cx="2646878" cy="369332"/>
          </a:xfrm>
          <a:prstGeom prst="rect">
            <a:avLst/>
          </a:prstGeom>
        </p:spPr>
        <p:txBody>
          <a:bodyPr wrap="none">
            <a:spAutoFit/>
          </a:bodyPr>
          <a:lstStyle/>
          <a:p>
            <a:r>
              <a:rPr lang="en-US" b="1" dirty="0" err="1">
                <a:solidFill>
                  <a:srgbClr val="202122"/>
                </a:solidFill>
                <a:latin typeface="Arial" panose="020B0604020202020204" pitchFamily="34" charset="0"/>
              </a:rPr>
              <a:t>Cộng</a:t>
            </a:r>
            <a:r>
              <a:rPr lang="en-US" b="1" dirty="0">
                <a:solidFill>
                  <a:srgbClr val="202122"/>
                </a:solidFill>
                <a:latin typeface="Arial" panose="020B0604020202020204" pitchFamily="34" charset="0"/>
              </a:rPr>
              <a:t> </a:t>
            </a:r>
            <a:r>
              <a:rPr lang="en-US" b="1" dirty="0" err="1">
                <a:solidFill>
                  <a:srgbClr val="202122"/>
                </a:solidFill>
                <a:latin typeface="Arial" panose="020B0604020202020204" pitchFamily="34" charset="0"/>
              </a:rPr>
              <a:t>hòa</a:t>
            </a:r>
            <a:r>
              <a:rPr lang="en-US" b="1" dirty="0">
                <a:solidFill>
                  <a:srgbClr val="202122"/>
                </a:solidFill>
                <a:latin typeface="Arial" panose="020B0604020202020204" pitchFamily="34" charset="0"/>
              </a:rPr>
              <a:t> Nam Sudan</a:t>
            </a:r>
            <a:r>
              <a:rPr lang="en-US" dirty="0">
                <a:solidFill>
                  <a:srgbClr val="202122"/>
                </a:solidFill>
                <a:latin typeface="Arial" panose="020B0604020202020204" pitchFamily="34" charset="0"/>
              </a:rPr>
              <a:t>,</a:t>
            </a:r>
            <a:endParaRPr lang="en-US" dirty="0"/>
          </a:p>
        </p:txBody>
      </p:sp>
      <p:sp>
        <p:nvSpPr>
          <p:cNvPr id="8" name="Rectangle 7"/>
          <p:cNvSpPr/>
          <p:nvPr/>
        </p:nvSpPr>
        <p:spPr>
          <a:xfrm>
            <a:off x="6996070" y="4856490"/>
            <a:ext cx="1287532" cy="369332"/>
          </a:xfrm>
          <a:prstGeom prst="rect">
            <a:avLst/>
          </a:prstGeom>
        </p:spPr>
        <p:txBody>
          <a:bodyPr wrap="none">
            <a:spAutoFit/>
          </a:bodyPr>
          <a:lstStyle/>
          <a:p>
            <a:r>
              <a:rPr lang="en-US" dirty="0">
                <a:solidFill>
                  <a:srgbClr val="0B0080"/>
                </a:solidFill>
                <a:latin typeface="Arial" panose="020B0604020202020204" pitchFamily="34" charset="0"/>
                <a:hlinkClick r:id="rId3" tooltip="21 tháng 2"/>
              </a:rPr>
              <a:t>21/2</a:t>
            </a:r>
            <a:r>
              <a:rPr lang="en-US" dirty="0">
                <a:solidFill>
                  <a:srgbClr val="202122"/>
                </a:solidFill>
                <a:latin typeface="Arial" panose="020B0604020202020204" pitchFamily="34" charset="0"/>
              </a:rPr>
              <a:t>/</a:t>
            </a:r>
            <a:r>
              <a:rPr lang="en-US" dirty="0">
                <a:solidFill>
                  <a:srgbClr val="0B0080"/>
                </a:solidFill>
                <a:latin typeface="Arial" panose="020B0604020202020204" pitchFamily="34" charset="0"/>
                <a:hlinkClick r:id="rId4" tooltip="2019"/>
              </a:rPr>
              <a:t>2019</a:t>
            </a:r>
            <a:r>
              <a:rPr lang="en-US" dirty="0">
                <a:solidFill>
                  <a:srgbClr val="202122"/>
                </a:solidFill>
                <a:latin typeface="Arial" panose="020B0604020202020204" pitchFamily="34" charset="0"/>
              </a:rPr>
              <a:t>)</a:t>
            </a:r>
            <a:endParaRPr lang="en-US" dirty="0"/>
          </a:p>
        </p:txBody>
      </p:sp>
      <p:pic>
        <p:nvPicPr>
          <p:cNvPr id="9" name="Picture 8"/>
          <p:cNvPicPr>
            <a:picLocks noChangeAspect="1"/>
          </p:cNvPicPr>
          <p:nvPr/>
        </p:nvPicPr>
        <p:blipFill>
          <a:blip r:embed="rId5"/>
          <a:stretch>
            <a:fillRect/>
          </a:stretch>
        </p:blipFill>
        <p:spPr>
          <a:xfrm>
            <a:off x="0" y="2030414"/>
            <a:ext cx="3911322" cy="2608821"/>
          </a:xfrm>
          <a:prstGeom prst="rect">
            <a:avLst/>
          </a:prstGeom>
        </p:spPr>
      </p:pic>
      <p:sp>
        <p:nvSpPr>
          <p:cNvPr id="10" name="Rectangle 9"/>
          <p:cNvSpPr/>
          <p:nvPr/>
        </p:nvSpPr>
        <p:spPr>
          <a:xfrm>
            <a:off x="745073" y="4856490"/>
            <a:ext cx="2484398" cy="369332"/>
          </a:xfrm>
          <a:prstGeom prst="rect">
            <a:avLst/>
          </a:prstGeom>
        </p:spPr>
        <p:txBody>
          <a:bodyPr wrap="none">
            <a:spAutoFit/>
          </a:bodyPr>
          <a:lstStyle/>
          <a:p>
            <a:r>
              <a:rPr lang="en-US" dirty="0" err="1">
                <a:solidFill>
                  <a:srgbClr val="202122"/>
                </a:solidFill>
                <a:latin typeface="Arial" panose="020B0604020202020204" pitchFamily="34" charset="0"/>
              </a:rPr>
              <a:t>Trung</a:t>
            </a:r>
            <a:r>
              <a:rPr lang="en-US" dirty="0">
                <a:solidFill>
                  <a:srgbClr val="202122"/>
                </a:solidFill>
                <a:latin typeface="Arial" panose="020B0604020202020204" pitchFamily="34" charset="0"/>
              </a:rPr>
              <a:t> Quốc:18/1/1950</a:t>
            </a:r>
            <a:endParaRPr lang="en-US" dirty="0"/>
          </a:p>
        </p:txBody>
      </p:sp>
      <p:pic>
        <p:nvPicPr>
          <p:cNvPr id="13" name="Picture 12"/>
          <p:cNvPicPr>
            <a:picLocks noChangeAspect="1"/>
          </p:cNvPicPr>
          <p:nvPr/>
        </p:nvPicPr>
        <p:blipFill>
          <a:blip r:embed="rId6"/>
          <a:stretch>
            <a:fillRect/>
          </a:stretch>
        </p:blipFill>
        <p:spPr>
          <a:xfrm>
            <a:off x="4182572" y="0"/>
            <a:ext cx="5000625" cy="3314700"/>
          </a:xfrm>
          <a:prstGeom prst="rect">
            <a:avLst/>
          </a:prstGeom>
        </p:spPr>
      </p:pic>
    </p:spTree>
    <p:extLst>
      <p:ext uri="{BB962C8B-B14F-4D97-AF65-F5344CB8AC3E}">
        <p14:creationId xmlns:p14="http://schemas.microsoft.com/office/powerpoint/2010/main" val="10670052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00B050"/>
          </a:solidFill>
        </p:spPr>
        <p:txBody>
          <a:bodyPr>
            <a:normAutofit fontScale="90000"/>
          </a:bodyPr>
          <a:lstStyle/>
          <a:p>
            <a:r>
              <a:rPr lang="nl-NL" sz="3600" b="1" dirty="0">
                <a:solidFill>
                  <a:schemeClr val="bg1"/>
                </a:solidFill>
              </a:rPr>
              <a:t>II. PHƯƠNG HƯỚNG XÂY DỰNG CHỦ NGHĨA XÃ HỘI Ở VIỆT NAM</a:t>
            </a:r>
            <a:endParaRPr lang="en-US" sz="3600" dirty="0">
              <a:solidFill>
                <a:schemeClr val="bg1"/>
              </a:solidFill>
            </a:endParaRPr>
          </a:p>
        </p:txBody>
      </p:sp>
      <p:sp>
        <p:nvSpPr>
          <p:cNvPr id="3" name="Content Placeholder 2"/>
          <p:cNvSpPr>
            <a:spLocks noGrp="1"/>
          </p:cNvSpPr>
          <p:nvPr>
            <p:ph idx="1"/>
          </p:nvPr>
        </p:nvSpPr>
        <p:spPr>
          <a:xfrm>
            <a:off x="163722" y="1236930"/>
            <a:ext cx="11922826" cy="5548952"/>
          </a:xfrm>
          <a:ln w="19050">
            <a:solidFill>
              <a:srgbClr val="FF0000"/>
            </a:solidFill>
          </a:ln>
        </p:spPr>
        <p:txBody>
          <a:bodyPr>
            <a:noAutofit/>
          </a:bodyPr>
          <a:lstStyle/>
          <a:p>
            <a:r>
              <a:rPr lang="nl-NL" sz="2400" i="1" dirty="0"/>
              <a:t>1. Đẩy mạnh công nghiệp hóa, hiện đại hóa đất nước gắn với phát triển kinh tế tri thức, bảo vệ tài nguyên, môi trường</a:t>
            </a:r>
          </a:p>
          <a:p>
            <a:r>
              <a:rPr lang="nl-NL" sz="2400" i="1" dirty="0"/>
              <a:t>2. Phát triển nền kinh tế thị trường định hướng xã hội chủ nghĩa</a:t>
            </a:r>
            <a:endParaRPr lang="en-US" sz="2400" b="1" dirty="0"/>
          </a:p>
          <a:p>
            <a:r>
              <a:rPr lang="nl-NL" sz="2400" dirty="0"/>
              <a:t>3. Xây dựng nền văn hóa tiên tiến, đậm đà bản sắc dân tộc; xây dựng con người, nâng cao đời sống nhân dân, thực hiện tiến bộ và công bằng xã hội</a:t>
            </a:r>
            <a:endParaRPr lang="en-US" sz="2400" dirty="0"/>
          </a:p>
          <a:p>
            <a:r>
              <a:rPr lang="nl-NL" sz="2400" i="1" dirty="0"/>
              <a:t>4. Đảm bảo vững chắc quốc phòng, an ninh quốc gia, trật tự, an toàn xã hội</a:t>
            </a:r>
            <a:endParaRPr lang="en-US" sz="2400" b="1" dirty="0"/>
          </a:p>
          <a:p>
            <a:r>
              <a:rPr lang="nl-NL" sz="2400" i="1" dirty="0"/>
              <a:t>5. Thực hiện đường lối đối ngoại độc lập, tự chủ, hòa bình, hữu nghị, hợp tác và phát triển; chủ động và tích cực hội nhập quốc tế</a:t>
            </a:r>
            <a:endParaRPr lang="en-US" sz="2400" b="1" dirty="0"/>
          </a:p>
          <a:p>
            <a:r>
              <a:rPr lang="nl-NL" sz="2400" i="1" dirty="0"/>
              <a:t>6. Xây dựng nền dân chủ xã hội chủ nghĩa, thực hiện đại đoàn kết dân tộc, tăng cường và mở rộng mặt trận dân tộc thống nhất</a:t>
            </a:r>
            <a:endParaRPr lang="en-US" sz="2400" b="1" dirty="0"/>
          </a:p>
          <a:p>
            <a:r>
              <a:rPr lang="nl-NL" sz="2400" i="1" dirty="0"/>
              <a:t>7. Xây dựng Nhà nước pháp quyền xã hội chủ nghĩa của nhân dân, do nhân dân, vì nhân dân</a:t>
            </a:r>
            <a:endParaRPr lang="en-US" sz="2400" b="1" dirty="0"/>
          </a:p>
          <a:p>
            <a:r>
              <a:rPr lang="nl-NL" sz="2400" i="1" dirty="0"/>
              <a:t>8. Xây dựng Đảng trong sạch, vững mạnh</a:t>
            </a:r>
            <a:endParaRPr lang="en-US" sz="2400" b="1" dirty="0"/>
          </a:p>
          <a:p>
            <a:endParaRPr lang="nl-NL" sz="2400" i="1" dirty="0"/>
          </a:p>
          <a:p>
            <a:endParaRPr lang="en-US" sz="2400" b="1" dirty="0"/>
          </a:p>
          <a:p>
            <a:endParaRPr lang="en-US" sz="2400"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845110"/>
          </a:xfrm>
          <a:solidFill>
            <a:srgbClr val="002060"/>
          </a:solidFill>
        </p:spPr>
        <p:txBody>
          <a:bodyPr>
            <a:noAutofit/>
          </a:bodyPr>
          <a:lstStyle/>
          <a:p>
            <a:r>
              <a:rPr lang="nl-NL" sz="3200" b="1" i="1" dirty="0">
                <a:solidFill>
                  <a:schemeClr val="bg1"/>
                </a:solidFill>
              </a:rPr>
              <a:t>1. Đẩy mạnh công nghiệp hóa, hiện đại hóa đất nước gắn với phát triển kinh tế tri thức, bảo vệ tài nguyên, môi trường</a:t>
            </a:r>
            <a:endParaRPr lang="en-US" sz="3200" b="1" dirty="0">
              <a:solidFill>
                <a:schemeClr val="bg1"/>
              </a:solidFill>
            </a:endParaRPr>
          </a:p>
        </p:txBody>
      </p:sp>
      <p:sp>
        <p:nvSpPr>
          <p:cNvPr id="3" name="Content Placeholder 2"/>
          <p:cNvSpPr>
            <a:spLocks noGrp="1"/>
          </p:cNvSpPr>
          <p:nvPr>
            <p:ph idx="1"/>
          </p:nvPr>
        </p:nvSpPr>
        <p:spPr>
          <a:xfrm>
            <a:off x="308759" y="2066800"/>
            <a:ext cx="4880758" cy="3248149"/>
          </a:xfrm>
          <a:ln w="28575">
            <a:solidFill>
              <a:srgbClr val="FF0000"/>
            </a:solidFill>
          </a:ln>
        </p:spPr>
        <p:txBody>
          <a:bodyPr>
            <a:noAutofit/>
          </a:bodyPr>
          <a:lstStyle/>
          <a:p>
            <a:pPr marL="0" indent="0" algn="just">
              <a:buNone/>
            </a:pPr>
            <a:r>
              <a:rPr lang="en-US" sz="3200" dirty="0">
                <a:cs typeface="Times New Roman" panose="02020603050405020304" pitchFamily="18" charset="0"/>
              </a:rPr>
              <a:t>- </a:t>
            </a:r>
            <a:r>
              <a:rPr lang="nl-NL" sz="3200" dirty="0">
                <a:solidFill>
                  <a:srgbClr val="000000"/>
                </a:solidFill>
                <a:highlight>
                  <a:srgbClr val="FFFFFF"/>
                </a:highlight>
                <a:ea typeface="Calibri"/>
              </a:rPr>
              <a:t>Phải kết hợp ngay từ đầu với hiện đại hoá, gắn với phát triển kinh tế tri thức, bảo vệ tài nguyên, môi trường.</a:t>
            </a:r>
            <a:r>
              <a:rPr lang="nl-NL" dirty="0">
                <a:highlight>
                  <a:srgbClr val="FFFFFF"/>
                </a:highlight>
              </a:rPr>
              <a:t> Phát triển kinh tế là nhiệm vụ trung tâm</a:t>
            </a:r>
            <a:r>
              <a:rPr lang="en-US" sz="3200" dirty="0">
                <a:cs typeface="Times New Roman" panose="02020603050405020304" pitchFamily="18" charset="0"/>
              </a:rPr>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7043" y="1188706"/>
            <a:ext cx="5448465" cy="473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2504"/>
            <a:ext cx="12192000" cy="6777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609775" y="1557030"/>
            <a:ext cx="10659909" cy="2694337"/>
          </a:xfrm>
          <a:solidFill>
            <a:srgbClr val="7030A0"/>
          </a:solidFill>
        </p:spPr>
        <p:txBody>
          <a:bodyPr>
            <a:noAutofit/>
          </a:bodyPr>
          <a:lstStyle/>
          <a:p>
            <a:pPr marL="0" indent="0" algn="just">
              <a:buNone/>
            </a:pPr>
            <a:r>
              <a:rPr lang="en-US" sz="3200" dirty="0">
                <a:solidFill>
                  <a:schemeClr val="bg1"/>
                </a:solidFill>
                <a:cs typeface="Times New Roman" panose="02020603050405020304" pitchFamily="18" charset="0"/>
              </a:rPr>
              <a:t>- </a:t>
            </a:r>
            <a:r>
              <a:rPr lang="nl-NL" sz="3200" dirty="0">
                <a:solidFill>
                  <a:schemeClr val="bg1"/>
                </a:solidFill>
              </a:rPr>
              <a:t>Coi trọng phát triển các ngành công nghiệp nặng, công nghiệp chế tạo có tính nền tảng và các ngành công nghiệp có lợi thế; phát triển nông, lâm, ngư nghiệp ngày càng đạt trình độ công nghệ cao, chất lượng cao gắn với công nghiệp chế biến và xây dựng nông thôn mới. Bảo đảm phát triển hài hoà giữa các vùng, miền; </a:t>
            </a:r>
            <a:endParaRPr lang="en-US" sz="3200" dirty="0">
              <a:solidFill>
                <a:schemeClr val="bg1"/>
              </a:solidFill>
            </a:endParaRPr>
          </a:p>
        </p:txBody>
      </p:sp>
      <p:sp>
        <p:nvSpPr>
          <p:cNvPr id="6" name="Title 1"/>
          <p:cNvSpPr>
            <a:spLocks noGrp="1"/>
          </p:cNvSpPr>
          <p:nvPr>
            <p:ph type="title"/>
          </p:nvPr>
        </p:nvSpPr>
        <p:spPr>
          <a:xfrm>
            <a:off x="48186" y="261257"/>
            <a:ext cx="12095630" cy="845110"/>
          </a:xfrm>
          <a:solidFill>
            <a:srgbClr val="002060"/>
          </a:solidFill>
        </p:spPr>
        <p:txBody>
          <a:bodyPr>
            <a:noAutofit/>
          </a:bodyPr>
          <a:lstStyle/>
          <a:p>
            <a:r>
              <a:rPr lang="nl-NL" sz="3200" b="1" i="1" dirty="0">
                <a:solidFill>
                  <a:schemeClr val="bg1"/>
                </a:solidFill>
              </a:rPr>
              <a:t>1. Đẩy mạnh công nghiệp hóa, hiện đại hóa đất nước gắn với phát triển kinh tế tri thức, bảo vệ tài nguyên, môi trường</a:t>
            </a:r>
            <a:endParaRPr lang="en-US" sz="3200" b="1" dirty="0">
              <a:solidFill>
                <a:schemeClr val="bg1"/>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934" y="4393251"/>
            <a:ext cx="2723655" cy="2464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0615" y="4393250"/>
            <a:ext cx="3583327" cy="2464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53942" y="4571016"/>
            <a:ext cx="2238499" cy="149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a:solidFill>
                  <a:srgbClr val="FFFF00"/>
                </a:solidFill>
              </a:rPr>
              <a:t>2. Phát triển nền kinh tế thị trường định hướng XHCN</a:t>
            </a:r>
            <a:endParaRPr lang="en-US" sz="3600" b="1" dirty="0">
              <a:solidFill>
                <a:srgbClr val="FFFF00"/>
              </a:solidFill>
            </a:endParaRPr>
          </a:p>
        </p:txBody>
      </p:sp>
      <p:sp>
        <p:nvSpPr>
          <p:cNvPr id="3" name="Content Placeholder 2"/>
          <p:cNvSpPr>
            <a:spLocks noGrp="1"/>
          </p:cNvSpPr>
          <p:nvPr>
            <p:ph idx="1"/>
          </p:nvPr>
        </p:nvSpPr>
        <p:spPr>
          <a:xfrm>
            <a:off x="1174295" y="1825770"/>
            <a:ext cx="5464630" cy="2802762"/>
          </a:xfrm>
          <a:ln w="19050">
            <a:solidFill>
              <a:srgbClr val="FF0000"/>
            </a:solidFill>
          </a:ln>
        </p:spPr>
        <p:txBody>
          <a:bodyPr>
            <a:noAutofit/>
          </a:bodyPr>
          <a:lstStyle/>
          <a:p>
            <a:pPr marL="0" indent="0" algn="just">
              <a:buNone/>
            </a:pPr>
            <a:r>
              <a:rPr lang="nl-NL" sz="3200" dirty="0">
                <a:solidFill>
                  <a:schemeClr val="accent6">
                    <a:lumMod val="75000"/>
                  </a:schemeClr>
                </a:solidFill>
                <a:highlight>
                  <a:srgbClr val="FFFFFF"/>
                </a:highlight>
                <a:latin typeface="Arial" pitchFamily="34" charset="0"/>
                <a:ea typeface="Calibri"/>
                <a:cs typeface="Arial" pitchFamily="34" charset="0"/>
              </a:rPr>
              <a:t>- Kinh tế thị trường định hướng xã hội chủ nghĩa được xác định là mô hình kinh tế tổng quát trong suốt thời kỳ quá độ lên chủ nghĩa xã hội. </a:t>
            </a:r>
            <a:endParaRPr lang="en-US" sz="3200" dirty="0">
              <a:solidFill>
                <a:schemeClr val="accent6">
                  <a:lumMod val="75000"/>
                </a:schemeClr>
              </a:solidFill>
              <a:latin typeface="Arial" pitchFamily="34" charset="0"/>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6707" y="1584088"/>
            <a:ext cx="4303506" cy="328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a:solidFill>
                  <a:srgbClr val="FFFF00"/>
                </a:solidFill>
              </a:rPr>
              <a:t>2. Phát triển nền kinh tế thị trường định hướng 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192217593"/>
              </p:ext>
            </p:extLst>
          </p:nvPr>
        </p:nvGraphicFramePr>
        <p:xfrm>
          <a:off x="831274" y="1128157"/>
          <a:ext cx="2969202" cy="57298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 2">
            <a:extLst>
              <a:ext uri="{FF2B5EF4-FFF2-40B4-BE49-F238E27FC236}">
                <a16:creationId xmlns:a16="http://schemas.microsoft.com/office/drawing/2014/main" id="{CB4B46F2-D353-47E3-A243-FC969C6CBAFE}"/>
              </a:ext>
            </a:extLst>
          </p:cNvPr>
          <p:cNvGraphicFramePr/>
          <p:nvPr>
            <p:extLst>
              <p:ext uri="{D42A27DB-BD31-4B8C-83A1-F6EECF244321}">
                <p14:modId xmlns:p14="http://schemas.microsoft.com/office/powerpoint/2010/main" val="670341223"/>
              </p:ext>
            </p:extLst>
          </p:nvPr>
        </p:nvGraphicFramePr>
        <p:xfrm>
          <a:off x="3921125" y="1128157"/>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Speech Bubble: Oval 8">
            <a:extLst>
              <a:ext uri="{FF2B5EF4-FFF2-40B4-BE49-F238E27FC236}">
                <a16:creationId xmlns:a16="http://schemas.microsoft.com/office/drawing/2014/main" id="{3FC8EBA2-0475-474A-AA82-2CDCE67F0EC5}"/>
              </a:ext>
            </a:extLst>
          </p:cNvPr>
          <p:cNvSpPr/>
          <p:nvPr/>
        </p:nvSpPr>
        <p:spPr>
          <a:xfrm>
            <a:off x="8716616" y="874709"/>
            <a:ext cx="1729409" cy="506895"/>
          </a:xfrm>
          <a:prstGeom prst="wedgeEllipseCallout">
            <a:avLst>
              <a:gd name="adj1" fmla="val -48419"/>
              <a:gd name="adj2" fmla="val 109559"/>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Chủ</a:t>
            </a:r>
            <a:r>
              <a:rPr lang="en-US" dirty="0"/>
              <a:t> </a:t>
            </a:r>
            <a:r>
              <a:rPr lang="en-US" dirty="0" err="1"/>
              <a:t>đạo</a:t>
            </a:r>
            <a:endParaRPr lang="en-US" dirty="0"/>
          </a:p>
        </p:txBody>
      </p:sp>
      <p:sp>
        <p:nvSpPr>
          <p:cNvPr id="10" name="Speech Bubble: Oval 9">
            <a:extLst>
              <a:ext uri="{FF2B5EF4-FFF2-40B4-BE49-F238E27FC236}">
                <a16:creationId xmlns:a16="http://schemas.microsoft.com/office/drawing/2014/main" id="{68CFA5E1-C572-4B59-9CB5-C82F5930C997}"/>
              </a:ext>
            </a:extLst>
          </p:cNvPr>
          <p:cNvSpPr/>
          <p:nvPr/>
        </p:nvSpPr>
        <p:spPr>
          <a:xfrm>
            <a:off x="10677937" y="2922105"/>
            <a:ext cx="1729409" cy="506895"/>
          </a:xfrm>
          <a:prstGeom prst="wedgeEllipseCallout">
            <a:avLst>
              <a:gd name="adj1" fmla="val -48419"/>
              <a:gd name="adj2" fmla="val 109559"/>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Nền</a:t>
            </a:r>
            <a:r>
              <a:rPr lang="en-US" dirty="0"/>
              <a:t> </a:t>
            </a:r>
            <a:r>
              <a:rPr lang="en-US" dirty="0" err="1"/>
              <a:t>tảng</a:t>
            </a:r>
            <a:endParaRPr lang="en-US" dirty="0"/>
          </a:p>
        </p:txBody>
      </p:sp>
      <p:sp>
        <p:nvSpPr>
          <p:cNvPr id="11" name="Speech Bubble: Oval 10">
            <a:extLst>
              <a:ext uri="{FF2B5EF4-FFF2-40B4-BE49-F238E27FC236}">
                <a16:creationId xmlns:a16="http://schemas.microsoft.com/office/drawing/2014/main" id="{3C16683F-B6C9-47BE-A674-A416A6BE7646}"/>
              </a:ext>
            </a:extLst>
          </p:cNvPr>
          <p:cNvSpPr/>
          <p:nvPr/>
        </p:nvSpPr>
        <p:spPr>
          <a:xfrm flipH="1">
            <a:off x="5266216" y="4931401"/>
            <a:ext cx="1972780" cy="506895"/>
          </a:xfrm>
          <a:prstGeom prst="wedgeEllipseCallout">
            <a:avLst>
              <a:gd name="adj1" fmla="val -48419"/>
              <a:gd name="adj2" fmla="val 109559"/>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Động</a:t>
            </a:r>
            <a:r>
              <a:rPr lang="en-US" dirty="0"/>
              <a:t> </a:t>
            </a:r>
            <a:r>
              <a:rPr lang="en-US" dirty="0" err="1"/>
              <a:t>lực</a:t>
            </a:r>
            <a:endParaRPr lang="en-US" dirty="0"/>
          </a:p>
        </p:txBody>
      </p:sp>
      <p:sp>
        <p:nvSpPr>
          <p:cNvPr id="12" name="Speech Bubble: Oval 11">
            <a:extLst>
              <a:ext uri="{FF2B5EF4-FFF2-40B4-BE49-F238E27FC236}">
                <a16:creationId xmlns:a16="http://schemas.microsoft.com/office/drawing/2014/main" id="{60F7EE76-190C-41F4-A7FF-0DE38F3397FB}"/>
              </a:ext>
            </a:extLst>
          </p:cNvPr>
          <p:cNvSpPr/>
          <p:nvPr/>
        </p:nvSpPr>
        <p:spPr>
          <a:xfrm flipH="1">
            <a:off x="3800476" y="2017645"/>
            <a:ext cx="1729409" cy="798507"/>
          </a:xfrm>
          <a:prstGeom prst="wedgeEllipseCallout">
            <a:avLst>
              <a:gd name="adj1" fmla="val -48419"/>
              <a:gd name="adj2" fmla="val 109559"/>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Khuyến</a:t>
            </a:r>
            <a:r>
              <a:rPr lang="en-US" dirty="0"/>
              <a:t> </a:t>
            </a:r>
            <a:r>
              <a:rPr lang="en-US" dirty="0" err="1"/>
              <a:t>khích</a:t>
            </a:r>
            <a:endParaRPr lang="en-US" dirty="0"/>
          </a:p>
        </p:txBody>
      </p:sp>
    </p:spTree>
    <p:extLst>
      <p:ext uri="{BB962C8B-B14F-4D97-AF65-F5344CB8AC3E}">
        <p14:creationId xmlns:p14="http://schemas.microsoft.com/office/powerpoint/2010/main" val="171328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3C887994-17B0-4256-92D2-F033A40B643F}"/>
                                            </p:graphicEl>
                                          </p:spTgt>
                                        </p:tgtEl>
                                        <p:attrNameLst>
                                          <p:attrName>style.visibility</p:attrName>
                                        </p:attrNameLst>
                                      </p:cBhvr>
                                      <p:to>
                                        <p:strVal val="visible"/>
                                      </p:to>
                                    </p:set>
                                    <p:animEffect transition="in" filter="fade">
                                      <p:cBhvr>
                                        <p:cTn id="13" dur="500"/>
                                        <p:tgtEl>
                                          <p:spTgt spid="6">
                                            <p:graphicEl>
                                              <a:dgm id="{3C887994-17B0-4256-92D2-F033A40B643F}"/>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219AB25C-8C2B-44D5-8EDB-13653A2696C1}"/>
                                            </p:graphicEl>
                                          </p:spTgt>
                                        </p:tgtEl>
                                        <p:attrNameLst>
                                          <p:attrName>style.visibility</p:attrName>
                                        </p:attrNameLst>
                                      </p:cBhvr>
                                      <p:to>
                                        <p:strVal val="visible"/>
                                      </p:to>
                                    </p:set>
                                    <p:animEffect transition="in" filter="fade">
                                      <p:cBhvr>
                                        <p:cTn id="18" dur="500"/>
                                        <p:tgtEl>
                                          <p:spTgt spid="6">
                                            <p:graphicEl>
                                              <a:dgm id="{219AB25C-8C2B-44D5-8EDB-13653A2696C1}"/>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graphicEl>
                                              <a:dgm id="{6ADFA720-8167-4A0B-B0B2-608FD8FF8AE0}"/>
                                            </p:graphicEl>
                                          </p:spTgt>
                                        </p:tgtEl>
                                        <p:attrNameLst>
                                          <p:attrName>style.visibility</p:attrName>
                                        </p:attrNameLst>
                                      </p:cBhvr>
                                      <p:to>
                                        <p:strVal val="visible"/>
                                      </p:to>
                                    </p:set>
                                    <p:animEffect transition="in" filter="fade">
                                      <p:cBhvr>
                                        <p:cTn id="23" dur="500"/>
                                        <p:tgtEl>
                                          <p:spTgt spid="3">
                                            <p:graphicEl>
                                              <a:dgm id="{6ADFA720-8167-4A0B-B0B2-608FD8FF8AE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7E219EF1-BFF7-4D51-9E74-5F65BE26792D}"/>
                                            </p:graphicEl>
                                          </p:spTgt>
                                        </p:tgtEl>
                                        <p:attrNameLst>
                                          <p:attrName>style.visibility</p:attrName>
                                        </p:attrNameLst>
                                      </p:cBhvr>
                                      <p:to>
                                        <p:strVal val="visible"/>
                                      </p:to>
                                    </p:set>
                                    <p:animEffect transition="in" filter="fade">
                                      <p:cBhvr>
                                        <p:cTn id="28" dur="500"/>
                                        <p:tgtEl>
                                          <p:spTgt spid="3">
                                            <p:graphicEl>
                                              <a:dgm id="{7E219EF1-BFF7-4D51-9E74-5F65BE26792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78C7B3BB-F649-4465-8CD7-ADE6E18E9381}"/>
                                            </p:graphicEl>
                                          </p:spTgt>
                                        </p:tgtEl>
                                        <p:attrNameLst>
                                          <p:attrName>style.visibility</p:attrName>
                                        </p:attrNameLst>
                                      </p:cBhvr>
                                      <p:to>
                                        <p:strVal val="visible"/>
                                      </p:to>
                                    </p:set>
                                    <p:animEffect transition="in" filter="fade">
                                      <p:cBhvr>
                                        <p:cTn id="31" dur="500"/>
                                        <p:tgtEl>
                                          <p:spTgt spid="3">
                                            <p:graphicEl>
                                              <a:dgm id="{78C7B3BB-F649-4465-8CD7-ADE6E18E9381}"/>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E08AEFB4-1654-4C62-8330-88D8B40A6840}"/>
                                            </p:graphicEl>
                                          </p:spTgt>
                                        </p:tgtEl>
                                        <p:attrNameLst>
                                          <p:attrName>style.visibility</p:attrName>
                                        </p:attrNameLst>
                                      </p:cBhvr>
                                      <p:to>
                                        <p:strVal val="visible"/>
                                      </p:to>
                                    </p:set>
                                    <p:animEffect transition="in" filter="fade">
                                      <p:cBhvr>
                                        <p:cTn id="36" dur="500"/>
                                        <p:tgtEl>
                                          <p:spTgt spid="3">
                                            <p:graphicEl>
                                              <a:dgm id="{E08AEFB4-1654-4C62-8330-88D8B40A6840}"/>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578F319D-BAE3-481B-B9DD-7E26E5A6681C}"/>
                                            </p:graphicEl>
                                          </p:spTgt>
                                        </p:tgtEl>
                                        <p:attrNameLst>
                                          <p:attrName>style.visibility</p:attrName>
                                        </p:attrNameLst>
                                      </p:cBhvr>
                                      <p:to>
                                        <p:strVal val="visible"/>
                                      </p:to>
                                    </p:set>
                                    <p:animEffect transition="in" filter="fade">
                                      <p:cBhvr>
                                        <p:cTn id="39" dur="500"/>
                                        <p:tgtEl>
                                          <p:spTgt spid="3">
                                            <p:graphicEl>
                                              <a:dgm id="{578F319D-BAE3-481B-B9DD-7E26E5A6681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graphicEl>
                                              <a:dgm id="{61F519BE-0CBF-4055-985B-E5AB46058E0F}"/>
                                            </p:graphicEl>
                                          </p:spTgt>
                                        </p:tgtEl>
                                        <p:attrNameLst>
                                          <p:attrName>style.visibility</p:attrName>
                                        </p:attrNameLst>
                                      </p:cBhvr>
                                      <p:to>
                                        <p:strVal val="visible"/>
                                      </p:to>
                                    </p:set>
                                    <p:animEffect transition="in" filter="fade">
                                      <p:cBhvr>
                                        <p:cTn id="44" dur="500"/>
                                        <p:tgtEl>
                                          <p:spTgt spid="3">
                                            <p:graphicEl>
                                              <a:dgm id="{61F519BE-0CBF-4055-985B-E5AB46058E0F}"/>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graphicEl>
                                              <a:dgm id="{1F44087A-5CB7-415C-AD68-89FFB6AC32B7}"/>
                                            </p:graphicEl>
                                          </p:spTgt>
                                        </p:tgtEl>
                                        <p:attrNameLst>
                                          <p:attrName>style.visibility</p:attrName>
                                        </p:attrNameLst>
                                      </p:cBhvr>
                                      <p:to>
                                        <p:strVal val="visible"/>
                                      </p:to>
                                    </p:set>
                                    <p:animEffect transition="in" filter="fade">
                                      <p:cBhvr>
                                        <p:cTn id="47" dur="500"/>
                                        <p:tgtEl>
                                          <p:spTgt spid="3">
                                            <p:graphicEl>
                                              <a:dgm id="{1F44087A-5CB7-415C-AD68-89FFB6AC32B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graphicEl>
                                              <a:dgm id="{DA9DECFE-8FB1-4FB2-9980-04F273D20DA1}"/>
                                            </p:graphicEl>
                                          </p:spTgt>
                                        </p:tgtEl>
                                        <p:attrNameLst>
                                          <p:attrName>style.visibility</p:attrName>
                                        </p:attrNameLst>
                                      </p:cBhvr>
                                      <p:to>
                                        <p:strVal val="visible"/>
                                      </p:to>
                                    </p:set>
                                    <p:animEffect transition="in" filter="fade">
                                      <p:cBhvr>
                                        <p:cTn id="52" dur="500"/>
                                        <p:tgtEl>
                                          <p:spTgt spid="3">
                                            <p:graphicEl>
                                              <a:dgm id="{DA9DECFE-8FB1-4FB2-9980-04F273D20DA1}"/>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
                                            <p:graphicEl>
                                              <a:dgm id="{5253E049-45CA-42D2-9BC1-A49A0798AE15}"/>
                                            </p:graphicEl>
                                          </p:spTgt>
                                        </p:tgtEl>
                                        <p:attrNameLst>
                                          <p:attrName>style.visibility</p:attrName>
                                        </p:attrNameLst>
                                      </p:cBhvr>
                                      <p:to>
                                        <p:strVal val="visible"/>
                                      </p:to>
                                    </p:set>
                                    <p:animEffect transition="in" filter="fade">
                                      <p:cBhvr>
                                        <p:cTn id="55" dur="500"/>
                                        <p:tgtEl>
                                          <p:spTgt spid="3">
                                            <p:graphicEl>
                                              <a:dgm id="{5253E049-45CA-42D2-9BC1-A49A0798AE15}"/>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500"/>
                                        <p:tgtEl>
                                          <p:spTgt spid="1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Graphic spid="3" grpId="0">
        <p:bldSub>
          <a:bldDgm bld="lvlOne"/>
        </p:bldSub>
      </p:bldGraphic>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a:solidFill>
                  <a:srgbClr val="FFFF00"/>
                </a:solidFill>
              </a:rPr>
              <a:t>2. Phát triển nền kinh tế thị trường định hướng 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327189285"/>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22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13" dur="500"/>
                                        <p:tgtEl>
                                          <p:spTgt spid="6">
                                            <p:graphicEl>
                                              <a:dgm id="{036C35D5-341C-401C-8132-EA6F140B19DD}"/>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18" dur="500"/>
                                        <p:tgtEl>
                                          <p:spTgt spid="6">
                                            <p:graphicEl>
                                              <a:dgm id="{A60E6790-208C-4C4A-8231-E4D9F6AE3934}"/>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23" dur="500"/>
                                        <p:tgtEl>
                                          <p:spTgt spid="6">
                                            <p:graphicEl>
                                              <a:dgm id="{51B31E76-035B-4919-86BD-AC4522F261E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2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3745"/>
          </a:xfrm>
          <a:solidFill>
            <a:schemeClr val="tx1">
              <a:lumMod val="85000"/>
              <a:lumOff val="15000"/>
            </a:schemeClr>
          </a:solidFill>
        </p:spPr>
        <p:txBody>
          <a:bodyPr>
            <a:noAutofit/>
          </a:bodyPr>
          <a:lstStyle/>
          <a:p>
            <a:r>
              <a:rPr lang="nl-NL" sz="3600" b="1" i="1" dirty="0">
                <a:solidFill>
                  <a:srgbClr val="FFFF00"/>
                </a:solidFill>
              </a:rPr>
              <a:t>2. Phát triển nền kinh tế thị trường định hướng XHCN</a:t>
            </a:r>
            <a:endParaRPr lang="en-US" sz="3600" b="1" dirty="0">
              <a:solidFill>
                <a:srgbClr val="FFFF00"/>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80097117"/>
              </p:ext>
            </p:extLst>
          </p:nvPr>
        </p:nvGraphicFramePr>
        <p:xfrm>
          <a:off x="831273" y="1128156"/>
          <a:ext cx="10522527" cy="50488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5931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graphicEl>
                                              <a:dgm id="{036C35D5-341C-401C-8132-EA6F140B19DD}"/>
                                            </p:graphicEl>
                                          </p:spTgt>
                                        </p:tgtEl>
                                        <p:attrNameLst>
                                          <p:attrName>style.visibility</p:attrName>
                                        </p:attrNameLst>
                                      </p:cBhvr>
                                      <p:to>
                                        <p:strVal val="visible"/>
                                      </p:to>
                                    </p:set>
                                    <p:animEffect transition="in" filter="fade">
                                      <p:cBhvr>
                                        <p:cTn id="13" dur="500"/>
                                        <p:tgtEl>
                                          <p:spTgt spid="6">
                                            <p:graphicEl>
                                              <a:dgm id="{036C35D5-341C-401C-8132-EA6F140B19DD}"/>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A60E6790-208C-4C4A-8231-E4D9F6AE3934}"/>
                                            </p:graphicEl>
                                          </p:spTgt>
                                        </p:tgtEl>
                                        <p:attrNameLst>
                                          <p:attrName>style.visibility</p:attrName>
                                        </p:attrNameLst>
                                      </p:cBhvr>
                                      <p:to>
                                        <p:strVal val="visible"/>
                                      </p:to>
                                    </p:set>
                                    <p:animEffect transition="in" filter="fade">
                                      <p:cBhvr>
                                        <p:cTn id="18" dur="500"/>
                                        <p:tgtEl>
                                          <p:spTgt spid="6">
                                            <p:graphicEl>
                                              <a:dgm id="{A60E6790-208C-4C4A-8231-E4D9F6AE3934}"/>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51B31E76-035B-4919-86BD-AC4522F261EF}"/>
                                            </p:graphicEl>
                                          </p:spTgt>
                                        </p:tgtEl>
                                        <p:attrNameLst>
                                          <p:attrName>style.visibility</p:attrName>
                                        </p:attrNameLst>
                                      </p:cBhvr>
                                      <p:to>
                                        <p:strVal val="visible"/>
                                      </p:to>
                                    </p:set>
                                    <p:animEffect transition="in" filter="fade">
                                      <p:cBhvr>
                                        <p:cTn id="23" dur="500"/>
                                        <p:tgtEl>
                                          <p:spTgt spid="6">
                                            <p:graphicEl>
                                              <a:dgm id="{51B31E76-035B-4919-86BD-AC4522F261E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0B910D34-CE19-44C5-8E53-10C45B3B0FE0}"/>
                                            </p:graphicEl>
                                          </p:spTgt>
                                        </p:tgtEl>
                                        <p:attrNameLst>
                                          <p:attrName>style.visibility</p:attrName>
                                        </p:attrNameLst>
                                      </p:cBhvr>
                                      <p:to>
                                        <p:strVal val="visible"/>
                                      </p:to>
                                    </p:set>
                                    <p:animEffect transition="in" filter="fade">
                                      <p:cBhvr>
                                        <p:cTn id="28" dur="500"/>
                                        <p:tgtEl>
                                          <p:spTgt spid="6">
                                            <p:graphicEl>
                                              <a:dgm id="{0B910D34-CE19-44C5-8E53-10C45B3B0FE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3. Xây dựng nền văn hóa tiên tiến, đậm đà bản sắc dân tộc; xây dựng con người, nâng cao đời sống nhân dân, thực hiện tiến bộ và công bằng xã hội</a:t>
            </a:r>
            <a:endParaRPr lang="en-US" sz="2800" b="1" dirty="0">
              <a:solidFill>
                <a:srgbClr val="FFFF00"/>
              </a:solidFill>
            </a:endParaRPr>
          </a:p>
        </p:txBody>
      </p:sp>
      <p:sp>
        <p:nvSpPr>
          <p:cNvPr id="3" name="Content Placeholder 2"/>
          <p:cNvSpPr>
            <a:spLocks noGrp="1"/>
          </p:cNvSpPr>
          <p:nvPr>
            <p:ph idx="1"/>
          </p:nvPr>
        </p:nvSpPr>
        <p:spPr>
          <a:xfrm>
            <a:off x="4507005" y="2333017"/>
            <a:ext cx="6305973" cy="4351338"/>
          </a:xfrm>
        </p:spPr>
        <p:txBody>
          <a:bodyPr>
            <a:normAutofit/>
          </a:bodyPr>
          <a:lstStyle/>
          <a:p>
            <a:pPr marL="0" indent="0" algn="just">
              <a:buNone/>
            </a:pPr>
            <a:r>
              <a:rPr lang="nl-NL" dirty="0">
                <a:latin typeface="Arial" pitchFamily="34" charset="0"/>
                <a:cs typeface="Arial" pitchFamily="34" charset="0"/>
              </a:rPr>
              <a:t>	</a:t>
            </a:r>
            <a:endParaRPr lang="en-US" dirty="0">
              <a:latin typeface="Arial" pitchFamily="34" charset="0"/>
              <a:cs typeface="Arial" pitchFamily="34" charset="0"/>
            </a:endParaRPr>
          </a:p>
        </p:txBody>
      </p:sp>
      <p:graphicFrame>
        <p:nvGraphicFramePr>
          <p:cNvPr id="4" name="Diagram 3">
            <a:extLst>
              <a:ext uri="{FF2B5EF4-FFF2-40B4-BE49-F238E27FC236}">
                <a16:creationId xmlns:a16="http://schemas.microsoft.com/office/drawing/2014/main" id="{91C2917B-84D6-4715-804B-B2CBD1D4F39D}"/>
              </a:ext>
            </a:extLst>
          </p:cNvPr>
          <p:cNvGraphicFramePr/>
          <p:nvPr>
            <p:extLst>
              <p:ext uri="{D42A27DB-BD31-4B8C-83A1-F6EECF244321}">
                <p14:modId xmlns:p14="http://schemas.microsoft.com/office/powerpoint/2010/main" val="2982527195"/>
              </p:ext>
            </p:extLst>
          </p:nvPr>
        </p:nvGraphicFramePr>
        <p:xfrm>
          <a:off x="323850" y="1876425"/>
          <a:ext cx="11698940" cy="42619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diamond(in)">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83F698E-DFE5-4B26-A61E-0AE6B84D1759}"/>
              </a:ext>
            </a:extLst>
          </p:cNvPr>
          <p:cNvGraphicFramePr/>
          <p:nvPr>
            <p:extLst>
              <p:ext uri="{D42A27DB-BD31-4B8C-83A1-F6EECF244321}">
                <p14:modId xmlns:p14="http://schemas.microsoft.com/office/powerpoint/2010/main" val="3466368683"/>
              </p:ext>
            </p:extLst>
          </p:nvPr>
        </p:nvGraphicFramePr>
        <p:xfrm>
          <a:off x="390524" y="1543050"/>
          <a:ext cx="12077700" cy="4442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a:extLst>
              <a:ext uri="{FF2B5EF4-FFF2-40B4-BE49-F238E27FC236}">
                <a16:creationId xmlns:a16="http://schemas.microsoft.com/office/drawing/2014/main" id="{778CBAB3-0DEB-406B-B14B-0B7409041A0B}"/>
              </a:ext>
            </a:extLst>
          </p:cNvPr>
          <p:cNvSpPr txBox="1">
            <a:spLocks/>
          </p:cNvSpPr>
          <p:nvPr/>
        </p:nvSpPr>
        <p:spPr>
          <a:xfrm>
            <a:off x="303679" y="174625"/>
            <a:ext cx="11698941" cy="831663"/>
          </a:xfrm>
          <a:prstGeom prst="rect">
            <a:avLst/>
          </a:prstGeom>
          <a:solidFill>
            <a:schemeClr val="tx1">
              <a:lumMod val="85000"/>
              <a:lumOff val="15000"/>
            </a:schemeClr>
          </a:solidFill>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i="1">
                <a:solidFill>
                  <a:srgbClr val="FFFF00"/>
                </a:solidFill>
              </a:rPr>
              <a:t>3. Xây dựng nền văn hóa tiên tiến, đậm đà bản sắc dân tộc; xây dựng con người, nâng cao đời sống nhân dân, thực hiện tiến bộ và công bằng xã hội</a:t>
            </a:r>
            <a:endParaRPr lang="en-US" sz="2800" b="1" dirty="0">
              <a:solidFill>
                <a:srgbClr val="FFFF00"/>
              </a:solidFill>
            </a:endParaRPr>
          </a:p>
        </p:txBody>
      </p:sp>
    </p:spTree>
    <p:extLst>
      <p:ext uri="{BB962C8B-B14F-4D97-AF65-F5344CB8AC3E}">
        <p14:creationId xmlns:p14="http://schemas.microsoft.com/office/powerpoint/2010/main" val="353173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088906" cy="818216"/>
          </a:xfrm>
          <a:solidFill>
            <a:schemeClr val="tx1">
              <a:lumMod val="85000"/>
              <a:lumOff val="15000"/>
            </a:schemeClr>
          </a:solidFill>
        </p:spPr>
        <p:txBody>
          <a:bodyPr>
            <a:normAutofit fontScale="90000"/>
          </a:bodyPr>
          <a:lstStyle/>
          <a:p>
            <a:r>
              <a:rPr lang="nl-NL" sz="3600" b="1" i="1" dirty="0">
                <a:solidFill>
                  <a:srgbClr val="FFFF00"/>
                </a:solidFill>
              </a:rPr>
              <a:t>4. Đảm bảo vững chắc quốc phòng, an ninh quốc gia, trật tự, an toàn xã hội</a:t>
            </a:r>
            <a:endParaRPr lang="en-US" sz="4000" b="1" dirty="0">
              <a:solidFill>
                <a:srgbClr val="FFFF00"/>
              </a:solidFill>
            </a:endParaRPr>
          </a:p>
        </p:txBody>
      </p:sp>
      <p:graphicFrame>
        <p:nvGraphicFramePr>
          <p:cNvPr id="7" name="Diagram 6">
            <a:extLst>
              <a:ext uri="{FF2B5EF4-FFF2-40B4-BE49-F238E27FC236}">
                <a16:creationId xmlns:a16="http://schemas.microsoft.com/office/drawing/2014/main" id="{E49008BB-EDE8-4B88-8DE7-6BDE79CEDB43}"/>
              </a:ext>
            </a:extLst>
          </p:cNvPr>
          <p:cNvGraphicFramePr/>
          <p:nvPr>
            <p:extLst>
              <p:ext uri="{D42A27DB-BD31-4B8C-83A1-F6EECF244321}">
                <p14:modId xmlns:p14="http://schemas.microsoft.com/office/powerpoint/2010/main" val="870959988"/>
              </p:ext>
            </p:extLst>
          </p:nvPr>
        </p:nvGraphicFramePr>
        <p:xfrm>
          <a:off x="103094" y="719666"/>
          <a:ext cx="117460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926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sp>
        <p:nvSpPr>
          <p:cNvPr id="2" name="Title 1"/>
          <p:cNvSpPr>
            <a:spLocks noGrp="1"/>
          </p:cNvSpPr>
          <p:nvPr>
            <p:ph type="title"/>
          </p:nvPr>
        </p:nvSpPr>
        <p:spPr>
          <a:xfrm>
            <a:off x="0" y="0"/>
            <a:ext cx="12192000" cy="804769"/>
          </a:xfrm>
          <a:solidFill>
            <a:schemeClr val="tx1">
              <a:lumMod val="95000"/>
              <a:lumOff val="5000"/>
            </a:schemeClr>
          </a:solidFill>
        </p:spPr>
        <p:txBody>
          <a:bodyPr>
            <a:noAutofit/>
          </a:bodyPr>
          <a:lstStyle/>
          <a:p>
            <a:br>
              <a:rPr lang="nl-NL" sz="3200" b="1" i="1" dirty="0">
                <a:solidFill>
                  <a:srgbClr val="FFFF00"/>
                </a:solidFill>
              </a:rPr>
            </a:br>
            <a:r>
              <a:rPr lang="nl-NL" sz="3200" b="1" i="1" dirty="0">
                <a:solidFill>
                  <a:srgbClr val="FFFF00"/>
                </a:solidFill>
              </a:rPr>
              <a:t>5. Thực hiện đường lối đối ngoại độc lập, tự chủ, hòa bình, hữu nghị, hợp tác và phát triển; chủ động và tích cực hội nhập quốc tế</a:t>
            </a:r>
            <a:br>
              <a:rPr lang="en-US" sz="3200" b="1" dirty="0">
                <a:solidFill>
                  <a:srgbClr val="FFFF00"/>
                </a:solidFill>
              </a:rPr>
            </a:br>
            <a:endParaRPr lang="en-US" sz="3200" b="1" dirty="0">
              <a:solidFill>
                <a:srgbClr val="FFFF00"/>
              </a:solidFill>
            </a:endParaRPr>
          </a:p>
        </p:txBody>
      </p:sp>
      <p:graphicFrame>
        <p:nvGraphicFramePr>
          <p:cNvPr id="7" name="Diagram 6">
            <a:extLst>
              <a:ext uri="{FF2B5EF4-FFF2-40B4-BE49-F238E27FC236}">
                <a16:creationId xmlns:a16="http://schemas.microsoft.com/office/drawing/2014/main" id="{100480BD-D09B-43DD-A8C2-437A49DF5ACF}"/>
              </a:ext>
            </a:extLst>
          </p:cNvPr>
          <p:cNvGraphicFramePr/>
          <p:nvPr>
            <p:extLst>
              <p:ext uri="{D42A27DB-BD31-4B8C-83A1-F6EECF244321}">
                <p14:modId xmlns:p14="http://schemas.microsoft.com/office/powerpoint/2010/main" val="1770308867"/>
              </p:ext>
            </p:extLst>
          </p:nvPr>
        </p:nvGraphicFramePr>
        <p:xfrm>
          <a:off x="-1" y="1619250"/>
          <a:ext cx="12011026" cy="4519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graphicFrame>
        <p:nvGraphicFramePr>
          <p:cNvPr id="7" name="Diagram 6">
            <a:extLst>
              <a:ext uri="{FF2B5EF4-FFF2-40B4-BE49-F238E27FC236}">
                <a16:creationId xmlns:a16="http://schemas.microsoft.com/office/drawing/2014/main" id="{100480BD-D09B-43DD-A8C2-437A49DF5ACF}"/>
              </a:ext>
            </a:extLst>
          </p:cNvPr>
          <p:cNvGraphicFramePr/>
          <p:nvPr>
            <p:extLst>
              <p:ext uri="{D42A27DB-BD31-4B8C-83A1-F6EECF244321}">
                <p14:modId xmlns:p14="http://schemas.microsoft.com/office/powerpoint/2010/main" val="3293582906"/>
              </p:ext>
            </p:extLst>
          </p:nvPr>
        </p:nvGraphicFramePr>
        <p:xfrm>
          <a:off x="-1" y="1619250"/>
          <a:ext cx="12011026" cy="4519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1">
            <a:extLst>
              <a:ext uri="{FF2B5EF4-FFF2-40B4-BE49-F238E27FC236}">
                <a16:creationId xmlns:a16="http://schemas.microsoft.com/office/drawing/2014/main" id="{B5AC39FA-A012-4A70-B3E4-FEED147C6DE0}"/>
              </a:ext>
            </a:extLst>
          </p:cNvPr>
          <p:cNvSpPr>
            <a:spLocks noGrp="1"/>
          </p:cNvSpPr>
          <p:nvPr>
            <p:ph type="title"/>
          </p:nvPr>
        </p:nvSpPr>
        <p:spPr>
          <a:xfrm>
            <a:off x="1" y="54256"/>
            <a:ext cx="12191999" cy="912346"/>
          </a:xfrm>
          <a:solidFill>
            <a:schemeClr val="tx1">
              <a:lumMod val="95000"/>
              <a:lumOff val="5000"/>
            </a:schemeClr>
          </a:solidFill>
        </p:spPr>
        <p:txBody>
          <a:bodyPr>
            <a:noAutofit/>
          </a:bodyPr>
          <a:lstStyle/>
          <a:p>
            <a:r>
              <a:rPr lang="nl-NL" sz="3200" b="1" i="1" dirty="0">
                <a:solidFill>
                  <a:srgbClr val="FFFF00"/>
                </a:solidFill>
              </a:rPr>
              <a:t>6. Xây dựng nền dân chủ xã hội chủ nghĩa, thực hiện đại đoàn kết dân tộc, tăng cường và mở rộng mặt trận dân tộc thống nhất</a:t>
            </a:r>
            <a:endParaRPr lang="en-US" sz="3200" b="1" dirty="0">
              <a:solidFill>
                <a:srgbClr val="FFFF00"/>
              </a:solidFill>
            </a:endParaRPr>
          </a:p>
        </p:txBody>
      </p:sp>
    </p:spTree>
    <p:extLst>
      <p:ext uri="{BB962C8B-B14F-4D97-AF65-F5344CB8AC3E}">
        <p14:creationId xmlns:p14="http://schemas.microsoft.com/office/powerpoint/2010/main" val="260212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B973B353-79C5-4623-B1FF-6308EC371F37}"/>
                                            </p:graphicEl>
                                          </p:spTgt>
                                        </p:tgtEl>
                                        <p:attrNameLst>
                                          <p:attrName>style.visibility</p:attrName>
                                        </p:attrNameLst>
                                      </p:cBhvr>
                                      <p:to>
                                        <p:strVal val="visible"/>
                                      </p:to>
                                    </p:set>
                                    <p:animEffect transition="in" filter="fade">
                                      <p:cBhvr>
                                        <p:cTn id="12" dur="500"/>
                                        <p:tgtEl>
                                          <p:spTgt spid="7">
                                            <p:graphicEl>
                                              <a:dgm id="{B973B353-79C5-4623-B1FF-6308EC371F3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618B4A0-12E1-4FDE-9F1E-250D892E7CF4}"/>
                                            </p:graphicEl>
                                          </p:spTgt>
                                        </p:tgtEl>
                                        <p:attrNameLst>
                                          <p:attrName>style.visibility</p:attrName>
                                        </p:attrNameLst>
                                      </p:cBhvr>
                                      <p:to>
                                        <p:strVal val="visible"/>
                                      </p:to>
                                    </p:set>
                                    <p:animEffect transition="in" filter="fade">
                                      <p:cBhvr>
                                        <p:cTn id="15" dur="500"/>
                                        <p:tgtEl>
                                          <p:spTgt spid="7">
                                            <p:graphicEl>
                                              <a:dgm id="{2618B4A0-12E1-4FDE-9F1E-250D892E7CF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5564A3D2-8C23-4B43-9DB5-AEE8A5895FB3}"/>
                                            </p:graphicEl>
                                          </p:spTgt>
                                        </p:tgtEl>
                                        <p:attrNameLst>
                                          <p:attrName>style.visibility</p:attrName>
                                        </p:attrNameLst>
                                      </p:cBhvr>
                                      <p:to>
                                        <p:strVal val="visible"/>
                                      </p:to>
                                    </p:set>
                                    <p:animEffect transition="in" filter="fade">
                                      <p:cBhvr>
                                        <p:cTn id="20" dur="500"/>
                                        <p:tgtEl>
                                          <p:spTgt spid="7">
                                            <p:graphicEl>
                                              <a:dgm id="{5564A3D2-8C23-4B43-9DB5-AEE8A5895FB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23AFC8E4-2BDD-4668-BC7E-344AFBF3D963}"/>
                                            </p:graphicEl>
                                          </p:spTgt>
                                        </p:tgtEl>
                                        <p:attrNameLst>
                                          <p:attrName>style.visibility</p:attrName>
                                        </p:attrNameLst>
                                      </p:cBhvr>
                                      <p:to>
                                        <p:strVal val="visible"/>
                                      </p:to>
                                    </p:set>
                                    <p:animEffect transition="in" filter="fade">
                                      <p:cBhvr>
                                        <p:cTn id="23" dur="500"/>
                                        <p:tgtEl>
                                          <p:spTgt spid="7">
                                            <p:graphicEl>
                                              <a:dgm id="{23AFC8E4-2BDD-4668-BC7E-344AFBF3D9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1999" cy="6884894"/>
          </a:xfrm>
          <a:prstGeom prst="rect">
            <a:avLst/>
          </a:prstGeom>
        </p:spPr>
      </p:pic>
      <p:graphicFrame>
        <p:nvGraphicFramePr>
          <p:cNvPr id="7" name="Diagram 6">
            <a:extLst>
              <a:ext uri="{FF2B5EF4-FFF2-40B4-BE49-F238E27FC236}">
                <a16:creationId xmlns:a16="http://schemas.microsoft.com/office/drawing/2014/main" id="{100480BD-D09B-43DD-A8C2-437A49DF5ACF}"/>
              </a:ext>
            </a:extLst>
          </p:cNvPr>
          <p:cNvGraphicFramePr/>
          <p:nvPr>
            <p:extLst>
              <p:ext uri="{D42A27DB-BD31-4B8C-83A1-F6EECF244321}">
                <p14:modId xmlns:p14="http://schemas.microsoft.com/office/powerpoint/2010/main" val="1068021090"/>
              </p:ext>
            </p:extLst>
          </p:nvPr>
        </p:nvGraphicFramePr>
        <p:xfrm>
          <a:off x="-1" y="1619250"/>
          <a:ext cx="12011026" cy="45190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1">
            <a:extLst>
              <a:ext uri="{FF2B5EF4-FFF2-40B4-BE49-F238E27FC236}">
                <a16:creationId xmlns:a16="http://schemas.microsoft.com/office/drawing/2014/main" id="{B5AC39FA-A012-4A70-B3E4-FEED147C6DE0}"/>
              </a:ext>
            </a:extLst>
          </p:cNvPr>
          <p:cNvSpPr>
            <a:spLocks noGrp="1"/>
          </p:cNvSpPr>
          <p:nvPr>
            <p:ph type="title"/>
          </p:nvPr>
        </p:nvSpPr>
        <p:spPr>
          <a:xfrm>
            <a:off x="1" y="54256"/>
            <a:ext cx="12191999" cy="912346"/>
          </a:xfrm>
          <a:solidFill>
            <a:schemeClr val="tx1">
              <a:lumMod val="95000"/>
              <a:lumOff val="5000"/>
            </a:schemeClr>
          </a:solidFill>
        </p:spPr>
        <p:txBody>
          <a:bodyPr>
            <a:noAutofit/>
          </a:bodyPr>
          <a:lstStyle/>
          <a:p>
            <a:r>
              <a:rPr lang="nl-NL" sz="3200" b="1" i="1" dirty="0">
                <a:solidFill>
                  <a:srgbClr val="FFFF00"/>
                </a:solidFill>
              </a:rPr>
              <a:t>6. Xây dựng nền dân chủ xã hội chủ nghĩa, thực hiện đại đoàn kết dân tộc, tăng cường và mở rộng mặt trận dân tộc thống nhất</a:t>
            </a:r>
            <a:endParaRPr lang="en-US" sz="3200" b="1" dirty="0">
              <a:solidFill>
                <a:srgbClr val="FFFF00"/>
              </a:solidFill>
            </a:endParaRPr>
          </a:p>
        </p:txBody>
      </p:sp>
    </p:spTree>
    <p:extLst>
      <p:ext uri="{BB962C8B-B14F-4D97-AF65-F5344CB8AC3E}">
        <p14:creationId xmlns:p14="http://schemas.microsoft.com/office/powerpoint/2010/main" val="279729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B973B353-79C5-4623-B1FF-6308EC371F37}"/>
                                            </p:graphicEl>
                                          </p:spTgt>
                                        </p:tgtEl>
                                        <p:attrNameLst>
                                          <p:attrName>style.visibility</p:attrName>
                                        </p:attrNameLst>
                                      </p:cBhvr>
                                      <p:to>
                                        <p:strVal val="visible"/>
                                      </p:to>
                                    </p:set>
                                    <p:animEffect transition="in" filter="fade">
                                      <p:cBhvr>
                                        <p:cTn id="12" dur="500"/>
                                        <p:tgtEl>
                                          <p:spTgt spid="7">
                                            <p:graphicEl>
                                              <a:dgm id="{B973B353-79C5-4623-B1FF-6308EC371F3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618B4A0-12E1-4FDE-9F1E-250D892E7CF4}"/>
                                            </p:graphicEl>
                                          </p:spTgt>
                                        </p:tgtEl>
                                        <p:attrNameLst>
                                          <p:attrName>style.visibility</p:attrName>
                                        </p:attrNameLst>
                                      </p:cBhvr>
                                      <p:to>
                                        <p:strVal val="visible"/>
                                      </p:to>
                                    </p:set>
                                    <p:animEffect transition="in" filter="fade">
                                      <p:cBhvr>
                                        <p:cTn id="15" dur="500"/>
                                        <p:tgtEl>
                                          <p:spTgt spid="7">
                                            <p:graphicEl>
                                              <a:dgm id="{2618B4A0-12E1-4FDE-9F1E-250D892E7CF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346D0E34-C8DF-4EC3-AD8C-724D08029A4F}"/>
                                            </p:graphicEl>
                                          </p:spTgt>
                                        </p:tgtEl>
                                        <p:attrNameLst>
                                          <p:attrName>style.visibility</p:attrName>
                                        </p:attrNameLst>
                                      </p:cBhvr>
                                      <p:to>
                                        <p:strVal val="visible"/>
                                      </p:to>
                                    </p:set>
                                    <p:animEffect transition="in" filter="fade">
                                      <p:cBhvr>
                                        <p:cTn id="20" dur="500"/>
                                        <p:tgtEl>
                                          <p:spTgt spid="7">
                                            <p:graphicEl>
                                              <a:dgm id="{346D0E34-C8DF-4EC3-AD8C-724D08029A4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A0DE5141-811C-4B5C-86BD-E9C00BF7B46B}"/>
                                            </p:graphicEl>
                                          </p:spTgt>
                                        </p:tgtEl>
                                        <p:attrNameLst>
                                          <p:attrName>style.visibility</p:attrName>
                                        </p:attrNameLst>
                                      </p:cBhvr>
                                      <p:to>
                                        <p:strVal val="visible"/>
                                      </p:to>
                                    </p:set>
                                    <p:animEffect transition="in" filter="fade">
                                      <p:cBhvr>
                                        <p:cTn id="23" dur="500"/>
                                        <p:tgtEl>
                                          <p:spTgt spid="7">
                                            <p:graphicEl>
                                              <a:dgm id="{A0DE5141-811C-4B5C-86BD-E9C00BF7B46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99338D33-58F9-4B91-BB5D-58E4FDE68399}"/>
                                            </p:graphicEl>
                                          </p:spTgt>
                                        </p:tgtEl>
                                        <p:attrNameLst>
                                          <p:attrName>style.visibility</p:attrName>
                                        </p:attrNameLst>
                                      </p:cBhvr>
                                      <p:to>
                                        <p:strVal val="visible"/>
                                      </p:to>
                                    </p:set>
                                    <p:animEffect transition="in" filter="fade">
                                      <p:cBhvr>
                                        <p:cTn id="28" dur="500"/>
                                        <p:tgtEl>
                                          <p:spTgt spid="7">
                                            <p:graphicEl>
                                              <a:dgm id="{99338D33-58F9-4B91-BB5D-58E4FDE68399}"/>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6E2420C4-0AB1-4C85-B561-CD2B5796E399}"/>
                                            </p:graphicEl>
                                          </p:spTgt>
                                        </p:tgtEl>
                                        <p:attrNameLst>
                                          <p:attrName>style.visibility</p:attrName>
                                        </p:attrNameLst>
                                      </p:cBhvr>
                                      <p:to>
                                        <p:strVal val="visible"/>
                                      </p:to>
                                    </p:set>
                                    <p:animEffect transition="in" filter="fade">
                                      <p:cBhvr>
                                        <p:cTn id="31" dur="500"/>
                                        <p:tgtEl>
                                          <p:spTgt spid="7">
                                            <p:graphicEl>
                                              <a:dgm id="{6E2420C4-0AB1-4C85-B561-CD2B5796E3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1999" cy="6884894"/>
          </a:xfrm>
          <a:prstGeom prst="rect">
            <a:avLst/>
          </a:prstGeom>
        </p:spPr>
      </p:pic>
      <p:sp>
        <p:nvSpPr>
          <p:cNvPr id="2" name="Title 1"/>
          <p:cNvSpPr>
            <a:spLocks noGrp="1"/>
          </p:cNvSpPr>
          <p:nvPr>
            <p:ph type="title"/>
          </p:nvPr>
        </p:nvSpPr>
        <p:spPr>
          <a:xfrm>
            <a:off x="0" y="0"/>
            <a:ext cx="12191999" cy="898899"/>
          </a:xfrm>
          <a:solidFill>
            <a:schemeClr val="tx1">
              <a:lumMod val="95000"/>
              <a:lumOff val="5000"/>
            </a:schemeClr>
          </a:solidFill>
        </p:spPr>
        <p:txBody>
          <a:bodyPr>
            <a:noAutofit/>
          </a:bodyPr>
          <a:lstStyle/>
          <a:p>
            <a:r>
              <a:rPr lang="nl-NL" sz="3200" b="1" i="1" dirty="0">
                <a:solidFill>
                  <a:srgbClr val="FFFF00"/>
                </a:solidFill>
              </a:rPr>
              <a:t>7. Xây dựng Nhà nước pháp quyền xã hội chủ nghĩa của nhân dân, do nhân dân, vì nhân dân</a:t>
            </a:r>
            <a:endParaRPr lang="en-US" sz="3200" b="1" dirty="0">
              <a:solidFill>
                <a:srgbClr val="FFFF00"/>
              </a:solidFill>
            </a:endParaRPr>
          </a:p>
        </p:txBody>
      </p:sp>
      <p:graphicFrame>
        <p:nvGraphicFramePr>
          <p:cNvPr id="8" name="Diagram 7">
            <a:extLst>
              <a:ext uri="{FF2B5EF4-FFF2-40B4-BE49-F238E27FC236}">
                <a16:creationId xmlns:a16="http://schemas.microsoft.com/office/drawing/2014/main" id="{8CBE2A29-032B-4866-89EA-178D2B9B2EC2}"/>
              </a:ext>
            </a:extLst>
          </p:cNvPr>
          <p:cNvGraphicFramePr/>
          <p:nvPr>
            <p:extLst>
              <p:ext uri="{D42A27DB-BD31-4B8C-83A1-F6EECF244321}">
                <p14:modId xmlns:p14="http://schemas.microsoft.com/office/powerpoint/2010/main" val="3050763205"/>
              </p:ext>
            </p:extLst>
          </p:nvPr>
        </p:nvGraphicFramePr>
        <p:xfrm>
          <a:off x="2032000" y="1133474"/>
          <a:ext cx="8128000" cy="5724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13447"/>
            <a:ext cx="12191999" cy="6884894"/>
          </a:xfrm>
          <a:prstGeom prst="rect">
            <a:avLst/>
          </a:prstGeom>
        </p:spPr>
      </p:pic>
      <p:sp>
        <p:nvSpPr>
          <p:cNvPr id="2" name="Title 1"/>
          <p:cNvSpPr>
            <a:spLocks noGrp="1"/>
          </p:cNvSpPr>
          <p:nvPr>
            <p:ph type="title"/>
          </p:nvPr>
        </p:nvSpPr>
        <p:spPr>
          <a:xfrm>
            <a:off x="66675" y="0"/>
            <a:ext cx="12125324" cy="898899"/>
          </a:xfrm>
          <a:solidFill>
            <a:schemeClr val="tx1">
              <a:lumMod val="95000"/>
              <a:lumOff val="5000"/>
            </a:schemeClr>
          </a:solidFill>
        </p:spPr>
        <p:txBody>
          <a:bodyPr>
            <a:noAutofit/>
          </a:bodyPr>
          <a:lstStyle/>
          <a:p>
            <a:pPr algn="just"/>
            <a:r>
              <a:rPr lang="nl-NL" sz="3200" b="1" i="1" dirty="0">
                <a:solidFill>
                  <a:srgbClr val="FFFF00"/>
                </a:solidFill>
              </a:rPr>
              <a:t>7. Xây dựng Nhà nước pháp quyền xã hội chủ nghĩa của nhân dân, do nhân dân, vì nhân dân</a:t>
            </a:r>
            <a:endParaRPr lang="en-US" sz="3200" b="1" dirty="0">
              <a:solidFill>
                <a:srgbClr val="FFFF00"/>
              </a:solidFill>
            </a:endParaRPr>
          </a:p>
        </p:txBody>
      </p:sp>
      <p:graphicFrame>
        <p:nvGraphicFramePr>
          <p:cNvPr id="7" name="Diagram 6">
            <a:extLst>
              <a:ext uri="{FF2B5EF4-FFF2-40B4-BE49-F238E27FC236}">
                <a16:creationId xmlns:a16="http://schemas.microsoft.com/office/drawing/2014/main" id="{7993DCD6-D6FC-45E1-92F3-A50AEC2AE061}"/>
              </a:ext>
            </a:extLst>
          </p:cNvPr>
          <p:cNvGraphicFramePr/>
          <p:nvPr>
            <p:extLst>
              <p:ext uri="{D42A27DB-BD31-4B8C-83A1-F6EECF244321}">
                <p14:modId xmlns:p14="http://schemas.microsoft.com/office/powerpoint/2010/main" val="653863007"/>
              </p:ext>
            </p:extLst>
          </p:nvPr>
        </p:nvGraphicFramePr>
        <p:xfrm>
          <a:off x="641350" y="869109"/>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F541B748-5667-4F6E-B90E-F9DDE2EA2516}"/>
              </a:ext>
            </a:extLst>
          </p:cNvPr>
          <p:cNvPicPr>
            <a:picLocks noChangeAspect="1"/>
          </p:cNvPicPr>
          <p:nvPr/>
        </p:nvPicPr>
        <p:blipFill>
          <a:blip r:embed="rId8"/>
          <a:stretch>
            <a:fillRect/>
          </a:stretch>
        </p:blipFill>
        <p:spPr>
          <a:xfrm>
            <a:off x="7970043" y="1038225"/>
            <a:ext cx="3383757" cy="2390775"/>
          </a:xfrm>
          <a:prstGeom prst="rect">
            <a:avLst/>
          </a:prstGeom>
        </p:spPr>
      </p:pic>
      <p:pic>
        <p:nvPicPr>
          <p:cNvPr id="10" name="Picture 9">
            <a:extLst>
              <a:ext uri="{FF2B5EF4-FFF2-40B4-BE49-F238E27FC236}">
                <a16:creationId xmlns:a16="http://schemas.microsoft.com/office/drawing/2014/main" id="{AC5039A0-5146-4B26-842C-25C7DAB8DBF2}"/>
              </a:ext>
            </a:extLst>
          </p:cNvPr>
          <p:cNvPicPr>
            <a:picLocks noChangeAspect="1"/>
          </p:cNvPicPr>
          <p:nvPr/>
        </p:nvPicPr>
        <p:blipFill>
          <a:blip r:embed="rId9"/>
          <a:stretch>
            <a:fillRect/>
          </a:stretch>
        </p:blipFill>
        <p:spPr>
          <a:xfrm>
            <a:off x="9204325" y="4067174"/>
            <a:ext cx="2921000" cy="2339127"/>
          </a:xfrm>
          <a:prstGeom prst="rect">
            <a:avLst/>
          </a:prstGeom>
        </p:spPr>
      </p:pic>
    </p:spTree>
    <p:extLst>
      <p:ext uri="{BB962C8B-B14F-4D97-AF65-F5344CB8AC3E}">
        <p14:creationId xmlns:p14="http://schemas.microsoft.com/office/powerpoint/2010/main" val="79852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50"/>
            <a:ext cx="12191999" cy="8225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1" y="0"/>
            <a:ext cx="12192000" cy="603063"/>
          </a:xfrm>
          <a:solidFill>
            <a:schemeClr val="tx1">
              <a:lumMod val="95000"/>
              <a:lumOff val="5000"/>
            </a:schemeClr>
          </a:solidFill>
        </p:spPr>
        <p:txBody>
          <a:bodyPr>
            <a:normAutofit fontScale="90000"/>
          </a:bodyPr>
          <a:lstStyle/>
          <a:p>
            <a:r>
              <a:rPr lang="nl-NL" sz="4000" b="1" i="1" dirty="0">
                <a:solidFill>
                  <a:srgbClr val="FFFF00"/>
                </a:solidFill>
              </a:rPr>
              <a:t>8. Xây dựng Đảng trong sạch, vững mạnh</a:t>
            </a:r>
            <a:endParaRPr lang="en-US" sz="4000" b="1" dirty="0">
              <a:solidFill>
                <a:srgbClr val="FFFF00"/>
              </a:solidFill>
            </a:endParaRPr>
          </a:p>
        </p:txBody>
      </p:sp>
      <p:graphicFrame>
        <p:nvGraphicFramePr>
          <p:cNvPr id="6" name="Diagram 5">
            <a:extLst>
              <a:ext uri="{FF2B5EF4-FFF2-40B4-BE49-F238E27FC236}">
                <a16:creationId xmlns:a16="http://schemas.microsoft.com/office/drawing/2014/main" id="{E3847AE2-CA59-4E33-B3E6-A370506E882C}"/>
              </a:ext>
            </a:extLst>
          </p:cNvPr>
          <p:cNvGraphicFramePr/>
          <p:nvPr>
            <p:extLst>
              <p:ext uri="{D42A27DB-BD31-4B8C-83A1-F6EECF244321}">
                <p14:modId xmlns:p14="http://schemas.microsoft.com/office/powerpoint/2010/main" val="1520720644"/>
              </p:ext>
            </p:extLst>
          </p:nvPr>
        </p:nvGraphicFramePr>
        <p:xfrm>
          <a:off x="352425" y="1476375"/>
          <a:ext cx="10591799" cy="46619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31771" y="1193430"/>
            <a:ext cx="10571658" cy="5348826"/>
          </a:xfrm>
          <a:prstGeom prst="rect">
            <a:avLst/>
          </a:prstGeom>
        </p:spPr>
      </p:pic>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8. Xây dựng Đảng trong sạch, vững mạnh</a:t>
            </a:r>
            <a:endParaRPr lang="en-US" sz="4000" b="1" dirty="0">
              <a:solidFill>
                <a:srgbClr val="FFFF00"/>
              </a:solidFill>
            </a:endParaRPr>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2180</TotalTime>
  <Words>3017</Words>
  <Application>Microsoft Office PowerPoint</Application>
  <PresentationFormat>Widescreen</PresentationFormat>
  <Paragraphs>149</Paragraphs>
  <Slides>41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Arial</vt:lpstr>
      <vt:lpstr>Calibri</vt:lpstr>
      <vt:lpstr>Calibri Light</vt:lpstr>
      <vt:lpstr>Times New Roman</vt:lpstr>
      <vt:lpstr>Tin</vt:lpstr>
      <vt:lpstr>Office Theme</vt:lpstr>
      <vt:lpstr> Bài 4</vt:lpstr>
      <vt:lpstr>PowerPoint Presentation</vt:lpstr>
      <vt:lpstr>I. Đặc trưng của chủ nghĩa xã hội ở Việt Nam </vt:lpstr>
      <vt:lpstr>PowerPoint Presentation</vt:lpstr>
      <vt:lpstr>PowerPoint Presentation</vt:lpstr>
      <vt:lpstr>1. Dân giàu, nước mạnh, dân chủ, công bằng, văn minh</vt:lpstr>
      <vt:lpstr>PowerPoint Presentation</vt:lpstr>
      <vt:lpstr>PowerPoint Presentation</vt:lpstr>
      <vt:lpstr>1. Dân giàu, nước mạnh, dân chủ, công bằng, văn minh</vt:lpstr>
      <vt:lpstr>PowerPoint Presentation</vt:lpstr>
      <vt:lpstr>1. Dân giàu, nước mạnh, dân chủ, công bằng, văn minh</vt:lpstr>
      <vt:lpstr>2. Do nhân dân làm chủ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8. Có quan hệ hữu nghị và hợp tác với các nước trên thế giới</vt:lpstr>
      <vt:lpstr>PowerPoint Presentation</vt:lpstr>
      <vt:lpstr>II. PHƯƠNG HƯỚNG XÂY DỰNG CHỦ NGHĨA XÃ HỘI Ở VIỆT NAM</vt:lpstr>
      <vt:lpstr>1. Đẩy mạnh công nghiệp hóa, hiện đại hóa đất nước gắn với phát triển kinh tế tri thức, bảo vệ tài nguyên, môi trường</vt:lpstr>
      <vt:lpstr>1. Đẩy mạnh công nghiệp hóa, hiện đại hóa đất nước gắn với phát triển kinh tế tri thức, bảo vệ tài nguyên, môi trường</vt:lpstr>
      <vt:lpstr>2. Phát triển nền kinh tế thị trường định hướng XHCN</vt:lpstr>
      <vt:lpstr>2. Phát triển nền kinh tế thị trường định hướng XHCN</vt:lpstr>
      <vt:lpstr>2. Phát triển nền kinh tế thị trường định hướng XHCN</vt:lpstr>
      <vt:lpstr>2. Phát triển nền kinh tế thị trường định hướng XHCN</vt:lpstr>
      <vt:lpstr>3. Xây dựng nền văn hóa tiên tiến, đậm đà bản sắc dân tộc; xây dựng con người, nâng cao đời sống nhân dân, thực hiện tiến bộ và công bằng xã hội</vt:lpstr>
      <vt:lpstr>PowerPoint Presentation</vt:lpstr>
      <vt:lpstr>PowerPoint Presentation</vt:lpstr>
      <vt:lpstr>4. Đảm bảo vững chắc quốc phòng, an ninh quốc gia, trật tự, an toàn xã hội</vt:lpstr>
      <vt:lpstr>PowerPoint Presentation</vt:lpstr>
      <vt:lpstr> 5. Thực hiện đường lối đối ngoại độc lập, tự chủ, hòa bình, hữu nghị, hợp tác và phát triển; chủ động và tích cực hội nhập quốc tế </vt:lpstr>
      <vt:lpstr>6. Xây dựng nền dân chủ xã hội chủ nghĩa, thực hiện đại đoàn kết dân tộc, tăng cường và mở rộng mặt trận dân tộc thống nhất</vt:lpstr>
      <vt:lpstr>6. Xây dựng nền dân chủ xã hội chủ nghĩa, thực hiện đại đoàn kết dân tộc, tăng cường và mở rộng mặt trận dân tộc thống nhất</vt:lpstr>
      <vt:lpstr>PowerPoint Presentation</vt:lpstr>
      <vt:lpstr>7. Xây dựng Nhà nước pháp quyền xã hội chủ nghĩa của nhân dân, do nhân dân, vì nhân dân</vt:lpstr>
      <vt:lpstr>7. Xây dựng Nhà nước pháp quyền xã hội chủ nghĩa của nhân dân, do nhân dân, vì nhân dân</vt:lpstr>
      <vt:lpstr>8. Xây dựng Đảng trong sạch, vững mạnh</vt:lpstr>
      <vt:lpstr>8. Xây dựng Đảng trong sạch, vững mạnh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 </dc:title>
  <dc:creator>Administrator</dc:creator>
  <cp:lastModifiedBy>huyen dinh</cp:lastModifiedBy>
  <cp:revision>137</cp:revision>
  <dcterms:created xsi:type="dcterms:W3CDTF">2019-11-05T08:46:06Z</dcterms:created>
  <dcterms:modified xsi:type="dcterms:W3CDTF">2021-06-28T10:46:07Z</dcterms:modified>
</cp:coreProperties>
</file>