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256" r:id="rId2"/>
    <p:sldId id="257" r:id="rId3"/>
    <p:sldId id="379" r:id="rId4"/>
    <p:sldId id="258" r:id="rId5"/>
    <p:sldId id="360" r:id="rId6"/>
    <p:sldId id="303" r:id="rId7"/>
    <p:sldId id="260" r:id="rId8"/>
    <p:sldId id="262" r:id="rId9"/>
    <p:sldId id="263" r:id="rId10"/>
    <p:sldId id="380" r:id="rId11"/>
    <p:sldId id="352" r:id="rId12"/>
    <p:sldId id="265" r:id="rId13"/>
    <p:sldId id="376" r:id="rId14"/>
    <p:sldId id="381" r:id="rId15"/>
    <p:sldId id="328" r:id="rId16"/>
    <p:sldId id="373" r:id="rId17"/>
    <p:sldId id="361" r:id="rId18"/>
    <p:sldId id="374" r:id="rId19"/>
    <p:sldId id="382" r:id="rId20"/>
    <p:sldId id="383" r:id="rId21"/>
    <p:sldId id="384" r:id="rId22"/>
    <p:sldId id="385" r:id="rId23"/>
    <p:sldId id="386" r:id="rId24"/>
    <p:sldId id="387" r:id="rId25"/>
    <p:sldId id="356" r:id="rId26"/>
    <p:sldId id="362" r:id="rId27"/>
    <p:sldId id="388" r:id="rId28"/>
    <p:sldId id="312" r:id="rId29"/>
    <p:sldId id="336" r:id="rId30"/>
    <p:sldId id="389" r:id="rId31"/>
    <p:sldId id="390" r:id="rId32"/>
    <p:sldId id="315" r:id="rId33"/>
    <p:sldId id="391" r:id="rId34"/>
    <p:sldId id="392" r:id="rId35"/>
    <p:sldId id="393" r:id="rId36"/>
    <p:sldId id="394" r:id="rId37"/>
    <p:sldId id="348" r:id="rId38"/>
    <p:sldId id="349" r:id="rId39"/>
    <p:sldId id="395" r:id="rId40"/>
    <p:sldId id="396" r:id="rId41"/>
    <p:sldId id="397" r:id="rId42"/>
    <p:sldId id="398" r:id="rId43"/>
    <p:sldId id="399" r:id="rId44"/>
    <p:sldId id="400" r:id="rId45"/>
    <p:sldId id="401" r:id="rId46"/>
    <p:sldId id="402" r:id="rId47"/>
    <p:sldId id="403" r:id="rId48"/>
    <p:sldId id="284" r:id="rId49"/>
    <p:sldId id="404" r:id="rId50"/>
    <p:sldId id="405" r:id="rId51"/>
    <p:sldId id="406" r:id="rId52"/>
    <p:sldId id="378" r:id="rId53"/>
    <p:sldId id="299" r:id="rId54"/>
    <p:sldId id="285" r:id="rId55"/>
    <p:sldId id="370" r:id="rId56"/>
    <p:sldId id="350" r:id="rId57"/>
    <p:sldId id="351" r:id="rId58"/>
    <p:sldId id="371" r:id="rId59"/>
    <p:sldId id="407" r:id="rId60"/>
    <p:sldId id="289" r:id="rId61"/>
    <p:sldId id="358" r:id="rId62"/>
    <p:sldId id="305" r:id="rId63"/>
    <p:sldId id="357" r:id="rId64"/>
    <p:sldId id="409" r:id="rId65"/>
    <p:sldId id="410" r:id="rId66"/>
    <p:sldId id="411" r:id="rId67"/>
    <p:sldId id="413"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en dinh" initials="hd" lastIdx="1" clrIdx="0">
    <p:extLst>
      <p:ext uri="{19B8F6BF-5375-455C-9EA6-DF929625EA0E}">
        <p15:presenceInfo xmlns:p15="http://schemas.microsoft.com/office/powerpoint/2012/main" userId="a46b8d5667b8d04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AE129F"/>
    <a:srgbClr val="FD2185"/>
    <a:srgbClr val="FF33CC"/>
    <a:srgbClr val="5F0154"/>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03" autoAdjust="0"/>
    <p:restoredTop sz="86364" autoAdjust="0"/>
  </p:normalViewPr>
  <p:slideViewPr>
    <p:cSldViewPr snapToGrid="0">
      <p:cViewPr varScale="1">
        <p:scale>
          <a:sx n="58" d="100"/>
          <a:sy n="58" d="100"/>
        </p:scale>
        <p:origin x="240" y="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diagrams/_rels/data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iagrams/_rels/data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ata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ata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ata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iagrams/_rels/data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iagrams/_rels/drawing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rawing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rawing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iagrams/_rels/drawing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8C533C-CE92-408F-8121-6F0E622A8EA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422AA4A-1C99-442F-8057-11E2EAC0E224}">
      <dgm:prSet phldrT="[Text]"/>
      <dgm:spPr>
        <a:solidFill>
          <a:schemeClr val="accent6">
            <a:lumMod val="50000"/>
          </a:schemeClr>
        </a:solidFill>
      </dgm:spPr>
      <dgm:t>
        <a:bodyPr/>
        <a:lstStyle/>
        <a:p>
          <a:r>
            <a:rPr lang="vi-VN" dirty="0"/>
            <a:t>I. NỘI DUNG CỦA CHỦ TRƯƠNG PHÁT TRIỂN KINH TẾ, XÃ HỘI, VĂN HÓA, CON NGƯỜI Ở VIỆT NAM HIỆN NAY</a:t>
          </a:r>
          <a:endParaRPr lang="en-US" dirty="0"/>
        </a:p>
      </dgm:t>
    </dgm:pt>
    <dgm:pt modelId="{02A2F1D8-2BF6-40B2-8DEB-7C4906489739}" type="parTrans" cxnId="{94E2BAE6-9C50-47BA-8D90-8E97B602588B}">
      <dgm:prSet/>
      <dgm:spPr/>
      <dgm:t>
        <a:bodyPr/>
        <a:lstStyle/>
        <a:p>
          <a:endParaRPr lang="en-US"/>
        </a:p>
      </dgm:t>
    </dgm:pt>
    <dgm:pt modelId="{580221AA-A9CE-4156-A9EF-1C543B03606B}" type="sibTrans" cxnId="{94E2BAE6-9C50-47BA-8D90-8E97B602588B}">
      <dgm:prSet/>
      <dgm:spPr/>
      <dgm:t>
        <a:bodyPr/>
        <a:lstStyle/>
        <a:p>
          <a:endParaRPr lang="en-US"/>
        </a:p>
      </dgm:t>
    </dgm:pt>
    <dgm:pt modelId="{50011394-1F55-4E8F-92A1-A95071931A19}">
      <dgm:prSet phldrT="[Text]"/>
      <dgm:spPr>
        <a:solidFill>
          <a:schemeClr val="accent2">
            <a:lumMod val="40000"/>
            <a:lumOff val="60000"/>
            <a:alpha val="90000"/>
          </a:schemeClr>
        </a:solidFill>
        <a:ln w="19050">
          <a:solidFill>
            <a:srgbClr val="FF0000"/>
          </a:solidFill>
        </a:ln>
      </dgm:spPr>
      <dgm:t>
        <a:bodyPr/>
        <a:lstStyle/>
        <a:p>
          <a:r>
            <a:rPr lang="vi-VN" dirty="0"/>
            <a:t>1. Chủ trương phát triển kinh tế, xã hội</a:t>
          </a:r>
          <a:endParaRPr lang="en-US" dirty="0"/>
        </a:p>
      </dgm:t>
    </dgm:pt>
    <dgm:pt modelId="{6A04DB1D-36C0-4896-89EF-43ED8F31F0C5}" type="parTrans" cxnId="{9092EA89-1AA9-44FC-909B-B1FFC914D908}">
      <dgm:prSet/>
      <dgm:spPr/>
      <dgm:t>
        <a:bodyPr/>
        <a:lstStyle/>
        <a:p>
          <a:endParaRPr lang="en-US"/>
        </a:p>
      </dgm:t>
    </dgm:pt>
    <dgm:pt modelId="{AAC96C3D-85E0-490D-A8F2-B2E40B39BBE5}" type="sibTrans" cxnId="{9092EA89-1AA9-44FC-909B-B1FFC914D908}">
      <dgm:prSet/>
      <dgm:spPr/>
      <dgm:t>
        <a:bodyPr/>
        <a:lstStyle/>
        <a:p>
          <a:endParaRPr lang="en-US"/>
        </a:p>
      </dgm:t>
    </dgm:pt>
    <dgm:pt modelId="{505FDE18-A3D8-456B-9533-7B6D7E241143}">
      <dgm:prSet phldrT="[Text]"/>
      <dgm:spPr>
        <a:solidFill>
          <a:schemeClr val="accent2">
            <a:lumMod val="40000"/>
            <a:lumOff val="60000"/>
            <a:alpha val="90000"/>
          </a:schemeClr>
        </a:solidFill>
        <a:ln w="19050">
          <a:solidFill>
            <a:srgbClr val="FF0000"/>
          </a:solidFill>
        </a:ln>
      </dgm:spPr>
      <dgm:t>
        <a:bodyPr/>
        <a:lstStyle/>
        <a:p>
          <a:r>
            <a:rPr lang="vi-VN" dirty="0"/>
            <a:t>2. Chủ trương phát triển văn hóa, con người</a:t>
          </a:r>
          <a:endParaRPr lang="en-US" dirty="0"/>
        </a:p>
      </dgm:t>
    </dgm:pt>
    <dgm:pt modelId="{B6B965AF-1C30-49E2-99AF-390D922DF503}" type="parTrans" cxnId="{68915F1E-42C7-4044-B9A0-90ED2DECFB37}">
      <dgm:prSet/>
      <dgm:spPr/>
      <dgm:t>
        <a:bodyPr/>
        <a:lstStyle/>
        <a:p>
          <a:endParaRPr lang="en-US"/>
        </a:p>
      </dgm:t>
    </dgm:pt>
    <dgm:pt modelId="{076A0681-8DBE-4688-8073-0D89B1F56762}" type="sibTrans" cxnId="{68915F1E-42C7-4044-B9A0-90ED2DECFB37}">
      <dgm:prSet/>
      <dgm:spPr/>
      <dgm:t>
        <a:bodyPr/>
        <a:lstStyle/>
        <a:p>
          <a:endParaRPr lang="en-US"/>
        </a:p>
      </dgm:t>
    </dgm:pt>
    <dgm:pt modelId="{AC90A880-00F3-4374-9DFC-BCFE6A90151E}">
      <dgm:prSet phldrT="[Text]"/>
      <dgm:spPr>
        <a:solidFill>
          <a:schemeClr val="accent6">
            <a:lumMod val="50000"/>
          </a:schemeClr>
        </a:solidFill>
      </dgm:spPr>
      <dgm:t>
        <a:bodyPr/>
        <a:lstStyle/>
        <a:p>
          <a:r>
            <a:rPr lang="vi-VN" dirty="0"/>
            <a:t>II. GIẢI PHÁP PHÁT TRIỂN KINH TẾ, XÃ HỘI, VĂN HÓA, CON NGƯỜI Ở VIỆT NAM HIỆN NAY</a:t>
          </a:r>
          <a:endParaRPr lang="en-US" dirty="0"/>
        </a:p>
      </dgm:t>
    </dgm:pt>
    <dgm:pt modelId="{3651D851-46D3-413B-B2CB-CB298E2D20EF}" type="parTrans" cxnId="{346ADDBC-A2DB-4146-8B6E-DFEA8D487092}">
      <dgm:prSet/>
      <dgm:spPr/>
      <dgm:t>
        <a:bodyPr/>
        <a:lstStyle/>
        <a:p>
          <a:endParaRPr lang="en-US"/>
        </a:p>
      </dgm:t>
    </dgm:pt>
    <dgm:pt modelId="{8C210CDF-1469-4873-B291-0EFA9F7C3BB4}" type="sibTrans" cxnId="{346ADDBC-A2DB-4146-8B6E-DFEA8D487092}">
      <dgm:prSet/>
      <dgm:spPr/>
      <dgm:t>
        <a:bodyPr/>
        <a:lstStyle/>
        <a:p>
          <a:endParaRPr lang="en-US"/>
        </a:p>
      </dgm:t>
    </dgm:pt>
    <dgm:pt modelId="{E65D5333-3751-4188-894F-3497A1041D3A}">
      <dgm:prSet phldrT="[Text]"/>
      <dgm:spPr>
        <a:solidFill>
          <a:schemeClr val="accent2">
            <a:lumMod val="75000"/>
            <a:alpha val="90000"/>
          </a:schemeClr>
        </a:solidFill>
        <a:ln w="19050">
          <a:solidFill>
            <a:srgbClr val="FF0000"/>
          </a:solidFill>
        </a:ln>
      </dgm:spPr>
      <dgm:t>
        <a:bodyPr/>
        <a:lstStyle/>
        <a:p>
          <a:r>
            <a:rPr lang="en-US" dirty="0">
              <a:solidFill>
                <a:schemeClr val="bg1"/>
              </a:solidFill>
            </a:rPr>
            <a:t>1. </a:t>
          </a:r>
          <a:r>
            <a:rPr lang="en-US" dirty="0" err="1">
              <a:solidFill>
                <a:schemeClr val="bg1"/>
              </a:solidFill>
            </a:rPr>
            <a:t>Nội</a:t>
          </a:r>
          <a:r>
            <a:rPr lang="en-US" dirty="0">
              <a:solidFill>
                <a:schemeClr val="bg1"/>
              </a:solidFill>
            </a:rPr>
            <a:t> dung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xã</a:t>
          </a:r>
          <a:r>
            <a:rPr lang="en-US" dirty="0">
              <a:solidFill>
                <a:schemeClr val="bg1"/>
              </a:solidFill>
            </a:rPr>
            <a:t> </a:t>
          </a:r>
          <a:r>
            <a:rPr lang="en-US" dirty="0" err="1">
              <a:solidFill>
                <a:schemeClr val="bg1"/>
              </a:solidFill>
            </a:rPr>
            <a:t>hội</a:t>
          </a:r>
          <a:endParaRPr lang="en-US" dirty="0">
            <a:solidFill>
              <a:schemeClr val="bg1"/>
            </a:solidFill>
          </a:endParaRPr>
        </a:p>
      </dgm:t>
    </dgm:pt>
    <dgm:pt modelId="{4052DEF5-EDA1-4022-94D2-8D543E454C24}" type="parTrans" cxnId="{E8621084-8CAF-4E53-B78D-5DE41DEC0185}">
      <dgm:prSet/>
      <dgm:spPr/>
      <dgm:t>
        <a:bodyPr/>
        <a:lstStyle/>
        <a:p>
          <a:endParaRPr lang="en-US"/>
        </a:p>
      </dgm:t>
    </dgm:pt>
    <dgm:pt modelId="{01A8AEAC-7F09-4396-8B99-55889D226B5F}" type="sibTrans" cxnId="{E8621084-8CAF-4E53-B78D-5DE41DEC0185}">
      <dgm:prSet/>
      <dgm:spPr/>
      <dgm:t>
        <a:bodyPr/>
        <a:lstStyle/>
        <a:p>
          <a:endParaRPr lang="en-US"/>
        </a:p>
      </dgm:t>
    </dgm:pt>
    <dgm:pt modelId="{DFCB1E4C-5094-4EC4-81A7-50494632588E}">
      <dgm:prSet phldrT="[Text]"/>
      <dgm:spPr>
        <a:solidFill>
          <a:schemeClr val="accent2">
            <a:lumMod val="75000"/>
            <a:alpha val="90000"/>
          </a:schemeClr>
        </a:solidFill>
        <a:ln w="19050">
          <a:solidFill>
            <a:srgbClr val="FF0000"/>
          </a:solidFill>
        </a:ln>
      </dgm:spPr>
      <dgm:t>
        <a:bodyPr/>
        <a:lstStyle/>
        <a:p>
          <a:r>
            <a:rPr lang="vi-VN" dirty="0">
              <a:solidFill>
                <a:schemeClr val="bg1"/>
              </a:solidFill>
            </a:rPr>
            <a:t>2. Nội dung phát triển văn hóa, con người</a:t>
          </a:r>
          <a:endParaRPr lang="en-US" dirty="0">
            <a:solidFill>
              <a:schemeClr val="bg1"/>
            </a:solidFill>
          </a:endParaRPr>
        </a:p>
      </dgm:t>
    </dgm:pt>
    <dgm:pt modelId="{636F0568-CF1B-4C4F-9CA0-2B9FD2A944E0}" type="parTrans" cxnId="{49985523-E4A9-442B-BAB7-0D634949DCF0}">
      <dgm:prSet/>
      <dgm:spPr/>
      <dgm:t>
        <a:bodyPr/>
        <a:lstStyle/>
        <a:p>
          <a:endParaRPr lang="en-US"/>
        </a:p>
      </dgm:t>
    </dgm:pt>
    <dgm:pt modelId="{B6837BAC-DFEF-4D84-B4EC-041EDFA1CE57}" type="sibTrans" cxnId="{49985523-E4A9-442B-BAB7-0D634949DCF0}">
      <dgm:prSet/>
      <dgm:spPr/>
      <dgm:t>
        <a:bodyPr/>
        <a:lstStyle/>
        <a:p>
          <a:endParaRPr lang="en-US"/>
        </a:p>
      </dgm:t>
    </dgm:pt>
    <dgm:pt modelId="{8E83F47E-F79B-4BD1-9AFC-235C13B1F535}" type="pres">
      <dgm:prSet presAssocID="{7E8C533C-CE92-408F-8121-6F0E622A8EAA}" presName="diagram" presStyleCnt="0">
        <dgm:presLayoutVars>
          <dgm:chPref val="1"/>
          <dgm:dir/>
          <dgm:animOne val="branch"/>
          <dgm:animLvl val="lvl"/>
          <dgm:resizeHandles/>
        </dgm:presLayoutVars>
      </dgm:prSet>
      <dgm:spPr/>
    </dgm:pt>
    <dgm:pt modelId="{A5E29707-03DC-45F7-9A9C-AF69E224750B}" type="pres">
      <dgm:prSet presAssocID="{3422AA4A-1C99-442F-8057-11E2EAC0E224}" presName="root" presStyleCnt="0"/>
      <dgm:spPr/>
    </dgm:pt>
    <dgm:pt modelId="{F270AD14-99E5-4A36-BE68-570D8979C20B}" type="pres">
      <dgm:prSet presAssocID="{3422AA4A-1C99-442F-8057-11E2EAC0E224}" presName="rootComposite" presStyleCnt="0"/>
      <dgm:spPr/>
    </dgm:pt>
    <dgm:pt modelId="{8CDF3E35-A4AD-4DD0-842D-BAC5C8EFCF20}" type="pres">
      <dgm:prSet presAssocID="{3422AA4A-1C99-442F-8057-11E2EAC0E224}" presName="rootText" presStyleLbl="node1" presStyleIdx="0" presStyleCnt="2" custScaleX="191507" custLinFactNeighborY="-1916"/>
      <dgm:spPr/>
    </dgm:pt>
    <dgm:pt modelId="{CD256787-DDAF-4E4D-96E0-F5E7D430D4B5}" type="pres">
      <dgm:prSet presAssocID="{3422AA4A-1C99-442F-8057-11E2EAC0E224}" presName="rootConnector" presStyleLbl="node1" presStyleIdx="0" presStyleCnt="2"/>
      <dgm:spPr/>
    </dgm:pt>
    <dgm:pt modelId="{CD7ABD83-399F-45A7-8C60-BA1FFFF13696}" type="pres">
      <dgm:prSet presAssocID="{3422AA4A-1C99-442F-8057-11E2EAC0E224}" presName="childShape" presStyleCnt="0"/>
      <dgm:spPr/>
    </dgm:pt>
    <dgm:pt modelId="{1DDF264B-28C6-4BF9-884B-9BC7D187E006}" type="pres">
      <dgm:prSet presAssocID="{6A04DB1D-36C0-4896-89EF-43ED8F31F0C5}" presName="Name13" presStyleLbl="parChTrans1D2" presStyleIdx="0" presStyleCnt="4"/>
      <dgm:spPr/>
    </dgm:pt>
    <dgm:pt modelId="{A05421DD-C393-4A7D-B782-37E7E31F201E}" type="pres">
      <dgm:prSet presAssocID="{50011394-1F55-4E8F-92A1-A95071931A19}" presName="childText" presStyleLbl="bgAcc1" presStyleIdx="0" presStyleCnt="4" custScaleX="222757" custLinFactNeighborY="-1916">
        <dgm:presLayoutVars>
          <dgm:bulletEnabled val="1"/>
        </dgm:presLayoutVars>
      </dgm:prSet>
      <dgm:spPr/>
    </dgm:pt>
    <dgm:pt modelId="{70FAA475-C451-40D9-BA73-8B8B3D796161}" type="pres">
      <dgm:prSet presAssocID="{B6B965AF-1C30-49E2-99AF-390D922DF503}" presName="Name13" presStyleLbl="parChTrans1D2" presStyleIdx="1" presStyleCnt="4"/>
      <dgm:spPr/>
    </dgm:pt>
    <dgm:pt modelId="{D39177BB-DD60-46EE-BC73-E91E5C71574D}" type="pres">
      <dgm:prSet presAssocID="{505FDE18-A3D8-456B-9533-7B6D7E241143}" presName="childText" presStyleLbl="bgAcc1" presStyleIdx="1" presStyleCnt="4" custScaleX="222757" custLinFactNeighborY="-10538">
        <dgm:presLayoutVars>
          <dgm:bulletEnabled val="1"/>
        </dgm:presLayoutVars>
      </dgm:prSet>
      <dgm:spPr/>
    </dgm:pt>
    <dgm:pt modelId="{AB93674D-6578-492D-8E56-F4FFC07F1A69}" type="pres">
      <dgm:prSet presAssocID="{AC90A880-00F3-4374-9DFC-BCFE6A90151E}" presName="root" presStyleCnt="0"/>
      <dgm:spPr/>
    </dgm:pt>
    <dgm:pt modelId="{20C79C51-DB0F-4373-AFB4-E200A2B1BA67}" type="pres">
      <dgm:prSet presAssocID="{AC90A880-00F3-4374-9DFC-BCFE6A90151E}" presName="rootComposite" presStyleCnt="0"/>
      <dgm:spPr/>
    </dgm:pt>
    <dgm:pt modelId="{CA237A2E-76DD-4594-B0D8-F07F50D18545}" type="pres">
      <dgm:prSet presAssocID="{AC90A880-00F3-4374-9DFC-BCFE6A90151E}" presName="rootText" presStyleLbl="node1" presStyleIdx="1" presStyleCnt="2" custScaleX="191507" custLinFactNeighborY="-1916"/>
      <dgm:spPr/>
    </dgm:pt>
    <dgm:pt modelId="{931A88F0-2EB7-4B52-856C-EB5F48C7031F}" type="pres">
      <dgm:prSet presAssocID="{AC90A880-00F3-4374-9DFC-BCFE6A90151E}" presName="rootConnector" presStyleLbl="node1" presStyleIdx="1" presStyleCnt="2"/>
      <dgm:spPr/>
    </dgm:pt>
    <dgm:pt modelId="{1DC96B47-782B-44F1-A3D9-3E9F5680045E}" type="pres">
      <dgm:prSet presAssocID="{AC90A880-00F3-4374-9DFC-BCFE6A90151E}" presName="childShape" presStyleCnt="0"/>
      <dgm:spPr/>
    </dgm:pt>
    <dgm:pt modelId="{CB5AE511-049B-4ADB-A28A-356406767955}" type="pres">
      <dgm:prSet presAssocID="{4052DEF5-EDA1-4022-94D2-8D543E454C24}" presName="Name13" presStyleLbl="parChTrans1D2" presStyleIdx="2" presStyleCnt="4"/>
      <dgm:spPr/>
    </dgm:pt>
    <dgm:pt modelId="{61A85100-1453-4232-AF54-96608054BE7E}" type="pres">
      <dgm:prSet presAssocID="{E65D5333-3751-4188-894F-3497A1041D3A}" presName="childText" presStyleLbl="bgAcc1" presStyleIdx="2" presStyleCnt="4" custScaleX="191507" custLinFactNeighborY="-1916">
        <dgm:presLayoutVars>
          <dgm:bulletEnabled val="1"/>
        </dgm:presLayoutVars>
      </dgm:prSet>
      <dgm:spPr/>
    </dgm:pt>
    <dgm:pt modelId="{46A4EA16-057C-4375-AA26-085504EF2DF0}" type="pres">
      <dgm:prSet presAssocID="{636F0568-CF1B-4C4F-9CA0-2B9FD2A944E0}" presName="Name13" presStyleLbl="parChTrans1D2" presStyleIdx="3" presStyleCnt="4"/>
      <dgm:spPr/>
    </dgm:pt>
    <dgm:pt modelId="{635223C5-CC4D-4C46-A1DA-1DB8D0280E8C}" type="pres">
      <dgm:prSet presAssocID="{DFCB1E4C-5094-4EC4-81A7-50494632588E}" presName="childText" presStyleLbl="bgAcc1" presStyleIdx="3" presStyleCnt="4" custScaleX="191507" custLinFactNeighborY="-10538">
        <dgm:presLayoutVars>
          <dgm:bulletEnabled val="1"/>
        </dgm:presLayoutVars>
      </dgm:prSet>
      <dgm:spPr/>
    </dgm:pt>
  </dgm:ptLst>
  <dgm:cxnLst>
    <dgm:cxn modelId="{68915F1E-42C7-4044-B9A0-90ED2DECFB37}" srcId="{3422AA4A-1C99-442F-8057-11E2EAC0E224}" destId="{505FDE18-A3D8-456B-9533-7B6D7E241143}" srcOrd="1" destOrd="0" parTransId="{B6B965AF-1C30-49E2-99AF-390D922DF503}" sibTransId="{076A0681-8DBE-4688-8073-0D89B1F56762}"/>
    <dgm:cxn modelId="{49985523-E4A9-442B-BAB7-0D634949DCF0}" srcId="{AC90A880-00F3-4374-9DFC-BCFE6A90151E}" destId="{DFCB1E4C-5094-4EC4-81A7-50494632588E}" srcOrd="1" destOrd="0" parTransId="{636F0568-CF1B-4C4F-9CA0-2B9FD2A944E0}" sibTransId="{B6837BAC-DFEF-4D84-B4EC-041EDFA1CE57}"/>
    <dgm:cxn modelId="{85D25750-74DE-47E4-94FE-1C4ECD352003}" type="presOf" srcId="{505FDE18-A3D8-456B-9533-7B6D7E241143}" destId="{D39177BB-DD60-46EE-BC73-E91E5C71574D}" srcOrd="0" destOrd="0" presId="urn:microsoft.com/office/officeart/2005/8/layout/hierarchy3"/>
    <dgm:cxn modelId="{86CB5C71-B6EF-448D-B594-F8E2C6C0AD45}" type="presOf" srcId="{3422AA4A-1C99-442F-8057-11E2EAC0E224}" destId="{CD256787-DDAF-4E4D-96E0-F5E7D430D4B5}" srcOrd="1" destOrd="0" presId="urn:microsoft.com/office/officeart/2005/8/layout/hierarchy3"/>
    <dgm:cxn modelId="{986FF054-7D1A-4A84-8DE0-C47852034C1C}" type="presOf" srcId="{3422AA4A-1C99-442F-8057-11E2EAC0E224}" destId="{8CDF3E35-A4AD-4DD0-842D-BAC5C8EFCF20}" srcOrd="0" destOrd="0" presId="urn:microsoft.com/office/officeart/2005/8/layout/hierarchy3"/>
    <dgm:cxn modelId="{BE057176-8E68-46E9-B36D-DFF591996FB1}" type="presOf" srcId="{B6B965AF-1C30-49E2-99AF-390D922DF503}" destId="{70FAA475-C451-40D9-BA73-8B8B3D796161}" srcOrd="0" destOrd="0" presId="urn:microsoft.com/office/officeart/2005/8/layout/hierarchy3"/>
    <dgm:cxn modelId="{E8621084-8CAF-4E53-B78D-5DE41DEC0185}" srcId="{AC90A880-00F3-4374-9DFC-BCFE6A90151E}" destId="{E65D5333-3751-4188-894F-3497A1041D3A}" srcOrd="0" destOrd="0" parTransId="{4052DEF5-EDA1-4022-94D2-8D543E454C24}" sibTransId="{01A8AEAC-7F09-4396-8B99-55889D226B5F}"/>
    <dgm:cxn modelId="{9092EA89-1AA9-44FC-909B-B1FFC914D908}" srcId="{3422AA4A-1C99-442F-8057-11E2EAC0E224}" destId="{50011394-1F55-4E8F-92A1-A95071931A19}" srcOrd="0" destOrd="0" parTransId="{6A04DB1D-36C0-4896-89EF-43ED8F31F0C5}" sibTransId="{AAC96C3D-85E0-490D-A8F2-B2E40B39BBE5}"/>
    <dgm:cxn modelId="{DED961A5-EA42-4951-910E-608C5AFA9C1A}" type="presOf" srcId="{DFCB1E4C-5094-4EC4-81A7-50494632588E}" destId="{635223C5-CC4D-4C46-A1DA-1DB8D0280E8C}" srcOrd="0" destOrd="0" presId="urn:microsoft.com/office/officeart/2005/8/layout/hierarchy3"/>
    <dgm:cxn modelId="{14B71AB4-C93E-4AC3-8887-941E2CD57294}" type="presOf" srcId="{50011394-1F55-4E8F-92A1-A95071931A19}" destId="{A05421DD-C393-4A7D-B782-37E7E31F201E}" srcOrd="0" destOrd="0" presId="urn:microsoft.com/office/officeart/2005/8/layout/hierarchy3"/>
    <dgm:cxn modelId="{EA8398BA-6349-4FB6-861D-3CC4A38D99E0}" type="presOf" srcId="{4052DEF5-EDA1-4022-94D2-8D543E454C24}" destId="{CB5AE511-049B-4ADB-A28A-356406767955}" srcOrd="0" destOrd="0" presId="urn:microsoft.com/office/officeart/2005/8/layout/hierarchy3"/>
    <dgm:cxn modelId="{346ADDBC-A2DB-4146-8B6E-DFEA8D487092}" srcId="{7E8C533C-CE92-408F-8121-6F0E622A8EAA}" destId="{AC90A880-00F3-4374-9DFC-BCFE6A90151E}" srcOrd="1" destOrd="0" parTransId="{3651D851-46D3-413B-B2CB-CB298E2D20EF}" sibTransId="{8C210CDF-1469-4873-B291-0EFA9F7C3BB4}"/>
    <dgm:cxn modelId="{AD94F8BD-5D9C-40C5-B7E4-B03096773274}" type="presOf" srcId="{7E8C533C-CE92-408F-8121-6F0E622A8EAA}" destId="{8E83F47E-F79B-4BD1-9AFC-235C13B1F535}" srcOrd="0" destOrd="0" presId="urn:microsoft.com/office/officeart/2005/8/layout/hierarchy3"/>
    <dgm:cxn modelId="{496459BE-B8B1-4B42-99B8-EAF15FD4E566}" type="presOf" srcId="{636F0568-CF1B-4C4F-9CA0-2B9FD2A944E0}" destId="{46A4EA16-057C-4375-AA26-085504EF2DF0}" srcOrd="0" destOrd="0" presId="urn:microsoft.com/office/officeart/2005/8/layout/hierarchy3"/>
    <dgm:cxn modelId="{014CA5C1-0BAB-40E6-8A00-7F320B007EA1}" type="presOf" srcId="{E65D5333-3751-4188-894F-3497A1041D3A}" destId="{61A85100-1453-4232-AF54-96608054BE7E}" srcOrd="0" destOrd="0" presId="urn:microsoft.com/office/officeart/2005/8/layout/hierarchy3"/>
    <dgm:cxn modelId="{90B880C7-2E22-46F4-8856-1140FE9347E0}" type="presOf" srcId="{6A04DB1D-36C0-4896-89EF-43ED8F31F0C5}" destId="{1DDF264B-28C6-4BF9-884B-9BC7D187E006}" srcOrd="0" destOrd="0" presId="urn:microsoft.com/office/officeart/2005/8/layout/hierarchy3"/>
    <dgm:cxn modelId="{94E2BAE6-9C50-47BA-8D90-8E97B602588B}" srcId="{7E8C533C-CE92-408F-8121-6F0E622A8EAA}" destId="{3422AA4A-1C99-442F-8057-11E2EAC0E224}" srcOrd="0" destOrd="0" parTransId="{02A2F1D8-2BF6-40B2-8DEB-7C4906489739}" sibTransId="{580221AA-A9CE-4156-A9EF-1C543B03606B}"/>
    <dgm:cxn modelId="{351BD6E6-6101-4CA0-8979-EC7500E0676D}" type="presOf" srcId="{AC90A880-00F3-4374-9DFC-BCFE6A90151E}" destId="{931A88F0-2EB7-4B52-856C-EB5F48C7031F}" srcOrd="1" destOrd="0" presId="urn:microsoft.com/office/officeart/2005/8/layout/hierarchy3"/>
    <dgm:cxn modelId="{00FEA8F9-4E34-4390-9F03-9D1209B9F1D2}" type="presOf" srcId="{AC90A880-00F3-4374-9DFC-BCFE6A90151E}" destId="{CA237A2E-76DD-4594-B0D8-F07F50D18545}" srcOrd="0" destOrd="0" presId="urn:microsoft.com/office/officeart/2005/8/layout/hierarchy3"/>
    <dgm:cxn modelId="{6A391B7B-8E20-494D-8724-6276CBB23ED7}" type="presParOf" srcId="{8E83F47E-F79B-4BD1-9AFC-235C13B1F535}" destId="{A5E29707-03DC-45F7-9A9C-AF69E224750B}" srcOrd="0" destOrd="0" presId="urn:microsoft.com/office/officeart/2005/8/layout/hierarchy3"/>
    <dgm:cxn modelId="{8EC8D9A7-F651-4228-8DF9-5FA4CC43F937}" type="presParOf" srcId="{A5E29707-03DC-45F7-9A9C-AF69E224750B}" destId="{F270AD14-99E5-4A36-BE68-570D8979C20B}" srcOrd="0" destOrd="0" presId="urn:microsoft.com/office/officeart/2005/8/layout/hierarchy3"/>
    <dgm:cxn modelId="{B029BD54-004C-49EE-B74F-6F75045393C9}" type="presParOf" srcId="{F270AD14-99E5-4A36-BE68-570D8979C20B}" destId="{8CDF3E35-A4AD-4DD0-842D-BAC5C8EFCF20}" srcOrd="0" destOrd="0" presId="urn:microsoft.com/office/officeart/2005/8/layout/hierarchy3"/>
    <dgm:cxn modelId="{5447055E-BBEC-41D3-A8F6-E6614EA67F53}" type="presParOf" srcId="{F270AD14-99E5-4A36-BE68-570D8979C20B}" destId="{CD256787-DDAF-4E4D-96E0-F5E7D430D4B5}" srcOrd="1" destOrd="0" presId="urn:microsoft.com/office/officeart/2005/8/layout/hierarchy3"/>
    <dgm:cxn modelId="{12457987-BC3B-4680-ADC4-B17B390F05E1}" type="presParOf" srcId="{A5E29707-03DC-45F7-9A9C-AF69E224750B}" destId="{CD7ABD83-399F-45A7-8C60-BA1FFFF13696}" srcOrd="1" destOrd="0" presId="urn:microsoft.com/office/officeart/2005/8/layout/hierarchy3"/>
    <dgm:cxn modelId="{514204EE-3BF7-4EF3-BE89-E857CDA31C6F}" type="presParOf" srcId="{CD7ABD83-399F-45A7-8C60-BA1FFFF13696}" destId="{1DDF264B-28C6-4BF9-884B-9BC7D187E006}" srcOrd="0" destOrd="0" presId="urn:microsoft.com/office/officeart/2005/8/layout/hierarchy3"/>
    <dgm:cxn modelId="{C5EB2BAE-EF35-4638-941D-01C1AF47FDCE}" type="presParOf" srcId="{CD7ABD83-399F-45A7-8C60-BA1FFFF13696}" destId="{A05421DD-C393-4A7D-B782-37E7E31F201E}" srcOrd="1" destOrd="0" presId="urn:microsoft.com/office/officeart/2005/8/layout/hierarchy3"/>
    <dgm:cxn modelId="{8A47D73B-07EB-4AF3-835D-2073F5500336}" type="presParOf" srcId="{CD7ABD83-399F-45A7-8C60-BA1FFFF13696}" destId="{70FAA475-C451-40D9-BA73-8B8B3D796161}" srcOrd="2" destOrd="0" presId="urn:microsoft.com/office/officeart/2005/8/layout/hierarchy3"/>
    <dgm:cxn modelId="{E76F911B-0A18-46ED-BA73-C80EA872469F}" type="presParOf" srcId="{CD7ABD83-399F-45A7-8C60-BA1FFFF13696}" destId="{D39177BB-DD60-46EE-BC73-E91E5C71574D}" srcOrd="3" destOrd="0" presId="urn:microsoft.com/office/officeart/2005/8/layout/hierarchy3"/>
    <dgm:cxn modelId="{518E79ED-8FDC-4279-BCF9-E26139113E6E}" type="presParOf" srcId="{8E83F47E-F79B-4BD1-9AFC-235C13B1F535}" destId="{AB93674D-6578-492D-8E56-F4FFC07F1A69}" srcOrd="1" destOrd="0" presId="urn:microsoft.com/office/officeart/2005/8/layout/hierarchy3"/>
    <dgm:cxn modelId="{321048D0-3E2D-4790-BB27-1F1180A0E6D0}" type="presParOf" srcId="{AB93674D-6578-492D-8E56-F4FFC07F1A69}" destId="{20C79C51-DB0F-4373-AFB4-E200A2B1BA67}" srcOrd="0" destOrd="0" presId="urn:microsoft.com/office/officeart/2005/8/layout/hierarchy3"/>
    <dgm:cxn modelId="{EE86FCCD-1985-4AA6-A921-CA29898E44FF}" type="presParOf" srcId="{20C79C51-DB0F-4373-AFB4-E200A2B1BA67}" destId="{CA237A2E-76DD-4594-B0D8-F07F50D18545}" srcOrd="0" destOrd="0" presId="urn:microsoft.com/office/officeart/2005/8/layout/hierarchy3"/>
    <dgm:cxn modelId="{74D10138-E214-4634-9F81-AA57FC24D554}" type="presParOf" srcId="{20C79C51-DB0F-4373-AFB4-E200A2B1BA67}" destId="{931A88F0-2EB7-4B52-856C-EB5F48C7031F}" srcOrd="1" destOrd="0" presId="urn:microsoft.com/office/officeart/2005/8/layout/hierarchy3"/>
    <dgm:cxn modelId="{7504CEBB-036B-4A8C-B884-AFC9E9595241}" type="presParOf" srcId="{AB93674D-6578-492D-8E56-F4FFC07F1A69}" destId="{1DC96B47-782B-44F1-A3D9-3E9F5680045E}" srcOrd="1" destOrd="0" presId="urn:microsoft.com/office/officeart/2005/8/layout/hierarchy3"/>
    <dgm:cxn modelId="{8DC52B58-780B-4FC7-955D-47BFBF81DDB1}" type="presParOf" srcId="{1DC96B47-782B-44F1-A3D9-3E9F5680045E}" destId="{CB5AE511-049B-4ADB-A28A-356406767955}" srcOrd="0" destOrd="0" presId="urn:microsoft.com/office/officeart/2005/8/layout/hierarchy3"/>
    <dgm:cxn modelId="{CF860544-5409-469A-BFD2-95C5A1A5C122}" type="presParOf" srcId="{1DC96B47-782B-44F1-A3D9-3E9F5680045E}" destId="{61A85100-1453-4232-AF54-96608054BE7E}" srcOrd="1" destOrd="0" presId="urn:microsoft.com/office/officeart/2005/8/layout/hierarchy3"/>
    <dgm:cxn modelId="{1E59E3FA-80A1-4125-BC38-FC7702A6B41F}" type="presParOf" srcId="{1DC96B47-782B-44F1-A3D9-3E9F5680045E}" destId="{46A4EA16-057C-4375-AA26-085504EF2DF0}" srcOrd="2" destOrd="0" presId="urn:microsoft.com/office/officeart/2005/8/layout/hierarchy3"/>
    <dgm:cxn modelId="{8B6E1ED4-FFA8-40DB-AD7A-46FE52D9454B}" type="presParOf" srcId="{1DC96B47-782B-44F1-A3D9-3E9F5680045E}" destId="{635223C5-CC4D-4C46-A1DA-1DB8D0280E8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dgm:spPr>
        <a:solidFill>
          <a:srgbClr val="FF0000">
            <a:alpha val="90000"/>
          </a:srgbClr>
        </a:solidFill>
      </dgm:spPr>
      <dgm:t>
        <a:bodyPr/>
        <a:lstStyle/>
        <a:p>
          <a:pPr>
            <a:buFont typeface="+mj-lt"/>
            <a:buAutoNum type="romanUcPeriod"/>
          </a:pPr>
          <a:r>
            <a:rPr lang="nl-NL" b="1" dirty="0">
              <a:solidFill>
                <a:schemeClr val="bg1"/>
              </a:solidFill>
            </a:rPr>
            <a:t>NỘI DUNG CỦA CHỦ TRƯƠNG PHÁT TRIỂN KINH TẾ, XÃ HỘI, VĂN HÓA, CON NGƯỜI Ở VIỆT NAM HIỆN NAY</a:t>
          </a:r>
          <a:endParaRPr lang="en-US"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8D568523-74EC-4416-A08D-BBE2AA372FE6}">
      <dgm:prSet phldrT="[Text]" custT="1"/>
      <dgm:spPr>
        <a:solidFill>
          <a:schemeClr val="accent4">
            <a:lumMod val="40000"/>
            <a:lumOff val="60000"/>
            <a:alpha val="90000"/>
          </a:schemeClr>
        </a:solidFill>
      </dgm:spPr>
      <dgm:t>
        <a:bodyPr/>
        <a:lstStyle/>
        <a:p>
          <a:r>
            <a:rPr lang="nl-NL" sz="2400" b="1" dirty="0"/>
            <a:t>1. Chủ trương phát triển kinh tế, xã hội</a:t>
          </a:r>
          <a:endParaRPr lang="en-US" sz="2400" dirty="0"/>
        </a:p>
      </dgm:t>
    </dgm:pt>
    <dgm:pt modelId="{50E13D89-7CD0-4FC3-A28E-435EB2B38A0A}" type="parTrans" cxnId="{932274DC-0D35-4307-853C-633E9BF3DA40}">
      <dgm:prSet/>
      <dgm:spPr/>
      <dgm:t>
        <a:bodyPr/>
        <a:lstStyle/>
        <a:p>
          <a:endParaRPr lang="en-US"/>
        </a:p>
      </dgm:t>
    </dgm:pt>
    <dgm:pt modelId="{1DB09E62-15E8-41A1-8697-7006E3799B66}" type="sibTrans" cxnId="{932274DC-0D35-4307-853C-633E9BF3DA40}">
      <dgm:prSet/>
      <dgm:spPr/>
      <dgm:t>
        <a:bodyPr/>
        <a:lstStyle/>
        <a:p>
          <a:endParaRPr lang="en-US"/>
        </a:p>
      </dgm:t>
    </dgm:pt>
    <dgm:pt modelId="{17BCF311-2E95-43E8-9A52-5B22FDDDD575}">
      <dgm:prSet phldrT="[Text]" custT="1"/>
      <dgm:spPr>
        <a:solidFill>
          <a:schemeClr val="accent6">
            <a:lumMod val="50000"/>
            <a:alpha val="90000"/>
          </a:schemeClr>
        </a:solidFill>
      </dgm:spPr>
      <dgm:t>
        <a:bodyPr/>
        <a:lstStyle/>
        <a:p>
          <a:r>
            <a:rPr lang="nl-NL" sz="2400" b="1" i="1" dirty="0">
              <a:solidFill>
                <a:schemeClr val="bg1"/>
              </a:solidFill>
            </a:rPr>
            <a:t>a) </a:t>
          </a:r>
          <a:r>
            <a:rPr lang="vi-VN" sz="2400" b="1" i="1" dirty="0">
              <a:solidFill>
                <a:schemeClr val="bg1"/>
              </a:solidFill>
            </a:rPr>
            <a:t>Q</a:t>
          </a:r>
          <a:r>
            <a:rPr lang="nl-NL" sz="2400" b="1" i="1" dirty="0">
              <a:solidFill>
                <a:schemeClr val="bg1"/>
              </a:solidFill>
            </a:rPr>
            <a:t>uan điểm phát triển kinh tế-xã hội</a:t>
          </a:r>
          <a:endParaRPr lang="en-US" sz="24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485A9BB9-0C73-49A5-A72E-51D85AAEB1C0}">
      <dgm:prSet phldrT="[Text]" custT="1"/>
      <dgm:spPr>
        <a:solidFill>
          <a:schemeClr val="accent6">
            <a:lumMod val="50000"/>
            <a:alpha val="90000"/>
          </a:schemeClr>
        </a:solidFill>
      </dgm:spPr>
      <dgm:t>
        <a:bodyPr/>
        <a:lstStyle/>
        <a:p>
          <a:r>
            <a:rPr lang="vi-VN" sz="2400" b="1" i="1" dirty="0">
              <a:solidFill>
                <a:schemeClr val="bg1"/>
              </a:solidFill>
            </a:rPr>
            <a:t>b) Những định hướng lớn phát triển kinh tế, xã hội</a:t>
          </a:r>
          <a:endParaRPr lang="en-US" sz="2400" dirty="0">
            <a:solidFill>
              <a:schemeClr val="bg1"/>
            </a:solidFill>
          </a:endParaRPr>
        </a:p>
      </dgm:t>
    </dgm:pt>
    <dgm:pt modelId="{4A14DCA0-53E2-4EDE-83B9-7A387888327C}" type="parTrans" cxnId="{4BD0C1AC-E028-4895-8C25-A4357927D277}">
      <dgm:prSet/>
      <dgm:spPr/>
      <dgm:t>
        <a:bodyPr/>
        <a:lstStyle/>
        <a:p>
          <a:endParaRPr lang="en-US"/>
        </a:p>
      </dgm:t>
    </dgm:pt>
    <dgm:pt modelId="{112EFCF1-7EB9-433D-AA99-7A2B6E7082DA}" type="sibTrans" cxnId="{4BD0C1AC-E028-4895-8C25-A4357927D277}">
      <dgm:prSet/>
      <dgm:spPr/>
      <dgm:t>
        <a:bodyPr/>
        <a:lstStyle/>
        <a:p>
          <a:endParaRPr lang="en-US"/>
        </a:p>
      </dgm:t>
    </dgm:pt>
    <dgm:pt modelId="{E9853849-6F19-4B40-962F-68FE8838E9E7}">
      <dgm:prSet phldrT="[Text]" custT="1"/>
      <dgm:spPr>
        <a:solidFill>
          <a:schemeClr val="accent4">
            <a:lumMod val="40000"/>
            <a:lumOff val="60000"/>
            <a:alpha val="90000"/>
          </a:schemeClr>
        </a:solidFill>
      </dgm:spPr>
      <dgm:t>
        <a:bodyPr/>
        <a:lstStyle/>
        <a:p>
          <a:r>
            <a:rPr lang="nl-NL" sz="2400" b="1" dirty="0"/>
            <a:t>2. Chủ trương phát triển văn hóa, con người</a:t>
          </a:r>
          <a:endParaRPr lang="en-US" sz="2400" dirty="0"/>
        </a:p>
      </dgm:t>
    </dgm:pt>
    <dgm:pt modelId="{9E8B446E-A551-4B17-A443-535ABBC06F0F}" type="parTrans" cxnId="{4F2985A8-2E50-4955-BF7E-0119E766B046}">
      <dgm:prSet/>
      <dgm:spPr/>
      <dgm:t>
        <a:bodyPr/>
        <a:lstStyle/>
        <a:p>
          <a:endParaRPr lang="en-US"/>
        </a:p>
      </dgm:t>
    </dgm:pt>
    <dgm:pt modelId="{A71FACB5-64F5-4F66-8B65-53B33FAF25AE}" type="sibTrans" cxnId="{4F2985A8-2E50-4955-BF7E-0119E766B046}">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2400" b="1" i="1" dirty="0">
              <a:solidFill>
                <a:schemeClr val="bg1"/>
              </a:solidFill>
            </a:rPr>
            <a:t>a) Quan điểm phát triển văn hóa, con người</a:t>
          </a:r>
          <a:endParaRPr lang="en-US" sz="24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2400" b="1" i="1">
              <a:solidFill>
                <a:schemeClr val="bg1"/>
              </a:solidFill>
            </a:rPr>
            <a:t>b) Định hướng lớn phát triển văn hóa, con người </a:t>
          </a:r>
          <a:endParaRPr lang="en-US" sz="24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3BF9A9A4-7468-4C92-AFDC-4A6494861561}" type="pres">
      <dgm:prSet presAssocID="{50E13D89-7CD0-4FC3-A28E-435EB2B38A0A}" presName="Name10" presStyleLbl="parChTrans1D2" presStyleIdx="0" presStyleCnt="2"/>
      <dgm:spPr/>
    </dgm:pt>
    <dgm:pt modelId="{90253A3E-5BE5-437D-BB8B-6DDDD4EEEBEB}" type="pres">
      <dgm:prSet presAssocID="{8D568523-74EC-4416-A08D-BBE2AA372FE6}" presName="hierRoot2" presStyleCnt="0"/>
      <dgm:spPr/>
    </dgm:pt>
    <dgm:pt modelId="{DB2C0724-74EC-4AA6-9C1B-E7A34FBD2404}" type="pres">
      <dgm:prSet presAssocID="{8D568523-74EC-4416-A08D-BBE2AA372FE6}" presName="composite2" presStyleCnt="0"/>
      <dgm:spPr/>
    </dgm:pt>
    <dgm:pt modelId="{8A125207-C1F2-4033-9129-9135004B83F9}" type="pres">
      <dgm:prSet presAssocID="{8D568523-74EC-4416-A08D-BBE2AA372FE6}" presName="background2" presStyleLbl="node2" presStyleIdx="0" presStyleCnt="2"/>
      <dgm:spPr/>
    </dgm:pt>
    <dgm:pt modelId="{1361BA06-BF0F-434A-9397-88B98634B0B6}" type="pres">
      <dgm:prSet presAssocID="{8D568523-74EC-4416-A08D-BBE2AA372FE6}" presName="text2" presStyleLbl="fgAcc2" presStyleIdx="0" presStyleCnt="2" custLinFactNeighborX="756" custLinFactNeighborY="-13093">
        <dgm:presLayoutVars>
          <dgm:chPref val="3"/>
        </dgm:presLayoutVars>
      </dgm:prSet>
      <dgm:spPr/>
    </dgm:pt>
    <dgm:pt modelId="{81F61EC8-281D-4616-880A-7C6FAD8F2B86}" type="pres">
      <dgm:prSet presAssocID="{8D568523-74EC-4416-A08D-BBE2AA372FE6}" presName="hierChild3" presStyleCnt="0"/>
      <dgm:spPr/>
    </dgm:pt>
    <dgm:pt modelId="{D1A52950-FC32-4E7A-B3E8-C9B20CB3475D}" type="pres">
      <dgm:prSet presAssocID="{3DA0D12F-4E96-4A15-A492-3E05FFB5275A}" presName="Name17" presStyleLbl="parChTrans1D3" presStyleIdx="0" presStyleCnt="4"/>
      <dgm:spPr/>
    </dgm:pt>
    <dgm:pt modelId="{738EA8DB-B13F-4FD2-BDF1-FB794FAAA7BC}" type="pres">
      <dgm:prSet presAssocID="{17BCF311-2E95-43E8-9A52-5B22FDDDD575}" presName="hierRoot3" presStyleCnt="0"/>
      <dgm:spPr/>
    </dgm:pt>
    <dgm:pt modelId="{EF999A90-38D4-44C5-9BFF-C903372F84D5}" type="pres">
      <dgm:prSet presAssocID="{17BCF311-2E95-43E8-9A52-5B22FDDDD575}" presName="composite3" presStyleCnt="0"/>
      <dgm:spPr/>
    </dgm:pt>
    <dgm:pt modelId="{C50AD1F6-08CD-44A9-9706-D251C1D14363}" type="pres">
      <dgm:prSet presAssocID="{17BCF311-2E95-43E8-9A52-5B22FDDDD575}" presName="background3" presStyleLbl="node3" presStyleIdx="0" presStyleCnt="4"/>
      <dgm:spPr/>
    </dgm:pt>
    <dgm:pt modelId="{31A0F564-F8D4-4298-9312-629224ED1B40}" type="pres">
      <dgm:prSet presAssocID="{17BCF311-2E95-43E8-9A52-5B22FDDDD575}" presName="text3" presStyleLbl="fgAcc3" presStyleIdx="0" presStyleCnt="4">
        <dgm:presLayoutVars>
          <dgm:chPref val="3"/>
        </dgm:presLayoutVars>
      </dgm:prSet>
      <dgm:spPr/>
    </dgm:pt>
    <dgm:pt modelId="{FC92C048-86AF-48DD-9986-3169BE528431}" type="pres">
      <dgm:prSet presAssocID="{17BCF311-2E95-43E8-9A52-5B22FDDDD575}" presName="hierChild4" presStyleCnt="0"/>
      <dgm:spPr/>
    </dgm:pt>
    <dgm:pt modelId="{F58E0335-48C2-46A7-B551-D334A6C57167}" type="pres">
      <dgm:prSet presAssocID="{4A14DCA0-53E2-4EDE-83B9-7A387888327C}" presName="Name17" presStyleLbl="parChTrans1D3" presStyleIdx="1" presStyleCnt="4"/>
      <dgm:spPr/>
    </dgm:pt>
    <dgm:pt modelId="{61CFC1B5-D585-4286-9C57-D1004435B7BE}" type="pres">
      <dgm:prSet presAssocID="{485A9BB9-0C73-49A5-A72E-51D85AAEB1C0}" presName="hierRoot3" presStyleCnt="0"/>
      <dgm:spPr/>
    </dgm:pt>
    <dgm:pt modelId="{55540873-1E7A-45B0-BA71-D70AEAB77644}" type="pres">
      <dgm:prSet presAssocID="{485A9BB9-0C73-49A5-A72E-51D85AAEB1C0}" presName="composite3" presStyleCnt="0"/>
      <dgm:spPr/>
    </dgm:pt>
    <dgm:pt modelId="{A61DDD2E-D27B-46C3-8A3D-46BC69D1E5E7}" type="pres">
      <dgm:prSet presAssocID="{485A9BB9-0C73-49A5-A72E-51D85AAEB1C0}" presName="background3" presStyleLbl="node3" presStyleIdx="1" presStyleCnt="4"/>
      <dgm:spPr/>
    </dgm:pt>
    <dgm:pt modelId="{CEC6180D-49C2-4E55-8F93-244634FC74CE}" type="pres">
      <dgm:prSet presAssocID="{485A9BB9-0C73-49A5-A72E-51D85AAEB1C0}" presName="text3" presStyleLbl="fgAcc3" presStyleIdx="1" presStyleCnt="4">
        <dgm:presLayoutVars>
          <dgm:chPref val="3"/>
        </dgm:presLayoutVars>
      </dgm:prSet>
      <dgm:spPr/>
    </dgm:pt>
    <dgm:pt modelId="{EB0A0401-759C-4B21-B2FA-A2402335DAEA}" type="pres">
      <dgm:prSet presAssocID="{485A9BB9-0C73-49A5-A72E-51D85AAEB1C0}" presName="hierChild4"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LinFactNeighborY="-11308">
        <dgm:presLayoutVars>
          <dgm:chPref val="3"/>
        </dgm:presLayoutVars>
      </dgm:prSet>
      <dgm:spPr/>
    </dgm:pt>
    <dgm:pt modelId="{35EDB8FA-B932-45D4-BC05-CBF5648C4096}" type="pres">
      <dgm:prSet presAssocID="{E9853849-6F19-4B40-962F-68FE8838E9E7}" presName="hierChild3" presStyleCnt="0"/>
      <dgm:spPr/>
    </dgm:pt>
    <dgm:pt modelId="{FC5E5E39-49AD-489F-9689-814AC37239C0}" type="pres">
      <dgm:prSet presAssocID="{72A2D213-6C36-47EA-B0AF-8BEDFC02A4D3}" presName="Name17" presStyleLbl="parChTrans1D3" presStyleIdx="2" presStyleCnt="4"/>
      <dgm:spPr/>
    </dgm:pt>
    <dgm:pt modelId="{C68DC327-E8D3-4217-99F4-0580E41EEDCD}" type="pres">
      <dgm:prSet presAssocID="{CF5FF286-0ABE-4009-AE4B-DE43BD31136E}" presName="hierRoot3" presStyleCnt="0"/>
      <dgm:spPr/>
    </dgm:pt>
    <dgm:pt modelId="{EAE2C5C2-40A1-4E06-A8BD-44C85937C506}" type="pres">
      <dgm:prSet presAssocID="{CF5FF286-0ABE-4009-AE4B-DE43BD31136E}" presName="composite3" presStyleCnt="0"/>
      <dgm:spPr/>
    </dgm:pt>
    <dgm:pt modelId="{9C03CF43-F739-4955-85B8-1A44AEBBA8CB}" type="pres">
      <dgm:prSet presAssocID="{CF5FF286-0ABE-4009-AE4B-DE43BD31136E}" presName="background3" presStyleLbl="node3" presStyleIdx="2" presStyleCnt="4"/>
      <dgm:spPr/>
    </dgm:pt>
    <dgm:pt modelId="{81AB2E55-66F4-4F6A-BC3E-9D85966B8639}" type="pres">
      <dgm:prSet presAssocID="{CF5FF286-0ABE-4009-AE4B-DE43BD31136E}" presName="text3" presStyleLbl="fgAcc3" presStyleIdx="2" presStyleCnt="4">
        <dgm:presLayoutVars>
          <dgm:chPref val="3"/>
        </dgm:presLayoutVars>
      </dgm:prSet>
      <dgm:spPr/>
    </dgm:pt>
    <dgm:pt modelId="{D03EDE07-BB8A-43A1-99F7-3B2C0735C4B8}" type="pres">
      <dgm:prSet presAssocID="{CF5FF286-0ABE-4009-AE4B-DE43BD31136E}" presName="hierChild4" presStyleCnt="0"/>
      <dgm:spPr/>
    </dgm:pt>
    <dgm:pt modelId="{7EA639E4-57B3-4D9A-BC95-FB8E6A058B1F}" type="pres">
      <dgm:prSet presAssocID="{3036FBA0-F4CB-4992-A4CC-9B9C1577953D}" presName="Name17" presStyleLbl="parChTrans1D3" presStyleIdx="3" presStyleCnt="4"/>
      <dgm:spPr/>
    </dgm:pt>
    <dgm:pt modelId="{B0E8BE4D-C56A-48B3-97AE-4E533E9712E5}" type="pres">
      <dgm:prSet presAssocID="{4D2406F5-0F41-4A17-8624-5F875D70B46A}" presName="hierRoot3" presStyleCnt="0"/>
      <dgm:spPr/>
    </dgm:pt>
    <dgm:pt modelId="{793B2A3C-991E-4623-B711-24873A040152}" type="pres">
      <dgm:prSet presAssocID="{4D2406F5-0F41-4A17-8624-5F875D70B46A}" presName="composite3" presStyleCnt="0"/>
      <dgm:spPr/>
    </dgm:pt>
    <dgm:pt modelId="{2313C73A-8695-4699-BAE3-062CA42865B3}" type="pres">
      <dgm:prSet presAssocID="{4D2406F5-0F41-4A17-8624-5F875D70B46A}" presName="background3" presStyleLbl="node3" presStyleIdx="3" presStyleCnt="4"/>
      <dgm:spPr/>
    </dgm:pt>
    <dgm:pt modelId="{B7261A6A-7C2C-44A9-ABB5-9CF01E31324B}" type="pres">
      <dgm:prSet presAssocID="{4D2406F5-0F41-4A17-8624-5F875D70B46A}" presName="text3" presStyleLbl="fgAcc3" presStyleIdx="3" presStyleCnt="4">
        <dgm:presLayoutVars>
          <dgm:chPref val="3"/>
        </dgm:presLayoutVars>
      </dgm:prSet>
      <dgm:spPr/>
    </dgm:pt>
    <dgm:pt modelId="{12B9781B-2FD0-46EA-B2A8-FAAD53DFCA6A}" type="pres">
      <dgm:prSet presAssocID="{4D2406F5-0F41-4A17-8624-5F875D70B46A}" presName="hierChild4" presStyleCnt="0"/>
      <dgm:spPr/>
    </dgm:pt>
  </dgm:ptLst>
  <dgm:cxnLst>
    <dgm:cxn modelId="{0E456D0C-E336-4A14-A765-452AF4B787CE}" type="presOf" srcId="{3036FBA0-F4CB-4992-A4CC-9B9C1577953D}" destId="{7EA639E4-57B3-4D9A-BC95-FB8E6A058B1F}" srcOrd="0" destOrd="0" presId="urn:microsoft.com/office/officeart/2005/8/layout/hierarchy1"/>
    <dgm:cxn modelId="{07D8CD31-A49A-40A6-925A-70F6DB9F0018}" srcId="{8D568523-74EC-4416-A08D-BBE2AA372FE6}" destId="{17BCF311-2E95-43E8-9A52-5B22FDDDD575}" srcOrd="0" destOrd="0" parTransId="{3DA0D12F-4E96-4A15-A492-3E05FFB5275A}" sibTransId="{83CEFCB7-DA06-4E85-BBE7-1360DD453512}"/>
    <dgm:cxn modelId="{71113036-62E5-48EF-90CD-A73196DC11CE}" type="presOf" srcId="{4D2406F5-0F41-4A17-8624-5F875D70B46A}" destId="{B7261A6A-7C2C-44A9-ABB5-9CF01E31324B}" srcOrd="0" destOrd="0" presId="urn:microsoft.com/office/officeart/2005/8/layout/hierarchy1"/>
    <dgm:cxn modelId="{9E9D663E-3CDC-436A-9813-895A1DBA705D}" type="presOf" srcId="{17BCF311-2E95-43E8-9A52-5B22FDDDD575}" destId="{31A0F564-F8D4-4298-9312-629224ED1B40}" srcOrd="0" destOrd="0" presId="urn:microsoft.com/office/officeart/2005/8/layout/hierarchy1"/>
    <dgm:cxn modelId="{10EB483E-48BE-4284-9017-A215A53EC274}" type="presOf" srcId="{CF5FF286-0ABE-4009-AE4B-DE43BD31136E}" destId="{81AB2E55-66F4-4F6A-BC3E-9D85966B8639}" srcOrd="0" destOrd="0" presId="urn:microsoft.com/office/officeart/2005/8/layout/hierarchy1"/>
    <dgm:cxn modelId="{9EFB975B-ADB2-4510-AE87-A5EB85D6809C}" type="presOf" srcId="{50E13D89-7CD0-4FC3-A28E-435EB2B38A0A}" destId="{3BF9A9A4-7468-4C92-AFDC-4A6494861561}" srcOrd="0" destOrd="0" presId="urn:microsoft.com/office/officeart/2005/8/layout/hierarchy1"/>
    <dgm:cxn modelId="{8C14B560-4583-41D9-A6D4-DFDA5C8D1923}" type="presOf" srcId="{485A9BB9-0C73-49A5-A72E-51D85AAEB1C0}" destId="{CEC6180D-49C2-4E55-8F93-244634FC74CE}"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E55E3E81-2B88-4FC9-B4B2-01C132E52F57}" type="presOf" srcId="{3DA0D12F-4E96-4A15-A492-3E05FFB5275A}" destId="{D1A52950-FC32-4E7A-B3E8-C9B20CB3475D}" srcOrd="0" destOrd="0" presId="urn:microsoft.com/office/officeart/2005/8/layout/hierarchy1"/>
    <dgm:cxn modelId="{76120887-A9E9-44CE-8F34-BAB7E86C8BFB}" type="presOf" srcId="{8D568523-74EC-4416-A08D-BBE2AA372FE6}" destId="{1361BA06-BF0F-434A-9397-88B98634B0B6}"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13DF1292-0167-46DF-8E95-040DB2971329}" type="presOf" srcId="{4A14DCA0-53E2-4EDE-83B9-7A387888327C}" destId="{F58E0335-48C2-46A7-B551-D334A6C57167}"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BD0C1AC-E028-4895-8C25-A4357927D277}" srcId="{8D568523-74EC-4416-A08D-BBE2AA372FE6}" destId="{485A9BB9-0C73-49A5-A72E-51D85AAEB1C0}" srcOrd="1" destOrd="0" parTransId="{4A14DCA0-53E2-4EDE-83B9-7A387888327C}" sibTransId="{112EFCF1-7EB9-433D-AA99-7A2B6E7082DA}"/>
    <dgm:cxn modelId="{A3ED61AF-7332-4FE8-863C-D455DD0054B5}" srcId="{E9853849-6F19-4B40-962F-68FE8838E9E7}" destId="{4D2406F5-0F41-4A17-8624-5F875D70B46A}" srcOrd="1" destOrd="0" parTransId="{3036FBA0-F4CB-4992-A4CC-9B9C1577953D}" sibTransId="{B1405261-A9D7-4C2B-938E-645EA8766EF4}"/>
    <dgm:cxn modelId="{859BBCB9-0934-401C-83D8-85E43847668D}" srcId="{E9853849-6F19-4B40-962F-68FE8838E9E7}" destId="{CF5FF286-0ABE-4009-AE4B-DE43BD31136E}" srcOrd="0" destOrd="0" parTransId="{72A2D213-6C36-47EA-B0AF-8BEDFC02A4D3}" sibTransId="{7118FDD4-798B-4CF4-B233-66F5F310AA97}"/>
    <dgm:cxn modelId="{932274DC-0D35-4307-853C-633E9BF3DA40}" srcId="{5AE906F0-6598-49A5-B8F3-B527771FD269}" destId="{8D568523-74EC-4416-A08D-BBE2AA372FE6}" srcOrd="0" destOrd="0" parTransId="{50E13D89-7CD0-4FC3-A28E-435EB2B38A0A}" sibTransId="{1DB09E62-15E8-41A1-8697-7006E3799B66}"/>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AB1223EA-7FBA-49C5-884D-43FC15D31678}" type="presOf" srcId="{72A2D213-6C36-47EA-B0AF-8BEDFC02A4D3}" destId="{FC5E5E39-49AD-489F-9689-814AC37239C0}"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6CAEC32A-2729-45AB-A8A7-47FBF100FE46}" type="presParOf" srcId="{4F0BF304-55C7-4001-94ED-E3DFFCA78D95}" destId="{3BF9A9A4-7468-4C92-AFDC-4A6494861561}" srcOrd="0" destOrd="0" presId="urn:microsoft.com/office/officeart/2005/8/layout/hierarchy1"/>
    <dgm:cxn modelId="{6857F36A-E742-48F2-8E65-E13F7BF9E17F}" type="presParOf" srcId="{4F0BF304-55C7-4001-94ED-E3DFFCA78D95}" destId="{90253A3E-5BE5-437D-BB8B-6DDDD4EEEBEB}" srcOrd="1" destOrd="0" presId="urn:microsoft.com/office/officeart/2005/8/layout/hierarchy1"/>
    <dgm:cxn modelId="{94BE3012-6ED5-46D4-880C-7D0DB3F86CD2}" type="presParOf" srcId="{90253A3E-5BE5-437D-BB8B-6DDDD4EEEBEB}" destId="{DB2C0724-74EC-4AA6-9C1B-E7A34FBD2404}" srcOrd="0" destOrd="0" presId="urn:microsoft.com/office/officeart/2005/8/layout/hierarchy1"/>
    <dgm:cxn modelId="{CC5B0DA4-201D-4ACD-9BDC-C01C41158AB6}" type="presParOf" srcId="{DB2C0724-74EC-4AA6-9C1B-E7A34FBD2404}" destId="{8A125207-C1F2-4033-9129-9135004B83F9}" srcOrd="0" destOrd="0" presId="urn:microsoft.com/office/officeart/2005/8/layout/hierarchy1"/>
    <dgm:cxn modelId="{20238C71-30BB-420E-A99A-14904114CE6E}" type="presParOf" srcId="{DB2C0724-74EC-4AA6-9C1B-E7A34FBD2404}" destId="{1361BA06-BF0F-434A-9397-88B98634B0B6}" srcOrd="1" destOrd="0" presId="urn:microsoft.com/office/officeart/2005/8/layout/hierarchy1"/>
    <dgm:cxn modelId="{1C11243B-A2D8-4ED7-B61F-430A691B34F1}" type="presParOf" srcId="{90253A3E-5BE5-437D-BB8B-6DDDD4EEEBEB}" destId="{81F61EC8-281D-4616-880A-7C6FAD8F2B86}" srcOrd="1" destOrd="0" presId="urn:microsoft.com/office/officeart/2005/8/layout/hierarchy1"/>
    <dgm:cxn modelId="{F28A8845-91B2-4683-8609-D0C27BEEAD61}" type="presParOf" srcId="{81F61EC8-281D-4616-880A-7C6FAD8F2B86}" destId="{D1A52950-FC32-4E7A-B3E8-C9B20CB3475D}" srcOrd="0" destOrd="0" presId="urn:microsoft.com/office/officeart/2005/8/layout/hierarchy1"/>
    <dgm:cxn modelId="{826BB389-A9ED-4830-9EBF-0EA9C371D3D7}" type="presParOf" srcId="{81F61EC8-281D-4616-880A-7C6FAD8F2B86}" destId="{738EA8DB-B13F-4FD2-BDF1-FB794FAAA7BC}" srcOrd="1" destOrd="0" presId="urn:microsoft.com/office/officeart/2005/8/layout/hierarchy1"/>
    <dgm:cxn modelId="{7E3BC5F0-0C48-4061-A887-C0F87BD204EF}" type="presParOf" srcId="{738EA8DB-B13F-4FD2-BDF1-FB794FAAA7BC}" destId="{EF999A90-38D4-44C5-9BFF-C903372F84D5}" srcOrd="0" destOrd="0" presId="urn:microsoft.com/office/officeart/2005/8/layout/hierarchy1"/>
    <dgm:cxn modelId="{19A094A0-5D99-442D-A762-81B1959D2B0A}" type="presParOf" srcId="{EF999A90-38D4-44C5-9BFF-C903372F84D5}" destId="{C50AD1F6-08CD-44A9-9706-D251C1D14363}" srcOrd="0" destOrd="0" presId="urn:microsoft.com/office/officeart/2005/8/layout/hierarchy1"/>
    <dgm:cxn modelId="{CBB19F39-947C-4847-AD43-0D222BCD40F1}" type="presParOf" srcId="{EF999A90-38D4-44C5-9BFF-C903372F84D5}" destId="{31A0F564-F8D4-4298-9312-629224ED1B40}" srcOrd="1" destOrd="0" presId="urn:microsoft.com/office/officeart/2005/8/layout/hierarchy1"/>
    <dgm:cxn modelId="{2B37BBE4-D850-40FF-AA0D-0CE033CEE93F}" type="presParOf" srcId="{738EA8DB-B13F-4FD2-BDF1-FB794FAAA7BC}" destId="{FC92C048-86AF-48DD-9986-3169BE528431}" srcOrd="1" destOrd="0" presId="urn:microsoft.com/office/officeart/2005/8/layout/hierarchy1"/>
    <dgm:cxn modelId="{3055B269-6B76-4F0B-9EEF-AB5846D47EC2}" type="presParOf" srcId="{81F61EC8-281D-4616-880A-7C6FAD8F2B86}" destId="{F58E0335-48C2-46A7-B551-D334A6C57167}" srcOrd="2" destOrd="0" presId="urn:microsoft.com/office/officeart/2005/8/layout/hierarchy1"/>
    <dgm:cxn modelId="{D5E7FE5E-2E71-4250-B1E8-2747FD4E25BF}" type="presParOf" srcId="{81F61EC8-281D-4616-880A-7C6FAD8F2B86}" destId="{61CFC1B5-D585-4286-9C57-D1004435B7BE}" srcOrd="3" destOrd="0" presId="urn:microsoft.com/office/officeart/2005/8/layout/hierarchy1"/>
    <dgm:cxn modelId="{25E40A61-1658-4B41-9A70-4E39416A1064}" type="presParOf" srcId="{61CFC1B5-D585-4286-9C57-D1004435B7BE}" destId="{55540873-1E7A-45B0-BA71-D70AEAB77644}" srcOrd="0" destOrd="0" presId="urn:microsoft.com/office/officeart/2005/8/layout/hierarchy1"/>
    <dgm:cxn modelId="{77809F8B-4116-4396-9F61-AFC94F87131B}" type="presParOf" srcId="{55540873-1E7A-45B0-BA71-D70AEAB77644}" destId="{A61DDD2E-D27B-46C3-8A3D-46BC69D1E5E7}" srcOrd="0" destOrd="0" presId="urn:microsoft.com/office/officeart/2005/8/layout/hierarchy1"/>
    <dgm:cxn modelId="{97200A09-9569-4012-834D-DE68C8B543CA}" type="presParOf" srcId="{55540873-1E7A-45B0-BA71-D70AEAB77644}" destId="{CEC6180D-49C2-4E55-8F93-244634FC74CE}" srcOrd="1" destOrd="0" presId="urn:microsoft.com/office/officeart/2005/8/layout/hierarchy1"/>
    <dgm:cxn modelId="{E4FB8CC1-97E1-474F-BB5B-78048C03A66C}" type="presParOf" srcId="{61CFC1B5-D585-4286-9C57-D1004435B7BE}" destId="{EB0A0401-759C-4B21-B2FA-A2402335DAEA}"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 modelId="{59C1B989-0E17-4804-949D-28A4F5A43552}" type="presParOf" srcId="{35EDB8FA-B932-45D4-BC05-CBF5648C4096}" destId="{FC5E5E39-49AD-489F-9689-814AC37239C0}" srcOrd="0" destOrd="0" presId="urn:microsoft.com/office/officeart/2005/8/layout/hierarchy1"/>
    <dgm:cxn modelId="{EA118E23-3423-4234-B639-478B46AF1E30}" type="presParOf" srcId="{35EDB8FA-B932-45D4-BC05-CBF5648C4096}" destId="{C68DC327-E8D3-4217-99F4-0580E41EEDCD}" srcOrd="1" destOrd="0" presId="urn:microsoft.com/office/officeart/2005/8/layout/hierarchy1"/>
    <dgm:cxn modelId="{1EA0E97E-C4CD-44AE-A1B8-4FBFC0D0FFC3}" type="presParOf" srcId="{C68DC327-E8D3-4217-99F4-0580E41EEDCD}" destId="{EAE2C5C2-40A1-4E06-A8BD-44C85937C506}" srcOrd="0" destOrd="0" presId="urn:microsoft.com/office/officeart/2005/8/layout/hierarchy1"/>
    <dgm:cxn modelId="{E7C0EEC4-1CF8-49D8-996D-14483DFDBAC7}" type="presParOf" srcId="{EAE2C5C2-40A1-4E06-A8BD-44C85937C506}" destId="{9C03CF43-F739-4955-85B8-1A44AEBBA8CB}" srcOrd="0" destOrd="0" presId="urn:microsoft.com/office/officeart/2005/8/layout/hierarchy1"/>
    <dgm:cxn modelId="{B7ACE368-1AB8-4E03-B417-B06E2C311E20}" type="presParOf" srcId="{EAE2C5C2-40A1-4E06-A8BD-44C85937C506}" destId="{81AB2E55-66F4-4F6A-BC3E-9D85966B8639}" srcOrd="1" destOrd="0" presId="urn:microsoft.com/office/officeart/2005/8/layout/hierarchy1"/>
    <dgm:cxn modelId="{F42358EA-40A6-4733-9EAC-8DADE4E8206E}" type="presParOf" srcId="{C68DC327-E8D3-4217-99F4-0580E41EEDCD}" destId="{D03EDE07-BB8A-43A1-99F7-3B2C0735C4B8}" srcOrd="1" destOrd="0" presId="urn:microsoft.com/office/officeart/2005/8/layout/hierarchy1"/>
    <dgm:cxn modelId="{63105FAC-3E57-424A-ADF5-6FAB53BEA609}" type="presParOf" srcId="{35EDB8FA-B932-45D4-BC05-CBF5648C4096}" destId="{7EA639E4-57B3-4D9A-BC95-FB8E6A058B1F}" srcOrd="2" destOrd="0" presId="urn:microsoft.com/office/officeart/2005/8/layout/hierarchy1"/>
    <dgm:cxn modelId="{1B9A021E-101B-4480-8B45-C4D8A23CB957}" type="presParOf" srcId="{35EDB8FA-B932-45D4-BC05-CBF5648C4096}" destId="{B0E8BE4D-C56A-48B3-97AE-4E533E9712E5}" srcOrd="3" destOrd="0" presId="urn:microsoft.com/office/officeart/2005/8/layout/hierarchy1"/>
    <dgm:cxn modelId="{E7D154EB-46C0-4EF4-8087-E56D9A82021E}" type="presParOf" srcId="{B0E8BE4D-C56A-48B3-97AE-4E533E9712E5}" destId="{793B2A3C-991E-4623-B711-24873A040152}" srcOrd="0" destOrd="0" presId="urn:microsoft.com/office/officeart/2005/8/layout/hierarchy1"/>
    <dgm:cxn modelId="{8BB050B9-22DD-4A4E-A0BD-09B5E0912DD7}" type="presParOf" srcId="{793B2A3C-991E-4623-B711-24873A040152}" destId="{2313C73A-8695-4699-BAE3-062CA42865B3}" srcOrd="0" destOrd="0" presId="urn:microsoft.com/office/officeart/2005/8/layout/hierarchy1"/>
    <dgm:cxn modelId="{0DF18A59-87B0-4CD3-BE8A-AD936E202813}" type="presParOf" srcId="{793B2A3C-991E-4623-B711-24873A040152}" destId="{B7261A6A-7C2C-44A9-ABB5-9CF01E31324B}" srcOrd="1" destOrd="0" presId="urn:microsoft.com/office/officeart/2005/8/layout/hierarchy1"/>
    <dgm:cxn modelId="{BD9874A6-BEA8-474E-BC9B-047820420CA9}" type="presParOf" srcId="{B0E8BE4D-C56A-48B3-97AE-4E533E9712E5}" destId="{12B9781B-2FD0-46EA-B2A8-FAAD53DFCA6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en-US" sz="2800" dirty="0"/>
            <a:t> </a:t>
          </a:r>
          <a:r>
            <a:rPr lang="en-US" sz="2800" dirty="0" err="1"/>
            <a:t>Một</a:t>
          </a:r>
          <a:r>
            <a:rPr lang="en-US" sz="2800" dirty="0"/>
            <a:t> </a:t>
          </a:r>
          <a:r>
            <a:rPr lang="en-US" sz="2800" dirty="0" err="1"/>
            <a:t>là</a:t>
          </a:r>
          <a:r>
            <a:rPr lang="en-US" sz="2800" dirty="0"/>
            <a:t>, </a:t>
          </a:r>
          <a:r>
            <a:rPr lang="en-US" sz="2800" dirty="0" err="1"/>
            <a:t>phát</a:t>
          </a:r>
          <a:r>
            <a:rPr lang="en-US" sz="2800" dirty="0"/>
            <a:t> </a:t>
          </a:r>
          <a:r>
            <a:rPr lang="en-US" sz="2800" dirty="0" err="1"/>
            <a:t>triển</a:t>
          </a:r>
          <a:r>
            <a:rPr lang="en-US" sz="2800" dirty="0"/>
            <a:t> </a:t>
          </a:r>
          <a:r>
            <a:rPr lang="en-US" sz="2800" dirty="0" err="1"/>
            <a:t>nhanh</a:t>
          </a:r>
          <a:r>
            <a:rPr lang="en-US" sz="2800" dirty="0"/>
            <a:t> </a:t>
          </a:r>
          <a:r>
            <a:rPr lang="en-US" sz="2800" dirty="0" err="1"/>
            <a:t>gắn</a:t>
          </a:r>
          <a:r>
            <a:rPr lang="en-US" sz="2800" dirty="0"/>
            <a:t> </a:t>
          </a:r>
          <a:r>
            <a:rPr lang="en-US" sz="2800" dirty="0" err="1"/>
            <a:t>liền</a:t>
          </a:r>
          <a:r>
            <a:rPr lang="en-US" sz="2800" dirty="0"/>
            <a:t> </a:t>
          </a:r>
          <a:r>
            <a:rPr lang="en-US" sz="2800" dirty="0" err="1"/>
            <a:t>với</a:t>
          </a:r>
          <a:r>
            <a:rPr lang="en-US" sz="2800" dirty="0"/>
            <a:t> </a:t>
          </a:r>
          <a:r>
            <a:rPr lang="en-US" sz="2800" dirty="0" err="1"/>
            <a:t>phát</a:t>
          </a:r>
          <a:r>
            <a:rPr lang="en-US" sz="2800" dirty="0"/>
            <a:t> </a:t>
          </a:r>
          <a:r>
            <a:rPr lang="en-US" sz="2800" dirty="0" err="1"/>
            <a:t>triển</a:t>
          </a:r>
          <a:r>
            <a:rPr lang="en-US" sz="2800" dirty="0"/>
            <a:t> </a:t>
          </a:r>
          <a:r>
            <a:rPr lang="en-US" sz="2800" dirty="0" err="1"/>
            <a:t>bền</a:t>
          </a:r>
          <a:r>
            <a:rPr lang="en-US" sz="2800" dirty="0"/>
            <a:t> </a:t>
          </a:r>
          <a:r>
            <a:rPr lang="en-US" sz="2800" dirty="0" err="1"/>
            <a:t>vững</a:t>
          </a:r>
          <a:r>
            <a:rPr lang="en-US" sz="2800" dirty="0"/>
            <a:t>.</a:t>
          </a:r>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dirty="0"/>
            <a:t>Hai là, đổi mới đồng bộ, phù hợp về kinh tế và chính trị vì mục tiêu xây dựng nước Việt Nam xã hội chủ nghĩa dân giàu, nước mạnh, dân chủ, công bằng, văn minh.</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4E894942-14EA-4F30-BA1C-D31C5E460930}">
      <dgm:prSet phldrT="[Text]" custT="1"/>
      <dgm:spPr>
        <a:solidFill>
          <a:srgbClr val="002060"/>
        </a:solidFill>
      </dgm:spPr>
      <dgm:t>
        <a:bodyPr/>
        <a:lstStyle/>
        <a:p>
          <a:r>
            <a:rPr lang="vi-VN" sz="2800" dirty="0"/>
            <a:t>  Ba là, mở rộng dân chủ, phát huy tối đa nhân tố con người; coi con người là chủ thể, nguồn lực chủ yếu và là mục </a:t>
          </a:r>
          <a:r>
            <a:rPr lang="vi-VN" sz="500" dirty="0"/>
            <a:t>tiêu của sự phát triển</a:t>
          </a:r>
          <a:endParaRPr lang="en-US" sz="500" dirty="0"/>
        </a:p>
      </dgm:t>
    </dgm:pt>
    <dgm:pt modelId="{A17AF401-4387-47B5-9B39-603D8F72857F}" type="parTrans" cxnId="{35F051AB-A553-4060-8FAD-550CB5AA1A3B}">
      <dgm:prSet/>
      <dgm:spPr/>
      <dgm:t>
        <a:bodyPr/>
        <a:lstStyle/>
        <a:p>
          <a:endParaRPr lang="en-US"/>
        </a:p>
      </dgm:t>
    </dgm:pt>
    <dgm:pt modelId="{9837165F-126C-4E87-953A-57608BA2E2AF}" type="sibTrans" cxnId="{35F051AB-A553-4060-8FAD-550CB5AA1A3B}">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3"/>
      <dgm:spPr/>
    </dgm:pt>
    <dgm:pt modelId="{82AE748F-88E3-4F87-970D-08E1E2E0B739}" type="pres">
      <dgm:prSet presAssocID="{5DE9E495-192F-41AC-9054-BC932DB575F3}" presName="parentText" presStyleLbl="node1" presStyleIdx="0" presStyleCnt="3" custScaleX="142857">
        <dgm:presLayoutVars>
          <dgm:chMax val="0"/>
          <dgm:bulletEnabled val="1"/>
        </dgm:presLayoutVars>
      </dgm:prSet>
      <dgm:spPr/>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3">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3"/>
      <dgm:spPr/>
    </dgm:pt>
    <dgm:pt modelId="{1FE3D35C-778E-40E8-B170-C1557C9F6380}" type="pres">
      <dgm:prSet presAssocID="{6E9E7F41-F252-4D5C-88D4-CD4F12B96014}" presName="parentText" presStyleLbl="node1" presStyleIdx="1" presStyleCnt="3" custScaleX="142857">
        <dgm:presLayoutVars>
          <dgm:chMax val="0"/>
          <dgm:bulletEnabled val="1"/>
        </dgm:presLayoutVars>
      </dgm:prSet>
      <dgm:spPr/>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3">
        <dgm:presLayoutVars>
          <dgm:bulletEnabled val="1"/>
        </dgm:presLayoutVars>
      </dgm:prSet>
      <dgm:spPr/>
    </dgm:pt>
    <dgm:pt modelId="{3A53CBBC-FBB9-44D7-B102-0C5725EF0034}" type="pres">
      <dgm:prSet presAssocID="{814CA28E-E9A4-4C62-B2FE-C9E31EDDB06E}" presName="spaceBetweenRectangles" presStyleCnt="0"/>
      <dgm:spPr/>
    </dgm:pt>
    <dgm:pt modelId="{9AF819A7-523B-40B9-B524-54BD485BF00B}" type="pres">
      <dgm:prSet presAssocID="{4E894942-14EA-4F30-BA1C-D31C5E460930}" presName="parentLin" presStyleCnt="0"/>
      <dgm:spPr/>
    </dgm:pt>
    <dgm:pt modelId="{61E7F93B-31D4-4F22-835E-3A84BADA3E80}" type="pres">
      <dgm:prSet presAssocID="{4E894942-14EA-4F30-BA1C-D31C5E460930}" presName="parentLeftMargin" presStyleLbl="node1" presStyleIdx="1" presStyleCnt="3"/>
      <dgm:spPr/>
    </dgm:pt>
    <dgm:pt modelId="{D1899910-1B1B-412B-937D-AD25694D0036}" type="pres">
      <dgm:prSet presAssocID="{4E894942-14EA-4F30-BA1C-D31C5E460930}" presName="parentText" presStyleLbl="node1" presStyleIdx="2" presStyleCnt="3" custScaleX="142857">
        <dgm:presLayoutVars>
          <dgm:chMax val="0"/>
          <dgm:bulletEnabled val="1"/>
        </dgm:presLayoutVars>
      </dgm:prSet>
      <dgm:spPr/>
    </dgm:pt>
    <dgm:pt modelId="{0D209121-1722-4CAD-B657-FF5CCF61CDEE}" type="pres">
      <dgm:prSet presAssocID="{4E894942-14EA-4F30-BA1C-D31C5E460930}" presName="negativeSpace" presStyleCnt="0"/>
      <dgm:spPr/>
    </dgm:pt>
    <dgm:pt modelId="{3F5E614C-E64F-48E2-BA1D-B88FF89FCA7F}" type="pres">
      <dgm:prSet presAssocID="{4E894942-14EA-4F30-BA1C-D31C5E460930}" presName="childText" presStyleLbl="conFgAcc1" presStyleIdx="2" presStyleCnt="3">
        <dgm:presLayoutVars>
          <dgm:bulletEnabled val="1"/>
        </dgm:presLayoutVars>
      </dgm:prSet>
      <dgm:spPr/>
    </dgm:pt>
  </dgm:ptLst>
  <dgm:cxnLst>
    <dgm:cxn modelId="{3FA40633-E5B3-47A8-A528-EF6DED390114}" srcId="{92ACF1A0-441F-46F8-813A-A97B3A866E5E}" destId="{6E9E7F41-F252-4D5C-88D4-CD4F12B96014}" srcOrd="1" destOrd="0" parTransId="{9390799D-9E2C-4E8C-B9AD-BA8A7064A403}" sibTransId="{814CA28E-E9A4-4C62-B2FE-C9E31EDDB06E}"/>
    <dgm:cxn modelId="{66F9813C-5FEF-4E43-8E6D-7171057E9778}" type="presOf" srcId="{5DE9E495-192F-41AC-9054-BC932DB575F3}" destId="{82AE748F-88E3-4F87-970D-08E1E2E0B739}" srcOrd="1" destOrd="0" presId="urn:microsoft.com/office/officeart/2005/8/layout/list1"/>
    <dgm:cxn modelId="{5FBFE43C-5E67-4E40-9B61-C316B8A85373}" type="presOf" srcId="{4E894942-14EA-4F30-BA1C-D31C5E460930}" destId="{61E7F93B-31D4-4F22-835E-3A84BADA3E80}" srcOrd="0" destOrd="0" presId="urn:microsoft.com/office/officeart/2005/8/layout/list1"/>
    <dgm:cxn modelId="{350E1B71-6461-4F76-9179-AF3B19FE74A2}" type="presOf" srcId="{92ACF1A0-441F-46F8-813A-A97B3A866E5E}" destId="{ACD1F7B2-D587-4B92-9BB9-22E7F7180D2B}" srcOrd="0" destOrd="0" presId="urn:microsoft.com/office/officeart/2005/8/layout/list1"/>
    <dgm:cxn modelId="{BAA44273-DAF7-44AD-8BBE-63BAEA4879E9}" type="presOf" srcId="{5DE9E495-192F-41AC-9054-BC932DB575F3}" destId="{F6EC4BD0-4308-416B-8995-40219105E855}" srcOrd="0" destOrd="0" presId="urn:microsoft.com/office/officeart/2005/8/layout/list1"/>
    <dgm:cxn modelId="{6F2E6090-F6F7-4D2F-A0CF-005AB744E365}" type="presOf" srcId="{6E9E7F41-F252-4D5C-88D4-CD4F12B96014}" destId="{1FE3D35C-778E-40E8-B170-C1557C9F6380}" srcOrd="1" destOrd="0" presId="urn:microsoft.com/office/officeart/2005/8/layout/list1"/>
    <dgm:cxn modelId="{35F051AB-A553-4060-8FAD-550CB5AA1A3B}" srcId="{92ACF1A0-441F-46F8-813A-A97B3A866E5E}" destId="{4E894942-14EA-4F30-BA1C-D31C5E460930}" srcOrd="2" destOrd="0" parTransId="{A17AF401-4387-47B5-9B39-603D8F72857F}" sibTransId="{9837165F-126C-4E87-953A-57608BA2E2AF}"/>
    <dgm:cxn modelId="{4B44F2B1-7158-4A9D-9102-FB5059D3FE82}" type="presOf" srcId="{4E894942-14EA-4F30-BA1C-D31C5E460930}" destId="{D1899910-1B1B-412B-937D-AD25694D0036}" srcOrd="1"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A5B147F4-9994-4D45-A8B3-F91716AAA266}" type="presOf" srcId="{6E9E7F41-F252-4D5C-88D4-CD4F12B96014}" destId="{38B28FF0-B26D-4541-BF4B-45E435EDF58C}" srcOrd="0" destOrd="0" presId="urn:microsoft.com/office/officeart/2005/8/layout/list1"/>
    <dgm:cxn modelId="{FCC662DE-6871-41DA-9D97-5953CA11B4D4}" type="presParOf" srcId="{ACD1F7B2-D587-4B92-9BB9-22E7F7180D2B}" destId="{40B8F379-24B0-47FE-A393-D05AF9DDC1BF}" srcOrd="0" destOrd="0" presId="urn:microsoft.com/office/officeart/2005/8/layout/list1"/>
    <dgm:cxn modelId="{F0EDFAA7-6A20-49B3-B078-F05461460AA3}" type="presParOf" srcId="{40B8F379-24B0-47FE-A393-D05AF9DDC1BF}" destId="{F6EC4BD0-4308-416B-8995-40219105E855}" srcOrd="0" destOrd="0" presId="urn:microsoft.com/office/officeart/2005/8/layout/list1"/>
    <dgm:cxn modelId="{9F55A057-CA4A-4626-9AAD-8AD39727DFB5}" type="presParOf" srcId="{40B8F379-24B0-47FE-A393-D05AF9DDC1BF}" destId="{82AE748F-88E3-4F87-970D-08E1E2E0B739}" srcOrd="1" destOrd="0" presId="urn:microsoft.com/office/officeart/2005/8/layout/list1"/>
    <dgm:cxn modelId="{C59FF320-9C04-4094-A0EE-083937CC3E96}" type="presParOf" srcId="{ACD1F7B2-D587-4B92-9BB9-22E7F7180D2B}" destId="{5A9BBC09-99E0-4D82-B0D4-E796F8CA70DE}" srcOrd="1" destOrd="0" presId="urn:microsoft.com/office/officeart/2005/8/layout/list1"/>
    <dgm:cxn modelId="{AD69CE5E-57FD-441A-811D-2955B5BEB46A}" type="presParOf" srcId="{ACD1F7B2-D587-4B92-9BB9-22E7F7180D2B}" destId="{F81AB1E5-6CD8-4210-844D-519E2E3BD789}" srcOrd="2" destOrd="0" presId="urn:microsoft.com/office/officeart/2005/8/layout/list1"/>
    <dgm:cxn modelId="{2A5A46D3-8F38-4AF7-9E88-F0258DE5B281}" type="presParOf" srcId="{ACD1F7B2-D587-4B92-9BB9-22E7F7180D2B}" destId="{DAE19C6B-C1E9-48AB-B6AD-82A588155CE9}" srcOrd="3" destOrd="0" presId="urn:microsoft.com/office/officeart/2005/8/layout/list1"/>
    <dgm:cxn modelId="{970CD61F-A6D0-406B-9F06-CC1A05447F8C}" type="presParOf" srcId="{ACD1F7B2-D587-4B92-9BB9-22E7F7180D2B}" destId="{BC498097-DDB2-4570-8BE6-2346F12EFB79}" srcOrd="4" destOrd="0" presId="urn:microsoft.com/office/officeart/2005/8/layout/list1"/>
    <dgm:cxn modelId="{2EB6C91F-F13D-415F-8BEB-C6070B9C023C}" type="presParOf" srcId="{BC498097-DDB2-4570-8BE6-2346F12EFB79}" destId="{38B28FF0-B26D-4541-BF4B-45E435EDF58C}" srcOrd="0" destOrd="0" presId="urn:microsoft.com/office/officeart/2005/8/layout/list1"/>
    <dgm:cxn modelId="{D17E2D84-8719-4B5C-A718-45EC7C7FCD05}" type="presParOf" srcId="{BC498097-DDB2-4570-8BE6-2346F12EFB79}" destId="{1FE3D35C-778E-40E8-B170-C1557C9F6380}" srcOrd="1" destOrd="0" presId="urn:microsoft.com/office/officeart/2005/8/layout/list1"/>
    <dgm:cxn modelId="{A6A2BCA9-BABD-4273-8095-89532A62501B}" type="presParOf" srcId="{ACD1F7B2-D587-4B92-9BB9-22E7F7180D2B}" destId="{23DF3ACB-1072-491A-855A-A44D9FC52CC0}" srcOrd="5" destOrd="0" presId="urn:microsoft.com/office/officeart/2005/8/layout/list1"/>
    <dgm:cxn modelId="{6EADFCD2-97AF-47D2-8F5D-5B8F6E98B185}" type="presParOf" srcId="{ACD1F7B2-D587-4B92-9BB9-22E7F7180D2B}" destId="{1AB44044-02E3-4214-BFF9-1028FDBDEC96}" srcOrd="6" destOrd="0" presId="urn:microsoft.com/office/officeart/2005/8/layout/list1"/>
    <dgm:cxn modelId="{5E536695-32BD-4239-993F-A820859FD2A7}" type="presParOf" srcId="{ACD1F7B2-D587-4B92-9BB9-22E7F7180D2B}" destId="{3A53CBBC-FBB9-44D7-B102-0C5725EF0034}" srcOrd="7" destOrd="0" presId="urn:microsoft.com/office/officeart/2005/8/layout/list1"/>
    <dgm:cxn modelId="{5DD0B946-1E4C-4B41-A13A-8BF17BA39FA2}" type="presParOf" srcId="{ACD1F7B2-D587-4B92-9BB9-22E7F7180D2B}" destId="{9AF819A7-523B-40B9-B524-54BD485BF00B}" srcOrd="8" destOrd="0" presId="urn:microsoft.com/office/officeart/2005/8/layout/list1"/>
    <dgm:cxn modelId="{598AA909-B938-4354-A65C-60F3F6D81FE9}" type="presParOf" srcId="{9AF819A7-523B-40B9-B524-54BD485BF00B}" destId="{61E7F93B-31D4-4F22-835E-3A84BADA3E80}" srcOrd="0" destOrd="0" presId="urn:microsoft.com/office/officeart/2005/8/layout/list1"/>
    <dgm:cxn modelId="{029193A7-C0BC-4225-BC13-3F71CA41965D}" type="presParOf" srcId="{9AF819A7-523B-40B9-B524-54BD485BF00B}" destId="{D1899910-1B1B-412B-937D-AD25694D0036}" srcOrd="1" destOrd="0" presId="urn:microsoft.com/office/officeart/2005/8/layout/list1"/>
    <dgm:cxn modelId="{27812617-57CB-486B-BD23-11A606A069CD}" type="presParOf" srcId="{ACD1F7B2-D587-4B92-9BB9-22E7F7180D2B}" destId="{0D209121-1722-4CAD-B657-FF5CCF61CDEE}" srcOrd="9" destOrd="0" presId="urn:microsoft.com/office/officeart/2005/8/layout/list1"/>
    <dgm:cxn modelId="{3079B940-BD85-4C97-B0BF-4B7DFA949B13}" type="presParOf" srcId="{ACD1F7B2-D587-4B92-9BB9-22E7F7180D2B}" destId="{3F5E614C-E64F-48E2-BA1D-B88FF89FCA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vi-VN" sz="2800" i="1" dirty="0"/>
            <a:t>Bốn là</a:t>
          </a:r>
          <a:r>
            <a:rPr lang="vi-VN" sz="2800" dirty="0"/>
            <a:t>, </a:t>
          </a:r>
          <a:r>
            <a:rPr lang="vi-VN" sz="2800" i="1" dirty="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i="1"/>
            <a:t>Năm là, xây dựng nền kinh tế độc lập, tự chủ ngày càng cao trong điều kiện hội nhập quốc tế ngày càng sâu rộng</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2"/>
      <dgm:spPr/>
    </dgm:pt>
    <dgm:pt modelId="{82AE748F-88E3-4F87-970D-08E1E2E0B739}" type="pres">
      <dgm:prSet presAssocID="{5DE9E495-192F-41AC-9054-BC932DB575F3}" presName="parentText" presStyleLbl="node1" presStyleIdx="0" presStyleCnt="2" custScaleX="142857">
        <dgm:presLayoutVars>
          <dgm:chMax val="0"/>
          <dgm:bulletEnabled val="1"/>
        </dgm:presLayoutVars>
      </dgm:prSet>
      <dgm:spPr/>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2">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2"/>
      <dgm:spPr/>
    </dgm:pt>
    <dgm:pt modelId="{1FE3D35C-778E-40E8-B170-C1557C9F6380}" type="pres">
      <dgm:prSet presAssocID="{6E9E7F41-F252-4D5C-88D4-CD4F12B96014}" presName="parentText" presStyleLbl="node1" presStyleIdx="1" presStyleCnt="2" custScaleX="142857">
        <dgm:presLayoutVars>
          <dgm:chMax val="0"/>
          <dgm:bulletEnabled val="1"/>
        </dgm:presLayoutVars>
      </dgm:prSet>
      <dgm:spPr/>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2">
        <dgm:presLayoutVars>
          <dgm:bulletEnabled val="1"/>
        </dgm:presLayoutVars>
      </dgm:prSet>
      <dgm:spPr/>
    </dgm:pt>
  </dgm:ptLst>
  <dgm:cxnLst>
    <dgm:cxn modelId="{3FA40633-E5B3-47A8-A528-EF6DED390114}" srcId="{92ACF1A0-441F-46F8-813A-A97B3A866E5E}" destId="{6E9E7F41-F252-4D5C-88D4-CD4F12B96014}" srcOrd="1" destOrd="0" parTransId="{9390799D-9E2C-4E8C-B9AD-BA8A7064A403}" sibTransId="{814CA28E-E9A4-4C62-B2FE-C9E31EDDB06E}"/>
    <dgm:cxn modelId="{2352355A-FA2D-4A6C-93E3-6F8477BD71A4}" type="presOf" srcId="{92ACF1A0-441F-46F8-813A-A97B3A866E5E}" destId="{ACD1F7B2-D587-4B92-9BB9-22E7F7180D2B}" srcOrd="0" destOrd="0" presId="urn:microsoft.com/office/officeart/2005/8/layout/list1"/>
    <dgm:cxn modelId="{F983F591-9CCF-4B6C-A8F2-7EFBFD06CBD2}" type="presOf" srcId="{6E9E7F41-F252-4D5C-88D4-CD4F12B96014}" destId="{1FE3D35C-778E-40E8-B170-C1557C9F6380}" srcOrd="1" destOrd="0" presId="urn:microsoft.com/office/officeart/2005/8/layout/list1"/>
    <dgm:cxn modelId="{CF36F093-3A5B-4A3B-9BEE-E28F75517663}" type="presOf" srcId="{6E9E7F41-F252-4D5C-88D4-CD4F12B96014}" destId="{38B28FF0-B26D-4541-BF4B-45E435EDF58C}" srcOrd="0"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4C6EBE8-ECB4-45A4-9E8C-EEC69CF3E337}" type="presOf" srcId="{5DE9E495-192F-41AC-9054-BC932DB575F3}" destId="{F6EC4BD0-4308-416B-8995-40219105E855}" srcOrd="0" destOrd="0" presId="urn:microsoft.com/office/officeart/2005/8/layout/list1"/>
    <dgm:cxn modelId="{79AAEAFF-5D02-4E29-8672-37AADD91D5CE}" type="presOf" srcId="{5DE9E495-192F-41AC-9054-BC932DB575F3}" destId="{82AE748F-88E3-4F87-970D-08E1E2E0B739}" srcOrd="1" destOrd="0" presId="urn:microsoft.com/office/officeart/2005/8/layout/list1"/>
    <dgm:cxn modelId="{C826DB5E-E86E-406D-B73E-F5A6C61697F6}" type="presParOf" srcId="{ACD1F7B2-D587-4B92-9BB9-22E7F7180D2B}" destId="{40B8F379-24B0-47FE-A393-D05AF9DDC1BF}" srcOrd="0" destOrd="0" presId="urn:microsoft.com/office/officeart/2005/8/layout/list1"/>
    <dgm:cxn modelId="{24617CF7-5A3F-4779-A11C-9D83958006B1}" type="presParOf" srcId="{40B8F379-24B0-47FE-A393-D05AF9DDC1BF}" destId="{F6EC4BD0-4308-416B-8995-40219105E855}" srcOrd="0" destOrd="0" presId="urn:microsoft.com/office/officeart/2005/8/layout/list1"/>
    <dgm:cxn modelId="{07F909E3-81CC-4D19-BAF4-0334BF59246C}" type="presParOf" srcId="{40B8F379-24B0-47FE-A393-D05AF9DDC1BF}" destId="{82AE748F-88E3-4F87-970D-08E1E2E0B739}" srcOrd="1" destOrd="0" presId="urn:microsoft.com/office/officeart/2005/8/layout/list1"/>
    <dgm:cxn modelId="{21CEEF49-AF5E-44DC-95C4-8BC05FAE1204}" type="presParOf" srcId="{ACD1F7B2-D587-4B92-9BB9-22E7F7180D2B}" destId="{5A9BBC09-99E0-4D82-B0D4-E796F8CA70DE}" srcOrd="1" destOrd="0" presId="urn:microsoft.com/office/officeart/2005/8/layout/list1"/>
    <dgm:cxn modelId="{38074FE5-07D9-498F-A8D1-0D828A4B9292}" type="presParOf" srcId="{ACD1F7B2-D587-4B92-9BB9-22E7F7180D2B}" destId="{F81AB1E5-6CD8-4210-844D-519E2E3BD789}" srcOrd="2" destOrd="0" presId="urn:microsoft.com/office/officeart/2005/8/layout/list1"/>
    <dgm:cxn modelId="{536CFB4D-99C8-4B3D-A826-B730DD2AC79B}" type="presParOf" srcId="{ACD1F7B2-D587-4B92-9BB9-22E7F7180D2B}" destId="{DAE19C6B-C1E9-48AB-B6AD-82A588155CE9}" srcOrd="3" destOrd="0" presId="urn:microsoft.com/office/officeart/2005/8/layout/list1"/>
    <dgm:cxn modelId="{A2D9C630-6442-423C-9856-C8927CFF624F}" type="presParOf" srcId="{ACD1F7B2-D587-4B92-9BB9-22E7F7180D2B}" destId="{BC498097-DDB2-4570-8BE6-2346F12EFB79}" srcOrd="4" destOrd="0" presId="urn:microsoft.com/office/officeart/2005/8/layout/list1"/>
    <dgm:cxn modelId="{12DFE3B3-7D5E-4A65-B68A-89B58FAFFC0E}" type="presParOf" srcId="{BC498097-DDB2-4570-8BE6-2346F12EFB79}" destId="{38B28FF0-B26D-4541-BF4B-45E435EDF58C}" srcOrd="0" destOrd="0" presId="urn:microsoft.com/office/officeart/2005/8/layout/list1"/>
    <dgm:cxn modelId="{ACA50FC4-9225-4077-B538-55528DC8F42A}" type="presParOf" srcId="{BC498097-DDB2-4570-8BE6-2346F12EFB79}" destId="{1FE3D35C-778E-40E8-B170-C1557C9F6380}" srcOrd="1" destOrd="0" presId="urn:microsoft.com/office/officeart/2005/8/layout/list1"/>
    <dgm:cxn modelId="{F6ABC389-7618-4821-8F7A-F883E2BFA583}" type="presParOf" srcId="{ACD1F7B2-D587-4B92-9BB9-22E7F7180D2B}" destId="{23DF3ACB-1072-491A-855A-A44D9FC52CC0}" srcOrd="5" destOrd="0" presId="urn:microsoft.com/office/officeart/2005/8/layout/list1"/>
    <dgm:cxn modelId="{7FCCA35E-199E-465F-9D8F-ACCDC48136F6}" type="presParOf" srcId="{ACD1F7B2-D587-4B92-9BB9-22E7F7180D2B}" destId="{1AB44044-02E3-4214-BFF9-1028FDBDEC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03FDACC-C1EB-4BF9-A93C-994D806FB87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A0EEEC-E838-4060-B5D6-713822E114B3}">
      <dgm:prSet phldrT="[Text]" custT="1"/>
      <dgm:spPr/>
      <dgm:t>
        <a:bodyPr/>
        <a:lstStyle/>
        <a:p>
          <a:pPr algn="just"/>
          <a:r>
            <a:rPr lang="nl-NL" sz="2400" dirty="0"/>
            <a:t> </a:t>
          </a:r>
          <a:r>
            <a:rPr lang="vi-VN" sz="2400" dirty="0"/>
            <a:t>Phải phát triển bền vững về kinh tế, giữ vững ổn định kinh tế vĩ mô, bảo đảm an ninh kinh tế</a:t>
          </a:r>
          <a:endParaRPr lang="en-US" sz="2400" dirty="0"/>
        </a:p>
      </dgm:t>
    </dgm:pt>
    <dgm:pt modelId="{45212D99-3F5C-4873-AD06-C59C248DF88D}" type="parTrans" cxnId="{BDE601C0-1F86-4A6D-88E1-AA167499544D}">
      <dgm:prSet/>
      <dgm:spPr/>
      <dgm:t>
        <a:bodyPr/>
        <a:lstStyle/>
        <a:p>
          <a:endParaRPr lang="en-US" sz="2800"/>
        </a:p>
      </dgm:t>
    </dgm:pt>
    <dgm:pt modelId="{3CE6E0CE-1EF9-43C6-829F-8F59751F9D50}" type="sibTrans" cxnId="{BDE601C0-1F86-4A6D-88E1-AA167499544D}">
      <dgm:prSet/>
      <dgm:spPr/>
      <dgm:t>
        <a:bodyPr/>
        <a:lstStyle/>
        <a:p>
          <a:endParaRPr lang="en-US" sz="2800"/>
        </a:p>
      </dgm:t>
    </dgm:pt>
    <dgm:pt modelId="{D7198084-D9EA-4343-A0D3-EEC85243BEA2}">
      <dgm:prSet phldrT="[Text]" custT="1"/>
      <dgm:spPr/>
      <dgm:t>
        <a:bodyPr/>
        <a:lstStyle/>
        <a:p>
          <a:r>
            <a:rPr lang="vi-VN" sz="2400" dirty="0"/>
            <a:t>Tăng trưởng kinh tế phải kết hợp hài hoà với phát triển văn hoá, thực hiện tiến bộ và công bằng xã hội</a:t>
          </a:r>
          <a:endParaRPr lang="en-US" sz="2400" dirty="0"/>
        </a:p>
      </dgm:t>
    </dgm:pt>
    <dgm:pt modelId="{1BB80E1F-67C9-4B49-9017-5078FC9578D0}" type="parTrans" cxnId="{1CE78432-C10B-42C7-B5BF-DE8897C8AF7E}">
      <dgm:prSet/>
      <dgm:spPr/>
      <dgm:t>
        <a:bodyPr/>
        <a:lstStyle/>
        <a:p>
          <a:endParaRPr lang="en-US" sz="2800"/>
        </a:p>
      </dgm:t>
    </dgm:pt>
    <dgm:pt modelId="{1EFD4CE5-73D1-44E1-91F4-6753EDC6C4DC}" type="sibTrans" cxnId="{1CE78432-C10B-42C7-B5BF-DE8897C8AF7E}">
      <dgm:prSet/>
      <dgm:spPr/>
      <dgm:t>
        <a:bodyPr/>
        <a:lstStyle/>
        <a:p>
          <a:endParaRPr lang="en-US" sz="2800"/>
        </a:p>
      </dgm:t>
    </dgm:pt>
    <dgm:pt modelId="{1B9CA853-10C4-4940-9516-FAE4CE3CBFB4}">
      <dgm:prSet phldrT="[Text]" custT="1"/>
      <dgm:spPr/>
      <dgm:t>
        <a:bodyPr/>
        <a:lstStyle/>
        <a:p>
          <a:r>
            <a:rPr lang="vi-VN" sz="2400" dirty="0"/>
            <a:t>Phát triển nhanh và bền vững phải luôn gắn chặt với nhau</a:t>
          </a:r>
          <a:endParaRPr lang="en-US" sz="2400" dirty="0"/>
        </a:p>
      </dgm:t>
    </dgm:pt>
    <dgm:pt modelId="{A81A8A48-1482-45C3-9D10-2EE60EB136C8}" type="parTrans" cxnId="{69B93769-F4D6-4614-A8E2-E898437524E9}">
      <dgm:prSet/>
      <dgm:spPr/>
      <dgm:t>
        <a:bodyPr/>
        <a:lstStyle/>
        <a:p>
          <a:endParaRPr lang="en-US" sz="2800"/>
        </a:p>
      </dgm:t>
    </dgm:pt>
    <dgm:pt modelId="{94543238-6393-4A18-B664-FD769723306A}" type="sibTrans" cxnId="{69B93769-F4D6-4614-A8E2-E898437524E9}">
      <dgm:prSet/>
      <dgm:spPr/>
      <dgm:t>
        <a:bodyPr/>
        <a:lstStyle/>
        <a:p>
          <a:endParaRPr lang="en-US" sz="2800"/>
        </a:p>
      </dgm:t>
    </dgm:pt>
    <dgm:pt modelId="{4F78C752-F827-410D-9CA8-B069F8B6F3BA}">
      <dgm:prSet phldrT="[Text]" custT="1"/>
      <dgm:spPr/>
      <dgm:t>
        <a:bodyPr/>
        <a:lstStyle/>
        <a:p>
          <a:pPr algn="just"/>
          <a:r>
            <a:rPr lang="en-US" sz="2400" dirty="0"/>
            <a:t>C</a:t>
          </a:r>
          <a:r>
            <a:rPr lang="vi-VN" sz="2400" dirty="0"/>
            <a:t>oi trọng giữ vững ổn định chính trị-xã hội, tăng cường quốc phòng, an ninh</a:t>
          </a:r>
          <a:endParaRPr lang="en-US" sz="2400" dirty="0"/>
        </a:p>
      </dgm:t>
    </dgm:pt>
    <dgm:pt modelId="{02D6F4A8-658F-4A09-95A8-91DDD4F19308}" type="parTrans" cxnId="{AA913F8C-062F-4D3B-8A97-D614954C8BC3}">
      <dgm:prSet/>
      <dgm:spPr/>
      <dgm:t>
        <a:bodyPr/>
        <a:lstStyle/>
        <a:p>
          <a:endParaRPr lang="en-US" sz="2800"/>
        </a:p>
      </dgm:t>
    </dgm:pt>
    <dgm:pt modelId="{08251F92-07CC-4E17-BE5C-2FB4FA4E49A3}" type="sibTrans" cxnId="{AA913F8C-062F-4D3B-8A97-D614954C8BC3}">
      <dgm:prSet/>
      <dgm:spPr/>
      <dgm:t>
        <a:bodyPr/>
        <a:lstStyle/>
        <a:p>
          <a:endParaRPr lang="en-US" sz="2800"/>
        </a:p>
      </dgm:t>
    </dgm:pt>
    <dgm:pt modelId="{8BFB7A85-B36C-4495-95B3-1C176DDA79B7}" type="pres">
      <dgm:prSet presAssocID="{103FDACC-C1EB-4BF9-A93C-994D806FB879}" presName="Name0" presStyleCnt="0">
        <dgm:presLayoutVars>
          <dgm:dir/>
          <dgm:resizeHandles val="exact"/>
        </dgm:presLayoutVars>
      </dgm:prSet>
      <dgm:spPr/>
    </dgm:pt>
    <dgm:pt modelId="{54F8EF69-6C10-4A00-8954-4EB1BD6D3DDB}" type="pres">
      <dgm:prSet presAssocID="{77A0EEEC-E838-4060-B5D6-713822E114B3}" presName="composite" presStyleCnt="0"/>
      <dgm:spPr/>
    </dgm:pt>
    <dgm:pt modelId="{EE5C72E0-6536-43FE-8EF9-AD2276205819}" type="pres">
      <dgm:prSet presAssocID="{77A0EEEC-E838-4060-B5D6-713822E114B3}" presName="rect1" presStyleLbl="trAlignAcc1" presStyleIdx="0" presStyleCnt="4">
        <dgm:presLayoutVars>
          <dgm:bulletEnabled val="1"/>
        </dgm:presLayoutVars>
      </dgm:prSet>
      <dgm:spPr/>
    </dgm:pt>
    <dgm:pt modelId="{BEFE4962-867C-4D23-9FB9-923E813183C5}" type="pres">
      <dgm:prSet presAssocID="{77A0EEEC-E838-4060-B5D6-713822E114B3}" presName="rect2" presStyleLbl="fgImgPlace1" presStyleIdx="0" presStyleCnt="4"/>
      <dgm:spPr>
        <a:solidFill>
          <a:srgbClr val="FF0000"/>
        </a:solidFill>
      </dgm:spPr>
    </dgm:pt>
    <dgm:pt modelId="{C6571044-CDCC-4D6A-BB1F-BEEB144E70F9}" type="pres">
      <dgm:prSet presAssocID="{3CE6E0CE-1EF9-43C6-829F-8F59751F9D50}" presName="sibTrans" presStyleCnt="0"/>
      <dgm:spPr/>
    </dgm:pt>
    <dgm:pt modelId="{D0AFF884-48C0-46CB-AF6C-C70734435BD7}" type="pres">
      <dgm:prSet presAssocID="{D7198084-D9EA-4343-A0D3-EEC85243BEA2}" presName="composite" presStyleCnt="0"/>
      <dgm:spPr/>
    </dgm:pt>
    <dgm:pt modelId="{C325FB22-1AA4-4243-B01D-17C9CC76E9B9}" type="pres">
      <dgm:prSet presAssocID="{D7198084-D9EA-4343-A0D3-EEC85243BEA2}" presName="rect1" presStyleLbl="trAlignAcc1" presStyleIdx="1" presStyleCnt="4">
        <dgm:presLayoutVars>
          <dgm:bulletEnabled val="1"/>
        </dgm:presLayoutVars>
      </dgm:prSet>
      <dgm:spPr/>
    </dgm:pt>
    <dgm:pt modelId="{81081B7E-06A6-44D1-A519-DB7D58574728}" type="pres">
      <dgm:prSet presAssocID="{D7198084-D9EA-4343-A0D3-EEC85243BEA2}" presName="rect2" presStyleLbl="fgImgPlace1" presStyleIdx="1" presStyleCnt="4"/>
      <dgm:spPr>
        <a:solidFill>
          <a:srgbClr val="FF0000"/>
        </a:solidFill>
      </dgm:spPr>
    </dgm:pt>
    <dgm:pt modelId="{4AA03950-DFD4-4C7D-93A2-689BF5335798}" type="pres">
      <dgm:prSet presAssocID="{1EFD4CE5-73D1-44E1-91F4-6753EDC6C4DC}" presName="sibTrans" presStyleCnt="0"/>
      <dgm:spPr/>
    </dgm:pt>
    <dgm:pt modelId="{62E3A167-8B31-4748-8680-928E0A1DC190}" type="pres">
      <dgm:prSet presAssocID="{1B9CA853-10C4-4940-9516-FAE4CE3CBFB4}" presName="composite" presStyleCnt="0"/>
      <dgm:spPr/>
    </dgm:pt>
    <dgm:pt modelId="{221EA1DE-853B-4B1E-8401-C9A94E3AE897}" type="pres">
      <dgm:prSet presAssocID="{1B9CA853-10C4-4940-9516-FAE4CE3CBFB4}" presName="rect1" presStyleLbl="trAlignAcc1" presStyleIdx="2" presStyleCnt="4">
        <dgm:presLayoutVars>
          <dgm:bulletEnabled val="1"/>
        </dgm:presLayoutVars>
      </dgm:prSet>
      <dgm:spPr/>
    </dgm:pt>
    <dgm:pt modelId="{7432830B-52A1-44BC-BD6D-B3BA2E4C906D}" type="pres">
      <dgm:prSet presAssocID="{1B9CA853-10C4-4940-9516-FAE4CE3CBFB4}" presName="rect2" presStyleLbl="fgImgPlace1" presStyleIdx="2" presStyleCnt="4"/>
      <dgm:spPr>
        <a:solidFill>
          <a:srgbClr val="FF0000"/>
        </a:solidFill>
      </dgm:spPr>
    </dgm:pt>
    <dgm:pt modelId="{39316810-90C0-4201-83F8-3A29085FD704}" type="pres">
      <dgm:prSet presAssocID="{94543238-6393-4A18-B664-FD769723306A}" presName="sibTrans" presStyleCnt="0"/>
      <dgm:spPr/>
    </dgm:pt>
    <dgm:pt modelId="{A5065C88-7DB3-44BB-915D-D2131E970D73}" type="pres">
      <dgm:prSet presAssocID="{4F78C752-F827-410D-9CA8-B069F8B6F3BA}" presName="composite" presStyleCnt="0"/>
      <dgm:spPr/>
    </dgm:pt>
    <dgm:pt modelId="{BD7A96FF-20BE-41BE-BFFB-2C11132563D4}" type="pres">
      <dgm:prSet presAssocID="{4F78C752-F827-410D-9CA8-B069F8B6F3BA}" presName="rect1" presStyleLbl="trAlignAcc1" presStyleIdx="3" presStyleCnt="4">
        <dgm:presLayoutVars>
          <dgm:bulletEnabled val="1"/>
        </dgm:presLayoutVars>
      </dgm:prSet>
      <dgm:spPr/>
    </dgm:pt>
    <dgm:pt modelId="{342264A7-B8BD-4A69-8E0B-774F4E3B050D}" type="pres">
      <dgm:prSet presAssocID="{4F78C752-F827-410D-9CA8-B069F8B6F3BA}" presName="rect2" presStyleLbl="fgImgPlace1" presStyleIdx="3" presStyleCnt="4"/>
      <dgm:spPr>
        <a:solidFill>
          <a:srgbClr val="FF0000"/>
        </a:solidFill>
      </dgm:spPr>
    </dgm:pt>
  </dgm:ptLst>
  <dgm:cxnLst>
    <dgm:cxn modelId="{9CC9A41F-344B-436B-ACA1-4434F792A8FF}" type="presOf" srcId="{D7198084-D9EA-4343-A0D3-EEC85243BEA2}" destId="{C325FB22-1AA4-4243-B01D-17C9CC76E9B9}" srcOrd="0" destOrd="0" presId="urn:microsoft.com/office/officeart/2008/layout/PictureStrips"/>
    <dgm:cxn modelId="{1CE78432-C10B-42C7-B5BF-DE8897C8AF7E}" srcId="{103FDACC-C1EB-4BF9-A93C-994D806FB879}" destId="{D7198084-D9EA-4343-A0D3-EEC85243BEA2}" srcOrd="1" destOrd="0" parTransId="{1BB80E1F-67C9-4B49-9017-5078FC9578D0}" sibTransId="{1EFD4CE5-73D1-44E1-91F4-6753EDC6C4DC}"/>
    <dgm:cxn modelId="{69B93769-F4D6-4614-A8E2-E898437524E9}" srcId="{103FDACC-C1EB-4BF9-A93C-994D806FB879}" destId="{1B9CA853-10C4-4940-9516-FAE4CE3CBFB4}" srcOrd="2" destOrd="0" parTransId="{A81A8A48-1482-45C3-9D10-2EE60EB136C8}" sibTransId="{94543238-6393-4A18-B664-FD769723306A}"/>
    <dgm:cxn modelId="{272D5750-28D1-4826-89FA-706D384FB312}" type="presOf" srcId="{1B9CA853-10C4-4940-9516-FAE4CE3CBFB4}" destId="{221EA1DE-853B-4B1E-8401-C9A94E3AE897}" srcOrd="0" destOrd="0" presId="urn:microsoft.com/office/officeart/2008/layout/PictureStrips"/>
    <dgm:cxn modelId="{AA913F8C-062F-4D3B-8A97-D614954C8BC3}" srcId="{103FDACC-C1EB-4BF9-A93C-994D806FB879}" destId="{4F78C752-F827-410D-9CA8-B069F8B6F3BA}" srcOrd="3" destOrd="0" parTransId="{02D6F4A8-658F-4A09-95A8-91DDD4F19308}" sibTransId="{08251F92-07CC-4E17-BE5C-2FB4FA4E49A3}"/>
    <dgm:cxn modelId="{A8EB5FBF-7D72-4DD7-96B3-FFEF62FD788B}" type="presOf" srcId="{4F78C752-F827-410D-9CA8-B069F8B6F3BA}" destId="{BD7A96FF-20BE-41BE-BFFB-2C11132563D4}" srcOrd="0" destOrd="0" presId="urn:microsoft.com/office/officeart/2008/layout/PictureStrips"/>
    <dgm:cxn modelId="{BDE601C0-1F86-4A6D-88E1-AA167499544D}" srcId="{103FDACC-C1EB-4BF9-A93C-994D806FB879}" destId="{77A0EEEC-E838-4060-B5D6-713822E114B3}" srcOrd="0" destOrd="0" parTransId="{45212D99-3F5C-4873-AD06-C59C248DF88D}" sibTransId="{3CE6E0CE-1EF9-43C6-829F-8F59751F9D50}"/>
    <dgm:cxn modelId="{AD9E4DCB-1EAF-4647-8789-84F6565574C1}" type="presOf" srcId="{103FDACC-C1EB-4BF9-A93C-994D806FB879}" destId="{8BFB7A85-B36C-4495-95B3-1C176DDA79B7}" srcOrd="0" destOrd="0" presId="urn:microsoft.com/office/officeart/2008/layout/PictureStrips"/>
    <dgm:cxn modelId="{5EF1D1D7-2938-4007-94C9-7EB109074C81}" type="presOf" srcId="{77A0EEEC-E838-4060-B5D6-713822E114B3}" destId="{EE5C72E0-6536-43FE-8EF9-AD2276205819}" srcOrd="0" destOrd="0" presId="urn:microsoft.com/office/officeart/2008/layout/PictureStrips"/>
    <dgm:cxn modelId="{20BD7A6C-B2C5-482C-8256-0344FF8DA32A}" type="presParOf" srcId="{8BFB7A85-B36C-4495-95B3-1C176DDA79B7}" destId="{54F8EF69-6C10-4A00-8954-4EB1BD6D3DDB}" srcOrd="0" destOrd="0" presId="urn:microsoft.com/office/officeart/2008/layout/PictureStrips"/>
    <dgm:cxn modelId="{B58FD833-32E2-4F2B-BE3E-F3CABE80B592}" type="presParOf" srcId="{54F8EF69-6C10-4A00-8954-4EB1BD6D3DDB}" destId="{EE5C72E0-6536-43FE-8EF9-AD2276205819}" srcOrd="0" destOrd="0" presId="urn:microsoft.com/office/officeart/2008/layout/PictureStrips"/>
    <dgm:cxn modelId="{EAF6712A-D2A7-4D9D-ABEF-CEB1C6CC10FB}" type="presParOf" srcId="{54F8EF69-6C10-4A00-8954-4EB1BD6D3DDB}" destId="{BEFE4962-867C-4D23-9FB9-923E813183C5}" srcOrd="1" destOrd="0" presId="urn:microsoft.com/office/officeart/2008/layout/PictureStrips"/>
    <dgm:cxn modelId="{FC62E860-6430-47FB-ADE1-BEAEF53730C7}" type="presParOf" srcId="{8BFB7A85-B36C-4495-95B3-1C176DDA79B7}" destId="{C6571044-CDCC-4D6A-BB1F-BEEB144E70F9}" srcOrd="1" destOrd="0" presId="urn:microsoft.com/office/officeart/2008/layout/PictureStrips"/>
    <dgm:cxn modelId="{B61A655C-ABDC-4093-8568-96DC1A221972}" type="presParOf" srcId="{8BFB7A85-B36C-4495-95B3-1C176DDA79B7}" destId="{D0AFF884-48C0-46CB-AF6C-C70734435BD7}" srcOrd="2" destOrd="0" presId="urn:microsoft.com/office/officeart/2008/layout/PictureStrips"/>
    <dgm:cxn modelId="{71C690B9-861A-433F-8294-A714912E781D}" type="presParOf" srcId="{D0AFF884-48C0-46CB-AF6C-C70734435BD7}" destId="{C325FB22-1AA4-4243-B01D-17C9CC76E9B9}" srcOrd="0" destOrd="0" presId="urn:microsoft.com/office/officeart/2008/layout/PictureStrips"/>
    <dgm:cxn modelId="{3FD5B56E-F333-45BB-986F-942BB966C26B}" type="presParOf" srcId="{D0AFF884-48C0-46CB-AF6C-C70734435BD7}" destId="{81081B7E-06A6-44D1-A519-DB7D58574728}" srcOrd="1" destOrd="0" presId="urn:microsoft.com/office/officeart/2008/layout/PictureStrips"/>
    <dgm:cxn modelId="{74D3A71F-FE0E-4F32-9AD4-51EE44C72A9E}" type="presParOf" srcId="{8BFB7A85-B36C-4495-95B3-1C176DDA79B7}" destId="{4AA03950-DFD4-4C7D-93A2-689BF5335798}" srcOrd="3" destOrd="0" presId="urn:microsoft.com/office/officeart/2008/layout/PictureStrips"/>
    <dgm:cxn modelId="{A8D54050-447A-4D79-98F9-B5FF9529E9D3}" type="presParOf" srcId="{8BFB7A85-B36C-4495-95B3-1C176DDA79B7}" destId="{62E3A167-8B31-4748-8680-928E0A1DC190}" srcOrd="4" destOrd="0" presId="urn:microsoft.com/office/officeart/2008/layout/PictureStrips"/>
    <dgm:cxn modelId="{ACE9D51F-9877-427A-B09E-C69D92911FBC}" type="presParOf" srcId="{62E3A167-8B31-4748-8680-928E0A1DC190}" destId="{221EA1DE-853B-4B1E-8401-C9A94E3AE897}" srcOrd="0" destOrd="0" presId="urn:microsoft.com/office/officeart/2008/layout/PictureStrips"/>
    <dgm:cxn modelId="{07752555-2242-40BC-9B1A-1FD3EDF20C39}" type="presParOf" srcId="{62E3A167-8B31-4748-8680-928E0A1DC190}" destId="{7432830B-52A1-44BC-BD6D-B3BA2E4C906D}" srcOrd="1" destOrd="0" presId="urn:microsoft.com/office/officeart/2008/layout/PictureStrips"/>
    <dgm:cxn modelId="{BED59EEC-5D49-4D6B-97BD-F5F409091D9F}" type="presParOf" srcId="{8BFB7A85-B36C-4495-95B3-1C176DDA79B7}" destId="{39316810-90C0-4201-83F8-3A29085FD704}" srcOrd="5" destOrd="0" presId="urn:microsoft.com/office/officeart/2008/layout/PictureStrips"/>
    <dgm:cxn modelId="{FD9DC432-7D94-4B3D-A4A1-08B5F080B02B}" type="presParOf" srcId="{8BFB7A85-B36C-4495-95B3-1C176DDA79B7}" destId="{A5065C88-7DB3-44BB-915D-D2131E970D73}" srcOrd="6" destOrd="0" presId="urn:microsoft.com/office/officeart/2008/layout/PictureStrips"/>
    <dgm:cxn modelId="{281FD235-43A7-442F-A031-8334BF313F50}" type="presParOf" srcId="{A5065C88-7DB3-44BB-915D-D2131E970D73}" destId="{BD7A96FF-20BE-41BE-BFFB-2C11132563D4}" srcOrd="0" destOrd="0" presId="urn:microsoft.com/office/officeart/2008/layout/PictureStrips"/>
    <dgm:cxn modelId="{5CC3BC36-88FC-4B48-9B40-B5F1A751BACF}" type="presParOf" srcId="{A5065C88-7DB3-44BB-915D-D2131E970D73}" destId="{342264A7-B8BD-4A69-8E0B-774F4E3B050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vi-VN" sz="2400" dirty="0"/>
            <a:t>Kiên trì và quyết liệt thực hiện đổi mới toàn diện và đồng bộ. Đổi mới chính trị phải đồng bộ với đổi mới kinh tế theo lộ trình thích hợp.</a:t>
          </a:r>
          <a:endParaRPr lang="en-US" sz="24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en-US" sz="2400" dirty="0"/>
            <a:t>Đ</a:t>
          </a:r>
          <a:r>
            <a:rPr lang="vi-VN" sz="2400" dirty="0"/>
            <a:t>ổi mới kinh tế trọng tâm là hoàn thiện thể chế</a:t>
          </a:r>
          <a:r>
            <a:rPr lang="en-US" sz="2400" dirty="0"/>
            <a:t>  KTTTĐHXHCN</a:t>
          </a:r>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0EB5C6BC-289D-44C3-8554-42BFA55B464E}">
      <dgm:prSet phldrT="[Text]" custT="1"/>
      <dgm:spPr>
        <a:solidFill>
          <a:srgbClr val="002060"/>
        </a:solidFill>
      </dgm:spPr>
      <dgm:t>
        <a:bodyPr/>
        <a:lstStyle/>
        <a:p>
          <a:pPr algn="just"/>
          <a:r>
            <a:rPr lang="vi-VN" sz="2400" dirty="0"/>
            <a:t>Trong đổi mới </a:t>
          </a:r>
          <a:r>
            <a:rPr lang="en-US" sz="2400" dirty="0"/>
            <a:t>HTCT </a:t>
          </a:r>
          <a:r>
            <a:rPr lang="vi-VN" sz="2400" dirty="0"/>
            <a:t>phải đổi mới phương thức lãnh đạo của Đảng, xây dựng Nhà nước pháp quyền</a:t>
          </a:r>
          <a:r>
            <a:rPr lang="en-US" sz="2400" dirty="0"/>
            <a:t> XHCN</a:t>
          </a:r>
        </a:p>
      </dgm:t>
    </dgm:pt>
    <dgm:pt modelId="{A1AC970D-5E53-4B6D-8BEB-563A592E5D4B}" type="parTrans" cxnId="{5D8DC047-99AD-43C5-83B6-D0EE54B86AA7}">
      <dgm:prSet/>
      <dgm:spPr/>
      <dgm:t>
        <a:bodyPr/>
        <a:lstStyle/>
        <a:p>
          <a:endParaRPr lang="en-US"/>
        </a:p>
      </dgm:t>
    </dgm:pt>
    <dgm:pt modelId="{8F094C3D-BC65-43CE-9C8F-31B4BD1CAB7D}" type="sibTrans" cxnId="{5D8DC047-99AD-43C5-83B6-D0EE54B86AA7}">
      <dgm:prSet/>
      <dgm:spPr/>
      <dgm:t>
        <a:bodyPr/>
        <a:lstStyle/>
        <a:p>
          <a:endParaRPr lang="en-US"/>
        </a:p>
      </dgm:t>
    </dgm:pt>
    <dgm:pt modelId="{81D8F45C-D9DE-4539-A14C-873082230B75}">
      <dgm:prSet phldrT="[Text]" custT="1"/>
      <dgm:spPr>
        <a:solidFill>
          <a:srgbClr val="002060"/>
        </a:solidFill>
      </dgm:spPr>
      <dgm:t>
        <a:bodyPr/>
        <a:lstStyle/>
        <a:p>
          <a:pPr algn="just"/>
          <a:r>
            <a:rPr lang="vi-VN" sz="2400" dirty="0"/>
            <a:t>Mở rộng dân chủ trong Đảng và trong xã hội gắn với tăng cường kỷ luật, kỷ cương </a:t>
          </a:r>
          <a:endParaRPr lang="en-US" sz="2400" dirty="0"/>
        </a:p>
      </dgm:t>
    </dgm:pt>
    <dgm:pt modelId="{5D52B1F8-C678-419D-A3B4-A75BB1C665B3}" type="parTrans" cxnId="{DD3C52D1-5A5F-4101-A447-7E9C5B60C93D}">
      <dgm:prSet/>
      <dgm:spPr/>
      <dgm:t>
        <a:bodyPr/>
        <a:lstStyle/>
        <a:p>
          <a:endParaRPr lang="en-US"/>
        </a:p>
      </dgm:t>
    </dgm:pt>
    <dgm:pt modelId="{A05AC590-6C84-40CE-A55B-F6CE5CB5ABE9}" type="sibTrans" cxnId="{DD3C52D1-5A5F-4101-A447-7E9C5B60C93D}">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4"/>
      <dgm:spPr/>
    </dgm:pt>
    <dgm:pt modelId="{13307CA6-C747-45A6-9581-C02DB6305BFF}" type="pres">
      <dgm:prSet presAssocID="{2D1A7AF7-6764-4B4B-BE7B-35E50C17BC01}" presName="conn" presStyleLbl="parChTrans1D2" presStyleIdx="0" presStyleCnt="1"/>
      <dgm:spPr/>
    </dgm:pt>
    <dgm:pt modelId="{64009099-3AC6-4A44-881A-19ACA9AC276D}" type="pres">
      <dgm:prSet presAssocID="{2D1A7AF7-6764-4B4B-BE7B-35E50C17BC01}" presName="extraNode" presStyleLbl="node1" presStyleIdx="0" presStyleCnt="4"/>
      <dgm:spPr/>
    </dgm:pt>
    <dgm:pt modelId="{EBBB9502-F395-4F6A-AA9F-8175F7C5BFB5}" type="pres">
      <dgm:prSet presAssocID="{2D1A7AF7-6764-4B4B-BE7B-35E50C17BC01}" presName="dstNode" presStyleLbl="node1" presStyleIdx="0" presStyleCnt="4"/>
      <dgm:spPr/>
    </dgm:pt>
    <dgm:pt modelId="{B21E5BBB-065D-423B-9A1C-5F4E7BE1863B}" type="pres">
      <dgm:prSet presAssocID="{984E5637-5B94-44E4-973B-59EF00F4D8C2}" presName="text_1" presStyleLbl="node1" presStyleIdx="0" presStyleCnt="4" custScaleY="124583" custLinFactNeighborX="511" custLinFactNeighborY="-39616">
        <dgm:presLayoutVars>
          <dgm:bulletEnabled val="1"/>
        </dgm:presLayoutVars>
      </dgm:prSet>
      <dgm:spPr/>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4" custLinFactNeighborX="-344" custLinFactNeighborY="-29979"/>
      <dgm:spPr>
        <a:solidFill>
          <a:srgbClr val="FF0000"/>
        </a:solidFill>
      </dgm:spPr>
    </dgm:pt>
    <dgm:pt modelId="{366F2534-F144-4C62-B2B8-ADADD50459A2}" type="pres">
      <dgm:prSet presAssocID="{6FBC7A94-5C56-4D6A-B65F-FC34E6C83248}" presName="text_2" presStyleLbl="node1" presStyleIdx="1" presStyleCnt="4" custScaleY="111563" custLinFactNeighborX="356" custLinFactNeighborY="-40042">
        <dgm:presLayoutVars>
          <dgm:bulletEnabled val="1"/>
        </dgm:presLayoutVars>
      </dgm:prSet>
      <dgm:spPr/>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4" custLinFactNeighborX="-1488" custLinFactNeighborY="-32034"/>
      <dgm:spPr>
        <a:solidFill>
          <a:srgbClr val="FF0000"/>
        </a:solidFill>
      </dgm:spPr>
    </dgm:pt>
    <dgm:pt modelId="{3B312CB5-24F3-4294-BCCC-C2913EF95189}" type="pres">
      <dgm:prSet presAssocID="{0EB5C6BC-289D-44C3-8554-42BFA55B464E}" presName="text_3" presStyleLbl="node1" presStyleIdx="2" presStyleCnt="4" custLinFactNeighborX="151" custLinFactNeighborY="-44050">
        <dgm:presLayoutVars>
          <dgm:bulletEnabled val="1"/>
        </dgm:presLayoutVars>
      </dgm:prSet>
      <dgm:spPr/>
    </dgm:pt>
    <dgm:pt modelId="{D72A730A-92AD-4B58-B500-9B02ED734C00}" type="pres">
      <dgm:prSet presAssocID="{0EB5C6BC-289D-44C3-8554-42BFA55B464E}" presName="accent_3" presStyleCnt="0"/>
      <dgm:spPr/>
    </dgm:pt>
    <dgm:pt modelId="{BEA56545-2EAC-431A-AA65-05B013A5C30B}" type="pres">
      <dgm:prSet presAssocID="{0EB5C6BC-289D-44C3-8554-42BFA55B464E}" presName="accentRepeatNode" presStyleLbl="solidFgAcc1" presStyleIdx="2" presStyleCnt="4" custLinFactNeighborX="-13845" custLinFactNeighborY="-32723"/>
      <dgm:spPr>
        <a:solidFill>
          <a:srgbClr val="FF0000"/>
        </a:solidFill>
      </dgm:spPr>
    </dgm:pt>
    <dgm:pt modelId="{2ED42589-E9FC-4635-A8B1-DDFB313449D2}" type="pres">
      <dgm:prSet presAssocID="{81D8F45C-D9DE-4539-A14C-873082230B75}" presName="text_4" presStyleLbl="node1" presStyleIdx="3" presStyleCnt="4" custLinFactNeighborX="1395" custLinFactNeighborY="-47197">
        <dgm:presLayoutVars>
          <dgm:bulletEnabled val="1"/>
        </dgm:presLayoutVars>
      </dgm:prSet>
      <dgm:spPr/>
    </dgm:pt>
    <dgm:pt modelId="{34D34527-B6ED-499D-82B3-548C6215F216}" type="pres">
      <dgm:prSet presAssocID="{81D8F45C-D9DE-4539-A14C-873082230B75}" presName="accent_4" presStyleCnt="0"/>
      <dgm:spPr/>
    </dgm:pt>
    <dgm:pt modelId="{A74A8912-52FE-4062-8595-D7D0EE5BD5E2}" type="pres">
      <dgm:prSet presAssocID="{81D8F45C-D9DE-4539-A14C-873082230B75}" presName="accentRepeatNode" presStyleLbl="solidFgAcc1" presStyleIdx="3" presStyleCnt="4" custLinFactNeighborX="-2517" custLinFactNeighborY="-37757"/>
      <dgm:spPr>
        <a:solidFill>
          <a:srgbClr val="FF0000"/>
        </a:solidFill>
      </dgm:spPr>
    </dgm:pt>
  </dgm:ptLst>
  <dgm:cxnLst>
    <dgm:cxn modelId="{E0F2AD30-207B-44C2-88B6-27D04A21FD19}" srcId="{2D1A7AF7-6764-4B4B-BE7B-35E50C17BC01}" destId="{984E5637-5B94-44E4-973B-59EF00F4D8C2}" srcOrd="0" destOrd="0" parTransId="{F866AB89-74E9-4D76-9A65-7C958B452413}" sibTransId="{96EFC212-29CA-4194-8007-0FB176029C19}"/>
    <dgm:cxn modelId="{7EE2A031-B346-440E-8D5C-3EE14B0C65AF}" srcId="{2D1A7AF7-6764-4B4B-BE7B-35E50C17BC01}" destId="{6FBC7A94-5C56-4D6A-B65F-FC34E6C83248}" srcOrd="1" destOrd="0" parTransId="{C21F827C-A4E3-42C7-8120-EB36E31EA958}" sibTransId="{0B6332F8-71EA-4567-9B01-089E0D342C20}"/>
    <dgm:cxn modelId="{D322A761-1E45-4EA8-876A-386CB354E1C3}" type="presOf" srcId="{984E5637-5B94-44E4-973B-59EF00F4D8C2}" destId="{B21E5BBB-065D-423B-9A1C-5F4E7BE1863B}" srcOrd="0" destOrd="0" presId="urn:microsoft.com/office/officeart/2008/layout/VerticalCurvedList"/>
    <dgm:cxn modelId="{4D3F5343-B017-4FB0-B1E6-BA837F66EE2D}" type="presOf" srcId="{0EB5C6BC-289D-44C3-8554-42BFA55B464E}" destId="{3B312CB5-24F3-4294-BCCC-C2913EF95189}" srcOrd="0" destOrd="0" presId="urn:microsoft.com/office/officeart/2008/layout/VerticalCurvedList"/>
    <dgm:cxn modelId="{CE6C4767-1ABE-474F-B3A2-4291FFB87042}" type="presOf" srcId="{6FBC7A94-5C56-4D6A-B65F-FC34E6C83248}" destId="{366F2534-F144-4C62-B2B8-ADADD50459A2}" srcOrd="0" destOrd="0" presId="urn:microsoft.com/office/officeart/2008/layout/VerticalCurvedList"/>
    <dgm:cxn modelId="{5D8DC047-99AD-43C5-83B6-D0EE54B86AA7}" srcId="{2D1A7AF7-6764-4B4B-BE7B-35E50C17BC01}" destId="{0EB5C6BC-289D-44C3-8554-42BFA55B464E}" srcOrd="2" destOrd="0" parTransId="{A1AC970D-5E53-4B6D-8BEB-563A592E5D4B}" sibTransId="{8F094C3D-BC65-43CE-9C8F-31B4BD1CAB7D}"/>
    <dgm:cxn modelId="{830EF676-2F81-4502-B5A5-520CCB263277}" type="presOf" srcId="{2D1A7AF7-6764-4B4B-BE7B-35E50C17BC01}" destId="{D46D8E04-06B1-4008-8B6D-099334E1E2E8}" srcOrd="0" destOrd="0" presId="urn:microsoft.com/office/officeart/2008/layout/VerticalCurvedList"/>
    <dgm:cxn modelId="{943A9491-DD8D-4912-A716-BD86CC994AB3}" type="presOf" srcId="{81D8F45C-D9DE-4539-A14C-873082230B75}" destId="{2ED42589-E9FC-4635-A8B1-DDFB313449D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DD3C52D1-5A5F-4101-A447-7E9C5B60C93D}" srcId="{2D1A7AF7-6764-4B4B-BE7B-35E50C17BC01}" destId="{81D8F45C-D9DE-4539-A14C-873082230B75}" srcOrd="3" destOrd="0" parTransId="{5D52B1F8-C678-419D-A3B4-A75BB1C665B3}" sibTransId="{A05AC590-6C84-40CE-A55B-F6CE5CB5ABE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60E92A59-2D68-4CDA-9A79-F95270B88C20}" type="presParOf" srcId="{F5FD5ABE-4C27-4155-ADDA-7D8E426938BB}" destId="{3B312CB5-24F3-4294-BCCC-C2913EF95189}" srcOrd="5" destOrd="0" presId="urn:microsoft.com/office/officeart/2008/layout/VerticalCurvedList"/>
    <dgm:cxn modelId="{231A6CA6-3271-46BC-AEC9-9B84BA08A701}" type="presParOf" srcId="{F5FD5ABE-4C27-4155-ADDA-7D8E426938BB}" destId="{D72A730A-92AD-4B58-B500-9B02ED734C00}" srcOrd="6" destOrd="0" presId="urn:microsoft.com/office/officeart/2008/layout/VerticalCurvedList"/>
    <dgm:cxn modelId="{0044E971-C0CD-4365-8E16-628BCACA25E7}" type="presParOf" srcId="{D72A730A-92AD-4B58-B500-9B02ED734C00}" destId="{BEA56545-2EAC-431A-AA65-05B013A5C30B}" srcOrd="0" destOrd="0" presId="urn:microsoft.com/office/officeart/2008/layout/VerticalCurvedList"/>
    <dgm:cxn modelId="{F31F0598-CC7B-4083-8946-3B196553BC83}" type="presParOf" srcId="{F5FD5ABE-4C27-4155-ADDA-7D8E426938BB}" destId="{2ED42589-E9FC-4635-A8B1-DDFB313449D2}" srcOrd="7" destOrd="0" presId="urn:microsoft.com/office/officeart/2008/layout/VerticalCurvedList"/>
    <dgm:cxn modelId="{2C9092B7-9D2F-481D-938E-4A332F5247CA}" type="presParOf" srcId="{F5FD5ABE-4C27-4155-ADDA-7D8E426938BB}" destId="{34D34527-B6ED-499D-82B3-548C6215F216}" srcOrd="8" destOrd="0" presId="urn:microsoft.com/office/officeart/2008/layout/VerticalCurvedList"/>
    <dgm:cxn modelId="{D024236B-D6CA-4864-ABA1-15F28274B0A4}" type="presParOf" srcId="{34D34527-B6ED-499D-82B3-548C6215F216}" destId="{A74A8912-52FE-4062-8595-D7D0EE5BD5E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rgbClr val="7030A0"/>
        </a:solidFill>
      </dgm:spPr>
      <dgm:t>
        <a:bodyPr/>
        <a:lstStyle/>
        <a:p>
          <a:r>
            <a:rPr lang="vi-VN" sz="2400" dirty="0"/>
            <a:t>Phải bảo đảm quyền con người, quyền công dân và các điều kiện để mọi người được phát triển toàn diện. </a:t>
          </a:r>
          <a:endParaRPr lang="en-US" sz="24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rgbClr val="7030A0"/>
        </a:solidFill>
      </dgm:spPr>
      <dgm:t>
        <a:bodyPr/>
        <a:lstStyle/>
        <a:p>
          <a:r>
            <a:rPr lang="vi-VN" sz="2400" dirty="0"/>
            <a:t>Nâng cao năng lực và tạo cơ chế để nhân dân thực hiện đầy đủ quyền làm chủ, nhất là dân chủ để tạo động lực phát triển đất nước</a:t>
          </a:r>
          <a:endParaRPr lang="en-US" sz="24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C35B14C1-2595-48C6-B51A-28B99445F080}">
      <dgm:prSet phldrT="[Text]" custT="1"/>
      <dgm:spPr>
        <a:solidFill>
          <a:srgbClr val="7030A0"/>
        </a:solidFill>
      </dgm:spPr>
      <dgm:t>
        <a:bodyPr/>
        <a:lstStyle/>
        <a:p>
          <a:r>
            <a:rPr lang="vi-VN" sz="2400"/>
            <a:t>Phát huy lợi thế dân số và con người Việt Nam, nâng cao chất lượng nguồn nhân lực, trọng dụng nhân tài</a:t>
          </a:r>
          <a:endParaRPr lang="en-US" sz="2400" dirty="0"/>
        </a:p>
      </dgm:t>
    </dgm:pt>
    <dgm:pt modelId="{12EA971D-D218-4FF0-AE15-3C87B4FEAAED}" type="parTrans" cxnId="{1433A1AB-891B-45DF-A54B-5DF398FAE82B}">
      <dgm:prSet/>
      <dgm:spPr/>
      <dgm:t>
        <a:bodyPr/>
        <a:lstStyle/>
        <a:p>
          <a:endParaRPr lang="en-US"/>
        </a:p>
      </dgm:t>
    </dgm:pt>
    <dgm:pt modelId="{462B02A8-410A-44E5-AAC4-50B7187A8D40}" type="sibTrans" cxnId="{1433A1AB-891B-45DF-A54B-5DF398FAE82B}">
      <dgm:prSet/>
      <dgm:spPr/>
      <dgm:t>
        <a:bodyPr/>
        <a:lstStyle/>
        <a:p>
          <a:endParaRPr lang="en-US"/>
        </a:p>
      </dgm:t>
    </dgm:pt>
    <dgm:pt modelId="{F6616703-24C7-47EF-8E0B-53D85C08A6FF}" type="pres">
      <dgm:prSet presAssocID="{6FCEC755-5EE5-4FEF-8096-0F87616C7A3B}" presName="Name0" presStyleCnt="0">
        <dgm:presLayoutVars>
          <dgm:chMax val="7"/>
          <dgm:chPref val="7"/>
          <dgm:dir/>
        </dgm:presLayoutVars>
      </dgm:prSet>
      <dgm:spPr/>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3"/>
      <dgm:spPr/>
    </dgm:pt>
    <dgm:pt modelId="{75F4FEB5-0E64-4509-A3B3-92CE2FB646D0}" type="pres">
      <dgm:prSet presAssocID="{6FCEC755-5EE5-4FEF-8096-0F87616C7A3B}" presName="conn" presStyleLbl="parChTrans1D2" presStyleIdx="0" presStyleCnt="1"/>
      <dgm:spPr/>
    </dgm:pt>
    <dgm:pt modelId="{B450ABF4-C501-49BF-AE21-16F4661DEC95}" type="pres">
      <dgm:prSet presAssocID="{6FCEC755-5EE5-4FEF-8096-0F87616C7A3B}" presName="extraNode" presStyleLbl="node1" presStyleIdx="0" presStyleCnt="3"/>
      <dgm:spPr/>
    </dgm:pt>
    <dgm:pt modelId="{57C066DD-B802-4C4A-8C0B-061363198CA7}" type="pres">
      <dgm:prSet presAssocID="{6FCEC755-5EE5-4FEF-8096-0F87616C7A3B}" presName="dstNode" presStyleLbl="node1" presStyleIdx="0" presStyleCnt="3"/>
      <dgm:spPr/>
    </dgm:pt>
    <dgm:pt modelId="{B1CE9047-3B86-4A4E-A5A2-4373A43CD491}" type="pres">
      <dgm:prSet presAssocID="{CC3FC80D-0283-466E-909E-8CA0C5B815AB}" presName="text_1" presStyleLbl="node1" presStyleIdx="0" presStyleCnt="3" custScaleY="122793">
        <dgm:presLayoutVars>
          <dgm:bulletEnabled val="1"/>
        </dgm:presLayoutVars>
      </dgm:prSet>
      <dgm:spPr/>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3"/>
      <dgm:spPr>
        <a:solidFill>
          <a:srgbClr val="008000"/>
        </a:solidFill>
      </dgm:spPr>
    </dgm:pt>
    <dgm:pt modelId="{DD63A711-2EC6-47B3-8208-7FA03C18829B}" type="pres">
      <dgm:prSet presAssocID="{2F85282A-DF6D-495D-B874-D4B1AEE548C4}" presName="text_2" presStyleLbl="node1" presStyleIdx="1" presStyleCnt="3" custScaleY="122793" custLinFactNeighborX="673" custLinFactNeighborY="2860">
        <dgm:presLayoutVars>
          <dgm:bulletEnabled val="1"/>
        </dgm:presLayoutVars>
      </dgm:prSet>
      <dgm:spPr/>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3"/>
      <dgm:spPr>
        <a:solidFill>
          <a:srgbClr val="008000"/>
        </a:solidFill>
      </dgm:spPr>
    </dgm:pt>
    <dgm:pt modelId="{D4C1FC81-F852-4152-A13B-A81320FADA45}" type="pres">
      <dgm:prSet presAssocID="{C35B14C1-2595-48C6-B51A-28B99445F080}" presName="text_3" presStyleLbl="node1" presStyleIdx="2" presStyleCnt="3">
        <dgm:presLayoutVars>
          <dgm:bulletEnabled val="1"/>
        </dgm:presLayoutVars>
      </dgm:prSet>
      <dgm:spPr/>
    </dgm:pt>
    <dgm:pt modelId="{F5B3D1A3-4455-4AA8-BE88-40A9A1FDD2CF}" type="pres">
      <dgm:prSet presAssocID="{C35B14C1-2595-48C6-B51A-28B99445F080}" presName="accent_3" presStyleCnt="0"/>
      <dgm:spPr/>
    </dgm:pt>
    <dgm:pt modelId="{CAC69855-C78C-4CCE-BC14-12F548DB2612}" type="pres">
      <dgm:prSet presAssocID="{C35B14C1-2595-48C6-B51A-28B99445F080}" presName="accentRepeatNode" presStyleLbl="solidFgAcc1" presStyleIdx="2" presStyleCnt="3"/>
      <dgm:spPr>
        <a:solidFill>
          <a:srgbClr val="008000"/>
        </a:solidFill>
      </dgm:spPr>
    </dgm:pt>
  </dgm:ptLst>
  <dgm:cxnLst>
    <dgm:cxn modelId="{282FAB1A-7B73-4716-B528-1E5DAE38C65B}" srcId="{6FCEC755-5EE5-4FEF-8096-0F87616C7A3B}" destId="{CC3FC80D-0283-466E-909E-8CA0C5B815AB}" srcOrd="0" destOrd="0" parTransId="{FB025611-4A25-49BD-AD21-92695DC951FF}" sibTransId="{EFEEF91C-EC6F-4221-8D46-C51B5498224F}"/>
    <dgm:cxn modelId="{9F9D00A6-9C7A-43F7-934F-05CEE88C4DCE}" type="presOf" srcId="{C35B14C1-2595-48C6-B51A-28B99445F080}" destId="{D4C1FC81-F852-4152-A13B-A81320FADA45}" srcOrd="0" destOrd="0" presId="urn:microsoft.com/office/officeart/2008/layout/VerticalCurvedList"/>
    <dgm:cxn modelId="{0EAD4CA7-4EEC-43F4-B2B2-080EEDDF0CF7}" srcId="{6FCEC755-5EE5-4FEF-8096-0F87616C7A3B}" destId="{2F85282A-DF6D-495D-B874-D4B1AEE548C4}" srcOrd="1" destOrd="0" parTransId="{6AF906ED-10EB-49E1-8B4E-949E8E915E91}" sibTransId="{D83AC2CE-246A-4720-89B0-B87E3AAA202D}"/>
    <dgm:cxn modelId="{1433A1AB-891B-45DF-A54B-5DF398FAE82B}" srcId="{6FCEC755-5EE5-4FEF-8096-0F87616C7A3B}" destId="{C35B14C1-2595-48C6-B51A-28B99445F080}" srcOrd="2" destOrd="0" parTransId="{12EA971D-D218-4FF0-AE15-3C87B4FEAAED}" sibTransId="{462B02A8-410A-44E5-AAC4-50B7187A8D40}"/>
    <dgm:cxn modelId="{3939CBB2-E8C9-4C8E-BE8D-C459EC0A1923}" type="presOf" srcId="{EFEEF91C-EC6F-4221-8D46-C51B5498224F}" destId="{75F4FEB5-0E64-4509-A3B3-92CE2FB646D0}" srcOrd="0" destOrd="0" presId="urn:microsoft.com/office/officeart/2008/layout/VerticalCurvedList"/>
    <dgm:cxn modelId="{86F4C1B8-7F82-4847-B7F8-CF08FDA62D0F}" type="presOf" srcId="{CC3FC80D-0283-466E-909E-8CA0C5B815AB}" destId="{B1CE9047-3B86-4A4E-A5A2-4373A43CD491}" srcOrd="0" destOrd="0" presId="urn:microsoft.com/office/officeart/2008/layout/VerticalCurvedList"/>
    <dgm:cxn modelId="{11F5D1C7-27BD-43A0-A86C-058F3A3CC34B}" type="presOf" srcId="{2F85282A-DF6D-495D-B874-D4B1AEE548C4}" destId="{DD63A711-2EC6-47B3-8208-7FA03C18829B}"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 modelId="{7C2050D1-FA92-4FBF-88B6-FE86BABC12F2}" type="presParOf" srcId="{1B00EFE7-D9C5-4813-B92C-974E9A01CCE8}" destId="{D4C1FC81-F852-4152-A13B-A81320FADA45}" srcOrd="5" destOrd="0" presId="urn:microsoft.com/office/officeart/2008/layout/VerticalCurvedList"/>
    <dgm:cxn modelId="{26B6D573-20A6-40DE-9AE6-937CE76791A7}" type="presParOf" srcId="{1B00EFE7-D9C5-4813-B92C-974E9A01CCE8}" destId="{F5B3D1A3-4455-4AA8-BE88-40A9A1FDD2CF}" srcOrd="6" destOrd="0" presId="urn:microsoft.com/office/officeart/2008/layout/VerticalCurvedList"/>
    <dgm:cxn modelId="{F4610FA5-AE3A-42D2-AD58-201D8CB113C6}" type="presParOf" srcId="{F5B3D1A3-4455-4AA8-BE88-40A9A1FDD2CF}" destId="{CAC69855-C78C-4CCE-BC14-12F548DB261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CDD863-19D1-4950-8078-8FCA07618B52}">
      <dgm:prSet phldrT="[Text]" custT="1"/>
      <dgm:spPr>
        <a:solidFill>
          <a:srgbClr val="7030A0"/>
        </a:solidFill>
      </dgm:spPr>
      <dgm:t>
        <a:bodyPr/>
        <a:lstStyle/>
        <a:p>
          <a:pPr algn="just"/>
          <a:r>
            <a:rPr lang="vi-VN" sz="2400" dirty="0"/>
            <a:t>Hoàn thiện thể chế, tạo điều kiện thuận lợi để giải phóng và phát triển mạnh mẽ lực lượng sản xuất, đẩy mạnh ứng dụng khoa học, công nghệ</a:t>
          </a:r>
          <a:endParaRPr lang="en-US" sz="2400" dirty="0"/>
        </a:p>
      </dgm:t>
    </dgm:pt>
    <dgm:pt modelId="{B1836534-C427-4BE6-8884-F9FCA92E5DB7}" type="parTrans" cxnId="{685F9FCB-6E1C-4041-B8B8-171FC7B787D3}">
      <dgm:prSet/>
      <dgm:spPr/>
      <dgm:t>
        <a:bodyPr/>
        <a:lstStyle/>
        <a:p>
          <a:endParaRPr lang="en-US"/>
        </a:p>
      </dgm:t>
    </dgm:pt>
    <dgm:pt modelId="{0E851890-5E9E-449C-8F6C-0D475611DA6F}" type="sibTrans" cxnId="{685F9FCB-6E1C-4041-B8B8-171FC7B787D3}">
      <dgm:prSet/>
      <dgm:spPr/>
      <dgm:t>
        <a:bodyPr/>
        <a:lstStyle/>
        <a:p>
          <a:endParaRPr lang="en-US" sz="2400"/>
        </a:p>
      </dgm:t>
    </dgm:pt>
    <dgm:pt modelId="{810F2DAE-E244-464C-8397-026243BB5E22}">
      <dgm:prSet phldrT="[Text]" custT="1"/>
      <dgm:spPr>
        <a:solidFill>
          <a:srgbClr val="7030A0"/>
        </a:solidFill>
      </dgm:spPr>
      <dgm:t>
        <a:bodyPr/>
        <a:lstStyle/>
        <a:p>
          <a:pPr algn="just"/>
          <a:r>
            <a:rPr lang="en-US" sz="2400" dirty="0"/>
            <a:t>T</a:t>
          </a:r>
          <a:r>
            <a:rPr lang="vi-VN" sz="2400" dirty="0"/>
            <a:t>ăng cường tiềm lực và nâng cao hiệu quả của kinh tế nhà nước</a:t>
          </a:r>
          <a:endParaRPr lang="en-US" sz="2400" dirty="0"/>
        </a:p>
      </dgm:t>
    </dgm:pt>
    <dgm:pt modelId="{83235D6E-50B3-4E3B-9D94-8012E159B568}" type="parTrans" cxnId="{50F35A36-9F8C-43CB-A70F-B50A4B1C13DB}">
      <dgm:prSet/>
      <dgm:spPr/>
      <dgm:t>
        <a:bodyPr/>
        <a:lstStyle/>
        <a:p>
          <a:endParaRPr lang="en-US"/>
        </a:p>
      </dgm:t>
    </dgm:pt>
    <dgm:pt modelId="{E762D2C1-448D-410A-8E9E-3B3B5F679FAE}" type="sibTrans" cxnId="{50F35A36-9F8C-43CB-A70F-B50A4B1C13DB}">
      <dgm:prSet/>
      <dgm:spPr/>
      <dgm:t>
        <a:bodyPr/>
        <a:lstStyle/>
        <a:p>
          <a:endParaRPr lang="en-US"/>
        </a:p>
      </dgm:t>
    </dgm:pt>
    <dgm:pt modelId="{9B028B40-8FEA-487F-86BB-0D7C74782FB6}">
      <dgm:prSet phldrT="[Text]" custT="1"/>
      <dgm:spPr>
        <a:solidFill>
          <a:srgbClr val="7030A0"/>
        </a:solidFill>
      </dgm:spPr>
      <dgm:t>
        <a:bodyPr/>
        <a:lstStyle/>
        <a:p>
          <a:pPr algn="just"/>
          <a:r>
            <a:rPr lang="vi-VN" sz="2400" dirty="0"/>
            <a:t>Phát triển kinh tế tập thể với nhiều hình thức hợp tác đa dạng mà nòng cốt là hợp tác xã. </a:t>
          </a:r>
          <a:endParaRPr lang="en-US" sz="2400" dirty="0"/>
        </a:p>
      </dgm:t>
    </dgm:pt>
    <dgm:pt modelId="{DFDA97A3-795C-47D6-A0CC-97584A2B591A}" type="parTrans" cxnId="{54E8005D-6CB4-408B-9B24-005F4995AD7C}">
      <dgm:prSet/>
      <dgm:spPr/>
      <dgm:t>
        <a:bodyPr/>
        <a:lstStyle/>
        <a:p>
          <a:endParaRPr lang="en-US"/>
        </a:p>
      </dgm:t>
    </dgm:pt>
    <dgm:pt modelId="{7408F6B6-3230-44A2-91C6-70EE944A2A88}" type="sibTrans" cxnId="{54E8005D-6CB4-408B-9B24-005F4995AD7C}">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3"/>
      <dgm:spPr/>
    </dgm:pt>
    <dgm:pt modelId="{6F6B63B2-0E05-4054-814B-A8620E272789}" type="pres">
      <dgm:prSet presAssocID="{78005171-52D2-4482-8AE3-F100DD2E1119}" presName="conn" presStyleLbl="parChTrans1D2" presStyleIdx="0" presStyleCnt="1"/>
      <dgm:spPr/>
    </dgm:pt>
    <dgm:pt modelId="{A44546B5-4701-4324-A2C4-E4CB7BFA8CAF}" type="pres">
      <dgm:prSet presAssocID="{78005171-52D2-4482-8AE3-F100DD2E1119}" presName="extraNode" presStyleLbl="node1" presStyleIdx="0" presStyleCnt="3"/>
      <dgm:spPr/>
    </dgm:pt>
    <dgm:pt modelId="{FF6557B4-C132-4B07-9830-A9673C640004}" type="pres">
      <dgm:prSet presAssocID="{78005171-52D2-4482-8AE3-F100DD2E1119}" presName="dstNode" presStyleLbl="node1" presStyleIdx="0" presStyleCnt="3"/>
      <dgm:spPr/>
    </dgm:pt>
    <dgm:pt modelId="{879310F6-FBBE-4DE5-B399-CB563E7D2AD4}" type="pres">
      <dgm:prSet presAssocID="{80CDD863-19D1-4950-8078-8FCA07618B52}" presName="text_1" presStyleLbl="node1" presStyleIdx="0" presStyleCnt="3" custScaleX="99501" custScaleY="113169">
        <dgm:presLayoutVars>
          <dgm:bulletEnabled val="1"/>
        </dgm:presLayoutVars>
      </dgm:prSet>
      <dgm:spPr/>
    </dgm:pt>
    <dgm:pt modelId="{021311D8-3AEA-4915-8461-5965EE3C2889}" type="pres">
      <dgm:prSet presAssocID="{80CDD863-19D1-4950-8078-8FCA07618B52}" presName="accent_1" presStyleCnt="0"/>
      <dgm:spPr/>
    </dgm:pt>
    <dgm:pt modelId="{78827BAB-637D-4725-AB2F-1B8FAE8A29BE}" type="pres">
      <dgm:prSet presAssocID="{80CDD863-19D1-4950-8078-8FCA07618B52}" presName="accentRepeatNode" presStyleLbl="solidFgAcc1" presStyleIdx="0" presStyleCnt="3"/>
      <dgm:spPr>
        <a:solidFill>
          <a:srgbClr val="FFC000"/>
        </a:solidFill>
      </dgm:spPr>
    </dgm:pt>
    <dgm:pt modelId="{B3EAA663-0AEC-4B58-8923-A02DD5C8A263}" type="pres">
      <dgm:prSet presAssocID="{810F2DAE-E244-464C-8397-026243BB5E22}" presName="text_2" presStyleLbl="node1" presStyleIdx="1" presStyleCnt="3">
        <dgm:presLayoutVars>
          <dgm:bulletEnabled val="1"/>
        </dgm:presLayoutVars>
      </dgm:prSet>
      <dgm:spPr/>
    </dgm:pt>
    <dgm:pt modelId="{5F41F0A6-E027-48A1-8E7E-37022D5119E7}" type="pres">
      <dgm:prSet presAssocID="{810F2DAE-E244-464C-8397-026243BB5E22}" presName="accent_2" presStyleCnt="0"/>
      <dgm:spPr/>
    </dgm:pt>
    <dgm:pt modelId="{81300D1D-1BCE-4BF7-AB4A-52B7156CBE7E}" type="pres">
      <dgm:prSet presAssocID="{810F2DAE-E244-464C-8397-026243BB5E22}" presName="accentRepeatNode" presStyleLbl="solidFgAcc1" presStyleIdx="1" presStyleCnt="3"/>
      <dgm:spPr>
        <a:solidFill>
          <a:srgbClr val="FFC000"/>
        </a:solidFill>
      </dgm:spPr>
    </dgm:pt>
    <dgm:pt modelId="{6FD2533D-4A58-44BB-8EC8-DC7D9FCC1A70}" type="pres">
      <dgm:prSet presAssocID="{9B028B40-8FEA-487F-86BB-0D7C74782FB6}" presName="text_3" presStyleLbl="node1" presStyleIdx="2" presStyleCnt="3">
        <dgm:presLayoutVars>
          <dgm:bulletEnabled val="1"/>
        </dgm:presLayoutVars>
      </dgm:prSet>
      <dgm:spPr/>
    </dgm:pt>
    <dgm:pt modelId="{F7F29B9B-A5E0-4695-B8ED-CD35D4E6F243}" type="pres">
      <dgm:prSet presAssocID="{9B028B40-8FEA-487F-86BB-0D7C74782FB6}" presName="accent_3" presStyleCnt="0"/>
      <dgm:spPr/>
    </dgm:pt>
    <dgm:pt modelId="{DFED2D22-A082-48C1-8F5C-56D275674473}" type="pres">
      <dgm:prSet presAssocID="{9B028B40-8FEA-487F-86BB-0D7C74782FB6}" presName="accentRepeatNode" presStyleLbl="solidFgAcc1" presStyleIdx="2" presStyleCnt="3"/>
      <dgm:spPr>
        <a:solidFill>
          <a:srgbClr val="FFC000"/>
        </a:solidFill>
      </dgm:spPr>
    </dgm:pt>
  </dgm:ptLst>
  <dgm:cxnLst>
    <dgm:cxn modelId="{79178C05-D0F6-4094-90D3-156BF9277630}" type="presOf" srcId="{0E851890-5E9E-449C-8F6C-0D475611DA6F}" destId="{6F6B63B2-0E05-4054-814B-A8620E272789}" srcOrd="0" destOrd="0" presId="urn:microsoft.com/office/officeart/2008/layout/VerticalCurvedList"/>
    <dgm:cxn modelId="{78F62019-93CF-4743-8D8A-6098C324CBF4}" type="presOf" srcId="{810F2DAE-E244-464C-8397-026243BB5E22}" destId="{B3EAA663-0AEC-4B58-8923-A02DD5C8A263}" srcOrd="0" destOrd="0" presId="urn:microsoft.com/office/officeart/2008/layout/VerticalCurvedList"/>
    <dgm:cxn modelId="{50F35A36-9F8C-43CB-A70F-B50A4B1C13DB}" srcId="{78005171-52D2-4482-8AE3-F100DD2E1119}" destId="{810F2DAE-E244-464C-8397-026243BB5E22}" srcOrd="1" destOrd="0" parTransId="{83235D6E-50B3-4E3B-9D94-8012E159B568}" sibTransId="{E762D2C1-448D-410A-8E9E-3B3B5F679FAE}"/>
    <dgm:cxn modelId="{54E8005D-6CB4-408B-9B24-005F4995AD7C}" srcId="{78005171-52D2-4482-8AE3-F100DD2E1119}" destId="{9B028B40-8FEA-487F-86BB-0D7C74782FB6}" srcOrd="2" destOrd="0" parTransId="{DFDA97A3-795C-47D6-A0CC-97584A2B591A}" sibTransId="{7408F6B6-3230-44A2-91C6-70EE944A2A88}"/>
    <dgm:cxn modelId="{D3812A5E-134A-4D68-9626-E0C77D2B34A9}" type="presOf" srcId="{9B028B40-8FEA-487F-86BB-0D7C74782FB6}" destId="{6FD2533D-4A58-44BB-8EC8-DC7D9FCC1A70}"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03B9458B-8921-45E4-9643-4F76E3C8D61B}" type="presOf" srcId="{80CDD863-19D1-4950-8078-8FCA07618B52}" destId="{879310F6-FBBE-4DE5-B399-CB563E7D2AD4}" srcOrd="0" destOrd="0" presId="urn:microsoft.com/office/officeart/2008/layout/VerticalCurvedList"/>
    <dgm:cxn modelId="{685F9FCB-6E1C-4041-B8B8-171FC7B787D3}" srcId="{78005171-52D2-4482-8AE3-F100DD2E1119}" destId="{80CDD863-19D1-4950-8078-8FCA07618B52}" srcOrd="0" destOrd="0" parTransId="{B1836534-C427-4BE6-8884-F9FCA92E5DB7}" sibTransId="{0E851890-5E9E-449C-8F6C-0D475611DA6F}"/>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02879EA-91BC-41D0-9B23-A647292613E2}" type="presParOf" srcId="{250C6B0C-4A61-4FBE-AD4B-3535162C7A17}" destId="{879310F6-FBBE-4DE5-B399-CB563E7D2AD4}" srcOrd="1" destOrd="0" presId="urn:microsoft.com/office/officeart/2008/layout/VerticalCurvedList"/>
    <dgm:cxn modelId="{13B3867A-59D9-4EAB-B1E3-C942B76606C4}" type="presParOf" srcId="{250C6B0C-4A61-4FBE-AD4B-3535162C7A17}" destId="{021311D8-3AEA-4915-8461-5965EE3C2889}" srcOrd="2" destOrd="0" presId="urn:microsoft.com/office/officeart/2008/layout/VerticalCurvedList"/>
    <dgm:cxn modelId="{CB93AC2F-DA1F-436C-A26A-AEA6173F660E}" type="presParOf" srcId="{021311D8-3AEA-4915-8461-5965EE3C2889}" destId="{78827BAB-637D-4725-AB2F-1B8FAE8A29BE}" srcOrd="0" destOrd="0" presId="urn:microsoft.com/office/officeart/2008/layout/VerticalCurvedList"/>
    <dgm:cxn modelId="{0D6B7F57-B206-4B34-9381-27FD13B9099A}" type="presParOf" srcId="{250C6B0C-4A61-4FBE-AD4B-3535162C7A17}" destId="{B3EAA663-0AEC-4B58-8923-A02DD5C8A263}" srcOrd="3" destOrd="0" presId="urn:microsoft.com/office/officeart/2008/layout/VerticalCurvedList"/>
    <dgm:cxn modelId="{E4D1E0D7-0389-42FD-92E5-1A93B3CE245D}" type="presParOf" srcId="{250C6B0C-4A61-4FBE-AD4B-3535162C7A17}" destId="{5F41F0A6-E027-48A1-8E7E-37022D5119E7}" srcOrd="4" destOrd="0" presId="urn:microsoft.com/office/officeart/2008/layout/VerticalCurvedList"/>
    <dgm:cxn modelId="{6CD95833-5D92-47C0-B32C-87A300855D23}" type="presParOf" srcId="{5F41F0A6-E027-48A1-8E7E-37022D5119E7}" destId="{81300D1D-1BCE-4BF7-AB4A-52B7156CBE7E}" srcOrd="0" destOrd="0" presId="urn:microsoft.com/office/officeart/2008/layout/VerticalCurvedList"/>
    <dgm:cxn modelId="{51AD98E9-E1E5-4F11-9C92-3217CAD39F31}" type="presParOf" srcId="{250C6B0C-4A61-4FBE-AD4B-3535162C7A17}" destId="{6FD2533D-4A58-44BB-8EC8-DC7D9FCC1A70}" srcOrd="5" destOrd="0" presId="urn:microsoft.com/office/officeart/2008/layout/VerticalCurvedList"/>
    <dgm:cxn modelId="{8C3184FE-8F45-4E77-849E-08CC4BF14BBD}" type="presParOf" srcId="{250C6B0C-4A61-4FBE-AD4B-3535162C7A17}" destId="{F7F29B9B-A5E0-4695-B8ED-CD35D4E6F243}" srcOrd="6" destOrd="0" presId="urn:microsoft.com/office/officeart/2008/layout/VerticalCurvedList"/>
    <dgm:cxn modelId="{18B0B428-090C-468D-B770-A11F28131F8D}" type="presParOf" srcId="{F7F29B9B-A5E0-4695-B8ED-CD35D4E6F243}" destId="{DFED2D22-A082-48C1-8F5C-56D27567447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029F2138-93ED-438B-B2C1-012A5177491D}">
      <dgm:prSet phldrT="[Text]" custT="1"/>
      <dgm:spPr>
        <a:solidFill>
          <a:srgbClr val="7030A0"/>
        </a:solidFill>
      </dgm:spPr>
      <dgm:t>
        <a:bodyPr/>
        <a:lstStyle/>
        <a:p>
          <a:pPr algn="just"/>
          <a:r>
            <a:rPr lang="vi-VN" sz="2400" dirty="0"/>
            <a:t>Hoàn thiện cơ chế, chính sách để phát triển mạnh kinh tế tư nhân trở thành một trong những động lực của nền kinh tế</a:t>
          </a:r>
          <a:endParaRPr lang="en-US" sz="2400" dirty="0"/>
        </a:p>
      </dgm:t>
    </dgm:pt>
    <dgm:pt modelId="{719C6F1E-EF74-4098-8CAD-556466D8AF74}" type="parTrans" cxnId="{01CF34BA-E55D-4237-899D-B8CE4F650408}">
      <dgm:prSet/>
      <dgm:spPr/>
      <dgm:t>
        <a:bodyPr/>
        <a:lstStyle/>
        <a:p>
          <a:endParaRPr lang="en-US"/>
        </a:p>
      </dgm:t>
    </dgm:pt>
    <dgm:pt modelId="{43CB24E7-2371-4118-95E3-0F160FA2C378}" type="sibTrans" cxnId="{01CF34BA-E55D-4237-899D-B8CE4F650408}">
      <dgm:prSet/>
      <dgm:spPr/>
      <dgm:t>
        <a:bodyPr/>
        <a:lstStyle/>
        <a:p>
          <a:endParaRPr lang="en-US"/>
        </a:p>
      </dgm:t>
    </dgm:pt>
    <dgm:pt modelId="{C118F328-3B1F-4185-874C-3D7E9234D3E0}">
      <dgm:prSet phldrT="[Text]" custT="1"/>
      <dgm:spPr>
        <a:solidFill>
          <a:srgbClr val="7030A0"/>
        </a:solidFill>
      </dgm:spPr>
      <dgm:t>
        <a:bodyPr/>
        <a:lstStyle/>
        <a:p>
          <a:pPr algn="just"/>
          <a:r>
            <a:rPr lang="vi-VN" sz="2400" dirty="0"/>
            <a:t> Phát triển đồng bộ, hoàn chỉnh và ngày càng hiện đại các loại thị trường</a:t>
          </a:r>
          <a:endParaRPr lang="en-US" sz="2400" dirty="0"/>
        </a:p>
      </dgm:t>
    </dgm:pt>
    <dgm:pt modelId="{71495508-B495-44FB-A192-AC809DF9B287}" type="parTrans" cxnId="{7D0F52C5-16A4-4E91-9DC4-835E13EBD152}">
      <dgm:prSet/>
      <dgm:spPr/>
      <dgm:t>
        <a:bodyPr/>
        <a:lstStyle/>
        <a:p>
          <a:endParaRPr lang="en-US"/>
        </a:p>
      </dgm:t>
    </dgm:pt>
    <dgm:pt modelId="{D896E50E-41E6-4D7A-BD6F-7AF23A5EA57B}" type="sibTrans" cxnId="{7D0F52C5-16A4-4E91-9DC4-835E13EBD152}">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2"/>
      <dgm:spPr/>
    </dgm:pt>
    <dgm:pt modelId="{6F6B63B2-0E05-4054-814B-A8620E272789}" type="pres">
      <dgm:prSet presAssocID="{78005171-52D2-4482-8AE3-F100DD2E1119}" presName="conn" presStyleLbl="parChTrans1D2" presStyleIdx="0" presStyleCnt="1"/>
      <dgm:spPr/>
    </dgm:pt>
    <dgm:pt modelId="{A44546B5-4701-4324-A2C4-E4CB7BFA8CAF}" type="pres">
      <dgm:prSet presAssocID="{78005171-52D2-4482-8AE3-F100DD2E1119}" presName="extraNode" presStyleLbl="node1" presStyleIdx="0" presStyleCnt="2"/>
      <dgm:spPr/>
    </dgm:pt>
    <dgm:pt modelId="{FF6557B4-C132-4B07-9830-A9673C640004}" type="pres">
      <dgm:prSet presAssocID="{78005171-52D2-4482-8AE3-F100DD2E1119}" presName="dstNode" presStyleLbl="node1" presStyleIdx="0" presStyleCnt="2"/>
      <dgm:spPr/>
    </dgm:pt>
    <dgm:pt modelId="{F3DB1E07-F43C-46C4-A8CC-D0B08A4E8A91}" type="pres">
      <dgm:prSet presAssocID="{029F2138-93ED-438B-B2C1-012A5177491D}" presName="text_1" presStyleLbl="node1" presStyleIdx="0" presStyleCnt="2">
        <dgm:presLayoutVars>
          <dgm:bulletEnabled val="1"/>
        </dgm:presLayoutVars>
      </dgm:prSet>
      <dgm:spPr/>
    </dgm:pt>
    <dgm:pt modelId="{6D510C36-5D8A-4D15-888B-31C32929EE6F}" type="pres">
      <dgm:prSet presAssocID="{029F2138-93ED-438B-B2C1-012A5177491D}" presName="accent_1" presStyleCnt="0"/>
      <dgm:spPr/>
    </dgm:pt>
    <dgm:pt modelId="{B9303F87-42A9-4F78-B58A-C07506EA3778}" type="pres">
      <dgm:prSet presAssocID="{029F2138-93ED-438B-B2C1-012A5177491D}" presName="accentRepeatNode" presStyleLbl="solidFgAcc1" presStyleIdx="0" presStyleCnt="2"/>
      <dgm:spPr>
        <a:solidFill>
          <a:srgbClr val="FFC000"/>
        </a:solidFill>
      </dgm:spPr>
    </dgm:pt>
    <dgm:pt modelId="{64DBFA62-4352-46FF-92DC-845249A6E0D7}" type="pres">
      <dgm:prSet presAssocID="{C118F328-3B1F-4185-874C-3D7E9234D3E0}" presName="text_2" presStyleLbl="node1" presStyleIdx="1" presStyleCnt="2">
        <dgm:presLayoutVars>
          <dgm:bulletEnabled val="1"/>
        </dgm:presLayoutVars>
      </dgm:prSet>
      <dgm:spPr/>
    </dgm:pt>
    <dgm:pt modelId="{74055C20-F971-4E26-B26F-844E0440FC0A}" type="pres">
      <dgm:prSet presAssocID="{C118F328-3B1F-4185-874C-3D7E9234D3E0}" presName="accent_2" presStyleCnt="0"/>
      <dgm:spPr/>
    </dgm:pt>
    <dgm:pt modelId="{44936ADA-1F37-4759-AE47-16183259F101}" type="pres">
      <dgm:prSet presAssocID="{C118F328-3B1F-4185-874C-3D7E9234D3E0}" presName="accentRepeatNode" presStyleLbl="solidFgAcc1" presStyleIdx="1" presStyleCnt="2"/>
      <dgm:spPr>
        <a:solidFill>
          <a:srgbClr val="FFC000"/>
        </a:solidFill>
      </dgm:spPr>
    </dgm:pt>
  </dgm:ptLst>
  <dgm:cxnLst>
    <dgm:cxn modelId="{80A9C962-DA00-4F4B-903B-4FB66014BCAF}" type="presOf" srcId="{C118F328-3B1F-4185-874C-3D7E9234D3E0}" destId="{64DBFA62-4352-46FF-92DC-845249A6E0D7}"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01CF34BA-E55D-4237-899D-B8CE4F650408}" srcId="{78005171-52D2-4482-8AE3-F100DD2E1119}" destId="{029F2138-93ED-438B-B2C1-012A5177491D}" srcOrd="0" destOrd="0" parTransId="{719C6F1E-EF74-4098-8CAD-556466D8AF74}" sibTransId="{43CB24E7-2371-4118-95E3-0F160FA2C378}"/>
    <dgm:cxn modelId="{7D0F52C5-16A4-4E91-9DC4-835E13EBD152}" srcId="{78005171-52D2-4482-8AE3-F100DD2E1119}" destId="{C118F328-3B1F-4185-874C-3D7E9234D3E0}" srcOrd="1" destOrd="0" parTransId="{71495508-B495-44FB-A192-AC809DF9B287}" sibTransId="{D896E50E-41E6-4D7A-BD6F-7AF23A5EA57B}"/>
    <dgm:cxn modelId="{6B2EA5EA-4F3F-4985-BEBC-02CE19085832}" type="presOf" srcId="{029F2138-93ED-438B-B2C1-012A5177491D}" destId="{F3DB1E07-F43C-46C4-A8CC-D0B08A4E8A91}" srcOrd="0" destOrd="0" presId="urn:microsoft.com/office/officeart/2008/layout/VerticalCurvedList"/>
    <dgm:cxn modelId="{433571EF-B53A-4971-8B11-9A1F9B9AB11B}" type="presOf" srcId="{43CB24E7-2371-4118-95E3-0F160FA2C378}" destId="{6F6B63B2-0E05-4054-814B-A8620E272789}" srcOrd="0" destOrd="0" presId="urn:microsoft.com/office/officeart/2008/layout/VerticalCurvedList"/>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E411E37-F6A7-422D-8247-C1D34E95750C}" type="presParOf" srcId="{250C6B0C-4A61-4FBE-AD4B-3535162C7A17}" destId="{F3DB1E07-F43C-46C4-A8CC-D0B08A4E8A91}" srcOrd="1" destOrd="0" presId="urn:microsoft.com/office/officeart/2008/layout/VerticalCurvedList"/>
    <dgm:cxn modelId="{D5953871-15B8-47C2-AA9D-79A2F8BEA5F0}" type="presParOf" srcId="{250C6B0C-4A61-4FBE-AD4B-3535162C7A17}" destId="{6D510C36-5D8A-4D15-888B-31C32929EE6F}" srcOrd="2" destOrd="0" presId="urn:microsoft.com/office/officeart/2008/layout/VerticalCurvedList"/>
    <dgm:cxn modelId="{5755034F-58AA-42D9-B9A4-8768C206BC65}" type="presParOf" srcId="{6D510C36-5D8A-4D15-888B-31C32929EE6F}" destId="{B9303F87-42A9-4F78-B58A-C07506EA3778}" srcOrd="0" destOrd="0" presId="urn:microsoft.com/office/officeart/2008/layout/VerticalCurvedList"/>
    <dgm:cxn modelId="{30F467B5-1E26-4107-A252-290CAD475D9F}" type="presParOf" srcId="{250C6B0C-4A61-4FBE-AD4B-3535162C7A17}" destId="{64DBFA62-4352-46FF-92DC-845249A6E0D7}" srcOrd="3" destOrd="0" presId="urn:microsoft.com/office/officeart/2008/layout/VerticalCurvedList"/>
    <dgm:cxn modelId="{F3FAE01E-E1AE-4111-AAC4-E4668A661B3B}" type="presParOf" srcId="{250C6B0C-4A61-4FBE-AD4B-3535162C7A17}" destId="{74055C20-F971-4E26-B26F-844E0440FC0A}" srcOrd="4" destOrd="0" presId="urn:microsoft.com/office/officeart/2008/layout/VerticalCurvedList"/>
    <dgm:cxn modelId="{A52A99F3-9241-42EC-803E-CF87CEA33A48}" type="presParOf" srcId="{74055C20-F971-4E26-B26F-844E0440FC0A}" destId="{44936ADA-1F37-4759-AE47-16183259F10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EA01342-9196-4277-8E83-34C8815D960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F123EDB-1939-4835-95B2-98836E1F0C66}">
      <dgm:prSet phldrT="[Text]" custT="1"/>
      <dgm:spPr>
        <a:solidFill>
          <a:srgbClr val="92D050">
            <a:alpha val="40000"/>
          </a:srgbClr>
        </a:solidFill>
      </dgm:spPr>
      <dgm:t>
        <a:bodyPr/>
        <a:lstStyle/>
        <a:p>
          <a:r>
            <a:rPr lang="vi-VN" sz="2800" dirty="0"/>
            <a:t>Phát huy nội lực của sức mạnh dân tộc đồng thời tranh thủ ngoại lực và sức mạnh thời đại để xây dựng nền kinh tế độc lập, tự chủ</a:t>
          </a:r>
          <a:endParaRPr lang="en-US" sz="2800" dirty="0"/>
        </a:p>
      </dgm:t>
    </dgm:pt>
    <dgm:pt modelId="{46BFD812-1C5C-4EE5-8E9D-87EC6F12F417}" type="parTrans" cxnId="{8A3D64CC-C8CE-4C9F-99A5-45291BD5BE59}">
      <dgm:prSet/>
      <dgm:spPr/>
      <dgm:t>
        <a:bodyPr/>
        <a:lstStyle/>
        <a:p>
          <a:endParaRPr lang="en-US"/>
        </a:p>
      </dgm:t>
    </dgm:pt>
    <dgm:pt modelId="{169BBB00-1B0B-414A-B19C-130BD6849C81}" type="sibTrans" cxnId="{8A3D64CC-C8CE-4C9F-99A5-45291BD5BE59}">
      <dgm:prSet/>
      <dgm:spPr/>
      <dgm:t>
        <a:bodyPr/>
        <a:lstStyle/>
        <a:p>
          <a:endParaRPr lang="en-US"/>
        </a:p>
      </dgm:t>
    </dgm:pt>
    <dgm:pt modelId="{F99633DC-BE7E-4DAF-83AD-7F814B6323F2}">
      <dgm:prSet phldrT="[Text]" custT="1"/>
      <dgm:spPr>
        <a:solidFill>
          <a:srgbClr val="92D050">
            <a:alpha val="40000"/>
          </a:srgbClr>
        </a:solidFill>
      </dgm:spPr>
      <dgm:t>
        <a:bodyPr/>
        <a:lstStyle/>
        <a:p>
          <a:r>
            <a:rPr lang="vi-VN" sz="2800" dirty="0"/>
            <a:t>Phát triển lực lượng doanh nghiệp trong nước với nhiều thương hiệu mạnh, có sức cạnh tranh cao để làm chủ thị trường trong nước, mở rộng thị trường ngoài nước</a:t>
          </a:r>
          <a:endParaRPr lang="en-US" sz="2800" dirty="0"/>
        </a:p>
      </dgm:t>
    </dgm:pt>
    <dgm:pt modelId="{6917C64B-5B2F-40FF-BA69-89D483EDB599}" type="parTrans" cxnId="{2A7BD601-760E-42DA-A6D8-8D7424B7E99E}">
      <dgm:prSet/>
      <dgm:spPr/>
      <dgm:t>
        <a:bodyPr/>
        <a:lstStyle/>
        <a:p>
          <a:endParaRPr lang="en-US"/>
        </a:p>
      </dgm:t>
    </dgm:pt>
    <dgm:pt modelId="{5724BE52-1C3A-498E-A6A6-84934B4807C8}" type="sibTrans" cxnId="{2A7BD601-760E-42DA-A6D8-8D7424B7E99E}">
      <dgm:prSet/>
      <dgm:spPr/>
      <dgm:t>
        <a:bodyPr/>
        <a:lstStyle/>
        <a:p>
          <a:endParaRPr lang="en-US"/>
        </a:p>
      </dgm:t>
    </dgm:pt>
    <dgm:pt modelId="{D68E8F31-4297-4C9D-BD19-97B74FC678EF}" type="pres">
      <dgm:prSet presAssocID="{0EA01342-9196-4277-8E83-34C8815D9608}" presName="Name0" presStyleCnt="0">
        <dgm:presLayoutVars>
          <dgm:dir/>
          <dgm:resizeHandles val="exact"/>
        </dgm:presLayoutVars>
      </dgm:prSet>
      <dgm:spPr/>
    </dgm:pt>
    <dgm:pt modelId="{732B166D-3227-4C9F-987C-8D92910709A6}" type="pres">
      <dgm:prSet presAssocID="{EF123EDB-1939-4835-95B2-98836E1F0C66}" presName="composite" presStyleCnt="0"/>
      <dgm:spPr/>
    </dgm:pt>
    <dgm:pt modelId="{B906E706-BD7C-4E20-93EC-F4456078690A}" type="pres">
      <dgm:prSet presAssocID="{EF123EDB-1939-4835-95B2-98836E1F0C66}" presName="rect1" presStyleLbl="trAlignAcc1" presStyleIdx="0" presStyleCnt="2" custScaleX="134714">
        <dgm:presLayoutVars>
          <dgm:bulletEnabled val="1"/>
        </dgm:presLayoutVars>
      </dgm:prSet>
      <dgm:spPr/>
    </dgm:pt>
    <dgm:pt modelId="{36DADC10-24F2-4882-B634-E71DFA13D6CF}" type="pres">
      <dgm:prSet presAssocID="{EF123EDB-1939-4835-95B2-98836E1F0C66}" presName="rect2" presStyleLbl="fgImgPlace1" presStyleIdx="0" presStyleCnt="2" custLinFactX="-61434" custLinFactNeighborX="-100000" custLinFactNeighborY="2730"/>
      <dgm:spPr>
        <a:blipFill rotWithShape="1">
          <a:blip xmlns:r="http://schemas.openxmlformats.org/officeDocument/2006/relationships" r:embed="rId1"/>
          <a:stretch>
            <a:fillRect/>
          </a:stretch>
        </a:blipFill>
      </dgm:spPr>
    </dgm:pt>
    <dgm:pt modelId="{E73991FE-A726-4E8C-8A6B-B5296816D8E1}" type="pres">
      <dgm:prSet presAssocID="{169BBB00-1B0B-414A-B19C-130BD6849C81}" presName="sibTrans" presStyleCnt="0"/>
      <dgm:spPr/>
    </dgm:pt>
    <dgm:pt modelId="{DEE4EDAD-354A-4186-9BDF-01378E18CFBA}" type="pres">
      <dgm:prSet presAssocID="{F99633DC-BE7E-4DAF-83AD-7F814B6323F2}" presName="composite" presStyleCnt="0"/>
      <dgm:spPr/>
    </dgm:pt>
    <dgm:pt modelId="{06958882-0DF2-4EC1-951E-1E6E77BA13F0}" type="pres">
      <dgm:prSet presAssocID="{F99633DC-BE7E-4DAF-83AD-7F814B6323F2}" presName="rect1" presStyleLbl="trAlignAcc1" presStyleIdx="1" presStyleCnt="2" custScaleX="134714">
        <dgm:presLayoutVars>
          <dgm:bulletEnabled val="1"/>
        </dgm:presLayoutVars>
      </dgm:prSet>
      <dgm:spPr/>
    </dgm:pt>
    <dgm:pt modelId="{EC300EE8-D10C-4B3E-B302-F8179A8B4754}" type="pres">
      <dgm:prSet presAssocID="{F99633DC-BE7E-4DAF-83AD-7F814B6323F2}" presName="rect2" presStyleLbl="fgImgPlace1" presStyleIdx="1" presStyleCnt="2" custLinFactX="-71670" custLinFactNeighborX="-100000" custLinFactNeighborY="10308"/>
      <dgm:spPr>
        <a:blipFill rotWithShape="1">
          <a:blip xmlns:r="http://schemas.openxmlformats.org/officeDocument/2006/relationships" r:embed="rId2"/>
          <a:stretch>
            <a:fillRect/>
          </a:stretch>
        </a:blipFill>
      </dgm:spPr>
    </dgm:pt>
  </dgm:ptLst>
  <dgm:cxnLst>
    <dgm:cxn modelId="{2A7BD601-760E-42DA-A6D8-8D7424B7E99E}" srcId="{0EA01342-9196-4277-8E83-34C8815D9608}" destId="{F99633DC-BE7E-4DAF-83AD-7F814B6323F2}" srcOrd="1" destOrd="0" parTransId="{6917C64B-5B2F-40FF-BA69-89D483EDB599}" sibTransId="{5724BE52-1C3A-498E-A6A6-84934B4807C8}"/>
    <dgm:cxn modelId="{A520320F-3782-496C-979C-51D275AD301E}" type="presOf" srcId="{EF123EDB-1939-4835-95B2-98836E1F0C66}" destId="{B906E706-BD7C-4E20-93EC-F4456078690A}" srcOrd="0" destOrd="0" presId="urn:microsoft.com/office/officeart/2008/layout/PictureStrips"/>
    <dgm:cxn modelId="{AE252680-AB72-4517-A158-23BEC2E56FCB}" type="presOf" srcId="{F99633DC-BE7E-4DAF-83AD-7F814B6323F2}" destId="{06958882-0DF2-4EC1-951E-1E6E77BA13F0}" srcOrd="0" destOrd="0" presId="urn:microsoft.com/office/officeart/2008/layout/PictureStrips"/>
    <dgm:cxn modelId="{8A3D64CC-C8CE-4C9F-99A5-45291BD5BE59}" srcId="{0EA01342-9196-4277-8E83-34C8815D9608}" destId="{EF123EDB-1939-4835-95B2-98836E1F0C66}" srcOrd="0" destOrd="0" parTransId="{46BFD812-1C5C-4EE5-8E9D-87EC6F12F417}" sibTransId="{169BBB00-1B0B-414A-B19C-130BD6849C81}"/>
    <dgm:cxn modelId="{CCEDB7E6-7098-406E-BE79-D02BB8A48FDD}" type="presOf" srcId="{0EA01342-9196-4277-8E83-34C8815D9608}" destId="{D68E8F31-4297-4C9D-BD19-97B74FC678EF}" srcOrd="0" destOrd="0" presId="urn:microsoft.com/office/officeart/2008/layout/PictureStrips"/>
    <dgm:cxn modelId="{F6F92125-ED01-4BD2-B155-616ECDD3DDB6}" type="presParOf" srcId="{D68E8F31-4297-4C9D-BD19-97B74FC678EF}" destId="{732B166D-3227-4C9F-987C-8D92910709A6}" srcOrd="0" destOrd="0" presId="urn:microsoft.com/office/officeart/2008/layout/PictureStrips"/>
    <dgm:cxn modelId="{C6020727-1B92-4293-947D-3E3BDB921098}" type="presParOf" srcId="{732B166D-3227-4C9F-987C-8D92910709A6}" destId="{B906E706-BD7C-4E20-93EC-F4456078690A}" srcOrd="0" destOrd="0" presId="urn:microsoft.com/office/officeart/2008/layout/PictureStrips"/>
    <dgm:cxn modelId="{2C489B88-BF06-4C4A-8FCE-3EF7AA02FA91}" type="presParOf" srcId="{732B166D-3227-4C9F-987C-8D92910709A6}" destId="{36DADC10-24F2-4882-B634-E71DFA13D6CF}" srcOrd="1" destOrd="0" presId="urn:microsoft.com/office/officeart/2008/layout/PictureStrips"/>
    <dgm:cxn modelId="{D81DCC1F-B707-4E5D-A356-17B17398D399}" type="presParOf" srcId="{D68E8F31-4297-4C9D-BD19-97B74FC678EF}" destId="{E73991FE-A726-4E8C-8A6B-B5296816D8E1}" srcOrd="1" destOrd="0" presId="urn:microsoft.com/office/officeart/2008/layout/PictureStrips"/>
    <dgm:cxn modelId="{E2042FB9-B02F-4884-AC99-5A6A1EBC9388}" type="presParOf" srcId="{D68E8F31-4297-4C9D-BD19-97B74FC678EF}" destId="{DEE4EDAD-354A-4186-9BDF-01378E18CFBA}" srcOrd="2" destOrd="0" presId="urn:microsoft.com/office/officeart/2008/layout/PictureStrips"/>
    <dgm:cxn modelId="{080A94D5-1339-4331-8357-1AC3E59A0A9F}" type="presParOf" srcId="{DEE4EDAD-354A-4186-9BDF-01378E18CFBA}" destId="{06958882-0DF2-4EC1-951E-1E6E77BA13F0}" srcOrd="0" destOrd="0" presId="urn:microsoft.com/office/officeart/2008/layout/PictureStrips"/>
    <dgm:cxn modelId="{0CC4803D-320F-4E07-9C61-306F6FFCB5CE}" type="presParOf" srcId="{DEE4EDAD-354A-4186-9BDF-01378E18CFBA}" destId="{EC300EE8-D10C-4B3E-B302-F8179A8B4754}"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dgm:spPr>
        <a:solidFill>
          <a:srgbClr val="FF0000">
            <a:alpha val="90000"/>
          </a:srgbClr>
        </a:solidFill>
      </dgm:spPr>
      <dgm:t>
        <a:bodyPr/>
        <a:lstStyle/>
        <a:p>
          <a:pPr>
            <a:buFont typeface="+mj-lt"/>
            <a:buAutoNum type="romanUcPeriod"/>
          </a:pPr>
          <a:r>
            <a:rPr lang="nl-NL" b="1" dirty="0">
              <a:solidFill>
                <a:schemeClr val="bg1"/>
              </a:solidFill>
            </a:rPr>
            <a:t>1. Chủ trương phát triển kinh tế, xã hội</a:t>
          </a:r>
          <a:endParaRPr lang="en-US"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17BCF311-2E95-43E8-9A52-5B22FDDDD575}">
      <dgm:prSet phldrT="[Text]" custT="1"/>
      <dgm:spPr>
        <a:solidFill>
          <a:schemeClr val="accent6">
            <a:lumMod val="50000"/>
            <a:alpha val="90000"/>
          </a:schemeClr>
        </a:solidFill>
      </dgm:spPr>
      <dgm:t>
        <a:bodyPr/>
        <a:lstStyle/>
        <a:p>
          <a:r>
            <a:rPr lang="nl-NL" sz="2800" b="1" i="1" dirty="0">
              <a:solidFill>
                <a:schemeClr val="bg1"/>
              </a:solidFill>
            </a:rPr>
            <a:t>a) </a:t>
          </a:r>
          <a:r>
            <a:rPr lang="vi-VN" sz="2800" b="1" i="1" dirty="0">
              <a:solidFill>
                <a:schemeClr val="bg1"/>
              </a:solidFill>
            </a:rPr>
            <a:t>Q</a:t>
          </a:r>
          <a:r>
            <a:rPr lang="nl-NL" sz="2800" b="1" i="1" dirty="0">
              <a:solidFill>
                <a:schemeClr val="bg1"/>
              </a:solidFill>
            </a:rPr>
            <a:t>uan điểm phát triển kinh tế-xã hội</a:t>
          </a:r>
          <a:endParaRPr lang="en-US" sz="28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E9853849-6F19-4B40-962F-68FE8838E9E7}">
      <dgm:prSet phldrT="[Text]" custT="1"/>
      <dgm:spPr>
        <a:solidFill>
          <a:schemeClr val="accent6">
            <a:lumMod val="50000"/>
            <a:alpha val="90000"/>
          </a:schemeClr>
        </a:solidFill>
      </dgm:spPr>
      <dgm:t>
        <a:bodyPr/>
        <a:lstStyle/>
        <a:p>
          <a:r>
            <a:rPr lang="vi-VN" sz="2800" b="1" i="1" dirty="0">
              <a:solidFill>
                <a:schemeClr val="bg1"/>
              </a:solidFill>
            </a:rPr>
            <a:t>b) Những định hướng lớn phát triển kinh tế, xã hội</a:t>
          </a:r>
          <a:endParaRPr lang="en-US" sz="2800" dirty="0"/>
        </a:p>
      </dgm:t>
    </dgm:pt>
    <dgm:pt modelId="{A71FACB5-64F5-4F66-8B65-53B33FAF25AE}" type="sibTrans" cxnId="{4F2985A8-2E50-4955-BF7E-0119E766B046}">
      <dgm:prSet/>
      <dgm:spPr/>
      <dgm:t>
        <a:bodyPr/>
        <a:lstStyle/>
        <a:p>
          <a:endParaRPr lang="en-US"/>
        </a:p>
      </dgm:t>
    </dgm:pt>
    <dgm:pt modelId="{9E8B446E-A551-4B17-A443-535ABBC06F0F}" type="parTrans" cxnId="{4F2985A8-2E50-4955-BF7E-0119E766B046}">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75943182-FE32-4A75-9686-14DDB166E351}" type="pres">
      <dgm:prSet presAssocID="{3DA0D12F-4E96-4A15-A492-3E05FFB5275A}" presName="Name10" presStyleLbl="parChTrans1D2" presStyleIdx="0" presStyleCnt="2"/>
      <dgm:spPr/>
    </dgm:pt>
    <dgm:pt modelId="{F6D9123C-4EAA-4E9B-A623-0AC1491F383C}" type="pres">
      <dgm:prSet presAssocID="{17BCF311-2E95-43E8-9A52-5B22FDDDD575}" presName="hierRoot2" presStyleCnt="0"/>
      <dgm:spPr/>
    </dgm:pt>
    <dgm:pt modelId="{74D7F480-D8FD-4037-A402-A9D0290BE819}" type="pres">
      <dgm:prSet presAssocID="{17BCF311-2E95-43E8-9A52-5B22FDDDD575}" presName="composite2" presStyleCnt="0"/>
      <dgm:spPr/>
    </dgm:pt>
    <dgm:pt modelId="{682FF942-C4C5-4ED9-AE7A-BB810CB88176}" type="pres">
      <dgm:prSet presAssocID="{17BCF311-2E95-43E8-9A52-5B22FDDDD575}" presName="background2" presStyleLbl="node2" presStyleIdx="0" presStyleCnt="2"/>
      <dgm:spPr/>
    </dgm:pt>
    <dgm:pt modelId="{8CAF60E1-C552-4EFC-9146-00F0765173E1}" type="pres">
      <dgm:prSet presAssocID="{17BCF311-2E95-43E8-9A52-5B22FDDDD575}" presName="text2" presStyleLbl="fgAcc2" presStyleIdx="0" presStyleCnt="2" custLinFactNeighborX="-236" custLinFactNeighborY="-4827">
        <dgm:presLayoutVars>
          <dgm:chPref val="3"/>
        </dgm:presLayoutVars>
      </dgm:prSet>
      <dgm:spPr/>
    </dgm:pt>
    <dgm:pt modelId="{E35C67F5-69D2-4F37-B643-5788FE980356}" type="pres">
      <dgm:prSet presAssocID="{17BCF311-2E95-43E8-9A52-5B22FDDDD575}" presName="hierChild3"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LinFactNeighborY="-11308">
        <dgm:presLayoutVars>
          <dgm:chPref val="3"/>
        </dgm:presLayoutVars>
      </dgm:prSet>
      <dgm:spPr/>
    </dgm:pt>
    <dgm:pt modelId="{35EDB8FA-B932-45D4-BC05-CBF5648C4096}" type="pres">
      <dgm:prSet presAssocID="{E9853849-6F19-4B40-962F-68FE8838E9E7}" presName="hierChild3" presStyleCnt="0"/>
      <dgm:spPr/>
    </dgm:pt>
  </dgm:ptLst>
  <dgm:cxnLst>
    <dgm:cxn modelId="{07D8CD31-A49A-40A6-925A-70F6DB9F0018}" srcId="{5AE906F0-6598-49A5-B8F3-B527771FD269}" destId="{17BCF311-2E95-43E8-9A52-5B22FDDDD575}" srcOrd="0" destOrd="0" parTransId="{3DA0D12F-4E96-4A15-A492-3E05FFB5275A}" sibTransId="{83CEFCB7-DA06-4E85-BBE7-1360DD453512}"/>
    <dgm:cxn modelId="{C10ED13A-E4A0-43FA-8FDE-8FFC6C207249}" type="presOf" srcId="{3DA0D12F-4E96-4A15-A492-3E05FFB5275A}" destId="{75943182-FE32-4A75-9686-14DDB166E351}"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A0889468-0F13-491B-9550-C20CCE440F5A}" type="presOf" srcId="{17BCF311-2E95-43E8-9A52-5B22FDDDD575}" destId="{8CAF60E1-C552-4EFC-9146-00F0765173E1}"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18F3BAB4-832F-41C8-9E7B-72B610760E8D}" type="presParOf" srcId="{4F0BF304-55C7-4001-94ED-E3DFFCA78D95}" destId="{75943182-FE32-4A75-9686-14DDB166E351}" srcOrd="0" destOrd="0" presId="urn:microsoft.com/office/officeart/2005/8/layout/hierarchy1"/>
    <dgm:cxn modelId="{AF570EBC-8900-466F-9FDF-379468D72DBD}" type="presParOf" srcId="{4F0BF304-55C7-4001-94ED-E3DFFCA78D95}" destId="{F6D9123C-4EAA-4E9B-A623-0AC1491F383C}" srcOrd="1" destOrd="0" presId="urn:microsoft.com/office/officeart/2005/8/layout/hierarchy1"/>
    <dgm:cxn modelId="{0E0D7768-539D-4416-A6A2-C9D8C83C4486}" type="presParOf" srcId="{F6D9123C-4EAA-4E9B-A623-0AC1491F383C}" destId="{74D7F480-D8FD-4037-A402-A9D0290BE819}" srcOrd="0" destOrd="0" presId="urn:microsoft.com/office/officeart/2005/8/layout/hierarchy1"/>
    <dgm:cxn modelId="{A43AB294-A1E3-4618-B88D-B4B3034F49F9}" type="presParOf" srcId="{74D7F480-D8FD-4037-A402-A9D0290BE819}" destId="{682FF942-C4C5-4ED9-AE7A-BB810CB88176}" srcOrd="0" destOrd="0" presId="urn:microsoft.com/office/officeart/2005/8/layout/hierarchy1"/>
    <dgm:cxn modelId="{ACB9EB0E-ADD7-4EEF-B3B1-054FDEADE42D}" type="presParOf" srcId="{74D7F480-D8FD-4037-A402-A9D0290BE819}" destId="{8CAF60E1-C552-4EFC-9146-00F0765173E1}" srcOrd="1" destOrd="0" presId="urn:microsoft.com/office/officeart/2005/8/layout/hierarchy1"/>
    <dgm:cxn modelId="{41C3EB27-8379-421C-A4C9-F96DED80C86E}" type="presParOf" srcId="{F6D9123C-4EAA-4E9B-A623-0AC1491F383C}" destId="{E35C67F5-69D2-4F37-B643-5788FE980356}"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800" i="1" dirty="0"/>
            <a:t>Một là, phát triển nền kinh tế thị trường định hướng xã hội chủ nghĩa với nhiều hình thức sở hữu, nhiều thành phần kinh tế, nhiều hình thức tổ chức kinh doanh và hình thức phân phối. </a:t>
          </a:r>
          <a:endParaRPr lang="en-US" sz="28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pt>
    <dgm:pt modelId="{BB5FA71E-0BCE-4F09-9ED0-3533B8D1CD70}" type="pres">
      <dgm:prSet presAssocID="{CC95A12A-B2C5-4FA3-986A-F7F507FCB698}" presName="parentText" presStyleLbl="node1" presStyleIdx="0" presStyleCnt="1" custScaleX="142857" custScaleY="153312">
        <dgm:presLayoutVars>
          <dgm:chMax val="0"/>
          <dgm:bulletEnabled val="1"/>
        </dgm:presLayoutVars>
      </dgm:prSet>
      <dgm:spPr/>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ScaleY="129654">
        <dgm:presLayoutVars>
          <dgm:bulletEnabled val="1"/>
        </dgm:presLayoutVars>
      </dgm:prSet>
      <dgm:spPr/>
    </dgm:pt>
  </dgm:ptLst>
  <dgm:cxnLst>
    <dgm:cxn modelId="{8E373039-4AD2-4661-89DA-C91F3F01814D}" srcId="{DC257A68-7786-4BD4-9C3C-1F51FE207D41}" destId="{CC95A12A-B2C5-4FA3-986A-F7F507FCB698}" srcOrd="0" destOrd="0" parTransId="{64121F79-3525-4540-BA4A-F422E2DA1AD9}" sibTransId="{6639102F-B2C8-4E43-898A-AF84D544F64D}"/>
    <dgm:cxn modelId="{F2832045-4F8D-4D5B-AC34-C24E844E9BC8}" type="presOf" srcId="{DC257A68-7786-4BD4-9C3C-1F51FE207D41}" destId="{677BFFDF-D37A-495A-A350-50B90989A294}" srcOrd="0" destOrd="0" presId="urn:microsoft.com/office/officeart/2005/8/layout/list1"/>
    <dgm:cxn modelId="{4F33B74D-7EAD-4DF2-A04E-6EE423DD7D73}" type="presOf" srcId="{CC95A12A-B2C5-4FA3-986A-F7F507FCB698}" destId="{A92D439E-8F2C-4096-8AAC-E77F5F1DD1B1}" srcOrd="0" destOrd="0" presId="urn:microsoft.com/office/officeart/2005/8/layout/list1"/>
    <dgm:cxn modelId="{14E9539C-A33A-42BA-A374-8A72257C2B4F}" type="presOf" srcId="{CC95A12A-B2C5-4FA3-986A-F7F507FCB698}" destId="{BB5FA71E-0BCE-4F09-9ED0-3533B8D1CD70}" srcOrd="1" destOrd="0" presId="urn:microsoft.com/office/officeart/2005/8/layout/list1"/>
    <dgm:cxn modelId="{C0E6BFC5-77F2-447D-A777-659AC8EF9A5D}" type="presParOf" srcId="{677BFFDF-D37A-495A-A350-50B90989A294}" destId="{32F10AD5-AD35-479A-AAA6-0DDED7999A1B}" srcOrd="0" destOrd="0" presId="urn:microsoft.com/office/officeart/2005/8/layout/list1"/>
    <dgm:cxn modelId="{A47EEE92-A1A9-45C9-8E7E-537C151DB0FB}" type="presParOf" srcId="{32F10AD5-AD35-479A-AAA6-0DDED7999A1B}" destId="{A92D439E-8F2C-4096-8AAC-E77F5F1DD1B1}" srcOrd="0" destOrd="0" presId="urn:microsoft.com/office/officeart/2005/8/layout/list1"/>
    <dgm:cxn modelId="{537F2FB2-D9FA-4A36-986E-CE03A435FE0F}" type="presParOf" srcId="{32F10AD5-AD35-479A-AAA6-0DDED7999A1B}" destId="{BB5FA71E-0BCE-4F09-9ED0-3533B8D1CD70}" srcOrd="1" destOrd="0" presId="urn:microsoft.com/office/officeart/2005/8/layout/list1"/>
    <dgm:cxn modelId="{7C96F13C-2794-40AA-BDDF-1640A1DC2F5A}" type="presParOf" srcId="{677BFFDF-D37A-495A-A350-50B90989A294}" destId="{E21DCAC8-75AC-442F-BF97-0BD2917610C6}" srcOrd="1" destOrd="0" presId="urn:microsoft.com/office/officeart/2005/8/layout/list1"/>
    <dgm:cxn modelId="{36C516CC-C6E9-46CC-8A90-CD0ADE5AB58C}"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800" i="1" dirty="0"/>
            <a:t>Hai là, phát triển kinh tế là nhiệm vụ trung tâm; thực hiện công nghiệp hoá, hiện đại hoá đất nước gắn với phát triển kinh tế tri thức và bảo vệ tài nguyên, môi trường</a:t>
          </a:r>
          <a:endParaRPr lang="en-US" sz="28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pt>
    <dgm:pt modelId="{DA3EA3E3-5BA2-4307-B44A-E9512BA89F11}" type="pres">
      <dgm:prSet presAssocID="{955F1BBF-EBB1-45C0-8EF6-C23E065351DE}" presName="parentText" presStyleLbl="node1" presStyleIdx="0" presStyleCnt="1" custScaleX="142857" custScaleY="130614" custLinFactNeighborX="-18522" custLinFactNeighborY="-75624">
        <dgm:presLayoutVars>
          <dgm:chMax val="0"/>
          <dgm:bulletEnabled val="1"/>
        </dgm:presLayoutVars>
      </dgm:prSet>
      <dgm:spPr/>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9EDF894A-E794-46F4-94F2-971E6B18CC87}" srcId="{DC257A68-7786-4BD4-9C3C-1F51FE207D41}" destId="{955F1BBF-EBB1-45C0-8EF6-C23E065351DE}" srcOrd="0" destOrd="0" parTransId="{67AA47ED-00CD-4329-A347-C5BC462385EC}" sibTransId="{17FF461A-DB90-4098-9955-C85DB4069BFB}"/>
    <dgm:cxn modelId="{66B6AE5A-FB36-49BE-AE52-FE1E36980415}" type="presOf" srcId="{DC257A68-7786-4BD4-9C3C-1F51FE207D41}" destId="{677BFFDF-D37A-495A-A350-50B90989A294}" srcOrd="0" destOrd="0" presId="urn:microsoft.com/office/officeart/2005/8/layout/list1"/>
    <dgm:cxn modelId="{CD936C7F-8643-494D-A55C-39DEDFCA0DAA}" type="presOf" srcId="{955F1BBF-EBB1-45C0-8EF6-C23E065351DE}" destId="{DA3EA3E3-5BA2-4307-B44A-E9512BA89F11}" srcOrd="1" destOrd="0" presId="urn:microsoft.com/office/officeart/2005/8/layout/list1"/>
    <dgm:cxn modelId="{7B8B74D4-5670-433A-B9A4-D531965DD653}" type="presOf" srcId="{955F1BBF-EBB1-45C0-8EF6-C23E065351DE}" destId="{B1020714-36C4-4F7B-99FC-ED87436C6A04}" srcOrd="0" destOrd="0" presId="urn:microsoft.com/office/officeart/2005/8/layout/list1"/>
    <dgm:cxn modelId="{71ADEBC4-1655-4208-B807-FACDE8D0E370}" type="presParOf" srcId="{677BFFDF-D37A-495A-A350-50B90989A294}" destId="{A82F74B4-1CB1-4D9F-BBED-F72A9F5FC8D2}" srcOrd="0" destOrd="0" presId="urn:microsoft.com/office/officeart/2005/8/layout/list1"/>
    <dgm:cxn modelId="{3880EAA0-DF9E-46F2-82DC-2F170B68B365}" type="presParOf" srcId="{A82F74B4-1CB1-4D9F-BBED-F72A9F5FC8D2}" destId="{B1020714-36C4-4F7B-99FC-ED87436C6A04}" srcOrd="0" destOrd="0" presId="urn:microsoft.com/office/officeart/2005/8/layout/list1"/>
    <dgm:cxn modelId="{AE357598-D155-4CFF-A6C8-4A7F6BAD983D}" type="presParOf" srcId="{A82F74B4-1CB1-4D9F-BBED-F72A9F5FC8D2}" destId="{DA3EA3E3-5BA2-4307-B44A-E9512BA89F11}" srcOrd="1" destOrd="0" presId="urn:microsoft.com/office/officeart/2005/8/layout/list1"/>
    <dgm:cxn modelId="{696DD269-CE68-480B-9B4D-17E9D5E45295}" type="presParOf" srcId="{677BFFDF-D37A-495A-A350-50B90989A294}" destId="{2A51CB20-6176-455C-8633-A5EADF4B448D}" srcOrd="1" destOrd="0" presId="urn:microsoft.com/office/officeart/2005/8/layout/list1"/>
    <dgm:cxn modelId="{6C209E32-4622-4F26-9246-16D196558F1A}"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a:t>Ba là,chính sách xã hội đúng đắn, công bằng vì con người</a:t>
          </a:r>
          <a:r>
            <a:rPr lang="vi-VN" sz="2400" dirty="0"/>
            <a:t> là động lực mạnh mẽ phát huy mọi năng lực sáng tạo của nhân dân trong sự nghiệp xây dựng và bảo vệ Tổ quốc</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pt>
    <dgm:pt modelId="{BB5FA71E-0BCE-4F09-9ED0-3533B8D1CD70}" type="pres">
      <dgm:prSet presAssocID="{CC95A12A-B2C5-4FA3-986A-F7F507FCB698}" presName="parentText" presStyleLbl="node1" presStyleIdx="0" presStyleCnt="1" custScaleX="142857">
        <dgm:presLayoutVars>
          <dgm:chMax val="0"/>
          <dgm:bulletEnabled val="1"/>
        </dgm:presLayoutVars>
      </dgm:prSet>
      <dgm:spPr/>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LinFactNeighborX="-328" custLinFactNeighborY="-65961">
        <dgm:presLayoutVars>
          <dgm:bulletEnabled val="1"/>
        </dgm:presLayoutVars>
      </dgm:prSet>
      <dgm:spPr/>
    </dgm:pt>
  </dgm:ptLst>
  <dgm:cxnLst>
    <dgm:cxn modelId="{8E373039-4AD2-4661-89DA-C91F3F01814D}" srcId="{DC257A68-7786-4BD4-9C3C-1F51FE207D41}" destId="{CC95A12A-B2C5-4FA3-986A-F7F507FCB698}" srcOrd="0" destOrd="0" parTransId="{64121F79-3525-4540-BA4A-F422E2DA1AD9}" sibTransId="{6639102F-B2C8-4E43-898A-AF84D544F64D}"/>
    <dgm:cxn modelId="{0DDCD456-A19F-4A91-9A11-1B82A0F7C13F}" type="presOf" srcId="{CC95A12A-B2C5-4FA3-986A-F7F507FCB698}" destId="{A92D439E-8F2C-4096-8AAC-E77F5F1DD1B1}" srcOrd="0" destOrd="0" presId="urn:microsoft.com/office/officeart/2005/8/layout/list1"/>
    <dgm:cxn modelId="{3067638B-0CA7-4A66-88FB-4182067CDCEA}" type="presOf" srcId="{DC257A68-7786-4BD4-9C3C-1F51FE207D41}" destId="{677BFFDF-D37A-495A-A350-50B90989A294}" srcOrd="0" destOrd="0" presId="urn:microsoft.com/office/officeart/2005/8/layout/list1"/>
    <dgm:cxn modelId="{480CC2EF-1C6B-4520-AF09-24C622B79C94}" type="presOf" srcId="{CC95A12A-B2C5-4FA3-986A-F7F507FCB698}" destId="{BB5FA71E-0BCE-4F09-9ED0-3533B8D1CD70}" srcOrd="1" destOrd="0" presId="urn:microsoft.com/office/officeart/2005/8/layout/list1"/>
    <dgm:cxn modelId="{C9F822E8-8400-40AF-BDCD-D119F8E1827E}" type="presParOf" srcId="{677BFFDF-D37A-495A-A350-50B90989A294}" destId="{32F10AD5-AD35-479A-AAA6-0DDED7999A1B}" srcOrd="0" destOrd="0" presId="urn:microsoft.com/office/officeart/2005/8/layout/list1"/>
    <dgm:cxn modelId="{FBE045A0-6CA6-4A6D-973D-9C8C0238F832}" type="presParOf" srcId="{32F10AD5-AD35-479A-AAA6-0DDED7999A1B}" destId="{A92D439E-8F2C-4096-8AAC-E77F5F1DD1B1}" srcOrd="0" destOrd="0" presId="urn:microsoft.com/office/officeart/2005/8/layout/list1"/>
    <dgm:cxn modelId="{FE877C67-D09E-45A4-9ED9-9847CBF1A571}" type="presParOf" srcId="{32F10AD5-AD35-479A-AAA6-0DDED7999A1B}" destId="{BB5FA71E-0BCE-4F09-9ED0-3533B8D1CD70}" srcOrd="1" destOrd="0" presId="urn:microsoft.com/office/officeart/2005/8/layout/list1"/>
    <dgm:cxn modelId="{69CA3CE1-83F2-4F1A-A23D-3CF52C5DB00A}" type="presParOf" srcId="{677BFFDF-D37A-495A-A350-50B90989A294}" destId="{E21DCAC8-75AC-442F-BF97-0BD2917610C6}" srcOrd="1" destOrd="0" presId="urn:microsoft.com/office/officeart/2005/8/layout/list1"/>
    <dgm:cxn modelId="{1F4D38A2-7BE3-46F0-BA32-F151C209F686}"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a:t>Bốn là, tạo môi trường và điều kiện để mọi người lao động có việc làm và thu nhập tốt hơn</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pt>
    <dgm:pt modelId="{DA3EA3E3-5BA2-4307-B44A-E9512BA89F11}" type="pres">
      <dgm:prSet presAssocID="{955F1BBF-EBB1-45C0-8EF6-C23E065351DE}" presName="parentText" presStyleLbl="node1" presStyleIdx="0" presStyleCnt="1" custScaleX="142857">
        <dgm:presLayoutVars>
          <dgm:chMax val="0"/>
          <dgm:bulletEnabled val="1"/>
        </dgm:presLayoutVars>
      </dgm:prSet>
      <dgm:spPr/>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F1AA5802-CAC7-451F-8992-978055C5CCA4}" type="presOf" srcId="{955F1BBF-EBB1-45C0-8EF6-C23E065351DE}" destId="{B1020714-36C4-4F7B-99FC-ED87436C6A04}" srcOrd="0" destOrd="0" presId="urn:microsoft.com/office/officeart/2005/8/layout/list1"/>
    <dgm:cxn modelId="{B62EE930-0603-4BED-B02C-B029431F60F7}" type="presOf" srcId="{DC257A68-7786-4BD4-9C3C-1F51FE207D41}" destId="{677BFFDF-D37A-495A-A350-50B90989A294}" srcOrd="0" destOrd="0" presId="urn:microsoft.com/office/officeart/2005/8/layout/list1"/>
    <dgm:cxn modelId="{9EDF894A-E794-46F4-94F2-971E6B18CC87}" srcId="{DC257A68-7786-4BD4-9C3C-1F51FE207D41}" destId="{955F1BBF-EBB1-45C0-8EF6-C23E065351DE}" srcOrd="0" destOrd="0" parTransId="{67AA47ED-00CD-4329-A347-C5BC462385EC}" sibTransId="{17FF461A-DB90-4098-9955-C85DB4069BFB}"/>
    <dgm:cxn modelId="{150E79C5-17DA-40F9-B8F0-07C679718ADD}" type="presOf" srcId="{955F1BBF-EBB1-45C0-8EF6-C23E065351DE}" destId="{DA3EA3E3-5BA2-4307-B44A-E9512BA89F11}" srcOrd="1" destOrd="0" presId="urn:microsoft.com/office/officeart/2005/8/layout/list1"/>
    <dgm:cxn modelId="{568C7BF8-CE2C-42B5-A5C2-C636425C3247}" type="presParOf" srcId="{677BFFDF-D37A-495A-A350-50B90989A294}" destId="{A82F74B4-1CB1-4D9F-BBED-F72A9F5FC8D2}" srcOrd="0" destOrd="0" presId="urn:microsoft.com/office/officeart/2005/8/layout/list1"/>
    <dgm:cxn modelId="{6B1F5AC9-ABD8-45CB-B1F1-0F223148BA26}" type="presParOf" srcId="{A82F74B4-1CB1-4D9F-BBED-F72A9F5FC8D2}" destId="{B1020714-36C4-4F7B-99FC-ED87436C6A04}" srcOrd="0" destOrd="0" presId="urn:microsoft.com/office/officeart/2005/8/layout/list1"/>
    <dgm:cxn modelId="{56656AA3-8A40-48EF-B283-DE4D31EB301C}" type="presParOf" srcId="{A82F74B4-1CB1-4D9F-BBED-F72A9F5FC8D2}" destId="{DA3EA3E3-5BA2-4307-B44A-E9512BA89F11}" srcOrd="1" destOrd="0" presId="urn:microsoft.com/office/officeart/2005/8/layout/list1"/>
    <dgm:cxn modelId="{00718110-F23C-42AF-A7B9-987D77F9AC10}" type="presParOf" srcId="{677BFFDF-D37A-495A-A350-50B90989A294}" destId="{2A51CB20-6176-455C-8633-A5EADF4B448D}" srcOrd="1" destOrd="0" presId="urn:microsoft.com/office/officeart/2005/8/layout/list1"/>
    <dgm:cxn modelId="{0A9309E3-CC5A-40BE-9633-0315042B3D50}"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custT="1"/>
      <dgm:spPr>
        <a:solidFill>
          <a:srgbClr val="FF0000">
            <a:alpha val="90000"/>
          </a:srgbClr>
        </a:solidFill>
      </dgm:spPr>
      <dgm:t>
        <a:bodyPr/>
        <a:lstStyle/>
        <a:p>
          <a:pPr>
            <a:buFont typeface="+mj-lt"/>
            <a:buAutoNum type="romanUcPeriod"/>
          </a:pPr>
          <a:r>
            <a:rPr lang="nl-NL" sz="2800" b="1" dirty="0">
              <a:solidFill>
                <a:schemeClr val="bg1"/>
              </a:solidFill>
            </a:rPr>
            <a:t>2. Chủ trương phát triển văn hóa, con người</a:t>
          </a:r>
          <a:endParaRPr lang="en-US" sz="2800"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2800" b="1" i="1" dirty="0">
              <a:solidFill>
                <a:schemeClr val="bg1"/>
              </a:solidFill>
            </a:rPr>
            <a:t>a) Quan điểm phát triển văn hóa, con người</a:t>
          </a:r>
          <a:endParaRPr lang="en-US" sz="28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2800" b="1" i="1" dirty="0">
              <a:solidFill>
                <a:schemeClr val="bg1"/>
              </a:solidFill>
            </a:rPr>
            <a:t>b) Định hướng lớn phát triển văn hóa, con người </a:t>
          </a:r>
          <a:endParaRPr lang="en-US" sz="28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dgm:presLayoutVars>
          <dgm:chPref val="3"/>
        </dgm:presLayoutVars>
      </dgm:prSet>
      <dgm:spPr/>
    </dgm:pt>
    <dgm:pt modelId="{4F0BF304-55C7-4001-94ED-E3DFFCA78D95}" type="pres">
      <dgm:prSet presAssocID="{5AE906F0-6598-49A5-B8F3-B527771FD269}" presName="hierChild2" presStyleCnt="0"/>
      <dgm:spPr/>
    </dgm:pt>
    <dgm:pt modelId="{C1B2A80C-6572-461F-9924-4E886626073B}" type="pres">
      <dgm:prSet presAssocID="{72A2D213-6C36-47EA-B0AF-8BEDFC02A4D3}" presName="Name10" presStyleLbl="parChTrans1D2" presStyleIdx="0" presStyleCnt="2"/>
      <dgm:spPr/>
    </dgm:pt>
    <dgm:pt modelId="{F7E2211A-7A1E-4994-B810-340A029DBFE7}" type="pres">
      <dgm:prSet presAssocID="{CF5FF286-0ABE-4009-AE4B-DE43BD31136E}" presName="hierRoot2" presStyleCnt="0"/>
      <dgm:spPr/>
    </dgm:pt>
    <dgm:pt modelId="{4A6393E5-DF95-49A0-815C-31F26DB299CE}" type="pres">
      <dgm:prSet presAssocID="{CF5FF286-0ABE-4009-AE4B-DE43BD31136E}" presName="composite2" presStyleCnt="0"/>
      <dgm:spPr/>
    </dgm:pt>
    <dgm:pt modelId="{92C2C4FB-D40E-401D-ABD5-E33784696095}" type="pres">
      <dgm:prSet presAssocID="{CF5FF286-0ABE-4009-AE4B-DE43BD31136E}" presName="background2" presStyleLbl="node2" presStyleIdx="0" presStyleCnt="2"/>
      <dgm:spPr/>
    </dgm:pt>
    <dgm:pt modelId="{C66D7F54-1C92-473E-85EA-2C2E71C26097}" type="pres">
      <dgm:prSet presAssocID="{CF5FF286-0ABE-4009-AE4B-DE43BD31136E}" presName="text2" presStyleLbl="fgAcc2" presStyleIdx="0" presStyleCnt="2">
        <dgm:presLayoutVars>
          <dgm:chPref val="3"/>
        </dgm:presLayoutVars>
      </dgm:prSet>
      <dgm:spPr/>
    </dgm:pt>
    <dgm:pt modelId="{BBC2704C-9816-4A93-871E-D0F47BA39089}" type="pres">
      <dgm:prSet presAssocID="{CF5FF286-0ABE-4009-AE4B-DE43BD31136E}" presName="hierChild3" presStyleCnt="0"/>
      <dgm:spPr/>
    </dgm:pt>
    <dgm:pt modelId="{A5BC548B-C41E-4661-8494-C50A00219DE5}" type="pres">
      <dgm:prSet presAssocID="{3036FBA0-F4CB-4992-A4CC-9B9C1577953D}" presName="Name10" presStyleLbl="parChTrans1D2" presStyleIdx="1" presStyleCnt="2"/>
      <dgm:spPr/>
    </dgm:pt>
    <dgm:pt modelId="{0A38DE01-7384-4E41-97FC-7D1059CA85D3}" type="pres">
      <dgm:prSet presAssocID="{4D2406F5-0F41-4A17-8624-5F875D70B46A}" presName="hierRoot2" presStyleCnt="0"/>
      <dgm:spPr/>
    </dgm:pt>
    <dgm:pt modelId="{88D289E0-D0BD-4CB7-BCAD-75F6C87E9BAF}" type="pres">
      <dgm:prSet presAssocID="{4D2406F5-0F41-4A17-8624-5F875D70B46A}" presName="composite2" presStyleCnt="0"/>
      <dgm:spPr/>
    </dgm:pt>
    <dgm:pt modelId="{8B242190-6539-42E1-A068-6F483443A7A0}" type="pres">
      <dgm:prSet presAssocID="{4D2406F5-0F41-4A17-8624-5F875D70B46A}" presName="background2" presStyleLbl="node2" presStyleIdx="1" presStyleCnt="2"/>
      <dgm:spPr/>
    </dgm:pt>
    <dgm:pt modelId="{E67EDA69-BFC4-48CD-85A9-6AEEAA4B13F0}" type="pres">
      <dgm:prSet presAssocID="{4D2406F5-0F41-4A17-8624-5F875D70B46A}" presName="text2" presStyleLbl="fgAcc2" presStyleIdx="1" presStyleCnt="2">
        <dgm:presLayoutVars>
          <dgm:chPref val="3"/>
        </dgm:presLayoutVars>
      </dgm:prSet>
      <dgm:spPr/>
    </dgm:pt>
    <dgm:pt modelId="{A099E6A3-9D77-4077-8B0A-F80267CB6C31}" type="pres">
      <dgm:prSet presAssocID="{4D2406F5-0F41-4A17-8624-5F875D70B46A}" presName="hierChild3" presStyleCnt="0"/>
      <dgm:spPr/>
    </dgm:pt>
  </dgm:ptLst>
  <dgm:cxnLst>
    <dgm:cxn modelId="{97922B19-1E2C-4AE9-A2AE-A1832C74464B}" type="presOf" srcId="{4D2406F5-0F41-4A17-8624-5F875D70B46A}" destId="{E67EDA69-BFC4-48CD-85A9-6AEEAA4B13F0}" srcOrd="0" destOrd="0" presId="urn:microsoft.com/office/officeart/2005/8/layout/hierarchy1"/>
    <dgm:cxn modelId="{90487B30-88CF-4AB3-921E-A29DE6F4A3BB}" type="presOf" srcId="{CF5FF286-0ABE-4009-AE4B-DE43BD31136E}" destId="{C66D7F54-1C92-473E-85EA-2C2E71C26097}"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A3ED61AF-7332-4FE8-863C-D455DD0054B5}" srcId="{5AE906F0-6598-49A5-B8F3-B527771FD269}" destId="{4D2406F5-0F41-4A17-8624-5F875D70B46A}" srcOrd="1" destOrd="0" parTransId="{3036FBA0-F4CB-4992-A4CC-9B9C1577953D}" sibTransId="{B1405261-A9D7-4C2B-938E-645EA8766EF4}"/>
    <dgm:cxn modelId="{859BBCB9-0934-401C-83D8-85E43847668D}" srcId="{5AE906F0-6598-49A5-B8F3-B527771FD269}" destId="{CF5FF286-0ABE-4009-AE4B-DE43BD31136E}" srcOrd="0" destOrd="0" parTransId="{72A2D213-6C36-47EA-B0AF-8BEDFC02A4D3}" sibTransId="{7118FDD4-798B-4CF4-B233-66F5F310AA97}"/>
    <dgm:cxn modelId="{20046DC9-C0CE-47B6-9AC2-22458376F718}" type="presOf" srcId="{3036FBA0-F4CB-4992-A4CC-9B9C1577953D}" destId="{A5BC548B-C41E-4661-8494-C50A00219DE5}"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612A08FE-B671-449F-8E1E-6393F6D1A6B7}" type="presOf" srcId="{72A2D213-6C36-47EA-B0AF-8BEDFC02A4D3}" destId="{C1B2A80C-6572-461F-9924-4E886626073B}"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D7FD6319-0892-4792-891C-5E39145A428F}" type="presParOf" srcId="{4F0BF304-55C7-4001-94ED-E3DFFCA78D95}" destId="{C1B2A80C-6572-461F-9924-4E886626073B}" srcOrd="0" destOrd="0" presId="urn:microsoft.com/office/officeart/2005/8/layout/hierarchy1"/>
    <dgm:cxn modelId="{8D7B77F2-A6C3-40D5-8D36-8AB7C64AAA15}" type="presParOf" srcId="{4F0BF304-55C7-4001-94ED-E3DFFCA78D95}" destId="{F7E2211A-7A1E-4994-B810-340A029DBFE7}" srcOrd="1" destOrd="0" presId="urn:microsoft.com/office/officeart/2005/8/layout/hierarchy1"/>
    <dgm:cxn modelId="{1BB7B07A-05BA-46F0-8FC0-615D7D89202C}" type="presParOf" srcId="{F7E2211A-7A1E-4994-B810-340A029DBFE7}" destId="{4A6393E5-DF95-49A0-815C-31F26DB299CE}" srcOrd="0" destOrd="0" presId="urn:microsoft.com/office/officeart/2005/8/layout/hierarchy1"/>
    <dgm:cxn modelId="{63D334D2-704F-4222-A8E6-145541B3FB63}" type="presParOf" srcId="{4A6393E5-DF95-49A0-815C-31F26DB299CE}" destId="{92C2C4FB-D40E-401D-ABD5-E33784696095}" srcOrd="0" destOrd="0" presId="urn:microsoft.com/office/officeart/2005/8/layout/hierarchy1"/>
    <dgm:cxn modelId="{F2EE071B-749F-4FF5-BB09-A06001190E9E}" type="presParOf" srcId="{4A6393E5-DF95-49A0-815C-31F26DB299CE}" destId="{C66D7F54-1C92-473E-85EA-2C2E71C26097}" srcOrd="1" destOrd="0" presId="urn:microsoft.com/office/officeart/2005/8/layout/hierarchy1"/>
    <dgm:cxn modelId="{9477D11A-5A3C-42F3-A9B6-D70C3234AEA0}" type="presParOf" srcId="{F7E2211A-7A1E-4994-B810-340A029DBFE7}" destId="{BBC2704C-9816-4A93-871E-D0F47BA39089}" srcOrd="1" destOrd="0" presId="urn:microsoft.com/office/officeart/2005/8/layout/hierarchy1"/>
    <dgm:cxn modelId="{B341801B-A3AC-4CEA-BDD3-94258E8E6710}" type="presParOf" srcId="{4F0BF304-55C7-4001-94ED-E3DFFCA78D95}" destId="{A5BC548B-C41E-4661-8494-C50A00219DE5}" srcOrd="2" destOrd="0" presId="urn:microsoft.com/office/officeart/2005/8/layout/hierarchy1"/>
    <dgm:cxn modelId="{69898FAF-18E9-4E8B-A804-2036A90591FF}" type="presParOf" srcId="{4F0BF304-55C7-4001-94ED-E3DFFCA78D95}" destId="{0A38DE01-7384-4E41-97FC-7D1059CA85D3}" srcOrd="3" destOrd="0" presId="urn:microsoft.com/office/officeart/2005/8/layout/hierarchy1"/>
    <dgm:cxn modelId="{71503C5F-7F30-43AD-AA69-ECF6A0176DAD}" type="presParOf" srcId="{0A38DE01-7384-4E41-97FC-7D1059CA85D3}" destId="{88D289E0-D0BD-4CB7-BCAD-75F6C87E9BAF}" srcOrd="0" destOrd="0" presId="urn:microsoft.com/office/officeart/2005/8/layout/hierarchy1"/>
    <dgm:cxn modelId="{3DBE7A6A-8A43-4C62-9086-8C293F033CA3}" type="presParOf" srcId="{88D289E0-D0BD-4CB7-BCAD-75F6C87E9BAF}" destId="{8B242190-6539-42E1-A068-6F483443A7A0}" srcOrd="0" destOrd="0" presId="urn:microsoft.com/office/officeart/2005/8/layout/hierarchy1"/>
    <dgm:cxn modelId="{92ED3EED-4D2C-4016-9BFA-EDDE9BA734CC}" type="presParOf" srcId="{88D289E0-D0BD-4CB7-BCAD-75F6C87E9BAF}" destId="{E67EDA69-BFC4-48CD-85A9-6AEEAA4B13F0}" srcOrd="1" destOrd="0" presId="urn:microsoft.com/office/officeart/2005/8/layout/hierarchy1"/>
    <dgm:cxn modelId="{B9E7E451-4257-43E2-A969-AD5BFDEB4F81}" type="presParOf" srcId="{0A38DE01-7384-4E41-97FC-7D1059CA85D3}" destId="{A099E6A3-9D77-4077-8B0A-F80267CB6C3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u="none" dirty="0">
              <a:latin typeface="+mn-lt"/>
            </a:rPr>
            <a:t>Văn hóa là nền tảng tinh thần của xã hội, là mục tiêu, động lực </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0000" r="-30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u="none" dirty="0">
              <a:latin typeface="+mn-lt"/>
            </a:rPr>
            <a:t>Văn hóa phải được đặt ngang hàng với kinh tế, chính trị, xã hội</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37000" r="-3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dgm:spPr/>
    </dgm:pt>
    <dgm:pt modelId="{CD45BA1A-99B8-44C4-930B-9BE28E222F6A}" type="pres">
      <dgm:prSet presAssocID="{B765068C-D6D1-442D-911F-68723403E535}" presName="parTx2" presStyleLbl="node1" presStyleIdx="1" presStyleCnt="2"/>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dirty="0"/>
            <a:t>Xây dựng nền văn hóa Việt Nam tiên tiến, đậm đà bản sắc dân tộc</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1000" r="-31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dirty="0"/>
            <a:t>Thống nhất trong đa dạng </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25000" r="-25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dgm:spPr/>
    </dgm:pt>
    <dgm:pt modelId="{CD45BA1A-99B8-44C4-930B-9BE28E222F6A}" type="pres">
      <dgm:prSet presAssocID="{B765068C-D6D1-442D-911F-68723403E535}" presName="parTx2" presStyleLbl="node1" presStyleIdx="1" presStyleCnt="2"/>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dirty="0"/>
            <a:t>Phát triển văn hóa vì sự hoàn thiện nhân cách con người và xây dựng con người </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51000" r="-51000"/>
          </a:stretch>
        </a:blipFill>
      </dgm:spPr>
      <dgm:t>
        <a:bodyPr/>
        <a:lstStyle/>
        <a:p>
          <a:endParaRPr lang="en-US"/>
        </a:p>
      </dgm:t>
    </dgm:pt>
    <dgm:pt modelId="{E359E338-BA78-4092-A0E3-EF478CEA96DB}">
      <dgm:prSet phldrT="[Text]" custT="1"/>
      <dgm:spPr>
        <a:solidFill>
          <a:srgbClr val="00B050"/>
        </a:solidFill>
      </dgm:spPr>
      <dgm:t>
        <a:bodyPr/>
        <a:lstStyle/>
        <a:p>
          <a:pPr algn="just"/>
          <a:r>
            <a:rPr lang="nl-NL" sz="2400" dirty="0"/>
            <a:t>Trọng tâm là chăm lo xây dựng con người có nhân cách, lối sống tốt đẹp</a:t>
          </a:r>
          <a:endParaRPr lang="en-US" sz="2400" u="none" dirty="0">
            <a:latin typeface="+mn-lt"/>
          </a:endParaRPr>
        </a:p>
      </dgm:t>
    </dgm:pt>
    <dgm:pt modelId="{D935C370-3C87-44B1-9E1F-5E3BD5519096}" type="parTrans" cxnId="{293AF216-52EE-4B59-A7F4-950E5E117E18}">
      <dgm:prSet/>
      <dgm:spPr/>
      <dgm:t>
        <a:bodyPr/>
        <a:lstStyle/>
        <a:p>
          <a:endParaRPr lang="en-US"/>
        </a:p>
      </dgm:t>
    </dgm:pt>
    <dgm:pt modelId="{68F3CD1B-8986-4929-8878-BD92B7A69545}" type="sibTrans" cxnId="{293AF216-52EE-4B59-A7F4-950E5E117E18}">
      <dgm:prSet/>
      <dgm:spPr>
        <a:blipFill rotWithShape="1">
          <a:blip xmlns:r="http://schemas.openxmlformats.org/officeDocument/2006/relationships" r:embed="rId2"/>
          <a:srcRect/>
          <a:stretch>
            <a:fillRect l="-25000" r="-25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FDD34D26-E676-4465-9F34-9EA34046DF5E}" type="pres">
      <dgm:prSet presAssocID="{2E875720-2A74-4F4E-B92E-A0BC6A5A9BE9}" presName="dot1" presStyleLbl="alignNode1" presStyleIdx="0" presStyleCnt="10"/>
      <dgm:spPr/>
    </dgm:pt>
    <dgm:pt modelId="{3706FEDE-DF68-457F-8750-9600182FC18A}" type="pres">
      <dgm:prSet presAssocID="{2E875720-2A74-4F4E-B92E-A0BC6A5A9BE9}" presName="dot2" presStyleLbl="alignNode1" presStyleIdx="1" presStyleCnt="10"/>
      <dgm:spPr/>
    </dgm:pt>
    <dgm:pt modelId="{041DF693-DE1F-46DA-A50E-65A0D988B988}" type="pres">
      <dgm:prSet presAssocID="{2E875720-2A74-4F4E-B92E-A0BC6A5A9BE9}" presName="dot3" presStyleLbl="alignNode1" presStyleIdx="2" presStyleCnt="10"/>
      <dgm:spPr/>
    </dgm:pt>
    <dgm:pt modelId="{0D96B016-A303-4FEF-8D3C-5C7FD931D3F8}" type="pres">
      <dgm:prSet presAssocID="{2E875720-2A74-4F4E-B92E-A0BC6A5A9BE9}" presName="dotArrow1" presStyleLbl="alignNode1" presStyleIdx="3" presStyleCnt="10"/>
      <dgm:spPr/>
    </dgm:pt>
    <dgm:pt modelId="{7DE33102-3C3D-4CE0-9C52-9030E8AC44CF}" type="pres">
      <dgm:prSet presAssocID="{2E875720-2A74-4F4E-B92E-A0BC6A5A9BE9}" presName="dotArrow2" presStyleLbl="alignNode1" presStyleIdx="4" presStyleCnt="10"/>
      <dgm:spPr/>
    </dgm:pt>
    <dgm:pt modelId="{CB7D4928-668A-4FE7-96B7-8A2A864794BB}" type="pres">
      <dgm:prSet presAssocID="{2E875720-2A74-4F4E-B92E-A0BC6A5A9BE9}" presName="dotArrow3" presStyleLbl="alignNode1" presStyleIdx="5" presStyleCnt="10"/>
      <dgm:spPr/>
    </dgm:pt>
    <dgm:pt modelId="{DF93E8BD-C328-4F25-A377-9839370DF150}" type="pres">
      <dgm:prSet presAssocID="{2E875720-2A74-4F4E-B92E-A0BC6A5A9BE9}" presName="dotArrow4" presStyleLbl="alignNode1" presStyleIdx="6" presStyleCnt="10"/>
      <dgm:spPr/>
    </dgm:pt>
    <dgm:pt modelId="{47AE6858-D1DA-46F1-B17B-9C0C7F49CF80}" type="pres">
      <dgm:prSet presAssocID="{2E875720-2A74-4F4E-B92E-A0BC6A5A9BE9}" presName="dotArrow5" presStyleLbl="alignNode1" presStyleIdx="7" presStyleCnt="10"/>
      <dgm:spPr/>
    </dgm:pt>
    <dgm:pt modelId="{90C43EF0-FE69-4B42-A66B-536B09B2E3AA}" type="pres">
      <dgm:prSet presAssocID="{2E875720-2A74-4F4E-B92E-A0BC6A5A9BE9}" presName="dotArrow6" presStyleLbl="alignNode1" presStyleIdx="8" presStyleCnt="10"/>
      <dgm:spPr/>
    </dgm:pt>
    <dgm:pt modelId="{CDE332F3-9EFD-49CC-84FA-DF4AF116732C}"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189404" custScaleY="154919" custLinFactNeighborX="20715" custLinFactNeighborY="-9510"/>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NeighborX="-84072" custLinFactNeighborY="-12322"/>
      <dgm:spPr/>
    </dgm:pt>
    <dgm:pt modelId="{7D21755A-BEA7-413E-8B24-3F23F9A00C82}" type="pres">
      <dgm:prSet presAssocID="{E359E338-BA78-4092-A0E3-EF478CEA96DB}" presName="parTx2" presStyleLbl="node1" presStyleIdx="1" presStyleCnt="2" custScaleX="189404" custScaleY="154919" custLinFactNeighborX="14113" custLinFactNeighborY="-71890"/>
      <dgm:spPr/>
    </dgm:pt>
    <dgm:pt modelId="{633C8030-1268-4664-913B-FE81FFE08141}" type="pres">
      <dgm:prSet presAssocID="{68F3CD1B-8986-4929-8878-BD92B7A69545}" presName="picture2" presStyleCnt="0"/>
      <dgm:spPr/>
    </dgm:pt>
    <dgm:pt modelId="{422E3094-F213-4CBB-99F3-DB697B83E200}" type="pres">
      <dgm:prSet presAssocID="{68F3CD1B-8986-4929-8878-BD92B7A69545}" presName="imageRepeatNode" presStyleLbl="fgImgPlace1" presStyleIdx="1" presStyleCnt="2" custLinFactNeighborX="-84072" custLinFactNeighborY="-12322"/>
      <dgm:spPr/>
    </dgm:pt>
  </dgm:ptLst>
  <dgm:cxnLst>
    <dgm:cxn modelId="{293AF216-52EE-4B59-A7F4-950E5E117E18}" srcId="{2E875720-2A74-4F4E-B92E-A0BC6A5A9BE9}" destId="{E359E338-BA78-4092-A0E3-EF478CEA96DB}" srcOrd="1" destOrd="0" parTransId="{D935C370-3C87-44B1-9E1F-5E3BD5519096}" sibTransId="{68F3CD1B-8986-4929-8878-BD92B7A69545}"/>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F3DED27E-52AF-40DD-B249-BCBD489F7E7A}" type="presOf" srcId="{68F3CD1B-8986-4929-8878-BD92B7A69545}" destId="{422E3094-F213-4CBB-99F3-DB697B83E200}" srcOrd="0" destOrd="0" presId="urn:microsoft.com/office/officeart/2008/layout/AscendingPictureAccentProcess"/>
    <dgm:cxn modelId="{6E24898A-7B1C-4F14-A0C7-1AC08B5272A6}" type="presOf" srcId="{E359E338-BA78-4092-A0E3-EF478CEA96DB}" destId="{7D21755A-BEA7-413E-8B24-3F23F9A00C82}"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9ABA8894-92D7-4DBD-A521-687EF22D5164}" type="presParOf" srcId="{49B95860-006E-4CD5-80D0-24D08F2F086C}" destId="{FDD34D26-E676-4465-9F34-9EA34046DF5E}" srcOrd="0" destOrd="0" presId="urn:microsoft.com/office/officeart/2008/layout/AscendingPictureAccentProcess"/>
    <dgm:cxn modelId="{88D8A208-272E-4F79-91C7-B86A650044C0}" type="presParOf" srcId="{49B95860-006E-4CD5-80D0-24D08F2F086C}" destId="{3706FEDE-DF68-457F-8750-9600182FC18A}" srcOrd="1" destOrd="0" presId="urn:microsoft.com/office/officeart/2008/layout/AscendingPictureAccentProcess"/>
    <dgm:cxn modelId="{5C137640-D019-44F6-AE92-1279E1BE0226}" type="presParOf" srcId="{49B95860-006E-4CD5-80D0-24D08F2F086C}" destId="{041DF693-DE1F-46DA-A50E-65A0D988B988}" srcOrd="2" destOrd="0" presId="urn:microsoft.com/office/officeart/2008/layout/AscendingPictureAccentProcess"/>
    <dgm:cxn modelId="{C74B791D-FA0C-4C5D-A2B9-1CCF475E0556}" type="presParOf" srcId="{49B95860-006E-4CD5-80D0-24D08F2F086C}" destId="{0D96B016-A303-4FEF-8D3C-5C7FD931D3F8}" srcOrd="3" destOrd="0" presId="urn:microsoft.com/office/officeart/2008/layout/AscendingPictureAccentProcess"/>
    <dgm:cxn modelId="{95A3AFF4-A79A-49C3-882E-6B6FE332A781}" type="presParOf" srcId="{49B95860-006E-4CD5-80D0-24D08F2F086C}" destId="{7DE33102-3C3D-4CE0-9C52-9030E8AC44CF}" srcOrd="4" destOrd="0" presId="urn:microsoft.com/office/officeart/2008/layout/AscendingPictureAccentProcess"/>
    <dgm:cxn modelId="{93AE411C-4CF7-4943-B5FC-ABBC8E989516}" type="presParOf" srcId="{49B95860-006E-4CD5-80D0-24D08F2F086C}" destId="{CB7D4928-668A-4FE7-96B7-8A2A864794BB}" srcOrd="5" destOrd="0" presId="urn:microsoft.com/office/officeart/2008/layout/AscendingPictureAccentProcess"/>
    <dgm:cxn modelId="{4D56333B-918F-4810-BD21-72AEB4693A2B}" type="presParOf" srcId="{49B95860-006E-4CD5-80D0-24D08F2F086C}" destId="{DF93E8BD-C328-4F25-A377-9839370DF150}" srcOrd="6" destOrd="0" presId="urn:microsoft.com/office/officeart/2008/layout/AscendingPictureAccentProcess"/>
    <dgm:cxn modelId="{08DAD888-878C-4DB7-8428-479C60C03E69}" type="presParOf" srcId="{49B95860-006E-4CD5-80D0-24D08F2F086C}" destId="{47AE6858-D1DA-46F1-B17B-9C0C7F49CF80}" srcOrd="7" destOrd="0" presId="urn:microsoft.com/office/officeart/2008/layout/AscendingPictureAccentProcess"/>
    <dgm:cxn modelId="{04AA6007-431B-478E-9529-09FC94E195A6}" type="presParOf" srcId="{49B95860-006E-4CD5-80D0-24D08F2F086C}" destId="{90C43EF0-FE69-4B42-A66B-536B09B2E3AA}" srcOrd="8" destOrd="0" presId="urn:microsoft.com/office/officeart/2008/layout/AscendingPictureAccentProcess"/>
    <dgm:cxn modelId="{EFF5FF05-696F-457C-94F0-740DC4B363C1}" type="presParOf" srcId="{49B95860-006E-4CD5-80D0-24D08F2F086C}" destId="{CDE332F3-9EFD-49CC-84FA-DF4AF116732C}"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75FC0FEE-8497-44B9-B1A1-1D3806F76011}" type="presParOf" srcId="{49B95860-006E-4CD5-80D0-24D08F2F086C}" destId="{7D21755A-BEA7-413E-8B24-3F23F9A00C82}" srcOrd="12" destOrd="0" presId="urn:microsoft.com/office/officeart/2008/layout/AscendingPictureAccentProcess"/>
    <dgm:cxn modelId="{911644F5-B3DD-4C65-8658-CDD3119CFCB9}" type="presParOf" srcId="{49B95860-006E-4CD5-80D0-24D08F2F086C}" destId="{633C8030-1268-4664-913B-FE81FFE08141}" srcOrd="13" destOrd="0" presId="urn:microsoft.com/office/officeart/2008/layout/AscendingPictureAccentProcess"/>
    <dgm:cxn modelId="{AD0F9A04-9FD5-4829-8457-9CB246997D88}" type="presParOf" srcId="{633C8030-1268-4664-913B-FE81FFE08141}" destId="{422E3094-F213-4CBB-99F3-DB697B83E200}"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u="none" dirty="0"/>
            <a:t>Xây dựng đồng bộ môi trường văn hóa, trong đó chú trọng vai trò của gia đình, cộng đồng</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9000" r="-39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dirty="0"/>
            <a:t>Phát triển hài hòa giữa kinh tế và văn hóa</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17000" r="-1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205944" custScaleY="166466"/>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X="-7392" custLinFactNeighborX="-100000" custLinFactNeighborY="-9422"/>
      <dgm:spPr/>
    </dgm:pt>
    <dgm:pt modelId="{CD45BA1A-99B8-44C4-930B-9BE28E222F6A}" type="pres">
      <dgm:prSet presAssocID="{B765068C-D6D1-442D-911F-68723403E535}" presName="parTx2" presStyleLbl="node1" presStyleIdx="1" presStyleCnt="2" custScaleX="205944" custScaleY="166466" custLinFactNeighborX="5040" custLinFactNeighborY="-50527"/>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custLinFactX="-7392" custLinFactNeighborX="-100000" custLinFactNeighborY="-9422"/>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E875720-2A74-4F4E-B92E-A0BC6A5A9BE9}" type="doc">
      <dgm:prSet loTypeId="urn:microsoft.com/office/officeart/2008/layout/AscendingPictureAccentProcess" loCatId="process" qsTypeId="urn:microsoft.com/office/officeart/2005/8/quickstyle/simple1" qsCatId="simple" csTypeId="urn:microsoft.com/office/officeart/2005/8/colors/accent1_2" csCatId="accent1" phldr="1"/>
      <dgm:spPr/>
      <dgm:t>
        <a:bodyPr/>
        <a:lstStyle/>
        <a:p>
          <a:endParaRPr lang="en-US"/>
        </a:p>
      </dgm:t>
    </dgm:pt>
    <dgm:pt modelId="{337F43F1-DA0C-4C60-8C7B-663256CD9367}">
      <dgm:prSet phldrT="[Text]" custT="1"/>
      <dgm:spPr>
        <a:solidFill>
          <a:srgbClr val="00B050"/>
        </a:solidFill>
      </dgm:spPr>
      <dgm:t>
        <a:bodyPr/>
        <a:lstStyle/>
        <a:p>
          <a:pPr algn="just"/>
          <a:r>
            <a:rPr lang="nl-NL" sz="2400" u="none" dirty="0"/>
            <a:t>Xây dựng và phát triển văn hóa là sự nghiệp của toàn dân do Đảng lãnh đạo</a:t>
          </a:r>
          <a:endParaRPr lang="en-US" sz="2400" u="none" dirty="0">
            <a:latin typeface="+mn-lt"/>
          </a:endParaRPr>
        </a:p>
      </dgm:t>
    </dgm:pt>
    <dgm:pt modelId="{82744641-943C-49A1-A43A-CEB6D41CC8D0}" type="parTrans" cxnId="{34DD57D3-FA22-4771-9109-463C3734E977}">
      <dgm:prSet/>
      <dgm:spPr/>
      <dgm:t>
        <a:bodyPr/>
        <a:lstStyle/>
        <a:p>
          <a:endParaRPr lang="en-US"/>
        </a:p>
      </dgm:t>
    </dgm:pt>
    <dgm:pt modelId="{15D99A2F-2F5D-40C9-8A70-904079B388F0}" type="sibTrans" cxnId="{34DD57D3-FA22-4771-9109-463C3734E977}">
      <dgm:prSet/>
      <dgm:spPr>
        <a:blipFill rotWithShape="1">
          <a:blip xmlns:r="http://schemas.openxmlformats.org/officeDocument/2006/relationships" r:embed="rId1"/>
          <a:srcRect/>
          <a:stretch>
            <a:fillRect l="-30000" r="-30000"/>
          </a:stretch>
        </a:blipFill>
      </dgm:spPr>
      <dgm:t>
        <a:bodyPr/>
        <a:lstStyle/>
        <a:p>
          <a:endParaRPr lang="en-US"/>
        </a:p>
      </dgm:t>
    </dgm:pt>
    <dgm:pt modelId="{B765068C-D6D1-442D-911F-68723403E535}">
      <dgm:prSet phldrT="[Text]" custT="1"/>
      <dgm:spPr>
        <a:solidFill>
          <a:srgbClr val="00B050"/>
        </a:solidFill>
      </dgm:spPr>
      <dgm:t>
        <a:bodyPr/>
        <a:lstStyle/>
        <a:p>
          <a:pPr algn="just"/>
          <a:r>
            <a:rPr lang="nl-NL" sz="2400" u="none" dirty="0"/>
            <a:t>Đội ngũ trí thức giữ vai trò quan trọng</a:t>
          </a:r>
          <a:endParaRPr lang="en-US" sz="2400" u="none" dirty="0">
            <a:latin typeface="+mn-lt"/>
          </a:endParaRPr>
        </a:p>
      </dgm:t>
    </dgm:pt>
    <dgm:pt modelId="{4C8884CF-5E4C-45DA-89E8-A69C5DE130F2}" type="parTrans" cxnId="{6491A4F3-8345-4320-B470-B4DA1F6B36B2}">
      <dgm:prSet/>
      <dgm:spPr/>
      <dgm:t>
        <a:bodyPr/>
        <a:lstStyle/>
        <a:p>
          <a:endParaRPr lang="en-US"/>
        </a:p>
      </dgm:t>
    </dgm:pt>
    <dgm:pt modelId="{F333FD39-15E8-4EE7-B78F-D8DCDE4082B1}" type="sibTrans" cxnId="{6491A4F3-8345-4320-B470-B4DA1F6B36B2}">
      <dgm:prSet/>
      <dgm:spPr>
        <a:blipFill rotWithShape="1">
          <a:blip xmlns:r="http://schemas.openxmlformats.org/officeDocument/2006/relationships" r:embed="rId2"/>
          <a:srcRect/>
          <a:stretch>
            <a:fillRect l="-37000" r="-37000"/>
          </a:stretch>
        </a:blipFill>
      </dgm:spPr>
      <dgm:t>
        <a:bodyPr/>
        <a:lstStyle/>
        <a:p>
          <a:endParaRPr lang="en-US"/>
        </a:p>
      </dgm:t>
    </dgm:pt>
    <dgm:pt modelId="{49B95860-006E-4CD5-80D0-24D08F2F086C}" type="pres">
      <dgm:prSet presAssocID="{2E875720-2A74-4F4E-B92E-A0BC6A5A9BE9}" presName="Name0" presStyleCnt="0">
        <dgm:presLayoutVars>
          <dgm:chMax val="7"/>
          <dgm:chPref val="7"/>
          <dgm:dir/>
        </dgm:presLayoutVars>
      </dgm:prSet>
      <dgm:spPr/>
    </dgm:pt>
    <dgm:pt modelId="{CFB7BCF6-3C4C-470E-B7A7-4C6A1D34C053}" type="pres">
      <dgm:prSet presAssocID="{2E875720-2A74-4F4E-B92E-A0BC6A5A9BE9}" presName="dot1" presStyleLbl="alignNode1" presStyleIdx="0" presStyleCnt="10"/>
      <dgm:spPr/>
    </dgm:pt>
    <dgm:pt modelId="{CBCA5605-E8E1-4949-9F5C-15549F525143}" type="pres">
      <dgm:prSet presAssocID="{2E875720-2A74-4F4E-B92E-A0BC6A5A9BE9}" presName="dot2" presStyleLbl="alignNode1" presStyleIdx="1" presStyleCnt="10"/>
      <dgm:spPr/>
    </dgm:pt>
    <dgm:pt modelId="{C7CA2029-7D03-43E1-A87A-4E4F18DF0D85}" type="pres">
      <dgm:prSet presAssocID="{2E875720-2A74-4F4E-B92E-A0BC6A5A9BE9}" presName="dot3" presStyleLbl="alignNode1" presStyleIdx="2" presStyleCnt="10"/>
      <dgm:spPr/>
    </dgm:pt>
    <dgm:pt modelId="{4D11D921-0056-400A-918A-CA20E41D1CC2}" type="pres">
      <dgm:prSet presAssocID="{2E875720-2A74-4F4E-B92E-A0BC6A5A9BE9}" presName="dotArrow1" presStyleLbl="alignNode1" presStyleIdx="3" presStyleCnt="10"/>
      <dgm:spPr/>
    </dgm:pt>
    <dgm:pt modelId="{778C0DCE-34C9-4677-8C38-F9F12FE13230}" type="pres">
      <dgm:prSet presAssocID="{2E875720-2A74-4F4E-B92E-A0BC6A5A9BE9}" presName="dotArrow2" presStyleLbl="alignNode1" presStyleIdx="4" presStyleCnt="10"/>
      <dgm:spPr/>
    </dgm:pt>
    <dgm:pt modelId="{69862C22-55F2-4828-A81E-8D7739B976FE}" type="pres">
      <dgm:prSet presAssocID="{2E875720-2A74-4F4E-B92E-A0BC6A5A9BE9}" presName="dotArrow3" presStyleLbl="alignNode1" presStyleIdx="5" presStyleCnt="10"/>
      <dgm:spPr/>
    </dgm:pt>
    <dgm:pt modelId="{31F556BD-2379-4869-A5E4-8ACB5ECB4AC8}" type="pres">
      <dgm:prSet presAssocID="{2E875720-2A74-4F4E-B92E-A0BC6A5A9BE9}" presName="dotArrow4" presStyleLbl="alignNode1" presStyleIdx="6" presStyleCnt="10"/>
      <dgm:spPr/>
    </dgm:pt>
    <dgm:pt modelId="{A406CA18-DECD-4058-BE6C-D522B0CE062C}" type="pres">
      <dgm:prSet presAssocID="{2E875720-2A74-4F4E-B92E-A0BC6A5A9BE9}" presName="dotArrow5" presStyleLbl="alignNode1" presStyleIdx="7" presStyleCnt="10"/>
      <dgm:spPr/>
    </dgm:pt>
    <dgm:pt modelId="{7E9A49CF-0A4A-4CDF-980C-A63416A99C71}" type="pres">
      <dgm:prSet presAssocID="{2E875720-2A74-4F4E-B92E-A0BC6A5A9BE9}" presName="dotArrow6" presStyleLbl="alignNode1" presStyleIdx="8" presStyleCnt="10"/>
      <dgm:spPr/>
    </dgm:pt>
    <dgm:pt modelId="{249F6E1F-B196-4C01-BB81-2824F84FE75F}" type="pres">
      <dgm:prSet presAssocID="{2E875720-2A74-4F4E-B92E-A0BC6A5A9BE9}" presName="dotArrow7" presStyleLbl="alignNode1" presStyleIdx="9" presStyleCnt="10"/>
      <dgm:spPr/>
    </dgm:pt>
    <dgm:pt modelId="{F3DD23D1-3998-40C2-A922-C44663D38E01}" type="pres">
      <dgm:prSet presAssocID="{337F43F1-DA0C-4C60-8C7B-663256CD9367}" presName="parTx1" presStyleLbl="node1" presStyleIdx="0" presStyleCnt="2" custScaleX="176950" custScaleY="154058"/>
      <dgm:spPr/>
    </dgm:pt>
    <dgm:pt modelId="{1BF4A10E-2024-46DB-B57F-3CCB4323D669}" type="pres">
      <dgm:prSet presAssocID="{15D99A2F-2F5D-40C9-8A70-904079B388F0}" presName="picture1" presStyleCnt="0"/>
      <dgm:spPr/>
    </dgm:pt>
    <dgm:pt modelId="{DDBC03D1-FC60-4EDD-9374-FEFE37ADF4E7}" type="pres">
      <dgm:prSet presAssocID="{15D99A2F-2F5D-40C9-8A70-904079B388F0}" presName="imageRepeatNode" presStyleLbl="fgImgPlace1" presStyleIdx="0" presStyleCnt="2" custLinFactNeighborX="-84089" custLinFactNeighborY="-9908"/>
      <dgm:spPr/>
    </dgm:pt>
    <dgm:pt modelId="{CD45BA1A-99B8-44C4-930B-9BE28E222F6A}" type="pres">
      <dgm:prSet presAssocID="{B765068C-D6D1-442D-911F-68723403E535}" presName="parTx2" presStyleLbl="node1" presStyleIdx="1" presStyleCnt="2" custScaleX="150433" custScaleY="145057" custLinFactNeighborX="-692" custLinFactNeighborY="-53496"/>
      <dgm:spPr/>
    </dgm:pt>
    <dgm:pt modelId="{3A8056BF-F27B-4E2B-AB29-50F6F5B4A561}" type="pres">
      <dgm:prSet presAssocID="{F333FD39-15E8-4EE7-B78F-D8DCDE4082B1}" presName="picture2" presStyleCnt="0"/>
      <dgm:spPr/>
    </dgm:pt>
    <dgm:pt modelId="{7EBF771F-7A71-4228-BF5D-0DA92C75A08A}" type="pres">
      <dgm:prSet presAssocID="{F333FD39-15E8-4EE7-B78F-D8DCDE4082B1}" presName="imageRepeatNode" presStyleLbl="fgImgPlace1" presStyleIdx="1" presStyleCnt="2" custLinFactNeighborX="-84089" custLinFactNeighborY="-9908"/>
      <dgm:spPr/>
    </dgm:pt>
  </dgm:ptLst>
  <dgm:cxnLst>
    <dgm:cxn modelId="{3FD37425-42EF-43E0-BDDC-5C28742E0259}" type="presOf" srcId="{337F43F1-DA0C-4C60-8C7B-663256CD9367}" destId="{F3DD23D1-3998-40C2-A922-C44663D38E01}" srcOrd="0" destOrd="0" presId="urn:microsoft.com/office/officeart/2008/layout/AscendingPictureAccentProcess"/>
    <dgm:cxn modelId="{3E933D29-E198-4434-85D6-4616507D9F07}" type="presOf" srcId="{2E875720-2A74-4F4E-B92E-A0BC6A5A9BE9}" destId="{49B95860-006E-4CD5-80D0-24D08F2F086C}" srcOrd="0" destOrd="0" presId="urn:microsoft.com/office/officeart/2008/layout/AscendingPictureAccentProcess"/>
    <dgm:cxn modelId="{0FEDF16F-6000-4E40-AD7E-E8188C57F32D}" type="presOf" srcId="{B765068C-D6D1-442D-911F-68723403E535}" destId="{CD45BA1A-99B8-44C4-930B-9BE28E222F6A}" srcOrd="0" destOrd="0" presId="urn:microsoft.com/office/officeart/2008/layout/AscendingPictureAccentProcess"/>
    <dgm:cxn modelId="{23BA9855-9E1B-4901-A242-AA47E244E3A2}" type="presOf" srcId="{15D99A2F-2F5D-40C9-8A70-904079B388F0}" destId="{DDBC03D1-FC60-4EDD-9374-FEFE37ADF4E7}" srcOrd="0" destOrd="0" presId="urn:microsoft.com/office/officeart/2008/layout/AscendingPictureAccentProcess"/>
    <dgm:cxn modelId="{92BF639D-469F-40BE-BDC0-B9C2A28D9177}" type="presOf" srcId="{F333FD39-15E8-4EE7-B78F-D8DCDE4082B1}" destId="{7EBF771F-7A71-4228-BF5D-0DA92C75A08A}" srcOrd="0" destOrd="0" presId="urn:microsoft.com/office/officeart/2008/layout/AscendingPictureAccentProcess"/>
    <dgm:cxn modelId="{34DD57D3-FA22-4771-9109-463C3734E977}" srcId="{2E875720-2A74-4F4E-B92E-A0BC6A5A9BE9}" destId="{337F43F1-DA0C-4C60-8C7B-663256CD9367}" srcOrd="0" destOrd="0" parTransId="{82744641-943C-49A1-A43A-CEB6D41CC8D0}" sibTransId="{15D99A2F-2F5D-40C9-8A70-904079B388F0}"/>
    <dgm:cxn modelId="{6491A4F3-8345-4320-B470-B4DA1F6B36B2}" srcId="{2E875720-2A74-4F4E-B92E-A0BC6A5A9BE9}" destId="{B765068C-D6D1-442D-911F-68723403E535}" srcOrd="1" destOrd="0" parTransId="{4C8884CF-5E4C-45DA-89E8-A69C5DE130F2}" sibTransId="{F333FD39-15E8-4EE7-B78F-D8DCDE4082B1}"/>
    <dgm:cxn modelId="{46FDD692-B708-4215-96FA-5F24DF7F7F97}" type="presParOf" srcId="{49B95860-006E-4CD5-80D0-24D08F2F086C}" destId="{CFB7BCF6-3C4C-470E-B7A7-4C6A1D34C053}" srcOrd="0" destOrd="0" presId="urn:microsoft.com/office/officeart/2008/layout/AscendingPictureAccentProcess"/>
    <dgm:cxn modelId="{5F17FB87-DF96-4259-85D1-E44B5DDA9985}" type="presParOf" srcId="{49B95860-006E-4CD5-80D0-24D08F2F086C}" destId="{CBCA5605-E8E1-4949-9F5C-15549F525143}" srcOrd="1" destOrd="0" presId="urn:microsoft.com/office/officeart/2008/layout/AscendingPictureAccentProcess"/>
    <dgm:cxn modelId="{CFDDEA2D-24CE-432F-A148-39B079AE4753}" type="presParOf" srcId="{49B95860-006E-4CD5-80D0-24D08F2F086C}" destId="{C7CA2029-7D03-43E1-A87A-4E4F18DF0D85}" srcOrd="2" destOrd="0" presId="urn:microsoft.com/office/officeart/2008/layout/AscendingPictureAccentProcess"/>
    <dgm:cxn modelId="{14E6FD75-A38E-4CD7-88FF-E27A83CF1CCA}" type="presParOf" srcId="{49B95860-006E-4CD5-80D0-24D08F2F086C}" destId="{4D11D921-0056-400A-918A-CA20E41D1CC2}" srcOrd="3" destOrd="0" presId="urn:microsoft.com/office/officeart/2008/layout/AscendingPictureAccentProcess"/>
    <dgm:cxn modelId="{A6130A50-1195-48AB-824B-4812E564C632}" type="presParOf" srcId="{49B95860-006E-4CD5-80D0-24D08F2F086C}" destId="{778C0DCE-34C9-4677-8C38-F9F12FE13230}" srcOrd="4" destOrd="0" presId="urn:microsoft.com/office/officeart/2008/layout/AscendingPictureAccentProcess"/>
    <dgm:cxn modelId="{3B0F9111-EFD8-4796-AA8E-B06A04BA4AD0}" type="presParOf" srcId="{49B95860-006E-4CD5-80D0-24D08F2F086C}" destId="{69862C22-55F2-4828-A81E-8D7739B976FE}" srcOrd="5" destOrd="0" presId="urn:microsoft.com/office/officeart/2008/layout/AscendingPictureAccentProcess"/>
    <dgm:cxn modelId="{E0377351-CCF7-4D67-81F8-927D9D2DAE35}" type="presParOf" srcId="{49B95860-006E-4CD5-80D0-24D08F2F086C}" destId="{31F556BD-2379-4869-A5E4-8ACB5ECB4AC8}" srcOrd="6" destOrd="0" presId="urn:microsoft.com/office/officeart/2008/layout/AscendingPictureAccentProcess"/>
    <dgm:cxn modelId="{2F0A7D36-36D3-47F5-A9DE-DE9F9556D8DC}" type="presParOf" srcId="{49B95860-006E-4CD5-80D0-24D08F2F086C}" destId="{A406CA18-DECD-4058-BE6C-D522B0CE062C}" srcOrd="7" destOrd="0" presId="urn:microsoft.com/office/officeart/2008/layout/AscendingPictureAccentProcess"/>
    <dgm:cxn modelId="{CD905769-23BC-42E6-9E04-A503E2A66748}" type="presParOf" srcId="{49B95860-006E-4CD5-80D0-24D08F2F086C}" destId="{7E9A49CF-0A4A-4CDF-980C-A63416A99C71}" srcOrd="8" destOrd="0" presId="urn:microsoft.com/office/officeart/2008/layout/AscendingPictureAccentProcess"/>
    <dgm:cxn modelId="{D031F5B4-77D9-44EA-B573-6A69C0751741}" type="presParOf" srcId="{49B95860-006E-4CD5-80D0-24D08F2F086C}" destId="{249F6E1F-B196-4C01-BB81-2824F84FE75F}" srcOrd="9" destOrd="0" presId="urn:microsoft.com/office/officeart/2008/layout/AscendingPictureAccentProcess"/>
    <dgm:cxn modelId="{DB085E1A-276C-4196-9210-6A788DE56DA1}" type="presParOf" srcId="{49B95860-006E-4CD5-80D0-24D08F2F086C}" destId="{F3DD23D1-3998-40C2-A922-C44663D38E01}" srcOrd="10" destOrd="0" presId="urn:microsoft.com/office/officeart/2008/layout/AscendingPictureAccentProcess"/>
    <dgm:cxn modelId="{90128B92-226E-43C8-B6B4-E43BE9CD37A1}" type="presParOf" srcId="{49B95860-006E-4CD5-80D0-24D08F2F086C}" destId="{1BF4A10E-2024-46DB-B57F-3CCB4323D669}" srcOrd="11" destOrd="0" presId="urn:microsoft.com/office/officeart/2008/layout/AscendingPictureAccentProcess"/>
    <dgm:cxn modelId="{D6B41F35-95EF-4836-8DC0-81E63BEE3F18}" type="presParOf" srcId="{1BF4A10E-2024-46DB-B57F-3CCB4323D669}" destId="{DDBC03D1-FC60-4EDD-9374-FEFE37ADF4E7}" srcOrd="0" destOrd="0" presId="urn:microsoft.com/office/officeart/2008/layout/AscendingPictureAccentProcess"/>
    <dgm:cxn modelId="{A1F46540-C2DC-4D8B-8992-95AE3EDFBAD3}" type="presParOf" srcId="{49B95860-006E-4CD5-80D0-24D08F2F086C}" destId="{CD45BA1A-99B8-44C4-930B-9BE28E222F6A}" srcOrd="12" destOrd="0" presId="urn:microsoft.com/office/officeart/2008/layout/AscendingPictureAccentProcess"/>
    <dgm:cxn modelId="{B40CE127-BF3D-4537-A1E1-73A249C4C521}" type="presParOf" srcId="{49B95860-006E-4CD5-80D0-24D08F2F086C}" destId="{3A8056BF-F27B-4E2B-AB29-50F6F5B4A561}" srcOrd="13" destOrd="0" presId="urn:microsoft.com/office/officeart/2008/layout/AscendingPictureAccentProcess"/>
    <dgm:cxn modelId="{3288E388-6114-4497-92B4-1D8248721660}" type="presParOf" srcId="{3A8056BF-F27B-4E2B-AB29-50F6F5B4A561}" destId="{7EBF771F-7A71-4228-BF5D-0DA92C75A08A}"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a:t>Một là,</a:t>
          </a:r>
          <a:r>
            <a:rPr lang="nl-NL" sz="2400" dirty="0"/>
            <a:t>xây dựng nền văn hoá Việt Nam tiên tiến, đậm đà bản sắc dân tộc, phát triển toàn diện, thống nhất trong đa dạng</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dirty="0"/>
            <a:t>Hai là, </a:t>
          </a:r>
          <a:r>
            <a:rPr lang="nl-NL" sz="2400" dirty="0"/>
            <a:t>con người là trung tâm của chiến lược phát triển, đồng thời là chủ thể phát triển</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a:t>Bốn là, </a:t>
          </a:r>
          <a:r>
            <a:rPr lang="nl-NL" sz="2400" dirty="0"/>
            <a:t>khoa học và công nghệ giữ vai trò then chốt trong việc phát triển lực lượng sản xuất hiện đại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a:t>Ba là, </a:t>
          </a:r>
          <a:r>
            <a:rPr lang="nl-NL" sz="2400" dirty="0"/>
            <a:t>giáo dục và đào tạo có sứ mệnh nâng cao dân trí, phát triển nguồn nhân lực, bồi dưỡng nhân tài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dirty="0"/>
            <a:t>Năm là, </a:t>
          </a:r>
          <a:r>
            <a:rPr lang="nl-NL" sz="2400" dirty="0"/>
            <a:t>bảo vệ môi trường là trách nhiệm của cả hệ thống chính trị, của toàn xã hội và nghĩa vụ của mọi công dân. </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B715A8A7-F6EA-4CC0-A41C-3FCF678024C4}">
      <dgm:prSet phldrT="[Text]" custT="1"/>
      <dgm:spPr>
        <a:solidFill>
          <a:srgbClr val="008000"/>
        </a:solidFill>
      </dgm:spPr>
      <dgm:t>
        <a:bodyPr/>
        <a:lstStyle/>
        <a:p>
          <a:r>
            <a:rPr lang="nl-NL" sz="2400" i="1"/>
            <a:t>Sáu là, </a:t>
          </a:r>
          <a:r>
            <a:rPr lang="nl-NL" sz="2400"/>
            <a:t>chính sách xã hội đúng đắn, công bằng vì con người là động lực mạnh mẽ phát huy mọi năng lực sáng tạo của nhân dân </a:t>
          </a:r>
          <a:endParaRPr lang="en-US" sz="2400" dirty="0"/>
        </a:p>
      </dgm:t>
    </dgm:pt>
    <dgm:pt modelId="{B77E3D57-02FC-47E5-8EFA-0170A0100203}" type="parTrans" cxnId="{24AD8EA9-C34F-4AD9-8D50-A840FEAC7507}">
      <dgm:prSet/>
      <dgm:spPr/>
      <dgm:t>
        <a:bodyPr/>
        <a:lstStyle/>
        <a:p>
          <a:endParaRPr lang="en-US"/>
        </a:p>
      </dgm:t>
    </dgm:pt>
    <dgm:pt modelId="{3BCDF6BA-119D-4AAA-9315-BE53463E359D}" type="sibTrans" cxnId="{24AD8EA9-C34F-4AD9-8D50-A840FEAC7507}">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6"/>
      <dgm:spPr/>
    </dgm:pt>
    <dgm:pt modelId="{074F5C25-3B39-4FD1-8D89-5FDD9081E91D}" type="pres">
      <dgm:prSet presAssocID="{AFD8433D-A438-4B21-AB12-4F61CAB3EABB}" presName="conn" presStyleLbl="parChTrans1D2" presStyleIdx="0" presStyleCnt="1"/>
      <dgm:spPr/>
    </dgm:pt>
    <dgm:pt modelId="{63C27825-A3D1-42F9-AFCC-6B43E97056A3}" type="pres">
      <dgm:prSet presAssocID="{AFD8433D-A438-4B21-AB12-4F61CAB3EABB}" presName="extraNode" presStyleLbl="node1" presStyleIdx="0" presStyleCnt="6"/>
      <dgm:spPr/>
    </dgm:pt>
    <dgm:pt modelId="{9197D65C-F5D9-455C-8F38-FF454E2913C0}" type="pres">
      <dgm:prSet presAssocID="{AFD8433D-A438-4B21-AB12-4F61CAB3EABB}" presName="dstNode" presStyleLbl="node1" presStyleIdx="0" presStyleCnt="6"/>
      <dgm:spPr/>
    </dgm:pt>
    <dgm:pt modelId="{13F4975D-B87A-4ABD-B51C-5F2E540890AD}" type="pres">
      <dgm:prSet presAssocID="{CA3F126D-C9EF-4B34-89B6-B04F107738D3}" presName="text_1" presStyleLbl="node1" presStyleIdx="0" presStyleCnt="6" custScaleY="123480">
        <dgm:presLayoutVars>
          <dgm:bulletEnabled val="1"/>
        </dgm:presLayoutVars>
      </dgm:prSet>
      <dgm:spPr/>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6"/>
      <dgm:spPr>
        <a:solidFill>
          <a:srgbClr val="FF0000"/>
        </a:solidFill>
      </dgm:spPr>
    </dgm:pt>
    <dgm:pt modelId="{229A763E-5A75-4A72-B9B7-3A1E813E2451}" type="pres">
      <dgm:prSet presAssocID="{4BAB482B-9C52-424A-9E40-D1C95A65D4F8}" presName="text_2" presStyleLbl="node1" presStyleIdx="1" presStyleCnt="6">
        <dgm:presLayoutVars>
          <dgm:bulletEnabled val="1"/>
        </dgm:presLayoutVars>
      </dgm:prSet>
      <dgm:spPr/>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6"/>
      <dgm:spPr>
        <a:solidFill>
          <a:srgbClr val="FF0000"/>
        </a:solidFill>
      </dgm:spPr>
    </dgm:pt>
    <dgm:pt modelId="{6EFF1171-CB58-448C-B8F8-E085E3D69587}" type="pres">
      <dgm:prSet presAssocID="{96DEAEF8-2266-43A0-A03A-31E7450A3029}" presName="text_3" presStyleLbl="node1" presStyleIdx="2" presStyleCnt="6" custScaleY="136082">
        <dgm:presLayoutVars>
          <dgm:bulletEnabled val="1"/>
        </dgm:presLayoutVars>
      </dgm:prSet>
      <dgm:spPr/>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6"/>
      <dgm:spPr>
        <a:solidFill>
          <a:srgbClr val="FF0000"/>
        </a:solidFill>
      </dgm:spPr>
    </dgm:pt>
    <dgm:pt modelId="{6AA708E4-4D11-4559-9489-EDCC63475446}" type="pres">
      <dgm:prSet presAssocID="{D4B1479D-3229-4DD6-AC0D-184FCC07BF3D}" presName="text_4" presStyleLbl="node1" presStyleIdx="3" presStyleCnt="6">
        <dgm:presLayoutVars>
          <dgm:bulletEnabled val="1"/>
        </dgm:presLayoutVars>
      </dgm:prSet>
      <dgm:spPr/>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6"/>
      <dgm:spPr>
        <a:solidFill>
          <a:srgbClr val="FF0000"/>
        </a:solidFill>
      </dgm:spPr>
    </dgm:pt>
    <dgm:pt modelId="{5412D3FB-82A6-4D10-9329-1087228D0223}" type="pres">
      <dgm:prSet presAssocID="{F6E37734-A7F0-43C1-8FD6-F5BEACF61633}" presName="text_5" presStyleLbl="node1" presStyleIdx="4" presStyleCnt="6">
        <dgm:presLayoutVars>
          <dgm:bulletEnabled val="1"/>
        </dgm:presLayoutVars>
      </dgm:prSet>
      <dgm:spPr/>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6"/>
      <dgm:spPr>
        <a:solidFill>
          <a:srgbClr val="FF0000"/>
        </a:solidFill>
      </dgm:spPr>
    </dgm:pt>
    <dgm:pt modelId="{3D3C1555-2FEC-418C-8EF6-0931492A0C1D}" type="pres">
      <dgm:prSet presAssocID="{B715A8A7-F6EA-4CC0-A41C-3FCF678024C4}" presName="text_6" presStyleLbl="node1" presStyleIdx="5" presStyleCnt="6">
        <dgm:presLayoutVars>
          <dgm:bulletEnabled val="1"/>
        </dgm:presLayoutVars>
      </dgm:prSet>
      <dgm:spPr/>
    </dgm:pt>
    <dgm:pt modelId="{D54E4ACB-B4F4-4517-91A1-8630324F48D4}" type="pres">
      <dgm:prSet presAssocID="{B715A8A7-F6EA-4CC0-A41C-3FCF678024C4}" presName="accent_6" presStyleCnt="0"/>
      <dgm:spPr/>
    </dgm:pt>
    <dgm:pt modelId="{D7725CCF-0C30-4FCC-BD8F-4D757E471362}" type="pres">
      <dgm:prSet presAssocID="{B715A8A7-F6EA-4CC0-A41C-3FCF678024C4}" presName="accentRepeatNode" presStyleLbl="solidFgAcc1" presStyleIdx="5" presStyleCnt="6"/>
      <dgm:spPr>
        <a:solidFill>
          <a:srgbClr val="FF0000"/>
        </a:solidFill>
      </dgm:spPr>
    </dgm:pt>
  </dgm:ptLst>
  <dgm:cxnLst>
    <dgm:cxn modelId="{1ABC0D3F-7A57-46B1-BBB5-5A625C6F8B26}" type="presOf" srcId="{D4B1479D-3229-4DD6-AC0D-184FCC07BF3D}" destId="{6AA708E4-4D11-4559-9489-EDCC63475446}"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0903AC4A-B268-458A-917F-9DFB44DAB11F}" type="presOf" srcId="{F6E37734-A7F0-43C1-8FD6-F5BEACF61633}" destId="{5412D3FB-82A6-4D10-9329-1087228D0223}" srcOrd="0" destOrd="0" presId="urn:microsoft.com/office/officeart/2008/layout/VerticalCurvedLi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77440F55-C612-4CAE-AC20-5643B986A957}" type="presOf" srcId="{A8166A1A-3F1D-451C-BB13-53BC9F48564B}" destId="{074F5C25-3B39-4FD1-8D89-5FDD9081E91D}" srcOrd="0" destOrd="0" presId="urn:microsoft.com/office/officeart/2008/layout/VerticalCurvedList"/>
    <dgm:cxn modelId="{E0BB7F9A-AA60-4389-BEDA-26441EA41EBE}" srcId="{AFD8433D-A438-4B21-AB12-4F61CAB3EABB}" destId="{96DEAEF8-2266-43A0-A03A-31E7450A3029}" srcOrd="2" destOrd="0" parTransId="{964A25E5-B8B6-4A8F-9C2C-E6A582825752}" sibTransId="{4580E42C-1332-49F1-B380-B636EE8251AA}"/>
    <dgm:cxn modelId="{24AD8EA9-C34F-4AD9-8D50-A840FEAC7507}" srcId="{AFD8433D-A438-4B21-AB12-4F61CAB3EABB}" destId="{B715A8A7-F6EA-4CC0-A41C-3FCF678024C4}" srcOrd="5" destOrd="0" parTransId="{B77E3D57-02FC-47E5-8EFA-0170A0100203}" sibTransId="{3BCDF6BA-119D-4AAA-9315-BE53463E359D}"/>
    <dgm:cxn modelId="{679B2CAB-D711-42B8-A5F0-AE6A4B440A18}" type="presOf" srcId="{96DEAEF8-2266-43A0-A03A-31E7450A3029}" destId="{6EFF1171-CB58-448C-B8F8-E085E3D69587}" srcOrd="0" destOrd="0" presId="urn:microsoft.com/office/officeart/2008/layout/VerticalCurvedList"/>
    <dgm:cxn modelId="{514654C7-C113-454C-A47C-B793C13F8656}" type="presOf" srcId="{CA3F126D-C9EF-4B34-89B6-B04F107738D3}" destId="{13F4975D-B87A-4ABD-B51C-5F2E540890AD}" srcOrd="0" destOrd="0" presId="urn:microsoft.com/office/officeart/2008/layout/VerticalCurvedList"/>
    <dgm:cxn modelId="{563796D6-9680-4B0B-B72D-B8E765223545}" type="presOf" srcId="{AFD8433D-A438-4B21-AB12-4F61CAB3EABB}" destId="{EE7E9B11-7AC2-4ABB-8E45-BBBFDBB47E38}"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D1AF47ED-7846-45D2-A9F9-FC1BC0F10A5B}" type="presOf" srcId="{B715A8A7-F6EA-4CC0-A41C-3FCF678024C4}" destId="{3D3C1555-2FEC-418C-8EF6-0931492A0C1D}" srcOrd="0" destOrd="0" presId="urn:microsoft.com/office/officeart/2008/layout/VerticalCurvedList"/>
    <dgm:cxn modelId="{FED79CFF-62F6-4139-B523-0CF99A1014E4}" type="presOf" srcId="{4BAB482B-9C52-424A-9E40-D1C95A65D4F8}" destId="{229A763E-5A75-4A72-B9B7-3A1E813E2451}" srcOrd="0" destOrd="0" presId="urn:microsoft.com/office/officeart/2008/layout/VerticalCurvedList"/>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F5D9A502-E634-41F6-B1A6-5638F39A2B3A}" type="presParOf" srcId="{4AF0A00E-CB72-4CF0-BB6D-4DE8EAFA774B}" destId="{13F4975D-B87A-4ABD-B51C-5F2E540890AD}" srcOrd="1" destOrd="0" presId="urn:microsoft.com/office/officeart/2008/layout/VerticalCurvedList"/>
    <dgm:cxn modelId="{8EF469A1-5A3C-4A67-B43B-377B0781CFB3}" type="presParOf" srcId="{4AF0A00E-CB72-4CF0-BB6D-4DE8EAFA774B}" destId="{672AB415-C7ED-444F-8821-5B17059B1B6C}" srcOrd="2" destOrd="0" presId="urn:microsoft.com/office/officeart/2008/layout/VerticalCurvedList"/>
    <dgm:cxn modelId="{54F5DC13-08AA-4BD1-AD2D-730C17C4D496}" type="presParOf" srcId="{672AB415-C7ED-444F-8821-5B17059B1B6C}" destId="{6FF16070-9D2C-475D-A450-EAD5FBF54CD9}" srcOrd="0" destOrd="0" presId="urn:microsoft.com/office/officeart/2008/layout/VerticalCurvedList"/>
    <dgm:cxn modelId="{B9DA1078-2664-4B4F-B0A2-B7BBF613C83C}" type="presParOf" srcId="{4AF0A00E-CB72-4CF0-BB6D-4DE8EAFA774B}" destId="{229A763E-5A75-4A72-B9B7-3A1E813E2451}" srcOrd="3" destOrd="0" presId="urn:microsoft.com/office/officeart/2008/layout/VerticalCurvedList"/>
    <dgm:cxn modelId="{6DB60BF5-51AC-44B3-A98D-CAAAE53357BE}" type="presParOf" srcId="{4AF0A00E-CB72-4CF0-BB6D-4DE8EAFA774B}" destId="{0F4BD277-4493-46A1-B4A9-F5747ED55886}" srcOrd="4" destOrd="0" presId="urn:microsoft.com/office/officeart/2008/layout/VerticalCurvedList"/>
    <dgm:cxn modelId="{4B587601-3D93-4074-8EDE-7DF7D20999B4}" type="presParOf" srcId="{0F4BD277-4493-46A1-B4A9-F5747ED55886}" destId="{F040B06B-3F78-493F-B410-B0E47A70DB1F}" srcOrd="0" destOrd="0" presId="urn:microsoft.com/office/officeart/2008/layout/VerticalCurvedList"/>
    <dgm:cxn modelId="{EB4910AF-9142-4B3D-91D7-684EB219527E}" type="presParOf" srcId="{4AF0A00E-CB72-4CF0-BB6D-4DE8EAFA774B}" destId="{6EFF1171-CB58-448C-B8F8-E085E3D69587}" srcOrd="5" destOrd="0" presId="urn:microsoft.com/office/officeart/2008/layout/VerticalCurvedList"/>
    <dgm:cxn modelId="{50C7DE34-71AD-4D20-9FB2-723F233269D4}" type="presParOf" srcId="{4AF0A00E-CB72-4CF0-BB6D-4DE8EAFA774B}" destId="{F2199D4C-1241-4D6E-A557-18F00DEACE4C}" srcOrd="6" destOrd="0" presId="urn:microsoft.com/office/officeart/2008/layout/VerticalCurvedList"/>
    <dgm:cxn modelId="{9710DB7E-7923-40CA-B807-676F457A94FD}" type="presParOf" srcId="{F2199D4C-1241-4D6E-A557-18F00DEACE4C}" destId="{6F3C31FA-D0E7-4D99-8CD4-38F5900B8B17}" srcOrd="0" destOrd="0" presId="urn:microsoft.com/office/officeart/2008/layout/VerticalCurvedList"/>
    <dgm:cxn modelId="{2CD41B60-0295-4F43-B38C-77046731DF02}" type="presParOf" srcId="{4AF0A00E-CB72-4CF0-BB6D-4DE8EAFA774B}" destId="{6AA708E4-4D11-4559-9489-EDCC63475446}" srcOrd="7" destOrd="0" presId="urn:microsoft.com/office/officeart/2008/layout/VerticalCurvedList"/>
    <dgm:cxn modelId="{576CC4DB-BD89-4E21-94D2-F2BD466F77C6}" type="presParOf" srcId="{4AF0A00E-CB72-4CF0-BB6D-4DE8EAFA774B}" destId="{64E9BADE-973B-47A7-9423-A53C3AA1BA96}" srcOrd="8" destOrd="0" presId="urn:microsoft.com/office/officeart/2008/layout/VerticalCurvedList"/>
    <dgm:cxn modelId="{66248791-E971-4AC9-B635-848953F901CC}" type="presParOf" srcId="{64E9BADE-973B-47A7-9423-A53C3AA1BA96}" destId="{1C4214AA-513A-4539-A4A4-A50ED55B7547}" srcOrd="0" destOrd="0" presId="urn:microsoft.com/office/officeart/2008/layout/VerticalCurvedList"/>
    <dgm:cxn modelId="{54FB9D65-1A51-4E47-9CA5-BCE462121DA2}" type="presParOf" srcId="{4AF0A00E-CB72-4CF0-BB6D-4DE8EAFA774B}" destId="{5412D3FB-82A6-4D10-9329-1087228D0223}" srcOrd="9" destOrd="0" presId="urn:microsoft.com/office/officeart/2008/layout/VerticalCurvedList"/>
    <dgm:cxn modelId="{D47E924B-CCE2-4618-A20E-802917D6E6A0}" type="presParOf" srcId="{4AF0A00E-CB72-4CF0-BB6D-4DE8EAFA774B}" destId="{85641883-AAEC-4E75-A152-F97049650BDB}" srcOrd="10" destOrd="0" presId="urn:microsoft.com/office/officeart/2008/layout/VerticalCurvedList"/>
    <dgm:cxn modelId="{87FBEA42-D636-4EB0-BC21-FCEE3F0A6C61}" type="presParOf" srcId="{85641883-AAEC-4E75-A152-F97049650BDB}" destId="{6FC32A4A-0247-4133-9A2C-A3D214BBCB2A}" srcOrd="0" destOrd="0" presId="urn:microsoft.com/office/officeart/2008/layout/VerticalCurvedList"/>
    <dgm:cxn modelId="{5C9EE1E3-8395-4AFC-99B5-1BD2DAADF13D}" type="presParOf" srcId="{4AF0A00E-CB72-4CF0-BB6D-4DE8EAFA774B}" destId="{3D3C1555-2FEC-418C-8EF6-0931492A0C1D}" srcOrd="11" destOrd="0" presId="urn:microsoft.com/office/officeart/2008/layout/VerticalCurvedList"/>
    <dgm:cxn modelId="{A3BE3933-F924-498A-86F6-754925C8D43C}" type="presParOf" srcId="{4AF0A00E-CB72-4CF0-BB6D-4DE8EAFA774B}" destId="{D54E4ACB-B4F4-4517-91A1-8630324F48D4}" srcOrd="12" destOrd="0" presId="urn:microsoft.com/office/officeart/2008/layout/VerticalCurvedList"/>
    <dgm:cxn modelId="{8AE96659-9BBA-4D19-AB59-40C0702567EF}" type="presParOf" srcId="{D54E4ACB-B4F4-4517-91A1-8630324F48D4}" destId="{D7725CCF-0C30-4FCC-BD8F-4D757E47136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Một là,</a:t>
          </a:r>
          <a:r>
            <a:rPr lang="nl-NL" dirty="0"/>
            <a:t>xây dựng nền văn hoá Việt Nam tiên tiến, đậm đà bản sắc dân tộc, phát triển toàn diện, thống nhất trong đa dạng</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VH trở thành nền tảng tinh thần vững chắc, sức mạnh nội sinh quan trọng của phát triển</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nl-NL" dirty="0"/>
            <a:t>Kế thừa và phát huy những truyền thống văn hoá tốt đẹp dân tộc Việt Nam, tiếp thu những tinh hoa văn hoá nhân loại.</a:t>
          </a:r>
          <a:endParaRPr lang="en-US" dirty="0"/>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2927BC50-D543-45B6-B6A9-4FB47FD3B2F2}" type="pres">
      <dgm:prSet presAssocID="{7526A6F7-6FCA-4ECA-9165-9FD6EEA52BAA}" presName="ThreeNodes_1" presStyleLbl="node1" presStyleIdx="0" presStyleCnt="3" custScaleX="100643" custScaleY="106210">
        <dgm:presLayoutVars>
          <dgm:bulletEnabled val="1"/>
        </dgm:presLayoutVars>
      </dgm:prSet>
      <dgm:spPr/>
    </dgm:pt>
    <dgm:pt modelId="{B1F80EC8-177D-4D1A-B4E8-93EC18728486}" type="pres">
      <dgm:prSet presAssocID="{7526A6F7-6FCA-4ECA-9165-9FD6EEA52BAA}" presName="ThreeNodes_2" presStyleLbl="node1" presStyleIdx="1" presStyleCnt="3">
        <dgm:presLayoutVars>
          <dgm:bulletEnabled val="1"/>
        </dgm:presLayoutVars>
      </dgm:prSet>
      <dgm:spPr/>
    </dgm:pt>
    <dgm:pt modelId="{2384DCFF-78AD-46BE-B63A-84E0FDB62E10}" type="pres">
      <dgm:prSet presAssocID="{7526A6F7-6FCA-4ECA-9165-9FD6EEA52BAA}" presName="ThreeNodes_3" presStyleLbl="node1" presStyleIdx="2" presStyleCnt="3">
        <dgm:presLayoutVars>
          <dgm:bulletEnabled val="1"/>
        </dgm:presLayoutVars>
      </dgm:prSet>
      <dgm:spPr/>
    </dgm:pt>
    <dgm:pt modelId="{06993B3E-22F4-4ADC-87DC-3F79A95DF87B}" type="pres">
      <dgm:prSet presAssocID="{7526A6F7-6FCA-4ECA-9165-9FD6EEA52BAA}" presName="ThreeConn_1-2" presStyleLbl="fgAccFollowNode1" presStyleIdx="0" presStyleCnt="2">
        <dgm:presLayoutVars>
          <dgm:bulletEnabled val="1"/>
        </dgm:presLayoutVars>
      </dgm:prSet>
      <dgm:spPr/>
    </dgm:pt>
    <dgm:pt modelId="{B8085FC9-47AD-4371-81A9-2FE18DFE0361}" type="pres">
      <dgm:prSet presAssocID="{7526A6F7-6FCA-4ECA-9165-9FD6EEA52BAA}" presName="ThreeConn_2-3" presStyleLbl="fgAccFollowNode1" presStyleIdx="1" presStyleCnt="2">
        <dgm:presLayoutVars>
          <dgm:bulletEnabled val="1"/>
        </dgm:presLayoutVars>
      </dgm:prSet>
      <dgm:spPr/>
    </dgm:pt>
    <dgm:pt modelId="{9E101621-07A5-4AC8-91CF-F0E320215A66}" type="pres">
      <dgm:prSet presAssocID="{7526A6F7-6FCA-4ECA-9165-9FD6EEA52BAA}" presName="ThreeNodes_1_text" presStyleLbl="node1" presStyleIdx="2" presStyleCnt="3">
        <dgm:presLayoutVars>
          <dgm:bulletEnabled val="1"/>
        </dgm:presLayoutVars>
      </dgm:prSet>
      <dgm:spPr/>
    </dgm:pt>
    <dgm:pt modelId="{108FCAD1-8CC9-443A-96FC-C2B01FBC20BF}" type="pres">
      <dgm:prSet presAssocID="{7526A6F7-6FCA-4ECA-9165-9FD6EEA52BAA}" presName="ThreeNodes_2_text" presStyleLbl="node1" presStyleIdx="2" presStyleCnt="3">
        <dgm:presLayoutVars>
          <dgm:bulletEnabled val="1"/>
        </dgm:presLayoutVars>
      </dgm:prSet>
      <dgm:spPr/>
    </dgm:pt>
    <dgm:pt modelId="{0303EBF3-8441-47FA-BE15-CE3ED6A61F7D}" type="pres">
      <dgm:prSet presAssocID="{7526A6F7-6FCA-4ECA-9165-9FD6EEA52BAA}" presName="ThreeNodes_3_text" presStyleLbl="node1" presStyleIdx="2" presStyleCnt="3">
        <dgm:presLayoutVars>
          <dgm:bulletEnabled val="1"/>
        </dgm:presLayoutVars>
      </dgm:prSet>
      <dgm:spPr/>
    </dgm:pt>
  </dgm:ptLst>
  <dgm:cxnLst>
    <dgm:cxn modelId="{3192BA16-0C03-432A-98B4-C2EA2F914070}" type="presOf" srcId="{C40C8AA6-1262-416A-BB53-10D0D3DC71EE}" destId="{06993B3E-22F4-4ADC-87DC-3F79A95DF87B}" srcOrd="0" destOrd="0" presId="urn:microsoft.com/office/officeart/2005/8/layout/vProcess5"/>
    <dgm:cxn modelId="{3940F03D-42F4-4C37-A74C-6C7304DE0441}" type="presOf" srcId="{D11D2D9E-9D44-4E8A-8C1C-D42E2DB49FF3}" destId="{B8085FC9-47AD-4371-81A9-2FE18DFE0361}" srcOrd="0" destOrd="0" presId="urn:microsoft.com/office/officeart/2005/8/layout/vProcess5"/>
    <dgm:cxn modelId="{658D9D40-F855-488F-81F7-49B210319626}" type="presOf" srcId="{DCAA8FF0-9315-42E6-A625-EAB54853966E}" destId="{9E101621-07A5-4AC8-91CF-F0E320215A66}" srcOrd="1" destOrd="0" presId="urn:microsoft.com/office/officeart/2005/8/layout/vProcess5"/>
    <dgm:cxn modelId="{A507AB43-9C98-45C4-8108-5600C57CF2E4}" type="presOf" srcId="{7526A6F7-6FCA-4ECA-9165-9FD6EEA52BAA}" destId="{FFB7A98E-8AEB-46EF-91F0-CA6DC117D47A}" srcOrd="0" destOrd="0" presId="urn:microsoft.com/office/officeart/2005/8/layout/vProcess5"/>
    <dgm:cxn modelId="{54CF9052-CF38-4399-BB7C-523B3DE0B202}" type="presOf" srcId="{DCAA8FF0-9315-42E6-A625-EAB54853966E}" destId="{2927BC50-D543-45B6-B6A9-4FB47FD3B2F2}" srcOrd="0" destOrd="0" presId="urn:microsoft.com/office/officeart/2005/8/layout/vProcess5"/>
    <dgm:cxn modelId="{59D6AC7B-6C1F-448D-857B-48A8A8D56E07}" type="presOf" srcId="{5D25C15F-2194-4CF8-8ED0-CB49DABFAD18}" destId="{B1F80EC8-177D-4D1A-B4E8-93EC18728486}" srcOrd="0" destOrd="0" presId="urn:microsoft.com/office/officeart/2005/8/layout/vProcess5"/>
    <dgm:cxn modelId="{4856F0AB-42C7-4E77-B886-E9A93AB31B66}" type="presOf" srcId="{7C428D43-4923-47EB-8131-C4509EF761F3}" destId="{2384DCFF-78AD-46BE-B63A-84E0FDB62E10}" srcOrd="0"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FD3E8DE5-5C45-4836-A081-E71FDC9788BD}" srcId="{7526A6F7-6FCA-4ECA-9165-9FD6EEA52BAA}" destId="{7C428D43-4923-47EB-8131-C4509EF761F3}" srcOrd="2" destOrd="0" parTransId="{E6F2082C-70B6-422A-B6FF-10B7D414A524}" sibTransId="{7E9CCD18-33CC-445F-829E-DBD5DB693AC8}"/>
    <dgm:cxn modelId="{4BC660F1-5AC8-46B3-A8E4-FA93EF566351}" type="presOf" srcId="{7C428D43-4923-47EB-8131-C4509EF761F3}" destId="{0303EBF3-8441-47FA-BE15-CE3ED6A61F7D}" srcOrd="1" destOrd="0" presId="urn:microsoft.com/office/officeart/2005/8/layout/vProcess5"/>
    <dgm:cxn modelId="{9BDE3FF9-E720-464D-9C11-269EC2A9CE6C}" type="presOf" srcId="{5D25C15F-2194-4CF8-8ED0-CB49DABFAD18}" destId="{108FCAD1-8CC9-443A-96FC-C2B01FBC20BF}" srcOrd="1" destOrd="0" presId="urn:microsoft.com/office/officeart/2005/8/layout/vProcess5"/>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ED006AC6-0CC0-4A95-BF76-2BDF1421E97E}" type="presParOf" srcId="{FFB7A98E-8AEB-46EF-91F0-CA6DC117D47A}" destId="{2927BC50-D543-45B6-B6A9-4FB47FD3B2F2}" srcOrd="1" destOrd="0" presId="urn:microsoft.com/office/officeart/2005/8/layout/vProcess5"/>
    <dgm:cxn modelId="{B944AA98-D4F0-4703-BCFB-6DB6BBA95D35}" type="presParOf" srcId="{FFB7A98E-8AEB-46EF-91F0-CA6DC117D47A}" destId="{B1F80EC8-177D-4D1A-B4E8-93EC18728486}" srcOrd="2" destOrd="0" presId="urn:microsoft.com/office/officeart/2005/8/layout/vProcess5"/>
    <dgm:cxn modelId="{932C7D36-D14A-4BC3-8969-15E19ABE739E}" type="presParOf" srcId="{FFB7A98E-8AEB-46EF-91F0-CA6DC117D47A}" destId="{2384DCFF-78AD-46BE-B63A-84E0FDB62E10}" srcOrd="3" destOrd="0" presId="urn:microsoft.com/office/officeart/2005/8/layout/vProcess5"/>
    <dgm:cxn modelId="{3F3E3AFE-1E7D-4439-8FC5-335817ADCB59}" type="presParOf" srcId="{FFB7A98E-8AEB-46EF-91F0-CA6DC117D47A}" destId="{06993B3E-22F4-4ADC-87DC-3F79A95DF87B}" srcOrd="4" destOrd="0" presId="urn:microsoft.com/office/officeart/2005/8/layout/vProcess5"/>
    <dgm:cxn modelId="{652281C4-462F-4169-86B1-0612DF09C660}" type="presParOf" srcId="{FFB7A98E-8AEB-46EF-91F0-CA6DC117D47A}" destId="{B8085FC9-47AD-4371-81A9-2FE18DFE0361}" srcOrd="5" destOrd="0" presId="urn:microsoft.com/office/officeart/2005/8/layout/vProcess5"/>
    <dgm:cxn modelId="{0DB2D687-C333-4765-825E-8934BA5C1164}" type="presParOf" srcId="{FFB7A98E-8AEB-46EF-91F0-CA6DC117D47A}" destId="{9E101621-07A5-4AC8-91CF-F0E320215A66}" srcOrd="6" destOrd="0" presId="urn:microsoft.com/office/officeart/2005/8/layout/vProcess5"/>
    <dgm:cxn modelId="{58C8220E-6DF7-4449-94E3-56FFD898ACF9}" type="presParOf" srcId="{FFB7A98E-8AEB-46EF-91F0-CA6DC117D47A}" destId="{108FCAD1-8CC9-443A-96FC-C2B01FBC20BF}" srcOrd="7" destOrd="0" presId="urn:microsoft.com/office/officeart/2005/8/layout/vProcess5"/>
    <dgm:cxn modelId="{B85C0C6E-293D-4DFC-A363-B7A3802E818A}" type="presParOf" srcId="{FFB7A98E-8AEB-46EF-91F0-CA6DC117D47A}" destId="{0303EBF3-8441-47FA-BE15-CE3ED6A61F7D}" srcOrd="8"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Hai là, </a:t>
          </a:r>
          <a:r>
            <a:rPr lang="nl-NL" dirty="0"/>
            <a:t>con người là trung tâm của chiến lược phát triển, đồng thời là chủ thể phát triển</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Tôn trọng và bảo vệ quyền con người, gắn quyền con người với quyền và lợi ích của dân tộc</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nl-NL" dirty="0"/>
            <a:t>Kết hợp và phát huy đầy đủ vai trò của xã hội, gia đình, nhà trường</a:t>
          </a:r>
          <a:endParaRPr lang="en-US" dirty="0"/>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a:solidFill>
          <a:srgbClr val="FD2185">
            <a:alpha val="90000"/>
          </a:srgbClr>
        </a:solidFill>
      </dgm:spPr>
      <dgm:t>
        <a:bodyPr/>
        <a:lstStyle/>
        <a:p>
          <a:endParaRPr lang="en-US"/>
        </a:p>
      </dgm:t>
    </dgm:pt>
    <dgm:pt modelId="{38988E11-6F68-4844-9B17-6E590E25BDAE}">
      <dgm:prSet phldrT="[Text]"/>
      <dgm:spPr>
        <a:solidFill>
          <a:schemeClr val="accent6">
            <a:lumMod val="75000"/>
          </a:schemeClr>
        </a:solidFill>
      </dgm:spPr>
      <dgm:t>
        <a:bodyPr/>
        <a:lstStyle/>
        <a:p>
          <a:pPr algn="just"/>
          <a:r>
            <a:rPr lang="nl-NL" dirty="0"/>
            <a:t>Xây dựng gia đình vì môi trường quan trọng, trực tiếp giáo dục nếp sống và hình thành nhân cách</a:t>
          </a:r>
          <a:endParaRPr lang="en-US" dirty="0"/>
        </a:p>
      </dgm:t>
    </dgm:pt>
    <dgm:pt modelId="{3861FD26-34AF-4044-8B72-971E667B1625}" type="parTrans" cxnId="{E68BC03F-87E4-40AB-9E16-E89A2A5CACAC}">
      <dgm:prSet/>
      <dgm:spPr/>
      <dgm:t>
        <a:bodyPr/>
        <a:lstStyle/>
        <a:p>
          <a:endParaRPr lang="en-US"/>
        </a:p>
      </dgm:t>
    </dgm:pt>
    <dgm:pt modelId="{78173F8C-8BD9-4B8F-AFED-6CF04BF5EA62}" type="sibTrans" cxnId="{E68BC03F-87E4-40AB-9E16-E89A2A5CACAC}">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E44BE87-7B26-40CC-80AA-0BE4B11F68E5}" type="pres">
      <dgm:prSet presAssocID="{7526A6F7-6FCA-4ECA-9165-9FD6EEA52BAA}" presName="FourNodes_1" presStyleLbl="node1" presStyleIdx="0" presStyleCnt="4">
        <dgm:presLayoutVars>
          <dgm:bulletEnabled val="1"/>
        </dgm:presLayoutVars>
      </dgm:prSet>
      <dgm:spPr/>
    </dgm:pt>
    <dgm:pt modelId="{15ACD89A-E0CF-48C5-AE18-DD9AA62420DB}" type="pres">
      <dgm:prSet presAssocID="{7526A6F7-6FCA-4ECA-9165-9FD6EEA52BAA}" presName="FourNodes_2" presStyleLbl="node1" presStyleIdx="1" presStyleCnt="4">
        <dgm:presLayoutVars>
          <dgm:bulletEnabled val="1"/>
        </dgm:presLayoutVars>
      </dgm:prSet>
      <dgm:spPr/>
    </dgm:pt>
    <dgm:pt modelId="{FC12CE01-9CC6-4A8A-8F01-A5FBBD2D0A8C}" type="pres">
      <dgm:prSet presAssocID="{7526A6F7-6FCA-4ECA-9165-9FD6EEA52BAA}" presName="FourNodes_3" presStyleLbl="node1" presStyleIdx="2" presStyleCnt="4">
        <dgm:presLayoutVars>
          <dgm:bulletEnabled val="1"/>
        </dgm:presLayoutVars>
      </dgm:prSet>
      <dgm:spPr/>
    </dgm:pt>
    <dgm:pt modelId="{9AC450DC-F9DB-47DC-8A6A-C617A19FB66E}" type="pres">
      <dgm:prSet presAssocID="{7526A6F7-6FCA-4ECA-9165-9FD6EEA52BAA}" presName="FourNodes_4" presStyleLbl="node1" presStyleIdx="3" presStyleCnt="4">
        <dgm:presLayoutVars>
          <dgm:bulletEnabled val="1"/>
        </dgm:presLayoutVars>
      </dgm:prSet>
      <dgm:spPr/>
    </dgm:pt>
    <dgm:pt modelId="{23BC9F45-F7A0-4E5D-AACC-5E7B9012362A}" type="pres">
      <dgm:prSet presAssocID="{7526A6F7-6FCA-4ECA-9165-9FD6EEA52BAA}" presName="FourConn_1-2" presStyleLbl="fgAccFollowNode1" presStyleIdx="0" presStyleCnt="3">
        <dgm:presLayoutVars>
          <dgm:bulletEnabled val="1"/>
        </dgm:presLayoutVars>
      </dgm:prSet>
      <dgm:spPr/>
    </dgm:pt>
    <dgm:pt modelId="{0B61067A-75C1-40A6-B59E-177360252AD2}" type="pres">
      <dgm:prSet presAssocID="{7526A6F7-6FCA-4ECA-9165-9FD6EEA52BAA}" presName="FourConn_2-3" presStyleLbl="fgAccFollowNode1" presStyleIdx="1" presStyleCnt="3">
        <dgm:presLayoutVars>
          <dgm:bulletEnabled val="1"/>
        </dgm:presLayoutVars>
      </dgm:prSet>
      <dgm:spPr/>
    </dgm:pt>
    <dgm:pt modelId="{CA002673-F625-421D-9E0A-286195C4F96A}" type="pres">
      <dgm:prSet presAssocID="{7526A6F7-6FCA-4ECA-9165-9FD6EEA52BAA}" presName="FourConn_3-4" presStyleLbl="fgAccFollowNode1" presStyleIdx="2" presStyleCnt="3">
        <dgm:presLayoutVars>
          <dgm:bulletEnabled val="1"/>
        </dgm:presLayoutVars>
      </dgm:prSet>
      <dgm:spPr/>
    </dgm:pt>
    <dgm:pt modelId="{43F938EF-CE24-4039-B398-8E83A8BCAD42}" type="pres">
      <dgm:prSet presAssocID="{7526A6F7-6FCA-4ECA-9165-9FD6EEA52BAA}" presName="FourNodes_1_text" presStyleLbl="node1" presStyleIdx="3" presStyleCnt="4">
        <dgm:presLayoutVars>
          <dgm:bulletEnabled val="1"/>
        </dgm:presLayoutVars>
      </dgm:prSet>
      <dgm:spPr/>
    </dgm:pt>
    <dgm:pt modelId="{D627E895-E313-4C13-9F32-42BDD05672D8}" type="pres">
      <dgm:prSet presAssocID="{7526A6F7-6FCA-4ECA-9165-9FD6EEA52BAA}" presName="FourNodes_2_text" presStyleLbl="node1" presStyleIdx="3" presStyleCnt="4">
        <dgm:presLayoutVars>
          <dgm:bulletEnabled val="1"/>
        </dgm:presLayoutVars>
      </dgm:prSet>
      <dgm:spPr/>
    </dgm:pt>
    <dgm:pt modelId="{686B9DA1-8AD9-468B-AEF2-ED65F3010948}" type="pres">
      <dgm:prSet presAssocID="{7526A6F7-6FCA-4ECA-9165-9FD6EEA52BAA}" presName="FourNodes_3_text" presStyleLbl="node1" presStyleIdx="3" presStyleCnt="4">
        <dgm:presLayoutVars>
          <dgm:bulletEnabled val="1"/>
        </dgm:presLayoutVars>
      </dgm:prSet>
      <dgm:spPr/>
    </dgm:pt>
    <dgm:pt modelId="{5DE0689A-983A-4E46-84D5-B49C344AFFAF}" type="pres">
      <dgm:prSet presAssocID="{7526A6F7-6FCA-4ECA-9165-9FD6EEA52BAA}" presName="FourNodes_4_text" presStyleLbl="node1" presStyleIdx="3" presStyleCnt="4">
        <dgm:presLayoutVars>
          <dgm:bulletEnabled val="1"/>
        </dgm:presLayoutVars>
      </dgm:prSet>
      <dgm:spPr/>
    </dgm:pt>
  </dgm:ptLst>
  <dgm:cxnLst>
    <dgm:cxn modelId="{A05B9008-5FE3-4159-9BD2-615AD59D0AAA}" type="presOf" srcId="{DCAA8FF0-9315-42E6-A625-EAB54853966E}" destId="{43F938EF-CE24-4039-B398-8E83A8BCAD42}" srcOrd="1" destOrd="0" presId="urn:microsoft.com/office/officeart/2005/8/layout/vProcess5"/>
    <dgm:cxn modelId="{AFF7091E-AAEA-49F1-85E9-6CEDC13EE231}" type="presOf" srcId="{C40C8AA6-1262-416A-BB53-10D0D3DC71EE}" destId="{23BC9F45-F7A0-4E5D-AACC-5E7B9012362A}" srcOrd="0" destOrd="0" presId="urn:microsoft.com/office/officeart/2005/8/layout/vProcess5"/>
    <dgm:cxn modelId="{E68BC03F-87E4-40AB-9E16-E89A2A5CACAC}" srcId="{7526A6F7-6FCA-4ECA-9165-9FD6EEA52BAA}" destId="{38988E11-6F68-4844-9B17-6E590E25BDAE}" srcOrd="3" destOrd="0" parTransId="{3861FD26-34AF-4044-8B72-971E667B1625}" sibTransId="{78173F8C-8BD9-4B8F-AFED-6CF04BF5EA62}"/>
    <dgm:cxn modelId="{A507AB43-9C98-45C4-8108-5600C57CF2E4}" type="presOf" srcId="{7526A6F7-6FCA-4ECA-9165-9FD6EEA52BAA}" destId="{FFB7A98E-8AEB-46EF-91F0-CA6DC117D47A}" srcOrd="0" destOrd="0" presId="urn:microsoft.com/office/officeart/2005/8/layout/vProcess5"/>
    <dgm:cxn modelId="{0F999564-389C-4919-B817-05279D3A338A}" type="presOf" srcId="{7C428D43-4923-47EB-8131-C4509EF761F3}" destId="{FC12CE01-9CC6-4A8A-8F01-A5FBBD2D0A8C}" srcOrd="0" destOrd="0" presId="urn:microsoft.com/office/officeart/2005/8/layout/vProcess5"/>
    <dgm:cxn modelId="{7DD29348-8AE7-448D-8692-E5B9D11A2DA4}" type="presOf" srcId="{7C428D43-4923-47EB-8131-C4509EF761F3}" destId="{686B9DA1-8AD9-468B-AEF2-ED65F3010948}" srcOrd="1" destOrd="0" presId="urn:microsoft.com/office/officeart/2005/8/layout/vProcess5"/>
    <dgm:cxn modelId="{61ED7471-6F1F-47EA-B77F-9DD43353480F}" type="presOf" srcId="{DCAA8FF0-9315-42E6-A625-EAB54853966E}" destId="{4E44BE87-7B26-40CC-80AA-0BE4B11F68E5}" srcOrd="0" destOrd="0" presId="urn:microsoft.com/office/officeart/2005/8/layout/vProcess5"/>
    <dgm:cxn modelId="{90F94252-2095-45A1-B78A-9C5DFB92970C}" type="presOf" srcId="{D11D2D9E-9D44-4E8A-8C1C-D42E2DB49FF3}" destId="{0B61067A-75C1-40A6-B59E-177360252AD2}" srcOrd="0" destOrd="0" presId="urn:microsoft.com/office/officeart/2005/8/layout/vProcess5"/>
    <dgm:cxn modelId="{A99F9975-1533-4B5F-AD6B-99369CE1B69D}" type="presOf" srcId="{5D25C15F-2194-4CF8-8ED0-CB49DABFAD18}" destId="{D627E895-E313-4C13-9F32-42BDD05672D8}" srcOrd="1" destOrd="0" presId="urn:microsoft.com/office/officeart/2005/8/layout/vProcess5"/>
    <dgm:cxn modelId="{16D0AF83-01FF-419A-A07C-00F59493B476}" type="presOf" srcId="{7E9CCD18-33CC-445F-829E-DBD5DB693AC8}" destId="{CA002673-F625-421D-9E0A-286195C4F96A}" srcOrd="0" destOrd="0" presId="urn:microsoft.com/office/officeart/2005/8/layout/vProcess5"/>
    <dgm:cxn modelId="{56BE3EA4-6776-464B-BF8C-8EA8F92335D7}" type="presOf" srcId="{38988E11-6F68-4844-9B17-6E590E25BDAE}" destId="{9AC450DC-F9DB-47DC-8A6A-C617A19FB66E}" srcOrd="0" destOrd="0" presId="urn:microsoft.com/office/officeart/2005/8/layout/vProcess5"/>
    <dgm:cxn modelId="{C5174FB2-6495-458C-9EF6-723FD7ADE78E}" type="presOf" srcId="{38988E11-6F68-4844-9B17-6E590E25BDAE}" destId="{5DE0689A-983A-4E46-84D5-B49C344AFFAF}"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671AFD6-78E0-4408-89E8-EE18D72E0E54}" type="presOf" srcId="{5D25C15F-2194-4CF8-8ED0-CB49DABFAD18}" destId="{15ACD89A-E0CF-48C5-AE18-DD9AA62420DB}" srcOrd="0" destOrd="0" presId="urn:microsoft.com/office/officeart/2005/8/layout/vProcess5"/>
    <dgm:cxn modelId="{FD3E8DE5-5C45-4836-A081-E71FDC9788BD}" srcId="{7526A6F7-6FCA-4ECA-9165-9FD6EEA52BAA}" destId="{7C428D43-4923-47EB-8131-C4509EF761F3}" srcOrd="2" destOrd="0" parTransId="{E6F2082C-70B6-422A-B6FF-10B7D414A524}" sibTransId="{7E9CCD18-33CC-445F-829E-DBD5DB693AC8}"/>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00FC06E3-C641-4827-AA74-3DE831D3B0B6}" type="presParOf" srcId="{FFB7A98E-8AEB-46EF-91F0-CA6DC117D47A}" destId="{4E44BE87-7B26-40CC-80AA-0BE4B11F68E5}" srcOrd="1" destOrd="0" presId="urn:microsoft.com/office/officeart/2005/8/layout/vProcess5"/>
    <dgm:cxn modelId="{40B78D43-753A-4A03-8DAC-D599BF78A243}" type="presParOf" srcId="{FFB7A98E-8AEB-46EF-91F0-CA6DC117D47A}" destId="{15ACD89A-E0CF-48C5-AE18-DD9AA62420DB}" srcOrd="2" destOrd="0" presId="urn:microsoft.com/office/officeart/2005/8/layout/vProcess5"/>
    <dgm:cxn modelId="{980C2562-0356-4420-960B-5E39073A8B40}" type="presParOf" srcId="{FFB7A98E-8AEB-46EF-91F0-CA6DC117D47A}" destId="{FC12CE01-9CC6-4A8A-8F01-A5FBBD2D0A8C}" srcOrd="3" destOrd="0" presId="urn:microsoft.com/office/officeart/2005/8/layout/vProcess5"/>
    <dgm:cxn modelId="{0B4D0616-95F5-4EF1-BEA3-7F672E12F98B}" type="presParOf" srcId="{FFB7A98E-8AEB-46EF-91F0-CA6DC117D47A}" destId="{9AC450DC-F9DB-47DC-8A6A-C617A19FB66E}" srcOrd="4" destOrd="0" presId="urn:microsoft.com/office/officeart/2005/8/layout/vProcess5"/>
    <dgm:cxn modelId="{AB67A02F-479E-46B8-B25C-E06846E5300B}" type="presParOf" srcId="{FFB7A98E-8AEB-46EF-91F0-CA6DC117D47A}" destId="{23BC9F45-F7A0-4E5D-AACC-5E7B9012362A}" srcOrd="5" destOrd="0" presId="urn:microsoft.com/office/officeart/2005/8/layout/vProcess5"/>
    <dgm:cxn modelId="{6095B898-EC87-45B0-A20E-76428FEE0B3D}" type="presParOf" srcId="{FFB7A98E-8AEB-46EF-91F0-CA6DC117D47A}" destId="{0B61067A-75C1-40A6-B59E-177360252AD2}" srcOrd="6" destOrd="0" presId="urn:microsoft.com/office/officeart/2005/8/layout/vProcess5"/>
    <dgm:cxn modelId="{607F3EF2-872E-4CF5-96FB-CCBEBF3E74C6}" type="presParOf" srcId="{FFB7A98E-8AEB-46EF-91F0-CA6DC117D47A}" destId="{CA002673-F625-421D-9E0A-286195C4F96A}" srcOrd="7" destOrd="0" presId="urn:microsoft.com/office/officeart/2005/8/layout/vProcess5"/>
    <dgm:cxn modelId="{80051658-C2AA-4A86-9A3F-D5C06501461B}" type="presParOf" srcId="{FFB7A98E-8AEB-46EF-91F0-CA6DC117D47A}" destId="{43F938EF-CE24-4039-B398-8E83A8BCAD42}" srcOrd="8" destOrd="0" presId="urn:microsoft.com/office/officeart/2005/8/layout/vProcess5"/>
    <dgm:cxn modelId="{F0968F8A-803A-484C-98B7-D38E9C81C22D}" type="presParOf" srcId="{FFB7A98E-8AEB-46EF-91F0-CA6DC117D47A}" destId="{D627E895-E313-4C13-9F32-42BDD05672D8}" srcOrd="9" destOrd="0" presId="urn:microsoft.com/office/officeart/2005/8/layout/vProcess5"/>
    <dgm:cxn modelId="{EFF3BB04-F6FF-4B96-9D95-7B5F8ECB25BA}" type="presParOf" srcId="{FFB7A98E-8AEB-46EF-91F0-CA6DC117D47A}" destId="{686B9DA1-8AD9-468B-AEF2-ED65F3010948}" srcOrd="10" destOrd="0" presId="urn:microsoft.com/office/officeart/2005/8/layout/vProcess5"/>
    <dgm:cxn modelId="{006BEF4C-C685-4DF4-91A4-BD4EDA826AA6}" type="presParOf" srcId="{FFB7A98E-8AEB-46EF-91F0-CA6DC117D47A}" destId="{5DE0689A-983A-4E46-84D5-B49C344AFFAF}" srcOrd="1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Ba là, </a:t>
          </a:r>
          <a:r>
            <a:rPr lang="nl-NL" dirty="0"/>
            <a:t>giáo dục và đào tạo có sứ mệnh nâng cao dân trí, phát triển nguồn nhân lực, bồi dưỡng nhân tài</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Phát triển giáo dục và đào tạo cùng với phát triển khoa học và công nghệ là quốc sách hàng đầu</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nl-NL" dirty="0"/>
            <a:t>Đổi mới căn bản và toàn diện giáo dục và đào tạo theo nhu cầu phát triển của xã hội</a:t>
          </a:r>
          <a:endParaRPr lang="en-US" dirty="0"/>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a:solidFill>
          <a:srgbClr val="FD2185">
            <a:alpha val="90000"/>
          </a:srgbClr>
        </a:solidFill>
      </dgm:spPr>
      <dgm:t>
        <a:bodyPr/>
        <a:lstStyle/>
        <a:p>
          <a:endParaRPr lang="en-US"/>
        </a:p>
      </dgm:t>
    </dgm:pt>
    <dgm:pt modelId="{38988E11-6F68-4844-9B17-6E590E25BDAE}">
      <dgm:prSet phldrT="[Text]"/>
      <dgm:spPr>
        <a:solidFill>
          <a:schemeClr val="accent6">
            <a:lumMod val="75000"/>
          </a:schemeClr>
        </a:solidFill>
      </dgm:spPr>
      <dgm:t>
        <a:bodyPr/>
        <a:lstStyle/>
        <a:p>
          <a:pPr algn="just"/>
          <a:r>
            <a:rPr lang="nl-NL" dirty="0"/>
            <a:t>Nâng cao chất lượng theo yêu cầu chuẩn hoá, hiện đại hoá, xã hội hoá, dân chủ hoá và hội nhập quốc tế</a:t>
          </a:r>
          <a:endParaRPr lang="en-US" dirty="0"/>
        </a:p>
      </dgm:t>
    </dgm:pt>
    <dgm:pt modelId="{3861FD26-34AF-4044-8B72-971E667B1625}" type="parTrans" cxnId="{E68BC03F-87E4-40AB-9E16-E89A2A5CACAC}">
      <dgm:prSet/>
      <dgm:spPr/>
      <dgm:t>
        <a:bodyPr/>
        <a:lstStyle/>
        <a:p>
          <a:endParaRPr lang="en-US"/>
        </a:p>
      </dgm:t>
    </dgm:pt>
    <dgm:pt modelId="{78173F8C-8BD9-4B8F-AFED-6CF04BF5EA62}" type="sibTrans" cxnId="{E68BC03F-87E4-40AB-9E16-E89A2A5CACAC}">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E44BE87-7B26-40CC-80AA-0BE4B11F68E5}" type="pres">
      <dgm:prSet presAssocID="{7526A6F7-6FCA-4ECA-9165-9FD6EEA52BAA}" presName="FourNodes_1" presStyleLbl="node1" presStyleIdx="0" presStyleCnt="4">
        <dgm:presLayoutVars>
          <dgm:bulletEnabled val="1"/>
        </dgm:presLayoutVars>
      </dgm:prSet>
      <dgm:spPr/>
    </dgm:pt>
    <dgm:pt modelId="{15ACD89A-E0CF-48C5-AE18-DD9AA62420DB}" type="pres">
      <dgm:prSet presAssocID="{7526A6F7-6FCA-4ECA-9165-9FD6EEA52BAA}" presName="FourNodes_2" presStyleLbl="node1" presStyleIdx="1" presStyleCnt="4">
        <dgm:presLayoutVars>
          <dgm:bulletEnabled val="1"/>
        </dgm:presLayoutVars>
      </dgm:prSet>
      <dgm:spPr/>
    </dgm:pt>
    <dgm:pt modelId="{FC12CE01-9CC6-4A8A-8F01-A5FBBD2D0A8C}" type="pres">
      <dgm:prSet presAssocID="{7526A6F7-6FCA-4ECA-9165-9FD6EEA52BAA}" presName="FourNodes_3" presStyleLbl="node1" presStyleIdx="2" presStyleCnt="4">
        <dgm:presLayoutVars>
          <dgm:bulletEnabled val="1"/>
        </dgm:presLayoutVars>
      </dgm:prSet>
      <dgm:spPr/>
    </dgm:pt>
    <dgm:pt modelId="{9AC450DC-F9DB-47DC-8A6A-C617A19FB66E}" type="pres">
      <dgm:prSet presAssocID="{7526A6F7-6FCA-4ECA-9165-9FD6EEA52BAA}" presName="FourNodes_4" presStyleLbl="node1" presStyleIdx="3" presStyleCnt="4">
        <dgm:presLayoutVars>
          <dgm:bulletEnabled val="1"/>
        </dgm:presLayoutVars>
      </dgm:prSet>
      <dgm:spPr/>
    </dgm:pt>
    <dgm:pt modelId="{23BC9F45-F7A0-4E5D-AACC-5E7B9012362A}" type="pres">
      <dgm:prSet presAssocID="{7526A6F7-6FCA-4ECA-9165-9FD6EEA52BAA}" presName="FourConn_1-2" presStyleLbl="fgAccFollowNode1" presStyleIdx="0" presStyleCnt="3">
        <dgm:presLayoutVars>
          <dgm:bulletEnabled val="1"/>
        </dgm:presLayoutVars>
      </dgm:prSet>
      <dgm:spPr/>
    </dgm:pt>
    <dgm:pt modelId="{0B61067A-75C1-40A6-B59E-177360252AD2}" type="pres">
      <dgm:prSet presAssocID="{7526A6F7-6FCA-4ECA-9165-9FD6EEA52BAA}" presName="FourConn_2-3" presStyleLbl="fgAccFollowNode1" presStyleIdx="1" presStyleCnt="3">
        <dgm:presLayoutVars>
          <dgm:bulletEnabled val="1"/>
        </dgm:presLayoutVars>
      </dgm:prSet>
      <dgm:spPr/>
    </dgm:pt>
    <dgm:pt modelId="{CA002673-F625-421D-9E0A-286195C4F96A}" type="pres">
      <dgm:prSet presAssocID="{7526A6F7-6FCA-4ECA-9165-9FD6EEA52BAA}" presName="FourConn_3-4" presStyleLbl="fgAccFollowNode1" presStyleIdx="2" presStyleCnt="3">
        <dgm:presLayoutVars>
          <dgm:bulletEnabled val="1"/>
        </dgm:presLayoutVars>
      </dgm:prSet>
      <dgm:spPr/>
    </dgm:pt>
    <dgm:pt modelId="{43F938EF-CE24-4039-B398-8E83A8BCAD42}" type="pres">
      <dgm:prSet presAssocID="{7526A6F7-6FCA-4ECA-9165-9FD6EEA52BAA}" presName="FourNodes_1_text" presStyleLbl="node1" presStyleIdx="3" presStyleCnt="4">
        <dgm:presLayoutVars>
          <dgm:bulletEnabled val="1"/>
        </dgm:presLayoutVars>
      </dgm:prSet>
      <dgm:spPr/>
    </dgm:pt>
    <dgm:pt modelId="{D627E895-E313-4C13-9F32-42BDD05672D8}" type="pres">
      <dgm:prSet presAssocID="{7526A6F7-6FCA-4ECA-9165-9FD6EEA52BAA}" presName="FourNodes_2_text" presStyleLbl="node1" presStyleIdx="3" presStyleCnt="4">
        <dgm:presLayoutVars>
          <dgm:bulletEnabled val="1"/>
        </dgm:presLayoutVars>
      </dgm:prSet>
      <dgm:spPr/>
    </dgm:pt>
    <dgm:pt modelId="{686B9DA1-8AD9-468B-AEF2-ED65F3010948}" type="pres">
      <dgm:prSet presAssocID="{7526A6F7-6FCA-4ECA-9165-9FD6EEA52BAA}" presName="FourNodes_3_text" presStyleLbl="node1" presStyleIdx="3" presStyleCnt="4">
        <dgm:presLayoutVars>
          <dgm:bulletEnabled val="1"/>
        </dgm:presLayoutVars>
      </dgm:prSet>
      <dgm:spPr/>
    </dgm:pt>
    <dgm:pt modelId="{5DE0689A-983A-4E46-84D5-B49C344AFFAF}" type="pres">
      <dgm:prSet presAssocID="{7526A6F7-6FCA-4ECA-9165-9FD6EEA52BAA}" presName="FourNodes_4_text" presStyleLbl="node1" presStyleIdx="3" presStyleCnt="4">
        <dgm:presLayoutVars>
          <dgm:bulletEnabled val="1"/>
        </dgm:presLayoutVars>
      </dgm:prSet>
      <dgm:spPr/>
    </dgm:pt>
  </dgm:ptLst>
  <dgm:cxnLst>
    <dgm:cxn modelId="{A05B9008-5FE3-4159-9BD2-615AD59D0AAA}" type="presOf" srcId="{DCAA8FF0-9315-42E6-A625-EAB54853966E}" destId="{43F938EF-CE24-4039-B398-8E83A8BCAD42}" srcOrd="1" destOrd="0" presId="urn:microsoft.com/office/officeart/2005/8/layout/vProcess5"/>
    <dgm:cxn modelId="{AFF7091E-AAEA-49F1-85E9-6CEDC13EE231}" type="presOf" srcId="{C40C8AA6-1262-416A-BB53-10D0D3DC71EE}" destId="{23BC9F45-F7A0-4E5D-AACC-5E7B9012362A}" srcOrd="0" destOrd="0" presId="urn:microsoft.com/office/officeart/2005/8/layout/vProcess5"/>
    <dgm:cxn modelId="{E68BC03F-87E4-40AB-9E16-E89A2A5CACAC}" srcId="{7526A6F7-6FCA-4ECA-9165-9FD6EEA52BAA}" destId="{38988E11-6F68-4844-9B17-6E590E25BDAE}" srcOrd="3" destOrd="0" parTransId="{3861FD26-34AF-4044-8B72-971E667B1625}" sibTransId="{78173F8C-8BD9-4B8F-AFED-6CF04BF5EA62}"/>
    <dgm:cxn modelId="{A507AB43-9C98-45C4-8108-5600C57CF2E4}" type="presOf" srcId="{7526A6F7-6FCA-4ECA-9165-9FD6EEA52BAA}" destId="{FFB7A98E-8AEB-46EF-91F0-CA6DC117D47A}" srcOrd="0" destOrd="0" presId="urn:microsoft.com/office/officeart/2005/8/layout/vProcess5"/>
    <dgm:cxn modelId="{0F999564-389C-4919-B817-05279D3A338A}" type="presOf" srcId="{7C428D43-4923-47EB-8131-C4509EF761F3}" destId="{FC12CE01-9CC6-4A8A-8F01-A5FBBD2D0A8C}" srcOrd="0" destOrd="0" presId="urn:microsoft.com/office/officeart/2005/8/layout/vProcess5"/>
    <dgm:cxn modelId="{7DD29348-8AE7-448D-8692-E5B9D11A2DA4}" type="presOf" srcId="{7C428D43-4923-47EB-8131-C4509EF761F3}" destId="{686B9DA1-8AD9-468B-AEF2-ED65F3010948}" srcOrd="1" destOrd="0" presId="urn:microsoft.com/office/officeart/2005/8/layout/vProcess5"/>
    <dgm:cxn modelId="{61ED7471-6F1F-47EA-B77F-9DD43353480F}" type="presOf" srcId="{DCAA8FF0-9315-42E6-A625-EAB54853966E}" destId="{4E44BE87-7B26-40CC-80AA-0BE4B11F68E5}" srcOrd="0" destOrd="0" presId="urn:microsoft.com/office/officeart/2005/8/layout/vProcess5"/>
    <dgm:cxn modelId="{90F94252-2095-45A1-B78A-9C5DFB92970C}" type="presOf" srcId="{D11D2D9E-9D44-4E8A-8C1C-D42E2DB49FF3}" destId="{0B61067A-75C1-40A6-B59E-177360252AD2}" srcOrd="0" destOrd="0" presId="urn:microsoft.com/office/officeart/2005/8/layout/vProcess5"/>
    <dgm:cxn modelId="{A99F9975-1533-4B5F-AD6B-99369CE1B69D}" type="presOf" srcId="{5D25C15F-2194-4CF8-8ED0-CB49DABFAD18}" destId="{D627E895-E313-4C13-9F32-42BDD05672D8}" srcOrd="1" destOrd="0" presId="urn:microsoft.com/office/officeart/2005/8/layout/vProcess5"/>
    <dgm:cxn modelId="{16D0AF83-01FF-419A-A07C-00F59493B476}" type="presOf" srcId="{7E9CCD18-33CC-445F-829E-DBD5DB693AC8}" destId="{CA002673-F625-421D-9E0A-286195C4F96A}" srcOrd="0" destOrd="0" presId="urn:microsoft.com/office/officeart/2005/8/layout/vProcess5"/>
    <dgm:cxn modelId="{56BE3EA4-6776-464B-BF8C-8EA8F92335D7}" type="presOf" srcId="{38988E11-6F68-4844-9B17-6E590E25BDAE}" destId="{9AC450DC-F9DB-47DC-8A6A-C617A19FB66E}" srcOrd="0" destOrd="0" presId="urn:microsoft.com/office/officeart/2005/8/layout/vProcess5"/>
    <dgm:cxn modelId="{C5174FB2-6495-458C-9EF6-723FD7ADE78E}" type="presOf" srcId="{38988E11-6F68-4844-9B17-6E590E25BDAE}" destId="{5DE0689A-983A-4E46-84D5-B49C344AFFAF}"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671AFD6-78E0-4408-89E8-EE18D72E0E54}" type="presOf" srcId="{5D25C15F-2194-4CF8-8ED0-CB49DABFAD18}" destId="{15ACD89A-E0CF-48C5-AE18-DD9AA62420DB}" srcOrd="0" destOrd="0" presId="urn:microsoft.com/office/officeart/2005/8/layout/vProcess5"/>
    <dgm:cxn modelId="{FD3E8DE5-5C45-4836-A081-E71FDC9788BD}" srcId="{7526A6F7-6FCA-4ECA-9165-9FD6EEA52BAA}" destId="{7C428D43-4923-47EB-8131-C4509EF761F3}" srcOrd="2" destOrd="0" parTransId="{E6F2082C-70B6-422A-B6FF-10B7D414A524}" sibTransId="{7E9CCD18-33CC-445F-829E-DBD5DB693AC8}"/>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00FC06E3-C641-4827-AA74-3DE831D3B0B6}" type="presParOf" srcId="{FFB7A98E-8AEB-46EF-91F0-CA6DC117D47A}" destId="{4E44BE87-7B26-40CC-80AA-0BE4B11F68E5}" srcOrd="1" destOrd="0" presId="urn:microsoft.com/office/officeart/2005/8/layout/vProcess5"/>
    <dgm:cxn modelId="{40B78D43-753A-4A03-8DAC-D599BF78A243}" type="presParOf" srcId="{FFB7A98E-8AEB-46EF-91F0-CA6DC117D47A}" destId="{15ACD89A-E0CF-48C5-AE18-DD9AA62420DB}" srcOrd="2" destOrd="0" presId="urn:microsoft.com/office/officeart/2005/8/layout/vProcess5"/>
    <dgm:cxn modelId="{980C2562-0356-4420-960B-5E39073A8B40}" type="presParOf" srcId="{FFB7A98E-8AEB-46EF-91F0-CA6DC117D47A}" destId="{FC12CE01-9CC6-4A8A-8F01-A5FBBD2D0A8C}" srcOrd="3" destOrd="0" presId="urn:microsoft.com/office/officeart/2005/8/layout/vProcess5"/>
    <dgm:cxn modelId="{0B4D0616-95F5-4EF1-BEA3-7F672E12F98B}" type="presParOf" srcId="{FFB7A98E-8AEB-46EF-91F0-CA6DC117D47A}" destId="{9AC450DC-F9DB-47DC-8A6A-C617A19FB66E}" srcOrd="4" destOrd="0" presId="urn:microsoft.com/office/officeart/2005/8/layout/vProcess5"/>
    <dgm:cxn modelId="{AB67A02F-479E-46B8-B25C-E06846E5300B}" type="presParOf" srcId="{FFB7A98E-8AEB-46EF-91F0-CA6DC117D47A}" destId="{23BC9F45-F7A0-4E5D-AACC-5E7B9012362A}" srcOrd="5" destOrd="0" presId="urn:microsoft.com/office/officeart/2005/8/layout/vProcess5"/>
    <dgm:cxn modelId="{6095B898-EC87-45B0-A20E-76428FEE0B3D}" type="presParOf" srcId="{FFB7A98E-8AEB-46EF-91F0-CA6DC117D47A}" destId="{0B61067A-75C1-40A6-B59E-177360252AD2}" srcOrd="6" destOrd="0" presId="urn:microsoft.com/office/officeart/2005/8/layout/vProcess5"/>
    <dgm:cxn modelId="{607F3EF2-872E-4CF5-96FB-CCBEBF3E74C6}" type="presParOf" srcId="{FFB7A98E-8AEB-46EF-91F0-CA6DC117D47A}" destId="{CA002673-F625-421D-9E0A-286195C4F96A}" srcOrd="7" destOrd="0" presId="urn:microsoft.com/office/officeart/2005/8/layout/vProcess5"/>
    <dgm:cxn modelId="{80051658-C2AA-4A86-9A3F-D5C06501461B}" type="presParOf" srcId="{FFB7A98E-8AEB-46EF-91F0-CA6DC117D47A}" destId="{43F938EF-CE24-4039-B398-8E83A8BCAD42}" srcOrd="8" destOrd="0" presId="urn:microsoft.com/office/officeart/2005/8/layout/vProcess5"/>
    <dgm:cxn modelId="{F0968F8A-803A-484C-98B7-D38E9C81C22D}" type="presParOf" srcId="{FFB7A98E-8AEB-46EF-91F0-CA6DC117D47A}" destId="{D627E895-E313-4C13-9F32-42BDD05672D8}" srcOrd="9" destOrd="0" presId="urn:microsoft.com/office/officeart/2005/8/layout/vProcess5"/>
    <dgm:cxn modelId="{EFF3BB04-F6FF-4B96-9D95-7B5F8ECB25BA}" type="presParOf" srcId="{FFB7A98E-8AEB-46EF-91F0-CA6DC117D47A}" destId="{686B9DA1-8AD9-468B-AEF2-ED65F3010948}" srcOrd="10" destOrd="0" presId="urn:microsoft.com/office/officeart/2005/8/layout/vProcess5"/>
    <dgm:cxn modelId="{006BEF4C-C685-4DF4-91A4-BD4EDA826AA6}" type="presParOf" srcId="{FFB7A98E-8AEB-46EF-91F0-CA6DC117D47A}" destId="{5DE0689A-983A-4E46-84D5-B49C344AFFAF}" srcOrd="1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Bốn là, </a:t>
          </a:r>
          <a:r>
            <a:rPr lang="nl-NL" dirty="0"/>
            <a:t>khoa học và công nghệ giữ vai trò then chốt trong việc phát triển lực lượng sản xuất hiện đại, bảo vệ tài nguyên và môi trường, nâng cao năng suất</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Phát triển khoa học và công nghệ nhằm mục tiêu đẩy mạnh công nghiệp hoá, hiện đại hoá đất nước</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en-US" dirty="0" err="1"/>
            <a:t>Phát</a:t>
          </a:r>
          <a:r>
            <a:rPr lang="en-US" dirty="0"/>
            <a:t> </a:t>
          </a:r>
          <a:r>
            <a:rPr lang="en-US" dirty="0" err="1"/>
            <a:t>triển</a:t>
          </a:r>
          <a:r>
            <a:rPr lang="en-US" dirty="0"/>
            <a:t> </a:t>
          </a:r>
          <a:r>
            <a:rPr lang="en-US" dirty="0" err="1"/>
            <a:t>đồng</a:t>
          </a:r>
          <a:r>
            <a:rPr lang="en-US" dirty="0"/>
            <a:t> </a:t>
          </a:r>
          <a:r>
            <a:rPr lang="en-US" dirty="0" err="1"/>
            <a:t>bộ</a:t>
          </a:r>
          <a:r>
            <a:rPr lang="en-US" dirty="0"/>
            <a:t> </a:t>
          </a:r>
          <a:r>
            <a:rPr lang="en-US" dirty="0" err="1"/>
            <a:t>các</a:t>
          </a:r>
          <a:r>
            <a:rPr lang="en-US" dirty="0"/>
            <a:t> </a:t>
          </a:r>
          <a:r>
            <a:rPr lang="en-US" dirty="0" err="1"/>
            <a:t>lĩnh</a:t>
          </a:r>
          <a:r>
            <a:rPr lang="en-US" dirty="0"/>
            <a:t> </a:t>
          </a:r>
          <a:r>
            <a:rPr lang="en-US" dirty="0" err="1"/>
            <a:t>vực</a:t>
          </a:r>
          <a:r>
            <a:rPr lang="en-US" dirty="0"/>
            <a:t> khoa </a:t>
          </a:r>
          <a:r>
            <a:rPr lang="en-US" dirty="0" err="1"/>
            <a:t>học</a:t>
          </a:r>
          <a:r>
            <a:rPr lang="en-US" dirty="0"/>
            <a:t> </a:t>
          </a:r>
          <a:r>
            <a:rPr lang="en-US" dirty="0" err="1"/>
            <a:t>và</a:t>
          </a:r>
          <a:r>
            <a:rPr lang="en-US" dirty="0"/>
            <a:t> </a:t>
          </a:r>
          <a:r>
            <a:rPr lang="en-US" dirty="0" err="1"/>
            <a:t>công</a:t>
          </a:r>
          <a:r>
            <a:rPr lang="en-US" dirty="0"/>
            <a:t> </a:t>
          </a:r>
          <a:r>
            <a:rPr lang="en-US" dirty="0" err="1"/>
            <a:t>nghệ</a:t>
          </a:r>
          <a:r>
            <a:rPr lang="en-US" dirty="0"/>
            <a:t> </a:t>
          </a:r>
          <a:r>
            <a:rPr lang="en-US" dirty="0" err="1"/>
            <a:t>gắn</a:t>
          </a:r>
          <a:r>
            <a:rPr lang="en-US" dirty="0"/>
            <a:t> </a:t>
          </a:r>
          <a:r>
            <a:rPr lang="en-US" dirty="0" err="1"/>
            <a:t>với</a:t>
          </a:r>
          <a:r>
            <a:rPr lang="en-US" dirty="0"/>
            <a:t> </a:t>
          </a:r>
          <a:r>
            <a:rPr lang="en-US" dirty="0" err="1"/>
            <a:t>phát</a:t>
          </a:r>
          <a:r>
            <a:rPr lang="en-US" dirty="0"/>
            <a:t> </a:t>
          </a:r>
          <a:r>
            <a:rPr lang="en-US" dirty="0" err="1"/>
            <a:t>triển</a:t>
          </a:r>
          <a:r>
            <a:rPr lang="en-US" dirty="0"/>
            <a:t> </a:t>
          </a:r>
          <a:r>
            <a:rPr lang="en-US" dirty="0" err="1"/>
            <a:t>văn</a:t>
          </a:r>
          <a:r>
            <a:rPr lang="en-US" dirty="0"/>
            <a:t> </a:t>
          </a:r>
          <a:r>
            <a:rPr lang="en-US" dirty="0" err="1"/>
            <a:t>hoá</a:t>
          </a:r>
          <a:r>
            <a:rPr lang="en-US" dirty="0"/>
            <a:t> </a:t>
          </a:r>
          <a:r>
            <a:rPr lang="en-US" dirty="0" err="1"/>
            <a:t>và</a:t>
          </a:r>
          <a:r>
            <a:rPr lang="en-US" dirty="0"/>
            <a:t> </a:t>
          </a:r>
          <a:r>
            <a:rPr lang="en-US" dirty="0" err="1"/>
            <a:t>nâng</a:t>
          </a:r>
          <a:r>
            <a:rPr lang="en-US" dirty="0"/>
            <a:t> </a:t>
          </a:r>
          <a:r>
            <a:rPr lang="en-US" dirty="0" err="1"/>
            <a:t>cao</a:t>
          </a:r>
          <a:r>
            <a:rPr lang="en-US" dirty="0"/>
            <a:t> </a:t>
          </a:r>
          <a:r>
            <a:rPr lang="en-US" dirty="0" err="1"/>
            <a:t>dân</a:t>
          </a:r>
          <a:r>
            <a:rPr lang="en-US" dirty="0"/>
            <a:t> </a:t>
          </a:r>
          <a:r>
            <a:rPr lang="en-US" dirty="0" err="1"/>
            <a:t>trí</a:t>
          </a:r>
          <a:r>
            <a:rPr lang="en-US" dirty="0"/>
            <a:t>. </a:t>
          </a:r>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a:solidFill>
          <a:srgbClr val="FD2185">
            <a:alpha val="90000"/>
          </a:srgbClr>
        </a:solidFill>
      </dgm:spPr>
      <dgm:t>
        <a:bodyPr/>
        <a:lstStyle/>
        <a:p>
          <a:endParaRPr lang="en-US"/>
        </a:p>
      </dgm:t>
    </dgm:pt>
    <dgm:pt modelId="{38988E11-6F68-4844-9B17-6E590E25BDAE}">
      <dgm:prSet phldrT="[Text]"/>
      <dgm:spPr>
        <a:solidFill>
          <a:schemeClr val="accent6">
            <a:lumMod val="75000"/>
          </a:schemeClr>
        </a:solidFill>
      </dgm:spPr>
      <dgm:t>
        <a:bodyPr/>
        <a:lstStyle/>
        <a:p>
          <a:pPr algn="just"/>
          <a:r>
            <a:rPr lang="nl-NL" dirty="0"/>
            <a:t>Hình thành đồng bộ cơ chế, chính sách khuyến khích sáng tạo, trọng dụng nhân tài và đẩy mạnh ứng dụng khoa học, công nghệ.</a:t>
          </a:r>
          <a:endParaRPr lang="en-US" dirty="0"/>
        </a:p>
      </dgm:t>
    </dgm:pt>
    <dgm:pt modelId="{3861FD26-34AF-4044-8B72-971E667B1625}" type="parTrans" cxnId="{E68BC03F-87E4-40AB-9E16-E89A2A5CACAC}">
      <dgm:prSet/>
      <dgm:spPr/>
      <dgm:t>
        <a:bodyPr/>
        <a:lstStyle/>
        <a:p>
          <a:endParaRPr lang="en-US"/>
        </a:p>
      </dgm:t>
    </dgm:pt>
    <dgm:pt modelId="{78173F8C-8BD9-4B8F-AFED-6CF04BF5EA62}" type="sibTrans" cxnId="{E68BC03F-87E4-40AB-9E16-E89A2A5CACAC}">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E44BE87-7B26-40CC-80AA-0BE4B11F68E5}" type="pres">
      <dgm:prSet presAssocID="{7526A6F7-6FCA-4ECA-9165-9FD6EEA52BAA}" presName="FourNodes_1" presStyleLbl="node1" presStyleIdx="0" presStyleCnt="4">
        <dgm:presLayoutVars>
          <dgm:bulletEnabled val="1"/>
        </dgm:presLayoutVars>
      </dgm:prSet>
      <dgm:spPr/>
    </dgm:pt>
    <dgm:pt modelId="{15ACD89A-E0CF-48C5-AE18-DD9AA62420DB}" type="pres">
      <dgm:prSet presAssocID="{7526A6F7-6FCA-4ECA-9165-9FD6EEA52BAA}" presName="FourNodes_2" presStyleLbl="node1" presStyleIdx="1" presStyleCnt="4">
        <dgm:presLayoutVars>
          <dgm:bulletEnabled val="1"/>
        </dgm:presLayoutVars>
      </dgm:prSet>
      <dgm:spPr/>
    </dgm:pt>
    <dgm:pt modelId="{FC12CE01-9CC6-4A8A-8F01-A5FBBD2D0A8C}" type="pres">
      <dgm:prSet presAssocID="{7526A6F7-6FCA-4ECA-9165-9FD6EEA52BAA}" presName="FourNodes_3" presStyleLbl="node1" presStyleIdx="2" presStyleCnt="4">
        <dgm:presLayoutVars>
          <dgm:bulletEnabled val="1"/>
        </dgm:presLayoutVars>
      </dgm:prSet>
      <dgm:spPr/>
    </dgm:pt>
    <dgm:pt modelId="{9AC450DC-F9DB-47DC-8A6A-C617A19FB66E}" type="pres">
      <dgm:prSet presAssocID="{7526A6F7-6FCA-4ECA-9165-9FD6EEA52BAA}" presName="FourNodes_4" presStyleLbl="node1" presStyleIdx="3" presStyleCnt="4">
        <dgm:presLayoutVars>
          <dgm:bulletEnabled val="1"/>
        </dgm:presLayoutVars>
      </dgm:prSet>
      <dgm:spPr/>
    </dgm:pt>
    <dgm:pt modelId="{23BC9F45-F7A0-4E5D-AACC-5E7B9012362A}" type="pres">
      <dgm:prSet presAssocID="{7526A6F7-6FCA-4ECA-9165-9FD6EEA52BAA}" presName="FourConn_1-2" presStyleLbl="fgAccFollowNode1" presStyleIdx="0" presStyleCnt="3">
        <dgm:presLayoutVars>
          <dgm:bulletEnabled val="1"/>
        </dgm:presLayoutVars>
      </dgm:prSet>
      <dgm:spPr/>
    </dgm:pt>
    <dgm:pt modelId="{0B61067A-75C1-40A6-B59E-177360252AD2}" type="pres">
      <dgm:prSet presAssocID="{7526A6F7-6FCA-4ECA-9165-9FD6EEA52BAA}" presName="FourConn_2-3" presStyleLbl="fgAccFollowNode1" presStyleIdx="1" presStyleCnt="3">
        <dgm:presLayoutVars>
          <dgm:bulletEnabled val="1"/>
        </dgm:presLayoutVars>
      </dgm:prSet>
      <dgm:spPr/>
    </dgm:pt>
    <dgm:pt modelId="{CA002673-F625-421D-9E0A-286195C4F96A}" type="pres">
      <dgm:prSet presAssocID="{7526A6F7-6FCA-4ECA-9165-9FD6EEA52BAA}" presName="FourConn_3-4" presStyleLbl="fgAccFollowNode1" presStyleIdx="2" presStyleCnt="3">
        <dgm:presLayoutVars>
          <dgm:bulletEnabled val="1"/>
        </dgm:presLayoutVars>
      </dgm:prSet>
      <dgm:spPr/>
    </dgm:pt>
    <dgm:pt modelId="{43F938EF-CE24-4039-B398-8E83A8BCAD42}" type="pres">
      <dgm:prSet presAssocID="{7526A6F7-6FCA-4ECA-9165-9FD6EEA52BAA}" presName="FourNodes_1_text" presStyleLbl="node1" presStyleIdx="3" presStyleCnt="4">
        <dgm:presLayoutVars>
          <dgm:bulletEnabled val="1"/>
        </dgm:presLayoutVars>
      </dgm:prSet>
      <dgm:spPr/>
    </dgm:pt>
    <dgm:pt modelId="{D627E895-E313-4C13-9F32-42BDD05672D8}" type="pres">
      <dgm:prSet presAssocID="{7526A6F7-6FCA-4ECA-9165-9FD6EEA52BAA}" presName="FourNodes_2_text" presStyleLbl="node1" presStyleIdx="3" presStyleCnt="4">
        <dgm:presLayoutVars>
          <dgm:bulletEnabled val="1"/>
        </dgm:presLayoutVars>
      </dgm:prSet>
      <dgm:spPr/>
    </dgm:pt>
    <dgm:pt modelId="{686B9DA1-8AD9-468B-AEF2-ED65F3010948}" type="pres">
      <dgm:prSet presAssocID="{7526A6F7-6FCA-4ECA-9165-9FD6EEA52BAA}" presName="FourNodes_3_text" presStyleLbl="node1" presStyleIdx="3" presStyleCnt="4">
        <dgm:presLayoutVars>
          <dgm:bulletEnabled val="1"/>
        </dgm:presLayoutVars>
      </dgm:prSet>
      <dgm:spPr/>
    </dgm:pt>
    <dgm:pt modelId="{5DE0689A-983A-4E46-84D5-B49C344AFFAF}" type="pres">
      <dgm:prSet presAssocID="{7526A6F7-6FCA-4ECA-9165-9FD6EEA52BAA}" presName="FourNodes_4_text" presStyleLbl="node1" presStyleIdx="3" presStyleCnt="4">
        <dgm:presLayoutVars>
          <dgm:bulletEnabled val="1"/>
        </dgm:presLayoutVars>
      </dgm:prSet>
      <dgm:spPr/>
    </dgm:pt>
  </dgm:ptLst>
  <dgm:cxnLst>
    <dgm:cxn modelId="{A05B9008-5FE3-4159-9BD2-615AD59D0AAA}" type="presOf" srcId="{DCAA8FF0-9315-42E6-A625-EAB54853966E}" destId="{43F938EF-CE24-4039-B398-8E83A8BCAD42}" srcOrd="1" destOrd="0" presId="urn:microsoft.com/office/officeart/2005/8/layout/vProcess5"/>
    <dgm:cxn modelId="{AFF7091E-AAEA-49F1-85E9-6CEDC13EE231}" type="presOf" srcId="{C40C8AA6-1262-416A-BB53-10D0D3DC71EE}" destId="{23BC9F45-F7A0-4E5D-AACC-5E7B9012362A}" srcOrd="0" destOrd="0" presId="urn:microsoft.com/office/officeart/2005/8/layout/vProcess5"/>
    <dgm:cxn modelId="{E68BC03F-87E4-40AB-9E16-E89A2A5CACAC}" srcId="{7526A6F7-6FCA-4ECA-9165-9FD6EEA52BAA}" destId="{38988E11-6F68-4844-9B17-6E590E25BDAE}" srcOrd="3" destOrd="0" parTransId="{3861FD26-34AF-4044-8B72-971E667B1625}" sibTransId="{78173F8C-8BD9-4B8F-AFED-6CF04BF5EA62}"/>
    <dgm:cxn modelId="{A507AB43-9C98-45C4-8108-5600C57CF2E4}" type="presOf" srcId="{7526A6F7-6FCA-4ECA-9165-9FD6EEA52BAA}" destId="{FFB7A98E-8AEB-46EF-91F0-CA6DC117D47A}" srcOrd="0" destOrd="0" presId="urn:microsoft.com/office/officeart/2005/8/layout/vProcess5"/>
    <dgm:cxn modelId="{0F999564-389C-4919-B817-05279D3A338A}" type="presOf" srcId="{7C428D43-4923-47EB-8131-C4509EF761F3}" destId="{FC12CE01-9CC6-4A8A-8F01-A5FBBD2D0A8C}" srcOrd="0" destOrd="0" presId="urn:microsoft.com/office/officeart/2005/8/layout/vProcess5"/>
    <dgm:cxn modelId="{7DD29348-8AE7-448D-8692-E5B9D11A2DA4}" type="presOf" srcId="{7C428D43-4923-47EB-8131-C4509EF761F3}" destId="{686B9DA1-8AD9-468B-AEF2-ED65F3010948}" srcOrd="1" destOrd="0" presId="urn:microsoft.com/office/officeart/2005/8/layout/vProcess5"/>
    <dgm:cxn modelId="{61ED7471-6F1F-47EA-B77F-9DD43353480F}" type="presOf" srcId="{DCAA8FF0-9315-42E6-A625-EAB54853966E}" destId="{4E44BE87-7B26-40CC-80AA-0BE4B11F68E5}" srcOrd="0" destOrd="0" presId="urn:microsoft.com/office/officeart/2005/8/layout/vProcess5"/>
    <dgm:cxn modelId="{90F94252-2095-45A1-B78A-9C5DFB92970C}" type="presOf" srcId="{D11D2D9E-9D44-4E8A-8C1C-D42E2DB49FF3}" destId="{0B61067A-75C1-40A6-B59E-177360252AD2}" srcOrd="0" destOrd="0" presId="urn:microsoft.com/office/officeart/2005/8/layout/vProcess5"/>
    <dgm:cxn modelId="{A99F9975-1533-4B5F-AD6B-99369CE1B69D}" type="presOf" srcId="{5D25C15F-2194-4CF8-8ED0-CB49DABFAD18}" destId="{D627E895-E313-4C13-9F32-42BDD05672D8}" srcOrd="1" destOrd="0" presId="urn:microsoft.com/office/officeart/2005/8/layout/vProcess5"/>
    <dgm:cxn modelId="{16D0AF83-01FF-419A-A07C-00F59493B476}" type="presOf" srcId="{7E9CCD18-33CC-445F-829E-DBD5DB693AC8}" destId="{CA002673-F625-421D-9E0A-286195C4F96A}" srcOrd="0" destOrd="0" presId="urn:microsoft.com/office/officeart/2005/8/layout/vProcess5"/>
    <dgm:cxn modelId="{56BE3EA4-6776-464B-BF8C-8EA8F92335D7}" type="presOf" srcId="{38988E11-6F68-4844-9B17-6E590E25BDAE}" destId="{9AC450DC-F9DB-47DC-8A6A-C617A19FB66E}" srcOrd="0" destOrd="0" presId="urn:microsoft.com/office/officeart/2005/8/layout/vProcess5"/>
    <dgm:cxn modelId="{C5174FB2-6495-458C-9EF6-723FD7ADE78E}" type="presOf" srcId="{38988E11-6F68-4844-9B17-6E590E25BDAE}" destId="{5DE0689A-983A-4E46-84D5-B49C344AFFAF}"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671AFD6-78E0-4408-89E8-EE18D72E0E54}" type="presOf" srcId="{5D25C15F-2194-4CF8-8ED0-CB49DABFAD18}" destId="{15ACD89A-E0CF-48C5-AE18-DD9AA62420DB}" srcOrd="0" destOrd="0" presId="urn:microsoft.com/office/officeart/2005/8/layout/vProcess5"/>
    <dgm:cxn modelId="{FD3E8DE5-5C45-4836-A081-E71FDC9788BD}" srcId="{7526A6F7-6FCA-4ECA-9165-9FD6EEA52BAA}" destId="{7C428D43-4923-47EB-8131-C4509EF761F3}" srcOrd="2" destOrd="0" parTransId="{E6F2082C-70B6-422A-B6FF-10B7D414A524}" sibTransId="{7E9CCD18-33CC-445F-829E-DBD5DB693AC8}"/>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00FC06E3-C641-4827-AA74-3DE831D3B0B6}" type="presParOf" srcId="{FFB7A98E-8AEB-46EF-91F0-CA6DC117D47A}" destId="{4E44BE87-7B26-40CC-80AA-0BE4B11F68E5}" srcOrd="1" destOrd="0" presId="urn:microsoft.com/office/officeart/2005/8/layout/vProcess5"/>
    <dgm:cxn modelId="{40B78D43-753A-4A03-8DAC-D599BF78A243}" type="presParOf" srcId="{FFB7A98E-8AEB-46EF-91F0-CA6DC117D47A}" destId="{15ACD89A-E0CF-48C5-AE18-DD9AA62420DB}" srcOrd="2" destOrd="0" presId="urn:microsoft.com/office/officeart/2005/8/layout/vProcess5"/>
    <dgm:cxn modelId="{980C2562-0356-4420-960B-5E39073A8B40}" type="presParOf" srcId="{FFB7A98E-8AEB-46EF-91F0-CA6DC117D47A}" destId="{FC12CE01-9CC6-4A8A-8F01-A5FBBD2D0A8C}" srcOrd="3" destOrd="0" presId="urn:microsoft.com/office/officeart/2005/8/layout/vProcess5"/>
    <dgm:cxn modelId="{0B4D0616-95F5-4EF1-BEA3-7F672E12F98B}" type="presParOf" srcId="{FFB7A98E-8AEB-46EF-91F0-CA6DC117D47A}" destId="{9AC450DC-F9DB-47DC-8A6A-C617A19FB66E}" srcOrd="4" destOrd="0" presId="urn:microsoft.com/office/officeart/2005/8/layout/vProcess5"/>
    <dgm:cxn modelId="{AB67A02F-479E-46B8-B25C-E06846E5300B}" type="presParOf" srcId="{FFB7A98E-8AEB-46EF-91F0-CA6DC117D47A}" destId="{23BC9F45-F7A0-4E5D-AACC-5E7B9012362A}" srcOrd="5" destOrd="0" presId="urn:microsoft.com/office/officeart/2005/8/layout/vProcess5"/>
    <dgm:cxn modelId="{6095B898-EC87-45B0-A20E-76428FEE0B3D}" type="presParOf" srcId="{FFB7A98E-8AEB-46EF-91F0-CA6DC117D47A}" destId="{0B61067A-75C1-40A6-B59E-177360252AD2}" srcOrd="6" destOrd="0" presId="urn:microsoft.com/office/officeart/2005/8/layout/vProcess5"/>
    <dgm:cxn modelId="{607F3EF2-872E-4CF5-96FB-CCBEBF3E74C6}" type="presParOf" srcId="{FFB7A98E-8AEB-46EF-91F0-CA6DC117D47A}" destId="{CA002673-F625-421D-9E0A-286195C4F96A}" srcOrd="7" destOrd="0" presId="urn:microsoft.com/office/officeart/2005/8/layout/vProcess5"/>
    <dgm:cxn modelId="{80051658-C2AA-4A86-9A3F-D5C06501461B}" type="presParOf" srcId="{FFB7A98E-8AEB-46EF-91F0-CA6DC117D47A}" destId="{43F938EF-CE24-4039-B398-8E83A8BCAD42}" srcOrd="8" destOrd="0" presId="urn:microsoft.com/office/officeart/2005/8/layout/vProcess5"/>
    <dgm:cxn modelId="{F0968F8A-803A-484C-98B7-D38E9C81C22D}" type="presParOf" srcId="{FFB7A98E-8AEB-46EF-91F0-CA6DC117D47A}" destId="{D627E895-E313-4C13-9F32-42BDD05672D8}" srcOrd="9" destOrd="0" presId="urn:microsoft.com/office/officeart/2005/8/layout/vProcess5"/>
    <dgm:cxn modelId="{EFF3BB04-F6FF-4B96-9D95-7B5F8ECB25BA}" type="presParOf" srcId="{FFB7A98E-8AEB-46EF-91F0-CA6DC117D47A}" destId="{686B9DA1-8AD9-468B-AEF2-ED65F3010948}" srcOrd="10" destOrd="0" presId="urn:microsoft.com/office/officeart/2005/8/layout/vProcess5"/>
    <dgm:cxn modelId="{006BEF4C-C685-4DF4-91A4-BD4EDA826AA6}" type="presParOf" srcId="{FFB7A98E-8AEB-46EF-91F0-CA6DC117D47A}" destId="{5DE0689A-983A-4E46-84D5-B49C344AFFAF}" srcOrd="1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nl-NL" i="1" dirty="0"/>
            <a:t>Năm là, </a:t>
          </a:r>
          <a:r>
            <a:rPr lang="nl-NL" dirty="0"/>
            <a:t>bảo vệ môi trường là trách nhiệm của cả hệ thống chính trị, của toàn xã hội và nghĩa vụ của mọi công dân. </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nl-NL" dirty="0"/>
            <a:t>Kết hợp chặt chẽ giữa kiểm soát, ngăn ngừa, khắc phục ô nhiễm với khôi phục và bảo vệ môi trường sinh thái</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en-US" dirty="0" err="1"/>
            <a:t>Phát</a:t>
          </a:r>
          <a:r>
            <a:rPr lang="en-US" dirty="0"/>
            <a:t> </a:t>
          </a:r>
          <a:r>
            <a:rPr lang="en-US" dirty="0" err="1"/>
            <a:t>triển</a:t>
          </a:r>
          <a:r>
            <a:rPr lang="en-US" dirty="0"/>
            <a:t> </a:t>
          </a:r>
          <a:r>
            <a:rPr lang="en-US" dirty="0" err="1"/>
            <a:t>đồng</a:t>
          </a:r>
          <a:r>
            <a:rPr lang="en-US" dirty="0"/>
            <a:t> </a:t>
          </a:r>
          <a:r>
            <a:rPr lang="en-US" dirty="0" err="1"/>
            <a:t>bộ</a:t>
          </a:r>
          <a:r>
            <a:rPr lang="en-US" dirty="0"/>
            <a:t> </a:t>
          </a:r>
          <a:r>
            <a:rPr lang="en-US" dirty="0" err="1"/>
            <a:t>các</a:t>
          </a:r>
          <a:r>
            <a:rPr lang="en-US" dirty="0"/>
            <a:t> </a:t>
          </a:r>
          <a:r>
            <a:rPr lang="en-US" dirty="0" err="1"/>
            <a:t>lĩnh</a:t>
          </a:r>
          <a:r>
            <a:rPr lang="en-US" dirty="0"/>
            <a:t> </a:t>
          </a:r>
          <a:r>
            <a:rPr lang="en-US" dirty="0" err="1"/>
            <a:t>vực</a:t>
          </a:r>
          <a:r>
            <a:rPr lang="en-US" dirty="0"/>
            <a:t> khoa </a:t>
          </a:r>
          <a:r>
            <a:rPr lang="en-US" dirty="0" err="1"/>
            <a:t>học</a:t>
          </a:r>
          <a:r>
            <a:rPr lang="en-US" dirty="0"/>
            <a:t> </a:t>
          </a:r>
          <a:r>
            <a:rPr lang="en-US" dirty="0" err="1"/>
            <a:t>và</a:t>
          </a:r>
          <a:r>
            <a:rPr lang="en-US" dirty="0"/>
            <a:t> </a:t>
          </a:r>
          <a:r>
            <a:rPr lang="en-US" dirty="0" err="1"/>
            <a:t>công</a:t>
          </a:r>
          <a:r>
            <a:rPr lang="en-US" dirty="0"/>
            <a:t> </a:t>
          </a:r>
          <a:r>
            <a:rPr lang="en-US" dirty="0" err="1"/>
            <a:t>nghệ</a:t>
          </a:r>
          <a:r>
            <a:rPr lang="en-US" dirty="0"/>
            <a:t> </a:t>
          </a:r>
          <a:r>
            <a:rPr lang="en-US" dirty="0" err="1"/>
            <a:t>gắn</a:t>
          </a:r>
          <a:r>
            <a:rPr lang="en-US" dirty="0"/>
            <a:t> </a:t>
          </a:r>
          <a:r>
            <a:rPr lang="en-US" dirty="0" err="1"/>
            <a:t>với</a:t>
          </a:r>
          <a:r>
            <a:rPr lang="en-US" dirty="0"/>
            <a:t> </a:t>
          </a:r>
          <a:r>
            <a:rPr lang="en-US" dirty="0" err="1"/>
            <a:t>phát</a:t>
          </a:r>
          <a:r>
            <a:rPr lang="en-US" dirty="0"/>
            <a:t> </a:t>
          </a:r>
          <a:r>
            <a:rPr lang="en-US" dirty="0" err="1"/>
            <a:t>triển</a:t>
          </a:r>
          <a:r>
            <a:rPr lang="en-US" dirty="0"/>
            <a:t> </a:t>
          </a:r>
          <a:r>
            <a:rPr lang="en-US" dirty="0" err="1"/>
            <a:t>văn</a:t>
          </a:r>
          <a:r>
            <a:rPr lang="en-US" dirty="0"/>
            <a:t> </a:t>
          </a:r>
          <a:r>
            <a:rPr lang="en-US" dirty="0" err="1"/>
            <a:t>hoá</a:t>
          </a:r>
          <a:r>
            <a:rPr lang="en-US" dirty="0"/>
            <a:t> </a:t>
          </a:r>
          <a:r>
            <a:rPr lang="en-US" dirty="0" err="1"/>
            <a:t>và</a:t>
          </a:r>
          <a:r>
            <a:rPr lang="en-US" dirty="0"/>
            <a:t> </a:t>
          </a:r>
          <a:r>
            <a:rPr lang="en-US" dirty="0" err="1"/>
            <a:t>nâng</a:t>
          </a:r>
          <a:r>
            <a:rPr lang="en-US" dirty="0"/>
            <a:t> </a:t>
          </a:r>
          <a:r>
            <a:rPr lang="en-US" dirty="0" err="1"/>
            <a:t>cao</a:t>
          </a:r>
          <a:r>
            <a:rPr lang="en-US" dirty="0"/>
            <a:t> </a:t>
          </a:r>
          <a:r>
            <a:rPr lang="en-US" dirty="0" err="1"/>
            <a:t>dân</a:t>
          </a:r>
          <a:r>
            <a:rPr lang="en-US" dirty="0"/>
            <a:t> </a:t>
          </a:r>
          <a:r>
            <a:rPr lang="en-US" dirty="0" err="1"/>
            <a:t>trí</a:t>
          </a:r>
          <a:r>
            <a:rPr lang="en-US" dirty="0"/>
            <a:t>. </a:t>
          </a:r>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a:solidFill>
          <a:srgbClr val="FD2185">
            <a:alpha val="90000"/>
          </a:srgbClr>
        </a:solidFill>
      </dgm:spPr>
      <dgm:t>
        <a:bodyPr/>
        <a:lstStyle/>
        <a:p>
          <a:endParaRPr lang="en-US"/>
        </a:p>
      </dgm:t>
    </dgm:pt>
    <dgm:pt modelId="{38988E11-6F68-4844-9B17-6E590E25BDAE}">
      <dgm:prSet phldrT="[Text]"/>
      <dgm:spPr>
        <a:solidFill>
          <a:schemeClr val="accent6">
            <a:lumMod val="75000"/>
          </a:schemeClr>
        </a:solidFill>
      </dgm:spPr>
      <dgm:t>
        <a:bodyPr/>
        <a:lstStyle/>
        <a:p>
          <a:pPr algn="just"/>
          <a:r>
            <a:rPr lang="nl-NL" dirty="0"/>
            <a:t>Coi trọng nghiên cứu, dự báo và thực hiện các giải pháp ứng phó với quá trình biến đổi khí hậu và thảm họa thiên nhiên</a:t>
          </a:r>
          <a:endParaRPr lang="en-US" dirty="0"/>
        </a:p>
      </dgm:t>
    </dgm:pt>
    <dgm:pt modelId="{3861FD26-34AF-4044-8B72-971E667B1625}" type="parTrans" cxnId="{E68BC03F-87E4-40AB-9E16-E89A2A5CACAC}">
      <dgm:prSet/>
      <dgm:spPr/>
      <dgm:t>
        <a:bodyPr/>
        <a:lstStyle/>
        <a:p>
          <a:endParaRPr lang="en-US"/>
        </a:p>
      </dgm:t>
    </dgm:pt>
    <dgm:pt modelId="{78173F8C-8BD9-4B8F-AFED-6CF04BF5EA62}" type="sibTrans" cxnId="{E68BC03F-87E4-40AB-9E16-E89A2A5CACAC}">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E44BE87-7B26-40CC-80AA-0BE4B11F68E5}" type="pres">
      <dgm:prSet presAssocID="{7526A6F7-6FCA-4ECA-9165-9FD6EEA52BAA}" presName="FourNodes_1" presStyleLbl="node1" presStyleIdx="0" presStyleCnt="4">
        <dgm:presLayoutVars>
          <dgm:bulletEnabled val="1"/>
        </dgm:presLayoutVars>
      </dgm:prSet>
      <dgm:spPr/>
    </dgm:pt>
    <dgm:pt modelId="{15ACD89A-E0CF-48C5-AE18-DD9AA62420DB}" type="pres">
      <dgm:prSet presAssocID="{7526A6F7-6FCA-4ECA-9165-9FD6EEA52BAA}" presName="FourNodes_2" presStyleLbl="node1" presStyleIdx="1" presStyleCnt="4">
        <dgm:presLayoutVars>
          <dgm:bulletEnabled val="1"/>
        </dgm:presLayoutVars>
      </dgm:prSet>
      <dgm:spPr/>
    </dgm:pt>
    <dgm:pt modelId="{FC12CE01-9CC6-4A8A-8F01-A5FBBD2D0A8C}" type="pres">
      <dgm:prSet presAssocID="{7526A6F7-6FCA-4ECA-9165-9FD6EEA52BAA}" presName="FourNodes_3" presStyleLbl="node1" presStyleIdx="2" presStyleCnt="4">
        <dgm:presLayoutVars>
          <dgm:bulletEnabled val="1"/>
        </dgm:presLayoutVars>
      </dgm:prSet>
      <dgm:spPr/>
    </dgm:pt>
    <dgm:pt modelId="{9AC450DC-F9DB-47DC-8A6A-C617A19FB66E}" type="pres">
      <dgm:prSet presAssocID="{7526A6F7-6FCA-4ECA-9165-9FD6EEA52BAA}" presName="FourNodes_4" presStyleLbl="node1" presStyleIdx="3" presStyleCnt="4">
        <dgm:presLayoutVars>
          <dgm:bulletEnabled val="1"/>
        </dgm:presLayoutVars>
      </dgm:prSet>
      <dgm:spPr/>
    </dgm:pt>
    <dgm:pt modelId="{23BC9F45-F7A0-4E5D-AACC-5E7B9012362A}" type="pres">
      <dgm:prSet presAssocID="{7526A6F7-6FCA-4ECA-9165-9FD6EEA52BAA}" presName="FourConn_1-2" presStyleLbl="fgAccFollowNode1" presStyleIdx="0" presStyleCnt="3">
        <dgm:presLayoutVars>
          <dgm:bulletEnabled val="1"/>
        </dgm:presLayoutVars>
      </dgm:prSet>
      <dgm:spPr/>
    </dgm:pt>
    <dgm:pt modelId="{0B61067A-75C1-40A6-B59E-177360252AD2}" type="pres">
      <dgm:prSet presAssocID="{7526A6F7-6FCA-4ECA-9165-9FD6EEA52BAA}" presName="FourConn_2-3" presStyleLbl="fgAccFollowNode1" presStyleIdx="1" presStyleCnt="3">
        <dgm:presLayoutVars>
          <dgm:bulletEnabled val="1"/>
        </dgm:presLayoutVars>
      </dgm:prSet>
      <dgm:spPr/>
    </dgm:pt>
    <dgm:pt modelId="{CA002673-F625-421D-9E0A-286195C4F96A}" type="pres">
      <dgm:prSet presAssocID="{7526A6F7-6FCA-4ECA-9165-9FD6EEA52BAA}" presName="FourConn_3-4" presStyleLbl="fgAccFollowNode1" presStyleIdx="2" presStyleCnt="3">
        <dgm:presLayoutVars>
          <dgm:bulletEnabled val="1"/>
        </dgm:presLayoutVars>
      </dgm:prSet>
      <dgm:spPr/>
    </dgm:pt>
    <dgm:pt modelId="{43F938EF-CE24-4039-B398-8E83A8BCAD42}" type="pres">
      <dgm:prSet presAssocID="{7526A6F7-6FCA-4ECA-9165-9FD6EEA52BAA}" presName="FourNodes_1_text" presStyleLbl="node1" presStyleIdx="3" presStyleCnt="4">
        <dgm:presLayoutVars>
          <dgm:bulletEnabled val="1"/>
        </dgm:presLayoutVars>
      </dgm:prSet>
      <dgm:spPr/>
    </dgm:pt>
    <dgm:pt modelId="{D627E895-E313-4C13-9F32-42BDD05672D8}" type="pres">
      <dgm:prSet presAssocID="{7526A6F7-6FCA-4ECA-9165-9FD6EEA52BAA}" presName="FourNodes_2_text" presStyleLbl="node1" presStyleIdx="3" presStyleCnt="4">
        <dgm:presLayoutVars>
          <dgm:bulletEnabled val="1"/>
        </dgm:presLayoutVars>
      </dgm:prSet>
      <dgm:spPr/>
    </dgm:pt>
    <dgm:pt modelId="{686B9DA1-8AD9-468B-AEF2-ED65F3010948}" type="pres">
      <dgm:prSet presAssocID="{7526A6F7-6FCA-4ECA-9165-9FD6EEA52BAA}" presName="FourNodes_3_text" presStyleLbl="node1" presStyleIdx="3" presStyleCnt="4">
        <dgm:presLayoutVars>
          <dgm:bulletEnabled val="1"/>
        </dgm:presLayoutVars>
      </dgm:prSet>
      <dgm:spPr/>
    </dgm:pt>
    <dgm:pt modelId="{5DE0689A-983A-4E46-84D5-B49C344AFFAF}" type="pres">
      <dgm:prSet presAssocID="{7526A6F7-6FCA-4ECA-9165-9FD6EEA52BAA}" presName="FourNodes_4_text" presStyleLbl="node1" presStyleIdx="3" presStyleCnt="4">
        <dgm:presLayoutVars>
          <dgm:bulletEnabled val="1"/>
        </dgm:presLayoutVars>
      </dgm:prSet>
      <dgm:spPr/>
    </dgm:pt>
  </dgm:ptLst>
  <dgm:cxnLst>
    <dgm:cxn modelId="{A05B9008-5FE3-4159-9BD2-615AD59D0AAA}" type="presOf" srcId="{DCAA8FF0-9315-42E6-A625-EAB54853966E}" destId="{43F938EF-CE24-4039-B398-8E83A8BCAD42}" srcOrd="1" destOrd="0" presId="urn:microsoft.com/office/officeart/2005/8/layout/vProcess5"/>
    <dgm:cxn modelId="{AFF7091E-AAEA-49F1-85E9-6CEDC13EE231}" type="presOf" srcId="{C40C8AA6-1262-416A-BB53-10D0D3DC71EE}" destId="{23BC9F45-F7A0-4E5D-AACC-5E7B9012362A}" srcOrd="0" destOrd="0" presId="urn:microsoft.com/office/officeart/2005/8/layout/vProcess5"/>
    <dgm:cxn modelId="{E68BC03F-87E4-40AB-9E16-E89A2A5CACAC}" srcId="{7526A6F7-6FCA-4ECA-9165-9FD6EEA52BAA}" destId="{38988E11-6F68-4844-9B17-6E590E25BDAE}" srcOrd="3" destOrd="0" parTransId="{3861FD26-34AF-4044-8B72-971E667B1625}" sibTransId="{78173F8C-8BD9-4B8F-AFED-6CF04BF5EA62}"/>
    <dgm:cxn modelId="{A507AB43-9C98-45C4-8108-5600C57CF2E4}" type="presOf" srcId="{7526A6F7-6FCA-4ECA-9165-9FD6EEA52BAA}" destId="{FFB7A98E-8AEB-46EF-91F0-CA6DC117D47A}" srcOrd="0" destOrd="0" presId="urn:microsoft.com/office/officeart/2005/8/layout/vProcess5"/>
    <dgm:cxn modelId="{0F999564-389C-4919-B817-05279D3A338A}" type="presOf" srcId="{7C428D43-4923-47EB-8131-C4509EF761F3}" destId="{FC12CE01-9CC6-4A8A-8F01-A5FBBD2D0A8C}" srcOrd="0" destOrd="0" presId="urn:microsoft.com/office/officeart/2005/8/layout/vProcess5"/>
    <dgm:cxn modelId="{7DD29348-8AE7-448D-8692-E5B9D11A2DA4}" type="presOf" srcId="{7C428D43-4923-47EB-8131-C4509EF761F3}" destId="{686B9DA1-8AD9-468B-AEF2-ED65F3010948}" srcOrd="1" destOrd="0" presId="urn:microsoft.com/office/officeart/2005/8/layout/vProcess5"/>
    <dgm:cxn modelId="{61ED7471-6F1F-47EA-B77F-9DD43353480F}" type="presOf" srcId="{DCAA8FF0-9315-42E6-A625-EAB54853966E}" destId="{4E44BE87-7B26-40CC-80AA-0BE4B11F68E5}" srcOrd="0" destOrd="0" presId="urn:microsoft.com/office/officeart/2005/8/layout/vProcess5"/>
    <dgm:cxn modelId="{90F94252-2095-45A1-B78A-9C5DFB92970C}" type="presOf" srcId="{D11D2D9E-9D44-4E8A-8C1C-D42E2DB49FF3}" destId="{0B61067A-75C1-40A6-B59E-177360252AD2}" srcOrd="0" destOrd="0" presId="urn:microsoft.com/office/officeart/2005/8/layout/vProcess5"/>
    <dgm:cxn modelId="{A99F9975-1533-4B5F-AD6B-99369CE1B69D}" type="presOf" srcId="{5D25C15F-2194-4CF8-8ED0-CB49DABFAD18}" destId="{D627E895-E313-4C13-9F32-42BDD05672D8}" srcOrd="1" destOrd="0" presId="urn:microsoft.com/office/officeart/2005/8/layout/vProcess5"/>
    <dgm:cxn modelId="{16D0AF83-01FF-419A-A07C-00F59493B476}" type="presOf" srcId="{7E9CCD18-33CC-445F-829E-DBD5DB693AC8}" destId="{CA002673-F625-421D-9E0A-286195C4F96A}" srcOrd="0" destOrd="0" presId="urn:microsoft.com/office/officeart/2005/8/layout/vProcess5"/>
    <dgm:cxn modelId="{56BE3EA4-6776-464B-BF8C-8EA8F92335D7}" type="presOf" srcId="{38988E11-6F68-4844-9B17-6E590E25BDAE}" destId="{9AC450DC-F9DB-47DC-8A6A-C617A19FB66E}" srcOrd="0" destOrd="0" presId="urn:microsoft.com/office/officeart/2005/8/layout/vProcess5"/>
    <dgm:cxn modelId="{C5174FB2-6495-458C-9EF6-723FD7ADE78E}" type="presOf" srcId="{38988E11-6F68-4844-9B17-6E590E25BDAE}" destId="{5DE0689A-983A-4E46-84D5-B49C344AFFAF}"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671AFD6-78E0-4408-89E8-EE18D72E0E54}" type="presOf" srcId="{5D25C15F-2194-4CF8-8ED0-CB49DABFAD18}" destId="{15ACD89A-E0CF-48C5-AE18-DD9AA62420DB}" srcOrd="0" destOrd="0" presId="urn:microsoft.com/office/officeart/2005/8/layout/vProcess5"/>
    <dgm:cxn modelId="{FD3E8DE5-5C45-4836-A081-E71FDC9788BD}" srcId="{7526A6F7-6FCA-4ECA-9165-9FD6EEA52BAA}" destId="{7C428D43-4923-47EB-8131-C4509EF761F3}" srcOrd="2" destOrd="0" parTransId="{E6F2082C-70B6-422A-B6FF-10B7D414A524}" sibTransId="{7E9CCD18-33CC-445F-829E-DBD5DB693AC8}"/>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00FC06E3-C641-4827-AA74-3DE831D3B0B6}" type="presParOf" srcId="{FFB7A98E-8AEB-46EF-91F0-CA6DC117D47A}" destId="{4E44BE87-7B26-40CC-80AA-0BE4B11F68E5}" srcOrd="1" destOrd="0" presId="urn:microsoft.com/office/officeart/2005/8/layout/vProcess5"/>
    <dgm:cxn modelId="{40B78D43-753A-4A03-8DAC-D599BF78A243}" type="presParOf" srcId="{FFB7A98E-8AEB-46EF-91F0-CA6DC117D47A}" destId="{15ACD89A-E0CF-48C5-AE18-DD9AA62420DB}" srcOrd="2" destOrd="0" presId="urn:microsoft.com/office/officeart/2005/8/layout/vProcess5"/>
    <dgm:cxn modelId="{980C2562-0356-4420-960B-5E39073A8B40}" type="presParOf" srcId="{FFB7A98E-8AEB-46EF-91F0-CA6DC117D47A}" destId="{FC12CE01-9CC6-4A8A-8F01-A5FBBD2D0A8C}" srcOrd="3" destOrd="0" presId="urn:microsoft.com/office/officeart/2005/8/layout/vProcess5"/>
    <dgm:cxn modelId="{0B4D0616-95F5-4EF1-BEA3-7F672E12F98B}" type="presParOf" srcId="{FFB7A98E-8AEB-46EF-91F0-CA6DC117D47A}" destId="{9AC450DC-F9DB-47DC-8A6A-C617A19FB66E}" srcOrd="4" destOrd="0" presId="urn:microsoft.com/office/officeart/2005/8/layout/vProcess5"/>
    <dgm:cxn modelId="{AB67A02F-479E-46B8-B25C-E06846E5300B}" type="presParOf" srcId="{FFB7A98E-8AEB-46EF-91F0-CA6DC117D47A}" destId="{23BC9F45-F7A0-4E5D-AACC-5E7B9012362A}" srcOrd="5" destOrd="0" presId="urn:microsoft.com/office/officeart/2005/8/layout/vProcess5"/>
    <dgm:cxn modelId="{6095B898-EC87-45B0-A20E-76428FEE0B3D}" type="presParOf" srcId="{FFB7A98E-8AEB-46EF-91F0-CA6DC117D47A}" destId="{0B61067A-75C1-40A6-B59E-177360252AD2}" srcOrd="6" destOrd="0" presId="urn:microsoft.com/office/officeart/2005/8/layout/vProcess5"/>
    <dgm:cxn modelId="{607F3EF2-872E-4CF5-96FB-CCBEBF3E74C6}" type="presParOf" srcId="{FFB7A98E-8AEB-46EF-91F0-CA6DC117D47A}" destId="{CA002673-F625-421D-9E0A-286195C4F96A}" srcOrd="7" destOrd="0" presId="urn:microsoft.com/office/officeart/2005/8/layout/vProcess5"/>
    <dgm:cxn modelId="{80051658-C2AA-4A86-9A3F-D5C06501461B}" type="presParOf" srcId="{FFB7A98E-8AEB-46EF-91F0-CA6DC117D47A}" destId="{43F938EF-CE24-4039-B398-8E83A8BCAD42}" srcOrd="8" destOrd="0" presId="urn:microsoft.com/office/officeart/2005/8/layout/vProcess5"/>
    <dgm:cxn modelId="{F0968F8A-803A-484C-98B7-D38E9C81C22D}" type="presParOf" srcId="{FFB7A98E-8AEB-46EF-91F0-CA6DC117D47A}" destId="{D627E895-E313-4C13-9F32-42BDD05672D8}" srcOrd="9" destOrd="0" presId="urn:microsoft.com/office/officeart/2005/8/layout/vProcess5"/>
    <dgm:cxn modelId="{EFF3BB04-F6FF-4B96-9D95-7B5F8ECB25BA}" type="presParOf" srcId="{FFB7A98E-8AEB-46EF-91F0-CA6DC117D47A}" destId="{686B9DA1-8AD9-468B-AEF2-ED65F3010948}" srcOrd="10" destOrd="0" presId="urn:microsoft.com/office/officeart/2005/8/layout/vProcess5"/>
    <dgm:cxn modelId="{006BEF4C-C685-4DF4-91A4-BD4EDA826AA6}" type="presParOf" srcId="{FFB7A98E-8AEB-46EF-91F0-CA6DC117D47A}" destId="{5DE0689A-983A-4E46-84D5-B49C344AFFAF}" srcOrd="1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526A6F7-6FCA-4ECA-9165-9FD6EEA52BA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CAA8FF0-9315-42E6-A625-EAB54853966E}">
      <dgm:prSet phldrT="[Text]"/>
      <dgm:spPr>
        <a:solidFill>
          <a:srgbClr val="C00000"/>
        </a:solidFill>
      </dgm:spPr>
      <dgm:t>
        <a:bodyPr/>
        <a:lstStyle/>
        <a:p>
          <a:pPr algn="just"/>
          <a:r>
            <a:rPr lang="vi-VN" i="1" dirty="0"/>
            <a:t>Sáu là, chính sách xã hội đúng đắn, công bằng vì con người là động lực mạnh mẽ phát huy mọi năng lực sáng tạo của nhân dân trong sự nghiệp xây dựng và bảo vệ Tổ quốc</a:t>
          </a:r>
          <a:endParaRPr lang="en-US" dirty="0"/>
        </a:p>
      </dgm:t>
    </dgm:pt>
    <dgm:pt modelId="{95F3CA2D-6D08-4E51-8919-9C1ADBFCA9DE}" type="parTrans" cxnId="{FE3FCCF9-CD0B-4CC4-BCFF-CF00ACE6CB6A}">
      <dgm:prSet/>
      <dgm:spPr/>
      <dgm:t>
        <a:bodyPr/>
        <a:lstStyle/>
        <a:p>
          <a:endParaRPr lang="en-US"/>
        </a:p>
      </dgm:t>
    </dgm:pt>
    <dgm:pt modelId="{C40C8AA6-1262-416A-BB53-10D0D3DC71EE}" type="sibTrans" cxnId="{FE3FCCF9-CD0B-4CC4-BCFF-CF00ACE6CB6A}">
      <dgm:prSet/>
      <dgm:spPr>
        <a:solidFill>
          <a:srgbClr val="FD2185">
            <a:alpha val="90000"/>
          </a:srgbClr>
        </a:solidFill>
      </dgm:spPr>
      <dgm:t>
        <a:bodyPr/>
        <a:lstStyle/>
        <a:p>
          <a:endParaRPr lang="en-US"/>
        </a:p>
      </dgm:t>
    </dgm:pt>
    <dgm:pt modelId="{5D25C15F-2194-4CF8-8ED0-CB49DABFAD18}">
      <dgm:prSet phldrT="[Text]"/>
      <dgm:spPr>
        <a:solidFill>
          <a:schemeClr val="accent6">
            <a:lumMod val="50000"/>
          </a:schemeClr>
        </a:solidFill>
      </dgm:spPr>
      <dgm:t>
        <a:bodyPr/>
        <a:lstStyle/>
        <a:p>
          <a:pPr algn="just"/>
          <a:r>
            <a:rPr lang="en-US" dirty="0" err="1"/>
            <a:t>Bảo</a:t>
          </a:r>
          <a:r>
            <a:rPr lang="en-US" dirty="0"/>
            <a:t> </a:t>
          </a:r>
          <a:r>
            <a:rPr lang="en-US" dirty="0" err="1"/>
            <a:t>đảm</a:t>
          </a:r>
          <a:r>
            <a:rPr lang="en-US" dirty="0"/>
            <a:t> </a:t>
          </a:r>
          <a:r>
            <a:rPr lang="en-US" dirty="0" err="1"/>
            <a:t>công</a:t>
          </a:r>
          <a:r>
            <a:rPr lang="en-US" dirty="0"/>
            <a:t> </a:t>
          </a:r>
          <a:r>
            <a:rPr lang="en-US" dirty="0" err="1"/>
            <a:t>bằng</a:t>
          </a:r>
          <a:r>
            <a:rPr lang="en-US" dirty="0"/>
            <a:t>, </a:t>
          </a:r>
          <a:r>
            <a:rPr lang="en-US" dirty="0" err="1"/>
            <a:t>bình</a:t>
          </a:r>
          <a:r>
            <a:rPr lang="en-US" dirty="0"/>
            <a:t> </a:t>
          </a:r>
          <a:r>
            <a:rPr lang="en-US" dirty="0" err="1"/>
            <a:t>đẳng</a:t>
          </a:r>
          <a:r>
            <a:rPr lang="en-US" dirty="0"/>
            <a:t> </a:t>
          </a:r>
          <a:r>
            <a:rPr lang="en-US" dirty="0" err="1"/>
            <a:t>về</a:t>
          </a:r>
          <a:r>
            <a:rPr lang="en-US" dirty="0"/>
            <a:t> </a:t>
          </a:r>
          <a:r>
            <a:rPr lang="en-US" dirty="0" err="1"/>
            <a:t>quyền</a:t>
          </a:r>
          <a:r>
            <a:rPr lang="en-US" dirty="0"/>
            <a:t> </a:t>
          </a:r>
          <a:r>
            <a:rPr lang="en-US" dirty="0" err="1"/>
            <a:t>lợi</a:t>
          </a:r>
          <a:r>
            <a:rPr lang="en-US" dirty="0"/>
            <a:t> </a:t>
          </a:r>
          <a:r>
            <a:rPr lang="en-US" dirty="0" err="1"/>
            <a:t>và</a:t>
          </a:r>
          <a:r>
            <a:rPr lang="en-US" dirty="0"/>
            <a:t> </a:t>
          </a:r>
          <a:r>
            <a:rPr lang="en-US" dirty="0" err="1"/>
            <a:t>nghĩa</a:t>
          </a:r>
          <a:r>
            <a:rPr lang="en-US" dirty="0"/>
            <a:t> </a:t>
          </a:r>
          <a:r>
            <a:rPr lang="en-US" dirty="0" err="1"/>
            <a:t>vụ</a:t>
          </a:r>
          <a:r>
            <a:rPr lang="en-US" dirty="0"/>
            <a:t> </a:t>
          </a:r>
          <a:r>
            <a:rPr lang="en-US" dirty="0" err="1"/>
            <a:t>công</a:t>
          </a:r>
          <a:r>
            <a:rPr lang="en-US" dirty="0"/>
            <a:t> </a:t>
          </a:r>
          <a:r>
            <a:rPr lang="en-US" dirty="0" err="1"/>
            <a:t>dân</a:t>
          </a:r>
          <a:endParaRPr lang="en-US" dirty="0"/>
        </a:p>
      </dgm:t>
    </dgm:pt>
    <dgm:pt modelId="{5FAADBB5-D5DE-4225-93B1-D7A5270FFE6C}" type="parTrans" cxnId="{D014A6B4-25BE-4CCE-A551-6973FE902336}">
      <dgm:prSet/>
      <dgm:spPr/>
      <dgm:t>
        <a:bodyPr/>
        <a:lstStyle/>
        <a:p>
          <a:endParaRPr lang="en-US"/>
        </a:p>
      </dgm:t>
    </dgm:pt>
    <dgm:pt modelId="{D11D2D9E-9D44-4E8A-8C1C-D42E2DB49FF3}" type="sibTrans" cxnId="{D014A6B4-25BE-4CCE-A551-6973FE902336}">
      <dgm:prSet/>
      <dgm:spPr>
        <a:solidFill>
          <a:srgbClr val="FD2185">
            <a:alpha val="90000"/>
          </a:srgbClr>
        </a:solidFill>
      </dgm:spPr>
      <dgm:t>
        <a:bodyPr/>
        <a:lstStyle/>
        <a:p>
          <a:endParaRPr lang="en-US"/>
        </a:p>
      </dgm:t>
    </dgm:pt>
    <dgm:pt modelId="{7C428D43-4923-47EB-8131-C4509EF761F3}">
      <dgm:prSet phldrT="[Text]"/>
      <dgm:spPr>
        <a:solidFill>
          <a:schemeClr val="accent6">
            <a:lumMod val="75000"/>
          </a:schemeClr>
        </a:solidFill>
      </dgm:spPr>
      <dgm:t>
        <a:bodyPr/>
        <a:lstStyle/>
        <a:p>
          <a:pPr algn="just"/>
          <a:r>
            <a:rPr lang="nl-NL" dirty="0"/>
            <a:t>Tạo môi trường và điều kiện để mọi người lao động có việc làm và thu nhập tốt hơn</a:t>
          </a:r>
          <a:endParaRPr lang="en-US" dirty="0"/>
        </a:p>
      </dgm:t>
    </dgm:pt>
    <dgm:pt modelId="{E6F2082C-70B6-422A-B6FF-10B7D414A524}" type="parTrans" cxnId="{FD3E8DE5-5C45-4836-A081-E71FDC9788BD}">
      <dgm:prSet/>
      <dgm:spPr/>
      <dgm:t>
        <a:bodyPr/>
        <a:lstStyle/>
        <a:p>
          <a:endParaRPr lang="en-US"/>
        </a:p>
      </dgm:t>
    </dgm:pt>
    <dgm:pt modelId="{7E9CCD18-33CC-445F-829E-DBD5DB693AC8}" type="sibTrans" cxnId="{FD3E8DE5-5C45-4836-A081-E71FDC9788BD}">
      <dgm:prSet/>
      <dgm:spPr>
        <a:solidFill>
          <a:srgbClr val="FD2185">
            <a:alpha val="90000"/>
          </a:srgbClr>
        </a:solidFill>
      </dgm:spPr>
      <dgm:t>
        <a:bodyPr/>
        <a:lstStyle/>
        <a:p>
          <a:endParaRPr lang="en-US"/>
        </a:p>
      </dgm:t>
    </dgm:pt>
    <dgm:pt modelId="{38988E11-6F68-4844-9B17-6E590E25BDAE}">
      <dgm:prSet phldrT="[Text]"/>
      <dgm:spPr>
        <a:solidFill>
          <a:schemeClr val="accent6">
            <a:lumMod val="75000"/>
          </a:schemeClr>
        </a:solidFill>
      </dgm:spPr>
      <dgm:t>
        <a:bodyPr/>
        <a:lstStyle/>
        <a:p>
          <a:pPr algn="just"/>
          <a:r>
            <a:rPr lang="nl-NL" dirty="0"/>
            <a:t>Chăm lo đời sống những người cao tuổi, neo đơn, khuyết tật, mất sức lao động và trẻ mồ côi.</a:t>
          </a:r>
          <a:endParaRPr lang="en-US" dirty="0"/>
        </a:p>
      </dgm:t>
    </dgm:pt>
    <dgm:pt modelId="{3861FD26-34AF-4044-8B72-971E667B1625}" type="parTrans" cxnId="{E68BC03F-87E4-40AB-9E16-E89A2A5CACAC}">
      <dgm:prSet/>
      <dgm:spPr/>
      <dgm:t>
        <a:bodyPr/>
        <a:lstStyle/>
        <a:p>
          <a:endParaRPr lang="en-US"/>
        </a:p>
      </dgm:t>
    </dgm:pt>
    <dgm:pt modelId="{78173F8C-8BD9-4B8F-AFED-6CF04BF5EA62}" type="sibTrans" cxnId="{E68BC03F-87E4-40AB-9E16-E89A2A5CACAC}">
      <dgm:prSet/>
      <dgm:spPr/>
      <dgm:t>
        <a:bodyPr/>
        <a:lstStyle/>
        <a:p>
          <a:endParaRPr lang="en-US"/>
        </a:p>
      </dgm:t>
    </dgm:pt>
    <dgm:pt modelId="{FFB7A98E-8AEB-46EF-91F0-CA6DC117D47A}" type="pres">
      <dgm:prSet presAssocID="{7526A6F7-6FCA-4ECA-9165-9FD6EEA52BAA}" presName="outerComposite" presStyleCnt="0">
        <dgm:presLayoutVars>
          <dgm:chMax val="5"/>
          <dgm:dir/>
          <dgm:resizeHandles val="exact"/>
        </dgm:presLayoutVars>
      </dgm:prSet>
      <dgm:spPr/>
    </dgm:pt>
    <dgm:pt modelId="{B305A2F2-8A4F-42C4-A7FF-04D8865DDECE}" type="pres">
      <dgm:prSet presAssocID="{7526A6F7-6FCA-4ECA-9165-9FD6EEA52BAA}" presName="dummyMaxCanvas" presStyleCnt="0">
        <dgm:presLayoutVars/>
      </dgm:prSet>
      <dgm:spPr/>
    </dgm:pt>
    <dgm:pt modelId="{4E44BE87-7B26-40CC-80AA-0BE4B11F68E5}" type="pres">
      <dgm:prSet presAssocID="{7526A6F7-6FCA-4ECA-9165-9FD6EEA52BAA}" presName="FourNodes_1" presStyleLbl="node1" presStyleIdx="0" presStyleCnt="4">
        <dgm:presLayoutVars>
          <dgm:bulletEnabled val="1"/>
        </dgm:presLayoutVars>
      </dgm:prSet>
      <dgm:spPr/>
    </dgm:pt>
    <dgm:pt modelId="{15ACD89A-E0CF-48C5-AE18-DD9AA62420DB}" type="pres">
      <dgm:prSet presAssocID="{7526A6F7-6FCA-4ECA-9165-9FD6EEA52BAA}" presName="FourNodes_2" presStyleLbl="node1" presStyleIdx="1" presStyleCnt="4">
        <dgm:presLayoutVars>
          <dgm:bulletEnabled val="1"/>
        </dgm:presLayoutVars>
      </dgm:prSet>
      <dgm:spPr/>
    </dgm:pt>
    <dgm:pt modelId="{FC12CE01-9CC6-4A8A-8F01-A5FBBD2D0A8C}" type="pres">
      <dgm:prSet presAssocID="{7526A6F7-6FCA-4ECA-9165-9FD6EEA52BAA}" presName="FourNodes_3" presStyleLbl="node1" presStyleIdx="2" presStyleCnt="4">
        <dgm:presLayoutVars>
          <dgm:bulletEnabled val="1"/>
        </dgm:presLayoutVars>
      </dgm:prSet>
      <dgm:spPr/>
    </dgm:pt>
    <dgm:pt modelId="{9AC450DC-F9DB-47DC-8A6A-C617A19FB66E}" type="pres">
      <dgm:prSet presAssocID="{7526A6F7-6FCA-4ECA-9165-9FD6EEA52BAA}" presName="FourNodes_4" presStyleLbl="node1" presStyleIdx="3" presStyleCnt="4">
        <dgm:presLayoutVars>
          <dgm:bulletEnabled val="1"/>
        </dgm:presLayoutVars>
      </dgm:prSet>
      <dgm:spPr/>
    </dgm:pt>
    <dgm:pt modelId="{23BC9F45-F7A0-4E5D-AACC-5E7B9012362A}" type="pres">
      <dgm:prSet presAssocID="{7526A6F7-6FCA-4ECA-9165-9FD6EEA52BAA}" presName="FourConn_1-2" presStyleLbl="fgAccFollowNode1" presStyleIdx="0" presStyleCnt="3">
        <dgm:presLayoutVars>
          <dgm:bulletEnabled val="1"/>
        </dgm:presLayoutVars>
      </dgm:prSet>
      <dgm:spPr/>
    </dgm:pt>
    <dgm:pt modelId="{0B61067A-75C1-40A6-B59E-177360252AD2}" type="pres">
      <dgm:prSet presAssocID="{7526A6F7-6FCA-4ECA-9165-9FD6EEA52BAA}" presName="FourConn_2-3" presStyleLbl="fgAccFollowNode1" presStyleIdx="1" presStyleCnt="3">
        <dgm:presLayoutVars>
          <dgm:bulletEnabled val="1"/>
        </dgm:presLayoutVars>
      </dgm:prSet>
      <dgm:spPr/>
    </dgm:pt>
    <dgm:pt modelId="{CA002673-F625-421D-9E0A-286195C4F96A}" type="pres">
      <dgm:prSet presAssocID="{7526A6F7-6FCA-4ECA-9165-9FD6EEA52BAA}" presName="FourConn_3-4" presStyleLbl="fgAccFollowNode1" presStyleIdx="2" presStyleCnt="3">
        <dgm:presLayoutVars>
          <dgm:bulletEnabled val="1"/>
        </dgm:presLayoutVars>
      </dgm:prSet>
      <dgm:spPr/>
    </dgm:pt>
    <dgm:pt modelId="{43F938EF-CE24-4039-B398-8E83A8BCAD42}" type="pres">
      <dgm:prSet presAssocID="{7526A6F7-6FCA-4ECA-9165-9FD6EEA52BAA}" presName="FourNodes_1_text" presStyleLbl="node1" presStyleIdx="3" presStyleCnt="4">
        <dgm:presLayoutVars>
          <dgm:bulletEnabled val="1"/>
        </dgm:presLayoutVars>
      </dgm:prSet>
      <dgm:spPr/>
    </dgm:pt>
    <dgm:pt modelId="{D627E895-E313-4C13-9F32-42BDD05672D8}" type="pres">
      <dgm:prSet presAssocID="{7526A6F7-6FCA-4ECA-9165-9FD6EEA52BAA}" presName="FourNodes_2_text" presStyleLbl="node1" presStyleIdx="3" presStyleCnt="4">
        <dgm:presLayoutVars>
          <dgm:bulletEnabled val="1"/>
        </dgm:presLayoutVars>
      </dgm:prSet>
      <dgm:spPr/>
    </dgm:pt>
    <dgm:pt modelId="{686B9DA1-8AD9-468B-AEF2-ED65F3010948}" type="pres">
      <dgm:prSet presAssocID="{7526A6F7-6FCA-4ECA-9165-9FD6EEA52BAA}" presName="FourNodes_3_text" presStyleLbl="node1" presStyleIdx="3" presStyleCnt="4">
        <dgm:presLayoutVars>
          <dgm:bulletEnabled val="1"/>
        </dgm:presLayoutVars>
      </dgm:prSet>
      <dgm:spPr/>
    </dgm:pt>
    <dgm:pt modelId="{5DE0689A-983A-4E46-84D5-B49C344AFFAF}" type="pres">
      <dgm:prSet presAssocID="{7526A6F7-6FCA-4ECA-9165-9FD6EEA52BAA}" presName="FourNodes_4_text" presStyleLbl="node1" presStyleIdx="3" presStyleCnt="4">
        <dgm:presLayoutVars>
          <dgm:bulletEnabled val="1"/>
        </dgm:presLayoutVars>
      </dgm:prSet>
      <dgm:spPr/>
    </dgm:pt>
  </dgm:ptLst>
  <dgm:cxnLst>
    <dgm:cxn modelId="{A05B9008-5FE3-4159-9BD2-615AD59D0AAA}" type="presOf" srcId="{DCAA8FF0-9315-42E6-A625-EAB54853966E}" destId="{43F938EF-CE24-4039-B398-8E83A8BCAD42}" srcOrd="1" destOrd="0" presId="urn:microsoft.com/office/officeart/2005/8/layout/vProcess5"/>
    <dgm:cxn modelId="{AFF7091E-AAEA-49F1-85E9-6CEDC13EE231}" type="presOf" srcId="{C40C8AA6-1262-416A-BB53-10D0D3DC71EE}" destId="{23BC9F45-F7A0-4E5D-AACC-5E7B9012362A}" srcOrd="0" destOrd="0" presId="urn:microsoft.com/office/officeart/2005/8/layout/vProcess5"/>
    <dgm:cxn modelId="{E68BC03F-87E4-40AB-9E16-E89A2A5CACAC}" srcId="{7526A6F7-6FCA-4ECA-9165-9FD6EEA52BAA}" destId="{38988E11-6F68-4844-9B17-6E590E25BDAE}" srcOrd="3" destOrd="0" parTransId="{3861FD26-34AF-4044-8B72-971E667B1625}" sibTransId="{78173F8C-8BD9-4B8F-AFED-6CF04BF5EA62}"/>
    <dgm:cxn modelId="{A507AB43-9C98-45C4-8108-5600C57CF2E4}" type="presOf" srcId="{7526A6F7-6FCA-4ECA-9165-9FD6EEA52BAA}" destId="{FFB7A98E-8AEB-46EF-91F0-CA6DC117D47A}" srcOrd="0" destOrd="0" presId="urn:microsoft.com/office/officeart/2005/8/layout/vProcess5"/>
    <dgm:cxn modelId="{0F999564-389C-4919-B817-05279D3A338A}" type="presOf" srcId="{7C428D43-4923-47EB-8131-C4509EF761F3}" destId="{FC12CE01-9CC6-4A8A-8F01-A5FBBD2D0A8C}" srcOrd="0" destOrd="0" presId="urn:microsoft.com/office/officeart/2005/8/layout/vProcess5"/>
    <dgm:cxn modelId="{7DD29348-8AE7-448D-8692-E5B9D11A2DA4}" type="presOf" srcId="{7C428D43-4923-47EB-8131-C4509EF761F3}" destId="{686B9DA1-8AD9-468B-AEF2-ED65F3010948}" srcOrd="1" destOrd="0" presId="urn:microsoft.com/office/officeart/2005/8/layout/vProcess5"/>
    <dgm:cxn modelId="{61ED7471-6F1F-47EA-B77F-9DD43353480F}" type="presOf" srcId="{DCAA8FF0-9315-42E6-A625-EAB54853966E}" destId="{4E44BE87-7B26-40CC-80AA-0BE4B11F68E5}" srcOrd="0" destOrd="0" presId="urn:microsoft.com/office/officeart/2005/8/layout/vProcess5"/>
    <dgm:cxn modelId="{90F94252-2095-45A1-B78A-9C5DFB92970C}" type="presOf" srcId="{D11D2D9E-9D44-4E8A-8C1C-D42E2DB49FF3}" destId="{0B61067A-75C1-40A6-B59E-177360252AD2}" srcOrd="0" destOrd="0" presId="urn:microsoft.com/office/officeart/2005/8/layout/vProcess5"/>
    <dgm:cxn modelId="{A99F9975-1533-4B5F-AD6B-99369CE1B69D}" type="presOf" srcId="{5D25C15F-2194-4CF8-8ED0-CB49DABFAD18}" destId="{D627E895-E313-4C13-9F32-42BDD05672D8}" srcOrd="1" destOrd="0" presId="urn:microsoft.com/office/officeart/2005/8/layout/vProcess5"/>
    <dgm:cxn modelId="{16D0AF83-01FF-419A-A07C-00F59493B476}" type="presOf" srcId="{7E9CCD18-33CC-445F-829E-DBD5DB693AC8}" destId="{CA002673-F625-421D-9E0A-286195C4F96A}" srcOrd="0" destOrd="0" presId="urn:microsoft.com/office/officeart/2005/8/layout/vProcess5"/>
    <dgm:cxn modelId="{56BE3EA4-6776-464B-BF8C-8EA8F92335D7}" type="presOf" srcId="{38988E11-6F68-4844-9B17-6E590E25BDAE}" destId="{9AC450DC-F9DB-47DC-8A6A-C617A19FB66E}" srcOrd="0" destOrd="0" presId="urn:microsoft.com/office/officeart/2005/8/layout/vProcess5"/>
    <dgm:cxn modelId="{C5174FB2-6495-458C-9EF6-723FD7ADE78E}" type="presOf" srcId="{38988E11-6F68-4844-9B17-6E590E25BDAE}" destId="{5DE0689A-983A-4E46-84D5-B49C344AFFAF}" srcOrd="1" destOrd="0" presId="urn:microsoft.com/office/officeart/2005/8/layout/vProcess5"/>
    <dgm:cxn modelId="{D014A6B4-25BE-4CCE-A551-6973FE902336}" srcId="{7526A6F7-6FCA-4ECA-9165-9FD6EEA52BAA}" destId="{5D25C15F-2194-4CF8-8ED0-CB49DABFAD18}" srcOrd="1" destOrd="0" parTransId="{5FAADBB5-D5DE-4225-93B1-D7A5270FFE6C}" sibTransId="{D11D2D9E-9D44-4E8A-8C1C-D42E2DB49FF3}"/>
    <dgm:cxn modelId="{5671AFD6-78E0-4408-89E8-EE18D72E0E54}" type="presOf" srcId="{5D25C15F-2194-4CF8-8ED0-CB49DABFAD18}" destId="{15ACD89A-E0CF-48C5-AE18-DD9AA62420DB}" srcOrd="0" destOrd="0" presId="urn:microsoft.com/office/officeart/2005/8/layout/vProcess5"/>
    <dgm:cxn modelId="{FD3E8DE5-5C45-4836-A081-E71FDC9788BD}" srcId="{7526A6F7-6FCA-4ECA-9165-9FD6EEA52BAA}" destId="{7C428D43-4923-47EB-8131-C4509EF761F3}" srcOrd="2" destOrd="0" parTransId="{E6F2082C-70B6-422A-B6FF-10B7D414A524}" sibTransId="{7E9CCD18-33CC-445F-829E-DBD5DB693AC8}"/>
    <dgm:cxn modelId="{FE3FCCF9-CD0B-4CC4-BCFF-CF00ACE6CB6A}" srcId="{7526A6F7-6FCA-4ECA-9165-9FD6EEA52BAA}" destId="{DCAA8FF0-9315-42E6-A625-EAB54853966E}" srcOrd="0" destOrd="0" parTransId="{95F3CA2D-6D08-4E51-8919-9C1ADBFCA9DE}" sibTransId="{C40C8AA6-1262-416A-BB53-10D0D3DC71EE}"/>
    <dgm:cxn modelId="{3DC1BFA5-A357-45F4-BAA1-F4A9112004D9}" type="presParOf" srcId="{FFB7A98E-8AEB-46EF-91F0-CA6DC117D47A}" destId="{B305A2F2-8A4F-42C4-A7FF-04D8865DDECE}" srcOrd="0" destOrd="0" presId="urn:microsoft.com/office/officeart/2005/8/layout/vProcess5"/>
    <dgm:cxn modelId="{00FC06E3-C641-4827-AA74-3DE831D3B0B6}" type="presParOf" srcId="{FFB7A98E-8AEB-46EF-91F0-CA6DC117D47A}" destId="{4E44BE87-7B26-40CC-80AA-0BE4B11F68E5}" srcOrd="1" destOrd="0" presId="urn:microsoft.com/office/officeart/2005/8/layout/vProcess5"/>
    <dgm:cxn modelId="{40B78D43-753A-4A03-8DAC-D599BF78A243}" type="presParOf" srcId="{FFB7A98E-8AEB-46EF-91F0-CA6DC117D47A}" destId="{15ACD89A-E0CF-48C5-AE18-DD9AA62420DB}" srcOrd="2" destOrd="0" presId="urn:microsoft.com/office/officeart/2005/8/layout/vProcess5"/>
    <dgm:cxn modelId="{980C2562-0356-4420-960B-5E39073A8B40}" type="presParOf" srcId="{FFB7A98E-8AEB-46EF-91F0-CA6DC117D47A}" destId="{FC12CE01-9CC6-4A8A-8F01-A5FBBD2D0A8C}" srcOrd="3" destOrd="0" presId="urn:microsoft.com/office/officeart/2005/8/layout/vProcess5"/>
    <dgm:cxn modelId="{0B4D0616-95F5-4EF1-BEA3-7F672E12F98B}" type="presParOf" srcId="{FFB7A98E-8AEB-46EF-91F0-CA6DC117D47A}" destId="{9AC450DC-F9DB-47DC-8A6A-C617A19FB66E}" srcOrd="4" destOrd="0" presId="urn:microsoft.com/office/officeart/2005/8/layout/vProcess5"/>
    <dgm:cxn modelId="{AB67A02F-479E-46B8-B25C-E06846E5300B}" type="presParOf" srcId="{FFB7A98E-8AEB-46EF-91F0-CA6DC117D47A}" destId="{23BC9F45-F7A0-4E5D-AACC-5E7B9012362A}" srcOrd="5" destOrd="0" presId="urn:microsoft.com/office/officeart/2005/8/layout/vProcess5"/>
    <dgm:cxn modelId="{6095B898-EC87-45B0-A20E-76428FEE0B3D}" type="presParOf" srcId="{FFB7A98E-8AEB-46EF-91F0-CA6DC117D47A}" destId="{0B61067A-75C1-40A6-B59E-177360252AD2}" srcOrd="6" destOrd="0" presId="urn:microsoft.com/office/officeart/2005/8/layout/vProcess5"/>
    <dgm:cxn modelId="{607F3EF2-872E-4CF5-96FB-CCBEBF3E74C6}" type="presParOf" srcId="{FFB7A98E-8AEB-46EF-91F0-CA6DC117D47A}" destId="{CA002673-F625-421D-9E0A-286195C4F96A}" srcOrd="7" destOrd="0" presId="urn:microsoft.com/office/officeart/2005/8/layout/vProcess5"/>
    <dgm:cxn modelId="{80051658-C2AA-4A86-9A3F-D5C06501461B}" type="presParOf" srcId="{FFB7A98E-8AEB-46EF-91F0-CA6DC117D47A}" destId="{43F938EF-CE24-4039-B398-8E83A8BCAD42}" srcOrd="8" destOrd="0" presId="urn:microsoft.com/office/officeart/2005/8/layout/vProcess5"/>
    <dgm:cxn modelId="{F0968F8A-803A-484C-98B7-D38E9C81C22D}" type="presParOf" srcId="{FFB7A98E-8AEB-46EF-91F0-CA6DC117D47A}" destId="{D627E895-E313-4C13-9F32-42BDD05672D8}" srcOrd="9" destOrd="0" presId="urn:microsoft.com/office/officeart/2005/8/layout/vProcess5"/>
    <dgm:cxn modelId="{EFF3BB04-F6FF-4B96-9D95-7B5F8ECB25BA}" type="presParOf" srcId="{FFB7A98E-8AEB-46EF-91F0-CA6DC117D47A}" destId="{686B9DA1-8AD9-468B-AEF2-ED65F3010948}" srcOrd="10" destOrd="0" presId="urn:microsoft.com/office/officeart/2005/8/layout/vProcess5"/>
    <dgm:cxn modelId="{006BEF4C-C685-4DF4-91A4-BD4EDA826AA6}" type="presParOf" srcId="{FFB7A98E-8AEB-46EF-91F0-CA6DC117D47A}" destId="{5DE0689A-983A-4E46-84D5-B49C344AFFAF}" srcOrd="11" destOrd="0" presId="urn:microsoft.com/office/officeart/2005/8/layout/vProcess5"/>
  </dgm:cxnLst>
  <dgm:bg>
    <a:solidFill>
      <a:schemeClr val="accent2">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DBF71BB-72C2-4043-A971-E2C2D0D9312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AE906F0-6598-49A5-B8F3-B527771FD269}">
      <dgm:prSet phldrT="[Text]" custT="1"/>
      <dgm:spPr>
        <a:solidFill>
          <a:srgbClr val="FF0000">
            <a:alpha val="90000"/>
          </a:srgbClr>
        </a:solidFill>
      </dgm:spPr>
      <dgm:t>
        <a:bodyPr/>
        <a:lstStyle/>
        <a:p>
          <a:pPr>
            <a:buFont typeface="+mj-lt"/>
            <a:buAutoNum type="romanUcPeriod"/>
          </a:pPr>
          <a:r>
            <a:rPr lang="nl-NL" sz="1800" b="1" dirty="0">
              <a:solidFill>
                <a:schemeClr val="bg1"/>
              </a:solidFill>
            </a:rPr>
            <a:t>II. GIẢI PHÁP PHÁT TRIỂN KINH TẾ, XÃ HỘI, VĂN HÓA, CON NGƯỜI Ở VIỆT NAM HIỆN NAY</a:t>
          </a:r>
          <a:endParaRPr lang="en-US" sz="1800" b="1" dirty="0">
            <a:solidFill>
              <a:schemeClr val="bg1"/>
            </a:solidFill>
          </a:endParaRPr>
        </a:p>
      </dgm:t>
    </dgm:pt>
    <dgm:pt modelId="{A3662947-87B4-431D-974E-45B559FB0478}" type="parTrans" cxnId="{8A4AB4E5-BA8E-4FAF-A5D8-CDFD4D2E9A38}">
      <dgm:prSet/>
      <dgm:spPr/>
      <dgm:t>
        <a:bodyPr/>
        <a:lstStyle/>
        <a:p>
          <a:endParaRPr lang="en-US"/>
        </a:p>
      </dgm:t>
    </dgm:pt>
    <dgm:pt modelId="{1B8734D1-2D04-4AFE-9024-22103BC18BAA}" type="sibTrans" cxnId="{8A4AB4E5-BA8E-4FAF-A5D8-CDFD4D2E9A38}">
      <dgm:prSet/>
      <dgm:spPr/>
      <dgm:t>
        <a:bodyPr/>
        <a:lstStyle/>
        <a:p>
          <a:endParaRPr lang="en-US"/>
        </a:p>
      </dgm:t>
    </dgm:pt>
    <dgm:pt modelId="{8D568523-74EC-4416-A08D-BBE2AA372FE6}">
      <dgm:prSet phldrT="[Text]" custT="1"/>
      <dgm:spPr>
        <a:solidFill>
          <a:schemeClr val="accent4">
            <a:lumMod val="40000"/>
            <a:lumOff val="60000"/>
            <a:alpha val="90000"/>
          </a:schemeClr>
        </a:solidFill>
      </dgm:spPr>
      <dgm:t>
        <a:bodyPr/>
        <a:lstStyle/>
        <a:p>
          <a:r>
            <a:rPr lang="nl-NL" sz="2400" b="1" i="1" dirty="0">
              <a:solidFill>
                <a:srgbClr val="C00000"/>
              </a:solidFill>
            </a:rPr>
            <a:t>1. Nội dung phát triển kinh tế, xã hội </a:t>
          </a:r>
          <a:endParaRPr lang="en-US" sz="2400" dirty="0">
            <a:solidFill>
              <a:srgbClr val="C00000"/>
            </a:solidFill>
          </a:endParaRPr>
        </a:p>
      </dgm:t>
    </dgm:pt>
    <dgm:pt modelId="{50E13D89-7CD0-4FC3-A28E-435EB2B38A0A}" type="parTrans" cxnId="{932274DC-0D35-4307-853C-633E9BF3DA40}">
      <dgm:prSet/>
      <dgm:spPr/>
      <dgm:t>
        <a:bodyPr/>
        <a:lstStyle/>
        <a:p>
          <a:endParaRPr lang="en-US"/>
        </a:p>
      </dgm:t>
    </dgm:pt>
    <dgm:pt modelId="{1DB09E62-15E8-41A1-8697-7006E3799B66}" type="sibTrans" cxnId="{932274DC-0D35-4307-853C-633E9BF3DA40}">
      <dgm:prSet/>
      <dgm:spPr/>
      <dgm:t>
        <a:bodyPr/>
        <a:lstStyle/>
        <a:p>
          <a:endParaRPr lang="en-US"/>
        </a:p>
      </dgm:t>
    </dgm:pt>
    <dgm:pt modelId="{17BCF311-2E95-43E8-9A52-5B22FDDDD575}">
      <dgm:prSet phldrT="[Text]" custT="1"/>
      <dgm:spPr>
        <a:solidFill>
          <a:srgbClr val="00B050">
            <a:alpha val="90000"/>
          </a:srgbClr>
        </a:solidFill>
      </dgm:spPr>
      <dgm:t>
        <a:bodyPr/>
        <a:lstStyle/>
        <a:p>
          <a:r>
            <a:rPr lang="nl-NL" sz="1800" b="1" i="1" dirty="0">
              <a:solidFill>
                <a:schemeClr val="bg1"/>
              </a:solidFill>
            </a:rPr>
            <a:t>a) Đổi mới mô hình tăng trưởng, cơ cấu lại nền kinh tế, đẩy mạnh CNH,HĐH</a:t>
          </a:r>
          <a:endParaRPr lang="en-US" sz="1800" dirty="0">
            <a:solidFill>
              <a:schemeClr val="bg1"/>
            </a:solidFill>
          </a:endParaRPr>
        </a:p>
      </dgm:t>
    </dgm:pt>
    <dgm:pt modelId="{3DA0D12F-4E96-4A15-A492-3E05FFB5275A}" type="parTrans" cxnId="{07D8CD31-A49A-40A6-925A-70F6DB9F0018}">
      <dgm:prSet/>
      <dgm:spPr/>
      <dgm:t>
        <a:bodyPr/>
        <a:lstStyle/>
        <a:p>
          <a:endParaRPr lang="en-US"/>
        </a:p>
      </dgm:t>
    </dgm:pt>
    <dgm:pt modelId="{83CEFCB7-DA06-4E85-BBE7-1360DD453512}" type="sibTrans" cxnId="{07D8CD31-A49A-40A6-925A-70F6DB9F0018}">
      <dgm:prSet/>
      <dgm:spPr/>
      <dgm:t>
        <a:bodyPr/>
        <a:lstStyle/>
        <a:p>
          <a:endParaRPr lang="en-US"/>
        </a:p>
      </dgm:t>
    </dgm:pt>
    <dgm:pt modelId="{485A9BB9-0C73-49A5-A72E-51D85AAEB1C0}">
      <dgm:prSet phldrT="[Text]" custT="1"/>
      <dgm:spPr>
        <a:solidFill>
          <a:srgbClr val="00B050">
            <a:alpha val="90000"/>
          </a:srgbClr>
        </a:solidFill>
      </dgm:spPr>
      <dgm:t>
        <a:bodyPr/>
        <a:lstStyle/>
        <a:p>
          <a:r>
            <a:rPr lang="nl-NL" sz="1800" b="1" i="1" dirty="0">
              <a:solidFill>
                <a:schemeClr val="bg1"/>
              </a:solidFill>
            </a:rPr>
            <a:t>b) Hoàn thiện thể chế, phát triển kinh tế thị trường định hướng xã hội chủ nghĩa</a:t>
          </a:r>
          <a:endParaRPr lang="en-US" sz="1800" dirty="0">
            <a:solidFill>
              <a:schemeClr val="bg1"/>
            </a:solidFill>
          </a:endParaRPr>
        </a:p>
      </dgm:t>
    </dgm:pt>
    <dgm:pt modelId="{4A14DCA0-53E2-4EDE-83B9-7A387888327C}" type="parTrans" cxnId="{4BD0C1AC-E028-4895-8C25-A4357927D277}">
      <dgm:prSet/>
      <dgm:spPr/>
      <dgm:t>
        <a:bodyPr/>
        <a:lstStyle/>
        <a:p>
          <a:endParaRPr lang="en-US"/>
        </a:p>
      </dgm:t>
    </dgm:pt>
    <dgm:pt modelId="{112EFCF1-7EB9-433D-AA99-7A2B6E7082DA}" type="sibTrans" cxnId="{4BD0C1AC-E028-4895-8C25-A4357927D277}">
      <dgm:prSet/>
      <dgm:spPr/>
      <dgm:t>
        <a:bodyPr/>
        <a:lstStyle/>
        <a:p>
          <a:endParaRPr lang="en-US"/>
        </a:p>
      </dgm:t>
    </dgm:pt>
    <dgm:pt modelId="{E9853849-6F19-4B40-962F-68FE8838E9E7}">
      <dgm:prSet phldrT="[Text]" custT="1"/>
      <dgm:spPr>
        <a:solidFill>
          <a:schemeClr val="accent4">
            <a:lumMod val="40000"/>
            <a:lumOff val="60000"/>
            <a:alpha val="90000"/>
          </a:schemeClr>
        </a:solidFill>
      </dgm:spPr>
      <dgm:t>
        <a:bodyPr/>
        <a:lstStyle/>
        <a:p>
          <a:r>
            <a:rPr lang="nl-NL" sz="2400" b="1" dirty="0">
              <a:solidFill>
                <a:srgbClr val="C00000"/>
              </a:solidFill>
            </a:rPr>
            <a:t>2. Nội dung phát triển văn hóa, con người</a:t>
          </a:r>
          <a:endParaRPr lang="en-US" sz="2400" dirty="0">
            <a:solidFill>
              <a:srgbClr val="C00000"/>
            </a:solidFill>
          </a:endParaRPr>
        </a:p>
      </dgm:t>
    </dgm:pt>
    <dgm:pt modelId="{9E8B446E-A551-4B17-A443-535ABBC06F0F}" type="parTrans" cxnId="{4F2985A8-2E50-4955-BF7E-0119E766B046}">
      <dgm:prSet/>
      <dgm:spPr/>
      <dgm:t>
        <a:bodyPr/>
        <a:lstStyle/>
        <a:p>
          <a:endParaRPr lang="en-US"/>
        </a:p>
      </dgm:t>
    </dgm:pt>
    <dgm:pt modelId="{A71FACB5-64F5-4F66-8B65-53B33FAF25AE}" type="sibTrans" cxnId="{4F2985A8-2E50-4955-BF7E-0119E766B046}">
      <dgm:prSet/>
      <dgm:spPr/>
      <dgm:t>
        <a:bodyPr/>
        <a:lstStyle/>
        <a:p>
          <a:endParaRPr lang="en-US"/>
        </a:p>
      </dgm:t>
    </dgm:pt>
    <dgm:pt modelId="{CF5FF286-0ABE-4009-AE4B-DE43BD31136E}">
      <dgm:prSet phldrT="[Text]" custT="1"/>
      <dgm:spPr>
        <a:solidFill>
          <a:schemeClr val="accent6">
            <a:lumMod val="50000"/>
            <a:alpha val="90000"/>
          </a:schemeClr>
        </a:solidFill>
      </dgm:spPr>
      <dgm:t>
        <a:bodyPr/>
        <a:lstStyle/>
        <a:p>
          <a:r>
            <a:rPr lang="nl-NL" sz="1800" b="1" i="1" dirty="0">
              <a:solidFill>
                <a:schemeClr val="bg1"/>
              </a:solidFill>
            </a:rPr>
            <a:t>a) Xây dựng con người Việt Nam phát triển toàn diện</a:t>
          </a:r>
          <a:endParaRPr lang="en-US" sz="1800" dirty="0">
            <a:solidFill>
              <a:schemeClr val="bg1"/>
            </a:solidFill>
          </a:endParaRPr>
        </a:p>
      </dgm:t>
    </dgm:pt>
    <dgm:pt modelId="{72A2D213-6C36-47EA-B0AF-8BEDFC02A4D3}" type="parTrans" cxnId="{859BBCB9-0934-401C-83D8-85E43847668D}">
      <dgm:prSet/>
      <dgm:spPr/>
      <dgm:t>
        <a:bodyPr/>
        <a:lstStyle/>
        <a:p>
          <a:endParaRPr lang="en-US"/>
        </a:p>
      </dgm:t>
    </dgm:pt>
    <dgm:pt modelId="{7118FDD4-798B-4CF4-B233-66F5F310AA97}" type="sibTrans" cxnId="{859BBCB9-0934-401C-83D8-85E43847668D}">
      <dgm:prSet/>
      <dgm:spPr/>
      <dgm:t>
        <a:bodyPr/>
        <a:lstStyle/>
        <a:p>
          <a:endParaRPr lang="en-US"/>
        </a:p>
      </dgm:t>
    </dgm:pt>
    <dgm:pt modelId="{4D2406F5-0F41-4A17-8624-5F875D70B46A}">
      <dgm:prSet phldrT="[Text]" custT="1"/>
      <dgm:spPr>
        <a:solidFill>
          <a:schemeClr val="accent6">
            <a:lumMod val="50000"/>
            <a:alpha val="90000"/>
          </a:schemeClr>
        </a:solidFill>
      </dgm:spPr>
      <dgm:t>
        <a:bodyPr/>
        <a:lstStyle/>
        <a:p>
          <a:r>
            <a:rPr lang="nl-NL" sz="1800" b="1" i="1" dirty="0">
              <a:solidFill>
                <a:schemeClr val="bg1"/>
              </a:solidFill>
            </a:rPr>
            <a:t>b) Xây dựng môi trường văn hóa lành mạnh</a:t>
          </a:r>
          <a:endParaRPr lang="en-US" sz="1800" dirty="0">
            <a:solidFill>
              <a:schemeClr val="bg1"/>
            </a:solidFill>
          </a:endParaRPr>
        </a:p>
      </dgm:t>
    </dgm:pt>
    <dgm:pt modelId="{3036FBA0-F4CB-4992-A4CC-9B9C1577953D}" type="parTrans" cxnId="{A3ED61AF-7332-4FE8-863C-D455DD0054B5}">
      <dgm:prSet/>
      <dgm:spPr/>
      <dgm:t>
        <a:bodyPr/>
        <a:lstStyle/>
        <a:p>
          <a:endParaRPr lang="en-US"/>
        </a:p>
      </dgm:t>
    </dgm:pt>
    <dgm:pt modelId="{B1405261-A9D7-4C2B-938E-645EA8766EF4}" type="sibTrans" cxnId="{A3ED61AF-7332-4FE8-863C-D455DD0054B5}">
      <dgm:prSet/>
      <dgm:spPr/>
      <dgm:t>
        <a:bodyPr/>
        <a:lstStyle/>
        <a:p>
          <a:endParaRPr lang="en-US"/>
        </a:p>
      </dgm:t>
    </dgm:pt>
    <dgm:pt modelId="{78098CFE-2EF1-4ECE-993B-D31436895B55}">
      <dgm:prSet phldrT="[Text]" custT="1"/>
      <dgm:spPr>
        <a:solidFill>
          <a:srgbClr val="00B050">
            <a:alpha val="90000"/>
          </a:srgbClr>
        </a:solidFill>
      </dgm:spPr>
      <dgm:t>
        <a:bodyPr/>
        <a:lstStyle/>
        <a:p>
          <a:r>
            <a:rPr lang="nl-NL" sz="1800" b="1" i="1" dirty="0">
              <a:solidFill>
                <a:schemeClr val="bg1"/>
              </a:solidFill>
            </a:rPr>
            <a:t>c) Quản lý, phát triển xã hội, thực hiện công bằng xã hội </a:t>
          </a:r>
          <a:endParaRPr lang="en-US" sz="1800" dirty="0">
            <a:solidFill>
              <a:schemeClr val="bg1"/>
            </a:solidFill>
          </a:endParaRPr>
        </a:p>
      </dgm:t>
    </dgm:pt>
    <dgm:pt modelId="{81F830FD-B674-4A7D-996F-1B28ADFD77A2}" type="parTrans" cxnId="{F76184D4-0CD8-4AE7-80A6-09B672D2F2ED}">
      <dgm:prSet/>
      <dgm:spPr/>
      <dgm:t>
        <a:bodyPr/>
        <a:lstStyle/>
        <a:p>
          <a:endParaRPr lang="en-US"/>
        </a:p>
      </dgm:t>
    </dgm:pt>
    <dgm:pt modelId="{B5C956A4-4D81-4E17-9185-1EE075D9873E}" type="sibTrans" cxnId="{F76184D4-0CD8-4AE7-80A6-09B672D2F2ED}">
      <dgm:prSet/>
      <dgm:spPr/>
      <dgm:t>
        <a:bodyPr/>
        <a:lstStyle/>
        <a:p>
          <a:endParaRPr lang="en-US"/>
        </a:p>
      </dgm:t>
    </dgm:pt>
    <dgm:pt modelId="{E859D34F-CD4E-4058-8518-0EC5988CA2CA}">
      <dgm:prSet phldrT="[Text]" custT="1"/>
      <dgm:spPr>
        <a:solidFill>
          <a:schemeClr val="accent6">
            <a:lumMod val="50000"/>
            <a:alpha val="90000"/>
          </a:schemeClr>
        </a:solidFill>
      </dgm:spPr>
      <dgm:t>
        <a:bodyPr/>
        <a:lstStyle/>
        <a:p>
          <a:r>
            <a:rPr lang="nl-NL" sz="1800" b="1" i="1">
              <a:solidFill>
                <a:schemeClr val="bg1"/>
              </a:solidFill>
            </a:rPr>
            <a:t>c) Xây dựng văn hóa trong chính trị và kinh tế</a:t>
          </a:r>
          <a:endParaRPr lang="en-US" sz="1800" dirty="0">
            <a:solidFill>
              <a:schemeClr val="bg1"/>
            </a:solidFill>
          </a:endParaRPr>
        </a:p>
      </dgm:t>
    </dgm:pt>
    <dgm:pt modelId="{FE8AD577-3959-4364-BE96-39C740A8D079}" type="parTrans" cxnId="{89A38238-A69B-4C2A-8D63-4399DE7A1503}">
      <dgm:prSet/>
      <dgm:spPr/>
      <dgm:t>
        <a:bodyPr/>
        <a:lstStyle/>
        <a:p>
          <a:endParaRPr lang="en-US"/>
        </a:p>
      </dgm:t>
    </dgm:pt>
    <dgm:pt modelId="{2CCE1021-B6BE-4DD8-B8D0-44C3E6CD0251}" type="sibTrans" cxnId="{89A38238-A69B-4C2A-8D63-4399DE7A1503}">
      <dgm:prSet/>
      <dgm:spPr/>
      <dgm:t>
        <a:bodyPr/>
        <a:lstStyle/>
        <a:p>
          <a:endParaRPr lang="en-US"/>
        </a:p>
      </dgm:t>
    </dgm:pt>
    <dgm:pt modelId="{C7367015-E545-4047-9F9F-F64B089F0935}">
      <dgm:prSet phldrT="[Text]" custT="1"/>
      <dgm:spPr>
        <a:solidFill>
          <a:schemeClr val="accent6">
            <a:lumMod val="50000"/>
            <a:alpha val="90000"/>
          </a:schemeClr>
        </a:solidFill>
      </dgm:spPr>
      <dgm:t>
        <a:bodyPr/>
        <a:lstStyle/>
        <a:p>
          <a:r>
            <a:rPr lang="nl-NL" sz="1800" b="1" i="1">
              <a:solidFill>
                <a:schemeClr val="bg1"/>
              </a:solidFill>
            </a:rPr>
            <a:t>d) Nâng cao chất lượng, hiệu quả hoạt động văn hóa</a:t>
          </a:r>
          <a:endParaRPr lang="en-US" sz="1800" dirty="0">
            <a:solidFill>
              <a:schemeClr val="bg1"/>
            </a:solidFill>
          </a:endParaRPr>
        </a:p>
      </dgm:t>
    </dgm:pt>
    <dgm:pt modelId="{39DFC675-3689-4B58-8840-2F580D0D8884}" type="parTrans" cxnId="{08B58633-D9D3-48CB-95B0-E85F9E0351D3}">
      <dgm:prSet/>
      <dgm:spPr/>
      <dgm:t>
        <a:bodyPr/>
        <a:lstStyle/>
        <a:p>
          <a:endParaRPr lang="en-US"/>
        </a:p>
      </dgm:t>
    </dgm:pt>
    <dgm:pt modelId="{761E93AE-D124-4C5A-9A88-7FF989D6787B}" type="sibTrans" cxnId="{08B58633-D9D3-48CB-95B0-E85F9E0351D3}">
      <dgm:prSet/>
      <dgm:spPr/>
      <dgm:t>
        <a:bodyPr/>
        <a:lstStyle/>
        <a:p>
          <a:endParaRPr lang="en-US"/>
        </a:p>
      </dgm:t>
    </dgm:pt>
    <dgm:pt modelId="{63DF78EB-2BF6-42DE-9BA1-37230056435C}">
      <dgm:prSet phldrT="[Text]" custT="1"/>
      <dgm:spPr>
        <a:solidFill>
          <a:schemeClr val="accent6">
            <a:lumMod val="50000"/>
            <a:alpha val="90000"/>
          </a:schemeClr>
        </a:solidFill>
      </dgm:spPr>
      <dgm:t>
        <a:bodyPr/>
        <a:lstStyle/>
        <a:p>
          <a:r>
            <a:rPr lang="nl-NL" sz="1800" b="1" i="1" dirty="0">
              <a:solidFill>
                <a:schemeClr val="bg1"/>
              </a:solidFill>
            </a:rPr>
            <a:t>e) Phát triển công nghiệp văn hóa đi đôi với xây dựng, hoàn thiện thị trường văn hóa </a:t>
          </a:r>
          <a:endParaRPr lang="en-US" sz="1800" dirty="0">
            <a:solidFill>
              <a:schemeClr val="bg1"/>
            </a:solidFill>
          </a:endParaRPr>
        </a:p>
      </dgm:t>
    </dgm:pt>
    <dgm:pt modelId="{036BCD1E-D1AA-449D-B973-0E60DD70B390}" type="parTrans" cxnId="{36015C1B-ADCE-4351-AC8C-845F4E209DC8}">
      <dgm:prSet/>
      <dgm:spPr/>
      <dgm:t>
        <a:bodyPr/>
        <a:lstStyle/>
        <a:p>
          <a:endParaRPr lang="en-US"/>
        </a:p>
      </dgm:t>
    </dgm:pt>
    <dgm:pt modelId="{EC786F85-DEBA-4F00-8462-C076D12F79D2}" type="sibTrans" cxnId="{36015C1B-ADCE-4351-AC8C-845F4E209DC8}">
      <dgm:prSet/>
      <dgm:spPr/>
      <dgm:t>
        <a:bodyPr/>
        <a:lstStyle/>
        <a:p>
          <a:endParaRPr lang="en-US"/>
        </a:p>
      </dgm:t>
    </dgm:pt>
    <dgm:pt modelId="{927685FD-13D6-44D0-A560-7886822FEDAE}">
      <dgm:prSet phldrT="[Text]" custT="1"/>
      <dgm:spPr>
        <a:solidFill>
          <a:schemeClr val="accent6">
            <a:lumMod val="50000"/>
            <a:alpha val="90000"/>
          </a:schemeClr>
        </a:solidFill>
      </dgm:spPr>
      <dgm:t>
        <a:bodyPr/>
        <a:lstStyle/>
        <a:p>
          <a:r>
            <a:rPr lang="nl-NL" sz="1800" b="1" i="1">
              <a:solidFill>
                <a:schemeClr val="bg1"/>
              </a:solidFill>
            </a:rPr>
            <a:t>g) Chủ động hội nhập quốc tế về văn hóa, tiếp thu tinh hoa văn hóa nhân loại</a:t>
          </a:r>
          <a:endParaRPr lang="en-US" sz="1800" dirty="0">
            <a:solidFill>
              <a:schemeClr val="bg1"/>
            </a:solidFill>
          </a:endParaRPr>
        </a:p>
      </dgm:t>
    </dgm:pt>
    <dgm:pt modelId="{4D980AB9-D262-4E39-B660-5577E37F1DC9}" type="parTrans" cxnId="{3329F797-FB50-41AA-B237-1CA4A8D842B3}">
      <dgm:prSet/>
      <dgm:spPr/>
      <dgm:t>
        <a:bodyPr/>
        <a:lstStyle/>
        <a:p>
          <a:endParaRPr lang="en-US"/>
        </a:p>
      </dgm:t>
    </dgm:pt>
    <dgm:pt modelId="{1BCC3553-AFF5-4A38-BFBB-48F743AE25F2}" type="sibTrans" cxnId="{3329F797-FB50-41AA-B237-1CA4A8D842B3}">
      <dgm:prSet/>
      <dgm:spPr/>
      <dgm:t>
        <a:bodyPr/>
        <a:lstStyle/>
        <a:p>
          <a:endParaRPr lang="en-US"/>
        </a:p>
      </dgm:t>
    </dgm:pt>
    <dgm:pt modelId="{CA9D99D7-307D-43E1-895F-4ED34FD481C9}" type="pres">
      <dgm:prSet presAssocID="{FDBF71BB-72C2-4043-A971-E2C2D0D93129}" presName="hierChild1" presStyleCnt="0">
        <dgm:presLayoutVars>
          <dgm:chPref val="1"/>
          <dgm:dir/>
          <dgm:animOne val="branch"/>
          <dgm:animLvl val="lvl"/>
          <dgm:resizeHandles/>
        </dgm:presLayoutVars>
      </dgm:prSet>
      <dgm:spPr/>
    </dgm:pt>
    <dgm:pt modelId="{1A50ED90-13FB-407A-B412-FB2D16ACE5E8}" type="pres">
      <dgm:prSet presAssocID="{5AE906F0-6598-49A5-B8F3-B527771FD269}" presName="hierRoot1" presStyleCnt="0"/>
      <dgm:spPr/>
    </dgm:pt>
    <dgm:pt modelId="{908DDE16-ECD5-451D-846D-41CAD4C2D034}" type="pres">
      <dgm:prSet presAssocID="{5AE906F0-6598-49A5-B8F3-B527771FD269}" presName="composite" presStyleCnt="0"/>
      <dgm:spPr/>
    </dgm:pt>
    <dgm:pt modelId="{9D81FB96-9BF0-40C5-9616-B4100F33EE0F}" type="pres">
      <dgm:prSet presAssocID="{5AE906F0-6598-49A5-B8F3-B527771FD269}" presName="background" presStyleLbl="node0" presStyleIdx="0" presStyleCnt="1"/>
      <dgm:spPr/>
    </dgm:pt>
    <dgm:pt modelId="{BDA8803B-1A79-4456-AA0B-C3EE641AB0B8}" type="pres">
      <dgm:prSet presAssocID="{5AE906F0-6598-49A5-B8F3-B527771FD269}" presName="text" presStyleLbl="fgAcc0" presStyleIdx="0" presStyleCnt="1" custScaleX="388530" custScaleY="526322" custLinFactY="86149" custLinFactNeighborX="43888" custLinFactNeighborY="100000">
        <dgm:presLayoutVars>
          <dgm:chPref val="3"/>
        </dgm:presLayoutVars>
      </dgm:prSet>
      <dgm:spPr/>
    </dgm:pt>
    <dgm:pt modelId="{4F0BF304-55C7-4001-94ED-E3DFFCA78D95}" type="pres">
      <dgm:prSet presAssocID="{5AE906F0-6598-49A5-B8F3-B527771FD269}" presName="hierChild2" presStyleCnt="0"/>
      <dgm:spPr/>
    </dgm:pt>
    <dgm:pt modelId="{3BF9A9A4-7468-4C92-AFDC-4A6494861561}" type="pres">
      <dgm:prSet presAssocID="{50E13D89-7CD0-4FC3-A28E-435EB2B38A0A}" presName="Name10" presStyleLbl="parChTrans1D2" presStyleIdx="0" presStyleCnt="2"/>
      <dgm:spPr/>
    </dgm:pt>
    <dgm:pt modelId="{90253A3E-5BE5-437D-BB8B-6DDDD4EEEBEB}" type="pres">
      <dgm:prSet presAssocID="{8D568523-74EC-4416-A08D-BBE2AA372FE6}" presName="hierRoot2" presStyleCnt="0"/>
      <dgm:spPr/>
    </dgm:pt>
    <dgm:pt modelId="{DB2C0724-74EC-4AA6-9C1B-E7A34FBD2404}" type="pres">
      <dgm:prSet presAssocID="{8D568523-74EC-4416-A08D-BBE2AA372FE6}" presName="composite2" presStyleCnt="0"/>
      <dgm:spPr/>
    </dgm:pt>
    <dgm:pt modelId="{8A125207-C1F2-4033-9129-9135004B83F9}" type="pres">
      <dgm:prSet presAssocID="{8D568523-74EC-4416-A08D-BBE2AA372FE6}" presName="background2" presStyleLbl="node2" presStyleIdx="0" presStyleCnt="2"/>
      <dgm:spPr/>
    </dgm:pt>
    <dgm:pt modelId="{1361BA06-BF0F-434A-9397-88B98634B0B6}" type="pres">
      <dgm:prSet presAssocID="{8D568523-74EC-4416-A08D-BBE2AA372FE6}" presName="text2" presStyleLbl="fgAcc2" presStyleIdx="0" presStyleCnt="2" custScaleX="379407" custScaleY="449412" custLinFactY="-100000" custLinFactNeighborX="-3553" custLinFactNeighborY="-138364">
        <dgm:presLayoutVars>
          <dgm:chPref val="3"/>
        </dgm:presLayoutVars>
      </dgm:prSet>
      <dgm:spPr/>
    </dgm:pt>
    <dgm:pt modelId="{81F61EC8-281D-4616-880A-7C6FAD8F2B86}" type="pres">
      <dgm:prSet presAssocID="{8D568523-74EC-4416-A08D-BBE2AA372FE6}" presName="hierChild3" presStyleCnt="0"/>
      <dgm:spPr/>
    </dgm:pt>
    <dgm:pt modelId="{D1A52950-FC32-4E7A-B3E8-C9B20CB3475D}" type="pres">
      <dgm:prSet presAssocID="{3DA0D12F-4E96-4A15-A492-3E05FFB5275A}" presName="Name17" presStyleLbl="parChTrans1D3" presStyleIdx="0" presStyleCnt="9"/>
      <dgm:spPr/>
    </dgm:pt>
    <dgm:pt modelId="{738EA8DB-B13F-4FD2-BDF1-FB794FAAA7BC}" type="pres">
      <dgm:prSet presAssocID="{17BCF311-2E95-43E8-9A52-5B22FDDDD575}" presName="hierRoot3" presStyleCnt="0"/>
      <dgm:spPr/>
    </dgm:pt>
    <dgm:pt modelId="{EF999A90-38D4-44C5-9BFF-C903372F84D5}" type="pres">
      <dgm:prSet presAssocID="{17BCF311-2E95-43E8-9A52-5B22FDDDD575}" presName="composite3" presStyleCnt="0"/>
      <dgm:spPr/>
    </dgm:pt>
    <dgm:pt modelId="{C50AD1F6-08CD-44A9-9706-D251C1D14363}" type="pres">
      <dgm:prSet presAssocID="{17BCF311-2E95-43E8-9A52-5B22FDDDD575}" presName="background3" presStyleLbl="node3" presStyleIdx="0" presStyleCnt="9"/>
      <dgm:spPr/>
    </dgm:pt>
    <dgm:pt modelId="{31A0F564-F8D4-4298-9312-629224ED1B40}" type="pres">
      <dgm:prSet presAssocID="{17BCF311-2E95-43E8-9A52-5B22FDDDD575}" presName="text3" presStyleLbl="fgAcc3" presStyleIdx="0" presStyleCnt="9" custScaleX="228524" custScaleY="915724">
        <dgm:presLayoutVars>
          <dgm:chPref val="3"/>
        </dgm:presLayoutVars>
      </dgm:prSet>
      <dgm:spPr/>
    </dgm:pt>
    <dgm:pt modelId="{FC92C048-86AF-48DD-9986-3169BE528431}" type="pres">
      <dgm:prSet presAssocID="{17BCF311-2E95-43E8-9A52-5B22FDDDD575}" presName="hierChild4" presStyleCnt="0"/>
      <dgm:spPr/>
    </dgm:pt>
    <dgm:pt modelId="{F58E0335-48C2-46A7-B551-D334A6C57167}" type="pres">
      <dgm:prSet presAssocID="{4A14DCA0-53E2-4EDE-83B9-7A387888327C}" presName="Name17" presStyleLbl="parChTrans1D3" presStyleIdx="1" presStyleCnt="9"/>
      <dgm:spPr/>
    </dgm:pt>
    <dgm:pt modelId="{61CFC1B5-D585-4286-9C57-D1004435B7BE}" type="pres">
      <dgm:prSet presAssocID="{485A9BB9-0C73-49A5-A72E-51D85AAEB1C0}" presName="hierRoot3" presStyleCnt="0"/>
      <dgm:spPr/>
    </dgm:pt>
    <dgm:pt modelId="{55540873-1E7A-45B0-BA71-D70AEAB77644}" type="pres">
      <dgm:prSet presAssocID="{485A9BB9-0C73-49A5-A72E-51D85AAEB1C0}" presName="composite3" presStyleCnt="0"/>
      <dgm:spPr/>
    </dgm:pt>
    <dgm:pt modelId="{A61DDD2E-D27B-46C3-8A3D-46BC69D1E5E7}" type="pres">
      <dgm:prSet presAssocID="{485A9BB9-0C73-49A5-A72E-51D85AAEB1C0}" presName="background3" presStyleLbl="node3" presStyleIdx="1" presStyleCnt="9"/>
      <dgm:spPr/>
    </dgm:pt>
    <dgm:pt modelId="{CEC6180D-49C2-4E55-8F93-244634FC74CE}" type="pres">
      <dgm:prSet presAssocID="{485A9BB9-0C73-49A5-A72E-51D85AAEB1C0}" presName="text3" presStyleLbl="fgAcc3" presStyleIdx="1" presStyleCnt="9" custScaleX="228524" custScaleY="915724">
        <dgm:presLayoutVars>
          <dgm:chPref val="3"/>
        </dgm:presLayoutVars>
      </dgm:prSet>
      <dgm:spPr/>
    </dgm:pt>
    <dgm:pt modelId="{EB0A0401-759C-4B21-B2FA-A2402335DAEA}" type="pres">
      <dgm:prSet presAssocID="{485A9BB9-0C73-49A5-A72E-51D85AAEB1C0}" presName="hierChild4" presStyleCnt="0"/>
      <dgm:spPr/>
    </dgm:pt>
    <dgm:pt modelId="{DC9DE04D-324F-48A7-9B40-A0D2C80B3DB7}" type="pres">
      <dgm:prSet presAssocID="{81F830FD-B674-4A7D-996F-1B28ADFD77A2}" presName="Name17" presStyleLbl="parChTrans1D3" presStyleIdx="2" presStyleCnt="9"/>
      <dgm:spPr/>
    </dgm:pt>
    <dgm:pt modelId="{01CA2512-541A-42C5-A2AD-E25D0ED784DD}" type="pres">
      <dgm:prSet presAssocID="{78098CFE-2EF1-4ECE-993B-D31436895B55}" presName="hierRoot3" presStyleCnt="0"/>
      <dgm:spPr/>
    </dgm:pt>
    <dgm:pt modelId="{39570F59-86AC-4F59-A73D-F442441A8699}" type="pres">
      <dgm:prSet presAssocID="{78098CFE-2EF1-4ECE-993B-D31436895B55}" presName="composite3" presStyleCnt="0"/>
      <dgm:spPr/>
    </dgm:pt>
    <dgm:pt modelId="{38229B6D-A584-4428-8EE7-ADC8D9431FBC}" type="pres">
      <dgm:prSet presAssocID="{78098CFE-2EF1-4ECE-993B-D31436895B55}" presName="background3" presStyleLbl="node3" presStyleIdx="2" presStyleCnt="9"/>
      <dgm:spPr/>
    </dgm:pt>
    <dgm:pt modelId="{7231CC0D-D655-4D1B-AAE2-AAC22D782B2D}" type="pres">
      <dgm:prSet presAssocID="{78098CFE-2EF1-4ECE-993B-D31436895B55}" presName="text3" presStyleLbl="fgAcc3" presStyleIdx="2" presStyleCnt="9" custScaleX="228524" custScaleY="915724">
        <dgm:presLayoutVars>
          <dgm:chPref val="3"/>
        </dgm:presLayoutVars>
      </dgm:prSet>
      <dgm:spPr/>
    </dgm:pt>
    <dgm:pt modelId="{F428E13E-7946-4768-B18A-04E5E29A6BEC}" type="pres">
      <dgm:prSet presAssocID="{78098CFE-2EF1-4ECE-993B-D31436895B55}" presName="hierChild4" presStyleCnt="0"/>
      <dgm:spPr/>
    </dgm:pt>
    <dgm:pt modelId="{56D920F2-77F4-4FA5-9F3F-99318F55CAB6}" type="pres">
      <dgm:prSet presAssocID="{9E8B446E-A551-4B17-A443-535ABBC06F0F}" presName="Name10" presStyleLbl="parChTrans1D2" presStyleIdx="1" presStyleCnt="2"/>
      <dgm:spPr/>
    </dgm:pt>
    <dgm:pt modelId="{F1CC963D-A4F8-44EB-BB44-F85E18819E33}" type="pres">
      <dgm:prSet presAssocID="{E9853849-6F19-4B40-962F-68FE8838E9E7}" presName="hierRoot2" presStyleCnt="0"/>
      <dgm:spPr/>
    </dgm:pt>
    <dgm:pt modelId="{E75DC3B1-9249-4F86-BA96-9F2BE01FE3ED}" type="pres">
      <dgm:prSet presAssocID="{E9853849-6F19-4B40-962F-68FE8838E9E7}" presName="composite2" presStyleCnt="0"/>
      <dgm:spPr/>
    </dgm:pt>
    <dgm:pt modelId="{19D62BB4-0CAC-4293-8902-6BB960EEEE2A}" type="pres">
      <dgm:prSet presAssocID="{E9853849-6F19-4B40-962F-68FE8838E9E7}" presName="background2" presStyleLbl="node2" presStyleIdx="1" presStyleCnt="2"/>
      <dgm:spPr/>
    </dgm:pt>
    <dgm:pt modelId="{867020DA-0995-4C5D-BAD4-01BF84B27706}" type="pres">
      <dgm:prSet presAssocID="{E9853849-6F19-4B40-962F-68FE8838E9E7}" presName="text2" presStyleLbl="fgAcc2" presStyleIdx="1" presStyleCnt="2" custScaleX="434200" custScaleY="575120" custLinFactX="13124" custLinFactY="-100000" custLinFactNeighborX="100000" custLinFactNeighborY="-186736">
        <dgm:presLayoutVars>
          <dgm:chPref val="3"/>
        </dgm:presLayoutVars>
      </dgm:prSet>
      <dgm:spPr/>
    </dgm:pt>
    <dgm:pt modelId="{35EDB8FA-B932-45D4-BC05-CBF5648C4096}" type="pres">
      <dgm:prSet presAssocID="{E9853849-6F19-4B40-962F-68FE8838E9E7}" presName="hierChild3" presStyleCnt="0"/>
      <dgm:spPr/>
    </dgm:pt>
    <dgm:pt modelId="{FC5E5E39-49AD-489F-9689-814AC37239C0}" type="pres">
      <dgm:prSet presAssocID="{72A2D213-6C36-47EA-B0AF-8BEDFC02A4D3}" presName="Name17" presStyleLbl="parChTrans1D3" presStyleIdx="3" presStyleCnt="9"/>
      <dgm:spPr/>
    </dgm:pt>
    <dgm:pt modelId="{C68DC327-E8D3-4217-99F4-0580E41EEDCD}" type="pres">
      <dgm:prSet presAssocID="{CF5FF286-0ABE-4009-AE4B-DE43BD31136E}" presName="hierRoot3" presStyleCnt="0"/>
      <dgm:spPr/>
    </dgm:pt>
    <dgm:pt modelId="{EAE2C5C2-40A1-4E06-A8BD-44C85937C506}" type="pres">
      <dgm:prSet presAssocID="{CF5FF286-0ABE-4009-AE4B-DE43BD31136E}" presName="composite3" presStyleCnt="0"/>
      <dgm:spPr/>
    </dgm:pt>
    <dgm:pt modelId="{9C03CF43-F739-4955-85B8-1A44AEBBA8CB}" type="pres">
      <dgm:prSet presAssocID="{CF5FF286-0ABE-4009-AE4B-DE43BD31136E}" presName="background3" presStyleLbl="node3" presStyleIdx="3" presStyleCnt="9"/>
      <dgm:spPr/>
    </dgm:pt>
    <dgm:pt modelId="{81AB2E55-66F4-4F6A-BC3E-9D85966B8639}" type="pres">
      <dgm:prSet presAssocID="{CF5FF286-0ABE-4009-AE4B-DE43BD31136E}" presName="text3" presStyleLbl="fgAcc3" presStyleIdx="3" presStyleCnt="9" custScaleX="228524" custScaleY="915724">
        <dgm:presLayoutVars>
          <dgm:chPref val="3"/>
        </dgm:presLayoutVars>
      </dgm:prSet>
      <dgm:spPr/>
    </dgm:pt>
    <dgm:pt modelId="{D03EDE07-BB8A-43A1-99F7-3B2C0735C4B8}" type="pres">
      <dgm:prSet presAssocID="{CF5FF286-0ABE-4009-AE4B-DE43BD31136E}" presName="hierChild4" presStyleCnt="0"/>
      <dgm:spPr/>
    </dgm:pt>
    <dgm:pt modelId="{7EA639E4-57B3-4D9A-BC95-FB8E6A058B1F}" type="pres">
      <dgm:prSet presAssocID="{3036FBA0-F4CB-4992-A4CC-9B9C1577953D}" presName="Name17" presStyleLbl="parChTrans1D3" presStyleIdx="4" presStyleCnt="9"/>
      <dgm:spPr/>
    </dgm:pt>
    <dgm:pt modelId="{B0E8BE4D-C56A-48B3-97AE-4E533E9712E5}" type="pres">
      <dgm:prSet presAssocID="{4D2406F5-0F41-4A17-8624-5F875D70B46A}" presName="hierRoot3" presStyleCnt="0"/>
      <dgm:spPr/>
    </dgm:pt>
    <dgm:pt modelId="{793B2A3C-991E-4623-B711-24873A040152}" type="pres">
      <dgm:prSet presAssocID="{4D2406F5-0F41-4A17-8624-5F875D70B46A}" presName="composite3" presStyleCnt="0"/>
      <dgm:spPr/>
    </dgm:pt>
    <dgm:pt modelId="{2313C73A-8695-4699-BAE3-062CA42865B3}" type="pres">
      <dgm:prSet presAssocID="{4D2406F5-0F41-4A17-8624-5F875D70B46A}" presName="background3" presStyleLbl="node3" presStyleIdx="4" presStyleCnt="9"/>
      <dgm:spPr/>
    </dgm:pt>
    <dgm:pt modelId="{B7261A6A-7C2C-44A9-ABB5-9CF01E31324B}" type="pres">
      <dgm:prSet presAssocID="{4D2406F5-0F41-4A17-8624-5F875D70B46A}" presName="text3" presStyleLbl="fgAcc3" presStyleIdx="4" presStyleCnt="9" custScaleX="228524" custScaleY="915724">
        <dgm:presLayoutVars>
          <dgm:chPref val="3"/>
        </dgm:presLayoutVars>
      </dgm:prSet>
      <dgm:spPr/>
    </dgm:pt>
    <dgm:pt modelId="{12B9781B-2FD0-46EA-B2A8-FAAD53DFCA6A}" type="pres">
      <dgm:prSet presAssocID="{4D2406F5-0F41-4A17-8624-5F875D70B46A}" presName="hierChild4" presStyleCnt="0"/>
      <dgm:spPr/>
    </dgm:pt>
    <dgm:pt modelId="{64479CDD-2304-4421-AE54-B73DEEACEBF3}" type="pres">
      <dgm:prSet presAssocID="{FE8AD577-3959-4364-BE96-39C740A8D079}" presName="Name17" presStyleLbl="parChTrans1D3" presStyleIdx="5" presStyleCnt="9"/>
      <dgm:spPr/>
    </dgm:pt>
    <dgm:pt modelId="{2F1D9592-4976-44FB-85B4-2F0E0E508F2B}" type="pres">
      <dgm:prSet presAssocID="{E859D34F-CD4E-4058-8518-0EC5988CA2CA}" presName="hierRoot3" presStyleCnt="0"/>
      <dgm:spPr/>
    </dgm:pt>
    <dgm:pt modelId="{8984531F-71F3-4D49-9FED-9E901A39A1A8}" type="pres">
      <dgm:prSet presAssocID="{E859D34F-CD4E-4058-8518-0EC5988CA2CA}" presName="composite3" presStyleCnt="0"/>
      <dgm:spPr/>
    </dgm:pt>
    <dgm:pt modelId="{88F8D5EE-7D71-4DA8-A72A-70AD8E848EBB}" type="pres">
      <dgm:prSet presAssocID="{E859D34F-CD4E-4058-8518-0EC5988CA2CA}" presName="background3" presStyleLbl="node3" presStyleIdx="5" presStyleCnt="9"/>
      <dgm:spPr/>
    </dgm:pt>
    <dgm:pt modelId="{B48B9E6E-4464-4141-96C0-367E2124109D}" type="pres">
      <dgm:prSet presAssocID="{E859D34F-CD4E-4058-8518-0EC5988CA2CA}" presName="text3" presStyleLbl="fgAcc3" presStyleIdx="5" presStyleCnt="9" custScaleX="228524" custScaleY="915724">
        <dgm:presLayoutVars>
          <dgm:chPref val="3"/>
        </dgm:presLayoutVars>
      </dgm:prSet>
      <dgm:spPr/>
    </dgm:pt>
    <dgm:pt modelId="{61DC790F-2093-4ED3-8194-6A8D5C85E62B}" type="pres">
      <dgm:prSet presAssocID="{E859D34F-CD4E-4058-8518-0EC5988CA2CA}" presName="hierChild4" presStyleCnt="0"/>
      <dgm:spPr/>
    </dgm:pt>
    <dgm:pt modelId="{592CAEB2-FD34-4344-960F-C4C193109BB1}" type="pres">
      <dgm:prSet presAssocID="{39DFC675-3689-4B58-8840-2F580D0D8884}" presName="Name17" presStyleLbl="parChTrans1D3" presStyleIdx="6" presStyleCnt="9"/>
      <dgm:spPr/>
    </dgm:pt>
    <dgm:pt modelId="{70D0828D-2EBB-4013-9124-AF7B074B7042}" type="pres">
      <dgm:prSet presAssocID="{C7367015-E545-4047-9F9F-F64B089F0935}" presName="hierRoot3" presStyleCnt="0"/>
      <dgm:spPr/>
    </dgm:pt>
    <dgm:pt modelId="{317C0C60-BA07-4134-BBE2-00F0D2BC45CB}" type="pres">
      <dgm:prSet presAssocID="{C7367015-E545-4047-9F9F-F64B089F0935}" presName="composite3" presStyleCnt="0"/>
      <dgm:spPr/>
    </dgm:pt>
    <dgm:pt modelId="{7DCFAABB-D32A-4372-AF5C-0A862AD93076}" type="pres">
      <dgm:prSet presAssocID="{C7367015-E545-4047-9F9F-F64B089F0935}" presName="background3" presStyleLbl="node3" presStyleIdx="6" presStyleCnt="9"/>
      <dgm:spPr/>
    </dgm:pt>
    <dgm:pt modelId="{0158A5C0-F42B-44CA-AD60-B4A4DC57F442}" type="pres">
      <dgm:prSet presAssocID="{C7367015-E545-4047-9F9F-F64B089F0935}" presName="text3" presStyleLbl="fgAcc3" presStyleIdx="6" presStyleCnt="9" custScaleX="228524" custScaleY="915724">
        <dgm:presLayoutVars>
          <dgm:chPref val="3"/>
        </dgm:presLayoutVars>
      </dgm:prSet>
      <dgm:spPr/>
    </dgm:pt>
    <dgm:pt modelId="{7ECE9B8C-A774-4435-A1C4-A82FE7444284}" type="pres">
      <dgm:prSet presAssocID="{C7367015-E545-4047-9F9F-F64B089F0935}" presName="hierChild4" presStyleCnt="0"/>
      <dgm:spPr/>
    </dgm:pt>
    <dgm:pt modelId="{66953C02-0EE0-4A16-B0B4-7796D898CDE5}" type="pres">
      <dgm:prSet presAssocID="{036BCD1E-D1AA-449D-B973-0E60DD70B390}" presName="Name17" presStyleLbl="parChTrans1D3" presStyleIdx="7" presStyleCnt="9"/>
      <dgm:spPr/>
    </dgm:pt>
    <dgm:pt modelId="{6FF17122-17EF-4C92-AE4D-75B767F9A8C7}" type="pres">
      <dgm:prSet presAssocID="{63DF78EB-2BF6-42DE-9BA1-37230056435C}" presName="hierRoot3" presStyleCnt="0"/>
      <dgm:spPr/>
    </dgm:pt>
    <dgm:pt modelId="{A6C4A914-9C6D-48B0-AD27-8C686B44FA3E}" type="pres">
      <dgm:prSet presAssocID="{63DF78EB-2BF6-42DE-9BA1-37230056435C}" presName="composite3" presStyleCnt="0"/>
      <dgm:spPr/>
    </dgm:pt>
    <dgm:pt modelId="{B65A8247-3566-4F96-AB79-7479DE440A5E}" type="pres">
      <dgm:prSet presAssocID="{63DF78EB-2BF6-42DE-9BA1-37230056435C}" presName="background3" presStyleLbl="node3" presStyleIdx="7" presStyleCnt="9"/>
      <dgm:spPr/>
    </dgm:pt>
    <dgm:pt modelId="{8BE885AC-9A42-4A89-A992-8A07EB877E7C}" type="pres">
      <dgm:prSet presAssocID="{63DF78EB-2BF6-42DE-9BA1-37230056435C}" presName="text3" presStyleLbl="fgAcc3" presStyleIdx="7" presStyleCnt="9" custScaleX="228524" custScaleY="915724">
        <dgm:presLayoutVars>
          <dgm:chPref val="3"/>
        </dgm:presLayoutVars>
      </dgm:prSet>
      <dgm:spPr/>
    </dgm:pt>
    <dgm:pt modelId="{2112D513-2E03-4D0B-98CF-72DD1C204E11}" type="pres">
      <dgm:prSet presAssocID="{63DF78EB-2BF6-42DE-9BA1-37230056435C}" presName="hierChild4" presStyleCnt="0"/>
      <dgm:spPr/>
    </dgm:pt>
    <dgm:pt modelId="{09E3DAED-A846-48D7-8A0B-7106D6F757F8}" type="pres">
      <dgm:prSet presAssocID="{4D980AB9-D262-4E39-B660-5577E37F1DC9}" presName="Name17" presStyleLbl="parChTrans1D3" presStyleIdx="8" presStyleCnt="9"/>
      <dgm:spPr/>
    </dgm:pt>
    <dgm:pt modelId="{D98BD4FD-29AA-40B2-8AF5-1F4D79909C98}" type="pres">
      <dgm:prSet presAssocID="{927685FD-13D6-44D0-A560-7886822FEDAE}" presName="hierRoot3" presStyleCnt="0"/>
      <dgm:spPr/>
    </dgm:pt>
    <dgm:pt modelId="{A24BAEB2-68F1-4576-B3BC-75B8C61A8B43}" type="pres">
      <dgm:prSet presAssocID="{927685FD-13D6-44D0-A560-7886822FEDAE}" presName="composite3" presStyleCnt="0"/>
      <dgm:spPr/>
    </dgm:pt>
    <dgm:pt modelId="{DEE0B119-4A82-4797-AE56-622E801188C3}" type="pres">
      <dgm:prSet presAssocID="{927685FD-13D6-44D0-A560-7886822FEDAE}" presName="background3" presStyleLbl="node3" presStyleIdx="8" presStyleCnt="9"/>
      <dgm:spPr/>
    </dgm:pt>
    <dgm:pt modelId="{CFEBE5CB-7249-46E7-AE98-A16A9242F09E}" type="pres">
      <dgm:prSet presAssocID="{927685FD-13D6-44D0-A560-7886822FEDAE}" presName="text3" presStyleLbl="fgAcc3" presStyleIdx="8" presStyleCnt="9" custScaleX="228524" custScaleY="915724">
        <dgm:presLayoutVars>
          <dgm:chPref val="3"/>
        </dgm:presLayoutVars>
      </dgm:prSet>
      <dgm:spPr/>
    </dgm:pt>
    <dgm:pt modelId="{90D279AB-6BC9-4E43-A307-FCE1764C3708}" type="pres">
      <dgm:prSet presAssocID="{927685FD-13D6-44D0-A560-7886822FEDAE}" presName="hierChild4" presStyleCnt="0"/>
      <dgm:spPr/>
    </dgm:pt>
  </dgm:ptLst>
  <dgm:cxnLst>
    <dgm:cxn modelId="{0E456D0C-E336-4A14-A765-452AF4B787CE}" type="presOf" srcId="{3036FBA0-F4CB-4992-A4CC-9B9C1577953D}" destId="{7EA639E4-57B3-4D9A-BC95-FB8E6A058B1F}" srcOrd="0" destOrd="0" presId="urn:microsoft.com/office/officeart/2005/8/layout/hierarchy1"/>
    <dgm:cxn modelId="{6753420E-B1B9-4CED-8293-CA7E94D9362B}" type="presOf" srcId="{4D980AB9-D262-4E39-B660-5577E37F1DC9}" destId="{09E3DAED-A846-48D7-8A0B-7106D6F757F8}" srcOrd="0" destOrd="0" presId="urn:microsoft.com/office/officeart/2005/8/layout/hierarchy1"/>
    <dgm:cxn modelId="{36015C1B-ADCE-4351-AC8C-845F4E209DC8}" srcId="{E9853849-6F19-4B40-962F-68FE8838E9E7}" destId="{63DF78EB-2BF6-42DE-9BA1-37230056435C}" srcOrd="4" destOrd="0" parTransId="{036BCD1E-D1AA-449D-B973-0E60DD70B390}" sibTransId="{EC786F85-DEBA-4F00-8462-C076D12F79D2}"/>
    <dgm:cxn modelId="{07D8CD31-A49A-40A6-925A-70F6DB9F0018}" srcId="{8D568523-74EC-4416-A08D-BBE2AA372FE6}" destId="{17BCF311-2E95-43E8-9A52-5B22FDDDD575}" srcOrd="0" destOrd="0" parTransId="{3DA0D12F-4E96-4A15-A492-3E05FFB5275A}" sibTransId="{83CEFCB7-DA06-4E85-BBE7-1360DD453512}"/>
    <dgm:cxn modelId="{08B58633-D9D3-48CB-95B0-E85F9E0351D3}" srcId="{E9853849-6F19-4B40-962F-68FE8838E9E7}" destId="{C7367015-E545-4047-9F9F-F64B089F0935}" srcOrd="3" destOrd="0" parTransId="{39DFC675-3689-4B58-8840-2F580D0D8884}" sibTransId="{761E93AE-D124-4C5A-9A88-7FF989D6787B}"/>
    <dgm:cxn modelId="{71113036-62E5-48EF-90CD-A73196DC11CE}" type="presOf" srcId="{4D2406F5-0F41-4A17-8624-5F875D70B46A}" destId="{B7261A6A-7C2C-44A9-ABB5-9CF01E31324B}" srcOrd="0" destOrd="0" presId="urn:microsoft.com/office/officeart/2005/8/layout/hierarchy1"/>
    <dgm:cxn modelId="{89A38238-A69B-4C2A-8D63-4399DE7A1503}" srcId="{E9853849-6F19-4B40-962F-68FE8838E9E7}" destId="{E859D34F-CD4E-4058-8518-0EC5988CA2CA}" srcOrd="2" destOrd="0" parTransId="{FE8AD577-3959-4364-BE96-39C740A8D079}" sibTransId="{2CCE1021-B6BE-4DD8-B8D0-44C3E6CD0251}"/>
    <dgm:cxn modelId="{9E9D663E-3CDC-436A-9813-895A1DBA705D}" type="presOf" srcId="{17BCF311-2E95-43E8-9A52-5B22FDDDD575}" destId="{31A0F564-F8D4-4298-9312-629224ED1B40}" srcOrd="0" destOrd="0" presId="urn:microsoft.com/office/officeart/2005/8/layout/hierarchy1"/>
    <dgm:cxn modelId="{10EB483E-48BE-4284-9017-A215A53EC274}" type="presOf" srcId="{CF5FF286-0ABE-4009-AE4B-DE43BD31136E}" destId="{81AB2E55-66F4-4F6A-BC3E-9D85966B8639}" srcOrd="0" destOrd="0" presId="urn:microsoft.com/office/officeart/2005/8/layout/hierarchy1"/>
    <dgm:cxn modelId="{9EFB975B-ADB2-4510-AE87-A5EB85D6809C}" type="presOf" srcId="{50E13D89-7CD0-4FC3-A28E-435EB2B38A0A}" destId="{3BF9A9A4-7468-4C92-AFDC-4A6494861561}" srcOrd="0" destOrd="0" presId="urn:microsoft.com/office/officeart/2005/8/layout/hierarchy1"/>
    <dgm:cxn modelId="{8C14B560-4583-41D9-A6D4-DFDA5C8D1923}" type="presOf" srcId="{485A9BB9-0C73-49A5-A72E-51D85AAEB1C0}" destId="{CEC6180D-49C2-4E55-8F93-244634FC74CE}" srcOrd="0" destOrd="0" presId="urn:microsoft.com/office/officeart/2005/8/layout/hierarchy1"/>
    <dgm:cxn modelId="{F86C9341-C6D6-4DC9-BFE2-E3C6B8F1AEA1}" type="presOf" srcId="{9E8B446E-A551-4B17-A443-535ABBC06F0F}" destId="{56D920F2-77F4-4FA5-9F3F-99318F55CAB6}" srcOrd="0" destOrd="0" presId="urn:microsoft.com/office/officeart/2005/8/layout/hierarchy1"/>
    <dgm:cxn modelId="{B5890843-89BF-4BE1-80A6-AB98417ED6A8}" type="presOf" srcId="{81F830FD-B674-4A7D-996F-1B28ADFD77A2}" destId="{DC9DE04D-324F-48A7-9B40-A0D2C80B3DB7}" srcOrd="0" destOrd="0" presId="urn:microsoft.com/office/officeart/2005/8/layout/hierarchy1"/>
    <dgm:cxn modelId="{B6C40351-B416-439C-8B6D-7E584F621FEE}" type="presOf" srcId="{39DFC675-3689-4B58-8840-2F580D0D8884}" destId="{592CAEB2-FD34-4344-960F-C4C193109BB1}" srcOrd="0" destOrd="0" presId="urn:microsoft.com/office/officeart/2005/8/layout/hierarchy1"/>
    <dgm:cxn modelId="{33088971-E875-4A38-9C31-8F813B2396A5}" type="presOf" srcId="{927685FD-13D6-44D0-A560-7886822FEDAE}" destId="{CFEBE5CB-7249-46E7-AE98-A16A9242F09E}" srcOrd="0" destOrd="0" presId="urn:microsoft.com/office/officeart/2005/8/layout/hierarchy1"/>
    <dgm:cxn modelId="{248FA074-1DB3-469F-BD92-BC5C9AE1671E}" type="presOf" srcId="{63DF78EB-2BF6-42DE-9BA1-37230056435C}" destId="{8BE885AC-9A42-4A89-A992-8A07EB877E7C}" srcOrd="0" destOrd="0" presId="urn:microsoft.com/office/officeart/2005/8/layout/hierarchy1"/>
    <dgm:cxn modelId="{45EDF07C-A0D6-401B-A20E-B729EA58F7DA}" type="presOf" srcId="{E859D34F-CD4E-4058-8518-0EC5988CA2CA}" destId="{B48B9E6E-4464-4141-96C0-367E2124109D}" srcOrd="0" destOrd="0" presId="urn:microsoft.com/office/officeart/2005/8/layout/hierarchy1"/>
    <dgm:cxn modelId="{E55E3E81-2B88-4FC9-B4B2-01C132E52F57}" type="presOf" srcId="{3DA0D12F-4E96-4A15-A492-3E05FFB5275A}" destId="{D1A52950-FC32-4E7A-B3E8-C9B20CB3475D}" srcOrd="0" destOrd="0" presId="urn:microsoft.com/office/officeart/2005/8/layout/hierarchy1"/>
    <dgm:cxn modelId="{76120887-A9E9-44CE-8F34-BAB7E86C8BFB}" type="presOf" srcId="{8D568523-74EC-4416-A08D-BBE2AA372FE6}" destId="{1361BA06-BF0F-434A-9397-88B98634B0B6}" srcOrd="0" destOrd="0" presId="urn:microsoft.com/office/officeart/2005/8/layout/hierarchy1"/>
    <dgm:cxn modelId="{510F0A8C-5408-4E52-857B-B5796650F93A}" type="presOf" srcId="{FDBF71BB-72C2-4043-A971-E2C2D0D93129}" destId="{CA9D99D7-307D-43E1-895F-4ED34FD481C9}" srcOrd="0" destOrd="0" presId="urn:microsoft.com/office/officeart/2005/8/layout/hierarchy1"/>
    <dgm:cxn modelId="{73569E91-EA79-44EF-9D27-E80BBB9DC849}" type="presOf" srcId="{5AE906F0-6598-49A5-B8F3-B527771FD269}" destId="{BDA8803B-1A79-4456-AA0B-C3EE641AB0B8}" srcOrd="0" destOrd="0" presId="urn:microsoft.com/office/officeart/2005/8/layout/hierarchy1"/>
    <dgm:cxn modelId="{13DF1292-0167-46DF-8E95-040DB2971329}" type="presOf" srcId="{4A14DCA0-53E2-4EDE-83B9-7A387888327C}" destId="{F58E0335-48C2-46A7-B551-D334A6C57167}" srcOrd="0" destOrd="0" presId="urn:microsoft.com/office/officeart/2005/8/layout/hierarchy1"/>
    <dgm:cxn modelId="{3329F797-FB50-41AA-B237-1CA4A8D842B3}" srcId="{E9853849-6F19-4B40-962F-68FE8838E9E7}" destId="{927685FD-13D6-44D0-A560-7886822FEDAE}" srcOrd="5" destOrd="0" parTransId="{4D980AB9-D262-4E39-B660-5577E37F1DC9}" sibTransId="{1BCC3553-AFF5-4A38-BFBB-48F743AE25F2}"/>
    <dgm:cxn modelId="{BE778B9A-38B5-4AF8-9F47-C29861D14D90}" type="presOf" srcId="{78098CFE-2EF1-4ECE-993B-D31436895B55}" destId="{7231CC0D-D655-4D1B-AAE2-AAC22D782B2D}" srcOrd="0" destOrd="0" presId="urn:microsoft.com/office/officeart/2005/8/layout/hierarchy1"/>
    <dgm:cxn modelId="{4F2985A8-2E50-4955-BF7E-0119E766B046}" srcId="{5AE906F0-6598-49A5-B8F3-B527771FD269}" destId="{E9853849-6F19-4B40-962F-68FE8838E9E7}" srcOrd="1" destOrd="0" parTransId="{9E8B446E-A551-4B17-A443-535ABBC06F0F}" sibTransId="{A71FACB5-64F5-4F66-8B65-53B33FAF25AE}"/>
    <dgm:cxn modelId="{4BD0C1AC-E028-4895-8C25-A4357927D277}" srcId="{8D568523-74EC-4416-A08D-BBE2AA372FE6}" destId="{485A9BB9-0C73-49A5-A72E-51D85AAEB1C0}" srcOrd="1" destOrd="0" parTransId="{4A14DCA0-53E2-4EDE-83B9-7A387888327C}" sibTransId="{112EFCF1-7EB9-433D-AA99-7A2B6E7082DA}"/>
    <dgm:cxn modelId="{A3ED61AF-7332-4FE8-863C-D455DD0054B5}" srcId="{E9853849-6F19-4B40-962F-68FE8838E9E7}" destId="{4D2406F5-0F41-4A17-8624-5F875D70B46A}" srcOrd="1" destOrd="0" parTransId="{3036FBA0-F4CB-4992-A4CC-9B9C1577953D}" sibTransId="{B1405261-A9D7-4C2B-938E-645EA8766EF4}"/>
    <dgm:cxn modelId="{859BBCB9-0934-401C-83D8-85E43847668D}" srcId="{E9853849-6F19-4B40-962F-68FE8838E9E7}" destId="{CF5FF286-0ABE-4009-AE4B-DE43BD31136E}" srcOrd="0" destOrd="0" parTransId="{72A2D213-6C36-47EA-B0AF-8BEDFC02A4D3}" sibTransId="{7118FDD4-798B-4CF4-B233-66F5F310AA97}"/>
    <dgm:cxn modelId="{ADA67DCD-5797-4959-BF1E-D145A311C902}" type="presOf" srcId="{FE8AD577-3959-4364-BE96-39C740A8D079}" destId="{64479CDD-2304-4421-AE54-B73DEEACEBF3}" srcOrd="0" destOrd="0" presId="urn:microsoft.com/office/officeart/2005/8/layout/hierarchy1"/>
    <dgm:cxn modelId="{F76184D4-0CD8-4AE7-80A6-09B672D2F2ED}" srcId="{8D568523-74EC-4416-A08D-BBE2AA372FE6}" destId="{78098CFE-2EF1-4ECE-993B-D31436895B55}" srcOrd="2" destOrd="0" parTransId="{81F830FD-B674-4A7D-996F-1B28ADFD77A2}" sibTransId="{B5C956A4-4D81-4E17-9185-1EE075D9873E}"/>
    <dgm:cxn modelId="{7F43C0D5-1602-4985-B4F3-C32B79D81517}" type="presOf" srcId="{C7367015-E545-4047-9F9F-F64B089F0935}" destId="{0158A5C0-F42B-44CA-AD60-B4A4DC57F442}" srcOrd="0" destOrd="0" presId="urn:microsoft.com/office/officeart/2005/8/layout/hierarchy1"/>
    <dgm:cxn modelId="{932274DC-0D35-4307-853C-633E9BF3DA40}" srcId="{5AE906F0-6598-49A5-B8F3-B527771FD269}" destId="{8D568523-74EC-4416-A08D-BBE2AA372FE6}" srcOrd="0" destOrd="0" parTransId="{50E13D89-7CD0-4FC3-A28E-435EB2B38A0A}" sibTransId="{1DB09E62-15E8-41A1-8697-7006E3799B66}"/>
    <dgm:cxn modelId="{469CFBDD-A68E-42CD-B9EA-06BA35BE50A0}" type="presOf" srcId="{E9853849-6F19-4B40-962F-68FE8838E9E7}" destId="{867020DA-0995-4C5D-BAD4-01BF84B27706}" srcOrd="0" destOrd="0" presId="urn:microsoft.com/office/officeart/2005/8/layout/hierarchy1"/>
    <dgm:cxn modelId="{8A4AB4E5-BA8E-4FAF-A5D8-CDFD4D2E9A38}" srcId="{FDBF71BB-72C2-4043-A971-E2C2D0D93129}" destId="{5AE906F0-6598-49A5-B8F3-B527771FD269}" srcOrd="0" destOrd="0" parTransId="{A3662947-87B4-431D-974E-45B559FB0478}" sibTransId="{1B8734D1-2D04-4AFE-9024-22103BC18BAA}"/>
    <dgm:cxn modelId="{AB1223EA-7FBA-49C5-884D-43FC15D31678}" type="presOf" srcId="{72A2D213-6C36-47EA-B0AF-8BEDFC02A4D3}" destId="{FC5E5E39-49AD-489F-9689-814AC37239C0}" srcOrd="0" destOrd="0" presId="urn:microsoft.com/office/officeart/2005/8/layout/hierarchy1"/>
    <dgm:cxn modelId="{8D6B20FA-F91B-4B42-8716-64204E4C6964}" type="presOf" srcId="{036BCD1E-D1AA-449D-B973-0E60DD70B390}" destId="{66953C02-0EE0-4A16-B0B4-7796D898CDE5}" srcOrd="0" destOrd="0" presId="urn:microsoft.com/office/officeart/2005/8/layout/hierarchy1"/>
    <dgm:cxn modelId="{4B74B038-285D-4AC1-85C9-055FC358A606}" type="presParOf" srcId="{CA9D99D7-307D-43E1-895F-4ED34FD481C9}" destId="{1A50ED90-13FB-407A-B412-FB2D16ACE5E8}" srcOrd="0" destOrd="0" presId="urn:microsoft.com/office/officeart/2005/8/layout/hierarchy1"/>
    <dgm:cxn modelId="{6C495702-CFAA-43A2-B6EE-C12201EF289F}" type="presParOf" srcId="{1A50ED90-13FB-407A-B412-FB2D16ACE5E8}" destId="{908DDE16-ECD5-451D-846D-41CAD4C2D034}" srcOrd="0" destOrd="0" presId="urn:microsoft.com/office/officeart/2005/8/layout/hierarchy1"/>
    <dgm:cxn modelId="{14E75F97-AD30-47B9-A566-453C41F7864E}" type="presParOf" srcId="{908DDE16-ECD5-451D-846D-41CAD4C2D034}" destId="{9D81FB96-9BF0-40C5-9616-B4100F33EE0F}" srcOrd="0" destOrd="0" presId="urn:microsoft.com/office/officeart/2005/8/layout/hierarchy1"/>
    <dgm:cxn modelId="{A199A5D2-1A5D-4B7B-8E75-0789D2EBE96F}" type="presParOf" srcId="{908DDE16-ECD5-451D-846D-41CAD4C2D034}" destId="{BDA8803B-1A79-4456-AA0B-C3EE641AB0B8}" srcOrd="1" destOrd="0" presId="urn:microsoft.com/office/officeart/2005/8/layout/hierarchy1"/>
    <dgm:cxn modelId="{E4569BFC-2691-41D6-9AC7-5E2594B7345C}" type="presParOf" srcId="{1A50ED90-13FB-407A-B412-FB2D16ACE5E8}" destId="{4F0BF304-55C7-4001-94ED-E3DFFCA78D95}" srcOrd="1" destOrd="0" presId="urn:microsoft.com/office/officeart/2005/8/layout/hierarchy1"/>
    <dgm:cxn modelId="{6CAEC32A-2729-45AB-A8A7-47FBF100FE46}" type="presParOf" srcId="{4F0BF304-55C7-4001-94ED-E3DFFCA78D95}" destId="{3BF9A9A4-7468-4C92-AFDC-4A6494861561}" srcOrd="0" destOrd="0" presId="urn:microsoft.com/office/officeart/2005/8/layout/hierarchy1"/>
    <dgm:cxn modelId="{6857F36A-E742-48F2-8E65-E13F7BF9E17F}" type="presParOf" srcId="{4F0BF304-55C7-4001-94ED-E3DFFCA78D95}" destId="{90253A3E-5BE5-437D-BB8B-6DDDD4EEEBEB}" srcOrd="1" destOrd="0" presId="urn:microsoft.com/office/officeart/2005/8/layout/hierarchy1"/>
    <dgm:cxn modelId="{94BE3012-6ED5-46D4-880C-7D0DB3F86CD2}" type="presParOf" srcId="{90253A3E-5BE5-437D-BB8B-6DDDD4EEEBEB}" destId="{DB2C0724-74EC-4AA6-9C1B-E7A34FBD2404}" srcOrd="0" destOrd="0" presId="urn:microsoft.com/office/officeart/2005/8/layout/hierarchy1"/>
    <dgm:cxn modelId="{CC5B0DA4-201D-4ACD-9BDC-C01C41158AB6}" type="presParOf" srcId="{DB2C0724-74EC-4AA6-9C1B-E7A34FBD2404}" destId="{8A125207-C1F2-4033-9129-9135004B83F9}" srcOrd="0" destOrd="0" presId="urn:microsoft.com/office/officeart/2005/8/layout/hierarchy1"/>
    <dgm:cxn modelId="{20238C71-30BB-420E-A99A-14904114CE6E}" type="presParOf" srcId="{DB2C0724-74EC-4AA6-9C1B-E7A34FBD2404}" destId="{1361BA06-BF0F-434A-9397-88B98634B0B6}" srcOrd="1" destOrd="0" presId="urn:microsoft.com/office/officeart/2005/8/layout/hierarchy1"/>
    <dgm:cxn modelId="{1C11243B-A2D8-4ED7-B61F-430A691B34F1}" type="presParOf" srcId="{90253A3E-5BE5-437D-BB8B-6DDDD4EEEBEB}" destId="{81F61EC8-281D-4616-880A-7C6FAD8F2B86}" srcOrd="1" destOrd="0" presId="urn:microsoft.com/office/officeart/2005/8/layout/hierarchy1"/>
    <dgm:cxn modelId="{F28A8845-91B2-4683-8609-D0C27BEEAD61}" type="presParOf" srcId="{81F61EC8-281D-4616-880A-7C6FAD8F2B86}" destId="{D1A52950-FC32-4E7A-B3E8-C9B20CB3475D}" srcOrd="0" destOrd="0" presId="urn:microsoft.com/office/officeart/2005/8/layout/hierarchy1"/>
    <dgm:cxn modelId="{826BB389-A9ED-4830-9EBF-0EA9C371D3D7}" type="presParOf" srcId="{81F61EC8-281D-4616-880A-7C6FAD8F2B86}" destId="{738EA8DB-B13F-4FD2-BDF1-FB794FAAA7BC}" srcOrd="1" destOrd="0" presId="urn:microsoft.com/office/officeart/2005/8/layout/hierarchy1"/>
    <dgm:cxn modelId="{7E3BC5F0-0C48-4061-A887-C0F87BD204EF}" type="presParOf" srcId="{738EA8DB-B13F-4FD2-BDF1-FB794FAAA7BC}" destId="{EF999A90-38D4-44C5-9BFF-C903372F84D5}" srcOrd="0" destOrd="0" presId="urn:microsoft.com/office/officeart/2005/8/layout/hierarchy1"/>
    <dgm:cxn modelId="{19A094A0-5D99-442D-A762-81B1959D2B0A}" type="presParOf" srcId="{EF999A90-38D4-44C5-9BFF-C903372F84D5}" destId="{C50AD1F6-08CD-44A9-9706-D251C1D14363}" srcOrd="0" destOrd="0" presId="urn:microsoft.com/office/officeart/2005/8/layout/hierarchy1"/>
    <dgm:cxn modelId="{CBB19F39-947C-4847-AD43-0D222BCD40F1}" type="presParOf" srcId="{EF999A90-38D4-44C5-9BFF-C903372F84D5}" destId="{31A0F564-F8D4-4298-9312-629224ED1B40}" srcOrd="1" destOrd="0" presId="urn:microsoft.com/office/officeart/2005/8/layout/hierarchy1"/>
    <dgm:cxn modelId="{2B37BBE4-D850-40FF-AA0D-0CE033CEE93F}" type="presParOf" srcId="{738EA8DB-B13F-4FD2-BDF1-FB794FAAA7BC}" destId="{FC92C048-86AF-48DD-9986-3169BE528431}" srcOrd="1" destOrd="0" presId="urn:microsoft.com/office/officeart/2005/8/layout/hierarchy1"/>
    <dgm:cxn modelId="{3055B269-6B76-4F0B-9EEF-AB5846D47EC2}" type="presParOf" srcId="{81F61EC8-281D-4616-880A-7C6FAD8F2B86}" destId="{F58E0335-48C2-46A7-B551-D334A6C57167}" srcOrd="2" destOrd="0" presId="urn:microsoft.com/office/officeart/2005/8/layout/hierarchy1"/>
    <dgm:cxn modelId="{D5E7FE5E-2E71-4250-B1E8-2747FD4E25BF}" type="presParOf" srcId="{81F61EC8-281D-4616-880A-7C6FAD8F2B86}" destId="{61CFC1B5-D585-4286-9C57-D1004435B7BE}" srcOrd="3" destOrd="0" presId="urn:microsoft.com/office/officeart/2005/8/layout/hierarchy1"/>
    <dgm:cxn modelId="{25E40A61-1658-4B41-9A70-4E39416A1064}" type="presParOf" srcId="{61CFC1B5-D585-4286-9C57-D1004435B7BE}" destId="{55540873-1E7A-45B0-BA71-D70AEAB77644}" srcOrd="0" destOrd="0" presId="urn:microsoft.com/office/officeart/2005/8/layout/hierarchy1"/>
    <dgm:cxn modelId="{77809F8B-4116-4396-9F61-AFC94F87131B}" type="presParOf" srcId="{55540873-1E7A-45B0-BA71-D70AEAB77644}" destId="{A61DDD2E-D27B-46C3-8A3D-46BC69D1E5E7}" srcOrd="0" destOrd="0" presId="urn:microsoft.com/office/officeart/2005/8/layout/hierarchy1"/>
    <dgm:cxn modelId="{97200A09-9569-4012-834D-DE68C8B543CA}" type="presParOf" srcId="{55540873-1E7A-45B0-BA71-D70AEAB77644}" destId="{CEC6180D-49C2-4E55-8F93-244634FC74CE}" srcOrd="1" destOrd="0" presId="urn:microsoft.com/office/officeart/2005/8/layout/hierarchy1"/>
    <dgm:cxn modelId="{E4FB8CC1-97E1-474F-BB5B-78048C03A66C}" type="presParOf" srcId="{61CFC1B5-D585-4286-9C57-D1004435B7BE}" destId="{EB0A0401-759C-4B21-B2FA-A2402335DAEA}" srcOrd="1" destOrd="0" presId="urn:microsoft.com/office/officeart/2005/8/layout/hierarchy1"/>
    <dgm:cxn modelId="{6B16311A-7491-4ADF-8214-05983703C3F5}" type="presParOf" srcId="{81F61EC8-281D-4616-880A-7C6FAD8F2B86}" destId="{DC9DE04D-324F-48A7-9B40-A0D2C80B3DB7}" srcOrd="4" destOrd="0" presId="urn:microsoft.com/office/officeart/2005/8/layout/hierarchy1"/>
    <dgm:cxn modelId="{D8FFA31A-924F-4676-895D-8E0435B7158F}" type="presParOf" srcId="{81F61EC8-281D-4616-880A-7C6FAD8F2B86}" destId="{01CA2512-541A-42C5-A2AD-E25D0ED784DD}" srcOrd="5" destOrd="0" presId="urn:microsoft.com/office/officeart/2005/8/layout/hierarchy1"/>
    <dgm:cxn modelId="{1CBA9CEA-D9CE-4E3B-8778-E750657F893D}" type="presParOf" srcId="{01CA2512-541A-42C5-A2AD-E25D0ED784DD}" destId="{39570F59-86AC-4F59-A73D-F442441A8699}" srcOrd="0" destOrd="0" presId="urn:microsoft.com/office/officeart/2005/8/layout/hierarchy1"/>
    <dgm:cxn modelId="{FC5D3587-B72C-45AA-9477-BBE8E39494A6}" type="presParOf" srcId="{39570F59-86AC-4F59-A73D-F442441A8699}" destId="{38229B6D-A584-4428-8EE7-ADC8D9431FBC}" srcOrd="0" destOrd="0" presId="urn:microsoft.com/office/officeart/2005/8/layout/hierarchy1"/>
    <dgm:cxn modelId="{89E849D0-31A3-45E9-8397-ED6D040D9AAE}" type="presParOf" srcId="{39570F59-86AC-4F59-A73D-F442441A8699}" destId="{7231CC0D-D655-4D1B-AAE2-AAC22D782B2D}" srcOrd="1" destOrd="0" presId="urn:microsoft.com/office/officeart/2005/8/layout/hierarchy1"/>
    <dgm:cxn modelId="{D9AF36AC-8BD9-45B1-AD0E-EF2B330E28DE}" type="presParOf" srcId="{01CA2512-541A-42C5-A2AD-E25D0ED784DD}" destId="{F428E13E-7946-4768-B18A-04E5E29A6BEC}" srcOrd="1" destOrd="0" presId="urn:microsoft.com/office/officeart/2005/8/layout/hierarchy1"/>
    <dgm:cxn modelId="{D6E6E0E6-E308-4B22-B36A-A5E964467E84}" type="presParOf" srcId="{4F0BF304-55C7-4001-94ED-E3DFFCA78D95}" destId="{56D920F2-77F4-4FA5-9F3F-99318F55CAB6}" srcOrd="2" destOrd="0" presId="urn:microsoft.com/office/officeart/2005/8/layout/hierarchy1"/>
    <dgm:cxn modelId="{F0D7ACA1-3F92-4D1F-B293-E4911839A6A5}" type="presParOf" srcId="{4F0BF304-55C7-4001-94ED-E3DFFCA78D95}" destId="{F1CC963D-A4F8-44EB-BB44-F85E18819E33}" srcOrd="3" destOrd="0" presId="urn:microsoft.com/office/officeart/2005/8/layout/hierarchy1"/>
    <dgm:cxn modelId="{DC20650F-0E8D-4E22-9BC2-1CB990F4B819}" type="presParOf" srcId="{F1CC963D-A4F8-44EB-BB44-F85E18819E33}" destId="{E75DC3B1-9249-4F86-BA96-9F2BE01FE3ED}" srcOrd="0" destOrd="0" presId="urn:microsoft.com/office/officeart/2005/8/layout/hierarchy1"/>
    <dgm:cxn modelId="{B30BC023-D38C-4F4E-BDC4-E29E9F36EFB8}" type="presParOf" srcId="{E75DC3B1-9249-4F86-BA96-9F2BE01FE3ED}" destId="{19D62BB4-0CAC-4293-8902-6BB960EEEE2A}" srcOrd="0" destOrd="0" presId="urn:microsoft.com/office/officeart/2005/8/layout/hierarchy1"/>
    <dgm:cxn modelId="{076352EA-DC65-4A8F-809D-CB83B2C32578}" type="presParOf" srcId="{E75DC3B1-9249-4F86-BA96-9F2BE01FE3ED}" destId="{867020DA-0995-4C5D-BAD4-01BF84B27706}" srcOrd="1" destOrd="0" presId="urn:microsoft.com/office/officeart/2005/8/layout/hierarchy1"/>
    <dgm:cxn modelId="{F7CB251C-2DD3-480C-AB1A-92899A70CE8A}" type="presParOf" srcId="{F1CC963D-A4F8-44EB-BB44-F85E18819E33}" destId="{35EDB8FA-B932-45D4-BC05-CBF5648C4096}" srcOrd="1" destOrd="0" presId="urn:microsoft.com/office/officeart/2005/8/layout/hierarchy1"/>
    <dgm:cxn modelId="{59C1B989-0E17-4804-949D-28A4F5A43552}" type="presParOf" srcId="{35EDB8FA-B932-45D4-BC05-CBF5648C4096}" destId="{FC5E5E39-49AD-489F-9689-814AC37239C0}" srcOrd="0" destOrd="0" presId="urn:microsoft.com/office/officeart/2005/8/layout/hierarchy1"/>
    <dgm:cxn modelId="{EA118E23-3423-4234-B639-478B46AF1E30}" type="presParOf" srcId="{35EDB8FA-B932-45D4-BC05-CBF5648C4096}" destId="{C68DC327-E8D3-4217-99F4-0580E41EEDCD}" srcOrd="1" destOrd="0" presId="urn:microsoft.com/office/officeart/2005/8/layout/hierarchy1"/>
    <dgm:cxn modelId="{1EA0E97E-C4CD-44AE-A1B8-4FBFC0D0FFC3}" type="presParOf" srcId="{C68DC327-E8D3-4217-99F4-0580E41EEDCD}" destId="{EAE2C5C2-40A1-4E06-A8BD-44C85937C506}" srcOrd="0" destOrd="0" presId="urn:microsoft.com/office/officeart/2005/8/layout/hierarchy1"/>
    <dgm:cxn modelId="{E7C0EEC4-1CF8-49D8-996D-14483DFDBAC7}" type="presParOf" srcId="{EAE2C5C2-40A1-4E06-A8BD-44C85937C506}" destId="{9C03CF43-F739-4955-85B8-1A44AEBBA8CB}" srcOrd="0" destOrd="0" presId="urn:microsoft.com/office/officeart/2005/8/layout/hierarchy1"/>
    <dgm:cxn modelId="{B7ACE368-1AB8-4E03-B417-B06E2C311E20}" type="presParOf" srcId="{EAE2C5C2-40A1-4E06-A8BD-44C85937C506}" destId="{81AB2E55-66F4-4F6A-BC3E-9D85966B8639}" srcOrd="1" destOrd="0" presId="urn:microsoft.com/office/officeart/2005/8/layout/hierarchy1"/>
    <dgm:cxn modelId="{F42358EA-40A6-4733-9EAC-8DADE4E8206E}" type="presParOf" srcId="{C68DC327-E8D3-4217-99F4-0580E41EEDCD}" destId="{D03EDE07-BB8A-43A1-99F7-3B2C0735C4B8}" srcOrd="1" destOrd="0" presId="urn:microsoft.com/office/officeart/2005/8/layout/hierarchy1"/>
    <dgm:cxn modelId="{63105FAC-3E57-424A-ADF5-6FAB53BEA609}" type="presParOf" srcId="{35EDB8FA-B932-45D4-BC05-CBF5648C4096}" destId="{7EA639E4-57B3-4D9A-BC95-FB8E6A058B1F}" srcOrd="2" destOrd="0" presId="urn:microsoft.com/office/officeart/2005/8/layout/hierarchy1"/>
    <dgm:cxn modelId="{1B9A021E-101B-4480-8B45-C4D8A23CB957}" type="presParOf" srcId="{35EDB8FA-B932-45D4-BC05-CBF5648C4096}" destId="{B0E8BE4D-C56A-48B3-97AE-4E533E9712E5}" srcOrd="3" destOrd="0" presId="urn:microsoft.com/office/officeart/2005/8/layout/hierarchy1"/>
    <dgm:cxn modelId="{E7D154EB-46C0-4EF4-8087-E56D9A82021E}" type="presParOf" srcId="{B0E8BE4D-C56A-48B3-97AE-4E533E9712E5}" destId="{793B2A3C-991E-4623-B711-24873A040152}" srcOrd="0" destOrd="0" presId="urn:microsoft.com/office/officeart/2005/8/layout/hierarchy1"/>
    <dgm:cxn modelId="{8BB050B9-22DD-4A4E-A0BD-09B5E0912DD7}" type="presParOf" srcId="{793B2A3C-991E-4623-B711-24873A040152}" destId="{2313C73A-8695-4699-BAE3-062CA42865B3}" srcOrd="0" destOrd="0" presId="urn:microsoft.com/office/officeart/2005/8/layout/hierarchy1"/>
    <dgm:cxn modelId="{0DF18A59-87B0-4CD3-BE8A-AD936E202813}" type="presParOf" srcId="{793B2A3C-991E-4623-B711-24873A040152}" destId="{B7261A6A-7C2C-44A9-ABB5-9CF01E31324B}" srcOrd="1" destOrd="0" presId="urn:microsoft.com/office/officeart/2005/8/layout/hierarchy1"/>
    <dgm:cxn modelId="{BD9874A6-BEA8-474E-BC9B-047820420CA9}" type="presParOf" srcId="{B0E8BE4D-C56A-48B3-97AE-4E533E9712E5}" destId="{12B9781B-2FD0-46EA-B2A8-FAAD53DFCA6A}" srcOrd="1" destOrd="0" presId="urn:microsoft.com/office/officeart/2005/8/layout/hierarchy1"/>
    <dgm:cxn modelId="{BF4EB1D1-48D8-4B0F-9605-B26428CB1310}" type="presParOf" srcId="{35EDB8FA-B932-45D4-BC05-CBF5648C4096}" destId="{64479CDD-2304-4421-AE54-B73DEEACEBF3}" srcOrd="4" destOrd="0" presId="urn:microsoft.com/office/officeart/2005/8/layout/hierarchy1"/>
    <dgm:cxn modelId="{907E9333-3A48-426C-83BA-71A7FB1D6EBB}" type="presParOf" srcId="{35EDB8FA-B932-45D4-BC05-CBF5648C4096}" destId="{2F1D9592-4976-44FB-85B4-2F0E0E508F2B}" srcOrd="5" destOrd="0" presId="urn:microsoft.com/office/officeart/2005/8/layout/hierarchy1"/>
    <dgm:cxn modelId="{BF6866B9-B3E7-4CC8-9582-DF3EFB40171B}" type="presParOf" srcId="{2F1D9592-4976-44FB-85B4-2F0E0E508F2B}" destId="{8984531F-71F3-4D49-9FED-9E901A39A1A8}" srcOrd="0" destOrd="0" presId="urn:microsoft.com/office/officeart/2005/8/layout/hierarchy1"/>
    <dgm:cxn modelId="{CAD45B5A-8FF5-4BAF-870F-6773099CE293}" type="presParOf" srcId="{8984531F-71F3-4D49-9FED-9E901A39A1A8}" destId="{88F8D5EE-7D71-4DA8-A72A-70AD8E848EBB}" srcOrd="0" destOrd="0" presId="urn:microsoft.com/office/officeart/2005/8/layout/hierarchy1"/>
    <dgm:cxn modelId="{6BEE70AA-D3BB-4E8B-A002-29374F646445}" type="presParOf" srcId="{8984531F-71F3-4D49-9FED-9E901A39A1A8}" destId="{B48B9E6E-4464-4141-96C0-367E2124109D}" srcOrd="1" destOrd="0" presId="urn:microsoft.com/office/officeart/2005/8/layout/hierarchy1"/>
    <dgm:cxn modelId="{36B28D48-8716-44F1-A36D-64FE2A4BC478}" type="presParOf" srcId="{2F1D9592-4976-44FB-85B4-2F0E0E508F2B}" destId="{61DC790F-2093-4ED3-8194-6A8D5C85E62B}" srcOrd="1" destOrd="0" presId="urn:microsoft.com/office/officeart/2005/8/layout/hierarchy1"/>
    <dgm:cxn modelId="{1949D770-FC82-4A40-BA35-7C78E20D203B}" type="presParOf" srcId="{35EDB8FA-B932-45D4-BC05-CBF5648C4096}" destId="{592CAEB2-FD34-4344-960F-C4C193109BB1}" srcOrd="6" destOrd="0" presId="urn:microsoft.com/office/officeart/2005/8/layout/hierarchy1"/>
    <dgm:cxn modelId="{E44CC459-B123-4089-BE0A-CCE43A243568}" type="presParOf" srcId="{35EDB8FA-B932-45D4-BC05-CBF5648C4096}" destId="{70D0828D-2EBB-4013-9124-AF7B074B7042}" srcOrd="7" destOrd="0" presId="urn:microsoft.com/office/officeart/2005/8/layout/hierarchy1"/>
    <dgm:cxn modelId="{DD188C21-982E-43C6-8549-AA75423DD2A2}" type="presParOf" srcId="{70D0828D-2EBB-4013-9124-AF7B074B7042}" destId="{317C0C60-BA07-4134-BBE2-00F0D2BC45CB}" srcOrd="0" destOrd="0" presId="urn:microsoft.com/office/officeart/2005/8/layout/hierarchy1"/>
    <dgm:cxn modelId="{7E93E538-FEC8-4B7F-B9D6-66369F92B4FB}" type="presParOf" srcId="{317C0C60-BA07-4134-BBE2-00F0D2BC45CB}" destId="{7DCFAABB-D32A-4372-AF5C-0A862AD93076}" srcOrd="0" destOrd="0" presId="urn:microsoft.com/office/officeart/2005/8/layout/hierarchy1"/>
    <dgm:cxn modelId="{B7993281-FB82-4DD2-8B44-781D389AA52E}" type="presParOf" srcId="{317C0C60-BA07-4134-BBE2-00F0D2BC45CB}" destId="{0158A5C0-F42B-44CA-AD60-B4A4DC57F442}" srcOrd="1" destOrd="0" presId="urn:microsoft.com/office/officeart/2005/8/layout/hierarchy1"/>
    <dgm:cxn modelId="{84E7F9C6-9CA4-41D5-853E-26D96F4C9361}" type="presParOf" srcId="{70D0828D-2EBB-4013-9124-AF7B074B7042}" destId="{7ECE9B8C-A774-4435-A1C4-A82FE7444284}" srcOrd="1" destOrd="0" presId="urn:microsoft.com/office/officeart/2005/8/layout/hierarchy1"/>
    <dgm:cxn modelId="{2889F06A-C828-4B95-B7F8-BE23B56314D9}" type="presParOf" srcId="{35EDB8FA-B932-45D4-BC05-CBF5648C4096}" destId="{66953C02-0EE0-4A16-B0B4-7796D898CDE5}" srcOrd="8" destOrd="0" presId="urn:microsoft.com/office/officeart/2005/8/layout/hierarchy1"/>
    <dgm:cxn modelId="{14EA02A1-2C72-4DE3-B91F-E7F2620EBDFF}" type="presParOf" srcId="{35EDB8FA-B932-45D4-BC05-CBF5648C4096}" destId="{6FF17122-17EF-4C92-AE4D-75B767F9A8C7}" srcOrd="9" destOrd="0" presId="urn:microsoft.com/office/officeart/2005/8/layout/hierarchy1"/>
    <dgm:cxn modelId="{13327DF2-257F-4F14-9C1E-BAFAA2FDD989}" type="presParOf" srcId="{6FF17122-17EF-4C92-AE4D-75B767F9A8C7}" destId="{A6C4A914-9C6D-48B0-AD27-8C686B44FA3E}" srcOrd="0" destOrd="0" presId="urn:microsoft.com/office/officeart/2005/8/layout/hierarchy1"/>
    <dgm:cxn modelId="{83291817-A5D7-49AB-B965-8140E3BD1E63}" type="presParOf" srcId="{A6C4A914-9C6D-48B0-AD27-8C686B44FA3E}" destId="{B65A8247-3566-4F96-AB79-7479DE440A5E}" srcOrd="0" destOrd="0" presId="urn:microsoft.com/office/officeart/2005/8/layout/hierarchy1"/>
    <dgm:cxn modelId="{FFF9C511-E740-46AF-AD8F-0E5158C8B668}" type="presParOf" srcId="{A6C4A914-9C6D-48B0-AD27-8C686B44FA3E}" destId="{8BE885AC-9A42-4A89-A992-8A07EB877E7C}" srcOrd="1" destOrd="0" presId="urn:microsoft.com/office/officeart/2005/8/layout/hierarchy1"/>
    <dgm:cxn modelId="{15096FF8-764E-44CD-AE48-75B1C1C3B2A6}" type="presParOf" srcId="{6FF17122-17EF-4C92-AE4D-75B767F9A8C7}" destId="{2112D513-2E03-4D0B-98CF-72DD1C204E11}" srcOrd="1" destOrd="0" presId="urn:microsoft.com/office/officeart/2005/8/layout/hierarchy1"/>
    <dgm:cxn modelId="{A1141BD8-B670-4CDF-8D7A-BDDB889456F9}" type="presParOf" srcId="{35EDB8FA-B932-45D4-BC05-CBF5648C4096}" destId="{09E3DAED-A846-48D7-8A0B-7106D6F757F8}" srcOrd="10" destOrd="0" presId="urn:microsoft.com/office/officeart/2005/8/layout/hierarchy1"/>
    <dgm:cxn modelId="{A64FD4E3-6356-42E9-B362-6FA895760930}" type="presParOf" srcId="{35EDB8FA-B932-45D4-BC05-CBF5648C4096}" destId="{D98BD4FD-29AA-40B2-8AF5-1F4D79909C98}" srcOrd="11" destOrd="0" presId="urn:microsoft.com/office/officeart/2005/8/layout/hierarchy1"/>
    <dgm:cxn modelId="{87553703-6F90-4783-AAF6-0EA9661C512D}" type="presParOf" srcId="{D98BD4FD-29AA-40B2-8AF5-1F4D79909C98}" destId="{A24BAEB2-68F1-4576-B3BC-75B8C61A8B43}" srcOrd="0" destOrd="0" presId="urn:microsoft.com/office/officeart/2005/8/layout/hierarchy1"/>
    <dgm:cxn modelId="{A0DC3038-8B9E-4C0D-9603-4010C92E3C9D}" type="presParOf" srcId="{A24BAEB2-68F1-4576-B3BC-75B8C61A8B43}" destId="{DEE0B119-4A82-4797-AE56-622E801188C3}" srcOrd="0" destOrd="0" presId="urn:microsoft.com/office/officeart/2005/8/layout/hierarchy1"/>
    <dgm:cxn modelId="{F16FB56E-7C64-48B8-B9C6-FA9035D52A82}" type="presParOf" srcId="{A24BAEB2-68F1-4576-B3BC-75B8C61A8B43}" destId="{CFEBE5CB-7249-46E7-AE98-A16A9242F09E}" srcOrd="1" destOrd="0" presId="urn:microsoft.com/office/officeart/2005/8/layout/hierarchy1"/>
    <dgm:cxn modelId="{96D9C404-611B-4145-A716-94A8545FFD01}" type="presParOf" srcId="{D98BD4FD-29AA-40B2-8AF5-1F4D79909C98}" destId="{90D279AB-6BC9-4E43-A307-FCE1764C370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a:solidFill>
                <a:schemeClr val="bg1"/>
              </a:solidFill>
            </a:rPr>
            <a:t>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a:solidFill>
          <a:schemeClr val="accent6">
            <a:lumMod val="60000"/>
            <a:lumOff val="40000"/>
            <a:alpha val="90000"/>
          </a:schemeClr>
        </a:solidFill>
      </dgm:spPr>
      <dgm:t>
        <a:bodyPr/>
        <a:lstStyle/>
        <a:p>
          <a:r>
            <a:rPr lang="nl-NL" sz="2400" b="1" i="1" dirty="0"/>
            <a:t>a) Đổi mới mô hình tăng trưởng, cơ cấu lại nền kinh tế, đẩy mạnh công nghiệp hóa, hiện đại hóa đất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a:solidFill>
          <a:srgbClr val="00B050">
            <a:alpha val="90000"/>
          </a:srgbClr>
        </a:solidFill>
      </dgm:spPr>
      <dgm:t>
        <a:bodyPr/>
        <a:lstStyle/>
        <a:p>
          <a:r>
            <a:rPr lang="nl-NL" sz="2400" b="1" i="1" dirty="0">
              <a:solidFill>
                <a:schemeClr val="bg1"/>
              </a:solidFill>
            </a:rPr>
            <a:t>b) Hoàn thiện thể chế, phát triển kinh tế thị trường định hướng xã hội chủ nghĩa</a:t>
          </a:r>
          <a:endParaRPr lang="en-US" sz="2400" dirty="0">
            <a:solidFill>
              <a:schemeClr val="bg1"/>
            </a:solidFill>
          </a:endParaRPr>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a:solidFill>
          <a:schemeClr val="accent6">
            <a:lumMod val="75000"/>
            <a:alpha val="90000"/>
          </a:schemeClr>
        </a:solidFill>
      </dgm:spPr>
      <dgm:t>
        <a:bodyPr/>
        <a:lstStyle/>
        <a:p>
          <a:r>
            <a:rPr lang="nl-NL" sz="2400" b="1" i="1" dirty="0">
              <a:solidFill>
                <a:schemeClr val="bg1"/>
              </a:solidFill>
            </a:rPr>
            <a:t>c) Quản lý, phát triển xã hội, thực hiện công bằng xã hội </a:t>
          </a:r>
          <a:endParaRPr lang="en-US" sz="2400" dirty="0">
            <a:solidFill>
              <a:schemeClr val="bg1"/>
            </a:solidFill>
          </a:endParaRPr>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ScaleY="55728" custLinFactNeighborX="-2038" custLinFactNeighborY="-31"/>
      <dgm:spPr/>
    </dgm:pt>
    <dgm:pt modelId="{7515BCE9-0A2E-472A-AB45-D1072EC85A1F}" type="pres">
      <dgm:prSet presAssocID="{218581D6-41DE-49EA-B288-BD5D07DDB57E}" presName="rootConnector" presStyleLbl="node1" presStyleIdx="0" presStyleCnt="1"/>
      <dgm:spPr/>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pt>
    <dgm:pt modelId="{F69C9E02-09DC-4A9B-A2F6-DC0642F00270}" type="pres">
      <dgm:prSet presAssocID="{8F4C60FC-1F6A-477F-BCB6-A1A78042E8D4}" presName="childText" presStyleLbl="bgAcc1" presStyleIdx="0" presStyleCnt="3" custScaleX="474930">
        <dgm:presLayoutVars>
          <dgm:bulletEnabled val="1"/>
        </dgm:presLayoutVars>
      </dgm:prSet>
      <dgm:spPr/>
    </dgm:pt>
    <dgm:pt modelId="{E811E2D1-2D04-4C8F-88D4-69FF7B0E9578}" type="pres">
      <dgm:prSet presAssocID="{6D6C1688-F9F4-4B8E-A5A6-0556FCF357BC}" presName="Name13" presStyleLbl="parChTrans1D2" presStyleIdx="1" presStyleCnt="3"/>
      <dgm:spPr/>
    </dgm:pt>
    <dgm:pt modelId="{63A02A61-8CA0-42BB-A70C-EF00EF9D5587}" type="pres">
      <dgm:prSet presAssocID="{B4E8E859-ADE0-48BD-BF88-0572E1BFE41A}" presName="childText" presStyleLbl="bgAcc1" presStyleIdx="1" presStyleCnt="3" custScaleX="474930">
        <dgm:presLayoutVars>
          <dgm:bulletEnabled val="1"/>
        </dgm:presLayoutVars>
      </dgm:prSet>
      <dgm:spPr/>
    </dgm:pt>
    <dgm:pt modelId="{F63987AC-4D79-4AC3-9E24-166B51ECF3F3}" type="pres">
      <dgm:prSet presAssocID="{F0DEB884-FE74-4D74-BD26-2DCB4F1A7D12}" presName="Name13" presStyleLbl="parChTrans1D2" presStyleIdx="2" presStyleCnt="3"/>
      <dgm:spPr/>
    </dgm:pt>
    <dgm:pt modelId="{E28E68D1-389D-4C8F-969F-330BAF2E0D39}" type="pres">
      <dgm:prSet presAssocID="{F7E59E03-18EA-4B33-9A8E-663278452932}" presName="childText" presStyleLbl="bgAcc1" presStyleIdx="2" presStyleCnt="3" custScaleX="474930">
        <dgm:presLayoutVars>
          <dgm:bulletEnabled val="1"/>
        </dgm:presLayoutVars>
      </dgm:prSet>
      <dgm:spPr/>
    </dgm:pt>
  </dgm:ptLst>
  <dgm:cxnLst>
    <dgm:cxn modelId="{023D1201-1859-4424-BE4C-EC5ACFF0FF43}" srcId="{528EBF4E-98A8-487F-934A-AFC53A9E1852}" destId="{218581D6-41DE-49EA-B288-BD5D07DDB57E}" srcOrd="0" destOrd="0" parTransId="{9195B9E0-67E0-45CC-BD09-5AE69EDCBB7B}" sibTransId="{2AAF3887-D721-4F8D-94D4-2B80DB75890F}"/>
    <dgm:cxn modelId="{DA19FD04-6617-4A24-B8A0-96959A6B8078}" type="presOf" srcId="{F0DEB884-FE74-4D74-BD26-2DCB4F1A7D12}" destId="{F63987AC-4D79-4AC3-9E24-166B51ECF3F3}"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1844032C-5EEF-4FD5-BFC7-02E80BDD0959}" srcId="{218581D6-41DE-49EA-B288-BD5D07DDB57E}" destId="{8F4C60FC-1F6A-477F-BCB6-A1A78042E8D4}" srcOrd="0" destOrd="0" parTransId="{9B8859B3-4636-4A1F-9704-C84348A4DD7E}" sibTransId="{B4AF750F-F990-4D2B-ACF4-4589F072A93E}"/>
    <dgm:cxn modelId="{F9399044-645C-4128-8F33-6039D7156DC4}" type="presOf" srcId="{218581D6-41DE-49EA-B288-BD5D07DDB57E}" destId="{7515BCE9-0A2E-472A-AB45-D1072EC85A1F}" srcOrd="1"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BD59C173-640C-42DF-95F6-889F0F6D0C8A}" type="presOf" srcId="{9B8859B3-4636-4A1F-9704-C84348A4DD7E}" destId="{C52AF8ED-FF89-40D6-A3BD-3C56EDDA6C5F}" srcOrd="0" destOrd="0" presId="urn:microsoft.com/office/officeart/2005/8/layout/hierarchy3"/>
    <dgm:cxn modelId="{07BA00AE-8D6B-4106-A6D9-DEF4CCC85E72}" srcId="{218581D6-41DE-49EA-B288-BD5D07DDB57E}" destId="{B4E8E859-ADE0-48BD-BF88-0572E1BFE41A}" srcOrd="1" destOrd="0" parTransId="{6D6C1688-F9F4-4B8E-A5A6-0556FCF357BC}" sibTransId="{366B67F6-4872-41B1-80CA-D9C0147F0485}"/>
    <dgm:cxn modelId="{3D8D5DCD-1335-4E2A-B4D4-C02B73A205B3}" type="presOf" srcId="{F7E59E03-18EA-4B33-9A8E-663278452932}" destId="{E28E68D1-389D-4C8F-969F-330BAF2E0D39}" srcOrd="0" destOrd="0" presId="urn:microsoft.com/office/officeart/2005/8/layout/hierarchy3"/>
    <dgm:cxn modelId="{F9BDD8D9-F443-4EAD-A7C0-AABEB042A6E0}" type="presOf" srcId="{B4E8E859-ADE0-48BD-BF88-0572E1BFE41A}" destId="{63A02A61-8CA0-42BB-A70C-EF00EF9D5587}"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a:ln>
          <a:solidFill>
            <a:srgbClr val="FD2185"/>
          </a:solidFill>
        </a:ln>
      </dgm:spPr>
      <dgm:t>
        <a:bodyPr/>
        <a:lstStyle/>
        <a:p>
          <a:r>
            <a:rPr lang="nl-NL" sz="2400" b="1" i="1" dirty="0">
              <a:solidFill>
                <a:schemeClr val="bg1"/>
              </a:solidFill>
            </a:rPr>
            <a:t>a</a:t>
          </a:r>
          <a:r>
            <a:rPr lang="nl-NL" sz="2000" b="1" i="1" dirty="0">
              <a:solidFill>
                <a:schemeClr val="bg1"/>
              </a:solidFill>
            </a:rPr>
            <a:t>) Đổi mới mô hình tăng trưởng, cơ cấu lại nền kinh tế, đẩy mạnh công nghiệp hóa, hiện đại hóa đất nước</a:t>
          </a:r>
          <a:endParaRPr lang="en-US" sz="20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8000"/>
        </a:solidFill>
      </dgm:spPr>
      <dgm:t>
        <a:bodyPr/>
        <a:lstStyle/>
        <a:p>
          <a:pPr algn="just"/>
          <a:r>
            <a:rPr lang="nl-NL" sz="2000" i="1" dirty="0">
              <a:solidFill>
                <a:schemeClr val="bg1"/>
              </a:solidFill>
            </a:rPr>
            <a:t>Định hướng đổi mới mô hình tăng trưởng, cơ cấu lại nền kinh tế</a:t>
          </a:r>
          <a:endParaRPr lang="en-US" sz="2000" b="0" i="0" dirty="0">
            <a:solidFill>
              <a:schemeClr val="bg1"/>
            </a:solidFill>
          </a:endParaRPr>
        </a:p>
      </dgm:t>
    </dgm:pt>
    <dgm:pt modelId="{9348CB30-CA4E-407D-A2B6-772A9BD755DB}" type="parTrans" cxnId="{4F2D7378-0FAA-4197-B11B-026B5F668F7F}">
      <dgm:prSet/>
      <dgm:spPr/>
      <dgm:t>
        <a:bodyPr/>
        <a:lstStyle/>
        <a:p>
          <a:endParaRPr lang="en-US" sz="2400">
            <a:solidFill>
              <a:schemeClr val="bg1"/>
            </a:solidFill>
          </a:endParaRPr>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chemeClr val="accent6">
            <a:lumMod val="50000"/>
          </a:schemeClr>
        </a:solidFill>
      </dgm:spPr>
      <dgm:t>
        <a:bodyPr/>
        <a:lstStyle/>
        <a:p>
          <a:pPr algn="just"/>
          <a:r>
            <a:rPr lang="nl-NL" sz="2000" i="1" dirty="0">
              <a:solidFill>
                <a:schemeClr val="bg1"/>
              </a:solidFill>
            </a:rPr>
            <a:t>Đẩy mạnh công nghiệp hóa, hiện đại hóa, phấn đấu sớm đưa nước ta cơ bản trở thành nước công nghiệp theo hướng hiện đại</a:t>
          </a:r>
          <a:endParaRPr lang="en-US" sz="2000" b="0" i="0" dirty="0">
            <a:solidFill>
              <a:schemeClr val="bg1"/>
            </a:solidFill>
          </a:endParaRPr>
        </a:p>
      </dgm:t>
    </dgm:pt>
    <dgm:pt modelId="{A105CC06-EFCB-42C7-B6B4-79531E935DC5}" type="parTrans" cxnId="{9689F033-861B-4C1C-891F-3BCF735B326F}">
      <dgm:prSet/>
      <dgm:spPr/>
      <dgm:t>
        <a:bodyPr/>
        <a:lstStyle/>
        <a:p>
          <a:endParaRPr lang="en-US" sz="2400">
            <a:solidFill>
              <a:schemeClr val="bg1"/>
            </a:solidFill>
          </a:endParaRPr>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B0F0"/>
        </a:solidFill>
      </dgm:spPr>
      <dgm:t>
        <a:bodyPr/>
        <a:lstStyle/>
        <a:p>
          <a:pPr algn="just"/>
          <a:r>
            <a:rPr lang="nl-NL" sz="2000" i="1" dirty="0">
              <a:solidFill>
                <a:schemeClr val="bg1"/>
              </a:solidFill>
            </a:rPr>
            <a:t>Phát triển công nghiệp </a:t>
          </a:r>
          <a:endParaRPr lang="en-US" sz="2000" b="0" i="0" dirty="0">
            <a:solidFill>
              <a:schemeClr val="bg1"/>
            </a:solidFill>
          </a:endParaRPr>
        </a:p>
      </dgm:t>
    </dgm:pt>
    <dgm:pt modelId="{6B70583D-7655-47A6-B8B4-52A05814273F}" type="parTrans" cxnId="{39FDFBAF-9F86-4545-809C-B7BCD12F190D}">
      <dgm:prSet/>
      <dgm:spPr/>
      <dgm:t>
        <a:bodyPr/>
        <a:lstStyle/>
        <a:p>
          <a:endParaRPr lang="en-US" sz="2400">
            <a:solidFill>
              <a:schemeClr val="bg1"/>
            </a:solidFill>
          </a:endParaRPr>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00FF"/>
        </a:solidFill>
      </dgm:spPr>
      <dgm:t>
        <a:bodyPr/>
        <a:lstStyle/>
        <a:p>
          <a:pPr algn="just"/>
          <a:r>
            <a:rPr lang="nl-NL" sz="2000" i="1" dirty="0">
              <a:solidFill>
                <a:schemeClr val="bg1"/>
              </a:solidFill>
            </a:rPr>
            <a:t>Phát triển nông nghiệp và kinh tế nông thôn gắn với xây dựng nông thôn mới</a:t>
          </a:r>
          <a:endParaRPr lang="en-US" sz="2000" b="0" i="0" dirty="0">
            <a:solidFill>
              <a:schemeClr val="bg1"/>
            </a:solidFill>
          </a:endParaRPr>
        </a:p>
      </dgm:t>
    </dgm:pt>
    <dgm:pt modelId="{2B0651C7-7F9C-4943-A7C7-46E698A8F279}" type="parTrans" cxnId="{D69FB007-EACC-458A-AB5F-4288DEDF0BB0}">
      <dgm:prSet/>
      <dgm:spPr/>
      <dgm:t>
        <a:bodyPr/>
        <a:lstStyle/>
        <a:p>
          <a:endParaRPr lang="en-US" sz="2400">
            <a:solidFill>
              <a:schemeClr val="bg1"/>
            </a:solidFill>
          </a:endParaRPr>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chemeClr val="accent2">
            <a:lumMod val="75000"/>
          </a:schemeClr>
        </a:solidFill>
      </dgm:spPr>
      <dgm:t>
        <a:bodyPr/>
        <a:lstStyle/>
        <a:p>
          <a:pPr algn="just"/>
          <a:r>
            <a:rPr lang="nl-NL" sz="2000" i="1" dirty="0">
              <a:solidFill>
                <a:schemeClr val="bg1"/>
              </a:solidFill>
            </a:rPr>
            <a:t>Phát triển khu vực dịch vụ</a:t>
          </a:r>
          <a:endParaRPr lang="en-US" sz="2000" b="0" i="0" dirty="0">
            <a:solidFill>
              <a:schemeClr val="bg1"/>
            </a:solidFill>
          </a:endParaRPr>
        </a:p>
      </dgm:t>
    </dgm:pt>
    <dgm:pt modelId="{D3A3D383-C42D-4547-BBAF-A2D04710E7AA}" type="parTrans" cxnId="{A3989511-50CD-4529-A3C5-A71A3492C992}">
      <dgm:prSet/>
      <dgm:spPr/>
      <dgm:t>
        <a:bodyPr/>
        <a:lstStyle/>
        <a:p>
          <a:endParaRPr lang="en-US" sz="2400">
            <a:solidFill>
              <a:schemeClr val="bg1"/>
            </a:solidFill>
          </a:endParaRPr>
        </a:p>
      </dgm:t>
    </dgm:pt>
    <dgm:pt modelId="{426C1C78-63D0-4947-9502-8890BBE2E2CD}" type="sibTrans" cxnId="{A3989511-50CD-4529-A3C5-A71A3492C992}">
      <dgm:prSet/>
      <dgm:spPr/>
      <dgm:t>
        <a:bodyPr/>
        <a:lstStyle/>
        <a:p>
          <a:endParaRPr lang="en-US"/>
        </a:p>
      </dgm:t>
    </dgm:pt>
    <dgm:pt modelId="{54379EB2-A1F2-4D6A-835B-0A61BD409257}">
      <dgm:prSet phldrT="[Text]" custT="1"/>
      <dgm:spPr>
        <a:solidFill>
          <a:schemeClr val="accent2">
            <a:lumMod val="50000"/>
          </a:schemeClr>
        </a:solidFill>
      </dgm:spPr>
      <dgm:t>
        <a:bodyPr/>
        <a:lstStyle/>
        <a:p>
          <a:pPr algn="just"/>
          <a:r>
            <a:rPr lang="nl-NL" sz="2000" i="1" dirty="0">
              <a:solidFill>
                <a:schemeClr val="bg1"/>
              </a:solidFill>
            </a:rPr>
            <a:t> Phát triển kinh tế biển</a:t>
          </a:r>
          <a:endParaRPr lang="en-US" sz="2000" b="0" i="0" dirty="0">
            <a:solidFill>
              <a:schemeClr val="bg1"/>
            </a:solidFill>
          </a:endParaRPr>
        </a:p>
      </dgm:t>
    </dgm:pt>
    <dgm:pt modelId="{31AC6366-2802-41C5-BEC6-E1E7C792B3CF}" type="parTrans" cxnId="{33629E4A-8DD9-4BC6-8054-D84331B7BAB5}">
      <dgm:prSet/>
      <dgm:spPr/>
      <dgm:t>
        <a:bodyPr/>
        <a:lstStyle/>
        <a:p>
          <a:endParaRPr lang="en-US" sz="2400">
            <a:solidFill>
              <a:schemeClr val="bg1"/>
            </a:solidFill>
          </a:endParaRPr>
        </a:p>
      </dgm:t>
    </dgm:pt>
    <dgm:pt modelId="{F7C2B915-9F95-4BC3-A94E-D93F0FB14BD2}" type="sibTrans" cxnId="{33629E4A-8DD9-4BC6-8054-D84331B7BAB5}">
      <dgm:prSet/>
      <dgm:spPr/>
      <dgm:t>
        <a:bodyPr/>
        <a:lstStyle/>
        <a:p>
          <a:endParaRPr lang="en-US"/>
        </a:p>
      </dgm:t>
    </dgm:pt>
    <dgm:pt modelId="{66C85687-DED5-47B4-B0CE-935A2CF9F89D}">
      <dgm:prSet phldrT="[Text]" custT="1"/>
      <dgm:spPr>
        <a:solidFill>
          <a:srgbClr val="5F0154"/>
        </a:solidFill>
      </dgm:spPr>
      <dgm:t>
        <a:bodyPr/>
        <a:lstStyle/>
        <a:p>
          <a:pPr algn="just"/>
          <a:r>
            <a:rPr lang="nl-NL" sz="2000" i="1" dirty="0">
              <a:solidFill>
                <a:schemeClr val="bg1"/>
              </a:solidFill>
            </a:rPr>
            <a:t> Phát triển kinh tế vùng, liên vùng. Phát triển đô thị </a:t>
          </a:r>
          <a:endParaRPr lang="en-US" sz="2000" b="0" i="0" dirty="0">
            <a:solidFill>
              <a:schemeClr val="bg1"/>
            </a:solidFill>
          </a:endParaRPr>
        </a:p>
      </dgm:t>
    </dgm:pt>
    <dgm:pt modelId="{FBBB4228-6123-45E6-860E-A60A3B61D421}" type="parTrans" cxnId="{F99B4894-DCCF-4BEB-89E9-3C2CC9E49B85}">
      <dgm:prSet/>
      <dgm:spPr/>
      <dgm:t>
        <a:bodyPr/>
        <a:lstStyle/>
        <a:p>
          <a:endParaRPr lang="en-US" sz="2400">
            <a:solidFill>
              <a:schemeClr val="bg1"/>
            </a:solidFill>
          </a:endParaRPr>
        </a:p>
      </dgm:t>
    </dgm:pt>
    <dgm:pt modelId="{F1CBA396-3FD0-4C7E-8EA5-D1454166CDAE}" type="sibTrans" cxnId="{F99B4894-DCCF-4BEB-89E9-3C2CC9E49B85}">
      <dgm:prSet/>
      <dgm:spPr/>
      <dgm:t>
        <a:bodyPr/>
        <a:lstStyle/>
        <a:p>
          <a:endParaRPr lang="en-US"/>
        </a:p>
      </dgm:t>
    </dgm:pt>
    <dgm:pt modelId="{22A5C298-44E0-4FCB-9278-506F4F884D1E}">
      <dgm:prSet phldrT="[Text]" custT="1"/>
      <dgm:spPr>
        <a:solidFill>
          <a:srgbClr val="FD2185"/>
        </a:solidFill>
      </dgm:spPr>
      <dgm:t>
        <a:bodyPr/>
        <a:lstStyle/>
        <a:p>
          <a:pPr algn="just"/>
          <a:r>
            <a:rPr lang="nl-NL" sz="2000" i="1" dirty="0">
              <a:solidFill>
                <a:schemeClr val="bg1"/>
              </a:solidFill>
            </a:rPr>
            <a:t>Xây dựng hệ thống kết cấu hạ tầng kinh tế - xã hội</a:t>
          </a:r>
          <a:endParaRPr lang="en-US" sz="2000" b="0" i="0" dirty="0">
            <a:solidFill>
              <a:schemeClr val="bg1"/>
            </a:solidFill>
          </a:endParaRPr>
        </a:p>
      </dgm:t>
    </dgm:pt>
    <dgm:pt modelId="{11589283-3C4B-4C67-BBE5-150C12C6BD9D}" type="parTrans" cxnId="{184AE22C-E3A7-4016-A734-3E772B7AFD76}">
      <dgm:prSet/>
      <dgm:spPr/>
      <dgm:t>
        <a:bodyPr/>
        <a:lstStyle/>
        <a:p>
          <a:endParaRPr lang="en-US" sz="2400">
            <a:solidFill>
              <a:schemeClr val="bg1"/>
            </a:solidFill>
          </a:endParaRPr>
        </a:p>
      </dgm:t>
    </dgm:pt>
    <dgm:pt modelId="{B58DBA6C-3EC8-4A2A-86F7-697E36F35232}" type="sibTrans" cxnId="{184AE22C-E3A7-4016-A734-3E772B7AFD76}">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27858" custScaleY="155600" custLinFactNeighborX="35755" custLinFactNeighborY="-97763"/>
      <dgm:spPr/>
    </dgm:pt>
    <dgm:pt modelId="{7515BCE9-0A2E-472A-AB45-D1072EC85A1F}" type="pres">
      <dgm:prSet presAssocID="{218581D6-41DE-49EA-B288-BD5D07DDB57E}" presName="rootConnector" presStyleLbl="node1" presStyleIdx="0" presStyleCnt="1"/>
      <dgm:spPr/>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8" custSzX="1018705"/>
      <dgm:spPr/>
    </dgm:pt>
    <dgm:pt modelId="{1F9B83DD-3271-4F51-B5D7-018A904787C1}" type="pres">
      <dgm:prSet presAssocID="{7C9F4FB5-A433-48E0-AC63-3720A19DC65B}" presName="childText" presStyleLbl="bgAcc1" presStyleIdx="0" presStyleCnt="8" custScaleX="1270557" custScaleY="110493" custLinFactNeighborX="11099" custLinFactNeighborY="-40814">
        <dgm:presLayoutVars>
          <dgm:bulletEnabled val="1"/>
        </dgm:presLayoutVars>
      </dgm:prSet>
      <dgm:spPr/>
    </dgm:pt>
    <dgm:pt modelId="{B261E087-E46D-460C-8B9F-0506C1728259}" type="pres">
      <dgm:prSet presAssocID="{A105CC06-EFCB-42C7-B6B4-79531E935DC5}" presName="Name13" presStyleLbl="parChTrans1D2" presStyleIdx="1" presStyleCnt="8" custSzX="1018705"/>
      <dgm:spPr/>
    </dgm:pt>
    <dgm:pt modelId="{BEB23E3B-3631-4113-ADBE-1309E93A93AE}" type="pres">
      <dgm:prSet presAssocID="{133AD0D5-CB0B-477F-80FD-09351B15FBC5}" presName="childText" presStyleLbl="bgAcc1" presStyleIdx="1" presStyleCnt="8" custScaleX="1284811" custScaleY="153870" custLinFactNeighborX="10583" custLinFactNeighborY="-35844">
        <dgm:presLayoutVars>
          <dgm:bulletEnabled val="1"/>
        </dgm:presLayoutVars>
      </dgm:prSet>
      <dgm:spPr/>
    </dgm:pt>
    <dgm:pt modelId="{A4D12AA5-4811-4158-88F9-8FDE2308AB12}" type="pres">
      <dgm:prSet presAssocID="{6B70583D-7655-47A6-B8B4-52A05814273F}" presName="Name13" presStyleLbl="parChTrans1D2" presStyleIdx="2" presStyleCnt="8" custSzX="1018705"/>
      <dgm:spPr/>
    </dgm:pt>
    <dgm:pt modelId="{CA0F337C-603E-4ADB-90C7-E8643008C7B9}" type="pres">
      <dgm:prSet presAssocID="{D4BF436F-998F-493B-8E6C-B5D400E48CF5}" presName="childText" presStyleLbl="bgAcc1" presStyleIdx="2" presStyleCnt="8" custScaleX="1292110" custScaleY="95009" custLinFactNeighborX="8701" custLinFactNeighborY="-28913">
        <dgm:presLayoutVars>
          <dgm:bulletEnabled val="1"/>
        </dgm:presLayoutVars>
      </dgm:prSet>
      <dgm:spPr/>
    </dgm:pt>
    <dgm:pt modelId="{831D6477-3EF6-4965-9674-47C0991FCD4B}" type="pres">
      <dgm:prSet presAssocID="{2B0651C7-7F9C-4943-A7C7-46E698A8F279}" presName="Name13" presStyleLbl="parChTrans1D2" presStyleIdx="3" presStyleCnt="8" custSzX="1018705"/>
      <dgm:spPr/>
    </dgm:pt>
    <dgm:pt modelId="{024AC35F-DFE0-4016-99DD-A62E8E850645}" type="pres">
      <dgm:prSet presAssocID="{24C2E978-30E6-4EE9-9BE5-EA1C9E8BEC5D}" presName="childText" presStyleLbl="bgAcc1" presStyleIdx="3" presStyleCnt="8" custScaleX="1297836" custScaleY="115213" custLinFactNeighborX="5823" custLinFactNeighborY="-16065">
        <dgm:presLayoutVars>
          <dgm:bulletEnabled val="1"/>
        </dgm:presLayoutVars>
      </dgm:prSet>
      <dgm:spPr/>
    </dgm:pt>
    <dgm:pt modelId="{F37B2570-BFC3-4811-910F-14DDD3F96E0E}" type="pres">
      <dgm:prSet presAssocID="{D3A3D383-C42D-4547-BBAF-A2D04710E7AA}" presName="Name13" presStyleLbl="parChTrans1D2" presStyleIdx="4" presStyleCnt="8" custSzX="1018705"/>
      <dgm:spPr/>
    </dgm:pt>
    <dgm:pt modelId="{BCA2B003-31CF-4CBE-9AA0-93AFF5F4E412}" type="pres">
      <dgm:prSet presAssocID="{04BE5023-159F-4536-BF4B-0C05A2DF03B8}" presName="childText" presStyleLbl="bgAcc1" presStyleIdx="4" presStyleCnt="8" custScaleX="1284617" custLinFactNeighborX="11379" custLinFactNeighborY="-8790">
        <dgm:presLayoutVars>
          <dgm:bulletEnabled val="1"/>
        </dgm:presLayoutVars>
      </dgm:prSet>
      <dgm:spPr/>
    </dgm:pt>
    <dgm:pt modelId="{AE7A814F-9642-48FA-856F-96BFFFD8A664}" type="pres">
      <dgm:prSet presAssocID="{31AC6366-2802-41C5-BEC6-E1E7C792B3CF}" presName="Name13" presStyleLbl="parChTrans1D2" presStyleIdx="5" presStyleCnt="8" custSzX="1018705"/>
      <dgm:spPr/>
    </dgm:pt>
    <dgm:pt modelId="{427458D8-42BD-4000-8539-2F5D22123032}" type="pres">
      <dgm:prSet presAssocID="{54379EB2-A1F2-4D6A-835B-0A61BD409257}" presName="childText" presStyleLbl="bgAcc1" presStyleIdx="5" presStyleCnt="8" custScaleX="1306624" custLinFactNeighborX="4938">
        <dgm:presLayoutVars>
          <dgm:bulletEnabled val="1"/>
        </dgm:presLayoutVars>
      </dgm:prSet>
      <dgm:spPr/>
    </dgm:pt>
    <dgm:pt modelId="{E1F6952B-9792-44FA-A653-C14A5ED9BA19}" type="pres">
      <dgm:prSet presAssocID="{FBBB4228-6123-45E6-860E-A60A3B61D421}" presName="Name13" presStyleLbl="parChTrans1D2" presStyleIdx="6" presStyleCnt="8" custSzX="1018705"/>
      <dgm:spPr/>
    </dgm:pt>
    <dgm:pt modelId="{1ACE14C3-9B0E-48C8-B7D9-8150CD5D41B3}" type="pres">
      <dgm:prSet presAssocID="{66C85687-DED5-47B4-B0CE-935A2CF9F89D}" presName="childText" presStyleLbl="bgAcc1" presStyleIdx="6" presStyleCnt="8" custScaleX="1313443">
        <dgm:presLayoutVars>
          <dgm:bulletEnabled val="1"/>
        </dgm:presLayoutVars>
      </dgm:prSet>
      <dgm:spPr/>
    </dgm:pt>
    <dgm:pt modelId="{D64B07BE-CFEE-460C-BC44-302FE7A86CD6}" type="pres">
      <dgm:prSet presAssocID="{11589283-3C4B-4C67-BBE5-150C12C6BD9D}" presName="Name13" presStyleLbl="parChTrans1D2" presStyleIdx="7" presStyleCnt="8" custSzX="1018705"/>
      <dgm:spPr/>
    </dgm:pt>
    <dgm:pt modelId="{3DDF4CB2-D50C-434A-B2FB-BC6A7DB25D28}" type="pres">
      <dgm:prSet presAssocID="{22A5C298-44E0-4FCB-9278-506F4F884D1E}" presName="childText" presStyleLbl="bgAcc1" presStyleIdx="7" presStyleCnt="8" custScaleX="1317050" custScaleY="128254">
        <dgm:presLayoutVars>
          <dgm:bulletEnabled val="1"/>
        </dgm:presLayoutVars>
      </dgm:prSet>
      <dgm:spPr/>
    </dgm:pt>
  </dgm:ptLst>
  <dgm:cxnLst>
    <dgm:cxn modelId="{023D1201-1859-4424-BE4C-EC5ACFF0FF43}" srcId="{528EBF4E-98A8-487F-934A-AFC53A9E1852}" destId="{218581D6-41DE-49EA-B288-BD5D07DDB57E}" srcOrd="0" destOrd="0" parTransId="{9195B9E0-67E0-45CC-BD09-5AE69EDCBB7B}" sibTransId="{2AAF3887-D721-4F8D-94D4-2B80DB75890F}"/>
    <dgm:cxn modelId="{D69FB007-EACC-458A-AB5F-4288DEDF0BB0}" srcId="{218581D6-41DE-49EA-B288-BD5D07DDB57E}" destId="{24C2E978-30E6-4EE9-9BE5-EA1C9E8BEC5D}" srcOrd="3" destOrd="0" parTransId="{2B0651C7-7F9C-4943-A7C7-46E698A8F279}" sibTransId="{715CF562-BE34-45B6-B6BA-5A505211D3AF}"/>
    <dgm:cxn modelId="{C0436D0E-01E7-4A3A-B17B-26098C1ABFB8}" type="presOf" srcId="{22A5C298-44E0-4FCB-9278-506F4F884D1E}" destId="{3DDF4CB2-D50C-434A-B2FB-BC6A7DB25D28}" srcOrd="0" destOrd="0" presId="urn:microsoft.com/office/officeart/2005/8/layout/hierarchy3"/>
    <dgm:cxn modelId="{A3989511-50CD-4529-A3C5-A71A3492C992}" srcId="{218581D6-41DE-49EA-B288-BD5D07DDB57E}" destId="{04BE5023-159F-4536-BF4B-0C05A2DF03B8}" srcOrd="4" destOrd="0" parTransId="{D3A3D383-C42D-4547-BBAF-A2D04710E7AA}" sibTransId="{426C1C78-63D0-4947-9502-8890BBE2E2CD}"/>
    <dgm:cxn modelId="{AA659417-0FD6-4143-9FD5-1F2437369D90}" type="presOf" srcId="{6B70583D-7655-47A6-B8B4-52A05814273F}" destId="{A4D12AA5-4811-4158-88F9-8FDE2308AB12}" srcOrd="0" destOrd="0" presId="urn:microsoft.com/office/officeart/2005/8/layout/hierarchy3"/>
    <dgm:cxn modelId="{27069B29-83E1-4EB1-A711-91A3D6701F6E}" type="presOf" srcId="{7C9F4FB5-A433-48E0-AC63-3720A19DC65B}" destId="{1F9B83DD-3271-4F51-B5D7-018A904787C1}"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184AE22C-E3A7-4016-A734-3E772B7AFD76}" srcId="{218581D6-41DE-49EA-B288-BD5D07DDB57E}" destId="{22A5C298-44E0-4FCB-9278-506F4F884D1E}" srcOrd="7" destOrd="0" parTransId="{11589283-3C4B-4C67-BBE5-150C12C6BD9D}" sibTransId="{B58DBA6C-3EC8-4A2A-86F7-697E36F35232}"/>
    <dgm:cxn modelId="{F800EC30-9907-484C-BB91-C241B32A94C1}" type="presOf" srcId="{2B0651C7-7F9C-4943-A7C7-46E698A8F279}" destId="{831D6477-3EF6-4965-9674-47C0991FCD4B}"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6A64073A-D9D8-4C26-ABB9-261ACAA6EFC3}" type="presOf" srcId="{D4BF436F-998F-493B-8E6C-B5D400E48CF5}" destId="{CA0F337C-603E-4ADB-90C7-E8643008C7B9}" srcOrd="0" destOrd="0" presId="urn:microsoft.com/office/officeart/2005/8/layout/hierarchy3"/>
    <dgm:cxn modelId="{E8EFF367-1511-4CB0-AD9E-B047E89EE80D}" type="presOf" srcId="{04BE5023-159F-4536-BF4B-0C05A2DF03B8}" destId="{BCA2B003-31CF-4CBE-9AA0-93AFF5F4E412}" srcOrd="0" destOrd="0" presId="urn:microsoft.com/office/officeart/2005/8/layout/hierarchy3"/>
    <dgm:cxn modelId="{33629E4A-8DD9-4BC6-8054-D84331B7BAB5}" srcId="{218581D6-41DE-49EA-B288-BD5D07DDB57E}" destId="{54379EB2-A1F2-4D6A-835B-0A61BD409257}" srcOrd="5" destOrd="0" parTransId="{31AC6366-2802-41C5-BEC6-E1E7C792B3CF}" sibTransId="{F7C2B915-9F95-4BC3-A94E-D93F0FB14BD2}"/>
    <dgm:cxn modelId="{11996C6C-9654-4D61-80BE-92317A598989}" type="presOf" srcId="{D3A3D383-C42D-4547-BBAF-A2D04710E7AA}" destId="{F37B2570-BFC3-4811-910F-14DDD3F96E0E}" srcOrd="0" destOrd="0" presId="urn:microsoft.com/office/officeart/2005/8/layout/hierarchy3"/>
    <dgm:cxn modelId="{4F2D7378-0FAA-4197-B11B-026B5F668F7F}" srcId="{218581D6-41DE-49EA-B288-BD5D07DDB57E}" destId="{7C9F4FB5-A433-48E0-AC63-3720A19DC65B}" srcOrd="0" destOrd="0" parTransId="{9348CB30-CA4E-407D-A2B6-772A9BD755DB}" sibTransId="{549BF7EE-D2C5-4B07-B9C1-8DDF5800D1DA}"/>
    <dgm:cxn modelId="{0EE7FE83-0E4A-4968-B5B6-40966B7049B2}" type="presOf" srcId="{24C2E978-30E6-4EE9-9BE5-EA1C9E8BEC5D}" destId="{024AC35F-DFE0-4016-99DD-A62E8E850645}" srcOrd="0" destOrd="0" presId="urn:microsoft.com/office/officeart/2005/8/layout/hierarchy3"/>
    <dgm:cxn modelId="{04143787-3C01-48E6-B5CC-32F70039DED7}" type="presOf" srcId="{54379EB2-A1F2-4D6A-835B-0A61BD409257}" destId="{427458D8-42BD-4000-8539-2F5D22123032}" srcOrd="0" destOrd="0" presId="urn:microsoft.com/office/officeart/2005/8/layout/hierarchy3"/>
    <dgm:cxn modelId="{DAC42D91-DFBD-4670-8DDF-C4A9C69CBAD1}" type="presOf" srcId="{31AC6366-2802-41C5-BEC6-E1E7C792B3CF}" destId="{AE7A814F-9642-48FA-856F-96BFFFD8A664}" srcOrd="0" destOrd="0" presId="urn:microsoft.com/office/officeart/2005/8/layout/hierarchy3"/>
    <dgm:cxn modelId="{F99B4894-DCCF-4BEB-89E9-3C2CC9E49B85}" srcId="{218581D6-41DE-49EA-B288-BD5D07DDB57E}" destId="{66C85687-DED5-47B4-B0CE-935A2CF9F89D}" srcOrd="6" destOrd="0" parTransId="{FBBB4228-6123-45E6-860E-A60A3B61D421}" sibTransId="{F1CBA396-3FD0-4C7E-8EA5-D1454166CDAE}"/>
    <dgm:cxn modelId="{C84FD096-FECF-445E-92A4-5D9F995CAF54}" type="presOf" srcId="{218581D6-41DE-49EA-B288-BD5D07DDB57E}" destId="{7515BCE9-0A2E-472A-AB45-D1072EC85A1F}" srcOrd="1" destOrd="0" presId="urn:microsoft.com/office/officeart/2005/8/layout/hierarchy3"/>
    <dgm:cxn modelId="{0DE9F7A9-5D56-418E-862A-692FE13594AB}" type="presOf" srcId="{66C85687-DED5-47B4-B0CE-935A2CF9F89D}" destId="{1ACE14C3-9B0E-48C8-B7D9-8150CD5D41B3}" srcOrd="0" destOrd="0" presId="urn:microsoft.com/office/officeart/2005/8/layout/hierarchy3"/>
    <dgm:cxn modelId="{2F7E76AF-EC77-4EFD-AF5C-BA600E22DE2D}" type="presOf" srcId="{9348CB30-CA4E-407D-A2B6-772A9BD755DB}" destId="{535D0498-4CC9-486D-808A-C77CB05CE812}" srcOrd="0" destOrd="0" presId="urn:microsoft.com/office/officeart/2005/8/layout/hierarchy3"/>
    <dgm:cxn modelId="{39FDFBAF-9F86-4545-809C-B7BCD12F190D}" srcId="{218581D6-41DE-49EA-B288-BD5D07DDB57E}" destId="{D4BF436F-998F-493B-8E6C-B5D400E48CF5}" srcOrd="2" destOrd="0" parTransId="{6B70583D-7655-47A6-B8B4-52A05814273F}" sibTransId="{01D8E295-B7F2-4837-BF33-C2E81FD140F8}"/>
    <dgm:cxn modelId="{713631DF-FFD9-46DF-957F-CDECE560DBD6}" type="presOf" srcId="{133AD0D5-CB0B-477F-80FD-09351B15FBC5}" destId="{BEB23E3B-3631-4113-ADBE-1309E93A93AE}"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227E8CEE-8773-4ACF-BBD1-EF1F944D5BC1}" type="presOf" srcId="{FBBB4228-6123-45E6-860E-A60A3B61D421}" destId="{E1F6952B-9792-44FA-A653-C14A5ED9BA19}" srcOrd="0" destOrd="0" presId="urn:microsoft.com/office/officeart/2005/8/layout/hierarchy3"/>
    <dgm:cxn modelId="{7435A5F3-1E59-4D52-9AE0-1A00D18187C3}" type="presOf" srcId="{A105CC06-EFCB-42C7-B6B4-79531E935DC5}" destId="{B261E087-E46D-460C-8B9F-0506C1728259}" srcOrd="0" destOrd="0" presId="urn:microsoft.com/office/officeart/2005/8/layout/hierarchy3"/>
    <dgm:cxn modelId="{4B8172F9-3E39-4279-A1AA-EB893119B818}" type="presOf" srcId="{11589283-3C4B-4C67-BBE5-150C12C6BD9D}" destId="{D64B07BE-CFEE-460C-BC44-302FE7A86CD6}"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 modelId="{8BBF913B-1795-47DB-93F4-ECEC122DEB86}" type="presParOf" srcId="{3481BB0B-3AAE-4F43-86A0-A48B97FED01D}" destId="{AE7A814F-9642-48FA-856F-96BFFFD8A664}" srcOrd="10" destOrd="0" presId="urn:microsoft.com/office/officeart/2005/8/layout/hierarchy3"/>
    <dgm:cxn modelId="{034E30F6-F986-4664-9A07-AFE961DB40ED}" type="presParOf" srcId="{3481BB0B-3AAE-4F43-86A0-A48B97FED01D}" destId="{427458D8-42BD-4000-8539-2F5D22123032}" srcOrd="11" destOrd="0" presId="urn:microsoft.com/office/officeart/2005/8/layout/hierarchy3"/>
    <dgm:cxn modelId="{9BEC7D23-85BD-49A7-A821-6417EC0F666D}" type="presParOf" srcId="{3481BB0B-3AAE-4F43-86A0-A48B97FED01D}" destId="{E1F6952B-9792-44FA-A653-C14A5ED9BA19}" srcOrd="12" destOrd="0" presId="urn:microsoft.com/office/officeart/2005/8/layout/hierarchy3"/>
    <dgm:cxn modelId="{69442BC5-27F4-4E11-AD42-27E0DACC2B33}" type="presParOf" srcId="{3481BB0B-3AAE-4F43-86A0-A48B97FED01D}" destId="{1ACE14C3-9B0E-48C8-B7D9-8150CD5D41B3}" srcOrd="13" destOrd="0" presId="urn:microsoft.com/office/officeart/2005/8/layout/hierarchy3"/>
    <dgm:cxn modelId="{D1526456-A745-4520-9647-5CB80E792F92}" type="presParOf" srcId="{3481BB0B-3AAE-4F43-86A0-A48B97FED01D}" destId="{D64B07BE-CFEE-460C-BC44-302FE7A86CD6}" srcOrd="14" destOrd="0" presId="urn:microsoft.com/office/officeart/2005/8/layout/hierarchy3"/>
    <dgm:cxn modelId="{2DDF4A63-84A6-4168-9770-DFD763D072E1}" type="presParOf" srcId="{3481BB0B-3AAE-4F43-86A0-A48B97FED01D}" destId="{3DDF4CB2-D50C-434A-B2FB-BC6A7DB25D28}" srcOrd="1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C00000"/>
        </a:solidFill>
      </dgm:spPr>
      <dgm:t>
        <a:bodyPr/>
        <a:lstStyle/>
        <a:p>
          <a:pPr>
            <a:buFont typeface="Times New Roman" panose="02020603050405020304" pitchFamily="18" charset="0"/>
            <a:buChar char="-"/>
          </a:pPr>
          <a:r>
            <a:rPr lang="nl-NL" sz="2400" i="1" dirty="0"/>
            <a:t>Định hướng đổi mới mô hình tăng trưởng, cơ cấu lại nền kinh tế</a:t>
          </a:r>
          <a:endParaRPr lang="en-US" sz="24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6A736055-AD2E-44AD-8784-0A3E0C51C61F}">
      <dgm:prSet phldrT="[Text]" custT="1"/>
      <dgm:spPr>
        <a:solidFill>
          <a:srgbClr val="00B050"/>
        </a:solidFill>
        <a:ln>
          <a:solidFill>
            <a:srgbClr val="FD2185"/>
          </a:solidFill>
        </a:ln>
      </dgm:spPr>
      <dgm:t>
        <a:bodyPr/>
        <a:lstStyle/>
        <a:p>
          <a:r>
            <a:rPr lang="nl-NL" sz="2400" dirty="0">
              <a:solidFill>
                <a:schemeClr val="bg1"/>
              </a:solidFill>
            </a:rPr>
            <a:t>Mô hình tăng trưởng kinh tế kết hợp có hiệu quả phát triển chiều rộng với cu sâuhiề</a:t>
          </a:r>
          <a:endParaRPr lang="en-US" sz="2400" dirty="0">
            <a:solidFill>
              <a:schemeClr val="bg1"/>
            </a:solidFill>
          </a:endParaRPr>
        </a:p>
      </dgm:t>
    </dgm:pt>
    <dgm:pt modelId="{72DA119B-6792-49D9-8008-67523E1A7991}" type="parTrans" cxnId="{366B350D-37D1-4E75-9937-66B40D1A53FB}">
      <dgm:prSet/>
      <dgm:spPr>
        <a:ln w="28575">
          <a:solidFill>
            <a:srgbClr val="FD2185"/>
          </a:solidFill>
        </a:ln>
      </dgm:spPr>
      <dgm:t>
        <a:bodyPr/>
        <a:lstStyle/>
        <a:p>
          <a:endParaRPr lang="en-US"/>
        </a:p>
      </dgm:t>
    </dgm:pt>
    <dgm:pt modelId="{F014E6AB-0651-49CA-BE33-9D5CA39C25A2}" type="sibTrans" cxnId="{366B350D-37D1-4E75-9937-66B40D1A53FB}">
      <dgm:prSet/>
      <dgm:spPr/>
      <dgm:t>
        <a:bodyPr/>
        <a:lstStyle/>
        <a:p>
          <a:endParaRPr lang="en-US"/>
        </a:p>
      </dgm:t>
    </dgm:pt>
    <dgm:pt modelId="{3BE54911-7F40-4B76-B4C9-6D1C1E1C5948}">
      <dgm:prSet phldrT="[Text]" custT="1"/>
      <dgm:spPr>
        <a:solidFill>
          <a:srgbClr val="008000"/>
        </a:solidFill>
        <a:ln w="28575">
          <a:solidFill>
            <a:srgbClr val="FD2185"/>
          </a:solidFill>
        </a:ln>
      </dgm:spPr>
      <dgm:t>
        <a:bodyPr/>
        <a:lstStyle/>
        <a:p>
          <a:r>
            <a:rPr lang="nl-NL" sz="2400" dirty="0"/>
            <a:t>Đổi mới mô hình tăng trưởng chuyển mạnh từ chủ yếu dựa vào xuất khẩu và vốn đầu tư sang phát triển đồng thời dựa cả vào vốn đầu tư, xuất khẩu và thị trường trong nước. </a:t>
          </a:r>
          <a:endParaRPr lang="en-US" sz="2400" dirty="0"/>
        </a:p>
      </dgm:t>
    </dgm:pt>
    <dgm:pt modelId="{A092C932-1C00-429D-964E-ED1B23F7E193}" type="parTrans" cxnId="{2EC684B2-4751-4283-8C79-1FA84E7B8480}">
      <dgm:prSet/>
      <dgm:spPr>
        <a:ln w="28575">
          <a:solidFill>
            <a:srgbClr val="FD2185"/>
          </a:solidFill>
        </a:ln>
      </dgm:spPr>
      <dgm:t>
        <a:bodyPr/>
        <a:lstStyle/>
        <a:p>
          <a:endParaRPr lang="en-US"/>
        </a:p>
      </dgm:t>
    </dgm:pt>
    <dgm:pt modelId="{A2083244-47BD-4C3C-A699-FD125EFFCC63}" type="sibTrans" cxnId="{2EC684B2-4751-4283-8C79-1FA84E7B8480}">
      <dgm:prSet/>
      <dgm:spPr/>
      <dgm:t>
        <a:bodyPr/>
        <a:lstStyle/>
        <a:p>
          <a:endParaRPr lang="en-US"/>
        </a:p>
      </dgm:t>
    </dgm:pt>
    <dgm:pt modelId="{5EB92F2C-D406-488E-84A7-9A39D11FDC87}">
      <dgm:prSet phldrT="[Text]" custT="1"/>
      <dgm:spPr>
        <a:solidFill>
          <a:srgbClr val="7030A0"/>
        </a:solidFill>
      </dgm:spPr>
      <dgm:t>
        <a:bodyPr/>
        <a:lstStyle/>
        <a:p>
          <a:r>
            <a:rPr lang="nl-NL" sz="2400" dirty="0"/>
            <a:t>Phát huy vai trò quyết định của nội lực</a:t>
          </a:r>
          <a:endParaRPr lang="en-US" sz="2400" dirty="0"/>
        </a:p>
      </dgm:t>
    </dgm:pt>
    <dgm:pt modelId="{AC24BBA3-2651-4C56-98C4-C2230F282418}" type="parTrans" cxnId="{CFC9ED4D-E7FE-4B4A-8BCC-405E0AB82392}">
      <dgm:prSet/>
      <dgm:spPr>
        <a:ln w="28575">
          <a:solidFill>
            <a:srgbClr val="FD2185"/>
          </a:solidFill>
        </a:ln>
      </dgm:spPr>
      <dgm:t>
        <a:bodyPr/>
        <a:lstStyle/>
        <a:p>
          <a:endParaRPr lang="en-US"/>
        </a:p>
      </dgm:t>
    </dgm:pt>
    <dgm:pt modelId="{AD42FE54-9348-4EC2-8972-C3F5AA85B75D}" type="sibTrans" cxnId="{CFC9ED4D-E7FE-4B4A-8BCC-405E0AB82392}">
      <dgm:prSet/>
      <dgm:spPr/>
      <dgm:t>
        <a:bodyPr/>
        <a:lstStyle/>
        <a:p>
          <a:endParaRPr lang="en-US"/>
        </a:p>
      </dgm:t>
    </dgm:pt>
    <dgm:pt modelId="{4FA12DB1-B917-4718-BC8F-EC8CA6838427}">
      <dgm:prSet phldrT="[Text]" custT="1"/>
      <dgm:spPr>
        <a:solidFill>
          <a:srgbClr val="5F0154"/>
        </a:solidFill>
      </dgm:spPr>
      <dgm:t>
        <a:bodyPr/>
        <a:lstStyle/>
        <a:p>
          <a:r>
            <a:rPr lang="nl-NL" sz="2400" dirty="0"/>
            <a:t>Đẩy mạnh nghiên cứu, ứng dụng tiến bộ khoa học-công nghệ để nâng cao năng suất lao động</a:t>
          </a:r>
          <a:endParaRPr lang="en-US" sz="2400" dirty="0"/>
        </a:p>
      </dgm:t>
    </dgm:pt>
    <dgm:pt modelId="{62C58F0F-DF9B-4DF8-8D10-506CA475139C}" type="parTrans" cxnId="{3D7790F7-7B0B-48EB-82E0-416CF9F7392A}">
      <dgm:prSet/>
      <dgm:spPr>
        <a:ln w="28575">
          <a:solidFill>
            <a:srgbClr val="FD2185"/>
          </a:solidFill>
        </a:ln>
      </dgm:spPr>
      <dgm:t>
        <a:bodyPr/>
        <a:lstStyle/>
        <a:p>
          <a:endParaRPr lang="en-US"/>
        </a:p>
      </dgm:t>
    </dgm:pt>
    <dgm:pt modelId="{0CAFA861-965A-4B7D-AF82-C84DC1A308E9}" type="sibTrans" cxnId="{3D7790F7-7B0B-48EB-82E0-416CF9F7392A}">
      <dgm:prSet/>
      <dgm:spPr/>
      <dgm:t>
        <a:bodyPr/>
        <a:lstStyle/>
        <a:p>
          <a:endParaRPr lang="en-US"/>
        </a:p>
      </dgm:t>
    </dgm:pt>
    <dgm:pt modelId="{C9EADBA4-83B3-4AF0-96B8-3BA924B666BC}">
      <dgm:prSet phldrT="[Text]" custT="1"/>
      <dgm:spPr>
        <a:solidFill>
          <a:schemeClr val="accent4">
            <a:lumMod val="50000"/>
          </a:schemeClr>
        </a:solidFill>
      </dgm:spPr>
      <dgm:t>
        <a:bodyPr/>
        <a:lstStyle/>
        <a:p>
          <a:r>
            <a:rPr lang="nl-NL" sz="2400"/>
            <a:t>Tiếp tục đẩy mạnh thực hiện ba đột phá chiến lược </a:t>
          </a:r>
          <a:endParaRPr lang="en-US" sz="2400" dirty="0"/>
        </a:p>
      </dgm:t>
    </dgm:pt>
    <dgm:pt modelId="{B00F87F2-CE68-4603-AAAE-84B1AE7C43E3}" type="parTrans" cxnId="{7564DF8F-27A5-45BA-9E62-5534A4A4D7E1}">
      <dgm:prSet/>
      <dgm:spPr>
        <a:ln w="28575">
          <a:solidFill>
            <a:srgbClr val="FD2185"/>
          </a:solidFill>
        </a:ln>
      </dgm:spPr>
      <dgm:t>
        <a:bodyPr/>
        <a:lstStyle/>
        <a:p>
          <a:endParaRPr lang="en-US"/>
        </a:p>
      </dgm:t>
    </dgm:pt>
    <dgm:pt modelId="{0DF8F5D8-A031-4AEF-9102-B04A85FA16F8}" type="sibTrans" cxnId="{7564DF8F-27A5-45BA-9E62-5534A4A4D7E1}">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Y="319505"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D4830D3B-A34D-487C-8624-A77B32314B1D}" type="pres">
      <dgm:prSet presAssocID="{72DA119B-6792-49D9-8008-67523E1A7991}" presName="conn2-1" presStyleLbl="parChTrans1D2" presStyleIdx="0" presStyleCnt="5"/>
      <dgm:spPr/>
    </dgm:pt>
    <dgm:pt modelId="{EBEA2A96-5156-464A-B657-C6D8C41727E5}" type="pres">
      <dgm:prSet presAssocID="{72DA119B-6792-49D9-8008-67523E1A7991}" presName="connTx" presStyleLbl="parChTrans1D2" presStyleIdx="0" presStyleCnt="5"/>
      <dgm:spPr/>
    </dgm:pt>
    <dgm:pt modelId="{B7B15BED-AC4A-4BFA-B633-5672E21B0844}" type="pres">
      <dgm:prSet presAssocID="{6A736055-AD2E-44AD-8784-0A3E0C51C61F}" presName="root2" presStyleCnt="0"/>
      <dgm:spPr/>
    </dgm:pt>
    <dgm:pt modelId="{46C82C6A-CBC2-47A3-B33E-067E8A3D2E7A}" type="pres">
      <dgm:prSet presAssocID="{6A736055-AD2E-44AD-8784-0A3E0C51C61F}" presName="LevelTwoTextNode" presStyleLbl="node2" presStyleIdx="0" presStyleCnt="5" custScaleX="434627" custLinFactNeighborX="-30225" custLinFactNeighborY="1510">
        <dgm:presLayoutVars>
          <dgm:chPref val="3"/>
        </dgm:presLayoutVars>
      </dgm:prSet>
      <dgm:spPr/>
    </dgm:pt>
    <dgm:pt modelId="{2AA5E140-B5A1-4D52-8918-2D644EF7B97C}" type="pres">
      <dgm:prSet presAssocID="{6A736055-AD2E-44AD-8784-0A3E0C51C61F}" presName="level3hierChild" presStyleCnt="0"/>
      <dgm:spPr/>
    </dgm:pt>
    <dgm:pt modelId="{CE1AA5D8-5AA9-44D8-B95C-319785AB89CD}" type="pres">
      <dgm:prSet presAssocID="{A092C932-1C00-429D-964E-ED1B23F7E193}" presName="conn2-1" presStyleLbl="parChTrans1D2" presStyleIdx="1" presStyleCnt="5"/>
      <dgm:spPr/>
    </dgm:pt>
    <dgm:pt modelId="{C25A9C2B-974C-4C91-9233-4DD774172A65}" type="pres">
      <dgm:prSet presAssocID="{A092C932-1C00-429D-964E-ED1B23F7E193}" presName="connTx" presStyleLbl="parChTrans1D2" presStyleIdx="1" presStyleCnt="5"/>
      <dgm:spPr/>
    </dgm:pt>
    <dgm:pt modelId="{D299B95A-468B-455A-807D-685C5D51889C}" type="pres">
      <dgm:prSet presAssocID="{3BE54911-7F40-4B76-B4C9-6D1C1E1C5948}" presName="root2" presStyleCnt="0"/>
      <dgm:spPr/>
    </dgm:pt>
    <dgm:pt modelId="{E0FD0186-9DCD-4661-AF25-D6234D0798BD}" type="pres">
      <dgm:prSet presAssocID="{3BE54911-7F40-4B76-B4C9-6D1C1E1C5948}" presName="LevelTwoTextNode" presStyleLbl="node2" presStyleIdx="1" presStyleCnt="5" custScaleX="434627" custLinFactNeighborX="-29239" custLinFactNeighborY="4468">
        <dgm:presLayoutVars>
          <dgm:chPref val="3"/>
        </dgm:presLayoutVars>
      </dgm:prSet>
      <dgm:spPr/>
    </dgm:pt>
    <dgm:pt modelId="{F07CEED6-D611-4B0F-BE25-C6F710CD7768}" type="pres">
      <dgm:prSet presAssocID="{3BE54911-7F40-4B76-B4C9-6D1C1E1C5948}" presName="level3hierChild" presStyleCnt="0"/>
      <dgm:spPr/>
    </dgm:pt>
    <dgm:pt modelId="{26059166-8DC2-4E98-BA07-9757D940D2D7}" type="pres">
      <dgm:prSet presAssocID="{AC24BBA3-2651-4C56-98C4-C2230F282418}" presName="conn2-1" presStyleLbl="parChTrans1D2" presStyleIdx="2" presStyleCnt="5"/>
      <dgm:spPr/>
    </dgm:pt>
    <dgm:pt modelId="{9081FCA7-95E9-4AAA-8E53-A06095BF0F3B}" type="pres">
      <dgm:prSet presAssocID="{AC24BBA3-2651-4C56-98C4-C2230F282418}" presName="connTx" presStyleLbl="parChTrans1D2" presStyleIdx="2" presStyleCnt="5"/>
      <dgm:spPr/>
    </dgm:pt>
    <dgm:pt modelId="{D6A498F8-6656-4DD4-8E21-E437FECC36FD}" type="pres">
      <dgm:prSet presAssocID="{5EB92F2C-D406-488E-84A7-9A39D11FDC87}" presName="root2" presStyleCnt="0"/>
      <dgm:spPr/>
    </dgm:pt>
    <dgm:pt modelId="{C65670D5-6A06-47F8-8F28-25DE598B2086}" type="pres">
      <dgm:prSet presAssocID="{5EB92F2C-D406-488E-84A7-9A39D11FDC87}" presName="LevelTwoTextNode" presStyleLbl="node2" presStyleIdx="2" presStyleCnt="5" custScaleX="434627" custLinFactNeighborX="-28253" custLinFactNeighborY="10923">
        <dgm:presLayoutVars>
          <dgm:chPref val="3"/>
        </dgm:presLayoutVars>
      </dgm:prSet>
      <dgm:spPr/>
    </dgm:pt>
    <dgm:pt modelId="{B79E8A87-E2BB-427C-A0A4-0413E9BBA1EB}" type="pres">
      <dgm:prSet presAssocID="{5EB92F2C-D406-488E-84A7-9A39D11FDC87}" presName="level3hierChild" presStyleCnt="0"/>
      <dgm:spPr/>
    </dgm:pt>
    <dgm:pt modelId="{7EA7C540-8D9E-4EF6-A7BC-A4BDBFDA234A}" type="pres">
      <dgm:prSet presAssocID="{62C58F0F-DF9B-4DF8-8D10-506CA475139C}" presName="conn2-1" presStyleLbl="parChTrans1D2" presStyleIdx="3" presStyleCnt="5"/>
      <dgm:spPr/>
    </dgm:pt>
    <dgm:pt modelId="{762FD178-0409-4F0C-A4E4-10FC0AE58B26}" type="pres">
      <dgm:prSet presAssocID="{62C58F0F-DF9B-4DF8-8D10-506CA475139C}" presName="connTx" presStyleLbl="parChTrans1D2" presStyleIdx="3" presStyleCnt="5"/>
      <dgm:spPr/>
    </dgm:pt>
    <dgm:pt modelId="{DE606FDF-75E0-418C-A19F-FA8BB6FED3EA}" type="pres">
      <dgm:prSet presAssocID="{4FA12DB1-B917-4718-BC8F-EC8CA6838427}" presName="root2" presStyleCnt="0"/>
      <dgm:spPr/>
    </dgm:pt>
    <dgm:pt modelId="{02B3C92F-3570-4E28-8D85-1B061C72327D}" type="pres">
      <dgm:prSet presAssocID="{4FA12DB1-B917-4718-BC8F-EC8CA6838427}" presName="LevelTwoTextNode" presStyleLbl="node2" presStyleIdx="3" presStyleCnt="5" custScaleX="434627" custLinFactNeighborX="-29732" custLinFactNeighborY="11370">
        <dgm:presLayoutVars>
          <dgm:chPref val="3"/>
        </dgm:presLayoutVars>
      </dgm:prSet>
      <dgm:spPr/>
    </dgm:pt>
    <dgm:pt modelId="{37E1FD5D-33ED-47E3-B3C0-155A8CE2EA47}" type="pres">
      <dgm:prSet presAssocID="{4FA12DB1-B917-4718-BC8F-EC8CA6838427}" presName="level3hierChild" presStyleCnt="0"/>
      <dgm:spPr/>
    </dgm:pt>
    <dgm:pt modelId="{23FA877F-62EA-41FA-80E1-E68B1AF28FDE}" type="pres">
      <dgm:prSet presAssocID="{B00F87F2-CE68-4603-AAAE-84B1AE7C43E3}" presName="conn2-1" presStyleLbl="parChTrans1D2" presStyleIdx="4" presStyleCnt="5"/>
      <dgm:spPr/>
    </dgm:pt>
    <dgm:pt modelId="{A9F9BC9B-F0D4-43F4-BDE9-CA7064F73297}" type="pres">
      <dgm:prSet presAssocID="{B00F87F2-CE68-4603-AAAE-84B1AE7C43E3}" presName="connTx" presStyleLbl="parChTrans1D2" presStyleIdx="4" presStyleCnt="5"/>
      <dgm:spPr/>
    </dgm:pt>
    <dgm:pt modelId="{69836BBA-B69D-4555-9451-D4C2F4DC2907}" type="pres">
      <dgm:prSet presAssocID="{C9EADBA4-83B3-4AF0-96B8-3BA924B666BC}" presName="root2" presStyleCnt="0"/>
      <dgm:spPr/>
    </dgm:pt>
    <dgm:pt modelId="{90F342AB-E4AE-40E6-9E94-B4B0A2B80EC6}" type="pres">
      <dgm:prSet presAssocID="{C9EADBA4-83B3-4AF0-96B8-3BA924B666BC}" presName="LevelTwoTextNode" presStyleLbl="node2" presStyleIdx="4" presStyleCnt="5" custScaleX="434627" custLinFactNeighborX="-28746" custLinFactNeighborY="11598">
        <dgm:presLayoutVars>
          <dgm:chPref val="3"/>
        </dgm:presLayoutVars>
      </dgm:prSet>
      <dgm:spPr/>
    </dgm:pt>
    <dgm:pt modelId="{CEEDDAD3-BDD9-44EB-B7E7-298FD184490D}" type="pres">
      <dgm:prSet presAssocID="{C9EADBA4-83B3-4AF0-96B8-3BA924B666BC}" presName="level3hierChild" presStyleCnt="0"/>
      <dgm:spPr/>
    </dgm:pt>
  </dgm:ptLst>
  <dgm:cxnLst>
    <dgm:cxn modelId="{54E91E02-117D-485B-AB4B-E25D5631F1FD}" type="presOf" srcId="{AC24BBA3-2651-4C56-98C4-C2230F282418}" destId="{9081FCA7-95E9-4AAA-8E53-A06095BF0F3B}" srcOrd="1" destOrd="0" presId="urn:microsoft.com/office/officeart/2005/8/layout/hierarchy2"/>
    <dgm:cxn modelId="{366B350D-37D1-4E75-9937-66B40D1A53FB}" srcId="{F4F28CE7-420D-4DA6-9F02-BD2E4509E779}" destId="{6A736055-AD2E-44AD-8784-0A3E0C51C61F}" srcOrd="0" destOrd="0" parTransId="{72DA119B-6792-49D9-8008-67523E1A7991}" sibTransId="{F014E6AB-0651-49CA-BE33-9D5CA39C25A2}"/>
    <dgm:cxn modelId="{38F03016-748D-491D-A024-648203A165EB}" type="presOf" srcId="{B00F87F2-CE68-4603-AAAE-84B1AE7C43E3}" destId="{23FA877F-62EA-41FA-80E1-E68B1AF28FDE}" srcOrd="0" destOrd="0" presId="urn:microsoft.com/office/officeart/2005/8/layout/hierarchy2"/>
    <dgm:cxn modelId="{69241721-6511-4B83-9D1D-6194286D4CFF}" type="presOf" srcId="{A092C932-1C00-429D-964E-ED1B23F7E193}" destId="{CE1AA5D8-5AA9-44D8-B95C-319785AB89CD}" srcOrd="0" destOrd="0" presId="urn:microsoft.com/office/officeart/2005/8/layout/hierarchy2"/>
    <dgm:cxn modelId="{AF98CF25-95F4-4EC3-AEF0-AB8480DC1120}" type="presOf" srcId="{3BE54911-7F40-4B76-B4C9-6D1C1E1C5948}" destId="{E0FD0186-9DCD-4661-AF25-D6234D0798BD}" srcOrd="0" destOrd="0" presId="urn:microsoft.com/office/officeart/2005/8/layout/hierarchy2"/>
    <dgm:cxn modelId="{D01D9B29-7B48-4395-A875-8B459A28D6BA}" type="presOf" srcId="{5EB92F2C-D406-488E-84A7-9A39D11FDC87}" destId="{C65670D5-6A06-47F8-8F28-25DE598B2086}" srcOrd="0" destOrd="0" presId="urn:microsoft.com/office/officeart/2005/8/layout/hierarchy2"/>
    <dgm:cxn modelId="{94CED53F-E4BB-45FC-B56A-985EFBA58914}" type="presOf" srcId="{B00F87F2-CE68-4603-AAAE-84B1AE7C43E3}" destId="{A9F9BC9B-F0D4-43F4-BDE9-CA7064F73297}" srcOrd="1" destOrd="0" presId="urn:microsoft.com/office/officeart/2005/8/layout/hierarchy2"/>
    <dgm:cxn modelId="{500DA461-2623-4657-B02F-C42A7CB91A45}" type="presOf" srcId="{A092C932-1C00-429D-964E-ED1B23F7E193}" destId="{C25A9C2B-974C-4C91-9233-4DD774172A65}" srcOrd="1" destOrd="0" presId="urn:microsoft.com/office/officeart/2005/8/layout/hierarchy2"/>
    <dgm:cxn modelId="{F5838164-4EF5-41F4-8700-6E8A2FD35A04}" type="presOf" srcId="{AC24BBA3-2651-4C56-98C4-C2230F282418}" destId="{26059166-8DC2-4E98-BA07-9757D940D2D7}" srcOrd="0" destOrd="0" presId="urn:microsoft.com/office/officeart/2005/8/layout/hierarchy2"/>
    <dgm:cxn modelId="{D7B78949-056E-458C-9D3B-D8ECAB079528}" type="presOf" srcId="{72DA119B-6792-49D9-8008-67523E1A7991}" destId="{EBEA2A96-5156-464A-B657-C6D8C41727E5}"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CFC9ED4D-E7FE-4B4A-8BCC-405E0AB82392}" srcId="{F4F28CE7-420D-4DA6-9F02-BD2E4509E779}" destId="{5EB92F2C-D406-488E-84A7-9A39D11FDC87}" srcOrd="2" destOrd="0" parTransId="{AC24BBA3-2651-4C56-98C4-C2230F282418}" sibTransId="{AD42FE54-9348-4EC2-8972-C3F5AA85B75D}"/>
    <dgm:cxn modelId="{6A293371-2377-4871-808A-4FBA743EC3AA}" srcId="{FFEE549B-99CE-48E1-BEDD-5C3D9C80D586}" destId="{F4F28CE7-420D-4DA6-9F02-BD2E4509E779}" srcOrd="0" destOrd="0" parTransId="{8F773362-C2D9-49C0-AC27-F3470AB80EF4}" sibTransId="{39BE5416-D680-4F03-8A89-90F62D439829}"/>
    <dgm:cxn modelId="{1D876982-BCC6-4EE7-AC3F-28DD1488DF9E}" type="presOf" srcId="{4FA12DB1-B917-4718-BC8F-EC8CA6838427}" destId="{02B3C92F-3570-4E28-8D85-1B061C72327D}" srcOrd="0" destOrd="0" presId="urn:microsoft.com/office/officeart/2005/8/layout/hierarchy2"/>
    <dgm:cxn modelId="{7564DF8F-27A5-45BA-9E62-5534A4A4D7E1}" srcId="{F4F28CE7-420D-4DA6-9F02-BD2E4509E779}" destId="{C9EADBA4-83B3-4AF0-96B8-3BA924B666BC}" srcOrd="4" destOrd="0" parTransId="{B00F87F2-CE68-4603-AAAE-84B1AE7C43E3}" sibTransId="{0DF8F5D8-A031-4AEF-9102-B04A85FA16F8}"/>
    <dgm:cxn modelId="{6513759B-9217-4EC7-94C6-671AA0DD23A8}" type="presOf" srcId="{62C58F0F-DF9B-4DF8-8D10-506CA475139C}" destId="{7EA7C540-8D9E-4EF6-A7BC-A4BDBFDA234A}" srcOrd="0" destOrd="0" presId="urn:microsoft.com/office/officeart/2005/8/layout/hierarchy2"/>
    <dgm:cxn modelId="{FA89D3AB-E133-4E21-810B-6B3099A860C3}" type="presOf" srcId="{C9EADBA4-83B3-4AF0-96B8-3BA924B666BC}" destId="{90F342AB-E4AE-40E6-9E94-B4B0A2B80EC6}" srcOrd="0" destOrd="0" presId="urn:microsoft.com/office/officeart/2005/8/layout/hierarchy2"/>
    <dgm:cxn modelId="{2EC684B2-4751-4283-8C79-1FA84E7B8480}" srcId="{F4F28CE7-420D-4DA6-9F02-BD2E4509E779}" destId="{3BE54911-7F40-4B76-B4C9-6D1C1E1C5948}" srcOrd="1" destOrd="0" parTransId="{A092C932-1C00-429D-964E-ED1B23F7E193}" sibTransId="{A2083244-47BD-4C3C-A699-FD125EFFCC63}"/>
    <dgm:cxn modelId="{754D0EB3-6923-4249-AF8E-8A7F26B44466}" type="presOf" srcId="{6A736055-AD2E-44AD-8784-0A3E0C51C61F}" destId="{46C82C6A-CBC2-47A3-B33E-067E8A3D2E7A}" srcOrd="0" destOrd="0" presId="urn:microsoft.com/office/officeart/2005/8/layout/hierarchy2"/>
    <dgm:cxn modelId="{644B07BD-5F1A-47AE-B1D2-06CE2BE07113}" type="presOf" srcId="{62C58F0F-DF9B-4DF8-8D10-506CA475139C}" destId="{762FD178-0409-4F0C-A4E4-10FC0AE58B26}" srcOrd="1"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1ED303EA-EA72-4948-8590-D068B64B7B8E}" type="presOf" srcId="{72DA119B-6792-49D9-8008-67523E1A7991}" destId="{D4830D3B-A34D-487C-8624-A77B32314B1D}" srcOrd="0" destOrd="0" presId="urn:microsoft.com/office/officeart/2005/8/layout/hierarchy2"/>
    <dgm:cxn modelId="{3D7790F7-7B0B-48EB-82E0-416CF9F7392A}" srcId="{F4F28CE7-420D-4DA6-9F02-BD2E4509E779}" destId="{4FA12DB1-B917-4718-BC8F-EC8CA6838427}" srcOrd="3" destOrd="0" parTransId="{62C58F0F-DF9B-4DF8-8D10-506CA475139C}" sibTransId="{0CAFA861-965A-4B7D-AF82-C84DC1A308E9}"/>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7E5D24E0-E6A6-43C2-BF30-724A1B7EE3C8}" type="presParOf" srcId="{7B3A20C3-5056-4C71-83EF-654FCEA79AB7}" destId="{D4830D3B-A34D-487C-8624-A77B32314B1D}" srcOrd="0" destOrd="0" presId="urn:microsoft.com/office/officeart/2005/8/layout/hierarchy2"/>
    <dgm:cxn modelId="{9CFEB905-BFB2-456F-98BA-64943C693D45}" type="presParOf" srcId="{D4830D3B-A34D-487C-8624-A77B32314B1D}" destId="{EBEA2A96-5156-464A-B657-C6D8C41727E5}" srcOrd="0" destOrd="0" presId="urn:microsoft.com/office/officeart/2005/8/layout/hierarchy2"/>
    <dgm:cxn modelId="{A4D3C017-4EA9-46D1-A73B-03FB9F2E420F}" type="presParOf" srcId="{7B3A20C3-5056-4C71-83EF-654FCEA79AB7}" destId="{B7B15BED-AC4A-4BFA-B633-5672E21B0844}" srcOrd="1" destOrd="0" presId="urn:microsoft.com/office/officeart/2005/8/layout/hierarchy2"/>
    <dgm:cxn modelId="{FCBCC4AC-4529-4CA1-AAF1-E49D9C5FBC3C}" type="presParOf" srcId="{B7B15BED-AC4A-4BFA-B633-5672E21B0844}" destId="{46C82C6A-CBC2-47A3-B33E-067E8A3D2E7A}" srcOrd="0" destOrd="0" presId="urn:microsoft.com/office/officeart/2005/8/layout/hierarchy2"/>
    <dgm:cxn modelId="{EB560E93-F908-402A-B2C1-6EE4424E4F2D}" type="presParOf" srcId="{B7B15BED-AC4A-4BFA-B633-5672E21B0844}" destId="{2AA5E140-B5A1-4D52-8918-2D644EF7B97C}" srcOrd="1" destOrd="0" presId="urn:microsoft.com/office/officeart/2005/8/layout/hierarchy2"/>
    <dgm:cxn modelId="{B369522A-3644-469F-9374-49282B62CDAB}" type="presParOf" srcId="{7B3A20C3-5056-4C71-83EF-654FCEA79AB7}" destId="{CE1AA5D8-5AA9-44D8-B95C-319785AB89CD}" srcOrd="2" destOrd="0" presId="urn:microsoft.com/office/officeart/2005/8/layout/hierarchy2"/>
    <dgm:cxn modelId="{62EEB1AC-BFED-4CDF-9803-8C19D95DC55B}" type="presParOf" srcId="{CE1AA5D8-5AA9-44D8-B95C-319785AB89CD}" destId="{C25A9C2B-974C-4C91-9233-4DD774172A65}" srcOrd="0" destOrd="0" presId="urn:microsoft.com/office/officeart/2005/8/layout/hierarchy2"/>
    <dgm:cxn modelId="{F7467CBE-C7A0-4EC6-92CB-D00704F0AA6F}" type="presParOf" srcId="{7B3A20C3-5056-4C71-83EF-654FCEA79AB7}" destId="{D299B95A-468B-455A-807D-685C5D51889C}" srcOrd="3" destOrd="0" presId="urn:microsoft.com/office/officeart/2005/8/layout/hierarchy2"/>
    <dgm:cxn modelId="{6C9AA965-2AF6-4EEE-AC6A-BAE19663FD41}" type="presParOf" srcId="{D299B95A-468B-455A-807D-685C5D51889C}" destId="{E0FD0186-9DCD-4661-AF25-D6234D0798BD}" srcOrd="0" destOrd="0" presId="urn:microsoft.com/office/officeart/2005/8/layout/hierarchy2"/>
    <dgm:cxn modelId="{CE00015F-B7F1-4BA9-9ED9-DA80A1D339E3}" type="presParOf" srcId="{D299B95A-468B-455A-807D-685C5D51889C}" destId="{F07CEED6-D611-4B0F-BE25-C6F710CD7768}" srcOrd="1" destOrd="0" presId="urn:microsoft.com/office/officeart/2005/8/layout/hierarchy2"/>
    <dgm:cxn modelId="{CFDC31AB-5969-4721-BABF-EA5805FD1FD1}" type="presParOf" srcId="{7B3A20C3-5056-4C71-83EF-654FCEA79AB7}" destId="{26059166-8DC2-4E98-BA07-9757D940D2D7}" srcOrd="4" destOrd="0" presId="urn:microsoft.com/office/officeart/2005/8/layout/hierarchy2"/>
    <dgm:cxn modelId="{20777750-DCE5-443D-A94F-76B6362F57F2}" type="presParOf" srcId="{26059166-8DC2-4E98-BA07-9757D940D2D7}" destId="{9081FCA7-95E9-4AAA-8E53-A06095BF0F3B}" srcOrd="0" destOrd="0" presId="urn:microsoft.com/office/officeart/2005/8/layout/hierarchy2"/>
    <dgm:cxn modelId="{A55F6CA5-3678-49A0-B73B-A90A559F4A39}" type="presParOf" srcId="{7B3A20C3-5056-4C71-83EF-654FCEA79AB7}" destId="{D6A498F8-6656-4DD4-8E21-E437FECC36FD}" srcOrd="5" destOrd="0" presId="urn:microsoft.com/office/officeart/2005/8/layout/hierarchy2"/>
    <dgm:cxn modelId="{F63D2098-F002-4440-AC64-3EEDBF671202}" type="presParOf" srcId="{D6A498F8-6656-4DD4-8E21-E437FECC36FD}" destId="{C65670D5-6A06-47F8-8F28-25DE598B2086}" srcOrd="0" destOrd="0" presId="urn:microsoft.com/office/officeart/2005/8/layout/hierarchy2"/>
    <dgm:cxn modelId="{E40F50AE-ED25-4570-804C-C31CA0686738}" type="presParOf" srcId="{D6A498F8-6656-4DD4-8E21-E437FECC36FD}" destId="{B79E8A87-E2BB-427C-A0A4-0413E9BBA1EB}" srcOrd="1" destOrd="0" presId="urn:microsoft.com/office/officeart/2005/8/layout/hierarchy2"/>
    <dgm:cxn modelId="{7EB8D44F-84C2-4053-B8BA-5CEF84A967B2}" type="presParOf" srcId="{7B3A20C3-5056-4C71-83EF-654FCEA79AB7}" destId="{7EA7C540-8D9E-4EF6-A7BC-A4BDBFDA234A}" srcOrd="6" destOrd="0" presId="urn:microsoft.com/office/officeart/2005/8/layout/hierarchy2"/>
    <dgm:cxn modelId="{8BC4F403-2AFD-4E95-87EB-9709DDA172AA}" type="presParOf" srcId="{7EA7C540-8D9E-4EF6-A7BC-A4BDBFDA234A}" destId="{762FD178-0409-4F0C-A4E4-10FC0AE58B26}" srcOrd="0" destOrd="0" presId="urn:microsoft.com/office/officeart/2005/8/layout/hierarchy2"/>
    <dgm:cxn modelId="{C6AAA069-51E0-44F5-A749-D89B9FB918C2}" type="presParOf" srcId="{7B3A20C3-5056-4C71-83EF-654FCEA79AB7}" destId="{DE606FDF-75E0-418C-A19F-FA8BB6FED3EA}" srcOrd="7" destOrd="0" presId="urn:microsoft.com/office/officeart/2005/8/layout/hierarchy2"/>
    <dgm:cxn modelId="{B8880062-A3AB-4AAC-885A-714CC531856E}" type="presParOf" srcId="{DE606FDF-75E0-418C-A19F-FA8BB6FED3EA}" destId="{02B3C92F-3570-4E28-8D85-1B061C72327D}" srcOrd="0" destOrd="0" presId="urn:microsoft.com/office/officeart/2005/8/layout/hierarchy2"/>
    <dgm:cxn modelId="{5B57132C-C9A9-4329-A638-EC6E17E3EF6F}" type="presParOf" srcId="{DE606FDF-75E0-418C-A19F-FA8BB6FED3EA}" destId="{37E1FD5D-33ED-47E3-B3C0-155A8CE2EA47}" srcOrd="1" destOrd="0" presId="urn:microsoft.com/office/officeart/2005/8/layout/hierarchy2"/>
    <dgm:cxn modelId="{3D974212-95ED-4DC3-A7DD-8951CBD6730B}" type="presParOf" srcId="{7B3A20C3-5056-4C71-83EF-654FCEA79AB7}" destId="{23FA877F-62EA-41FA-80E1-E68B1AF28FDE}" srcOrd="8" destOrd="0" presId="urn:microsoft.com/office/officeart/2005/8/layout/hierarchy2"/>
    <dgm:cxn modelId="{5730F757-69DC-44D2-B904-1A3F5E12D667}" type="presParOf" srcId="{23FA877F-62EA-41FA-80E1-E68B1AF28FDE}" destId="{A9F9BC9B-F0D4-43F4-BDE9-CA7064F73297}" srcOrd="0" destOrd="0" presId="urn:microsoft.com/office/officeart/2005/8/layout/hierarchy2"/>
    <dgm:cxn modelId="{4570E520-ECE6-4402-A1E2-E31951A314C2}" type="presParOf" srcId="{7B3A20C3-5056-4C71-83EF-654FCEA79AB7}" destId="{69836BBA-B69D-4555-9451-D4C2F4DC2907}" srcOrd="9" destOrd="0" presId="urn:microsoft.com/office/officeart/2005/8/layout/hierarchy2"/>
    <dgm:cxn modelId="{8D7433BD-CE89-495F-8B8D-184F8F7D99D1}" type="presParOf" srcId="{69836BBA-B69D-4555-9451-D4C2F4DC2907}" destId="{90F342AB-E4AE-40E6-9E94-B4B0A2B80EC6}" srcOrd="0" destOrd="0" presId="urn:microsoft.com/office/officeart/2005/8/layout/hierarchy2"/>
    <dgm:cxn modelId="{372D7B35-C124-4E3D-AA64-116E01EA3D02}" type="presParOf" srcId="{69836BBA-B69D-4555-9451-D4C2F4DC2907}" destId="{CEEDDAD3-BDD9-44EB-B7E7-298FD184490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Đẩy mạnh công nghiệp hóa, hiện đại hóa, phấn đấu sớm đưa nước ta cơ bản trở thành nước công nghiệp theo hướng hiện đại</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70C0"/>
        </a:solidFill>
        <a:ln>
          <a:solidFill>
            <a:schemeClr val="accent2"/>
          </a:solidFill>
        </a:ln>
      </dgm:spPr>
      <dgm:t>
        <a:bodyPr/>
        <a:lstStyle/>
        <a:p>
          <a:pPr algn="just"/>
          <a:r>
            <a:rPr lang="nl-NL" sz="2400" i="1" dirty="0"/>
            <a:t>Công nghiệp hóa, hiện đại hóa</a:t>
          </a:r>
          <a:r>
            <a:rPr lang="nl-NL" sz="2400" dirty="0"/>
            <a:t> là quá trình chuyển đổi căn bản, toàn diện các hoạt động sản xuất kinh doanh, dịch vụ và quản lý kinh tế - xã hội, từ sử dụng sức lao động thủ công là chính sang sử dụng một cách phổ biến sức lao động với công nghệ, phương tiện, phương pháp tiên tiến hiện đại, dựa trên sự phát triển của công nghiệp và tiến bộ khoa học công nghệ, tạo ra năng suất lao động xã hội cao.</a:t>
          </a:r>
          <a:endParaRPr lang="en-US" sz="2400" dirty="0"/>
        </a:p>
      </dgm:t>
    </dgm:pt>
    <dgm:pt modelId="{EDC0B93F-581F-4F5B-A121-582DBAA6ADB7}" type="parTrans" cxnId="{476AAA72-B4AD-4B25-8E90-1A896B5FBC85}">
      <dgm:prSet/>
      <dgm:spPr>
        <a:ln w="28575">
          <a:solidFill>
            <a:srgbClr val="FD2185"/>
          </a:solidFill>
        </a:ln>
      </dgm:spPr>
      <dgm:t>
        <a:bodyPr/>
        <a:lstStyle/>
        <a:p>
          <a:endParaRPr lang="en-US"/>
        </a:p>
      </dgm:t>
    </dgm:pt>
    <dgm:pt modelId="{A4C24734-EC46-4826-9696-728A075595D3}" type="sibTrans" cxnId="{476AAA72-B4AD-4B25-8E90-1A896B5FBC85}">
      <dgm:prSet/>
      <dgm:spPr/>
      <dgm:t>
        <a:bodyPr/>
        <a:lstStyle/>
        <a:p>
          <a:endParaRPr lang="en-US"/>
        </a:p>
      </dgm:t>
    </dgm:pt>
    <dgm:pt modelId="{C4D81B8F-56AA-4DC2-BA6A-31E374C2DD7D}">
      <dgm:prSet phldrT="[Text]" custT="1"/>
      <dgm:spPr>
        <a:solidFill>
          <a:schemeClr val="accent6">
            <a:lumMod val="50000"/>
          </a:schemeClr>
        </a:solidFill>
      </dgm:spPr>
      <dgm:t>
        <a:bodyPr/>
        <a:lstStyle/>
        <a:p>
          <a:pPr algn="just"/>
          <a:r>
            <a:rPr lang="nl-NL" sz="2400"/>
            <a:t>Công nghiệp hóa, hiện đại hóa lấy khoa học, công nghệ, tri thức và nguồn nhân lực chất lượng cao làm động lực chủ yếu phát triển kinh tế</a:t>
          </a:r>
          <a:endParaRPr lang="en-US" sz="2400" dirty="0"/>
        </a:p>
      </dgm:t>
    </dgm:pt>
    <dgm:pt modelId="{675DB122-3720-40F9-9A3E-B51A8997B896}" type="parTrans" cxnId="{73548008-9514-495F-948F-E0327A7C3591}">
      <dgm:prSet/>
      <dgm:spPr>
        <a:ln w="28575">
          <a:solidFill>
            <a:srgbClr val="FD2185"/>
          </a:solidFill>
        </a:ln>
      </dgm:spPr>
      <dgm:t>
        <a:bodyPr/>
        <a:lstStyle/>
        <a:p>
          <a:endParaRPr lang="en-US"/>
        </a:p>
      </dgm:t>
    </dgm:pt>
    <dgm:pt modelId="{AF5F24C7-8616-4B8B-9AF9-FE5AF2E8B3A4}" type="sibTrans" cxnId="{73548008-9514-495F-948F-E0327A7C3591}">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230323"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165632" custScaleY="142553">
        <dgm:presLayoutVars>
          <dgm:chPref val="3"/>
        </dgm:presLayoutVars>
      </dgm:prSet>
      <dgm:spPr/>
    </dgm:pt>
    <dgm:pt modelId="{AB4B12AC-C3C8-486C-B3FF-7653DC3F8FE3}" type="pres">
      <dgm:prSet presAssocID="{13A8AAF8-F04C-4F81-A78D-C2D3271F2529}" presName="level3hierChild" presStyleCnt="0"/>
      <dgm:spPr/>
    </dgm:pt>
    <dgm:pt modelId="{306DB410-E3C8-4646-9BA7-CCB30FD550F0}" type="pres">
      <dgm:prSet presAssocID="{675DB122-3720-40F9-9A3E-B51A8997B896}" presName="conn2-1" presStyleLbl="parChTrans1D2" presStyleIdx="1" presStyleCnt="2"/>
      <dgm:spPr/>
    </dgm:pt>
    <dgm:pt modelId="{9A41F92D-DE65-4272-BB5C-BF6F799AD2D5}" type="pres">
      <dgm:prSet presAssocID="{675DB122-3720-40F9-9A3E-B51A8997B896}" presName="connTx" presStyleLbl="parChTrans1D2" presStyleIdx="1" presStyleCnt="2"/>
      <dgm:spPr/>
    </dgm:pt>
    <dgm:pt modelId="{E397215D-C01F-4B98-BA6F-5BB6D1D23B3E}" type="pres">
      <dgm:prSet presAssocID="{C4D81B8F-56AA-4DC2-BA6A-31E374C2DD7D}" presName="root2" presStyleCnt="0"/>
      <dgm:spPr/>
    </dgm:pt>
    <dgm:pt modelId="{FA8C1098-7F60-4AA3-AA7C-703E0093B25A}" type="pres">
      <dgm:prSet presAssocID="{C4D81B8F-56AA-4DC2-BA6A-31E374C2DD7D}" presName="LevelTwoTextNode" presStyleLbl="node2" presStyleIdx="1" presStyleCnt="2" custScaleX="165632" custScaleY="116877">
        <dgm:presLayoutVars>
          <dgm:chPref val="3"/>
        </dgm:presLayoutVars>
      </dgm:prSet>
      <dgm:spPr/>
    </dgm:pt>
    <dgm:pt modelId="{9EFB3BE3-3576-4646-B86C-BD88B3E86B41}" type="pres">
      <dgm:prSet presAssocID="{C4D81B8F-56AA-4DC2-BA6A-31E374C2DD7D}" presName="level3hierChild" presStyleCnt="0"/>
      <dgm:spPr/>
    </dgm:pt>
  </dgm:ptLst>
  <dgm:cxnLst>
    <dgm:cxn modelId="{73548008-9514-495F-948F-E0327A7C3591}" srcId="{F4F28CE7-420D-4DA6-9F02-BD2E4509E779}" destId="{C4D81B8F-56AA-4DC2-BA6A-31E374C2DD7D}" srcOrd="1" destOrd="0" parTransId="{675DB122-3720-40F9-9A3E-B51A8997B896}" sibTransId="{AF5F24C7-8616-4B8B-9AF9-FE5AF2E8B3A4}"/>
    <dgm:cxn modelId="{CB879B0F-C421-4656-8ECF-AE10FF5A4F11}" type="presOf" srcId="{C4D81B8F-56AA-4DC2-BA6A-31E374C2DD7D}" destId="{FA8C1098-7F60-4AA3-AA7C-703E0093B25A}" srcOrd="0"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3F89D164-F2F6-460B-8AE0-5D39D386A5A4}" type="presOf" srcId="{675DB122-3720-40F9-9A3E-B51A8997B896}" destId="{306DB410-E3C8-4646-9BA7-CCB30FD550F0}" srcOrd="0"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45322DBF-D29F-41C2-A8EF-CF7B1E07A1E8}" type="presOf" srcId="{F4F28CE7-420D-4DA6-9F02-BD2E4509E779}" destId="{91D26519-32C3-43AE-BE27-CD87AD02B2D9}" srcOrd="0" destOrd="0" presId="urn:microsoft.com/office/officeart/2005/8/layout/hierarchy2"/>
    <dgm:cxn modelId="{65AA6BE4-A846-47C6-BBE8-ACFA4CB0B7FE}" type="presOf" srcId="{675DB122-3720-40F9-9A3E-B51A8997B896}" destId="{9A41F92D-DE65-4272-BB5C-BF6F799AD2D5}" srcOrd="1"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B1DAFB31-E2D0-4BF5-ACED-F516A71EAB95}" type="presParOf" srcId="{7B3A20C3-5056-4C71-83EF-654FCEA79AB7}" destId="{306DB410-E3C8-4646-9BA7-CCB30FD550F0}" srcOrd="2" destOrd="0" presId="urn:microsoft.com/office/officeart/2005/8/layout/hierarchy2"/>
    <dgm:cxn modelId="{4A97E0A8-2A34-42F4-B0FD-672D90BC43FA}" type="presParOf" srcId="{306DB410-E3C8-4646-9BA7-CCB30FD550F0}" destId="{9A41F92D-DE65-4272-BB5C-BF6F799AD2D5}" srcOrd="0" destOrd="0" presId="urn:microsoft.com/office/officeart/2005/8/layout/hierarchy2"/>
    <dgm:cxn modelId="{A6BBF970-4309-4F66-8392-55895F1084D4}" type="presParOf" srcId="{7B3A20C3-5056-4C71-83EF-654FCEA79AB7}" destId="{E397215D-C01F-4B98-BA6F-5BB6D1D23B3E}" srcOrd="3" destOrd="0" presId="urn:microsoft.com/office/officeart/2005/8/layout/hierarchy2"/>
    <dgm:cxn modelId="{8DEDCFB2-7EFC-4973-A5E9-85F1E04AEC20}" type="presParOf" srcId="{E397215D-C01F-4B98-BA6F-5BB6D1D23B3E}" destId="{FA8C1098-7F60-4AA3-AA7C-703E0093B25A}" srcOrd="0" destOrd="0" presId="urn:microsoft.com/office/officeart/2005/8/layout/hierarchy2"/>
    <dgm:cxn modelId="{9766326B-6529-4286-A086-89B4011E7EF8}" type="presParOf" srcId="{E397215D-C01F-4B98-BA6F-5BB6D1D23B3E}" destId="{9EFB3BE3-3576-4646-B86C-BD88B3E86B41}"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công nghiệp </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chemeClr val="accent1">
            <a:lumMod val="50000"/>
          </a:schemeClr>
        </a:solidFill>
        <a:ln>
          <a:solidFill>
            <a:schemeClr val="accent2"/>
          </a:solidFill>
        </a:ln>
      </dgm:spPr>
      <dgm:t>
        <a:bodyPr/>
        <a:lstStyle/>
        <a:p>
          <a:pPr algn="just"/>
          <a:r>
            <a:rPr lang="nl-NL" sz="2400" dirty="0"/>
            <a:t>Tiếp tục xây dựng, phát triển các ngành công nghiệp theo hướng hiện đại</a:t>
          </a:r>
          <a:endParaRPr lang="en-US" sz="2400" dirty="0"/>
        </a:p>
      </dgm:t>
    </dgm:pt>
    <dgm:pt modelId="{EDC0B93F-581F-4F5B-A121-582DBAA6ADB7}" type="parTrans" cxnId="{476AAA72-B4AD-4B25-8E90-1A896B5FBC85}">
      <dgm:prSet/>
      <dgm:spPr>
        <a:ln w="28575">
          <a:solidFill>
            <a:srgbClr val="FD2185"/>
          </a:solidFill>
        </a:ln>
      </dgm:spPr>
      <dgm:t>
        <a:bodyPr/>
        <a:lstStyle/>
        <a:p>
          <a:endParaRPr lang="en-US"/>
        </a:p>
      </dgm:t>
    </dgm:pt>
    <dgm:pt modelId="{A4C24734-EC46-4826-9696-728A075595D3}" type="sibTrans" cxnId="{476AAA72-B4AD-4B25-8E90-1A896B5FBC85}">
      <dgm:prSet/>
      <dgm:spPr/>
      <dgm:t>
        <a:bodyPr/>
        <a:lstStyle/>
        <a:p>
          <a:endParaRPr lang="en-US"/>
        </a:p>
      </dgm:t>
    </dgm:pt>
    <dgm:pt modelId="{C4D81B8F-56AA-4DC2-BA6A-31E374C2DD7D}">
      <dgm:prSet phldrT="[Text]" custT="1"/>
      <dgm:spPr>
        <a:solidFill>
          <a:schemeClr val="accent6">
            <a:lumMod val="50000"/>
          </a:schemeClr>
        </a:solidFill>
      </dgm:spPr>
      <dgm:t>
        <a:bodyPr/>
        <a:lstStyle/>
        <a:p>
          <a:pPr algn="just"/>
          <a:r>
            <a:rPr lang="nl-NL" sz="2400" dirty="0"/>
            <a:t>Phát triển có chọn lọc một số ngành công nghiệp chế tạo, chế biến, công nghiệp công nghệ cao, công nghiệp sạch, công nghiệp năng lượng</a:t>
          </a:r>
          <a:endParaRPr lang="en-US" sz="2400" dirty="0"/>
        </a:p>
      </dgm:t>
    </dgm:pt>
    <dgm:pt modelId="{675DB122-3720-40F9-9A3E-B51A8997B896}" type="parTrans" cxnId="{73548008-9514-495F-948F-E0327A7C3591}">
      <dgm:prSet/>
      <dgm:spPr>
        <a:ln w="28575">
          <a:solidFill>
            <a:srgbClr val="FD2185"/>
          </a:solidFill>
        </a:ln>
      </dgm:spPr>
      <dgm:t>
        <a:bodyPr/>
        <a:lstStyle/>
        <a:p>
          <a:endParaRPr lang="en-US"/>
        </a:p>
      </dgm:t>
    </dgm:pt>
    <dgm:pt modelId="{AF5F24C7-8616-4B8B-9AF9-FE5AF2E8B3A4}" type="sibTrans" cxnId="{73548008-9514-495F-948F-E0327A7C3591}">
      <dgm:prSet/>
      <dgm:spPr/>
      <dgm:t>
        <a:bodyPr/>
        <a:lstStyle/>
        <a:p>
          <a:endParaRPr lang="en-US"/>
        </a:p>
      </dgm:t>
    </dgm:pt>
    <dgm:pt modelId="{9AFA521D-502F-4F1D-A064-675170B503D8}">
      <dgm:prSet phldrT="[Text]" custT="1"/>
      <dgm:spPr>
        <a:solidFill>
          <a:schemeClr val="accent2">
            <a:lumMod val="50000"/>
          </a:schemeClr>
        </a:solidFill>
      </dgm:spPr>
      <dgm:t>
        <a:bodyPr/>
        <a:lstStyle/>
        <a:p>
          <a:pPr algn="just"/>
          <a:r>
            <a:rPr lang="nl-NL" sz="2400"/>
            <a:t>Chú trọng phát triển các ngành có lợi thế cạnh tranh; công nghiệp hỗ trợ; công nghiệp phục vụ nông nghiệp, nông thôn</a:t>
          </a:r>
          <a:endParaRPr lang="en-US" sz="2400" dirty="0"/>
        </a:p>
      </dgm:t>
    </dgm:pt>
    <dgm:pt modelId="{711DA92B-DC4D-458B-B18C-4C055A96C310}" type="parTrans" cxnId="{494C9C55-4C0E-4EC5-983B-823CD428A011}">
      <dgm:prSet/>
      <dgm:spPr>
        <a:ln w="19050">
          <a:solidFill>
            <a:srgbClr val="FD2185"/>
          </a:solidFill>
        </a:ln>
      </dgm:spPr>
      <dgm:t>
        <a:bodyPr/>
        <a:lstStyle/>
        <a:p>
          <a:endParaRPr lang="en-US"/>
        </a:p>
      </dgm:t>
    </dgm:pt>
    <dgm:pt modelId="{DAD09307-6333-4865-B524-1B5C62A30152}" type="sibTrans" cxnId="{494C9C55-4C0E-4EC5-983B-823CD428A011}">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31531"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96972" custScaleY="73337">
        <dgm:presLayoutVars>
          <dgm:chPref val="3"/>
        </dgm:presLayoutVars>
      </dgm:prSet>
      <dgm:spPr/>
    </dgm:pt>
    <dgm:pt modelId="{AB4B12AC-C3C8-486C-B3FF-7653DC3F8FE3}" type="pres">
      <dgm:prSet presAssocID="{13A8AAF8-F04C-4F81-A78D-C2D3271F2529}" presName="level3hierChild" presStyleCnt="0"/>
      <dgm:spPr/>
    </dgm:pt>
    <dgm:pt modelId="{306DB410-E3C8-4646-9BA7-CCB30FD550F0}" type="pres">
      <dgm:prSet presAssocID="{675DB122-3720-40F9-9A3E-B51A8997B896}" presName="conn2-1" presStyleLbl="parChTrans1D2" presStyleIdx="1" presStyleCnt="3"/>
      <dgm:spPr/>
    </dgm:pt>
    <dgm:pt modelId="{9A41F92D-DE65-4272-BB5C-BF6F799AD2D5}" type="pres">
      <dgm:prSet presAssocID="{675DB122-3720-40F9-9A3E-B51A8997B896}" presName="connTx" presStyleLbl="parChTrans1D2" presStyleIdx="1" presStyleCnt="3"/>
      <dgm:spPr/>
    </dgm:pt>
    <dgm:pt modelId="{E397215D-C01F-4B98-BA6F-5BB6D1D23B3E}" type="pres">
      <dgm:prSet presAssocID="{C4D81B8F-56AA-4DC2-BA6A-31E374C2DD7D}" presName="root2" presStyleCnt="0"/>
      <dgm:spPr/>
    </dgm:pt>
    <dgm:pt modelId="{FA8C1098-7F60-4AA3-AA7C-703E0093B25A}" type="pres">
      <dgm:prSet presAssocID="{C4D81B8F-56AA-4DC2-BA6A-31E374C2DD7D}" presName="LevelTwoTextNode" presStyleLbl="node2" presStyleIdx="1" presStyleCnt="3" custScaleX="196972" custScaleY="71777">
        <dgm:presLayoutVars>
          <dgm:chPref val="3"/>
        </dgm:presLayoutVars>
      </dgm:prSet>
      <dgm:spPr/>
    </dgm:pt>
    <dgm:pt modelId="{9EFB3BE3-3576-4646-B86C-BD88B3E86B41}" type="pres">
      <dgm:prSet presAssocID="{C4D81B8F-56AA-4DC2-BA6A-31E374C2DD7D}" presName="level3hierChild" presStyleCnt="0"/>
      <dgm:spPr/>
    </dgm:pt>
    <dgm:pt modelId="{C2F9545F-E89B-4784-A5E7-CFEA379B0870}" type="pres">
      <dgm:prSet presAssocID="{711DA92B-DC4D-458B-B18C-4C055A96C310}" presName="conn2-1" presStyleLbl="parChTrans1D2" presStyleIdx="2" presStyleCnt="3"/>
      <dgm:spPr/>
    </dgm:pt>
    <dgm:pt modelId="{A00E7784-3F2C-4F98-9D17-65A00166EE0A}" type="pres">
      <dgm:prSet presAssocID="{711DA92B-DC4D-458B-B18C-4C055A96C310}" presName="connTx" presStyleLbl="parChTrans1D2" presStyleIdx="2" presStyleCnt="3"/>
      <dgm:spPr/>
    </dgm:pt>
    <dgm:pt modelId="{234BEA19-B42F-4B11-BB40-7017DB460412}" type="pres">
      <dgm:prSet presAssocID="{9AFA521D-502F-4F1D-A064-675170B503D8}" presName="root2" presStyleCnt="0"/>
      <dgm:spPr/>
    </dgm:pt>
    <dgm:pt modelId="{2BAE39CF-CDFF-4CD6-8536-2C682617EC06}" type="pres">
      <dgm:prSet presAssocID="{9AFA521D-502F-4F1D-A064-675170B503D8}" presName="LevelTwoTextNode" presStyleLbl="node2" presStyleIdx="2" presStyleCnt="3" custScaleX="195523" custScaleY="79138">
        <dgm:presLayoutVars>
          <dgm:chPref val="3"/>
        </dgm:presLayoutVars>
      </dgm:prSet>
      <dgm:spPr/>
    </dgm:pt>
    <dgm:pt modelId="{DC745B61-C052-42D0-BCF7-F90E87B4C5E7}" type="pres">
      <dgm:prSet presAssocID="{9AFA521D-502F-4F1D-A064-675170B503D8}" presName="level3hierChild" presStyleCnt="0"/>
      <dgm:spPr/>
    </dgm:pt>
  </dgm:ptLst>
  <dgm:cxnLst>
    <dgm:cxn modelId="{73548008-9514-495F-948F-E0327A7C3591}" srcId="{F4F28CE7-420D-4DA6-9F02-BD2E4509E779}" destId="{C4D81B8F-56AA-4DC2-BA6A-31E374C2DD7D}" srcOrd="1" destOrd="0" parTransId="{675DB122-3720-40F9-9A3E-B51A8997B896}" sibTransId="{AF5F24C7-8616-4B8B-9AF9-FE5AF2E8B3A4}"/>
    <dgm:cxn modelId="{CB879B0F-C421-4656-8ECF-AE10FF5A4F11}" type="presOf" srcId="{C4D81B8F-56AA-4DC2-BA6A-31E374C2DD7D}" destId="{FA8C1098-7F60-4AA3-AA7C-703E0093B25A}" srcOrd="0" destOrd="0" presId="urn:microsoft.com/office/officeart/2005/8/layout/hierarchy2"/>
    <dgm:cxn modelId="{90F0B25F-3F4D-440A-BB52-862687DD2B7F}" type="presOf" srcId="{711DA92B-DC4D-458B-B18C-4C055A96C310}" destId="{C2F9545F-E89B-4784-A5E7-CFEA379B0870}" srcOrd="0"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3F89D164-F2F6-460B-8AE0-5D39D386A5A4}" type="presOf" srcId="{675DB122-3720-40F9-9A3E-B51A8997B896}" destId="{306DB410-E3C8-4646-9BA7-CCB30FD550F0}" srcOrd="0" destOrd="0" presId="urn:microsoft.com/office/officeart/2005/8/layout/hierarchy2"/>
    <dgm:cxn modelId="{5EA87F6C-1C15-4076-A1A6-52DF49D673B9}" type="presOf" srcId="{711DA92B-DC4D-458B-B18C-4C055A96C310}" destId="{A00E7784-3F2C-4F98-9D17-65A00166EE0A}"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494C9C55-4C0E-4EC5-983B-823CD428A011}" srcId="{F4F28CE7-420D-4DA6-9F02-BD2E4509E779}" destId="{9AFA521D-502F-4F1D-A064-675170B503D8}" srcOrd="2" destOrd="0" parTransId="{711DA92B-DC4D-458B-B18C-4C055A96C310}" sibTransId="{DAD09307-6333-4865-B524-1B5C62A30152}"/>
    <dgm:cxn modelId="{BB6A777B-2F50-4E13-802A-D29286C8B004}" type="presOf" srcId="{9AFA521D-502F-4F1D-A064-675170B503D8}" destId="{2BAE39CF-CDFF-4CD6-8536-2C682617EC06}"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65AA6BE4-A846-47C6-BBE8-ACFA4CB0B7FE}" type="presOf" srcId="{675DB122-3720-40F9-9A3E-B51A8997B896}" destId="{9A41F92D-DE65-4272-BB5C-BF6F799AD2D5}" srcOrd="1"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B1DAFB31-E2D0-4BF5-ACED-F516A71EAB95}" type="presParOf" srcId="{7B3A20C3-5056-4C71-83EF-654FCEA79AB7}" destId="{306DB410-E3C8-4646-9BA7-CCB30FD550F0}" srcOrd="2" destOrd="0" presId="urn:microsoft.com/office/officeart/2005/8/layout/hierarchy2"/>
    <dgm:cxn modelId="{4A97E0A8-2A34-42F4-B0FD-672D90BC43FA}" type="presParOf" srcId="{306DB410-E3C8-4646-9BA7-CCB30FD550F0}" destId="{9A41F92D-DE65-4272-BB5C-BF6F799AD2D5}" srcOrd="0" destOrd="0" presId="urn:microsoft.com/office/officeart/2005/8/layout/hierarchy2"/>
    <dgm:cxn modelId="{A6BBF970-4309-4F66-8392-55895F1084D4}" type="presParOf" srcId="{7B3A20C3-5056-4C71-83EF-654FCEA79AB7}" destId="{E397215D-C01F-4B98-BA6F-5BB6D1D23B3E}" srcOrd="3" destOrd="0" presId="urn:microsoft.com/office/officeart/2005/8/layout/hierarchy2"/>
    <dgm:cxn modelId="{8DEDCFB2-7EFC-4973-A5E9-85F1E04AEC20}" type="presParOf" srcId="{E397215D-C01F-4B98-BA6F-5BB6D1D23B3E}" destId="{FA8C1098-7F60-4AA3-AA7C-703E0093B25A}" srcOrd="0" destOrd="0" presId="urn:microsoft.com/office/officeart/2005/8/layout/hierarchy2"/>
    <dgm:cxn modelId="{9766326B-6529-4286-A086-89B4011E7EF8}" type="presParOf" srcId="{E397215D-C01F-4B98-BA6F-5BB6D1D23B3E}" destId="{9EFB3BE3-3576-4646-B86C-BD88B3E86B41}" srcOrd="1" destOrd="0" presId="urn:microsoft.com/office/officeart/2005/8/layout/hierarchy2"/>
    <dgm:cxn modelId="{C567BC55-5C36-46DC-9804-8B96898BEFB9}" type="presParOf" srcId="{7B3A20C3-5056-4C71-83EF-654FCEA79AB7}" destId="{C2F9545F-E89B-4784-A5E7-CFEA379B0870}" srcOrd="4" destOrd="0" presId="urn:microsoft.com/office/officeart/2005/8/layout/hierarchy2"/>
    <dgm:cxn modelId="{B0E7C16C-CB5C-48DE-A980-81A4DE2D5046}" type="presParOf" srcId="{C2F9545F-E89B-4784-A5E7-CFEA379B0870}" destId="{A00E7784-3F2C-4F98-9D17-65A00166EE0A}" srcOrd="0" destOrd="0" presId="urn:microsoft.com/office/officeart/2005/8/layout/hierarchy2"/>
    <dgm:cxn modelId="{5E387AC0-5D73-4F2A-AC4E-7D302DED03B7}" type="presParOf" srcId="{7B3A20C3-5056-4C71-83EF-654FCEA79AB7}" destId="{234BEA19-B42F-4B11-BB40-7017DB460412}" srcOrd="5" destOrd="0" presId="urn:microsoft.com/office/officeart/2005/8/layout/hierarchy2"/>
    <dgm:cxn modelId="{E00F5F21-7457-47CC-8CE8-033E8E3C345A}" type="presParOf" srcId="{234BEA19-B42F-4B11-BB40-7017DB460412}" destId="{2BAE39CF-CDFF-4CD6-8536-2C682617EC06}" srcOrd="0" destOrd="0" presId="urn:microsoft.com/office/officeart/2005/8/layout/hierarchy2"/>
    <dgm:cxn modelId="{0DF4B19B-6BDD-4E9B-B0CC-879AA64AFD1F}" type="presParOf" srcId="{234BEA19-B42F-4B11-BB40-7017DB460412}" destId="{DC745B61-C052-42D0-BCF7-F90E87B4C5E7}"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nông nghiệp và kinh tế nông thôn gắn với xây dựng nông thôn mới</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a:t>Xây dựng nền nông nghiệp theo hướng sản xuất hàng hóa lớn, ứng dụng công nghệ cao</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rgbClr val="0070C0"/>
        </a:solidFill>
        <a:ln>
          <a:solidFill>
            <a:schemeClr val="accent2"/>
          </a:solidFill>
        </a:ln>
      </dgm:spPr>
      <dgm:t>
        <a:bodyPr/>
        <a:lstStyle/>
        <a:p>
          <a:pPr algn="just"/>
          <a:r>
            <a:rPr lang="nl-NL" sz="2400" dirty="0"/>
            <a:t>Chuyển đổi cơ cấu kinh tế nông thôn gắn với xây dựng nông thôn mới và quá trình đô thị hóa một cách hợp lý</a:t>
          </a:r>
          <a:endParaRPr lang="en-US" sz="24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09B53E88-BA32-4281-8F72-6E35C0D2755F}">
      <dgm:prSet phldrT="[Text]" custT="1"/>
      <dgm:spPr>
        <a:solidFill>
          <a:schemeClr val="accent2">
            <a:lumMod val="50000"/>
          </a:schemeClr>
        </a:solidFill>
        <a:ln>
          <a:solidFill>
            <a:schemeClr val="accent2"/>
          </a:solidFill>
        </a:ln>
      </dgm:spPr>
      <dgm:t>
        <a:bodyPr/>
        <a:lstStyle/>
        <a:p>
          <a:pPr algn="just"/>
          <a:r>
            <a:rPr lang="nl-NL" sz="2400"/>
            <a:t>Phát huy vai trò chủ thể của hộ nông dân và kinh tế hộ; doanh nghiệp trong nông nghiệp; phát triển hợp tác xã kiểu mới</a:t>
          </a:r>
          <a:endParaRPr lang="en-US" sz="2400" dirty="0"/>
        </a:p>
      </dgm:t>
    </dgm:pt>
    <dgm:pt modelId="{3BCF14AB-F420-40D2-8F41-AE08AD6522C3}" type="parTrans" cxnId="{FBE7AC2A-A04D-4384-8936-B1F60B3C11DD}">
      <dgm:prSet/>
      <dgm:spPr>
        <a:ln w="28575">
          <a:solidFill>
            <a:srgbClr val="FD2185"/>
          </a:solidFill>
        </a:ln>
      </dgm:spPr>
      <dgm:t>
        <a:bodyPr/>
        <a:lstStyle/>
        <a:p>
          <a:endParaRPr lang="en-US"/>
        </a:p>
      </dgm:t>
    </dgm:pt>
    <dgm:pt modelId="{1ED80D0A-B3AB-4858-B3DE-64D3F1CF609F}" type="sibTrans" cxnId="{FBE7AC2A-A04D-4384-8936-B1F60B3C11DD}">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31531"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96972" custScaleY="73337">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3"/>
      <dgm:spPr/>
    </dgm:pt>
    <dgm:pt modelId="{DEFBA695-DA68-408F-A778-9F2D2A8FEAEE}" type="pres">
      <dgm:prSet presAssocID="{DC9F96B0-FB41-4899-B925-B6C230746E8A}" presName="connTx" presStyleLbl="parChTrans1D2" presStyleIdx="1" presStyleCnt="3"/>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3" custScaleX="196043" custScaleY="58530">
        <dgm:presLayoutVars>
          <dgm:chPref val="3"/>
        </dgm:presLayoutVars>
      </dgm:prSet>
      <dgm:spPr/>
    </dgm:pt>
    <dgm:pt modelId="{CB0A22AD-0040-4FEA-AAD8-1FC6FF97F928}" type="pres">
      <dgm:prSet presAssocID="{19824C8F-965C-4315-B140-CD98CC541D2B}" presName="level3hierChild" presStyleCnt="0"/>
      <dgm:spPr/>
    </dgm:pt>
    <dgm:pt modelId="{305628F6-0B08-4FA9-9F9D-94140BA2A91A}" type="pres">
      <dgm:prSet presAssocID="{3BCF14AB-F420-40D2-8F41-AE08AD6522C3}" presName="conn2-1" presStyleLbl="parChTrans1D2" presStyleIdx="2" presStyleCnt="3"/>
      <dgm:spPr/>
    </dgm:pt>
    <dgm:pt modelId="{7C852B81-638F-4B8B-BF29-C9F56E15D49E}" type="pres">
      <dgm:prSet presAssocID="{3BCF14AB-F420-40D2-8F41-AE08AD6522C3}" presName="connTx" presStyleLbl="parChTrans1D2" presStyleIdx="2" presStyleCnt="3"/>
      <dgm:spPr/>
    </dgm:pt>
    <dgm:pt modelId="{9480A62E-9E3B-4E36-B420-745C18ED5B77}" type="pres">
      <dgm:prSet presAssocID="{09B53E88-BA32-4281-8F72-6E35C0D2755F}" presName="root2" presStyleCnt="0"/>
      <dgm:spPr/>
    </dgm:pt>
    <dgm:pt modelId="{6CFB3744-D43D-4092-82BC-628F8BCBA7F4}" type="pres">
      <dgm:prSet presAssocID="{09B53E88-BA32-4281-8F72-6E35C0D2755F}" presName="LevelTwoTextNode" presStyleLbl="node2" presStyleIdx="2" presStyleCnt="3" custScaleX="199356" custScaleY="70800">
        <dgm:presLayoutVars>
          <dgm:chPref val="3"/>
        </dgm:presLayoutVars>
      </dgm:prSet>
      <dgm:spPr/>
    </dgm:pt>
    <dgm:pt modelId="{F4391E7E-7B48-431E-8B2E-FDCE5B710636}" type="pres">
      <dgm:prSet presAssocID="{09B53E88-BA32-4281-8F72-6E35C0D2755F}" presName="level3hierChild" presStyleCnt="0"/>
      <dgm:spPr/>
    </dgm:pt>
  </dgm:ptLst>
  <dgm:cxnLst>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E1223924-18A2-4B67-98D9-9490E5F0748A}" type="presOf" srcId="{3BCF14AB-F420-40D2-8F41-AE08AD6522C3}" destId="{305628F6-0B08-4FA9-9F9D-94140BA2A91A}" srcOrd="0" destOrd="0" presId="urn:microsoft.com/office/officeart/2005/8/layout/hierarchy2"/>
    <dgm:cxn modelId="{FBE7AC2A-A04D-4384-8936-B1F60B3C11DD}" srcId="{F4F28CE7-420D-4DA6-9F02-BD2E4509E779}" destId="{09B53E88-BA32-4281-8F72-6E35C0D2755F}" srcOrd="2" destOrd="0" parTransId="{3BCF14AB-F420-40D2-8F41-AE08AD6522C3}" sibTransId="{1ED80D0A-B3AB-4858-B3DE-64D3F1CF609F}"/>
    <dgm:cxn modelId="{2FB68861-8471-4E75-AA73-C6612FCC1B16}" type="presOf" srcId="{EDC0B93F-581F-4F5B-A121-582DBAA6ADB7}" destId="{DD17282D-187D-4721-9E66-73406DCE17A6}" srcOrd="1" destOrd="0" presId="urn:microsoft.com/office/officeart/2005/8/layout/hierarchy2"/>
    <dgm:cxn modelId="{4B43C947-11C1-438B-B712-D452E64118FC}" type="presOf" srcId="{3BCF14AB-F420-40D2-8F41-AE08AD6522C3}" destId="{7C852B81-638F-4B8B-BF29-C9F56E15D49E}"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53A1F2C2-D911-4E72-A855-DB13A8BF7E7E}" type="presOf" srcId="{09B53E88-BA32-4281-8F72-6E35C0D2755F}" destId="{6CFB3744-D43D-4092-82BC-628F8BCBA7F4}" srcOrd="0" destOrd="0" presId="urn:microsoft.com/office/officeart/2005/8/layout/hierarchy2"/>
    <dgm:cxn modelId="{EFBAA9C9-6EB7-4AC9-8318-15F08502ABC2}" srcId="{F4F28CE7-420D-4DA6-9F02-BD2E4509E779}" destId="{19824C8F-965C-4315-B140-CD98CC541D2B}" srcOrd="1" destOrd="0" parTransId="{DC9F96B0-FB41-4899-B925-B6C230746E8A}" sibTransId="{0FC033C3-A043-40D5-8568-147B0E148EE1}"/>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 modelId="{5D6827CC-10F2-465E-9A8A-FA4359776645}" type="presParOf" srcId="{7B3A20C3-5056-4C71-83EF-654FCEA79AB7}" destId="{305628F6-0B08-4FA9-9F9D-94140BA2A91A}" srcOrd="4" destOrd="0" presId="urn:microsoft.com/office/officeart/2005/8/layout/hierarchy2"/>
    <dgm:cxn modelId="{D02259CA-EA20-4350-9039-0DCA908D41B8}" type="presParOf" srcId="{305628F6-0B08-4FA9-9F9D-94140BA2A91A}" destId="{7C852B81-638F-4B8B-BF29-C9F56E15D49E}" srcOrd="0" destOrd="0" presId="urn:microsoft.com/office/officeart/2005/8/layout/hierarchy2"/>
    <dgm:cxn modelId="{151AA6A9-DF32-404D-BE94-61FDABF03A46}" type="presParOf" srcId="{7B3A20C3-5056-4C71-83EF-654FCEA79AB7}" destId="{9480A62E-9E3B-4E36-B420-745C18ED5B77}" srcOrd="5" destOrd="0" presId="urn:microsoft.com/office/officeart/2005/8/layout/hierarchy2"/>
    <dgm:cxn modelId="{C3ED6BEF-097C-44C1-A829-1956D846E515}" type="presParOf" srcId="{9480A62E-9E3B-4E36-B420-745C18ED5B77}" destId="{6CFB3744-D43D-4092-82BC-628F8BCBA7F4}" srcOrd="0" destOrd="0" presId="urn:microsoft.com/office/officeart/2005/8/layout/hierarchy2"/>
    <dgm:cxn modelId="{58C686AB-7196-42DF-8342-61483140109F}" type="presParOf" srcId="{9480A62E-9E3B-4E36-B420-745C18ED5B77}" destId="{F4391E7E-7B48-431E-8B2E-FDCE5B710636}"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khu vực dịch vụ</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Đẩy mạnh phát triển khu vực dịch vụ theo hướng hiện đại</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rgbClr val="0070C0"/>
        </a:solidFill>
        <a:ln>
          <a:solidFill>
            <a:schemeClr val="accent2"/>
          </a:solidFill>
        </a:ln>
      </dgm:spPr>
      <dgm:t>
        <a:bodyPr/>
        <a:lstStyle/>
        <a:p>
          <a:pPr algn="just"/>
          <a:r>
            <a:rPr lang="nl-NL" sz="2400" dirty="0"/>
            <a:t>Tập trung phát triển một số ngành dịch vụ có lợi thế, có hàm lượng tri thức và công nghệ cao </a:t>
          </a:r>
          <a:endParaRPr lang="en-US" sz="24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09B53E88-BA32-4281-8F72-6E35C0D2755F}">
      <dgm:prSet phldrT="[Text]" custT="1"/>
      <dgm:spPr>
        <a:solidFill>
          <a:schemeClr val="accent2">
            <a:lumMod val="50000"/>
          </a:schemeClr>
        </a:solidFill>
        <a:ln>
          <a:solidFill>
            <a:schemeClr val="accent2"/>
          </a:solidFill>
        </a:ln>
      </dgm:spPr>
      <dgm:t>
        <a:bodyPr/>
        <a:lstStyle/>
        <a:p>
          <a:pPr algn="just"/>
          <a:r>
            <a:rPr lang="nl-NL" sz="2400" dirty="0"/>
            <a:t>Hiện đại hóa và mở rộng các dịch vụ có giá trị gia tăng cao </a:t>
          </a:r>
          <a:endParaRPr lang="en-US" sz="2400" dirty="0"/>
        </a:p>
      </dgm:t>
    </dgm:pt>
    <dgm:pt modelId="{3BCF14AB-F420-40D2-8F41-AE08AD6522C3}" type="parTrans" cxnId="{FBE7AC2A-A04D-4384-8936-B1F60B3C11DD}">
      <dgm:prSet/>
      <dgm:spPr>
        <a:ln w="28575">
          <a:solidFill>
            <a:srgbClr val="FD2185"/>
          </a:solidFill>
        </a:ln>
      </dgm:spPr>
      <dgm:t>
        <a:bodyPr/>
        <a:lstStyle/>
        <a:p>
          <a:endParaRPr lang="en-US"/>
        </a:p>
      </dgm:t>
    </dgm:pt>
    <dgm:pt modelId="{1ED80D0A-B3AB-4858-B3DE-64D3F1CF609F}" type="sibTrans" cxnId="{FBE7AC2A-A04D-4384-8936-B1F60B3C11DD}">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131531" custLinFactX="-64338" custLinFactNeighborX="-100000" custLinFactNeighborY="-75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96972" custScaleY="73337">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3"/>
      <dgm:spPr/>
    </dgm:pt>
    <dgm:pt modelId="{DEFBA695-DA68-408F-A778-9F2D2A8FEAEE}" type="pres">
      <dgm:prSet presAssocID="{DC9F96B0-FB41-4899-B925-B6C230746E8A}" presName="connTx" presStyleLbl="parChTrans1D2" presStyleIdx="1" presStyleCnt="3"/>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3" custScaleX="196043" custScaleY="58530">
        <dgm:presLayoutVars>
          <dgm:chPref val="3"/>
        </dgm:presLayoutVars>
      </dgm:prSet>
      <dgm:spPr/>
    </dgm:pt>
    <dgm:pt modelId="{CB0A22AD-0040-4FEA-AAD8-1FC6FF97F928}" type="pres">
      <dgm:prSet presAssocID="{19824C8F-965C-4315-B140-CD98CC541D2B}" presName="level3hierChild" presStyleCnt="0"/>
      <dgm:spPr/>
    </dgm:pt>
    <dgm:pt modelId="{305628F6-0B08-4FA9-9F9D-94140BA2A91A}" type="pres">
      <dgm:prSet presAssocID="{3BCF14AB-F420-40D2-8F41-AE08AD6522C3}" presName="conn2-1" presStyleLbl="parChTrans1D2" presStyleIdx="2" presStyleCnt="3"/>
      <dgm:spPr/>
    </dgm:pt>
    <dgm:pt modelId="{7C852B81-638F-4B8B-BF29-C9F56E15D49E}" type="pres">
      <dgm:prSet presAssocID="{3BCF14AB-F420-40D2-8F41-AE08AD6522C3}" presName="connTx" presStyleLbl="parChTrans1D2" presStyleIdx="2" presStyleCnt="3"/>
      <dgm:spPr/>
    </dgm:pt>
    <dgm:pt modelId="{9480A62E-9E3B-4E36-B420-745C18ED5B77}" type="pres">
      <dgm:prSet presAssocID="{09B53E88-BA32-4281-8F72-6E35C0D2755F}" presName="root2" presStyleCnt="0"/>
      <dgm:spPr/>
    </dgm:pt>
    <dgm:pt modelId="{6CFB3744-D43D-4092-82BC-628F8BCBA7F4}" type="pres">
      <dgm:prSet presAssocID="{09B53E88-BA32-4281-8F72-6E35C0D2755F}" presName="LevelTwoTextNode" presStyleLbl="node2" presStyleIdx="2" presStyleCnt="3" custScaleX="199356" custScaleY="70800">
        <dgm:presLayoutVars>
          <dgm:chPref val="3"/>
        </dgm:presLayoutVars>
      </dgm:prSet>
      <dgm:spPr/>
    </dgm:pt>
    <dgm:pt modelId="{F4391E7E-7B48-431E-8B2E-FDCE5B710636}" type="pres">
      <dgm:prSet presAssocID="{09B53E88-BA32-4281-8F72-6E35C0D2755F}" presName="level3hierChild" presStyleCnt="0"/>
      <dgm:spPr/>
    </dgm:pt>
  </dgm:ptLst>
  <dgm:cxnLst>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E1223924-18A2-4B67-98D9-9490E5F0748A}" type="presOf" srcId="{3BCF14AB-F420-40D2-8F41-AE08AD6522C3}" destId="{305628F6-0B08-4FA9-9F9D-94140BA2A91A}" srcOrd="0" destOrd="0" presId="urn:microsoft.com/office/officeart/2005/8/layout/hierarchy2"/>
    <dgm:cxn modelId="{FBE7AC2A-A04D-4384-8936-B1F60B3C11DD}" srcId="{F4F28CE7-420D-4DA6-9F02-BD2E4509E779}" destId="{09B53E88-BA32-4281-8F72-6E35C0D2755F}" srcOrd="2" destOrd="0" parTransId="{3BCF14AB-F420-40D2-8F41-AE08AD6522C3}" sibTransId="{1ED80D0A-B3AB-4858-B3DE-64D3F1CF609F}"/>
    <dgm:cxn modelId="{2FB68861-8471-4E75-AA73-C6612FCC1B16}" type="presOf" srcId="{EDC0B93F-581F-4F5B-A121-582DBAA6ADB7}" destId="{DD17282D-187D-4721-9E66-73406DCE17A6}" srcOrd="1" destOrd="0" presId="urn:microsoft.com/office/officeart/2005/8/layout/hierarchy2"/>
    <dgm:cxn modelId="{4B43C947-11C1-438B-B712-D452E64118FC}" type="presOf" srcId="{3BCF14AB-F420-40D2-8F41-AE08AD6522C3}" destId="{7C852B81-638F-4B8B-BF29-C9F56E15D49E}"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53A1F2C2-D911-4E72-A855-DB13A8BF7E7E}" type="presOf" srcId="{09B53E88-BA32-4281-8F72-6E35C0D2755F}" destId="{6CFB3744-D43D-4092-82BC-628F8BCBA7F4}" srcOrd="0" destOrd="0" presId="urn:microsoft.com/office/officeart/2005/8/layout/hierarchy2"/>
    <dgm:cxn modelId="{EFBAA9C9-6EB7-4AC9-8318-15F08502ABC2}" srcId="{F4F28CE7-420D-4DA6-9F02-BD2E4509E779}" destId="{19824C8F-965C-4315-B140-CD98CC541D2B}" srcOrd="1" destOrd="0" parTransId="{DC9F96B0-FB41-4899-B925-B6C230746E8A}" sibTransId="{0FC033C3-A043-40D5-8568-147B0E148EE1}"/>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 modelId="{5D6827CC-10F2-465E-9A8A-FA4359776645}" type="presParOf" srcId="{7B3A20C3-5056-4C71-83EF-654FCEA79AB7}" destId="{305628F6-0B08-4FA9-9F9D-94140BA2A91A}" srcOrd="4" destOrd="0" presId="urn:microsoft.com/office/officeart/2005/8/layout/hierarchy2"/>
    <dgm:cxn modelId="{D02259CA-EA20-4350-9039-0DCA908D41B8}" type="presParOf" srcId="{305628F6-0B08-4FA9-9F9D-94140BA2A91A}" destId="{7C852B81-638F-4B8B-BF29-C9F56E15D49E}" srcOrd="0" destOrd="0" presId="urn:microsoft.com/office/officeart/2005/8/layout/hierarchy2"/>
    <dgm:cxn modelId="{151AA6A9-DF32-404D-BE94-61FDABF03A46}" type="presParOf" srcId="{7B3A20C3-5056-4C71-83EF-654FCEA79AB7}" destId="{9480A62E-9E3B-4E36-B420-745C18ED5B77}" srcOrd="5" destOrd="0" presId="urn:microsoft.com/office/officeart/2005/8/layout/hierarchy2"/>
    <dgm:cxn modelId="{C3ED6BEF-097C-44C1-A829-1956D846E515}" type="presParOf" srcId="{9480A62E-9E3B-4E36-B420-745C18ED5B77}" destId="{6CFB3744-D43D-4092-82BC-628F8BCBA7F4}" srcOrd="0" destOrd="0" presId="urn:microsoft.com/office/officeart/2005/8/layout/hierarchy2"/>
    <dgm:cxn modelId="{58C686AB-7196-42DF-8342-61483140109F}" type="presParOf" srcId="{9480A62E-9E3B-4E36-B420-745C18ED5B77}" destId="{F4391E7E-7B48-431E-8B2E-FDCE5B710636}"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Phát triển kinh tế biển</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Chú trọng phát triển các ngành công nghiệp dầu khí, đánh bắt xa bờ và hậu cần nghề cá, kinh tế hàng hải </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19824C8F-965C-4315-B140-CD98CC541D2B}">
      <dgm:prSet phldrT="[Text]" custT="1"/>
      <dgm:spPr>
        <a:solidFill>
          <a:srgbClr val="0070C0"/>
        </a:solidFill>
        <a:ln>
          <a:solidFill>
            <a:schemeClr val="accent2"/>
          </a:solidFill>
        </a:ln>
      </dgm:spPr>
      <dgm:t>
        <a:bodyPr/>
        <a:lstStyle/>
        <a:p>
          <a:pPr algn="just"/>
          <a:r>
            <a:rPr lang="nl-NL" sz="2400" dirty="0"/>
            <a:t>Chú trọng phát triển các ngành công nghiệp dầu khí, đánh bắt xa bờ và hậu cần nghề cá, kinh tế hàng hải </a:t>
          </a:r>
          <a:endParaRPr lang="en-US" sz="2400" dirty="0"/>
        </a:p>
      </dgm:t>
    </dgm:pt>
    <dgm:pt modelId="{DC9F96B0-FB41-4899-B925-B6C230746E8A}" type="parTrans" cxnId="{EFBAA9C9-6EB7-4AC9-8318-15F08502ABC2}">
      <dgm:prSet/>
      <dgm:spPr>
        <a:ln w="28575">
          <a:solidFill>
            <a:srgbClr val="FD2185"/>
          </a:solidFill>
        </a:ln>
      </dgm:spPr>
      <dgm:t>
        <a:bodyPr/>
        <a:lstStyle/>
        <a:p>
          <a:endParaRPr lang="en-US"/>
        </a:p>
      </dgm:t>
    </dgm:pt>
    <dgm:pt modelId="{0FC033C3-A043-40D5-8568-147B0E148EE1}" type="sibTrans" cxnId="{EFBAA9C9-6EB7-4AC9-8318-15F08502ABC2}">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97686" custLinFactNeighborX="1179" custLinFactNeighborY="-28362">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92510" custScaleY="73337" custLinFactNeighborX="-19156" custLinFactNeighborY="-44610">
        <dgm:presLayoutVars>
          <dgm:chPref val="3"/>
        </dgm:presLayoutVars>
      </dgm:prSet>
      <dgm:spPr/>
    </dgm:pt>
    <dgm:pt modelId="{AB4B12AC-C3C8-486C-B3FF-7653DC3F8FE3}" type="pres">
      <dgm:prSet presAssocID="{13A8AAF8-F04C-4F81-A78D-C2D3271F2529}" presName="level3hierChild" presStyleCnt="0"/>
      <dgm:spPr/>
    </dgm:pt>
    <dgm:pt modelId="{F9DCBF04-2B3F-498B-8A95-B1E66BEEE61A}" type="pres">
      <dgm:prSet presAssocID="{DC9F96B0-FB41-4899-B925-B6C230746E8A}" presName="conn2-1" presStyleLbl="parChTrans1D2" presStyleIdx="1" presStyleCnt="2"/>
      <dgm:spPr/>
    </dgm:pt>
    <dgm:pt modelId="{DEFBA695-DA68-408F-A778-9F2D2A8FEAEE}" type="pres">
      <dgm:prSet presAssocID="{DC9F96B0-FB41-4899-B925-B6C230746E8A}" presName="connTx" presStyleLbl="parChTrans1D2" presStyleIdx="1" presStyleCnt="2"/>
      <dgm:spPr/>
    </dgm:pt>
    <dgm:pt modelId="{23948593-CA05-4FF2-95FD-4804F2BFB894}" type="pres">
      <dgm:prSet presAssocID="{19824C8F-965C-4315-B140-CD98CC541D2B}" presName="root2" presStyleCnt="0"/>
      <dgm:spPr/>
    </dgm:pt>
    <dgm:pt modelId="{71FB1A83-78A2-44DF-822D-372ED20123AE}" type="pres">
      <dgm:prSet presAssocID="{19824C8F-965C-4315-B140-CD98CC541D2B}" presName="LevelTwoTextNode" presStyleLbl="node2" presStyleIdx="1" presStyleCnt="2" custScaleX="97220" custScaleY="76058" custLinFactNeighborX="-20337" custLinFactNeighborY="-21052">
        <dgm:presLayoutVars>
          <dgm:chPref val="3"/>
        </dgm:presLayoutVars>
      </dgm:prSet>
      <dgm:spPr/>
    </dgm:pt>
    <dgm:pt modelId="{CB0A22AD-0040-4FEA-AAD8-1FC6FF97F928}" type="pres">
      <dgm:prSet presAssocID="{19824C8F-965C-4315-B140-CD98CC541D2B}" presName="level3hierChild" presStyleCnt="0"/>
      <dgm:spPr/>
    </dgm:pt>
  </dgm:ptLst>
  <dgm:cxnLst>
    <dgm:cxn modelId="{9F1AFF17-F6C5-4A8B-A233-3B1A3E7E1FDC}" type="presOf" srcId="{DC9F96B0-FB41-4899-B925-B6C230746E8A}" destId="{F9DCBF04-2B3F-498B-8A95-B1E66BEEE61A}" srcOrd="0" destOrd="0" presId="urn:microsoft.com/office/officeart/2005/8/layout/hierarchy2"/>
    <dgm:cxn modelId="{C87B0918-1844-4308-BC22-252A024AC83E}" type="presOf" srcId="{DC9F96B0-FB41-4899-B925-B6C230746E8A}" destId="{DEFBA695-DA68-408F-A778-9F2D2A8FEAEE}" srcOrd="1" destOrd="0" presId="urn:microsoft.com/office/officeart/2005/8/layout/hierarchy2"/>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D71D25B9-58F1-4722-839D-16997A494B89}" type="presOf" srcId="{19824C8F-965C-4315-B140-CD98CC541D2B}" destId="{71FB1A83-78A2-44DF-822D-372ED20123AE}"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EFBAA9C9-6EB7-4AC9-8318-15F08502ABC2}" srcId="{F4F28CE7-420D-4DA6-9F02-BD2E4509E779}" destId="{19824C8F-965C-4315-B140-CD98CC541D2B}" srcOrd="1" destOrd="0" parTransId="{DC9F96B0-FB41-4899-B925-B6C230746E8A}" sibTransId="{0FC033C3-A043-40D5-8568-147B0E148EE1}"/>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E5D143FE-081F-42E0-9E6E-B07C0A004BF8}" type="presParOf" srcId="{7B3A20C3-5056-4C71-83EF-654FCEA79AB7}" destId="{F9DCBF04-2B3F-498B-8A95-B1E66BEEE61A}" srcOrd="2" destOrd="0" presId="urn:microsoft.com/office/officeart/2005/8/layout/hierarchy2"/>
    <dgm:cxn modelId="{F02EA2E6-611A-45F6-9A99-2B6B5846C90E}" type="presParOf" srcId="{F9DCBF04-2B3F-498B-8A95-B1E66BEEE61A}" destId="{DEFBA695-DA68-408F-A778-9F2D2A8FEAEE}" srcOrd="0" destOrd="0" presId="urn:microsoft.com/office/officeart/2005/8/layout/hierarchy2"/>
    <dgm:cxn modelId="{CF43075A-E6E0-4D7C-B6F5-20E9FE04CA28}" type="presParOf" srcId="{7B3A20C3-5056-4C71-83EF-654FCEA79AB7}" destId="{23948593-CA05-4FF2-95FD-4804F2BFB894}" srcOrd="3" destOrd="0" presId="urn:microsoft.com/office/officeart/2005/8/layout/hierarchy2"/>
    <dgm:cxn modelId="{14D0EEE7-3FA0-42EF-9608-F67A9FC5400E}" type="presParOf" srcId="{23948593-CA05-4FF2-95FD-4804F2BFB894}" destId="{71FB1A83-78A2-44DF-822D-372ED20123AE}" srcOrd="0" destOrd="0" presId="urn:microsoft.com/office/officeart/2005/8/layout/hierarchy2"/>
    <dgm:cxn modelId="{7AB934D8-1D9D-4DD5-9C90-789BD6C32F77}" type="presParOf" srcId="{23948593-CA05-4FF2-95FD-4804F2BFB894}" destId="{CB0A22AD-0040-4FEA-AAD8-1FC6FF97F928}"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Phát triển kinh tế vùng, liên vùng</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Thống nhất quản lý, phát huy tiềm năng, thế mạnh của từng vùng</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400" dirty="0"/>
            <a:t>Ưu tiên phát triển các vùng kinh tế động lực, tạo sức lôi cuốn, lan tỏa phát triển đến các địa phương trong vùng và đến các vùng khác. </a:t>
          </a:r>
          <a:endParaRPr lang="en-US" sz="2400" dirty="0"/>
        </a:p>
      </dgm:t>
    </dgm:pt>
    <dgm:pt modelId="{73AB99CC-6599-4781-B871-FA46D1A635CE}" type="parTrans" cxnId="{9AC52217-9857-4F25-B5C9-38F0F20DC9EA}">
      <dgm:prSet/>
      <dgm:spPr/>
      <dgm:t>
        <a:bodyPr/>
        <a:lstStyle/>
        <a:p>
          <a:endParaRPr lang="en-US"/>
        </a:p>
      </dgm:t>
    </dgm:pt>
    <dgm:pt modelId="{42EBCBCF-5879-4765-BA65-041073D94864}" type="sibTrans" cxnId="{9AC52217-9857-4F25-B5C9-38F0F20DC9EA}">
      <dgm:prSet/>
      <dgm:spPr/>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4832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112831" custScaleY="73337"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2"/>
      <dgm:spPr/>
    </dgm:pt>
    <dgm:pt modelId="{FADBA754-806B-4563-8AA4-016369FD9737}" type="pres">
      <dgm:prSet presAssocID="{73AB99CC-6599-4781-B871-FA46D1A635CE}" presName="connTx" presStyleLbl="parChTrans1D2" presStyleIdx="1" presStyleCnt="2"/>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2" custScaleX="112913" custScaleY="70238" custLinFactNeighborX="-25253" custLinFactNeighborY="3178">
        <dgm:presLayoutVars>
          <dgm:chPref val="3"/>
        </dgm:presLayoutVars>
      </dgm:prSet>
      <dgm:spPr/>
    </dgm:pt>
    <dgm:pt modelId="{A1455D8E-FA84-48A3-88AE-0CEE4968EAD9}" type="pres">
      <dgm:prSet presAssocID="{F6499BF7-570F-4B06-A370-835B9544481D}"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Phát triển đô thị </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Đổi mới cơ chế, chính sách, kiểm soát chặt chẽ quá trình phát triển đô thị theo quy hoạch và kế hoạch.</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400" dirty="0"/>
            <a:t>Chú trọng phát huy vai trò, giá trị của các đô thị động lực phát triển kinh tế cấp quốc gia và cấp vùng, đô thị di sản, đô thị sinh thái, đô thị du lịch, đô thị khoa học.</a:t>
          </a:r>
          <a:endParaRPr lang="en-US" sz="2400" dirty="0"/>
        </a:p>
      </dgm:t>
    </dgm:pt>
    <dgm:pt modelId="{73AB99CC-6599-4781-B871-FA46D1A635CE}" type="parTrans" cxnId="{9AC52217-9857-4F25-B5C9-38F0F20DC9EA}">
      <dgm:prSet/>
      <dgm:spPr/>
      <dgm:t>
        <a:bodyPr/>
        <a:lstStyle/>
        <a:p>
          <a:endParaRPr lang="en-US"/>
        </a:p>
      </dgm:t>
    </dgm:pt>
    <dgm:pt modelId="{42EBCBCF-5879-4765-BA65-041073D94864}" type="sibTrans" cxnId="{9AC52217-9857-4F25-B5C9-38F0F20DC9EA}">
      <dgm:prSet/>
      <dgm:spPr/>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4832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2"/>
      <dgm:spPr/>
    </dgm:pt>
    <dgm:pt modelId="{DD17282D-187D-4721-9E66-73406DCE17A6}" type="pres">
      <dgm:prSet presAssocID="{EDC0B93F-581F-4F5B-A121-582DBAA6ADB7}" presName="connTx" presStyleLbl="parChTrans1D2" presStyleIdx="0" presStyleCnt="2"/>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2" custScaleX="112831" custScaleY="73337"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2"/>
      <dgm:spPr/>
    </dgm:pt>
    <dgm:pt modelId="{FADBA754-806B-4563-8AA4-016369FD9737}" type="pres">
      <dgm:prSet presAssocID="{73AB99CC-6599-4781-B871-FA46D1A635CE}" presName="connTx" presStyleLbl="parChTrans1D2" presStyleIdx="1" presStyleCnt="2"/>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2" custScaleX="112913" custScaleY="70238" custLinFactNeighborX="-25253" custLinFactNeighborY="3178">
        <dgm:presLayoutVars>
          <dgm:chPref val="3"/>
        </dgm:presLayoutVars>
      </dgm:prSet>
      <dgm:spPr/>
    </dgm:pt>
    <dgm:pt modelId="{A1455D8E-FA84-48A3-88AE-0CEE4968EAD9}" type="pres">
      <dgm:prSet presAssocID="{F6499BF7-570F-4B06-A370-835B9544481D}"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FFEE549B-99CE-48E1-BEDD-5C3D9C80D58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4F28CE7-420D-4DA6-9F02-BD2E4509E779}">
      <dgm:prSet phldrT="[Text]" custT="1"/>
      <dgm:spPr>
        <a:solidFill>
          <a:srgbClr val="AE129F"/>
        </a:solidFill>
      </dgm:spPr>
      <dgm:t>
        <a:bodyPr/>
        <a:lstStyle/>
        <a:p>
          <a:pPr algn="just">
            <a:buFont typeface="Times New Roman" panose="02020603050405020304" pitchFamily="18" charset="0"/>
            <a:buChar char="-"/>
          </a:pPr>
          <a:r>
            <a:rPr lang="nl-NL" sz="2800" i="1" dirty="0"/>
            <a:t>- Xây dựng hệ thống kết cấu hạ tầng kinh tế - xã hội</a:t>
          </a:r>
          <a:endParaRPr lang="en-US" sz="2800" dirty="0"/>
        </a:p>
      </dgm:t>
    </dgm:pt>
    <dgm:pt modelId="{8F773362-C2D9-49C0-AC27-F3470AB80EF4}" type="parTrans" cxnId="{6A293371-2377-4871-808A-4FBA743EC3AA}">
      <dgm:prSet/>
      <dgm:spPr/>
      <dgm:t>
        <a:bodyPr/>
        <a:lstStyle/>
        <a:p>
          <a:endParaRPr lang="en-US"/>
        </a:p>
      </dgm:t>
    </dgm:pt>
    <dgm:pt modelId="{39BE5416-D680-4F03-8A89-90F62D439829}" type="sibTrans" cxnId="{6A293371-2377-4871-808A-4FBA743EC3AA}">
      <dgm:prSet/>
      <dgm:spPr/>
      <dgm:t>
        <a:bodyPr/>
        <a:lstStyle/>
        <a:p>
          <a:endParaRPr lang="en-US"/>
        </a:p>
      </dgm:t>
    </dgm:pt>
    <dgm:pt modelId="{13A8AAF8-F04C-4F81-A78D-C2D3271F2529}">
      <dgm:prSet phldrT="[Text]" custT="1"/>
      <dgm:spPr>
        <a:solidFill>
          <a:srgbClr val="008000"/>
        </a:solidFill>
        <a:ln>
          <a:solidFill>
            <a:schemeClr val="accent2"/>
          </a:solidFill>
        </a:ln>
      </dgm:spPr>
      <dgm:t>
        <a:bodyPr/>
        <a:lstStyle/>
        <a:p>
          <a:pPr algn="just"/>
          <a:r>
            <a:rPr lang="nl-NL" sz="2400" dirty="0"/>
            <a:t>Xây dựng hạ tầng giao thông đồng bộ, có trọng điểm, kết nối giữa các trung tâm kinh tế lớn và giữa các trục giao thông đầu mối</a:t>
          </a:r>
          <a:endParaRPr lang="en-US" sz="2400" dirty="0"/>
        </a:p>
      </dgm:t>
    </dgm:pt>
    <dgm:pt modelId="{A4C24734-EC46-4826-9696-728A075595D3}" type="sibTrans" cxnId="{476AAA72-B4AD-4B25-8E90-1A896B5FBC85}">
      <dgm:prSet/>
      <dgm:spPr/>
      <dgm:t>
        <a:bodyPr/>
        <a:lstStyle/>
        <a:p>
          <a:endParaRPr lang="en-US"/>
        </a:p>
      </dgm:t>
    </dgm:pt>
    <dgm:pt modelId="{EDC0B93F-581F-4F5B-A121-582DBAA6ADB7}" type="parTrans" cxnId="{476AAA72-B4AD-4B25-8E90-1A896B5FBC85}">
      <dgm:prSet/>
      <dgm:spPr>
        <a:ln w="28575">
          <a:solidFill>
            <a:srgbClr val="FD2185"/>
          </a:solidFill>
        </a:ln>
      </dgm:spPr>
      <dgm:t>
        <a:bodyPr/>
        <a:lstStyle/>
        <a:p>
          <a:endParaRPr lang="en-US"/>
        </a:p>
      </dgm:t>
    </dgm:pt>
    <dgm:pt modelId="{F6499BF7-570F-4B06-A370-835B9544481D}">
      <dgm:prSet phldrT="[Text]" custT="1"/>
      <dgm:spPr>
        <a:solidFill>
          <a:srgbClr val="008000"/>
        </a:solidFill>
        <a:ln>
          <a:solidFill>
            <a:schemeClr val="accent2"/>
          </a:solidFill>
        </a:ln>
      </dgm:spPr>
      <dgm:t>
        <a:bodyPr/>
        <a:lstStyle/>
        <a:p>
          <a:pPr algn="just"/>
          <a:r>
            <a:rPr lang="nl-NL" sz="2400" dirty="0"/>
            <a:t>Hạ tầng ngành điện bảo đảm cung cấp đủ điện cho sản xuất và sinh hoạt, đáp ứng yêu cầu phát triển kinh tế-xã hội.</a:t>
          </a:r>
          <a:endParaRPr lang="en-US" sz="2400" dirty="0"/>
        </a:p>
      </dgm:t>
    </dgm:pt>
    <dgm:pt modelId="{73AB99CC-6599-4781-B871-FA46D1A635CE}" type="parTrans" cxnId="{9AC52217-9857-4F25-B5C9-38F0F20DC9EA}">
      <dgm:prSet/>
      <dgm:spPr>
        <a:ln w="28575">
          <a:solidFill>
            <a:srgbClr val="FF0000"/>
          </a:solidFill>
        </a:ln>
      </dgm:spPr>
      <dgm:t>
        <a:bodyPr/>
        <a:lstStyle/>
        <a:p>
          <a:endParaRPr lang="en-US"/>
        </a:p>
      </dgm:t>
    </dgm:pt>
    <dgm:pt modelId="{42EBCBCF-5879-4765-BA65-041073D94864}" type="sibTrans" cxnId="{9AC52217-9857-4F25-B5C9-38F0F20DC9EA}">
      <dgm:prSet/>
      <dgm:spPr/>
      <dgm:t>
        <a:bodyPr/>
        <a:lstStyle/>
        <a:p>
          <a:endParaRPr lang="en-US"/>
        </a:p>
      </dgm:t>
    </dgm:pt>
    <dgm:pt modelId="{05F068CE-A3AC-43F8-9F6D-A1301C0EBD0B}">
      <dgm:prSet phldrT="[Text]" custT="1"/>
      <dgm:spPr>
        <a:solidFill>
          <a:srgbClr val="008000"/>
        </a:solidFill>
        <a:ln>
          <a:solidFill>
            <a:schemeClr val="accent2"/>
          </a:solidFill>
        </a:ln>
      </dgm:spPr>
      <dgm:t>
        <a:bodyPr/>
        <a:lstStyle/>
        <a:p>
          <a:pPr algn="just"/>
          <a:r>
            <a:rPr lang="nl-NL" sz="2400" dirty="0"/>
            <a:t>Hạ tầng thủy lợi đáp ứng yêu cầu phát triển nông nghiệp và ứng phó với biến đổi khí hậu</a:t>
          </a:r>
          <a:endParaRPr lang="en-US" sz="2400" dirty="0"/>
        </a:p>
      </dgm:t>
    </dgm:pt>
    <dgm:pt modelId="{512A78F0-EBDC-4BAE-B375-4A7BE6C1E1E8}" type="parTrans" cxnId="{296C1B33-F628-4B13-B901-6EB3577848E7}">
      <dgm:prSet/>
      <dgm:spPr>
        <a:ln w="28575">
          <a:solidFill>
            <a:srgbClr val="FF0000"/>
          </a:solidFill>
        </a:ln>
      </dgm:spPr>
      <dgm:t>
        <a:bodyPr/>
        <a:lstStyle/>
        <a:p>
          <a:endParaRPr lang="en-US"/>
        </a:p>
      </dgm:t>
    </dgm:pt>
    <dgm:pt modelId="{9E2D5E9C-5EAB-417A-A503-E0E59F82053A}" type="sibTrans" cxnId="{296C1B33-F628-4B13-B901-6EB3577848E7}">
      <dgm:prSet/>
      <dgm:spPr/>
      <dgm:t>
        <a:bodyPr/>
        <a:lstStyle/>
        <a:p>
          <a:endParaRPr lang="en-US"/>
        </a:p>
      </dgm:t>
    </dgm:pt>
    <dgm:pt modelId="{385DAC6A-AB79-4424-B899-63C227999E79}" type="pres">
      <dgm:prSet presAssocID="{FFEE549B-99CE-48E1-BEDD-5C3D9C80D586}" presName="diagram" presStyleCnt="0">
        <dgm:presLayoutVars>
          <dgm:chPref val="1"/>
          <dgm:dir/>
          <dgm:animOne val="branch"/>
          <dgm:animLvl val="lvl"/>
          <dgm:resizeHandles val="exact"/>
        </dgm:presLayoutVars>
      </dgm:prSet>
      <dgm:spPr/>
    </dgm:pt>
    <dgm:pt modelId="{AAFDE261-8E5D-4B9D-AD62-0D2D47A870F0}" type="pres">
      <dgm:prSet presAssocID="{F4F28CE7-420D-4DA6-9F02-BD2E4509E779}" presName="root1" presStyleCnt="0"/>
      <dgm:spPr/>
    </dgm:pt>
    <dgm:pt modelId="{91D26519-32C3-43AE-BE27-CD87AD02B2D9}" type="pres">
      <dgm:prSet presAssocID="{F4F28CE7-420D-4DA6-9F02-BD2E4509E779}" presName="LevelOneTextNode" presStyleLbl="node0" presStyleIdx="0" presStyleCnt="1" custScaleX="69192" custScaleY="48322" custLinFactNeighborX="-8" custLinFactNeighborY="5395">
        <dgm:presLayoutVars>
          <dgm:chPref val="3"/>
        </dgm:presLayoutVars>
      </dgm:prSet>
      <dgm:spPr/>
    </dgm:pt>
    <dgm:pt modelId="{7B3A20C3-5056-4C71-83EF-654FCEA79AB7}" type="pres">
      <dgm:prSet presAssocID="{F4F28CE7-420D-4DA6-9F02-BD2E4509E779}" presName="level2hierChild" presStyleCnt="0"/>
      <dgm:spPr/>
    </dgm:pt>
    <dgm:pt modelId="{17457BFD-346D-4910-8F6D-00C5E50E63E0}" type="pres">
      <dgm:prSet presAssocID="{EDC0B93F-581F-4F5B-A121-582DBAA6ADB7}" presName="conn2-1" presStyleLbl="parChTrans1D2" presStyleIdx="0" presStyleCnt="3"/>
      <dgm:spPr/>
    </dgm:pt>
    <dgm:pt modelId="{DD17282D-187D-4721-9E66-73406DCE17A6}" type="pres">
      <dgm:prSet presAssocID="{EDC0B93F-581F-4F5B-A121-582DBAA6ADB7}" presName="connTx" presStyleLbl="parChTrans1D2" presStyleIdx="0" presStyleCnt="3"/>
      <dgm:spPr/>
    </dgm:pt>
    <dgm:pt modelId="{39C073DE-FB70-43E0-99F4-3586FBE1854D}" type="pres">
      <dgm:prSet presAssocID="{13A8AAF8-F04C-4F81-A78D-C2D3271F2529}" presName="root2" presStyleCnt="0"/>
      <dgm:spPr/>
    </dgm:pt>
    <dgm:pt modelId="{631D0512-215E-47E3-B596-A99BD2C9F746}" type="pres">
      <dgm:prSet presAssocID="{13A8AAF8-F04C-4F81-A78D-C2D3271F2529}" presName="LevelTwoTextNode" presStyleLbl="node2" presStyleIdx="0" presStyleCnt="3" custScaleX="141156" custScaleY="58697" custLinFactNeighborX="-25326" custLinFactNeighborY="3446">
        <dgm:presLayoutVars>
          <dgm:chPref val="3"/>
        </dgm:presLayoutVars>
      </dgm:prSet>
      <dgm:spPr/>
    </dgm:pt>
    <dgm:pt modelId="{AB4B12AC-C3C8-486C-B3FF-7653DC3F8FE3}" type="pres">
      <dgm:prSet presAssocID="{13A8AAF8-F04C-4F81-A78D-C2D3271F2529}" presName="level3hierChild" presStyleCnt="0"/>
      <dgm:spPr/>
    </dgm:pt>
    <dgm:pt modelId="{17E6AB3B-B413-44D4-962F-EEA277AE0715}" type="pres">
      <dgm:prSet presAssocID="{73AB99CC-6599-4781-B871-FA46D1A635CE}" presName="conn2-1" presStyleLbl="parChTrans1D2" presStyleIdx="1" presStyleCnt="3"/>
      <dgm:spPr/>
    </dgm:pt>
    <dgm:pt modelId="{FADBA754-806B-4563-8AA4-016369FD9737}" type="pres">
      <dgm:prSet presAssocID="{73AB99CC-6599-4781-B871-FA46D1A635CE}" presName="connTx" presStyleLbl="parChTrans1D2" presStyleIdx="1" presStyleCnt="3"/>
      <dgm:spPr/>
    </dgm:pt>
    <dgm:pt modelId="{959D5B9E-27D3-4DB2-AF58-7CF2BFEBC077}" type="pres">
      <dgm:prSet presAssocID="{F6499BF7-570F-4B06-A370-835B9544481D}" presName="root2" presStyleCnt="0"/>
      <dgm:spPr/>
    </dgm:pt>
    <dgm:pt modelId="{2E7B49B8-CE8B-4D82-88C1-240E7460C997}" type="pres">
      <dgm:prSet presAssocID="{F6499BF7-570F-4B06-A370-835B9544481D}" presName="LevelTwoTextNode" presStyleLbl="node2" presStyleIdx="1" presStyleCnt="3" custScaleX="142549" custScaleY="53603" custLinFactNeighborX="-25891" custLinFactNeighborY="-6185">
        <dgm:presLayoutVars>
          <dgm:chPref val="3"/>
        </dgm:presLayoutVars>
      </dgm:prSet>
      <dgm:spPr/>
    </dgm:pt>
    <dgm:pt modelId="{A1455D8E-FA84-48A3-88AE-0CEE4968EAD9}" type="pres">
      <dgm:prSet presAssocID="{F6499BF7-570F-4B06-A370-835B9544481D}" presName="level3hierChild" presStyleCnt="0"/>
      <dgm:spPr/>
    </dgm:pt>
    <dgm:pt modelId="{9D4ABC84-7429-4F9B-9721-06757E7A83F9}" type="pres">
      <dgm:prSet presAssocID="{512A78F0-EBDC-4BAE-B375-4A7BE6C1E1E8}" presName="conn2-1" presStyleLbl="parChTrans1D2" presStyleIdx="2" presStyleCnt="3"/>
      <dgm:spPr/>
    </dgm:pt>
    <dgm:pt modelId="{6EBEDFED-F4E4-42CD-A903-F135B2A84E70}" type="pres">
      <dgm:prSet presAssocID="{512A78F0-EBDC-4BAE-B375-4A7BE6C1E1E8}" presName="connTx" presStyleLbl="parChTrans1D2" presStyleIdx="2" presStyleCnt="3"/>
      <dgm:spPr/>
    </dgm:pt>
    <dgm:pt modelId="{EB3FEA52-0A4B-44D8-9DF0-18F5B4CFCE83}" type="pres">
      <dgm:prSet presAssocID="{05F068CE-A3AC-43F8-9F6D-A1301C0EBD0B}" presName="root2" presStyleCnt="0"/>
      <dgm:spPr/>
    </dgm:pt>
    <dgm:pt modelId="{CACF805B-F490-4E4F-BA2A-210628F973F9}" type="pres">
      <dgm:prSet presAssocID="{05F068CE-A3AC-43F8-9F6D-A1301C0EBD0B}" presName="LevelTwoTextNode" presStyleLbl="node2" presStyleIdx="2" presStyleCnt="3" custScaleX="143096" custScaleY="51299" custLinFactNeighborX="-25845" custLinFactNeighborY="-8091">
        <dgm:presLayoutVars>
          <dgm:chPref val="3"/>
        </dgm:presLayoutVars>
      </dgm:prSet>
      <dgm:spPr/>
    </dgm:pt>
    <dgm:pt modelId="{0245EB65-BDC2-4007-A415-F34D37844916}" type="pres">
      <dgm:prSet presAssocID="{05F068CE-A3AC-43F8-9F6D-A1301C0EBD0B}" presName="level3hierChild" presStyleCnt="0"/>
      <dgm:spPr/>
    </dgm:pt>
  </dgm:ptLst>
  <dgm:cxnLst>
    <dgm:cxn modelId="{0C275E02-E8FA-4329-AE1E-5553C2F2106E}" type="presOf" srcId="{F6499BF7-570F-4B06-A370-835B9544481D}" destId="{2E7B49B8-CE8B-4D82-88C1-240E7460C997}" srcOrd="0" destOrd="0" presId="urn:microsoft.com/office/officeart/2005/8/layout/hierarchy2"/>
    <dgm:cxn modelId="{76E0A008-B255-4546-ADFE-2FEA0521A608}" type="presOf" srcId="{05F068CE-A3AC-43F8-9F6D-A1301C0EBD0B}" destId="{CACF805B-F490-4E4F-BA2A-210628F973F9}" srcOrd="0" destOrd="0" presId="urn:microsoft.com/office/officeart/2005/8/layout/hierarchy2"/>
    <dgm:cxn modelId="{9AC52217-9857-4F25-B5C9-38F0F20DC9EA}" srcId="{F4F28CE7-420D-4DA6-9F02-BD2E4509E779}" destId="{F6499BF7-570F-4B06-A370-835B9544481D}" srcOrd="1" destOrd="0" parTransId="{73AB99CC-6599-4781-B871-FA46D1A635CE}" sibTransId="{42EBCBCF-5879-4765-BA65-041073D94864}"/>
    <dgm:cxn modelId="{296C1B33-F628-4B13-B901-6EB3577848E7}" srcId="{F4F28CE7-420D-4DA6-9F02-BD2E4509E779}" destId="{05F068CE-A3AC-43F8-9F6D-A1301C0EBD0B}" srcOrd="2" destOrd="0" parTransId="{512A78F0-EBDC-4BAE-B375-4A7BE6C1E1E8}" sibTransId="{9E2D5E9C-5EAB-417A-A503-E0E59F82053A}"/>
    <dgm:cxn modelId="{2FB68861-8471-4E75-AA73-C6612FCC1B16}" type="presOf" srcId="{EDC0B93F-581F-4F5B-A121-582DBAA6ADB7}" destId="{DD17282D-187D-4721-9E66-73406DCE17A6}" srcOrd="1" destOrd="0" presId="urn:microsoft.com/office/officeart/2005/8/layout/hierarchy2"/>
    <dgm:cxn modelId="{4E96E44D-C3AA-4483-95EE-AA78E246DAC5}" type="presOf" srcId="{FFEE549B-99CE-48E1-BEDD-5C3D9C80D586}" destId="{385DAC6A-AB79-4424-B899-63C227999E79}" srcOrd="0" destOrd="0" presId="urn:microsoft.com/office/officeart/2005/8/layout/hierarchy2"/>
    <dgm:cxn modelId="{6A293371-2377-4871-808A-4FBA743EC3AA}" srcId="{FFEE549B-99CE-48E1-BEDD-5C3D9C80D586}" destId="{F4F28CE7-420D-4DA6-9F02-BD2E4509E779}" srcOrd="0" destOrd="0" parTransId="{8F773362-C2D9-49C0-AC27-F3470AB80EF4}" sibTransId="{39BE5416-D680-4F03-8A89-90F62D439829}"/>
    <dgm:cxn modelId="{476AAA72-B4AD-4B25-8E90-1A896B5FBC85}" srcId="{F4F28CE7-420D-4DA6-9F02-BD2E4509E779}" destId="{13A8AAF8-F04C-4F81-A78D-C2D3271F2529}" srcOrd="0" destOrd="0" parTransId="{EDC0B93F-581F-4F5B-A121-582DBAA6ADB7}" sibTransId="{A4C24734-EC46-4826-9696-728A075595D3}"/>
    <dgm:cxn modelId="{5C06C973-B7B9-447E-A99C-2493720FE15D}" type="presOf" srcId="{73AB99CC-6599-4781-B871-FA46D1A635CE}" destId="{FADBA754-806B-4563-8AA4-016369FD9737}" srcOrd="1" destOrd="0" presId="urn:microsoft.com/office/officeart/2005/8/layout/hierarchy2"/>
    <dgm:cxn modelId="{336A6859-9190-4377-9A3D-8D472469676C}" type="presOf" srcId="{73AB99CC-6599-4781-B871-FA46D1A635CE}" destId="{17E6AB3B-B413-44D4-962F-EEA277AE0715}" srcOrd="0" destOrd="0" presId="urn:microsoft.com/office/officeart/2005/8/layout/hierarchy2"/>
    <dgm:cxn modelId="{84A95380-91DE-438B-9744-C39679FC62AC}" type="presOf" srcId="{512A78F0-EBDC-4BAE-B375-4A7BE6C1E1E8}" destId="{9D4ABC84-7429-4F9B-9721-06757E7A83F9}" srcOrd="0" destOrd="0" presId="urn:microsoft.com/office/officeart/2005/8/layout/hierarchy2"/>
    <dgm:cxn modelId="{45322DBF-D29F-41C2-A8EF-CF7B1E07A1E8}" type="presOf" srcId="{F4F28CE7-420D-4DA6-9F02-BD2E4509E779}" destId="{91D26519-32C3-43AE-BE27-CD87AD02B2D9}" srcOrd="0" destOrd="0" presId="urn:microsoft.com/office/officeart/2005/8/layout/hierarchy2"/>
    <dgm:cxn modelId="{B8BB53CA-92BA-4C38-B409-D5679729864C}" type="presOf" srcId="{512A78F0-EBDC-4BAE-B375-4A7BE6C1E1E8}" destId="{6EBEDFED-F4E4-42CD-A903-F135B2A84E70}" srcOrd="1" destOrd="0" presId="urn:microsoft.com/office/officeart/2005/8/layout/hierarchy2"/>
    <dgm:cxn modelId="{40058EEE-C9C9-4315-96BD-B37EB53F3B6B}" type="presOf" srcId="{13A8AAF8-F04C-4F81-A78D-C2D3271F2529}" destId="{631D0512-215E-47E3-B596-A99BD2C9F746}" srcOrd="0" destOrd="0" presId="urn:microsoft.com/office/officeart/2005/8/layout/hierarchy2"/>
    <dgm:cxn modelId="{521E80F4-53FE-4968-BCE4-8729CDFFCDC5}" type="presOf" srcId="{EDC0B93F-581F-4F5B-A121-582DBAA6ADB7}" destId="{17457BFD-346D-4910-8F6D-00C5E50E63E0}" srcOrd="0" destOrd="0" presId="urn:microsoft.com/office/officeart/2005/8/layout/hierarchy2"/>
    <dgm:cxn modelId="{13F3382A-37D2-4AAC-AC89-0F3457D9E4BA}" type="presParOf" srcId="{385DAC6A-AB79-4424-B899-63C227999E79}" destId="{AAFDE261-8E5D-4B9D-AD62-0D2D47A870F0}" srcOrd="0" destOrd="0" presId="urn:microsoft.com/office/officeart/2005/8/layout/hierarchy2"/>
    <dgm:cxn modelId="{A8E42A37-7463-4046-9643-6A2CA65A6752}" type="presParOf" srcId="{AAFDE261-8E5D-4B9D-AD62-0D2D47A870F0}" destId="{91D26519-32C3-43AE-BE27-CD87AD02B2D9}" srcOrd="0" destOrd="0" presId="urn:microsoft.com/office/officeart/2005/8/layout/hierarchy2"/>
    <dgm:cxn modelId="{7D9014C9-A39A-4780-9D5B-797BB31F7EEF}" type="presParOf" srcId="{AAFDE261-8E5D-4B9D-AD62-0D2D47A870F0}" destId="{7B3A20C3-5056-4C71-83EF-654FCEA79AB7}" srcOrd="1" destOrd="0" presId="urn:microsoft.com/office/officeart/2005/8/layout/hierarchy2"/>
    <dgm:cxn modelId="{017BC0CE-585D-4C2B-8E74-CAFB0FA51821}" type="presParOf" srcId="{7B3A20C3-5056-4C71-83EF-654FCEA79AB7}" destId="{17457BFD-346D-4910-8F6D-00C5E50E63E0}" srcOrd="0" destOrd="0" presId="urn:microsoft.com/office/officeart/2005/8/layout/hierarchy2"/>
    <dgm:cxn modelId="{837739B7-F2E8-4A5A-9338-95D458D21FC2}" type="presParOf" srcId="{17457BFD-346D-4910-8F6D-00C5E50E63E0}" destId="{DD17282D-187D-4721-9E66-73406DCE17A6}" srcOrd="0" destOrd="0" presId="urn:microsoft.com/office/officeart/2005/8/layout/hierarchy2"/>
    <dgm:cxn modelId="{CCA8A5D1-6620-48AD-ABAE-A81EDCBD3FFC}" type="presParOf" srcId="{7B3A20C3-5056-4C71-83EF-654FCEA79AB7}" destId="{39C073DE-FB70-43E0-99F4-3586FBE1854D}" srcOrd="1" destOrd="0" presId="urn:microsoft.com/office/officeart/2005/8/layout/hierarchy2"/>
    <dgm:cxn modelId="{27965264-D608-428E-A3C8-6A3AC803BCC1}" type="presParOf" srcId="{39C073DE-FB70-43E0-99F4-3586FBE1854D}" destId="{631D0512-215E-47E3-B596-A99BD2C9F746}" srcOrd="0" destOrd="0" presId="urn:microsoft.com/office/officeart/2005/8/layout/hierarchy2"/>
    <dgm:cxn modelId="{E6F7DE53-99A3-4E4E-86CA-A31D9E8DF672}" type="presParOf" srcId="{39C073DE-FB70-43E0-99F4-3586FBE1854D}" destId="{AB4B12AC-C3C8-486C-B3FF-7653DC3F8FE3}" srcOrd="1" destOrd="0" presId="urn:microsoft.com/office/officeart/2005/8/layout/hierarchy2"/>
    <dgm:cxn modelId="{A0E49A47-7289-4A0A-BE75-BC3025E201EF}" type="presParOf" srcId="{7B3A20C3-5056-4C71-83EF-654FCEA79AB7}" destId="{17E6AB3B-B413-44D4-962F-EEA277AE0715}" srcOrd="2" destOrd="0" presId="urn:microsoft.com/office/officeart/2005/8/layout/hierarchy2"/>
    <dgm:cxn modelId="{19346064-9B7A-4EFA-9DE3-05A3C8B8E3AC}" type="presParOf" srcId="{17E6AB3B-B413-44D4-962F-EEA277AE0715}" destId="{FADBA754-806B-4563-8AA4-016369FD9737}" srcOrd="0" destOrd="0" presId="urn:microsoft.com/office/officeart/2005/8/layout/hierarchy2"/>
    <dgm:cxn modelId="{20605F25-1CD4-45AF-9483-D12CE1B21186}" type="presParOf" srcId="{7B3A20C3-5056-4C71-83EF-654FCEA79AB7}" destId="{959D5B9E-27D3-4DB2-AF58-7CF2BFEBC077}" srcOrd="3" destOrd="0" presId="urn:microsoft.com/office/officeart/2005/8/layout/hierarchy2"/>
    <dgm:cxn modelId="{15128250-BBB6-4FD7-B886-909A106057D6}" type="presParOf" srcId="{959D5B9E-27D3-4DB2-AF58-7CF2BFEBC077}" destId="{2E7B49B8-CE8B-4D82-88C1-240E7460C997}" srcOrd="0" destOrd="0" presId="urn:microsoft.com/office/officeart/2005/8/layout/hierarchy2"/>
    <dgm:cxn modelId="{29A11F92-8D26-401C-A57D-8D083D3EC308}" type="presParOf" srcId="{959D5B9E-27D3-4DB2-AF58-7CF2BFEBC077}" destId="{A1455D8E-FA84-48A3-88AE-0CEE4968EAD9}" srcOrd="1" destOrd="0" presId="urn:microsoft.com/office/officeart/2005/8/layout/hierarchy2"/>
    <dgm:cxn modelId="{83F619B2-0C79-4C45-871B-03BD25F26E4F}" type="presParOf" srcId="{7B3A20C3-5056-4C71-83EF-654FCEA79AB7}" destId="{9D4ABC84-7429-4F9B-9721-06757E7A83F9}" srcOrd="4" destOrd="0" presId="urn:microsoft.com/office/officeart/2005/8/layout/hierarchy2"/>
    <dgm:cxn modelId="{04BFEE07-7945-4BD7-B333-07B4DD323E2B}" type="presParOf" srcId="{9D4ABC84-7429-4F9B-9721-06757E7A83F9}" destId="{6EBEDFED-F4E4-42CD-A903-F135B2A84E70}" srcOrd="0" destOrd="0" presId="urn:microsoft.com/office/officeart/2005/8/layout/hierarchy2"/>
    <dgm:cxn modelId="{16DA97B6-D215-4D90-A478-4323E9D57236}" type="presParOf" srcId="{7B3A20C3-5056-4C71-83EF-654FCEA79AB7}" destId="{EB3FEA52-0A4B-44D8-9DF0-18F5B4CFCE83}" srcOrd="5" destOrd="0" presId="urn:microsoft.com/office/officeart/2005/8/layout/hierarchy2"/>
    <dgm:cxn modelId="{CA11C5B0-B7C7-4904-A219-F860175169E9}" type="presParOf" srcId="{EB3FEA52-0A4B-44D8-9DF0-18F5B4CFCE83}" destId="{CACF805B-F490-4E4F-BA2A-210628F973F9}" srcOrd="0" destOrd="0" presId="urn:microsoft.com/office/officeart/2005/8/layout/hierarchy2"/>
    <dgm:cxn modelId="{2B3112BE-E323-4C28-B080-1F7AE90F7DE4}" type="presParOf" srcId="{EB3FEA52-0A4B-44D8-9DF0-18F5B4CFCE83}" destId="{0245EB65-BDC2-4007-A415-F34D37844916}" srcOrd="1" destOrd="0" presId="urn:microsoft.com/office/officeart/2005/8/layout/hierarchy2"/>
  </dgm:cxnLst>
  <dgm:bg/>
  <dgm:whole>
    <a:ln>
      <a:solidFill>
        <a:schemeClr val="tx1">
          <a:lumMod val="65000"/>
          <a:lumOff val="3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617074A-92F4-4F2F-A8D0-044EF1B9AAF0}">
      <dgm:prSet custT="1"/>
      <dgm:spPr>
        <a:solidFill>
          <a:srgbClr val="002060"/>
        </a:solidFill>
      </dgm:spPr>
      <dgm:t>
        <a:bodyPr/>
        <a:lstStyle/>
        <a:p>
          <a:r>
            <a:rPr lang="vi-VN" sz="2800" dirty="0"/>
            <a:t> Tiếp tục thống nhất nhận thức về nền kinh tế thị trường định hướng xã hội chủ nghĩa</a:t>
          </a:r>
          <a:endParaRPr lang="en-US" sz="2800" dirty="0"/>
        </a:p>
      </dgm:t>
    </dgm:pt>
    <dgm:pt modelId="{D40C15C6-00AC-4941-9A07-0D031FE2C278}" type="parTrans" cxnId="{C94B43B0-D294-4A11-A11E-3B9CACCEF777}">
      <dgm:prSet/>
      <dgm:spPr/>
      <dgm:t>
        <a:bodyPr/>
        <a:lstStyle/>
        <a:p>
          <a:endParaRPr lang="en-US"/>
        </a:p>
      </dgm:t>
    </dgm:pt>
    <dgm:pt modelId="{B8C8D35C-3541-41A6-847B-E1E6634C9421}" type="sibTrans" cxnId="{C94B43B0-D294-4A11-A11E-3B9CACCEF777}">
      <dgm:prSet/>
      <dgm:spPr/>
      <dgm:t>
        <a:bodyPr/>
        <a:lstStyle/>
        <a:p>
          <a:endParaRPr lang="en-US"/>
        </a:p>
      </dgm:t>
    </dgm:pt>
    <dgm:pt modelId="{9B099037-5111-4000-99C2-AAEC2BD77503}">
      <dgm:prSet custT="1"/>
      <dgm:spPr>
        <a:solidFill>
          <a:srgbClr val="002060"/>
        </a:solidFill>
      </dgm:spPr>
      <dgm:t>
        <a:bodyPr/>
        <a:lstStyle/>
        <a:p>
          <a:r>
            <a:rPr lang="nl-NL" sz="2800" i="1" dirty="0"/>
            <a:t>Tiếp tục hoàn thiện thể chế về sở hữu, phát triển các thành phần kinh tế, các loại hình doanh nghiệp</a:t>
          </a:r>
          <a:endParaRPr lang="en-US" sz="2800" dirty="0"/>
        </a:p>
      </dgm:t>
    </dgm:pt>
    <dgm:pt modelId="{6A495772-156E-49BE-B7A8-27DB11BED697}" type="parTrans" cxnId="{E68D5BB1-E539-4598-9BAB-6086C9276D3C}">
      <dgm:prSet/>
      <dgm:spPr/>
      <dgm:t>
        <a:bodyPr/>
        <a:lstStyle/>
        <a:p>
          <a:endParaRPr lang="en-US"/>
        </a:p>
      </dgm:t>
    </dgm:pt>
    <dgm:pt modelId="{BE4546F4-1603-43F9-8479-F92CCECDFE50}" type="sibTrans" cxnId="{E68D5BB1-E539-4598-9BAB-6086C9276D3C}">
      <dgm:prSet/>
      <dgm:spPr/>
      <dgm:t>
        <a:bodyPr/>
        <a:lstStyle/>
        <a:p>
          <a:endParaRPr lang="en-US"/>
        </a:p>
      </dgm:t>
    </dgm:pt>
    <dgm:pt modelId="{223308B3-D63A-4A5F-BC5A-865984FEA2BC}">
      <dgm:prSet custT="1"/>
      <dgm:spPr>
        <a:solidFill>
          <a:srgbClr val="002060"/>
        </a:solidFill>
      </dgm:spPr>
      <dgm:t>
        <a:bodyPr/>
        <a:lstStyle/>
        <a:p>
          <a:r>
            <a:rPr lang="nl-NL" sz="2800" i="1" dirty="0"/>
            <a:t>Phát triển đồng bộ các yếu tố thị trường và các loại thị trường</a:t>
          </a:r>
          <a:endParaRPr lang="en-US" sz="2800" dirty="0"/>
        </a:p>
      </dgm:t>
    </dgm:pt>
    <dgm:pt modelId="{19215417-64BC-48E1-8726-641AAC7F28C2}" type="parTrans" cxnId="{9DF42E03-5694-4F29-95A0-18AD6C581D07}">
      <dgm:prSet/>
      <dgm:spPr/>
      <dgm:t>
        <a:bodyPr/>
        <a:lstStyle/>
        <a:p>
          <a:endParaRPr lang="en-US"/>
        </a:p>
      </dgm:t>
    </dgm:pt>
    <dgm:pt modelId="{F44512C5-F932-457F-BA7B-6ED28AF1F1F6}" type="sibTrans" cxnId="{9DF42E03-5694-4F29-95A0-18AD6C581D07}">
      <dgm:prSet/>
      <dgm:spPr/>
      <dgm:t>
        <a:bodyPr/>
        <a:lstStyle/>
        <a:p>
          <a:endParaRPr lang="en-US"/>
        </a:p>
      </dgm:t>
    </dgm:pt>
    <dgm:pt modelId="{B95B7D3F-9354-435C-9481-6A0DF4ECF799}">
      <dgm:prSet custT="1"/>
      <dgm:spPr>
        <a:solidFill>
          <a:srgbClr val="002060"/>
        </a:solidFill>
      </dgm:spPr>
      <dgm:t>
        <a:bodyPr/>
        <a:lstStyle/>
        <a:p>
          <a:r>
            <a:rPr lang="nl-NL" sz="2800" i="1" dirty="0"/>
            <a:t>Đẩy mạnh, nâng cao hiệu quả hội nhập kinh tế quốc tế</a:t>
          </a:r>
          <a:endParaRPr lang="en-US" sz="2800" dirty="0"/>
        </a:p>
      </dgm:t>
    </dgm:pt>
    <dgm:pt modelId="{C6855265-4F0D-4B1A-A7A0-E29A11B342C2}" type="parTrans" cxnId="{6FF433B4-FB81-4F59-98FF-1FD685DDE33E}">
      <dgm:prSet/>
      <dgm:spPr/>
      <dgm:t>
        <a:bodyPr/>
        <a:lstStyle/>
        <a:p>
          <a:endParaRPr lang="en-US"/>
        </a:p>
      </dgm:t>
    </dgm:pt>
    <dgm:pt modelId="{A70F3476-64C5-4A4E-8385-0B98F3337886}" type="sibTrans" cxnId="{6FF433B4-FB81-4F59-98FF-1FD685DDE33E}">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pt>
    <dgm:pt modelId="{B5193863-2F93-4C29-A456-F6E7DAAE697C}" type="pres">
      <dgm:prSet presAssocID="{B617074A-92F4-4F2F-A8D0-044EF1B9AAF0}" presName="parentLin" presStyleCnt="0"/>
      <dgm:spPr/>
    </dgm:pt>
    <dgm:pt modelId="{D2A591DB-60E9-413B-BEB9-E6423649D081}" type="pres">
      <dgm:prSet presAssocID="{B617074A-92F4-4F2F-A8D0-044EF1B9AAF0}" presName="parentLeftMargin" presStyleLbl="node1" presStyleIdx="0" presStyleCnt="4"/>
      <dgm:spPr/>
    </dgm:pt>
    <dgm:pt modelId="{D4DADA9A-544D-4A89-8D88-E1692444D71A}" type="pres">
      <dgm:prSet presAssocID="{B617074A-92F4-4F2F-A8D0-044EF1B9AAF0}" presName="parentText" presStyleLbl="node1" presStyleIdx="0" presStyleCnt="4" custScaleX="142857">
        <dgm:presLayoutVars>
          <dgm:chMax val="0"/>
          <dgm:bulletEnabled val="1"/>
        </dgm:presLayoutVars>
      </dgm:prSet>
      <dgm:spPr/>
    </dgm:pt>
    <dgm:pt modelId="{CBEE852D-75CE-4FE6-89CD-2956FACE6BE2}" type="pres">
      <dgm:prSet presAssocID="{B617074A-92F4-4F2F-A8D0-044EF1B9AAF0}" presName="negativeSpace" presStyleCnt="0"/>
      <dgm:spPr/>
    </dgm:pt>
    <dgm:pt modelId="{7ABA7C5F-3B4B-4E39-86E2-C7B249AFC9DA}" type="pres">
      <dgm:prSet presAssocID="{B617074A-92F4-4F2F-A8D0-044EF1B9AAF0}" presName="childText" presStyleLbl="conFgAcc1" presStyleIdx="0" presStyleCnt="4">
        <dgm:presLayoutVars>
          <dgm:bulletEnabled val="1"/>
        </dgm:presLayoutVars>
      </dgm:prSet>
      <dgm:spPr/>
    </dgm:pt>
    <dgm:pt modelId="{F0B2F36F-C6CF-4C3E-868B-465542F01EE1}" type="pres">
      <dgm:prSet presAssocID="{B8C8D35C-3541-41A6-847B-E1E6634C9421}" presName="spaceBetweenRectangles" presStyleCnt="0"/>
      <dgm:spPr/>
    </dgm:pt>
    <dgm:pt modelId="{89B410C9-957A-4ABC-B153-C798ED1C01FD}" type="pres">
      <dgm:prSet presAssocID="{9B099037-5111-4000-99C2-AAEC2BD77503}" presName="parentLin" presStyleCnt="0"/>
      <dgm:spPr/>
    </dgm:pt>
    <dgm:pt modelId="{13E48D85-DBC5-4941-95C9-95BA5163E41E}" type="pres">
      <dgm:prSet presAssocID="{9B099037-5111-4000-99C2-AAEC2BD77503}" presName="parentLeftMargin" presStyleLbl="node1" presStyleIdx="0" presStyleCnt="4"/>
      <dgm:spPr/>
    </dgm:pt>
    <dgm:pt modelId="{23A250CD-C9AA-4AAD-8910-A91302079D61}" type="pres">
      <dgm:prSet presAssocID="{9B099037-5111-4000-99C2-AAEC2BD77503}" presName="parentText" presStyleLbl="node1" presStyleIdx="1" presStyleCnt="4" custScaleX="142857">
        <dgm:presLayoutVars>
          <dgm:chMax val="0"/>
          <dgm:bulletEnabled val="1"/>
        </dgm:presLayoutVars>
      </dgm:prSet>
      <dgm:spPr/>
    </dgm:pt>
    <dgm:pt modelId="{D09D3AEC-5E11-469E-8504-AAB4DF5CBFDD}" type="pres">
      <dgm:prSet presAssocID="{9B099037-5111-4000-99C2-AAEC2BD77503}" presName="negativeSpace" presStyleCnt="0"/>
      <dgm:spPr/>
    </dgm:pt>
    <dgm:pt modelId="{3EFBE56D-137D-4624-A78B-1381A04895A4}" type="pres">
      <dgm:prSet presAssocID="{9B099037-5111-4000-99C2-AAEC2BD77503}" presName="childText" presStyleLbl="conFgAcc1" presStyleIdx="1" presStyleCnt="4">
        <dgm:presLayoutVars>
          <dgm:bulletEnabled val="1"/>
        </dgm:presLayoutVars>
      </dgm:prSet>
      <dgm:spPr/>
    </dgm:pt>
    <dgm:pt modelId="{59F5D18B-7705-4124-BFC5-A67BC44EF237}" type="pres">
      <dgm:prSet presAssocID="{BE4546F4-1603-43F9-8479-F92CCECDFE50}" presName="spaceBetweenRectangles" presStyleCnt="0"/>
      <dgm:spPr/>
    </dgm:pt>
    <dgm:pt modelId="{B4CB17F8-3A1D-4353-A6F4-8500BB27773B}" type="pres">
      <dgm:prSet presAssocID="{223308B3-D63A-4A5F-BC5A-865984FEA2BC}" presName="parentLin" presStyleCnt="0"/>
      <dgm:spPr/>
    </dgm:pt>
    <dgm:pt modelId="{7AD29099-F1A9-49F1-A2CF-9E0BF5642338}" type="pres">
      <dgm:prSet presAssocID="{223308B3-D63A-4A5F-BC5A-865984FEA2BC}" presName="parentLeftMargin" presStyleLbl="node1" presStyleIdx="1" presStyleCnt="4"/>
      <dgm:spPr/>
    </dgm:pt>
    <dgm:pt modelId="{32AF39B7-49AE-4201-B561-7888A1E5EBA6}" type="pres">
      <dgm:prSet presAssocID="{223308B3-D63A-4A5F-BC5A-865984FEA2BC}" presName="parentText" presStyleLbl="node1" presStyleIdx="2" presStyleCnt="4" custScaleX="142857">
        <dgm:presLayoutVars>
          <dgm:chMax val="0"/>
          <dgm:bulletEnabled val="1"/>
        </dgm:presLayoutVars>
      </dgm:prSet>
      <dgm:spPr/>
    </dgm:pt>
    <dgm:pt modelId="{E8BA434C-54F1-4ABF-A188-0733E1E15BF1}" type="pres">
      <dgm:prSet presAssocID="{223308B3-D63A-4A5F-BC5A-865984FEA2BC}" presName="negativeSpace" presStyleCnt="0"/>
      <dgm:spPr/>
    </dgm:pt>
    <dgm:pt modelId="{0271A2B7-1F74-4B45-94A7-7151B97C0B5B}" type="pres">
      <dgm:prSet presAssocID="{223308B3-D63A-4A5F-BC5A-865984FEA2BC}" presName="childText" presStyleLbl="conFgAcc1" presStyleIdx="2" presStyleCnt="4">
        <dgm:presLayoutVars>
          <dgm:bulletEnabled val="1"/>
        </dgm:presLayoutVars>
      </dgm:prSet>
      <dgm:spPr/>
    </dgm:pt>
    <dgm:pt modelId="{B5DEFEE8-B7DD-4943-AC7E-55B2C29DA414}" type="pres">
      <dgm:prSet presAssocID="{F44512C5-F932-457F-BA7B-6ED28AF1F1F6}" presName="spaceBetweenRectangles" presStyleCnt="0"/>
      <dgm:spPr/>
    </dgm:pt>
    <dgm:pt modelId="{957B7006-67DA-47A7-A58F-6C728EC5A603}" type="pres">
      <dgm:prSet presAssocID="{B95B7D3F-9354-435C-9481-6A0DF4ECF799}" presName="parentLin" presStyleCnt="0"/>
      <dgm:spPr/>
    </dgm:pt>
    <dgm:pt modelId="{BA4541D3-349F-4E83-9BFE-7236BA320AD2}" type="pres">
      <dgm:prSet presAssocID="{B95B7D3F-9354-435C-9481-6A0DF4ECF799}" presName="parentLeftMargin" presStyleLbl="node1" presStyleIdx="2" presStyleCnt="4"/>
      <dgm:spPr/>
    </dgm:pt>
    <dgm:pt modelId="{DF2FE5D2-4126-4A2A-A10E-FEEE79D66C0E}" type="pres">
      <dgm:prSet presAssocID="{B95B7D3F-9354-435C-9481-6A0DF4ECF799}" presName="parentText" presStyleLbl="node1" presStyleIdx="3" presStyleCnt="4" custScaleX="142857">
        <dgm:presLayoutVars>
          <dgm:chMax val="0"/>
          <dgm:bulletEnabled val="1"/>
        </dgm:presLayoutVars>
      </dgm:prSet>
      <dgm:spPr/>
    </dgm:pt>
    <dgm:pt modelId="{919E4E4A-6E93-4044-A61C-0262C7C7CBDA}" type="pres">
      <dgm:prSet presAssocID="{B95B7D3F-9354-435C-9481-6A0DF4ECF799}" presName="negativeSpace" presStyleCnt="0"/>
      <dgm:spPr/>
    </dgm:pt>
    <dgm:pt modelId="{8EC3EA35-317F-48B7-807B-953804E21A15}" type="pres">
      <dgm:prSet presAssocID="{B95B7D3F-9354-435C-9481-6A0DF4ECF799}" presName="childText" presStyleLbl="conFgAcc1" presStyleIdx="3" presStyleCnt="4">
        <dgm:presLayoutVars>
          <dgm:bulletEnabled val="1"/>
        </dgm:presLayoutVars>
      </dgm:prSet>
      <dgm:spPr/>
    </dgm:pt>
  </dgm:ptLst>
  <dgm:cxnLst>
    <dgm:cxn modelId="{9DF42E03-5694-4F29-95A0-18AD6C581D07}" srcId="{0AC9198F-4B3E-4C3B-98E0-3C26C5FA7D04}" destId="{223308B3-D63A-4A5F-BC5A-865984FEA2BC}" srcOrd="2" destOrd="0" parTransId="{19215417-64BC-48E1-8726-641AAC7F28C2}" sibTransId="{F44512C5-F932-457F-BA7B-6ED28AF1F1F6}"/>
    <dgm:cxn modelId="{B4D4EA2D-407B-4FC4-B2CB-EC5894109464}" type="presOf" srcId="{B95B7D3F-9354-435C-9481-6A0DF4ECF799}" destId="{DF2FE5D2-4126-4A2A-A10E-FEEE79D66C0E}" srcOrd="1" destOrd="0" presId="urn:microsoft.com/office/officeart/2005/8/layout/list1"/>
    <dgm:cxn modelId="{F30A2E46-63E2-40E4-9553-7F1DFBD0582F}" type="presOf" srcId="{223308B3-D63A-4A5F-BC5A-865984FEA2BC}" destId="{7AD29099-F1A9-49F1-A2CF-9E0BF5642338}" srcOrd="0" destOrd="0" presId="urn:microsoft.com/office/officeart/2005/8/layout/list1"/>
    <dgm:cxn modelId="{425B6D70-21BC-40B0-818C-1C52CFF897C9}" type="presOf" srcId="{9B099037-5111-4000-99C2-AAEC2BD77503}" destId="{13E48D85-DBC5-4941-95C9-95BA5163E41E}" srcOrd="0" destOrd="0" presId="urn:microsoft.com/office/officeart/2005/8/layout/list1"/>
    <dgm:cxn modelId="{3F4B0A56-A1C6-4535-985E-9408C06EA336}" type="presOf" srcId="{B617074A-92F4-4F2F-A8D0-044EF1B9AAF0}" destId="{D4DADA9A-544D-4A89-8D88-E1692444D71A}" srcOrd="1" destOrd="0" presId="urn:microsoft.com/office/officeart/2005/8/layout/list1"/>
    <dgm:cxn modelId="{8624C076-FA6D-4FE3-930D-DA416B96C531}" type="presOf" srcId="{223308B3-D63A-4A5F-BC5A-865984FEA2BC}" destId="{32AF39B7-49AE-4201-B561-7888A1E5EBA6}" srcOrd="1" destOrd="0" presId="urn:microsoft.com/office/officeart/2005/8/layout/list1"/>
    <dgm:cxn modelId="{BC718DA9-486F-4C08-B98E-700C531EA9A7}" type="presOf" srcId="{0AC9198F-4B3E-4C3B-98E0-3C26C5FA7D04}" destId="{4456D87E-AEC1-4B5A-927D-2A9FC379A0E3}" srcOrd="0" destOrd="0" presId="urn:microsoft.com/office/officeart/2005/8/layout/list1"/>
    <dgm:cxn modelId="{C94B43B0-D294-4A11-A11E-3B9CACCEF777}" srcId="{0AC9198F-4B3E-4C3B-98E0-3C26C5FA7D04}" destId="{B617074A-92F4-4F2F-A8D0-044EF1B9AAF0}" srcOrd="0" destOrd="0" parTransId="{D40C15C6-00AC-4941-9A07-0D031FE2C278}" sibTransId="{B8C8D35C-3541-41A6-847B-E1E6634C9421}"/>
    <dgm:cxn modelId="{E68D5BB1-E539-4598-9BAB-6086C9276D3C}" srcId="{0AC9198F-4B3E-4C3B-98E0-3C26C5FA7D04}" destId="{9B099037-5111-4000-99C2-AAEC2BD77503}" srcOrd="1" destOrd="0" parTransId="{6A495772-156E-49BE-B7A8-27DB11BED697}" sibTransId="{BE4546F4-1603-43F9-8479-F92CCECDFE50}"/>
    <dgm:cxn modelId="{0A0F21B4-7222-41E0-AD9E-4DEEC6B5E6C8}" type="presOf" srcId="{B95B7D3F-9354-435C-9481-6A0DF4ECF799}" destId="{BA4541D3-349F-4E83-9BFE-7236BA320AD2}" srcOrd="0" destOrd="0" presId="urn:microsoft.com/office/officeart/2005/8/layout/list1"/>
    <dgm:cxn modelId="{6FF433B4-FB81-4F59-98FF-1FD685DDE33E}" srcId="{0AC9198F-4B3E-4C3B-98E0-3C26C5FA7D04}" destId="{B95B7D3F-9354-435C-9481-6A0DF4ECF799}" srcOrd="3" destOrd="0" parTransId="{C6855265-4F0D-4B1A-A7A0-E29A11B342C2}" sibTransId="{A70F3476-64C5-4A4E-8385-0B98F3337886}"/>
    <dgm:cxn modelId="{370B2CC8-F672-426B-83A2-026E2E403054}" type="presOf" srcId="{B617074A-92F4-4F2F-A8D0-044EF1B9AAF0}" destId="{D2A591DB-60E9-413B-BEB9-E6423649D081}" srcOrd="0" destOrd="0" presId="urn:microsoft.com/office/officeart/2005/8/layout/list1"/>
    <dgm:cxn modelId="{1AB2B7CE-F68E-495A-A732-5F2D10FA3F2E}" type="presOf" srcId="{9B099037-5111-4000-99C2-AAEC2BD77503}" destId="{23A250CD-C9AA-4AAD-8910-A91302079D61}" srcOrd="1" destOrd="0" presId="urn:microsoft.com/office/officeart/2005/8/layout/list1"/>
    <dgm:cxn modelId="{27BFED09-A7CD-463D-A5CF-A38D706A3EC8}" type="presParOf" srcId="{4456D87E-AEC1-4B5A-927D-2A9FC379A0E3}" destId="{B5193863-2F93-4C29-A456-F6E7DAAE697C}" srcOrd="0" destOrd="0" presId="urn:microsoft.com/office/officeart/2005/8/layout/list1"/>
    <dgm:cxn modelId="{1E0091AA-8E7D-456C-BDD4-B01929FCFA6B}" type="presParOf" srcId="{B5193863-2F93-4C29-A456-F6E7DAAE697C}" destId="{D2A591DB-60E9-413B-BEB9-E6423649D081}" srcOrd="0" destOrd="0" presId="urn:microsoft.com/office/officeart/2005/8/layout/list1"/>
    <dgm:cxn modelId="{F705C9D4-7C30-44E2-9CCF-2185C79A89B0}" type="presParOf" srcId="{B5193863-2F93-4C29-A456-F6E7DAAE697C}" destId="{D4DADA9A-544D-4A89-8D88-E1692444D71A}" srcOrd="1" destOrd="0" presId="urn:microsoft.com/office/officeart/2005/8/layout/list1"/>
    <dgm:cxn modelId="{453364DB-F248-42A7-870D-B7F89C249725}" type="presParOf" srcId="{4456D87E-AEC1-4B5A-927D-2A9FC379A0E3}" destId="{CBEE852D-75CE-4FE6-89CD-2956FACE6BE2}" srcOrd="1" destOrd="0" presId="urn:microsoft.com/office/officeart/2005/8/layout/list1"/>
    <dgm:cxn modelId="{C18B07D8-A02B-42B2-A3ED-CEDE4F246740}" type="presParOf" srcId="{4456D87E-AEC1-4B5A-927D-2A9FC379A0E3}" destId="{7ABA7C5F-3B4B-4E39-86E2-C7B249AFC9DA}" srcOrd="2" destOrd="0" presId="urn:microsoft.com/office/officeart/2005/8/layout/list1"/>
    <dgm:cxn modelId="{ED4D0B9F-9795-452B-A677-744DDCE1D0B5}" type="presParOf" srcId="{4456D87E-AEC1-4B5A-927D-2A9FC379A0E3}" destId="{F0B2F36F-C6CF-4C3E-868B-465542F01EE1}" srcOrd="3" destOrd="0" presId="urn:microsoft.com/office/officeart/2005/8/layout/list1"/>
    <dgm:cxn modelId="{EFC6B81B-DCC9-46DC-A98A-7ED8C19961D0}" type="presParOf" srcId="{4456D87E-AEC1-4B5A-927D-2A9FC379A0E3}" destId="{89B410C9-957A-4ABC-B153-C798ED1C01FD}" srcOrd="4" destOrd="0" presId="urn:microsoft.com/office/officeart/2005/8/layout/list1"/>
    <dgm:cxn modelId="{1664443F-D341-46F6-BE79-44A5FA08341A}" type="presParOf" srcId="{89B410C9-957A-4ABC-B153-C798ED1C01FD}" destId="{13E48D85-DBC5-4941-95C9-95BA5163E41E}" srcOrd="0" destOrd="0" presId="urn:microsoft.com/office/officeart/2005/8/layout/list1"/>
    <dgm:cxn modelId="{EC7D04EC-53A3-4857-A8FC-A580E11A5C15}" type="presParOf" srcId="{89B410C9-957A-4ABC-B153-C798ED1C01FD}" destId="{23A250CD-C9AA-4AAD-8910-A91302079D61}" srcOrd="1" destOrd="0" presId="urn:microsoft.com/office/officeart/2005/8/layout/list1"/>
    <dgm:cxn modelId="{34F284AC-57E4-4F47-8576-2072E17FEAF1}" type="presParOf" srcId="{4456D87E-AEC1-4B5A-927D-2A9FC379A0E3}" destId="{D09D3AEC-5E11-469E-8504-AAB4DF5CBFDD}" srcOrd="5" destOrd="0" presId="urn:microsoft.com/office/officeart/2005/8/layout/list1"/>
    <dgm:cxn modelId="{E0FA07F2-CF28-40FD-804C-B8EF9BAB759F}" type="presParOf" srcId="{4456D87E-AEC1-4B5A-927D-2A9FC379A0E3}" destId="{3EFBE56D-137D-4624-A78B-1381A04895A4}" srcOrd="6" destOrd="0" presId="urn:microsoft.com/office/officeart/2005/8/layout/list1"/>
    <dgm:cxn modelId="{D95D503E-DAAB-4962-B7D0-7C2A61E66BBA}" type="presParOf" srcId="{4456D87E-AEC1-4B5A-927D-2A9FC379A0E3}" destId="{59F5D18B-7705-4124-BFC5-A67BC44EF237}" srcOrd="7" destOrd="0" presId="urn:microsoft.com/office/officeart/2005/8/layout/list1"/>
    <dgm:cxn modelId="{8D4BD6E3-8E5A-40F3-99C9-361CE8BE2096}" type="presParOf" srcId="{4456D87E-AEC1-4B5A-927D-2A9FC379A0E3}" destId="{B4CB17F8-3A1D-4353-A6F4-8500BB27773B}" srcOrd="8" destOrd="0" presId="urn:microsoft.com/office/officeart/2005/8/layout/list1"/>
    <dgm:cxn modelId="{452131E7-6DF0-42CB-84C3-06E065634F94}" type="presParOf" srcId="{B4CB17F8-3A1D-4353-A6F4-8500BB27773B}" destId="{7AD29099-F1A9-49F1-A2CF-9E0BF5642338}" srcOrd="0" destOrd="0" presId="urn:microsoft.com/office/officeart/2005/8/layout/list1"/>
    <dgm:cxn modelId="{0233F02C-6F47-4853-B33B-80C89669C6BA}" type="presParOf" srcId="{B4CB17F8-3A1D-4353-A6F4-8500BB27773B}" destId="{32AF39B7-49AE-4201-B561-7888A1E5EBA6}" srcOrd="1" destOrd="0" presId="urn:microsoft.com/office/officeart/2005/8/layout/list1"/>
    <dgm:cxn modelId="{8CE6DDA5-B5D5-42D3-863B-B4DCDA198846}" type="presParOf" srcId="{4456D87E-AEC1-4B5A-927D-2A9FC379A0E3}" destId="{E8BA434C-54F1-4ABF-A188-0733E1E15BF1}" srcOrd="9" destOrd="0" presId="urn:microsoft.com/office/officeart/2005/8/layout/list1"/>
    <dgm:cxn modelId="{8094CF9F-927B-45EE-AEBE-ECBC2C1A3930}" type="presParOf" srcId="{4456D87E-AEC1-4B5A-927D-2A9FC379A0E3}" destId="{0271A2B7-1F74-4B45-94A7-7151B97C0B5B}" srcOrd="10" destOrd="0" presId="urn:microsoft.com/office/officeart/2005/8/layout/list1"/>
    <dgm:cxn modelId="{313D98A4-0AC7-4D20-91A3-44AD91A1C2D4}" type="presParOf" srcId="{4456D87E-AEC1-4B5A-927D-2A9FC379A0E3}" destId="{B5DEFEE8-B7DD-4943-AC7E-55B2C29DA414}" srcOrd="11" destOrd="0" presId="urn:microsoft.com/office/officeart/2005/8/layout/list1"/>
    <dgm:cxn modelId="{EA7BC5B3-5C6E-4E74-8075-B185DFAACE34}" type="presParOf" srcId="{4456D87E-AEC1-4B5A-927D-2A9FC379A0E3}" destId="{957B7006-67DA-47A7-A58F-6C728EC5A603}" srcOrd="12" destOrd="0" presId="urn:microsoft.com/office/officeart/2005/8/layout/list1"/>
    <dgm:cxn modelId="{E2DE5157-D443-48B6-93BD-2144D7C98E23}" type="presParOf" srcId="{957B7006-67DA-47A7-A58F-6C728EC5A603}" destId="{BA4541D3-349F-4E83-9BFE-7236BA320AD2}" srcOrd="0" destOrd="0" presId="urn:microsoft.com/office/officeart/2005/8/layout/list1"/>
    <dgm:cxn modelId="{CEB5DCBA-D16B-4F1F-8D04-61C7E41C5A06}" type="presParOf" srcId="{957B7006-67DA-47A7-A58F-6C728EC5A603}" destId="{DF2FE5D2-4126-4A2A-A10E-FEEE79D66C0E}" srcOrd="1" destOrd="0" presId="urn:microsoft.com/office/officeart/2005/8/layout/list1"/>
    <dgm:cxn modelId="{01DE10AD-FF63-4F64-9204-F1E91F3A5826}" type="presParOf" srcId="{4456D87E-AEC1-4B5A-927D-2A9FC379A0E3}" destId="{919E4E4A-6E93-4044-A61C-0262C7C7CBDA}" srcOrd="13" destOrd="0" presId="urn:microsoft.com/office/officeart/2005/8/layout/list1"/>
    <dgm:cxn modelId="{D72868ED-800C-43A7-9FA8-6F74BD5B600E}" type="presParOf" srcId="{4456D87E-AEC1-4B5A-927D-2A9FC379A0E3}" destId="{8EC3EA35-317F-48B7-807B-953804E21A15}"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BB40EEED-1C6C-4887-95C8-7A431A87451E}"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2CE3C81A-9C85-43CA-B9DF-F756B80DC3BE}">
      <dgm:prSet phldrT="[Text]" custT="1"/>
      <dgm:spPr>
        <a:solidFill>
          <a:srgbClr val="7030A0"/>
        </a:solidFill>
      </dgm:spPr>
      <dgm:t>
        <a:bodyPr/>
        <a:lstStyle/>
        <a:p>
          <a:r>
            <a:rPr lang="nl-NL" sz="2400" i="1" dirty="0"/>
            <a:t>- Tiếp tục thống nhất nhận thức về nền kinh tế thị trường định hướng xã hội chủ nghĩa</a:t>
          </a:r>
          <a:endParaRPr lang="en-US" sz="2400" dirty="0"/>
        </a:p>
      </dgm:t>
    </dgm:pt>
    <dgm:pt modelId="{B2B2F63D-71BF-45D9-8E5A-DD6B90357FBA}" type="parTrans" cxnId="{BC399965-59BC-4D47-9F89-E2A16D788656}">
      <dgm:prSet/>
      <dgm:spPr/>
      <dgm:t>
        <a:bodyPr/>
        <a:lstStyle/>
        <a:p>
          <a:endParaRPr lang="en-US"/>
        </a:p>
      </dgm:t>
    </dgm:pt>
    <dgm:pt modelId="{722F6013-165C-45E5-A18E-7F764CD14A7E}" type="sibTrans" cxnId="{BC399965-59BC-4D47-9F89-E2A16D788656}">
      <dgm:prSet/>
      <dgm:spPr/>
      <dgm:t>
        <a:bodyPr/>
        <a:lstStyle/>
        <a:p>
          <a:endParaRPr lang="en-US"/>
        </a:p>
      </dgm:t>
    </dgm:pt>
    <dgm:pt modelId="{37957175-938C-4708-9CCD-57CB50D6A231}">
      <dgm:prSet phldrT="[Text]"/>
      <dgm:spPr>
        <a:solidFill>
          <a:schemeClr val="accent6">
            <a:lumMod val="50000"/>
          </a:schemeClr>
        </a:solidFill>
      </dgm:spPr>
      <dgm:t>
        <a:bodyPr/>
        <a:lstStyle/>
        <a:p>
          <a:r>
            <a:rPr lang="nl-NL" i="1" dirty="0"/>
            <a:t>Nền kinh tế thị trường định hướng xã hội chủ nghĩa Việt Nam</a:t>
          </a:r>
          <a:r>
            <a:rPr lang="nl-NL" dirty="0"/>
            <a:t> là nền kinh tế vận hành đầy đủ, đồng bộ theo các quy luật của kinh tế thị trường, đồng thời bảo đảm định hướng xã hội chủ nghĩa phù hợp với từng giai đoạn phát triển của đất nước</a:t>
          </a:r>
          <a:endParaRPr lang="en-US" dirty="0"/>
        </a:p>
      </dgm:t>
    </dgm:pt>
    <dgm:pt modelId="{C9F955BB-DF06-417A-8097-810F1A00F42E}" type="parTrans" cxnId="{90D35F32-60E5-445F-8B5B-67FFE9BC89EC}">
      <dgm:prSet/>
      <dgm:spPr/>
      <dgm:t>
        <a:bodyPr/>
        <a:lstStyle/>
        <a:p>
          <a:endParaRPr lang="en-US"/>
        </a:p>
      </dgm:t>
    </dgm:pt>
    <dgm:pt modelId="{8A2EFB24-9595-4AEB-9156-CC433B3A41B6}" type="sibTrans" cxnId="{90D35F32-60E5-445F-8B5B-67FFE9BC89EC}">
      <dgm:prSet/>
      <dgm:spPr/>
      <dgm:t>
        <a:bodyPr/>
        <a:lstStyle/>
        <a:p>
          <a:endParaRPr lang="en-US"/>
        </a:p>
      </dgm:t>
    </dgm:pt>
    <dgm:pt modelId="{45119B15-50BD-4727-82E6-A9938BCF9444}">
      <dgm:prSet phldrT="[Text]"/>
      <dgm:spPr>
        <a:solidFill>
          <a:srgbClr val="5F0154"/>
        </a:solidFill>
      </dgm:spPr>
      <dgm:t>
        <a:bodyPr/>
        <a:lstStyle/>
        <a:p>
          <a:r>
            <a:rPr lang="nl-NL" dirty="0"/>
            <a:t>Có nhiều hình thức sở hữu, nhiều thành phần kinh tế</a:t>
          </a:r>
          <a:endParaRPr lang="en-US" dirty="0"/>
        </a:p>
      </dgm:t>
    </dgm:pt>
    <dgm:pt modelId="{67998665-4F77-416C-9A0A-A3EF1F6BF138}" type="parTrans" cxnId="{AA380F6B-57FE-438C-8D47-C04D1B67755C}">
      <dgm:prSet/>
      <dgm:spPr/>
      <dgm:t>
        <a:bodyPr/>
        <a:lstStyle/>
        <a:p>
          <a:endParaRPr lang="en-US"/>
        </a:p>
      </dgm:t>
    </dgm:pt>
    <dgm:pt modelId="{AEEF6FA3-7575-427C-9AF0-8E45CAD6B638}" type="sibTrans" cxnId="{AA380F6B-57FE-438C-8D47-C04D1B67755C}">
      <dgm:prSet/>
      <dgm:spPr/>
      <dgm:t>
        <a:bodyPr/>
        <a:lstStyle/>
        <a:p>
          <a:endParaRPr lang="en-US"/>
        </a:p>
      </dgm:t>
    </dgm:pt>
    <dgm:pt modelId="{0EE9BE39-9B19-4242-8317-D54C6FD89624}">
      <dgm:prSet phldrT="[Text]"/>
      <dgm:spPr>
        <a:solidFill>
          <a:srgbClr val="AE129F"/>
        </a:solidFill>
      </dgm:spPr>
      <dgm:t>
        <a:bodyPr/>
        <a:lstStyle/>
        <a:p>
          <a:r>
            <a:rPr lang="nl-NL" dirty="0"/>
            <a:t>Các chủ thể thuộc các thành phần kinh tế bình đẳng, hợp tác và cạnh tranh theo pháp luật</a:t>
          </a:r>
          <a:endParaRPr lang="en-US" dirty="0"/>
        </a:p>
      </dgm:t>
    </dgm:pt>
    <dgm:pt modelId="{5A96C9BB-E90F-4307-92C5-29642A8DBDDA}" type="parTrans" cxnId="{CB72E649-2417-41BF-BFAF-60119A6A2970}">
      <dgm:prSet/>
      <dgm:spPr/>
      <dgm:t>
        <a:bodyPr/>
        <a:lstStyle/>
        <a:p>
          <a:endParaRPr lang="en-US"/>
        </a:p>
      </dgm:t>
    </dgm:pt>
    <dgm:pt modelId="{6C1796A7-075A-4520-B65B-5102D136F73C}" type="sibTrans" cxnId="{CB72E649-2417-41BF-BFAF-60119A6A2970}">
      <dgm:prSet/>
      <dgm:spPr/>
      <dgm:t>
        <a:bodyPr/>
        <a:lstStyle/>
        <a:p>
          <a:endParaRPr lang="en-US"/>
        </a:p>
      </dgm:t>
    </dgm:pt>
    <dgm:pt modelId="{479B419C-E5D0-4DAA-91B2-D9219FDFE876}">
      <dgm:prSet phldrT="[Text]"/>
      <dgm:spPr>
        <a:solidFill>
          <a:srgbClr val="002060"/>
        </a:solidFill>
      </dgm:spPr>
      <dgm:t>
        <a:bodyPr/>
        <a:lstStyle/>
        <a:p>
          <a:r>
            <a:rPr lang="nl-NL" dirty="0"/>
            <a:t>Có quan hệ sản xuất tiến bộ phù hợp với trình độ phát triển của lực lượng sản xuất</a:t>
          </a:r>
          <a:endParaRPr lang="en-US" dirty="0"/>
        </a:p>
      </dgm:t>
    </dgm:pt>
    <dgm:pt modelId="{079BD2A4-2656-407D-80B1-422BDABB41FB}" type="parTrans" cxnId="{382747EA-D017-4AAE-8033-61E38B113F63}">
      <dgm:prSet/>
      <dgm:spPr/>
      <dgm:t>
        <a:bodyPr/>
        <a:lstStyle/>
        <a:p>
          <a:endParaRPr lang="en-US"/>
        </a:p>
      </dgm:t>
    </dgm:pt>
    <dgm:pt modelId="{2F25ABE3-5D61-4CB9-9C5C-02834EE380EC}" type="sibTrans" cxnId="{382747EA-D017-4AAE-8033-61E38B113F63}">
      <dgm:prSet/>
      <dgm:spPr/>
      <dgm:t>
        <a:bodyPr/>
        <a:lstStyle/>
        <a:p>
          <a:endParaRPr lang="en-US"/>
        </a:p>
      </dgm:t>
    </dgm:pt>
    <dgm:pt modelId="{56D4A14D-E60E-407C-B7AD-521FBDF5F248}">
      <dgm:prSet phldrT="[Text]"/>
      <dgm:spPr>
        <a:solidFill>
          <a:srgbClr val="0070C0"/>
        </a:solidFill>
      </dgm:spPr>
      <dgm:t>
        <a:bodyPr/>
        <a:lstStyle/>
        <a:p>
          <a:r>
            <a:rPr lang="nl-NL" dirty="0"/>
            <a:t>Nhà nước đóng vai trò chủ đạo và định hướng, xây dựng và hoàn thiện thể chế kinh tế</a:t>
          </a:r>
          <a:endParaRPr lang="en-US" dirty="0"/>
        </a:p>
      </dgm:t>
    </dgm:pt>
    <dgm:pt modelId="{52713466-55DC-44DB-8376-17E42ED24CDC}" type="parTrans" cxnId="{42D26FE9-EA7C-4F5D-B31D-8127BF2C8E84}">
      <dgm:prSet/>
      <dgm:spPr/>
      <dgm:t>
        <a:bodyPr/>
        <a:lstStyle/>
        <a:p>
          <a:endParaRPr lang="en-US"/>
        </a:p>
      </dgm:t>
    </dgm:pt>
    <dgm:pt modelId="{943B0A05-7F6D-4E76-B0B1-6E85685DD002}" type="sibTrans" cxnId="{42D26FE9-EA7C-4F5D-B31D-8127BF2C8E84}">
      <dgm:prSet/>
      <dgm:spPr/>
      <dgm:t>
        <a:bodyPr/>
        <a:lstStyle/>
        <a:p>
          <a:endParaRPr lang="en-US"/>
        </a:p>
      </dgm:t>
    </dgm:pt>
    <dgm:pt modelId="{B49EC4E0-5AC4-46EC-9B2E-682A8D273581}" type="pres">
      <dgm:prSet presAssocID="{BB40EEED-1C6C-4887-95C8-7A431A87451E}" presName="Name0" presStyleCnt="0">
        <dgm:presLayoutVars>
          <dgm:chPref val="1"/>
          <dgm:dir/>
          <dgm:animOne val="branch"/>
          <dgm:animLvl val="lvl"/>
          <dgm:resizeHandles/>
        </dgm:presLayoutVars>
      </dgm:prSet>
      <dgm:spPr/>
    </dgm:pt>
    <dgm:pt modelId="{A5A8032B-4D29-4757-B7A8-7F865C74BC51}" type="pres">
      <dgm:prSet presAssocID="{2CE3C81A-9C85-43CA-B9DF-F756B80DC3BE}" presName="vertOne" presStyleCnt="0"/>
      <dgm:spPr/>
    </dgm:pt>
    <dgm:pt modelId="{4EAC286A-9AB6-488A-B437-8233DF0FEF65}" type="pres">
      <dgm:prSet presAssocID="{2CE3C81A-9C85-43CA-B9DF-F756B80DC3BE}" presName="txOne" presStyleLbl="node0" presStyleIdx="0" presStyleCnt="1" custScaleY="54207">
        <dgm:presLayoutVars>
          <dgm:chPref val="3"/>
        </dgm:presLayoutVars>
      </dgm:prSet>
      <dgm:spPr/>
    </dgm:pt>
    <dgm:pt modelId="{2B5241A3-8E7E-4F75-83FB-4DFB141DB67D}" type="pres">
      <dgm:prSet presAssocID="{2CE3C81A-9C85-43CA-B9DF-F756B80DC3BE}" presName="parTransOne" presStyleCnt="0"/>
      <dgm:spPr/>
    </dgm:pt>
    <dgm:pt modelId="{0C7946FC-76BC-4750-973A-4BEA47E20D50}" type="pres">
      <dgm:prSet presAssocID="{2CE3C81A-9C85-43CA-B9DF-F756B80DC3BE}" presName="horzOne" presStyleCnt="0"/>
      <dgm:spPr/>
    </dgm:pt>
    <dgm:pt modelId="{9628E935-31D5-4ADA-9CCD-721A34DD2BEF}" type="pres">
      <dgm:prSet presAssocID="{37957175-938C-4708-9CCD-57CB50D6A231}" presName="vertTwo" presStyleCnt="0"/>
      <dgm:spPr/>
    </dgm:pt>
    <dgm:pt modelId="{54464627-EA66-4A73-9CE9-6CF0D2F70755}" type="pres">
      <dgm:prSet presAssocID="{37957175-938C-4708-9CCD-57CB50D6A231}" presName="txTwo" presStyleLbl="node2" presStyleIdx="0" presStyleCnt="2" custLinFactNeighborX="-18" custLinFactNeighborY="-4142">
        <dgm:presLayoutVars>
          <dgm:chPref val="3"/>
        </dgm:presLayoutVars>
      </dgm:prSet>
      <dgm:spPr/>
    </dgm:pt>
    <dgm:pt modelId="{06ECE820-D390-42B7-AE4A-1F8BAD9ADACB}" type="pres">
      <dgm:prSet presAssocID="{37957175-938C-4708-9CCD-57CB50D6A231}" presName="parTransTwo" presStyleCnt="0"/>
      <dgm:spPr/>
    </dgm:pt>
    <dgm:pt modelId="{CAD4EF44-8673-4251-AE84-A6FF1C2F0F90}" type="pres">
      <dgm:prSet presAssocID="{37957175-938C-4708-9CCD-57CB50D6A231}" presName="horzTwo" presStyleCnt="0"/>
      <dgm:spPr/>
    </dgm:pt>
    <dgm:pt modelId="{9605B849-9FAB-44E3-AC8F-FD1AF2605334}" type="pres">
      <dgm:prSet presAssocID="{45119B15-50BD-4727-82E6-A9938BCF9444}" presName="vertThree" presStyleCnt="0"/>
      <dgm:spPr/>
    </dgm:pt>
    <dgm:pt modelId="{01A5E8C7-62E6-4349-ABC7-FAF982E3795F}" type="pres">
      <dgm:prSet presAssocID="{45119B15-50BD-4727-82E6-A9938BCF9444}" presName="txThree" presStyleLbl="node3" presStyleIdx="0" presStyleCnt="3">
        <dgm:presLayoutVars>
          <dgm:chPref val="3"/>
        </dgm:presLayoutVars>
      </dgm:prSet>
      <dgm:spPr/>
    </dgm:pt>
    <dgm:pt modelId="{DC5E1548-69FF-499A-B3F7-A85AC41453EC}" type="pres">
      <dgm:prSet presAssocID="{45119B15-50BD-4727-82E6-A9938BCF9444}" presName="horzThree" presStyleCnt="0"/>
      <dgm:spPr/>
    </dgm:pt>
    <dgm:pt modelId="{12E6C672-DE5F-4133-A4A8-7362A609AD67}" type="pres">
      <dgm:prSet presAssocID="{AEEF6FA3-7575-427C-9AF0-8E45CAD6B638}" presName="sibSpaceThree" presStyleCnt="0"/>
      <dgm:spPr/>
    </dgm:pt>
    <dgm:pt modelId="{27559EC7-A359-49C2-AC4F-3A8746D482DF}" type="pres">
      <dgm:prSet presAssocID="{0EE9BE39-9B19-4242-8317-D54C6FD89624}" presName="vertThree" presStyleCnt="0"/>
      <dgm:spPr/>
    </dgm:pt>
    <dgm:pt modelId="{46B9CE2A-0461-42CB-BE42-C6D2B532F123}" type="pres">
      <dgm:prSet presAssocID="{0EE9BE39-9B19-4242-8317-D54C6FD89624}" presName="txThree" presStyleLbl="node3" presStyleIdx="1" presStyleCnt="3">
        <dgm:presLayoutVars>
          <dgm:chPref val="3"/>
        </dgm:presLayoutVars>
      </dgm:prSet>
      <dgm:spPr/>
    </dgm:pt>
    <dgm:pt modelId="{FE809105-187A-4941-9AE2-CAB64538FA99}" type="pres">
      <dgm:prSet presAssocID="{0EE9BE39-9B19-4242-8317-D54C6FD89624}" presName="horzThree" presStyleCnt="0"/>
      <dgm:spPr/>
    </dgm:pt>
    <dgm:pt modelId="{B1F90509-507F-438E-BB15-94886D5AD9C9}" type="pres">
      <dgm:prSet presAssocID="{8A2EFB24-9595-4AEB-9156-CC433B3A41B6}" presName="sibSpaceTwo" presStyleCnt="0"/>
      <dgm:spPr/>
    </dgm:pt>
    <dgm:pt modelId="{6A80462D-D4A8-45B4-A22E-23749FEF9EBD}" type="pres">
      <dgm:prSet presAssocID="{479B419C-E5D0-4DAA-91B2-D9219FDFE876}" presName="vertTwo" presStyleCnt="0"/>
      <dgm:spPr/>
    </dgm:pt>
    <dgm:pt modelId="{7B13C09A-5DB3-4033-9312-3740728A37D1}" type="pres">
      <dgm:prSet presAssocID="{479B419C-E5D0-4DAA-91B2-D9219FDFE876}" presName="txTwo" presStyleLbl="node2" presStyleIdx="1" presStyleCnt="2">
        <dgm:presLayoutVars>
          <dgm:chPref val="3"/>
        </dgm:presLayoutVars>
      </dgm:prSet>
      <dgm:spPr/>
    </dgm:pt>
    <dgm:pt modelId="{F04214B7-FAC5-4BF3-A978-511D3EE157C0}" type="pres">
      <dgm:prSet presAssocID="{479B419C-E5D0-4DAA-91B2-D9219FDFE876}" presName="parTransTwo" presStyleCnt="0"/>
      <dgm:spPr/>
    </dgm:pt>
    <dgm:pt modelId="{A1DF747F-644F-4613-AF20-902B3ED2A4A8}" type="pres">
      <dgm:prSet presAssocID="{479B419C-E5D0-4DAA-91B2-D9219FDFE876}" presName="horzTwo" presStyleCnt="0"/>
      <dgm:spPr/>
    </dgm:pt>
    <dgm:pt modelId="{A86BD4BD-885F-4B76-8039-76D179BB84FF}" type="pres">
      <dgm:prSet presAssocID="{56D4A14D-E60E-407C-B7AD-521FBDF5F248}" presName="vertThree" presStyleCnt="0"/>
      <dgm:spPr/>
    </dgm:pt>
    <dgm:pt modelId="{9FF1D706-F466-4D11-AFBD-7FD065AC78B1}" type="pres">
      <dgm:prSet presAssocID="{56D4A14D-E60E-407C-B7AD-521FBDF5F248}" presName="txThree" presStyleLbl="node3" presStyleIdx="2" presStyleCnt="3">
        <dgm:presLayoutVars>
          <dgm:chPref val="3"/>
        </dgm:presLayoutVars>
      </dgm:prSet>
      <dgm:spPr/>
    </dgm:pt>
    <dgm:pt modelId="{9DE7CCB1-B20A-48F1-B457-178DC67AED75}" type="pres">
      <dgm:prSet presAssocID="{56D4A14D-E60E-407C-B7AD-521FBDF5F248}" presName="horzThree" presStyleCnt="0"/>
      <dgm:spPr/>
    </dgm:pt>
  </dgm:ptLst>
  <dgm:cxnLst>
    <dgm:cxn modelId="{78CDA011-0468-4A2A-A05D-90320D612D40}" type="presOf" srcId="{56D4A14D-E60E-407C-B7AD-521FBDF5F248}" destId="{9FF1D706-F466-4D11-AFBD-7FD065AC78B1}" srcOrd="0" destOrd="0" presId="urn:microsoft.com/office/officeart/2005/8/layout/hierarchy4"/>
    <dgm:cxn modelId="{90D35F32-60E5-445F-8B5B-67FFE9BC89EC}" srcId="{2CE3C81A-9C85-43CA-B9DF-F756B80DC3BE}" destId="{37957175-938C-4708-9CCD-57CB50D6A231}" srcOrd="0" destOrd="0" parTransId="{C9F955BB-DF06-417A-8097-810F1A00F42E}" sibTransId="{8A2EFB24-9595-4AEB-9156-CC433B3A41B6}"/>
    <dgm:cxn modelId="{741D215B-BB21-4FB0-8974-E4F1D7D8A882}" type="presOf" srcId="{37957175-938C-4708-9CCD-57CB50D6A231}" destId="{54464627-EA66-4A73-9CE9-6CF0D2F70755}" srcOrd="0" destOrd="0" presId="urn:microsoft.com/office/officeart/2005/8/layout/hierarchy4"/>
    <dgm:cxn modelId="{BC399965-59BC-4D47-9F89-E2A16D788656}" srcId="{BB40EEED-1C6C-4887-95C8-7A431A87451E}" destId="{2CE3C81A-9C85-43CA-B9DF-F756B80DC3BE}" srcOrd="0" destOrd="0" parTransId="{B2B2F63D-71BF-45D9-8E5A-DD6B90357FBA}" sibTransId="{722F6013-165C-45E5-A18E-7F764CD14A7E}"/>
    <dgm:cxn modelId="{CB72E649-2417-41BF-BFAF-60119A6A2970}" srcId="{37957175-938C-4708-9CCD-57CB50D6A231}" destId="{0EE9BE39-9B19-4242-8317-D54C6FD89624}" srcOrd="1" destOrd="0" parTransId="{5A96C9BB-E90F-4307-92C5-29642A8DBDDA}" sibTransId="{6C1796A7-075A-4520-B65B-5102D136F73C}"/>
    <dgm:cxn modelId="{AA380F6B-57FE-438C-8D47-C04D1B67755C}" srcId="{37957175-938C-4708-9CCD-57CB50D6A231}" destId="{45119B15-50BD-4727-82E6-A9938BCF9444}" srcOrd="0" destOrd="0" parTransId="{67998665-4F77-416C-9A0A-A3EF1F6BF138}" sibTransId="{AEEF6FA3-7575-427C-9AF0-8E45CAD6B638}"/>
    <dgm:cxn modelId="{5E7CEB71-B504-44F1-A33E-3F527061F2D7}" type="presOf" srcId="{2CE3C81A-9C85-43CA-B9DF-F756B80DC3BE}" destId="{4EAC286A-9AB6-488A-B437-8233DF0FEF65}" srcOrd="0" destOrd="0" presId="urn:microsoft.com/office/officeart/2005/8/layout/hierarchy4"/>
    <dgm:cxn modelId="{A5A85F72-8CE1-4B43-98E7-E570EDBC7355}" type="presOf" srcId="{479B419C-E5D0-4DAA-91B2-D9219FDFE876}" destId="{7B13C09A-5DB3-4033-9312-3740728A37D1}" srcOrd="0" destOrd="0" presId="urn:microsoft.com/office/officeart/2005/8/layout/hierarchy4"/>
    <dgm:cxn modelId="{6C454777-8E9D-4707-87C8-D6A1020720E3}" type="presOf" srcId="{45119B15-50BD-4727-82E6-A9938BCF9444}" destId="{01A5E8C7-62E6-4349-ABC7-FAF982E3795F}" srcOrd="0" destOrd="0" presId="urn:microsoft.com/office/officeart/2005/8/layout/hierarchy4"/>
    <dgm:cxn modelId="{5A49F67E-EFEC-44D5-BA0E-30E80709F930}" type="presOf" srcId="{0EE9BE39-9B19-4242-8317-D54C6FD89624}" destId="{46B9CE2A-0461-42CB-BE42-C6D2B532F123}" srcOrd="0" destOrd="0" presId="urn:microsoft.com/office/officeart/2005/8/layout/hierarchy4"/>
    <dgm:cxn modelId="{D06C19D1-DB3A-44A7-947F-73BD2E4D2A54}" type="presOf" srcId="{BB40EEED-1C6C-4887-95C8-7A431A87451E}" destId="{B49EC4E0-5AC4-46EC-9B2E-682A8D273581}" srcOrd="0" destOrd="0" presId="urn:microsoft.com/office/officeart/2005/8/layout/hierarchy4"/>
    <dgm:cxn modelId="{42D26FE9-EA7C-4F5D-B31D-8127BF2C8E84}" srcId="{479B419C-E5D0-4DAA-91B2-D9219FDFE876}" destId="{56D4A14D-E60E-407C-B7AD-521FBDF5F248}" srcOrd="0" destOrd="0" parTransId="{52713466-55DC-44DB-8376-17E42ED24CDC}" sibTransId="{943B0A05-7F6D-4E76-B0B1-6E85685DD002}"/>
    <dgm:cxn modelId="{382747EA-D017-4AAE-8033-61E38B113F63}" srcId="{2CE3C81A-9C85-43CA-B9DF-F756B80DC3BE}" destId="{479B419C-E5D0-4DAA-91B2-D9219FDFE876}" srcOrd="1" destOrd="0" parTransId="{079BD2A4-2656-407D-80B1-422BDABB41FB}" sibTransId="{2F25ABE3-5D61-4CB9-9C5C-02834EE380EC}"/>
    <dgm:cxn modelId="{E62822BC-0BCA-4FD8-B1A3-B43779619F10}" type="presParOf" srcId="{B49EC4E0-5AC4-46EC-9B2E-682A8D273581}" destId="{A5A8032B-4D29-4757-B7A8-7F865C74BC51}" srcOrd="0" destOrd="0" presId="urn:microsoft.com/office/officeart/2005/8/layout/hierarchy4"/>
    <dgm:cxn modelId="{C9D3A6B2-559A-4FEC-B1BD-750F0976010B}" type="presParOf" srcId="{A5A8032B-4D29-4757-B7A8-7F865C74BC51}" destId="{4EAC286A-9AB6-488A-B437-8233DF0FEF65}" srcOrd="0" destOrd="0" presId="urn:microsoft.com/office/officeart/2005/8/layout/hierarchy4"/>
    <dgm:cxn modelId="{6C060538-37CC-48E2-800C-2BF1083655B0}" type="presParOf" srcId="{A5A8032B-4D29-4757-B7A8-7F865C74BC51}" destId="{2B5241A3-8E7E-4F75-83FB-4DFB141DB67D}" srcOrd="1" destOrd="0" presId="urn:microsoft.com/office/officeart/2005/8/layout/hierarchy4"/>
    <dgm:cxn modelId="{F787DA84-06DB-406A-A11C-ED64FCC7B6DA}" type="presParOf" srcId="{A5A8032B-4D29-4757-B7A8-7F865C74BC51}" destId="{0C7946FC-76BC-4750-973A-4BEA47E20D50}" srcOrd="2" destOrd="0" presId="urn:microsoft.com/office/officeart/2005/8/layout/hierarchy4"/>
    <dgm:cxn modelId="{2CDC2C8E-36C8-462F-97D0-9835C7C302FD}" type="presParOf" srcId="{0C7946FC-76BC-4750-973A-4BEA47E20D50}" destId="{9628E935-31D5-4ADA-9CCD-721A34DD2BEF}" srcOrd="0" destOrd="0" presId="urn:microsoft.com/office/officeart/2005/8/layout/hierarchy4"/>
    <dgm:cxn modelId="{B1B4B456-C430-448D-8349-BF27F47A2A47}" type="presParOf" srcId="{9628E935-31D5-4ADA-9CCD-721A34DD2BEF}" destId="{54464627-EA66-4A73-9CE9-6CF0D2F70755}" srcOrd="0" destOrd="0" presId="urn:microsoft.com/office/officeart/2005/8/layout/hierarchy4"/>
    <dgm:cxn modelId="{413D9915-3ECD-4794-A279-66D7F1D6AF29}" type="presParOf" srcId="{9628E935-31D5-4ADA-9CCD-721A34DD2BEF}" destId="{06ECE820-D390-42B7-AE4A-1F8BAD9ADACB}" srcOrd="1" destOrd="0" presId="urn:microsoft.com/office/officeart/2005/8/layout/hierarchy4"/>
    <dgm:cxn modelId="{DF655E8C-9D42-4501-8466-D87453061920}" type="presParOf" srcId="{9628E935-31D5-4ADA-9CCD-721A34DD2BEF}" destId="{CAD4EF44-8673-4251-AE84-A6FF1C2F0F90}" srcOrd="2" destOrd="0" presId="urn:microsoft.com/office/officeart/2005/8/layout/hierarchy4"/>
    <dgm:cxn modelId="{C878A393-C677-4631-9337-E3C4826D2482}" type="presParOf" srcId="{CAD4EF44-8673-4251-AE84-A6FF1C2F0F90}" destId="{9605B849-9FAB-44E3-AC8F-FD1AF2605334}" srcOrd="0" destOrd="0" presId="urn:microsoft.com/office/officeart/2005/8/layout/hierarchy4"/>
    <dgm:cxn modelId="{3DCB6D1D-A3F6-43E2-9461-4EAA788C7D43}" type="presParOf" srcId="{9605B849-9FAB-44E3-AC8F-FD1AF2605334}" destId="{01A5E8C7-62E6-4349-ABC7-FAF982E3795F}" srcOrd="0" destOrd="0" presId="urn:microsoft.com/office/officeart/2005/8/layout/hierarchy4"/>
    <dgm:cxn modelId="{6276F849-BDF5-488D-9003-893ADF43784B}" type="presParOf" srcId="{9605B849-9FAB-44E3-AC8F-FD1AF2605334}" destId="{DC5E1548-69FF-499A-B3F7-A85AC41453EC}" srcOrd="1" destOrd="0" presId="urn:microsoft.com/office/officeart/2005/8/layout/hierarchy4"/>
    <dgm:cxn modelId="{A29229A9-9800-44EE-B8C4-684C7A65C70B}" type="presParOf" srcId="{CAD4EF44-8673-4251-AE84-A6FF1C2F0F90}" destId="{12E6C672-DE5F-4133-A4A8-7362A609AD67}" srcOrd="1" destOrd="0" presId="urn:microsoft.com/office/officeart/2005/8/layout/hierarchy4"/>
    <dgm:cxn modelId="{E585F0A9-EE74-4AD0-90F7-29C455E39120}" type="presParOf" srcId="{CAD4EF44-8673-4251-AE84-A6FF1C2F0F90}" destId="{27559EC7-A359-49C2-AC4F-3A8746D482DF}" srcOrd="2" destOrd="0" presId="urn:microsoft.com/office/officeart/2005/8/layout/hierarchy4"/>
    <dgm:cxn modelId="{A80E5AD6-B67B-4573-8C67-3744379DEEBA}" type="presParOf" srcId="{27559EC7-A359-49C2-AC4F-3A8746D482DF}" destId="{46B9CE2A-0461-42CB-BE42-C6D2B532F123}" srcOrd="0" destOrd="0" presId="urn:microsoft.com/office/officeart/2005/8/layout/hierarchy4"/>
    <dgm:cxn modelId="{BEFC97CE-EDE5-4BA5-B2A2-37CF94CBE4CC}" type="presParOf" srcId="{27559EC7-A359-49C2-AC4F-3A8746D482DF}" destId="{FE809105-187A-4941-9AE2-CAB64538FA99}" srcOrd="1" destOrd="0" presId="urn:microsoft.com/office/officeart/2005/8/layout/hierarchy4"/>
    <dgm:cxn modelId="{13477D51-7174-408A-A931-7AF8B9A6A2DF}" type="presParOf" srcId="{0C7946FC-76BC-4750-973A-4BEA47E20D50}" destId="{B1F90509-507F-438E-BB15-94886D5AD9C9}" srcOrd="1" destOrd="0" presId="urn:microsoft.com/office/officeart/2005/8/layout/hierarchy4"/>
    <dgm:cxn modelId="{52016BFC-D715-4B2C-8D43-CDDDE38BD2B8}" type="presParOf" srcId="{0C7946FC-76BC-4750-973A-4BEA47E20D50}" destId="{6A80462D-D4A8-45B4-A22E-23749FEF9EBD}" srcOrd="2" destOrd="0" presId="urn:microsoft.com/office/officeart/2005/8/layout/hierarchy4"/>
    <dgm:cxn modelId="{1620D28A-BF7F-4884-B60B-80859F147E99}" type="presParOf" srcId="{6A80462D-D4A8-45B4-A22E-23749FEF9EBD}" destId="{7B13C09A-5DB3-4033-9312-3740728A37D1}" srcOrd="0" destOrd="0" presId="urn:microsoft.com/office/officeart/2005/8/layout/hierarchy4"/>
    <dgm:cxn modelId="{DE667597-F2B7-4B60-80FB-B3421EB84965}" type="presParOf" srcId="{6A80462D-D4A8-45B4-A22E-23749FEF9EBD}" destId="{F04214B7-FAC5-4BF3-A978-511D3EE157C0}" srcOrd="1" destOrd="0" presId="urn:microsoft.com/office/officeart/2005/8/layout/hierarchy4"/>
    <dgm:cxn modelId="{4AED47B6-E4CC-4933-8A3C-3BFB49215EA4}" type="presParOf" srcId="{6A80462D-D4A8-45B4-A22E-23749FEF9EBD}" destId="{A1DF747F-644F-4613-AF20-902B3ED2A4A8}" srcOrd="2" destOrd="0" presId="urn:microsoft.com/office/officeart/2005/8/layout/hierarchy4"/>
    <dgm:cxn modelId="{3DBBD0F0-B934-41D4-8BC4-2BB3F557A348}" type="presParOf" srcId="{A1DF747F-644F-4613-AF20-902B3ED2A4A8}" destId="{A86BD4BD-885F-4B76-8039-76D179BB84FF}" srcOrd="0" destOrd="0" presId="urn:microsoft.com/office/officeart/2005/8/layout/hierarchy4"/>
    <dgm:cxn modelId="{4F2B84C5-60A8-4E3F-8293-1D81C517854E}" type="presParOf" srcId="{A86BD4BD-885F-4B76-8039-76D179BB84FF}" destId="{9FF1D706-F466-4D11-AFBD-7FD065AC78B1}" srcOrd="0" destOrd="0" presId="urn:microsoft.com/office/officeart/2005/8/layout/hierarchy4"/>
    <dgm:cxn modelId="{E56E7B5E-A3CA-4652-829E-F0AAC71ACF18}" type="presParOf" srcId="{A86BD4BD-885F-4B76-8039-76D179BB84FF}" destId="{9DE7CCB1-B20A-48F1-B457-178DC67AED75}"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r>
            <a:rPr lang="nl-NL" sz="2000" i="1" dirty="0"/>
            <a:t>Tiếp tục hoàn thiện thể chế về sở hữu, phát triển các thành phần kinh tế, các loại hình doanh nghiệp</a:t>
          </a:r>
          <a:endParaRPr lang="en-US" sz="20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50000"/>
          </a:schemeClr>
        </a:solidFill>
      </dgm:spPr>
      <dgm:t>
        <a:bodyPr/>
        <a:lstStyle/>
        <a:p>
          <a:r>
            <a:rPr lang="nl-NL" sz="2000" dirty="0"/>
            <a:t>Thể chế hóa quyền sở hữu, quyền sử dụng, quyền định đoạt và hưởng lợi từ sử dụng tài sản của Nhà nước, tổ chức và cá nhân.</a:t>
          </a:r>
          <a:endParaRPr lang="en-US" sz="2000" dirty="0"/>
        </a:p>
      </dgm:t>
    </dgm:pt>
    <dgm:pt modelId="{3F90906E-940E-42DC-8563-3CBA46017C8A}" type="parTrans" cxnId="{605B56C4-7385-4861-89AC-CFC5874281B8}">
      <dgm:prSet/>
      <dgm:spPr>
        <a:solidFill>
          <a:srgbClr val="00B050"/>
        </a:solidFill>
      </dgm:spPr>
      <dgm:t>
        <a:bodyPr/>
        <a:lstStyle/>
        <a:p>
          <a:endParaRPr lang="en-US"/>
        </a:p>
      </dgm:t>
    </dgm:pt>
    <dgm:pt modelId="{F61CE4A8-39DD-40B1-A981-EEDEEA31F7EE}" type="sibTrans" cxnId="{605B56C4-7385-4861-89AC-CFC5874281B8}">
      <dgm:prSet/>
      <dgm:spPr/>
      <dgm:t>
        <a:bodyPr/>
        <a:lstStyle/>
        <a:p>
          <a:endParaRPr lang="en-US"/>
        </a:p>
      </dgm:t>
    </dgm:pt>
    <dgm:pt modelId="{71A9B611-B46F-42D6-914C-DC04A9E829DC}">
      <dgm:prSet phldrT="[Text]" custT="1"/>
      <dgm:spPr>
        <a:solidFill>
          <a:schemeClr val="accent6">
            <a:lumMod val="50000"/>
          </a:schemeClr>
        </a:solidFill>
      </dgm:spPr>
      <dgm:t>
        <a:bodyPr/>
        <a:lstStyle/>
        <a:p>
          <a:r>
            <a:rPr lang="nl-NL" sz="2000" dirty="0"/>
            <a:t>Bảo đảm công khai, minh bạch về nghĩa vụ và trách nhiệm trong thủ tục hành chính nhà nước và dịch vụ công </a:t>
          </a:r>
          <a:endParaRPr lang="en-US" sz="2000" dirty="0"/>
        </a:p>
      </dgm:t>
    </dgm:pt>
    <dgm:pt modelId="{9F6AAC11-09CA-40BE-A9EF-79B686D1DD9C}" type="parTrans" cxnId="{A19EADAD-12A1-4B70-B23E-698379458E4B}">
      <dgm:prSet/>
      <dgm:spPr>
        <a:solidFill>
          <a:srgbClr val="00B050"/>
        </a:solidFill>
      </dgm:spPr>
      <dgm:t>
        <a:bodyPr/>
        <a:lstStyle/>
        <a:p>
          <a:endParaRPr lang="en-US"/>
        </a:p>
      </dgm:t>
    </dgm:pt>
    <dgm:pt modelId="{9FC9A464-CF02-459E-94F7-3A04ED10D9BA}" type="sibTrans" cxnId="{A19EADAD-12A1-4B70-B23E-698379458E4B}">
      <dgm:prSet/>
      <dgm:spPr/>
      <dgm:t>
        <a:bodyPr/>
        <a:lstStyle/>
        <a:p>
          <a:endParaRPr lang="en-US"/>
        </a:p>
      </dgm:t>
    </dgm:pt>
    <dgm:pt modelId="{490B0588-EDE7-417B-B2E7-4C5DE31F9CBD}">
      <dgm:prSet phldrT="[Text]" custT="1"/>
      <dgm:spPr>
        <a:solidFill>
          <a:srgbClr val="5F0154"/>
        </a:solidFill>
      </dgm:spPr>
      <dgm:t>
        <a:bodyPr/>
        <a:lstStyle/>
        <a:p>
          <a:r>
            <a:rPr lang="nl-NL" sz="2000" dirty="0"/>
            <a:t>Tiếp tục đổi mới nội dung và phương thức hoạt động của kinh tế tập thể</a:t>
          </a:r>
          <a:endParaRPr lang="en-US" sz="2000" dirty="0"/>
        </a:p>
      </dgm:t>
    </dgm:pt>
    <dgm:pt modelId="{DBB2EA22-6421-4758-B85C-3A1022FBD800}" type="parTrans" cxnId="{8076970B-C4BC-475D-98D3-98CE53827356}">
      <dgm:prSet/>
      <dgm:spPr>
        <a:solidFill>
          <a:srgbClr val="00B050"/>
        </a:solidFill>
      </dgm:spPr>
      <dgm:t>
        <a:bodyPr/>
        <a:lstStyle/>
        <a:p>
          <a:endParaRPr lang="en-US"/>
        </a:p>
      </dgm:t>
    </dgm:pt>
    <dgm:pt modelId="{3BDF10A8-F19A-4BF3-B795-CA859DD95A90}" type="sibTrans" cxnId="{8076970B-C4BC-475D-98D3-98CE53827356}">
      <dgm:prSet/>
      <dgm:spPr/>
      <dgm:t>
        <a:bodyPr/>
        <a:lstStyle/>
        <a:p>
          <a:endParaRPr lang="en-US"/>
        </a:p>
      </dgm:t>
    </dgm:pt>
    <dgm:pt modelId="{9A87A53A-CA52-489E-BA0F-3BFD8B8FDB5E}">
      <dgm:prSet phldrT="[Text]" custT="1"/>
      <dgm:spPr>
        <a:solidFill>
          <a:srgbClr val="7030A0"/>
        </a:solidFill>
      </dgm:spPr>
      <dgm:t>
        <a:bodyPr/>
        <a:lstStyle/>
        <a:p>
          <a:r>
            <a:rPr lang="nl-NL" sz="2000" dirty="0"/>
            <a:t>Nâng cao hiệu quả thu hút đầu tư trực tiếp nước ngoài, chú trọng chuyển giao công nghệ, trình độ quản lý tiên tiến </a:t>
          </a:r>
          <a:endParaRPr lang="en-US" sz="2000" dirty="0"/>
        </a:p>
      </dgm:t>
    </dgm:pt>
    <dgm:pt modelId="{4006C782-1C6A-49B0-9C9E-18B6B3C54DB8}" type="parTrans" cxnId="{879D4D4F-0C3B-46F6-9D12-6BD668606D52}">
      <dgm:prSet/>
      <dgm:spPr>
        <a:solidFill>
          <a:srgbClr val="00B050"/>
        </a:solidFill>
      </dgm:spPr>
      <dgm:t>
        <a:bodyPr/>
        <a:lstStyle/>
        <a:p>
          <a:endParaRPr lang="en-US"/>
        </a:p>
      </dgm:t>
    </dgm:pt>
    <dgm:pt modelId="{2758EBC7-EDE2-4919-A52A-FADB6F2DB5D0}" type="sibTrans" cxnId="{879D4D4F-0C3B-46F6-9D12-6BD668606D52}">
      <dgm:prSet/>
      <dgm:spPr/>
      <dgm:t>
        <a:bodyPr/>
        <a:lstStyle/>
        <a:p>
          <a:endParaRPr lang="en-US"/>
        </a:p>
      </dgm:t>
    </dgm:pt>
    <dgm:pt modelId="{15C399EE-8609-4EF2-90BE-9E27795C4108}">
      <dgm:prSet phldrT="[Text]" custT="1"/>
      <dgm:spPr>
        <a:solidFill>
          <a:srgbClr val="002060"/>
        </a:solidFill>
      </dgm:spPr>
      <dgm:t>
        <a:bodyPr/>
        <a:lstStyle/>
        <a:p>
          <a:r>
            <a:rPr lang="nl-NL" sz="2000"/>
            <a:t>Bảo đảm quyền tự do kinh doanh các lĩnh vực mà luật pháp không cấm</a:t>
          </a:r>
          <a:endParaRPr lang="en-US" sz="2000" dirty="0"/>
        </a:p>
      </dgm:t>
    </dgm:pt>
    <dgm:pt modelId="{C2F78F22-12CF-4F01-A449-B1D292976397}" type="parTrans" cxnId="{DDB50139-DE40-4AF4-BCF7-90FFCB538177}">
      <dgm:prSet/>
      <dgm:spPr>
        <a:solidFill>
          <a:srgbClr val="00B050"/>
        </a:solidFill>
      </dgm:spPr>
      <dgm:t>
        <a:bodyPr/>
        <a:lstStyle/>
        <a:p>
          <a:endParaRPr lang="en-US"/>
        </a:p>
      </dgm:t>
    </dgm:pt>
    <dgm:pt modelId="{9E077190-329B-464D-A6BB-F30858866F14}" type="sibTrans" cxnId="{DDB50139-DE40-4AF4-BCF7-90FFCB538177}">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43294" custScaleY="139520" custLinFactNeighborX="-3669" custLinFactNeighborY="7154"/>
      <dgm:spPr/>
    </dgm:pt>
    <dgm:pt modelId="{16C01FB6-A838-4DEF-9B11-8CFFDBB64131}" type="pres">
      <dgm:prSet presAssocID="{3F90906E-940E-42DC-8563-3CBA46017C8A}" presName="parTrans" presStyleLbl="sibTrans2D1" presStyleIdx="0" presStyleCnt="5"/>
      <dgm:spPr/>
    </dgm:pt>
    <dgm:pt modelId="{0C5100C0-F46D-471D-8021-F94AB1381F89}" type="pres">
      <dgm:prSet presAssocID="{3F90906E-940E-42DC-8563-3CBA46017C8A}" presName="connectorText" presStyleLbl="sibTrans2D1" presStyleIdx="0" presStyleCnt="5"/>
      <dgm:spPr/>
    </dgm:pt>
    <dgm:pt modelId="{4C556A06-47E6-448C-8245-CB89643C4519}" type="pres">
      <dgm:prSet presAssocID="{F054505E-8D25-4113-B994-3AA7C4B716E7}" presName="node" presStyleLbl="node1" presStyleIdx="0" presStyleCnt="5" custScaleX="164010" custScaleY="133764">
        <dgm:presLayoutVars>
          <dgm:bulletEnabled val="1"/>
        </dgm:presLayoutVars>
      </dgm:prSet>
      <dgm:spPr/>
    </dgm:pt>
    <dgm:pt modelId="{1565ADDB-E4A6-49C1-8C69-54278304053D}" type="pres">
      <dgm:prSet presAssocID="{9F6AAC11-09CA-40BE-A9EF-79B686D1DD9C}" presName="parTrans" presStyleLbl="sibTrans2D1" presStyleIdx="1" presStyleCnt="5"/>
      <dgm:spPr/>
    </dgm:pt>
    <dgm:pt modelId="{EA6B13F9-120F-410D-BB40-D7BDD29D993F}" type="pres">
      <dgm:prSet presAssocID="{9F6AAC11-09CA-40BE-A9EF-79B686D1DD9C}" presName="connectorText" presStyleLbl="sibTrans2D1" presStyleIdx="1" presStyleCnt="5"/>
      <dgm:spPr/>
    </dgm:pt>
    <dgm:pt modelId="{3F92093B-177A-4176-97DE-09DB84BB238C}" type="pres">
      <dgm:prSet presAssocID="{71A9B611-B46F-42D6-914C-DC04A9E829DC}" presName="node" presStyleLbl="node1" presStyleIdx="1" presStyleCnt="5" custScaleX="164010" custScaleY="133764" custRadScaleRad="145544" custRadScaleInc="6857">
        <dgm:presLayoutVars>
          <dgm:bulletEnabled val="1"/>
        </dgm:presLayoutVars>
      </dgm:prSet>
      <dgm:spPr/>
    </dgm:pt>
    <dgm:pt modelId="{6369B440-5604-4AF9-89F9-209828C119FA}" type="pres">
      <dgm:prSet presAssocID="{C2F78F22-12CF-4F01-A449-B1D292976397}" presName="parTrans" presStyleLbl="sibTrans2D1" presStyleIdx="2" presStyleCnt="5"/>
      <dgm:spPr/>
    </dgm:pt>
    <dgm:pt modelId="{708DDD23-EB7C-4E30-8295-68CA36F88604}" type="pres">
      <dgm:prSet presAssocID="{C2F78F22-12CF-4F01-A449-B1D292976397}" presName="connectorText" presStyleLbl="sibTrans2D1" presStyleIdx="2" presStyleCnt="5"/>
      <dgm:spPr/>
    </dgm:pt>
    <dgm:pt modelId="{2892C31E-665D-4103-B546-E2E698F427B4}" type="pres">
      <dgm:prSet presAssocID="{15C399EE-8609-4EF2-90BE-9E27795C4108}" presName="node" presStyleLbl="node1" presStyleIdx="2" presStyleCnt="5" custScaleX="164010" custScaleY="133764" custRadScaleRad="137724" custRadScaleInc="-60993">
        <dgm:presLayoutVars>
          <dgm:bulletEnabled val="1"/>
        </dgm:presLayoutVars>
      </dgm:prSet>
      <dgm:spPr/>
    </dgm:pt>
    <dgm:pt modelId="{438C087D-E062-40A7-8A29-E3C55EB5BBE8}" type="pres">
      <dgm:prSet presAssocID="{DBB2EA22-6421-4758-B85C-3A1022FBD800}" presName="parTrans" presStyleLbl="sibTrans2D1" presStyleIdx="3" presStyleCnt="5"/>
      <dgm:spPr/>
    </dgm:pt>
    <dgm:pt modelId="{EDF8280B-2CEE-4694-9CA8-6D1A6CB72F0B}" type="pres">
      <dgm:prSet presAssocID="{DBB2EA22-6421-4758-B85C-3A1022FBD800}" presName="connectorText" presStyleLbl="sibTrans2D1" presStyleIdx="3" presStyleCnt="5"/>
      <dgm:spPr/>
    </dgm:pt>
    <dgm:pt modelId="{2B501882-E946-4C6E-AC1B-38355A7F3D3B}" type="pres">
      <dgm:prSet presAssocID="{490B0588-EDE7-417B-B2E7-4C5DE31F9CBD}" presName="node" presStyleLbl="node1" presStyleIdx="3" presStyleCnt="5" custScaleX="164010" custScaleY="133764" custRadScaleRad="150686" custRadScaleInc="69426">
        <dgm:presLayoutVars>
          <dgm:bulletEnabled val="1"/>
        </dgm:presLayoutVars>
      </dgm:prSet>
      <dgm:spPr/>
    </dgm:pt>
    <dgm:pt modelId="{04BE7838-2319-4029-96AA-8231C6992132}" type="pres">
      <dgm:prSet presAssocID="{4006C782-1C6A-49B0-9C9E-18B6B3C54DB8}" presName="parTrans" presStyleLbl="sibTrans2D1" presStyleIdx="4" presStyleCnt="5"/>
      <dgm:spPr/>
    </dgm:pt>
    <dgm:pt modelId="{DC52C97E-9771-4D76-994A-7DD5393DD34B}" type="pres">
      <dgm:prSet presAssocID="{4006C782-1C6A-49B0-9C9E-18B6B3C54DB8}" presName="connectorText" presStyleLbl="sibTrans2D1" presStyleIdx="4" presStyleCnt="5"/>
      <dgm:spPr/>
    </dgm:pt>
    <dgm:pt modelId="{01249432-0C8F-42AA-95D1-CDAE05CF1088}" type="pres">
      <dgm:prSet presAssocID="{9A87A53A-CA52-489E-BA0F-3BFD8B8FDB5E}" presName="node" presStyleLbl="node1" presStyleIdx="4" presStyleCnt="5" custScaleX="164010" custScaleY="133764" custRadScaleRad="148840" custRadScaleInc="2009">
        <dgm:presLayoutVars>
          <dgm:bulletEnabled val="1"/>
        </dgm:presLayoutVars>
      </dgm:prSet>
      <dgm:spPr/>
    </dgm:pt>
  </dgm:ptLst>
  <dgm:cxnLst>
    <dgm:cxn modelId="{3835AF07-F90B-4D61-856B-1CE39A3DA3CC}" type="presOf" srcId="{DBB2EA22-6421-4758-B85C-3A1022FBD800}" destId="{EDF8280B-2CEE-4694-9CA8-6D1A6CB72F0B}" srcOrd="1" destOrd="0" presId="urn:microsoft.com/office/officeart/2005/8/layout/radial5"/>
    <dgm:cxn modelId="{8076970B-C4BC-475D-98D3-98CE53827356}" srcId="{FA690AD2-AA9A-46D4-8A0F-06637B27B6A8}" destId="{490B0588-EDE7-417B-B2E7-4C5DE31F9CBD}" srcOrd="3" destOrd="0" parTransId="{DBB2EA22-6421-4758-B85C-3A1022FBD800}" sibTransId="{3BDF10A8-F19A-4BF3-B795-CA859DD95A90}"/>
    <dgm:cxn modelId="{6228BE1D-CCC6-496B-94CC-474A8E960EBC}" type="presOf" srcId="{15C399EE-8609-4EF2-90BE-9E27795C4108}" destId="{2892C31E-665D-4103-B546-E2E698F427B4}" srcOrd="0" destOrd="0" presId="urn:microsoft.com/office/officeart/2005/8/layout/radial5"/>
    <dgm:cxn modelId="{673EA322-CC24-498B-ACD8-338A8DD85A75}" type="presOf" srcId="{C2F78F22-12CF-4F01-A449-B1D292976397}" destId="{708DDD23-EB7C-4E30-8295-68CA36F88604}" srcOrd="1" destOrd="0" presId="urn:microsoft.com/office/officeart/2005/8/layout/radial5"/>
    <dgm:cxn modelId="{3AD79837-4BAD-4D59-9E65-42BAF57C1C2F}" type="presOf" srcId="{FA690AD2-AA9A-46D4-8A0F-06637B27B6A8}" destId="{525C2176-9750-406F-868A-A4BB8799F30C}" srcOrd="0" destOrd="0" presId="urn:microsoft.com/office/officeart/2005/8/layout/radial5"/>
    <dgm:cxn modelId="{DDB50139-DE40-4AF4-BCF7-90FFCB538177}" srcId="{FA690AD2-AA9A-46D4-8A0F-06637B27B6A8}" destId="{15C399EE-8609-4EF2-90BE-9E27795C4108}" srcOrd="2" destOrd="0" parTransId="{C2F78F22-12CF-4F01-A449-B1D292976397}" sibTransId="{9E077190-329B-464D-A6BB-F30858866F14}"/>
    <dgm:cxn modelId="{ED621D39-DC62-47C9-9EE4-30BA63D5DDCE}" type="presOf" srcId="{F054505E-8D25-4113-B994-3AA7C4B716E7}" destId="{4C556A06-47E6-448C-8245-CB89643C4519}" srcOrd="0" destOrd="0" presId="urn:microsoft.com/office/officeart/2005/8/layout/radial5"/>
    <dgm:cxn modelId="{AD23455F-4C98-4FDF-A455-F09973FACCCD}" type="presOf" srcId="{9F6AAC11-09CA-40BE-A9EF-79B686D1DD9C}" destId="{1565ADDB-E4A6-49C1-8C69-54278304053D}"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5CF47347-BCD9-4DC3-BC01-93D5A2EFD256}" type="presOf" srcId="{9F6AAC11-09CA-40BE-A9EF-79B686D1DD9C}" destId="{EA6B13F9-120F-410D-BB40-D7BDD29D993F}" srcOrd="1" destOrd="0" presId="urn:microsoft.com/office/officeart/2005/8/layout/radial5"/>
    <dgm:cxn modelId="{197C936E-5560-4683-B852-7EE2608C4208}" type="presOf" srcId="{3478A361-74FD-40A5-91E0-65B897311A36}" destId="{C7EE87D2-123A-4F8E-AA53-33570750C8DC}" srcOrd="0" destOrd="0" presId="urn:microsoft.com/office/officeart/2005/8/layout/radial5"/>
    <dgm:cxn modelId="{879D4D4F-0C3B-46F6-9D12-6BD668606D52}" srcId="{FA690AD2-AA9A-46D4-8A0F-06637B27B6A8}" destId="{9A87A53A-CA52-489E-BA0F-3BFD8B8FDB5E}" srcOrd="4" destOrd="0" parTransId="{4006C782-1C6A-49B0-9C9E-18B6B3C54DB8}" sibTransId="{2758EBC7-EDE2-4919-A52A-FADB6F2DB5D0}"/>
    <dgm:cxn modelId="{8471B852-B934-416E-93E8-498AA3134C58}" type="presOf" srcId="{4006C782-1C6A-49B0-9C9E-18B6B3C54DB8}" destId="{DC52C97E-9771-4D76-994A-7DD5393DD34B}" srcOrd="1" destOrd="0" presId="urn:microsoft.com/office/officeart/2005/8/layout/radial5"/>
    <dgm:cxn modelId="{ADEF4381-8013-41E5-B686-2E4CBBD83C3B}" type="presOf" srcId="{DBB2EA22-6421-4758-B85C-3A1022FBD800}" destId="{438C087D-E062-40A7-8A29-E3C55EB5BBE8}" srcOrd="0" destOrd="0" presId="urn:microsoft.com/office/officeart/2005/8/layout/radial5"/>
    <dgm:cxn modelId="{40D1B09F-6B28-4672-AF21-F04A9245DDEE}" type="presOf" srcId="{9A87A53A-CA52-489E-BA0F-3BFD8B8FDB5E}" destId="{01249432-0C8F-42AA-95D1-CDAE05CF1088}" srcOrd="0" destOrd="0" presId="urn:microsoft.com/office/officeart/2005/8/layout/radial5"/>
    <dgm:cxn modelId="{5D5411A8-24D8-4F6A-8876-5C89AD35962C}" type="presOf" srcId="{71A9B611-B46F-42D6-914C-DC04A9E829DC}" destId="{3F92093B-177A-4176-97DE-09DB84BB238C}" srcOrd="0" destOrd="0" presId="urn:microsoft.com/office/officeart/2005/8/layout/radial5"/>
    <dgm:cxn modelId="{A19EADAD-12A1-4B70-B23E-698379458E4B}" srcId="{FA690AD2-AA9A-46D4-8A0F-06637B27B6A8}" destId="{71A9B611-B46F-42D6-914C-DC04A9E829DC}" srcOrd="1" destOrd="0" parTransId="{9F6AAC11-09CA-40BE-A9EF-79B686D1DD9C}" sibTransId="{9FC9A464-CF02-459E-94F7-3A04ED10D9BA}"/>
    <dgm:cxn modelId="{7EDAF4B7-7C06-4C53-8254-77C7F8746A62}" type="presOf" srcId="{4006C782-1C6A-49B0-9C9E-18B6B3C54DB8}" destId="{04BE7838-2319-4029-96AA-8231C6992132}" srcOrd="0"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B2CEAEE5-D78E-43C5-A8F3-ABF3BE19EC04}" type="presOf" srcId="{C2F78F22-12CF-4F01-A449-B1D292976397}" destId="{6369B440-5604-4AF9-89F9-209828C119FA}" srcOrd="0" destOrd="0" presId="urn:microsoft.com/office/officeart/2005/8/layout/radial5"/>
    <dgm:cxn modelId="{072D9EEA-9E8C-4F1C-873F-EF0FF80450E2}" type="presOf" srcId="{490B0588-EDE7-417B-B2E7-4C5DE31F9CBD}" destId="{2B501882-E946-4C6E-AC1B-38355A7F3D3B}"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293D0FC5-309F-4977-BAD2-DB65CF03A296}" type="presParOf" srcId="{C7EE87D2-123A-4F8E-AA53-33570750C8DC}" destId="{1565ADDB-E4A6-49C1-8C69-54278304053D}" srcOrd="3" destOrd="0" presId="urn:microsoft.com/office/officeart/2005/8/layout/radial5"/>
    <dgm:cxn modelId="{D749B733-2B8E-4606-93D4-0B7B793D5D6B}" type="presParOf" srcId="{1565ADDB-E4A6-49C1-8C69-54278304053D}" destId="{EA6B13F9-120F-410D-BB40-D7BDD29D993F}" srcOrd="0" destOrd="0" presId="urn:microsoft.com/office/officeart/2005/8/layout/radial5"/>
    <dgm:cxn modelId="{75FD19AC-1E2C-4353-A80A-63A0991F68F9}" type="presParOf" srcId="{C7EE87D2-123A-4F8E-AA53-33570750C8DC}" destId="{3F92093B-177A-4176-97DE-09DB84BB238C}" srcOrd="4" destOrd="0" presId="urn:microsoft.com/office/officeart/2005/8/layout/radial5"/>
    <dgm:cxn modelId="{2DDBE076-4D1E-4AA0-B62D-67ED9B45E04B}" type="presParOf" srcId="{C7EE87D2-123A-4F8E-AA53-33570750C8DC}" destId="{6369B440-5604-4AF9-89F9-209828C119FA}" srcOrd="5" destOrd="0" presId="urn:microsoft.com/office/officeart/2005/8/layout/radial5"/>
    <dgm:cxn modelId="{85F404BC-4898-4042-A3C1-E84A1AD5DC04}" type="presParOf" srcId="{6369B440-5604-4AF9-89F9-209828C119FA}" destId="{708DDD23-EB7C-4E30-8295-68CA36F88604}" srcOrd="0" destOrd="0" presId="urn:microsoft.com/office/officeart/2005/8/layout/radial5"/>
    <dgm:cxn modelId="{765725A5-025C-485A-BFD2-6D6E577E60F8}" type="presParOf" srcId="{C7EE87D2-123A-4F8E-AA53-33570750C8DC}" destId="{2892C31E-665D-4103-B546-E2E698F427B4}" srcOrd="6" destOrd="0" presId="urn:microsoft.com/office/officeart/2005/8/layout/radial5"/>
    <dgm:cxn modelId="{044A9234-7576-45ED-A273-74FD0F832EEB}" type="presParOf" srcId="{C7EE87D2-123A-4F8E-AA53-33570750C8DC}" destId="{438C087D-E062-40A7-8A29-E3C55EB5BBE8}" srcOrd="7" destOrd="0" presId="urn:microsoft.com/office/officeart/2005/8/layout/radial5"/>
    <dgm:cxn modelId="{95BD1416-86A2-42FE-B185-494D8FF61A2F}" type="presParOf" srcId="{438C087D-E062-40A7-8A29-E3C55EB5BBE8}" destId="{EDF8280B-2CEE-4694-9CA8-6D1A6CB72F0B}" srcOrd="0" destOrd="0" presId="urn:microsoft.com/office/officeart/2005/8/layout/radial5"/>
    <dgm:cxn modelId="{64208EA0-4E04-4526-9CA6-A732C006EA05}" type="presParOf" srcId="{C7EE87D2-123A-4F8E-AA53-33570750C8DC}" destId="{2B501882-E946-4C6E-AC1B-38355A7F3D3B}" srcOrd="8" destOrd="0" presId="urn:microsoft.com/office/officeart/2005/8/layout/radial5"/>
    <dgm:cxn modelId="{A769E230-9284-4DE7-827A-3EF36C148597}" type="presParOf" srcId="{C7EE87D2-123A-4F8E-AA53-33570750C8DC}" destId="{04BE7838-2319-4029-96AA-8231C6992132}" srcOrd="9" destOrd="0" presId="urn:microsoft.com/office/officeart/2005/8/layout/radial5"/>
    <dgm:cxn modelId="{3AC98426-14AE-48EF-8486-6B5A6591E1D7}" type="presParOf" srcId="{04BE7838-2319-4029-96AA-8231C6992132}" destId="{DC52C97E-9771-4D76-994A-7DD5393DD34B}" srcOrd="0" destOrd="0" presId="urn:microsoft.com/office/officeart/2005/8/layout/radial5"/>
    <dgm:cxn modelId="{38C20764-EF85-4DCE-A4EB-16B5EF077301}" type="presParOf" srcId="{C7EE87D2-123A-4F8E-AA53-33570750C8DC}" destId="{01249432-0C8F-42AA-95D1-CDAE05CF1088}"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r>
            <a:rPr lang="nl-NL" sz="2400" i="1" dirty="0"/>
            <a:t>Phát triển đồng bộ các yếu tố thị trường và các loại thị trường</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r>
            <a:rPr lang="nl-NL" sz="2000" dirty="0"/>
            <a:t>Thực hiện nhất quán cơ chế giá thị trường</a:t>
          </a:r>
          <a:endParaRPr lang="en-US" sz="20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9AC451DB-465B-42D9-A63B-4F24F0E87C3D}">
      <dgm:prSet phldrT="[Text]" custT="1"/>
      <dgm:spPr>
        <a:solidFill>
          <a:schemeClr val="accent2">
            <a:lumMod val="75000"/>
          </a:schemeClr>
        </a:solidFill>
      </dgm:spPr>
      <dgm:t>
        <a:bodyPr/>
        <a:lstStyle/>
        <a:p>
          <a:r>
            <a:rPr lang="nl-NL" sz="2000" dirty="0"/>
            <a:t>Có chính sách hỗ trợ phù hợp cho đối tượng chính sách, người nghèo và đồng bào dân tộc thiểu số</a:t>
          </a:r>
          <a:endParaRPr lang="en-US" sz="2000" dirty="0"/>
        </a:p>
      </dgm:t>
    </dgm:pt>
    <dgm:pt modelId="{1DDDD3A3-340A-4D02-B8F6-14497B2E77FA}" type="parTrans" cxnId="{39D66E49-26A5-42B6-A654-ED09BC0C4CA2}">
      <dgm:prSet/>
      <dgm:spPr>
        <a:solidFill>
          <a:srgbClr val="FF0000"/>
        </a:solidFill>
      </dgm:spPr>
      <dgm:t>
        <a:bodyPr/>
        <a:lstStyle/>
        <a:p>
          <a:endParaRPr lang="en-US"/>
        </a:p>
      </dgm:t>
    </dgm:pt>
    <dgm:pt modelId="{31A88A48-C463-4498-8CB1-24564BC702F9}" type="sibTrans" cxnId="{39D66E49-26A5-42B6-A654-ED09BC0C4CA2}">
      <dgm:prSet/>
      <dgm:spPr/>
    </dgm:pt>
    <dgm:pt modelId="{8CEC454D-8EFC-497D-8C41-416FAC2EF4B2}">
      <dgm:prSet phldrT="[Text]" custT="1"/>
      <dgm:spPr>
        <a:solidFill>
          <a:schemeClr val="accent2">
            <a:lumMod val="75000"/>
          </a:schemeClr>
        </a:solidFill>
      </dgm:spPr>
      <dgm:t>
        <a:bodyPr/>
        <a:lstStyle/>
        <a:p>
          <a:r>
            <a:rPr lang="nl-NL" sz="2000"/>
            <a:t>Tiếp tục phát triển đồng bộ và vận hành thông suốt các loại thị trường</a:t>
          </a:r>
          <a:endParaRPr lang="en-US" sz="2000" dirty="0"/>
        </a:p>
      </dgm:t>
    </dgm:pt>
    <dgm:pt modelId="{708515E1-3CEB-4967-94E6-ADFCB149402B}" type="parTrans" cxnId="{B28A7D07-736D-4822-84CF-A0C8A7D5E9E7}">
      <dgm:prSet/>
      <dgm:spPr>
        <a:solidFill>
          <a:srgbClr val="FF0000"/>
        </a:solidFill>
      </dgm:spPr>
      <dgm:t>
        <a:bodyPr/>
        <a:lstStyle/>
        <a:p>
          <a:endParaRPr lang="en-US"/>
        </a:p>
      </dgm:t>
    </dgm:pt>
    <dgm:pt modelId="{4C8D3EEB-A277-498A-B51E-F5778312E441}" type="sibTrans" cxnId="{B28A7D07-736D-4822-84CF-A0C8A7D5E9E7}">
      <dgm:prSet/>
      <dgm:spPr/>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43294" custScaleY="139520" custLinFactNeighborX="-2383" custLinFactNeighborY="724"/>
      <dgm:spPr/>
    </dgm:pt>
    <dgm:pt modelId="{16C01FB6-A838-4DEF-9B11-8CFFDBB64131}" type="pres">
      <dgm:prSet presAssocID="{3F90906E-940E-42DC-8563-3CBA46017C8A}" presName="parTrans" presStyleLbl="sibTrans2D1" presStyleIdx="0" presStyleCnt="3"/>
      <dgm:spPr/>
    </dgm:pt>
    <dgm:pt modelId="{0C5100C0-F46D-471D-8021-F94AB1381F89}" type="pres">
      <dgm:prSet presAssocID="{3F90906E-940E-42DC-8563-3CBA46017C8A}" presName="connectorText" presStyleLbl="sibTrans2D1" presStyleIdx="0" presStyleCnt="3"/>
      <dgm:spPr/>
    </dgm:pt>
    <dgm:pt modelId="{4C556A06-47E6-448C-8245-CB89643C4519}" type="pres">
      <dgm:prSet presAssocID="{F054505E-8D25-4113-B994-3AA7C4B716E7}" presName="node" presStyleLbl="node1" presStyleIdx="0" presStyleCnt="3" custScaleX="116235" custScaleY="115301">
        <dgm:presLayoutVars>
          <dgm:bulletEnabled val="1"/>
        </dgm:presLayoutVars>
      </dgm:prSet>
      <dgm:spPr/>
    </dgm:pt>
    <dgm:pt modelId="{E22B578B-A2AF-43D7-89D9-73B92A4A82BC}" type="pres">
      <dgm:prSet presAssocID="{1DDDD3A3-340A-4D02-B8F6-14497B2E77FA}" presName="parTrans" presStyleLbl="sibTrans2D1" presStyleIdx="1" presStyleCnt="3"/>
      <dgm:spPr/>
    </dgm:pt>
    <dgm:pt modelId="{9AF7D768-807E-4A7E-AEAC-D8620478E34D}" type="pres">
      <dgm:prSet presAssocID="{1DDDD3A3-340A-4D02-B8F6-14497B2E77FA}" presName="connectorText" presStyleLbl="sibTrans2D1" presStyleIdx="1" presStyleCnt="3"/>
      <dgm:spPr/>
    </dgm:pt>
    <dgm:pt modelId="{D943BBCC-B42E-4F4A-8E7C-CF280E604A91}" type="pres">
      <dgm:prSet presAssocID="{9AC451DB-465B-42D9-A63B-4F24F0E87C3D}" presName="node" presStyleLbl="node1" presStyleIdx="1" presStyleCnt="3" custScaleX="114715" custScaleY="134231" custRadScaleRad="114853" custRadScaleInc="-59770">
        <dgm:presLayoutVars>
          <dgm:bulletEnabled val="1"/>
        </dgm:presLayoutVars>
      </dgm:prSet>
      <dgm:spPr/>
    </dgm:pt>
    <dgm:pt modelId="{3D44C7E3-BD16-4B6B-B058-AF824DEF8D8A}" type="pres">
      <dgm:prSet presAssocID="{708515E1-3CEB-4967-94E6-ADFCB149402B}" presName="parTrans" presStyleLbl="sibTrans2D1" presStyleIdx="2" presStyleCnt="3"/>
      <dgm:spPr/>
    </dgm:pt>
    <dgm:pt modelId="{C1D09F62-ABD0-4536-AD70-AEE1E8134921}" type="pres">
      <dgm:prSet presAssocID="{708515E1-3CEB-4967-94E6-ADFCB149402B}" presName="connectorText" presStyleLbl="sibTrans2D1" presStyleIdx="2" presStyleCnt="3"/>
      <dgm:spPr/>
    </dgm:pt>
    <dgm:pt modelId="{A364A824-DD91-4883-8D21-A0FEF5EBB188}" type="pres">
      <dgm:prSet presAssocID="{8CEC454D-8EFC-497D-8C41-416FAC2EF4B2}" presName="node" presStyleLbl="node1" presStyleIdx="2" presStyleCnt="3" custScaleX="122216" custScaleY="140169" custRadScaleRad="118125" custRadScaleInc="62298">
        <dgm:presLayoutVars>
          <dgm:bulletEnabled val="1"/>
        </dgm:presLayoutVars>
      </dgm:prSet>
      <dgm:spPr/>
    </dgm:pt>
  </dgm:ptLst>
  <dgm:cxnLst>
    <dgm:cxn modelId="{B28A7D07-736D-4822-84CF-A0C8A7D5E9E7}" srcId="{FA690AD2-AA9A-46D4-8A0F-06637B27B6A8}" destId="{8CEC454D-8EFC-497D-8C41-416FAC2EF4B2}" srcOrd="2" destOrd="0" parTransId="{708515E1-3CEB-4967-94E6-ADFCB149402B}" sibTransId="{4C8D3EEB-A277-498A-B51E-F5778312E441}"/>
    <dgm:cxn modelId="{FAA5D30C-4809-4240-815A-A823381CAC60}" type="presOf" srcId="{708515E1-3CEB-4967-94E6-ADFCB149402B}" destId="{C1D09F62-ABD0-4536-AD70-AEE1E8134921}" srcOrd="1" destOrd="0" presId="urn:microsoft.com/office/officeart/2005/8/layout/radial5"/>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1E226749-EA2B-4E6B-92B3-0470621C0B0B}" type="presOf" srcId="{1DDDD3A3-340A-4D02-B8F6-14497B2E77FA}" destId="{E22B578B-A2AF-43D7-89D9-73B92A4A82BC}" srcOrd="0" destOrd="0" presId="urn:microsoft.com/office/officeart/2005/8/layout/radial5"/>
    <dgm:cxn modelId="{39D66E49-26A5-42B6-A654-ED09BC0C4CA2}" srcId="{FA690AD2-AA9A-46D4-8A0F-06637B27B6A8}" destId="{9AC451DB-465B-42D9-A63B-4F24F0E87C3D}" srcOrd="1" destOrd="0" parTransId="{1DDDD3A3-340A-4D02-B8F6-14497B2E77FA}" sibTransId="{31A88A48-C463-4498-8CB1-24564BC702F9}"/>
    <dgm:cxn modelId="{197C936E-5560-4683-B852-7EE2608C4208}" type="presOf" srcId="{3478A361-74FD-40A5-91E0-65B897311A36}" destId="{C7EE87D2-123A-4F8E-AA53-33570750C8DC}" srcOrd="0" destOrd="0" presId="urn:microsoft.com/office/officeart/2005/8/layout/radial5"/>
    <dgm:cxn modelId="{9A42B74E-682B-46DA-A6B0-5768A2FD01EC}" type="presOf" srcId="{708515E1-3CEB-4967-94E6-ADFCB149402B}" destId="{3D44C7E3-BD16-4B6B-B058-AF824DEF8D8A}" srcOrd="0" destOrd="0" presId="urn:microsoft.com/office/officeart/2005/8/layout/radial5"/>
    <dgm:cxn modelId="{AB06F496-65CE-4FAE-82BC-DEED09C25D64}" type="presOf" srcId="{8CEC454D-8EFC-497D-8C41-416FAC2EF4B2}" destId="{A364A824-DD91-4883-8D21-A0FEF5EBB188}" srcOrd="0" destOrd="0" presId="urn:microsoft.com/office/officeart/2005/8/layout/radial5"/>
    <dgm:cxn modelId="{323D18AD-F1F6-4195-8D12-56DB973AE6A9}" type="presOf" srcId="{1DDDD3A3-340A-4D02-B8F6-14497B2E77FA}" destId="{9AF7D768-807E-4A7E-AEAC-D8620478E34D}" srcOrd="1"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DB70C4F2-A780-4DFA-A68F-591C3B2081B7}" type="presOf" srcId="{9AC451DB-465B-42D9-A63B-4F24F0E87C3D}" destId="{D943BBCC-B42E-4F4A-8E7C-CF280E604A91}"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D9BF64E7-B55B-47E2-A5B1-F5283CCA4737}" type="presParOf" srcId="{C7EE87D2-123A-4F8E-AA53-33570750C8DC}" destId="{E22B578B-A2AF-43D7-89D9-73B92A4A82BC}" srcOrd="3" destOrd="0" presId="urn:microsoft.com/office/officeart/2005/8/layout/radial5"/>
    <dgm:cxn modelId="{1BEEDC99-F388-401A-9EF9-49A498FF713F}" type="presParOf" srcId="{E22B578B-A2AF-43D7-89D9-73B92A4A82BC}" destId="{9AF7D768-807E-4A7E-AEAC-D8620478E34D}" srcOrd="0" destOrd="0" presId="urn:microsoft.com/office/officeart/2005/8/layout/radial5"/>
    <dgm:cxn modelId="{55AAA4E6-36F2-4203-B5F0-E4B5954EADEC}" type="presParOf" srcId="{C7EE87D2-123A-4F8E-AA53-33570750C8DC}" destId="{D943BBCC-B42E-4F4A-8E7C-CF280E604A91}" srcOrd="4" destOrd="0" presId="urn:microsoft.com/office/officeart/2005/8/layout/radial5"/>
    <dgm:cxn modelId="{D15A876F-EBAC-4AB0-B088-91B010642E86}" type="presParOf" srcId="{C7EE87D2-123A-4F8E-AA53-33570750C8DC}" destId="{3D44C7E3-BD16-4B6B-B058-AF824DEF8D8A}" srcOrd="5" destOrd="0" presId="urn:microsoft.com/office/officeart/2005/8/layout/radial5"/>
    <dgm:cxn modelId="{51438824-D30E-4D6D-A64F-4F21A089E50E}" type="presParOf" srcId="{3D44C7E3-BD16-4B6B-B058-AF824DEF8D8A}" destId="{C1D09F62-ABD0-4536-AD70-AEE1E8134921}" srcOrd="0" destOrd="0" presId="urn:microsoft.com/office/officeart/2005/8/layout/radial5"/>
    <dgm:cxn modelId="{7EE59A56-F848-4F1B-B4BD-0C4B36272B27}" type="presParOf" srcId="{C7EE87D2-123A-4F8E-AA53-33570750C8DC}" destId="{A364A824-DD91-4883-8D21-A0FEF5EBB188}"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pPr algn="ctr"/>
          <a:r>
            <a:rPr lang="nl-NL" sz="2400" i="1" dirty="0"/>
            <a:t>Đẩy mạnh, nâng cao hiệu quả hội nhập kinh tế quốc tế</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pPr algn="ctr"/>
          <a:r>
            <a:rPr lang="nl-NL" sz="2400"/>
            <a:t>Chủ động, tích cực hội nhập kinh tế quốc tế; đa dạng hóa, đa phương hóa quan hệ kinh tế quốc tế</a:t>
          </a:r>
          <a:endParaRPr lang="en-US" sz="24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63F7187E-D32E-4BD7-8872-EBBEF7E58C14}">
      <dgm:prSet phldrT="[Text]" custT="1"/>
      <dgm:spPr>
        <a:solidFill>
          <a:schemeClr val="accent2">
            <a:lumMod val="75000"/>
          </a:schemeClr>
        </a:solidFill>
      </dgm:spPr>
      <dgm:t>
        <a:bodyPr/>
        <a:lstStyle/>
        <a:p>
          <a:pPr algn="ctr"/>
          <a:r>
            <a:rPr lang="nl-NL" sz="2400" dirty="0"/>
            <a:t>Rà soát, hoàn thiện hệ thống pháp luật, cơ chế, chính sách</a:t>
          </a:r>
          <a:endParaRPr lang="en-US" sz="2400" dirty="0"/>
        </a:p>
      </dgm:t>
    </dgm:pt>
    <dgm:pt modelId="{C275764D-1953-4074-9C73-ECDDF8DA154E}" type="parTrans" cxnId="{07D6DC33-37B4-4F9F-8155-42D3C33A5EBC}">
      <dgm:prSet custT="1"/>
      <dgm:spPr>
        <a:solidFill>
          <a:srgbClr val="FF0000"/>
        </a:solidFill>
      </dgm:spPr>
      <dgm:t>
        <a:bodyPr/>
        <a:lstStyle/>
        <a:p>
          <a:pPr algn="ctr"/>
          <a:endParaRPr lang="en-US" sz="2400"/>
        </a:p>
      </dgm:t>
    </dgm:pt>
    <dgm:pt modelId="{F43ED3F2-EAE2-4046-B90E-EC783DE71190}" type="sibTrans" cxnId="{07D6DC33-37B4-4F9F-8155-42D3C33A5EBC}">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66848" custScaleY="154391" custLinFactNeighborX="-32969" custLinFactNeighborY="-29079"/>
      <dgm:spPr/>
    </dgm:pt>
    <dgm:pt modelId="{16C01FB6-A838-4DEF-9B11-8CFFDBB64131}" type="pres">
      <dgm:prSet presAssocID="{3F90906E-940E-42DC-8563-3CBA46017C8A}" presName="parTrans" presStyleLbl="sibTrans2D1" presStyleIdx="0" presStyleCnt="2"/>
      <dgm:spPr/>
    </dgm:pt>
    <dgm:pt modelId="{0C5100C0-F46D-471D-8021-F94AB1381F89}" type="pres">
      <dgm:prSet presAssocID="{3F90906E-940E-42DC-8563-3CBA46017C8A}" presName="connectorText" presStyleLbl="sibTrans2D1" presStyleIdx="0" presStyleCnt="2"/>
      <dgm:spPr/>
    </dgm:pt>
    <dgm:pt modelId="{4C556A06-47E6-448C-8245-CB89643C4519}" type="pres">
      <dgm:prSet presAssocID="{F054505E-8D25-4113-B994-3AA7C4B716E7}" presName="node" presStyleLbl="node1" presStyleIdx="0" presStyleCnt="2" custScaleX="181125" custScaleY="166100" custRadScaleRad="180733" custRadScaleInc="-118852">
        <dgm:presLayoutVars>
          <dgm:bulletEnabled val="1"/>
        </dgm:presLayoutVars>
      </dgm:prSet>
      <dgm:spPr/>
    </dgm:pt>
    <dgm:pt modelId="{0DE0E453-5BA2-46BD-96D9-97605E9A7EB3}" type="pres">
      <dgm:prSet presAssocID="{C275764D-1953-4074-9C73-ECDDF8DA154E}" presName="parTrans" presStyleLbl="sibTrans2D1" presStyleIdx="1" presStyleCnt="2"/>
      <dgm:spPr/>
    </dgm:pt>
    <dgm:pt modelId="{BED7AC7A-29B2-4E72-809F-BEA29501E4E9}" type="pres">
      <dgm:prSet presAssocID="{C275764D-1953-4074-9C73-ECDDF8DA154E}" presName="connectorText" presStyleLbl="sibTrans2D1" presStyleIdx="1" presStyleCnt="2"/>
      <dgm:spPr/>
    </dgm:pt>
    <dgm:pt modelId="{38915431-6627-4E64-932A-D39B31A05661}" type="pres">
      <dgm:prSet presAssocID="{63F7187E-D32E-4BD7-8872-EBBEF7E58C14}" presName="node" presStyleLbl="node1" presStyleIdx="1" presStyleCnt="2" custScaleX="168977" custScaleY="159337" custRadScaleRad="72316" custRadScaleInc="-46383">
        <dgm:presLayoutVars>
          <dgm:bulletEnabled val="1"/>
        </dgm:presLayoutVars>
      </dgm:prSet>
      <dgm:spPr/>
    </dgm:pt>
  </dgm:ptLst>
  <dgm:cxnLst>
    <dgm:cxn modelId="{26EDA522-345A-4923-8EDA-ABC97127C912}" type="presOf" srcId="{C275764D-1953-4074-9C73-ECDDF8DA154E}" destId="{BED7AC7A-29B2-4E72-809F-BEA29501E4E9}" srcOrd="1" destOrd="0" presId="urn:microsoft.com/office/officeart/2005/8/layout/radial5"/>
    <dgm:cxn modelId="{07D6DC33-37B4-4F9F-8155-42D3C33A5EBC}" srcId="{FA690AD2-AA9A-46D4-8A0F-06637B27B6A8}" destId="{63F7187E-D32E-4BD7-8872-EBBEF7E58C14}" srcOrd="1" destOrd="0" parTransId="{C275764D-1953-4074-9C73-ECDDF8DA154E}" sibTransId="{F43ED3F2-EAE2-4046-B90E-EC783DE71190}"/>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9F514D63-BE44-46E0-8F25-6A45F7FFDD9B}" type="presOf" srcId="{63F7187E-D32E-4BD7-8872-EBBEF7E58C14}" destId="{38915431-6627-4E64-932A-D39B31A05661}" srcOrd="0" destOrd="0" presId="urn:microsoft.com/office/officeart/2005/8/layout/radial5"/>
    <dgm:cxn modelId="{197C936E-5560-4683-B852-7EE2608C4208}" type="presOf" srcId="{3478A361-74FD-40A5-91E0-65B897311A36}" destId="{C7EE87D2-123A-4F8E-AA53-33570750C8DC}" srcOrd="0" destOrd="0" presId="urn:microsoft.com/office/officeart/2005/8/layout/radial5"/>
    <dgm:cxn modelId="{0F0F2F7D-4F26-4329-A681-139BC51C147F}" type="presOf" srcId="{C275764D-1953-4074-9C73-ECDDF8DA154E}" destId="{0DE0E453-5BA2-46BD-96D9-97605E9A7EB3}" srcOrd="0"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031177A5-99B9-4E96-8551-0E882BA0222C}" type="presParOf" srcId="{C7EE87D2-123A-4F8E-AA53-33570750C8DC}" destId="{0DE0E453-5BA2-46BD-96D9-97605E9A7EB3}" srcOrd="3" destOrd="0" presId="urn:microsoft.com/office/officeart/2005/8/layout/radial5"/>
    <dgm:cxn modelId="{D80646B0-C663-4DFF-A666-DE13BB3BE1FB}" type="presParOf" srcId="{0DE0E453-5BA2-46BD-96D9-97605E9A7EB3}" destId="{BED7AC7A-29B2-4E72-809F-BEA29501E4E9}" srcOrd="0" destOrd="0" presId="urn:microsoft.com/office/officeart/2005/8/layout/radial5"/>
    <dgm:cxn modelId="{B055E269-A17E-4C8C-A294-51E10278CE8A}" type="presParOf" srcId="{C7EE87D2-123A-4F8E-AA53-33570750C8DC}" destId="{38915431-6627-4E64-932A-D39B31A05661}" srcOrd="4"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a:t>Nhận thức sâu sắc vị trí, tầm quan trọng của phát triển xã hội bền vững và quản lý phát triển xã hội đối với sự nghiệp xây dựng, bảo vệ Tổ quốc</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dirty="0"/>
            <a:t>Xây dựng, thực hiện các chính sách phù hợp với các giai tầng xã hội; có các giải pháp quản lý hiệu quả để giải quyết hài hòa các quan hệ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dirty="0"/>
            <a:t>Quan tâm thích đáng đến các tầng lớp, bộ phận yếu thế trong xã hội, khắc phục xu hướng gia tăng phân hóa giàu-nghèo</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Đẩy mạnh các giải pháp đấu tranh phòng, chống tội phạm và tệ nạn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4"/>
      <dgm:spPr/>
    </dgm:pt>
    <dgm:pt modelId="{C241EBF9-A79A-4A97-B831-46F66B4AE987}" type="pres">
      <dgm:prSet presAssocID="{ED942D0C-11BB-4546-B27E-703D0B4534A6}" presName="parentText" presStyleLbl="node1" presStyleIdx="0" presStyleCnt="4" custScaleX="142857">
        <dgm:presLayoutVars>
          <dgm:chMax val="0"/>
          <dgm:bulletEnabled val="1"/>
        </dgm:presLayoutVars>
      </dgm:prSet>
      <dgm:spPr/>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4">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4"/>
      <dgm:spPr/>
    </dgm:pt>
    <dgm:pt modelId="{3A7328C5-7EFA-4707-A449-085A9996633D}" type="pres">
      <dgm:prSet presAssocID="{B8174B13-CE93-4169-B952-985BA66C9751}" presName="parentText" presStyleLbl="node1" presStyleIdx="1" presStyleCnt="4" custScaleX="142857">
        <dgm:presLayoutVars>
          <dgm:chMax val="0"/>
          <dgm:bulletEnabled val="1"/>
        </dgm:presLayoutVars>
      </dgm:prSet>
      <dgm:spPr/>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4">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4"/>
      <dgm:spPr/>
    </dgm:pt>
    <dgm:pt modelId="{1B19388F-9B09-4C4D-BB1B-006639527FFD}" type="pres">
      <dgm:prSet presAssocID="{6E2EABF7-E3CF-4122-8702-9511D40C35CC}" presName="parentText" presStyleLbl="node1" presStyleIdx="2" presStyleCnt="4"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4"/>
      <dgm:spPr/>
    </dgm:pt>
    <dgm:pt modelId="{C108FE2F-D63E-4A84-BBAB-AD8D9643A1F9}" type="pres">
      <dgm:prSet presAssocID="{7264545B-3530-4D1B-BCE3-02059F698221}" presName="parentText" presStyleLbl="node1" presStyleIdx="3" presStyleCnt="4"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4">
        <dgm:presLayoutVars>
          <dgm:bulletEnabled val="1"/>
        </dgm:presLayoutVars>
      </dgm:prSet>
      <dgm:spPr/>
    </dgm:pt>
  </dgm:ptLst>
  <dgm:cxnLst>
    <dgm:cxn modelId="{F346720B-A378-4C56-B667-79B260DED555}" srcId="{55FCEDCE-FED1-4284-B32E-766A5899E312}" destId="{7264545B-3530-4D1B-BCE3-02059F698221}" srcOrd="3" destOrd="0" parTransId="{12AACEE5-CEC3-4E40-90E7-7F5B8BA02428}" sibTransId="{51C2A15D-0772-4BA7-9B66-20C1BB35AF6D}"/>
    <dgm:cxn modelId="{D7CC4827-B102-4AAC-8941-57EECE1E6E8D}" type="presOf" srcId="{6E2EABF7-E3CF-4122-8702-9511D40C35CC}" destId="{D802B40C-149F-4849-91F6-28F88ADA629A}" srcOrd="0" destOrd="0" presId="urn:microsoft.com/office/officeart/2005/8/layout/list1"/>
    <dgm:cxn modelId="{362C7A39-B67E-47BC-9390-2377217BB902}" type="presOf" srcId="{7264545B-3530-4D1B-BCE3-02059F698221}" destId="{C108FE2F-D63E-4A84-BBAB-AD8D9643A1F9}" srcOrd="1" destOrd="0" presId="urn:microsoft.com/office/officeart/2005/8/layout/list1"/>
    <dgm:cxn modelId="{3E82426F-AA46-48AC-9345-7A13407CEB44}" srcId="{55FCEDCE-FED1-4284-B32E-766A5899E312}" destId="{B8174B13-CE93-4169-B952-985BA66C9751}" srcOrd="1" destOrd="0" parTransId="{F49B33F6-80FB-4C91-81B3-455F055EE1CE}" sibTransId="{E6F632F3-C537-4B7F-867F-BCF8F6B53440}"/>
    <dgm:cxn modelId="{18173481-71C5-4E2F-B2B0-C8DFF5514450}" type="presOf" srcId="{ED942D0C-11BB-4546-B27E-703D0B4534A6}" destId="{C3657935-1253-45B0-B200-521D090A3B56}" srcOrd="0" destOrd="0" presId="urn:microsoft.com/office/officeart/2005/8/layout/list1"/>
    <dgm:cxn modelId="{6E206586-45B5-4444-BFE9-567F11B47F13}" type="presOf" srcId="{6E2EABF7-E3CF-4122-8702-9511D40C35CC}" destId="{1B19388F-9B09-4C4D-BB1B-006639527FFD}" srcOrd="1" destOrd="0" presId="urn:microsoft.com/office/officeart/2005/8/layout/list1"/>
    <dgm:cxn modelId="{8F5DD390-539B-4D38-BFBB-9D813C265C71}" type="presOf" srcId="{ED942D0C-11BB-4546-B27E-703D0B4534A6}" destId="{C241EBF9-A79A-4A97-B831-46F66B4AE987}" srcOrd="1" destOrd="0" presId="urn:microsoft.com/office/officeart/2005/8/layout/list1"/>
    <dgm:cxn modelId="{A29198AB-DDBA-414C-947B-16687BD99995}" type="presOf" srcId="{7264545B-3530-4D1B-BCE3-02059F698221}" destId="{5B10683C-E9FC-467D-85DA-1CEE596F468B}" srcOrd="0" destOrd="0" presId="urn:microsoft.com/office/officeart/2005/8/layout/list1"/>
    <dgm:cxn modelId="{11DF0DAD-BD96-4996-B154-3D8EFD3C5B69}" type="presOf" srcId="{B8174B13-CE93-4169-B952-985BA66C9751}" destId="{74DA1E7F-C605-4063-BD4B-9D665FB64E52}" srcOrd="0" destOrd="0" presId="urn:microsoft.com/office/officeart/2005/8/layout/list1"/>
    <dgm:cxn modelId="{1C1E06C4-7F01-4BBB-A548-EB65E8713182}" srcId="{55FCEDCE-FED1-4284-B32E-766A5899E312}" destId="{ED942D0C-11BB-4546-B27E-703D0B4534A6}" srcOrd="0" destOrd="0" parTransId="{9C59C9CF-DC22-4837-916F-9E80EA944F68}" sibTransId="{E99B6223-125D-4847-B1E3-7314E70DDDC6}"/>
    <dgm:cxn modelId="{A8EFBDCC-2386-4AE2-B2B1-45CBF0977DEB}" srcId="{55FCEDCE-FED1-4284-B32E-766A5899E312}" destId="{6E2EABF7-E3CF-4122-8702-9511D40C35CC}" srcOrd="2" destOrd="0" parTransId="{AF16EED2-D9A9-464C-8C97-7FFBCAFF6FC2}" sibTransId="{16A73E06-3A8D-4DB0-B7EB-68764073B943}"/>
    <dgm:cxn modelId="{0CE222CD-8407-4667-AEE1-D82782D36766}" type="presOf" srcId="{B8174B13-CE93-4169-B952-985BA66C9751}" destId="{3A7328C5-7EFA-4707-A449-085A9996633D}" srcOrd="1" destOrd="0" presId="urn:microsoft.com/office/officeart/2005/8/layout/list1"/>
    <dgm:cxn modelId="{962769F5-AD55-4C31-92DB-7D74B5FBC35B}" type="presOf" srcId="{55FCEDCE-FED1-4284-B32E-766A5899E312}" destId="{E4A45873-29F0-4FA2-91B5-FEBDE9084ED7}" srcOrd="0" destOrd="0" presId="urn:microsoft.com/office/officeart/2005/8/layout/list1"/>
    <dgm:cxn modelId="{B060FECD-8849-4EC7-B450-CDE4DDAD1C2D}" type="presParOf" srcId="{E4A45873-29F0-4FA2-91B5-FEBDE9084ED7}" destId="{F84314B4-84A0-47F9-BADD-5BA7963EB79F}" srcOrd="0" destOrd="0" presId="urn:microsoft.com/office/officeart/2005/8/layout/list1"/>
    <dgm:cxn modelId="{2B40A944-ED99-466E-9470-C0100A7E9DD6}" type="presParOf" srcId="{F84314B4-84A0-47F9-BADD-5BA7963EB79F}" destId="{C3657935-1253-45B0-B200-521D090A3B56}" srcOrd="0" destOrd="0" presId="urn:microsoft.com/office/officeart/2005/8/layout/list1"/>
    <dgm:cxn modelId="{A219558D-28FB-457D-90F6-E94A22F84462}" type="presParOf" srcId="{F84314B4-84A0-47F9-BADD-5BA7963EB79F}" destId="{C241EBF9-A79A-4A97-B831-46F66B4AE987}" srcOrd="1" destOrd="0" presId="urn:microsoft.com/office/officeart/2005/8/layout/list1"/>
    <dgm:cxn modelId="{54A8364A-6C67-463D-974C-8CAAA7138F70}" type="presParOf" srcId="{E4A45873-29F0-4FA2-91B5-FEBDE9084ED7}" destId="{CFC347DD-38BA-4E43-BAA7-C31C8B28EA24}" srcOrd="1" destOrd="0" presId="urn:microsoft.com/office/officeart/2005/8/layout/list1"/>
    <dgm:cxn modelId="{C61FFCD2-5ABB-4EB0-8897-F094CCB2B661}" type="presParOf" srcId="{E4A45873-29F0-4FA2-91B5-FEBDE9084ED7}" destId="{A4F7BD54-FCBA-4E9F-84EB-CD8E783B264A}" srcOrd="2" destOrd="0" presId="urn:microsoft.com/office/officeart/2005/8/layout/list1"/>
    <dgm:cxn modelId="{EAFF1B0A-C341-427D-9AB0-41A91F46CC5A}" type="presParOf" srcId="{E4A45873-29F0-4FA2-91B5-FEBDE9084ED7}" destId="{146D00FA-FCFD-4EE9-BF5F-7460B6194BEF}" srcOrd="3" destOrd="0" presId="urn:microsoft.com/office/officeart/2005/8/layout/list1"/>
    <dgm:cxn modelId="{8C164D7F-533E-49C9-8DCE-B26CFF58F7EC}" type="presParOf" srcId="{E4A45873-29F0-4FA2-91B5-FEBDE9084ED7}" destId="{62DFABCD-B7AC-40A3-AA7E-88FC9E90909E}" srcOrd="4" destOrd="0" presId="urn:microsoft.com/office/officeart/2005/8/layout/list1"/>
    <dgm:cxn modelId="{3131B4A4-38CE-4E31-A7DD-80246ABCF77A}" type="presParOf" srcId="{62DFABCD-B7AC-40A3-AA7E-88FC9E90909E}" destId="{74DA1E7F-C605-4063-BD4B-9D665FB64E52}" srcOrd="0" destOrd="0" presId="urn:microsoft.com/office/officeart/2005/8/layout/list1"/>
    <dgm:cxn modelId="{9FB9A031-20BC-4E7E-8712-2B9A29FCA0B9}" type="presParOf" srcId="{62DFABCD-B7AC-40A3-AA7E-88FC9E90909E}" destId="{3A7328C5-7EFA-4707-A449-085A9996633D}" srcOrd="1" destOrd="0" presId="urn:microsoft.com/office/officeart/2005/8/layout/list1"/>
    <dgm:cxn modelId="{D9458E3E-403D-4E3D-956F-BE19703A70C6}" type="presParOf" srcId="{E4A45873-29F0-4FA2-91B5-FEBDE9084ED7}" destId="{25B72D86-D133-45C7-B876-034637605A9A}" srcOrd="5" destOrd="0" presId="urn:microsoft.com/office/officeart/2005/8/layout/list1"/>
    <dgm:cxn modelId="{41B8369E-8C87-433D-87B5-8E9A085E2839}" type="presParOf" srcId="{E4A45873-29F0-4FA2-91B5-FEBDE9084ED7}" destId="{1B3A5D79-2AAE-406F-B92F-78E4E051D80E}" srcOrd="6" destOrd="0" presId="urn:microsoft.com/office/officeart/2005/8/layout/list1"/>
    <dgm:cxn modelId="{8E506717-26D7-4D27-97AD-0EFD53A73AD0}" type="presParOf" srcId="{E4A45873-29F0-4FA2-91B5-FEBDE9084ED7}" destId="{431D1618-D346-4635-B1BF-BE11EA7162BB}" srcOrd="7" destOrd="0" presId="urn:microsoft.com/office/officeart/2005/8/layout/list1"/>
    <dgm:cxn modelId="{46D1D4FE-9CE2-4A96-BE5A-499828CCF676}" type="presParOf" srcId="{E4A45873-29F0-4FA2-91B5-FEBDE9084ED7}" destId="{01AF645B-0621-4F6D-A3FC-CE7387D50B5B}" srcOrd="8" destOrd="0" presId="urn:microsoft.com/office/officeart/2005/8/layout/list1"/>
    <dgm:cxn modelId="{7808D316-B0B5-4680-8358-CEFCDA718619}" type="presParOf" srcId="{01AF645B-0621-4F6D-A3FC-CE7387D50B5B}" destId="{D802B40C-149F-4849-91F6-28F88ADA629A}" srcOrd="0" destOrd="0" presId="urn:microsoft.com/office/officeart/2005/8/layout/list1"/>
    <dgm:cxn modelId="{317F5668-C0A6-4228-9A79-2BC7159D7A41}" type="presParOf" srcId="{01AF645B-0621-4F6D-A3FC-CE7387D50B5B}" destId="{1B19388F-9B09-4C4D-BB1B-006639527FFD}" srcOrd="1" destOrd="0" presId="urn:microsoft.com/office/officeart/2005/8/layout/list1"/>
    <dgm:cxn modelId="{9A4188B4-A5E3-4C04-860E-A667B7F87AB6}" type="presParOf" srcId="{E4A45873-29F0-4FA2-91B5-FEBDE9084ED7}" destId="{482F5F8E-C138-4101-90D2-E7051FA32A54}" srcOrd="9" destOrd="0" presId="urn:microsoft.com/office/officeart/2005/8/layout/list1"/>
    <dgm:cxn modelId="{15A5F52B-172B-476D-9A2F-7C5BAD1C8C4E}" type="presParOf" srcId="{E4A45873-29F0-4FA2-91B5-FEBDE9084ED7}" destId="{D1ACF473-A676-4AC2-B278-5CDD759E9C17}" srcOrd="10" destOrd="0" presId="urn:microsoft.com/office/officeart/2005/8/layout/list1"/>
    <dgm:cxn modelId="{F24FB310-6400-468A-B88A-82DC7EED4562}" type="presParOf" srcId="{E4A45873-29F0-4FA2-91B5-FEBDE9084ED7}" destId="{93965E73-DC5F-403C-AE88-BCF6E4663E19}" srcOrd="11" destOrd="0" presId="urn:microsoft.com/office/officeart/2005/8/layout/list1"/>
    <dgm:cxn modelId="{40C95394-BFCA-494B-9E2A-D5896B877650}" type="presParOf" srcId="{E4A45873-29F0-4FA2-91B5-FEBDE9084ED7}" destId="{8597F371-0F6D-4839-AAAA-B55453174DC0}" srcOrd="12" destOrd="0" presId="urn:microsoft.com/office/officeart/2005/8/layout/list1"/>
    <dgm:cxn modelId="{F656EFCF-30DD-4883-9590-C8534AA4D8ED}" type="presParOf" srcId="{8597F371-0F6D-4839-AAAA-B55453174DC0}" destId="{5B10683C-E9FC-467D-85DA-1CEE596F468B}" srcOrd="0" destOrd="0" presId="urn:microsoft.com/office/officeart/2005/8/layout/list1"/>
    <dgm:cxn modelId="{F87CD186-A5EB-4B3B-A576-C75AE9A30EF8}" type="presParOf" srcId="{8597F371-0F6D-4839-AAAA-B55453174DC0}" destId="{C108FE2F-D63E-4A84-BBAB-AD8D9643A1F9}" srcOrd="1" destOrd="0" presId="urn:microsoft.com/office/officeart/2005/8/layout/list1"/>
    <dgm:cxn modelId="{7B313B7C-1081-4181-A439-3EF317A31765}" type="presParOf" srcId="{E4A45873-29F0-4FA2-91B5-FEBDE9084ED7}" destId="{2F56D793-2FDD-4C76-AD4C-12414CE6B9B6}" srcOrd="13" destOrd="0" presId="urn:microsoft.com/office/officeart/2005/8/layout/list1"/>
    <dgm:cxn modelId="{DF8179CD-A598-4D1D-B41C-6D89870D689D}" type="presParOf" srcId="{E4A45873-29F0-4FA2-91B5-FEBDE9084ED7}" destId="{355B0C9A-C047-4E16-A4A4-5049E717B359}"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a:t>Tạo cơ hội để mọi người có việc làm và cải thiện thu nhập. </a:t>
          </a:r>
          <a:r>
            <a:rPr lang="nl-NL" sz="2400" dirty="0"/>
            <a:t>Khuyến khích đầu tư xã hội tạo ra nhiều việc làm, nâng cao chất lượng giáo dục nghề nghiệp</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Tiếp tục hoàn thiện chính sách an sinh xã hội phù hợp với quá trình phát triển kinh tế -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a:t>Đổi mới chính sách giảm nghèo theo hướng tập trung, hiệu quả và tiếp cận phương pháp đo lường nghèo đa chiều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0" presStyleCnt="3"/>
      <dgm:spPr/>
    </dgm:pt>
    <dgm:pt modelId="{1B19388F-9B09-4C4D-BB1B-006639527FFD}" type="pres">
      <dgm:prSet presAssocID="{6E2EABF7-E3CF-4122-8702-9511D40C35CC}" presName="parentText" presStyleLbl="node1" presStyleIdx="0" presStyleCnt="3"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0" presStyleCnt="3">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0" presStyleCnt="3"/>
      <dgm:spPr/>
    </dgm:pt>
    <dgm:pt modelId="{C108FE2F-D63E-4A84-BBAB-AD8D9643A1F9}" type="pres">
      <dgm:prSet presAssocID="{7264545B-3530-4D1B-BCE3-02059F698221}" presName="parentText" presStyleLbl="node1" presStyleIdx="1" presStyleCnt="3"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1" presStyleCnt="3">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1" presStyleCnt="3"/>
      <dgm:spPr/>
    </dgm:pt>
    <dgm:pt modelId="{C7E5977D-8BF7-44A7-9761-40D929FE3042}" type="pres">
      <dgm:prSet presAssocID="{0C96CB12-0D54-4FE7-8F66-67EB8BD6EDD8}" presName="parentText" presStyleLbl="node1" presStyleIdx="2" presStyleCnt="3" custScaleX="137012">
        <dgm:presLayoutVars>
          <dgm:chMax val="0"/>
          <dgm:bulletEnabled val="1"/>
        </dgm:presLayoutVars>
      </dgm:prSet>
      <dgm:spPr/>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2" presStyleCnt="3">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F346720B-A378-4C56-B667-79B260DED555}" srcId="{55FCEDCE-FED1-4284-B32E-766A5899E312}" destId="{7264545B-3530-4D1B-BCE3-02059F698221}" srcOrd="1" destOrd="0" parTransId="{12AACEE5-CEC3-4E40-90E7-7F5B8BA02428}" sibTransId="{51C2A15D-0772-4BA7-9B66-20C1BB35AF6D}"/>
    <dgm:cxn modelId="{537F620F-70D3-4578-ADD0-5DB24B948564}" type="presOf" srcId="{55FCEDCE-FED1-4284-B32E-766A5899E312}" destId="{E4A45873-29F0-4FA2-91B5-FEBDE9084ED7}" srcOrd="0"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CC613385-C533-45E2-8BAF-50D35690B453}" srcId="{55FCEDCE-FED1-4284-B32E-766A5899E312}" destId="{0C96CB12-0D54-4FE7-8F66-67EB8BD6EDD8}" srcOrd="2" destOrd="0" parTransId="{1627CC61-27BF-419E-A5F4-C87F252BE18A}" sibTransId="{8D8ABDBA-2F5F-45AF-A3C7-9BECA768B79F}"/>
    <dgm:cxn modelId="{4B8D488C-1C18-44E6-BAA7-90A068E1863C}" type="presOf" srcId="{7264545B-3530-4D1B-BCE3-02059F698221}" destId="{5B10683C-E9FC-467D-85DA-1CEE596F468B}" srcOrd="0" destOrd="0" presId="urn:microsoft.com/office/officeart/2005/8/layout/list1"/>
    <dgm:cxn modelId="{A8EFBDCC-2386-4AE2-B2B1-45CBF0977DEB}" srcId="{55FCEDCE-FED1-4284-B32E-766A5899E312}" destId="{6E2EABF7-E3CF-4122-8702-9511D40C35CC}" srcOrd="0" destOrd="0" parTransId="{AF16EED2-D9A9-464C-8C97-7FFBCAFF6FC2}" sibTransId="{16A73E06-3A8D-4DB0-B7EB-68764073B943}"/>
    <dgm:cxn modelId="{9D5A02D9-1BFB-4765-AFD0-2512707770B0}" type="presOf" srcId="{6E2EABF7-E3CF-4122-8702-9511D40C35CC}" destId="{1B19388F-9B09-4C4D-BB1B-006639527FFD}" srcOrd="1" destOrd="0" presId="urn:microsoft.com/office/officeart/2005/8/layout/list1"/>
    <dgm:cxn modelId="{7823D5E3-24CC-4346-9AA1-DEF8860BCC97}" type="presOf" srcId="{6E2EABF7-E3CF-4122-8702-9511D40C35CC}" destId="{D802B40C-149F-4849-91F6-28F88ADA629A}" srcOrd="0" destOrd="0" presId="urn:microsoft.com/office/officeart/2005/8/layout/list1"/>
    <dgm:cxn modelId="{280539E6-28FD-4A62-BCA0-0D989193A3F8}" type="presOf" srcId="{0C96CB12-0D54-4FE7-8F66-67EB8BD6EDD8}" destId="{C7E5977D-8BF7-44A7-9761-40D929FE3042}" srcOrd="1" destOrd="0" presId="urn:microsoft.com/office/officeart/2005/8/layout/list1"/>
    <dgm:cxn modelId="{18FC2B84-7F85-4125-8571-9569E374B678}" type="presParOf" srcId="{E4A45873-29F0-4FA2-91B5-FEBDE9084ED7}" destId="{01AF645B-0621-4F6D-A3FC-CE7387D50B5B}" srcOrd="0"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1" destOrd="0" presId="urn:microsoft.com/office/officeart/2005/8/layout/list1"/>
    <dgm:cxn modelId="{185904E7-A4FD-41B7-BE9C-1F9A393A969C}" type="presParOf" srcId="{E4A45873-29F0-4FA2-91B5-FEBDE9084ED7}" destId="{D1ACF473-A676-4AC2-B278-5CDD759E9C17}" srcOrd="2" destOrd="0" presId="urn:microsoft.com/office/officeart/2005/8/layout/list1"/>
    <dgm:cxn modelId="{A3BADE5E-C980-4646-ACFC-591BD3C36B70}" type="presParOf" srcId="{E4A45873-29F0-4FA2-91B5-FEBDE9084ED7}" destId="{93965E73-DC5F-403C-AE88-BCF6E4663E19}" srcOrd="3" destOrd="0" presId="urn:microsoft.com/office/officeart/2005/8/layout/list1"/>
    <dgm:cxn modelId="{2AA36DD6-9E68-488B-A9C7-E9BF4B5A0CAD}" type="presParOf" srcId="{E4A45873-29F0-4FA2-91B5-FEBDE9084ED7}" destId="{8597F371-0F6D-4839-AAAA-B55453174DC0}" srcOrd="4"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5" destOrd="0" presId="urn:microsoft.com/office/officeart/2005/8/layout/list1"/>
    <dgm:cxn modelId="{EA0255D7-C7D5-40D2-8947-02F50828708B}" type="presParOf" srcId="{E4A45873-29F0-4FA2-91B5-FEBDE9084ED7}" destId="{355B0C9A-C047-4E16-A4A4-5049E717B359}" srcOrd="6" destOrd="0" presId="urn:microsoft.com/office/officeart/2005/8/layout/list1"/>
    <dgm:cxn modelId="{36157B95-6C4E-4295-9756-4724D00CBCC5}" type="presParOf" srcId="{E4A45873-29F0-4FA2-91B5-FEBDE9084ED7}" destId="{74B484C8-87C3-4D02-B869-1201BD68D320}" srcOrd="7" destOrd="0" presId="urn:microsoft.com/office/officeart/2005/8/layout/list1"/>
    <dgm:cxn modelId="{C9732944-C6BE-4DA5-A961-790D4F18B00A}" type="presParOf" srcId="{E4A45873-29F0-4FA2-91B5-FEBDE9084ED7}" destId="{BEAD947C-6A96-4FB9-81BD-40C489BCC7D9}" srcOrd="8"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9" destOrd="0" presId="urn:microsoft.com/office/officeart/2005/8/layout/list1"/>
    <dgm:cxn modelId="{F14F4F12-673A-4A97-8DCD-74E5536DFBCD}" type="presParOf" srcId="{E4A45873-29F0-4FA2-91B5-FEBDE9084ED7}" destId="{EF3641C5-D19C-410E-B66C-D7970F3A244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dirty="0"/>
            <a:t>Coi trọng chăm sóc sức khoẻ nhân dân, hoàn thiện chính sách dân số - kế hoạch hóa gia đình</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a:t>Huy động các nguồn lực, tiếp tục xây dựng, phát triển hệ thống bệnh viện, trạm y tế, phòng khám bệnh</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dirty="0"/>
            <a:t>Phát triển thể dục, thể thao toàn dân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0" presStyleCnt="3"/>
      <dgm:spPr/>
    </dgm:pt>
    <dgm:pt modelId="{1B19388F-9B09-4C4D-BB1B-006639527FFD}" type="pres">
      <dgm:prSet presAssocID="{6E2EABF7-E3CF-4122-8702-9511D40C35CC}" presName="parentText" presStyleLbl="node1" presStyleIdx="0" presStyleCnt="3" custScaleX="142857">
        <dgm:presLayoutVars>
          <dgm:chMax val="0"/>
          <dgm:bulletEnabled val="1"/>
        </dgm:presLayoutVars>
      </dgm:prSet>
      <dgm:spPr/>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0" presStyleCnt="3">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0" presStyleCnt="3"/>
      <dgm:spPr/>
    </dgm:pt>
    <dgm:pt modelId="{C108FE2F-D63E-4A84-BBAB-AD8D9643A1F9}" type="pres">
      <dgm:prSet presAssocID="{7264545B-3530-4D1B-BCE3-02059F698221}" presName="parentText" presStyleLbl="node1" presStyleIdx="1" presStyleCnt="3" custScaleX="142857">
        <dgm:presLayoutVars>
          <dgm:chMax val="0"/>
          <dgm:bulletEnabled val="1"/>
        </dgm:presLayoutVars>
      </dgm:prSet>
      <dgm:spPr/>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1" presStyleCnt="3">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1" presStyleCnt="3"/>
      <dgm:spPr/>
    </dgm:pt>
    <dgm:pt modelId="{C7E5977D-8BF7-44A7-9761-40D929FE3042}" type="pres">
      <dgm:prSet presAssocID="{0C96CB12-0D54-4FE7-8F66-67EB8BD6EDD8}" presName="parentText" presStyleLbl="node1" presStyleIdx="2" presStyleCnt="3" custScaleX="137012">
        <dgm:presLayoutVars>
          <dgm:chMax val="0"/>
          <dgm:bulletEnabled val="1"/>
        </dgm:presLayoutVars>
      </dgm:prSet>
      <dgm:spPr/>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2" presStyleCnt="3">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F346720B-A378-4C56-B667-79B260DED555}" srcId="{55FCEDCE-FED1-4284-B32E-766A5899E312}" destId="{7264545B-3530-4D1B-BCE3-02059F698221}" srcOrd="1" destOrd="0" parTransId="{12AACEE5-CEC3-4E40-90E7-7F5B8BA02428}" sibTransId="{51C2A15D-0772-4BA7-9B66-20C1BB35AF6D}"/>
    <dgm:cxn modelId="{537F620F-70D3-4578-ADD0-5DB24B948564}" type="presOf" srcId="{55FCEDCE-FED1-4284-B32E-766A5899E312}" destId="{E4A45873-29F0-4FA2-91B5-FEBDE9084ED7}" srcOrd="0"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CC613385-C533-45E2-8BAF-50D35690B453}" srcId="{55FCEDCE-FED1-4284-B32E-766A5899E312}" destId="{0C96CB12-0D54-4FE7-8F66-67EB8BD6EDD8}" srcOrd="2" destOrd="0" parTransId="{1627CC61-27BF-419E-A5F4-C87F252BE18A}" sibTransId="{8D8ABDBA-2F5F-45AF-A3C7-9BECA768B79F}"/>
    <dgm:cxn modelId="{4B8D488C-1C18-44E6-BAA7-90A068E1863C}" type="presOf" srcId="{7264545B-3530-4D1B-BCE3-02059F698221}" destId="{5B10683C-E9FC-467D-85DA-1CEE596F468B}" srcOrd="0" destOrd="0" presId="urn:microsoft.com/office/officeart/2005/8/layout/list1"/>
    <dgm:cxn modelId="{A8EFBDCC-2386-4AE2-B2B1-45CBF0977DEB}" srcId="{55FCEDCE-FED1-4284-B32E-766A5899E312}" destId="{6E2EABF7-E3CF-4122-8702-9511D40C35CC}" srcOrd="0" destOrd="0" parTransId="{AF16EED2-D9A9-464C-8C97-7FFBCAFF6FC2}" sibTransId="{16A73E06-3A8D-4DB0-B7EB-68764073B943}"/>
    <dgm:cxn modelId="{9D5A02D9-1BFB-4765-AFD0-2512707770B0}" type="presOf" srcId="{6E2EABF7-E3CF-4122-8702-9511D40C35CC}" destId="{1B19388F-9B09-4C4D-BB1B-006639527FFD}" srcOrd="1" destOrd="0" presId="urn:microsoft.com/office/officeart/2005/8/layout/list1"/>
    <dgm:cxn modelId="{7823D5E3-24CC-4346-9AA1-DEF8860BCC97}" type="presOf" srcId="{6E2EABF7-E3CF-4122-8702-9511D40C35CC}" destId="{D802B40C-149F-4849-91F6-28F88ADA629A}" srcOrd="0" destOrd="0" presId="urn:microsoft.com/office/officeart/2005/8/layout/list1"/>
    <dgm:cxn modelId="{280539E6-28FD-4A62-BCA0-0D989193A3F8}" type="presOf" srcId="{0C96CB12-0D54-4FE7-8F66-67EB8BD6EDD8}" destId="{C7E5977D-8BF7-44A7-9761-40D929FE3042}" srcOrd="1" destOrd="0" presId="urn:microsoft.com/office/officeart/2005/8/layout/list1"/>
    <dgm:cxn modelId="{18FC2B84-7F85-4125-8571-9569E374B678}" type="presParOf" srcId="{E4A45873-29F0-4FA2-91B5-FEBDE9084ED7}" destId="{01AF645B-0621-4F6D-A3FC-CE7387D50B5B}" srcOrd="0"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1" destOrd="0" presId="urn:microsoft.com/office/officeart/2005/8/layout/list1"/>
    <dgm:cxn modelId="{185904E7-A4FD-41B7-BE9C-1F9A393A969C}" type="presParOf" srcId="{E4A45873-29F0-4FA2-91B5-FEBDE9084ED7}" destId="{D1ACF473-A676-4AC2-B278-5CDD759E9C17}" srcOrd="2" destOrd="0" presId="urn:microsoft.com/office/officeart/2005/8/layout/list1"/>
    <dgm:cxn modelId="{A3BADE5E-C980-4646-ACFC-591BD3C36B70}" type="presParOf" srcId="{E4A45873-29F0-4FA2-91B5-FEBDE9084ED7}" destId="{93965E73-DC5F-403C-AE88-BCF6E4663E19}" srcOrd="3" destOrd="0" presId="urn:microsoft.com/office/officeart/2005/8/layout/list1"/>
    <dgm:cxn modelId="{2AA36DD6-9E68-488B-A9C7-E9BF4B5A0CAD}" type="presParOf" srcId="{E4A45873-29F0-4FA2-91B5-FEBDE9084ED7}" destId="{8597F371-0F6D-4839-AAAA-B55453174DC0}" srcOrd="4"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5" destOrd="0" presId="urn:microsoft.com/office/officeart/2005/8/layout/list1"/>
    <dgm:cxn modelId="{EA0255D7-C7D5-40D2-8947-02F50828708B}" type="presParOf" srcId="{E4A45873-29F0-4FA2-91B5-FEBDE9084ED7}" destId="{355B0C9A-C047-4E16-A4A4-5049E717B359}" srcOrd="6" destOrd="0" presId="urn:microsoft.com/office/officeart/2005/8/layout/list1"/>
    <dgm:cxn modelId="{36157B95-6C4E-4295-9756-4724D00CBCC5}" type="presParOf" srcId="{E4A45873-29F0-4FA2-91B5-FEBDE9084ED7}" destId="{74B484C8-87C3-4D02-B869-1201BD68D320}" srcOrd="7" destOrd="0" presId="urn:microsoft.com/office/officeart/2005/8/layout/list1"/>
    <dgm:cxn modelId="{C9732944-C6BE-4DA5-A961-790D4F18B00A}" type="presParOf" srcId="{E4A45873-29F0-4FA2-91B5-FEBDE9084ED7}" destId="{BEAD947C-6A96-4FB9-81BD-40C489BCC7D9}" srcOrd="8"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9" destOrd="0" presId="urn:microsoft.com/office/officeart/2005/8/layout/list1"/>
    <dgm:cxn modelId="{F14F4F12-673A-4A97-8DCD-74E5536DFBCD}" type="presParOf" srcId="{E4A45873-29F0-4FA2-91B5-FEBDE9084ED7}" destId="{EF3641C5-D19C-410E-B66C-D7970F3A244E}"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00B0F0"/>
        </a:solidFill>
      </dgm:spPr>
      <dgm:t>
        <a:bodyPr/>
        <a:lstStyle/>
        <a:p>
          <a:r>
            <a:rPr lang="nl-NL" sz="2400" b="1" i="1" dirty="0">
              <a:solidFill>
                <a:srgbClr val="5F0154"/>
              </a:solidFill>
            </a:rPr>
            <a:t>a) Xây dựng con người Việt Nam phát triển toàn diện</a:t>
          </a:r>
          <a:endParaRPr lang="en-US" sz="2400" dirty="0">
            <a:solidFill>
              <a:srgbClr val="5F0154"/>
            </a:solidFill>
          </a:endParaRPr>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chemeClr val="accent2">
            <a:lumMod val="50000"/>
          </a:schemeClr>
        </a:solidFill>
      </dgm:spPr>
      <dgm:t>
        <a:bodyPr/>
        <a:lstStyle/>
        <a:p>
          <a:r>
            <a:rPr lang="nl-NL" sz="2400" b="1" i="1" dirty="0"/>
            <a:t>b) Xây dựng môi trường văn hóa lành mạnh</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7030A0"/>
        </a:solidFill>
      </dgm:spPr>
      <dgm:t>
        <a:bodyPr/>
        <a:lstStyle/>
        <a:p>
          <a:r>
            <a:rPr lang="nl-NL" sz="2400" b="1" i="1" dirty="0"/>
            <a:t>c) Xây dựng văn hóa trong chính trị và kinh tế</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81D5FB57-B917-433E-B26F-FA03EEA35ED6}">
      <dgm:prSet phldrT="[Text]" custT="1"/>
      <dgm:spPr>
        <a:solidFill>
          <a:srgbClr val="5F0154"/>
        </a:solidFill>
      </dgm:spPr>
      <dgm:t>
        <a:bodyPr/>
        <a:lstStyle/>
        <a:p>
          <a:r>
            <a:rPr lang="en-US" sz="2400" dirty="0"/>
            <a:t>d)</a:t>
          </a:r>
          <a:r>
            <a:rPr lang="nl-NL" sz="2400" b="1" i="1" dirty="0"/>
            <a:t>Nâng cao chất lượng, hiệu quả hoạt động văn hóa</a:t>
          </a:r>
          <a:endParaRPr lang="en-US" sz="2400" dirty="0"/>
        </a:p>
      </dgm:t>
    </dgm:pt>
    <dgm:pt modelId="{81D52A0F-6346-46B2-AED8-A36C3E27420F}" type="parTrans" cxnId="{E4A5096C-E09D-43CE-979D-7458851CCDA7}">
      <dgm:prSet/>
      <dgm:spPr/>
      <dgm:t>
        <a:bodyPr/>
        <a:lstStyle/>
        <a:p>
          <a:endParaRPr lang="en-US"/>
        </a:p>
      </dgm:t>
    </dgm:pt>
    <dgm:pt modelId="{76ED8734-D96B-41BE-A46C-E067D8F15C50}" type="sibTrans" cxnId="{E4A5096C-E09D-43CE-979D-7458851CCDA7}">
      <dgm:prSet/>
      <dgm:spPr/>
      <dgm:t>
        <a:bodyPr/>
        <a:lstStyle/>
        <a:p>
          <a:endParaRPr lang="en-US"/>
        </a:p>
      </dgm:t>
    </dgm:pt>
    <dgm:pt modelId="{D33DBD81-9F8F-4531-A289-3D6EDDBA057C}">
      <dgm:prSet phldrT="[Text]" custT="1"/>
      <dgm:spPr>
        <a:solidFill>
          <a:srgbClr val="FFFF00"/>
        </a:solidFill>
      </dgm:spPr>
      <dgm:t>
        <a:bodyPr/>
        <a:lstStyle/>
        <a:p>
          <a:r>
            <a:rPr lang="nl-NL" sz="2400" b="1" i="1" dirty="0">
              <a:solidFill>
                <a:srgbClr val="5F0154"/>
              </a:solidFill>
            </a:rPr>
            <a:t>e) Phát triển công nghiệp văn hóa đi đôi với xây dựng, hoàn thiện thị trường văn hóa </a:t>
          </a:r>
          <a:endParaRPr lang="en-US" sz="2400" dirty="0">
            <a:solidFill>
              <a:srgbClr val="5F0154"/>
            </a:solidFill>
          </a:endParaRPr>
        </a:p>
      </dgm:t>
    </dgm:pt>
    <dgm:pt modelId="{EC83D12C-017F-4FD0-9121-150694C28174}" type="parTrans" cxnId="{7B3F7905-26DC-4F36-9EC2-B96B872E6EDD}">
      <dgm:prSet/>
      <dgm:spPr/>
      <dgm:t>
        <a:bodyPr/>
        <a:lstStyle/>
        <a:p>
          <a:endParaRPr lang="en-US"/>
        </a:p>
      </dgm:t>
    </dgm:pt>
    <dgm:pt modelId="{4C5EE208-EDB0-4E06-9F2B-207D30D7F80B}" type="sibTrans" cxnId="{7B3F7905-26DC-4F36-9EC2-B96B872E6EDD}">
      <dgm:prSet/>
      <dgm:spPr/>
      <dgm:t>
        <a:bodyPr/>
        <a:lstStyle/>
        <a:p>
          <a:endParaRPr lang="en-US"/>
        </a:p>
      </dgm:t>
    </dgm:pt>
    <dgm:pt modelId="{5916CF06-F338-4D20-9BD5-5D12A2F51791}">
      <dgm:prSet phldrT="[Text]" custT="1"/>
      <dgm:spPr>
        <a:solidFill>
          <a:srgbClr val="92D050"/>
        </a:solidFill>
      </dgm:spPr>
      <dgm:t>
        <a:bodyPr/>
        <a:lstStyle/>
        <a:p>
          <a:r>
            <a:rPr lang="nl-NL" sz="2400" b="1" i="1">
              <a:solidFill>
                <a:srgbClr val="5F0154"/>
              </a:solidFill>
            </a:rPr>
            <a:t>g) Chủ động hội nhập quốc tế về văn hóa, tiếp thu tinh hoa văn hóa nhân loại</a:t>
          </a:r>
          <a:endParaRPr lang="en-US" sz="2400" dirty="0">
            <a:solidFill>
              <a:srgbClr val="5F0154"/>
            </a:solidFill>
          </a:endParaRPr>
        </a:p>
      </dgm:t>
    </dgm:pt>
    <dgm:pt modelId="{325A3C1B-CEB7-4429-92A5-4ECEC7A20A19}" type="parTrans" cxnId="{B0AD384C-B97D-4041-B8A6-8DC1BC07D43A}">
      <dgm:prSet/>
      <dgm:spPr/>
      <dgm:t>
        <a:bodyPr/>
        <a:lstStyle/>
        <a:p>
          <a:endParaRPr lang="en-US"/>
        </a:p>
      </dgm:t>
    </dgm:pt>
    <dgm:pt modelId="{F1D488AB-CBDF-4CE3-9229-2C43C9AE9634}" type="sibTrans" cxnId="{B0AD384C-B97D-4041-B8A6-8DC1BC07D43A}">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6"/>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6"/>
      <dgm:spPr/>
    </dgm:pt>
    <dgm:pt modelId="{355FBD4B-2FC2-4991-B09E-C9B965BE74DC}" type="pres">
      <dgm:prSet presAssocID="{6AF9C3E1-0962-41D0-9EB7-C8EA6B95ECF4}" presName="dstNode" presStyleLbl="node1" presStyleIdx="0" presStyleCnt="6"/>
      <dgm:spPr/>
    </dgm:pt>
    <dgm:pt modelId="{FAB9DD44-DD23-4AA7-B850-1B66BBFFBD57}" type="pres">
      <dgm:prSet presAssocID="{CD45065F-C796-441D-8DA2-527188F79FB6}" presName="text_1" presStyleLbl="node1" presStyleIdx="0" presStyleCnt="6" custScaleY="86224">
        <dgm:presLayoutVars>
          <dgm:bulletEnabled val="1"/>
        </dgm:presLayoutVars>
      </dgm:prSet>
      <dgm:spPr/>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6"/>
      <dgm:spPr>
        <a:solidFill>
          <a:srgbClr val="FF33CC"/>
        </a:solidFill>
      </dgm:spPr>
    </dgm:pt>
    <dgm:pt modelId="{FAB59F12-5525-42DA-945D-090FF64EB1AC}" type="pres">
      <dgm:prSet presAssocID="{DA25FC8F-F14A-4D31-AD46-1DCFBBB0842B}" presName="text_2" presStyleLbl="node1" presStyleIdx="1" presStyleCnt="6" custScaleY="87843">
        <dgm:presLayoutVars>
          <dgm:bulletEnabled val="1"/>
        </dgm:presLayoutVars>
      </dgm:prSet>
      <dgm:spPr/>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6"/>
      <dgm:spPr>
        <a:solidFill>
          <a:srgbClr val="FF33CC"/>
        </a:solidFill>
      </dgm:spPr>
    </dgm:pt>
    <dgm:pt modelId="{FC4E917A-A81B-4E1E-9905-6E25EBE1E809}" type="pres">
      <dgm:prSet presAssocID="{C16EAE46-E828-4C91-9E55-98CC073058CA}" presName="text_3" presStyleLbl="node1" presStyleIdx="2" presStyleCnt="6" custScaleY="85604">
        <dgm:presLayoutVars>
          <dgm:bulletEnabled val="1"/>
        </dgm:presLayoutVars>
      </dgm:prSet>
      <dgm:spPr/>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6"/>
      <dgm:spPr>
        <a:solidFill>
          <a:srgbClr val="FF33CC"/>
        </a:solidFill>
      </dgm:spPr>
    </dgm:pt>
    <dgm:pt modelId="{06CF5F23-6EF3-4130-8C22-6635BA76139A}" type="pres">
      <dgm:prSet presAssocID="{81D5FB57-B917-433E-B26F-FA03EEA35ED6}" presName="text_4" presStyleLbl="node1" presStyleIdx="3" presStyleCnt="6">
        <dgm:presLayoutVars>
          <dgm:bulletEnabled val="1"/>
        </dgm:presLayoutVars>
      </dgm:prSet>
      <dgm:spPr/>
    </dgm:pt>
    <dgm:pt modelId="{84C19656-6A20-4385-8B2F-6ABB134F2EDB}" type="pres">
      <dgm:prSet presAssocID="{81D5FB57-B917-433E-B26F-FA03EEA35ED6}" presName="accent_4" presStyleCnt="0"/>
      <dgm:spPr/>
    </dgm:pt>
    <dgm:pt modelId="{06021933-7D24-4678-9077-00E5518E0D6B}" type="pres">
      <dgm:prSet presAssocID="{81D5FB57-B917-433E-B26F-FA03EEA35ED6}" presName="accentRepeatNode" presStyleLbl="solidFgAcc1" presStyleIdx="3" presStyleCnt="6"/>
      <dgm:spPr>
        <a:solidFill>
          <a:srgbClr val="FF33CC"/>
        </a:solidFill>
      </dgm:spPr>
    </dgm:pt>
    <dgm:pt modelId="{A78F70DB-B2AA-4CA8-A602-5BDE73B6712D}" type="pres">
      <dgm:prSet presAssocID="{D33DBD81-9F8F-4531-A289-3D6EDDBA057C}" presName="text_5" presStyleLbl="node1" presStyleIdx="4" presStyleCnt="6">
        <dgm:presLayoutVars>
          <dgm:bulletEnabled val="1"/>
        </dgm:presLayoutVars>
      </dgm:prSet>
      <dgm:spPr/>
    </dgm:pt>
    <dgm:pt modelId="{E1342333-2A57-489F-A10F-0E9B5AB99CF4}" type="pres">
      <dgm:prSet presAssocID="{D33DBD81-9F8F-4531-A289-3D6EDDBA057C}" presName="accent_5" presStyleCnt="0"/>
      <dgm:spPr/>
    </dgm:pt>
    <dgm:pt modelId="{94A1CB00-584B-4523-8913-537B53FB4C41}" type="pres">
      <dgm:prSet presAssocID="{D33DBD81-9F8F-4531-A289-3D6EDDBA057C}" presName="accentRepeatNode" presStyleLbl="solidFgAcc1" presStyleIdx="4" presStyleCnt="6"/>
      <dgm:spPr>
        <a:solidFill>
          <a:srgbClr val="FF33CC"/>
        </a:solidFill>
      </dgm:spPr>
    </dgm:pt>
    <dgm:pt modelId="{FF8D9D5C-88DC-41D9-95A6-A2569A3A1EF4}" type="pres">
      <dgm:prSet presAssocID="{5916CF06-F338-4D20-9BD5-5D12A2F51791}" presName="text_6" presStyleLbl="node1" presStyleIdx="5" presStyleCnt="6">
        <dgm:presLayoutVars>
          <dgm:bulletEnabled val="1"/>
        </dgm:presLayoutVars>
      </dgm:prSet>
      <dgm:spPr/>
    </dgm:pt>
    <dgm:pt modelId="{49385054-AE29-43B9-95FF-7F176F1E9349}" type="pres">
      <dgm:prSet presAssocID="{5916CF06-F338-4D20-9BD5-5D12A2F51791}" presName="accent_6" presStyleCnt="0"/>
      <dgm:spPr/>
    </dgm:pt>
    <dgm:pt modelId="{6C58E7A1-651B-442A-A55C-5435FFBD18C2}" type="pres">
      <dgm:prSet presAssocID="{5916CF06-F338-4D20-9BD5-5D12A2F51791}" presName="accentRepeatNode" presStyleLbl="solidFgAcc1" presStyleIdx="5" presStyleCnt="6"/>
      <dgm:spPr>
        <a:solidFill>
          <a:srgbClr val="FF33CC"/>
        </a:solidFill>
      </dgm:spPr>
    </dgm:pt>
  </dgm:ptLst>
  <dgm:cxnLst>
    <dgm:cxn modelId="{7B3F7905-26DC-4F36-9EC2-B96B872E6EDD}" srcId="{6AF9C3E1-0962-41D0-9EB7-C8EA6B95ECF4}" destId="{D33DBD81-9F8F-4531-A289-3D6EDDBA057C}" srcOrd="4" destOrd="0" parTransId="{EC83D12C-017F-4FD0-9121-150694C28174}" sibTransId="{4C5EE208-EDB0-4E06-9F2B-207D30D7F80B}"/>
    <dgm:cxn modelId="{7ED43E08-22B8-4DE1-A2E4-415FEAAB6F49}" type="presOf" srcId="{6AF9C3E1-0962-41D0-9EB7-C8EA6B95ECF4}" destId="{C7C18EFB-1153-4890-B2C8-EAAB35FE5D50}" srcOrd="0" destOrd="0" presId="urn:microsoft.com/office/officeart/2008/layout/VerticalCurvedList"/>
    <dgm:cxn modelId="{C4249A26-3344-4B8D-8B0C-1F44A5362C63}" type="presOf" srcId="{81D5FB57-B917-433E-B26F-FA03EEA35ED6}" destId="{06CF5F23-6EF3-4130-8C22-6635BA76139A}" srcOrd="0" destOrd="0" presId="urn:microsoft.com/office/officeart/2008/layout/VerticalCurvedList"/>
    <dgm:cxn modelId="{68F4BF2A-5AFD-4AA4-B7C6-A5CAF235FBE7}" type="presOf" srcId="{DA25FC8F-F14A-4D31-AD46-1DCFBBB0842B}" destId="{FAB59F12-5525-42DA-945D-090FF64EB1AC}"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B35CD40-655C-4789-A607-4818183D8286}" type="presOf" srcId="{D33DBD81-9F8F-4531-A289-3D6EDDBA057C}" destId="{A78F70DB-B2AA-4CA8-A602-5BDE73B6712D}" srcOrd="0" destOrd="0" presId="urn:microsoft.com/office/officeart/2008/layout/VerticalCurvedList"/>
    <dgm:cxn modelId="{355BC868-5FCE-44DF-8AE8-B1FF70E78940}" type="presOf" srcId="{5916CF06-F338-4D20-9BD5-5D12A2F51791}" destId="{FF8D9D5C-88DC-41D9-95A6-A2569A3A1EF4}" srcOrd="0" destOrd="0" presId="urn:microsoft.com/office/officeart/2008/layout/VerticalCurvedList"/>
    <dgm:cxn modelId="{E4A5096C-E09D-43CE-979D-7458851CCDA7}" srcId="{6AF9C3E1-0962-41D0-9EB7-C8EA6B95ECF4}" destId="{81D5FB57-B917-433E-B26F-FA03EEA35ED6}" srcOrd="3" destOrd="0" parTransId="{81D52A0F-6346-46B2-AED8-A36C3E27420F}" sibTransId="{76ED8734-D96B-41BE-A46C-E067D8F15C50}"/>
    <dgm:cxn modelId="{B0AD384C-B97D-4041-B8A6-8DC1BC07D43A}" srcId="{6AF9C3E1-0962-41D0-9EB7-C8EA6B95ECF4}" destId="{5916CF06-F338-4D20-9BD5-5D12A2F51791}" srcOrd="5" destOrd="0" parTransId="{325A3C1B-CEB7-4429-92A5-4ECEC7A20A19}" sibTransId="{F1D488AB-CBDF-4CE3-9229-2C43C9AE9634}"/>
    <dgm:cxn modelId="{94E1345A-3A3E-43FE-B467-109E3905FF8A}" srcId="{6AF9C3E1-0962-41D0-9EB7-C8EA6B95ECF4}" destId="{DA25FC8F-F14A-4D31-AD46-1DCFBBB0842B}" srcOrd="1" destOrd="0" parTransId="{05862369-6945-4D02-AC90-FCFF7FDEAF2B}" sibTransId="{A777AA67-616A-44DB-A7FF-B853B49D585A}"/>
    <dgm:cxn modelId="{968F95C3-3816-47CD-8365-648F76209884}" type="presOf" srcId="{CD45065F-C796-441D-8DA2-527188F79FB6}" destId="{FAB9DD44-DD23-4AA7-B850-1B66BBFFBD57}" srcOrd="0" destOrd="0" presId="urn:microsoft.com/office/officeart/2008/layout/VerticalCurvedList"/>
    <dgm:cxn modelId="{6EC77EC7-BBC8-4EAE-A25A-7C23B937B01B}" type="presOf" srcId="{C16EAE46-E828-4C91-9E55-98CC073058CA}" destId="{FC4E917A-A81B-4E1E-9905-6E25EBE1E809}" srcOrd="0" destOrd="0" presId="urn:microsoft.com/office/officeart/2008/layout/VerticalCurvedList"/>
    <dgm:cxn modelId="{40149CC9-A31A-47C8-9738-067AC17A892A}" srcId="{6AF9C3E1-0962-41D0-9EB7-C8EA6B95ECF4}" destId="{CD45065F-C796-441D-8DA2-527188F79FB6}" srcOrd="0" destOrd="0" parTransId="{0080DF83-34D6-4F50-9674-88B011EFB8D8}" sibTransId="{D82ED025-3F83-4401-99C1-5110E37FAF59}"/>
    <dgm:cxn modelId="{9E6A65D2-0D99-435B-A4AF-0634442E97D4}" type="presOf" srcId="{D82ED025-3F83-4401-99C1-5110E37FAF59}" destId="{E723918E-C26D-4BEB-BBE5-DE00996F1FDE}"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 modelId="{0ECE5AC0-1897-473E-9256-83BABEEA4EE2}" type="presParOf" srcId="{AFDC4F02-5C38-41D1-8C87-E322275058B9}" destId="{06CF5F23-6EF3-4130-8C22-6635BA76139A}" srcOrd="7" destOrd="0" presId="urn:microsoft.com/office/officeart/2008/layout/VerticalCurvedList"/>
    <dgm:cxn modelId="{1E9A1CB6-2711-4E33-9434-985E10247440}" type="presParOf" srcId="{AFDC4F02-5C38-41D1-8C87-E322275058B9}" destId="{84C19656-6A20-4385-8B2F-6ABB134F2EDB}" srcOrd="8" destOrd="0" presId="urn:microsoft.com/office/officeart/2008/layout/VerticalCurvedList"/>
    <dgm:cxn modelId="{915A352D-19BC-4ECB-8ECA-A1A5A4D0EBF0}" type="presParOf" srcId="{84C19656-6A20-4385-8B2F-6ABB134F2EDB}" destId="{06021933-7D24-4678-9077-00E5518E0D6B}" srcOrd="0" destOrd="0" presId="urn:microsoft.com/office/officeart/2008/layout/VerticalCurvedList"/>
    <dgm:cxn modelId="{9CC5392D-0752-48DE-BF5D-3F4C1D9FB7F4}" type="presParOf" srcId="{AFDC4F02-5C38-41D1-8C87-E322275058B9}" destId="{A78F70DB-B2AA-4CA8-A602-5BDE73B6712D}" srcOrd="9" destOrd="0" presId="urn:microsoft.com/office/officeart/2008/layout/VerticalCurvedList"/>
    <dgm:cxn modelId="{3060EC03-28C1-47D4-97D6-565FF71F0403}" type="presParOf" srcId="{AFDC4F02-5C38-41D1-8C87-E322275058B9}" destId="{E1342333-2A57-489F-A10F-0E9B5AB99CF4}" srcOrd="10" destOrd="0" presId="urn:microsoft.com/office/officeart/2008/layout/VerticalCurvedList"/>
    <dgm:cxn modelId="{CF464F83-E3DE-4DB4-9CE5-8E17996372CA}" type="presParOf" srcId="{E1342333-2A57-489F-A10F-0E9B5AB99CF4}" destId="{94A1CB00-584B-4523-8913-537B53FB4C41}" srcOrd="0" destOrd="0" presId="urn:microsoft.com/office/officeart/2008/layout/VerticalCurvedList"/>
    <dgm:cxn modelId="{F7C9C8D5-DFE1-440E-AF83-8E58C24481C4}" type="presParOf" srcId="{AFDC4F02-5C38-41D1-8C87-E322275058B9}" destId="{FF8D9D5C-88DC-41D9-95A6-A2569A3A1EF4}" srcOrd="11" destOrd="0" presId="urn:microsoft.com/office/officeart/2008/layout/VerticalCurvedList"/>
    <dgm:cxn modelId="{C2C5AD68-1998-4DEF-BAA0-5622FBBF4A65}" type="presParOf" srcId="{AFDC4F02-5C38-41D1-8C87-E322275058B9}" destId="{49385054-AE29-43B9-95FF-7F176F1E9349}" srcOrd="12" destOrd="0" presId="urn:microsoft.com/office/officeart/2008/layout/VerticalCurvedList"/>
    <dgm:cxn modelId="{A5426520-0A88-495F-A34F-61D7BC71190B}" type="presParOf" srcId="{49385054-AE29-43B9-95FF-7F176F1E9349}" destId="{6C58E7A1-651B-442A-A55C-5435FFBD18C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rgbClr val="AE129F"/>
        </a:solidFill>
      </dgm:spPr>
      <dgm:t>
        <a:bodyPr/>
        <a:lstStyle/>
        <a:p>
          <a:pPr algn="just"/>
          <a:r>
            <a:rPr lang="nl-NL" sz="2400" dirty="0"/>
            <a:t>Chăm lo xây dựng con người Việt Nam phát triển toàn diện, trọng tâm là bồi dưỡng tinh thần yêu nước, lòng tự hào dân tộc, đạo đức, lối sống và nhân cách</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rgbClr val="AE129F"/>
        </a:solidFill>
      </dgm:spPr>
      <dgm:t>
        <a:bodyPr/>
        <a:lstStyle/>
        <a:p>
          <a:pPr algn="just"/>
          <a:r>
            <a:rPr lang="nl-NL" sz="2400" dirty="0"/>
            <a:t>Tạo chuyển biến mạnh mẽ về nhận thức, ý thức tôn trọng pháp luật, mọi người Việt Nam đều hiểu biết sâu sắc, tự hào, tôn vinh lịch sử, văn hóa dân tộc. </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2"/>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2"/>
      <dgm:spPr/>
    </dgm:pt>
    <dgm:pt modelId="{355FBD4B-2FC2-4991-B09E-C9B965BE74DC}" type="pres">
      <dgm:prSet presAssocID="{6AF9C3E1-0962-41D0-9EB7-C8EA6B95ECF4}" presName="dstNode" presStyleLbl="node1" presStyleIdx="0" presStyleCnt="2"/>
      <dgm:spPr/>
    </dgm:pt>
    <dgm:pt modelId="{CA1AF64C-F353-41DB-B7CB-53E7FE3E65F9}" type="pres">
      <dgm:prSet presAssocID="{30075948-C26D-4D51-A3C6-C3BBFBE1E5A7}" presName="text_1" presStyleLbl="node1" presStyleIdx="0" presStyleCnt="2" custScaleY="127507">
        <dgm:presLayoutVars>
          <dgm:bulletEnabled val="1"/>
        </dgm:presLayoutVars>
      </dgm:prSet>
      <dgm:spPr/>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2"/>
      <dgm:spPr>
        <a:solidFill>
          <a:srgbClr val="C00000"/>
        </a:solidFill>
      </dgm:spPr>
    </dgm:pt>
    <dgm:pt modelId="{3C62A88A-0CFB-4EB9-8A80-B39F1352A622}" type="pres">
      <dgm:prSet presAssocID="{31022161-3487-473A-90A6-BD46390A2967}" presName="text_2" presStyleLbl="node1" presStyleIdx="1" presStyleCnt="2" custScaleY="134676">
        <dgm:presLayoutVars>
          <dgm:bulletEnabled val="1"/>
        </dgm:presLayoutVars>
      </dgm:prSet>
      <dgm:spPr/>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2"/>
      <dgm:spPr>
        <a:solidFill>
          <a:srgbClr val="C00000"/>
        </a:solidFill>
      </dgm:spPr>
    </dgm:pt>
  </dgm:ptLst>
  <dgm:cxnLst>
    <dgm:cxn modelId="{7109680F-706E-4C0B-A84A-CE2EAAB4B050}" type="presOf" srcId="{6AF9C3E1-0962-41D0-9EB7-C8EA6B95ECF4}" destId="{C7C18EFB-1153-4890-B2C8-EAAB35FE5D50}"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F9D5864C-FEA6-4A23-B546-7DAAA57BA90D}" type="presOf" srcId="{124AFE2D-DEB8-40A9-8EBA-57F12C1268AD}" destId="{E723918E-C26D-4BEB-BBE5-DE00996F1FDE}"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29AB00A2-3ED8-43B1-A3E6-EAA54200F64A}" type="presOf" srcId="{31022161-3487-473A-90A6-BD46390A2967}" destId="{3C62A88A-0CFB-4EB9-8A80-B39F1352A622}" srcOrd="0" destOrd="0" presId="urn:microsoft.com/office/officeart/2008/layout/VerticalCurvedList"/>
    <dgm:cxn modelId="{5AF729F7-DBBB-4788-B45B-379FD0E4956F}" type="presOf" srcId="{30075948-C26D-4D51-A3C6-C3BBFBE1E5A7}" destId="{CA1AF64C-F353-41DB-B7CB-53E7FE3E65F9}" srcOrd="0" destOrd="0" presId="urn:microsoft.com/office/officeart/2008/layout/VerticalCurvedList"/>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AC8FB0CA-DD45-40D0-9A23-3A1989E3BF85}" type="presParOf" srcId="{AFDC4F02-5C38-41D1-8C87-E322275058B9}" destId="{CA1AF64C-F353-41DB-B7CB-53E7FE3E65F9}" srcOrd="1" destOrd="0" presId="urn:microsoft.com/office/officeart/2008/layout/VerticalCurvedList"/>
    <dgm:cxn modelId="{964DD6A4-DE15-43B6-8D46-DA094B24CF5E}" type="presParOf" srcId="{AFDC4F02-5C38-41D1-8C87-E322275058B9}" destId="{8E73AB53-3E80-4E59-A6B3-485290081255}" srcOrd="2" destOrd="0" presId="urn:microsoft.com/office/officeart/2008/layout/VerticalCurvedList"/>
    <dgm:cxn modelId="{F6E2BDD0-96BB-4567-8DF7-9C4E57296F8A}" type="presParOf" srcId="{8E73AB53-3E80-4E59-A6B3-485290081255}" destId="{B4D554BF-19FB-4152-B20F-72F91F66715A}" srcOrd="0" destOrd="0" presId="urn:microsoft.com/office/officeart/2008/layout/VerticalCurvedList"/>
    <dgm:cxn modelId="{BF5E9F50-E9E0-4F7C-94E1-E72C3F8201E2}" type="presParOf" srcId="{AFDC4F02-5C38-41D1-8C87-E322275058B9}" destId="{3C62A88A-0CFB-4EB9-8A80-B39F1352A622}" srcOrd="3" destOrd="0" presId="urn:microsoft.com/office/officeart/2008/layout/VerticalCurvedList"/>
    <dgm:cxn modelId="{0AE771A3-CAB9-4993-9CC6-18C14CD73A19}" type="presParOf" srcId="{AFDC4F02-5C38-41D1-8C87-E322275058B9}" destId="{5DC45C78-AF51-491E-A3D7-B255579A6650}" srcOrd="4" destOrd="0" presId="urn:microsoft.com/office/officeart/2008/layout/VerticalCurvedList"/>
    <dgm:cxn modelId="{70AE65DF-A300-4866-848F-90FFEF759F25}" type="presParOf" srcId="{5DC45C78-AF51-491E-A3D7-B255579A6650}" destId="{0C343591-F2AF-4DAC-AE7C-BFE0F12DD63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rgbClr val="7030A0"/>
        </a:solidFill>
      </dgm:spPr>
      <dgm:t>
        <a:bodyPr/>
        <a:lstStyle/>
        <a:p>
          <a:pPr algn="just"/>
          <a:r>
            <a:rPr lang="nl-NL" sz="2400" dirty="0"/>
            <a:t>Gắn xây dựng, rèn luyện đạo đức với thực hiện quyền con người, quyền và nghĩa vụ cơ bản của công dân. </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1F9CB014-700A-4B00-87E8-E29CEB35B544}">
      <dgm:prSet custT="1"/>
      <dgm:spPr>
        <a:solidFill>
          <a:srgbClr val="7030A0"/>
        </a:solidFill>
      </dgm:spPr>
      <dgm:t>
        <a:bodyPr/>
        <a:lstStyle/>
        <a:p>
          <a:pPr algn="just"/>
          <a:r>
            <a:rPr lang="nl-NL" sz="2400" dirty="0"/>
            <a:t>Nâng cao trí lực, bồi dưỡng tri thức cho con người Việt Nam đáp ứng yêu cầu của nền kinh tế thị trường định hướng xã hội chủ nghĩa và hội nhập quốc tế</a:t>
          </a:r>
          <a:endParaRPr lang="en-US" sz="2400" dirty="0"/>
        </a:p>
      </dgm:t>
    </dgm:pt>
    <dgm:pt modelId="{DF44CE26-7C48-42E9-AD17-A2FA405F6795}" type="parTrans" cxnId="{5B00C3B0-9516-49B3-90B3-2BF1F18BF794}">
      <dgm:prSet/>
      <dgm:spPr/>
      <dgm:t>
        <a:bodyPr/>
        <a:lstStyle/>
        <a:p>
          <a:endParaRPr lang="en-US"/>
        </a:p>
      </dgm:t>
    </dgm:pt>
    <dgm:pt modelId="{D9E869A1-E325-4FB3-82D6-B03F3AA5E49D}" type="sibTrans" cxnId="{5B00C3B0-9516-49B3-90B3-2BF1F18BF794}">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2"/>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2"/>
      <dgm:spPr/>
    </dgm:pt>
    <dgm:pt modelId="{355FBD4B-2FC2-4991-B09E-C9B965BE74DC}" type="pres">
      <dgm:prSet presAssocID="{6AF9C3E1-0962-41D0-9EB7-C8EA6B95ECF4}" presName="dstNode" presStyleLbl="node1" presStyleIdx="0" presStyleCnt="2"/>
      <dgm:spPr/>
    </dgm:pt>
    <dgm:pt modelId="{CA1AF64C-F353-41DB-B7CB-53E7FE3E65F9}" type="pres">
      <dgm:prSet presAssocID="{30075948-C26D-4D51-A3C6-C3BBFBE1E5A7}" presName="text_1" presStyleLbl="node1" presStyleIdx="0" presStyleCnt="2">
        <dgm:presLayoutVars>
          <dgm:bulletEnabled val="1"/>
        </dgm:presLayoutVars>
      </dgm:prSet>
      <dgm:spPr/>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2"/>
      <dgm:spPr>
        <a:solidFill>
          <a:srgbClr val="0000FF"/>
        </a:solidFill>
      </dgm:spPr>
    </dgm:pt>
    <dgm:pt modelId="{677ECF55-BDD2-48A9-9882-B73D957E701A}" type="pres">
      <dgm:prSet presAssocID="{1F9CB014-700A-4B00-87E8-E29CEB35B544}" presName="text_2" presStyleLbl="node1" presStyleIdx="1" presStyleCnt="2" custScaleY="127486">
        <dgm:presLayoutVars>
          <dgm:bulletEnabled val="1"/>
        </dgm:presLayoutVars>
      </dgm:prSet>
      <dgm:spPr/>
    </dgm:pt>
    <dgm:pt modelId="{4F7E72D6-83DC-4162-973A-D508A9E7EF50}" type="pres">
      <dgm:prSet presAssocID="{1F9CB014-700A-4B00-87E8-E29CEB35B544}" presName="accent_2" presStyleCnt="0"/>
      <dgm:spPr/>
    </dgm:pt>
    <dgm:pt modelId="{3D2DC564-4AF9-4789-A274-D4A9C4A417CB}" type="pres">
      <dgm:prSet presAssocID="{1F9CB014-700A-4B00-87E8-E29CEB35B544}" presName="accentRepeatNode" presStyleLbl="solidFgAcc1" presStyleIdx="1" presStyleCnt="2"/>
      <dgm:spPr>
        <a:solidFill>
          <a:srgbClr val="0000FF"/>
        </a:solidFill>
      </dgm:spPr>
    </dgm:pt>
  </dgm:ptLst>
  <dgm:cxnLst>
    <dgm:cxn modelId="{45D5171B-072C-4ADB-86E8-8C59E4085BC0}" type="presOf" srcId="{30075948-C26D-4D51-A3C6-C3BBFBE1E5A7}" destId="{CA1AF64C-F353-41DB-B7CB-53E7FE3E65F9}"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706B8788-776D-4726-AA16-ECACF94482D7}" type="presOf" srcId="{1F9CB014-700A-4B00-87E8-E29CEB35B544}" destId="{677ECF55-BDD2-48A9-9882-B73D957E701A}" srcOrd="0" destOrd="0" presId="urn:microsoft.com/office/officeart/2008/layout/VerticalCurvedList"/>
    <dgm:cxn modelId="{5B00C3B0-9516-49B3-90B3-2BF1F18BF794}" srcId="{6AF9C3E1-0962-41D0-9EB7-C8EA6B95ECF4}" destId="{1F9CB014-700A-4B00-87E8-E29CEB35B544}" srcOrd="1" destOrd="0" parTransId="{DF44CE26-7C48-42E9-AD17-A2FA405F6795}" sibTransId="{D9E869A1-E325-4FB3-82D6-B03F3AA5E49D}"/>
    <dgm:cxn modelId="{2392F5E7-2C16-4B9F-89A2-5BB4FD0828C5}" type="presOf" srcId="{6AF9C3E1-0962-41D0-9EB7-C8EA6B95ECF4}" destId="{C7C18EFB-1153-4890-B2C8-EAAB35FE5D50}" srcOrd="0" destOrd="0" presId="urn:microsoft.com/office/officeart/2008/layout/VerticalCurvedList"/>
    <dgm:cxn modelId="{3BA294E9-AEE0-462D-8F72-D077A44E0831}" type="presOf" srcId="{124AFE2D-DEB8-40A9-8EBA-57F12C1268AD}" destId="{E723918E-C26D-4BEB-BBE5-DE00996F1FDE}" srcOrd="0" destOrd="0" presId="urn:microsoft.com/office/officeart/2008/layout/VerticalCurvedList"/>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19D965F0-0FF2-4BC1-9D85-CC9719CF66C2}" type="presParOf" srcId="{AFDC4F02-5C38-41D1-8C87-E322275058B9}" destId="{CA1AF64C-F353-41DB-B7CB-53E7FE3E65F9}" srcOrd="1" destOrd="0" presId="urn:microsoft.com/office/officeart/2008/layout/VerticalCurvedList"/>
    <dgm:cxn modelId="{8E830562-8DD3-43E2-B27A-F71ABAF8288B}" type="presParOf" srcId="{AFDC4F02-5C38-41D1-8C87-E322275058B9}" destId="{8E73AB53-3E80-4E59-A6B3-485290081255}" srcOrd="2" destOrd="0" presId="urn:microsoft.com/office/officeart/2008/layout/VerticalCurvedList"/>
    <dgm:cxn modelId="{4DE0EA71-B96E-4AC9-9E9B-0D43AF237468}" type="presParOf" srcId="{8E73AB53-3E80-4E59-A6B3-485290081255}" destId="{B4D554BF-19FB-4152-B20F-72F91F66715A}" srcOrd="0" destOrd="0" presId="urn:microsoft.com/office/officeart/2008/layout/VerticalCurvedList"/>
    <dgm:cxn modelId="{3D016A71-A38D-42F3-BD3A-A651CA186DCB}" type="presParOf" srcId="{AFDC4F02-5C38-41D1-8C87-E322275058B9}" destId="{677ECF55-BDD2-48A9-9882-B73D957E701A}" srcOrd="3" destOrd="0" presId="urn:microsoft.com/office/officeart/2008/layout/VerticalCurvedList"/>
    <dgm:cxn modelId="{5FFD44F9-BDEE-4F22-BC8F-D525FE16A76E}" type="presParOf" srcId="{AFDC4F02-5C38-41D1-8C87-E322275058B9}" destId="{4F7E72D6-83DC-4162-973A-D508A9E7EF50}" srcOrd="4" destOrd="0" presId="urn:microsoft.com/office/officeart/2008/layout/VerticalCurvedList"/>
    <dgm:cxn modelId="{AEED5528-739E-4B2E-ADC0-84DF83578D5B}" type="presParOf" srcId="{4F7E72D6-83DC-4162-973A-D508A9E7EF50}" destId="{3D2DC564-4AF9-4789-A274-D4A9C4A417C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022161-3487-473A-90A6-BD46390A2967}">
      <dgm:prSet custT="1"/>
      <dgm:spPr>
        <a:solidFill>
          <a:srgbClr val="AE129F"/>
        </a:solidFill>
      </dgm:spPr>
      <dgm:t>
        <a:bodyPr/>
        <a:lstStyle/>
        <a:p>
          <a:r>
            <a:rPr lang="nl-NL" sz="2400" dirty="0">
              <a:solidFill>
                <a:schemeClr val="bg1"/>
              </a:solidFill>
            </a:rPr>
            <a:t>Xây dựng và phát huy lối sống “</a:t>
          </a:r>
          <a:r>
            <a:rPr lang="nl-NL" sz="2400" i="1" dirty="0">
              <a:solidFill>
                <a:schemeClr val="bg1"/>
              </a:solidFill>
            </a:rPr>
            <a:t>Mỗi người vì mọi người, mọi người vì mỗi người</a:t>
          </a:r>
          <a:r>
            <a:rPr lang="nl-NL" sz="2400" dirty="0">
              <a:solidFill>
                <a:schemeClr val="bg1"/>
              </a:solidFill>
            </a:rPr>
            <a:t>”; hình thành lối sống có ý thức tự trọng, tự chủ, sống và làm việc theo Hiến pháp và pháp luật, bảo vệ môi trường</a:t>
          </a:r>
          <a:endParaRPr lang="en-US" sz="2400" dirty="0">
            <a:solidFill>
              <a:schemeClr val="bg1"/>
            </a:solidFill>
          </a:endParaRPr>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rgbClr val="AE129F"/>
        </a:solidFill>
      </dgm:spPr>
      <dgm:t>
        <a:bodyPr/>
        <a:lstStyle/>
        <a:p>
          <a:r>
            <a:rPr lang="nl-NL" sz="2400" dirty="0">
              <a:solidFill>
                <a:schemeClr val="bg1"/>
              </a:solidFill>
            </a:rPr>
            <a:t>Nâng cao thể lực, tầm vóc con người Việt Nam, gắn giáo dục thể chất với giáo dục tri thức, đạo đức, kỹ năng sống</a:t>
          </a:r>
          <a:endParaRPr lang="en-US" sz="2400" dirty="0">
            <a:solidFill>
              <a:schemeClr val="bg1"/>
            </a:solidFill>
          </a:endParaRPr>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rgbClr val="AE129F"/>
        </a:solidFill>
      </dgm:spPr>
      <dgm:t>
        <a:bodyPr/>
        <a:lstStyle/>
        <a:p>
          <a:r>
            <a:rPr lang="nl-NL" sz="2400" dirty="0">
              <a:solidFill>
                <a:schemeClr val="bg1"/>
              </a:solidFill>
            </a:rPr>
            <a:t>Đấu tranh phê phán, đẩy lùi cái xấu, cái ác, thấp hèn, lạc hậu; chống các quan điểm, hành vi sai trái, tiêu cực</a:t>
          </a:r>
          <a:endParaRPr lang="en-US" sz="2400" dirty="0">
            <a:solidFill>
              <a:schemeClr val="bg1"/>
            </a:solidFill>
          </a:endParaRPr>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0C3BCD12-20E0-4044-B5C9-274B25E3B892}" type="pres">
      <dgm:prSet presAssocID="{31022161-3487-473A-90A6-BD46390A2967}" presName="text_1" presStyleLbl="node1" presStyleIdx="0" presStyleCnt="3" custScaleY="115241">
        <dgm:presLayoutVars>
          <dgm:bulletEnabled val="1"/>
        </dgm:presLayoutVars>
      </dgm:prSet>
      <dgm:spPr/>
    </dgm:pt>
    <dgm:pt modelId="{B12AF678-F60F-474C-9CBE-11B3F9572645}" type="pres">
      <dgm:prSet presAssocID="{31022161-3487-473A-90A6-BD46390A2967}" presName="accent_1" presStyleCnt="0"/>
      <dgm:spPr/>
    </dgm:pt>
    <dgm:pt modelId="{0C343591-F2AF-4DAC-AE7C-BFE0F12DD638}" type="pres">
      <dgm:prSet presAssocID="{31022161-3487-473A-90A6-BD46390A2967}" presName="accentRepeatNode" presStyleLbl="solidFgAcc1" presStyleIdx="0" presStyleCnt="3"/>
      <dgm:spPr>
        <a:solidFill>
          <a:srgbClr val="FF0000"/>
        </a:solidFill>
      </dgm:spPr>
    </dgm:pt>
    <dgm:pt modelId="{F68FCAF5-09E5-4C17-9285-A152AC1DBF81}" type="pres">
      <dgm:prSet presAssocID="{2C423408-0295-41C8-ACFD-CA9C32D5A2F5}" presName="text_2" presStyleLbl="node1" presStyleIdx="1" presStyleCnt="3" custScaleY="113983">
        <dgm:presLayoutVars>
          <dgm:bulletEnabled val="1"/>
        </dgm:presLayoutVars>
      </dgm:prSet>
      <dgm:spPr/>
    </dgm:pt>
    <dgm:pt modelId="{CECB0DC7-1360-4937-9D15-2DEFAEA1E99C}" type="pres">
      <dgm:prSet presAssocID="{2C423408-0295-41C8-ACFD-CA9C32D5A2F5}" presName="accent_2" presStyleCnt="0"/>
      <dgm:spPr/>
    </dgm:pt>
    <dgm:pt modelId="{30D7A8A3-F16D-47DD-9FCB-FBD646C09480}" type="pres">
      <dgm:prSet presAssocID="{2C423408-0295-41C8-ACFD-CA9C32D5A2F5}" presName="accentRepeatNode" presStyleLbl="solidFgAcc1" presStyleIdx="1" presStyleCnt="3"/>
      <dgm:spPr>
        <a:solidFill>
          <a:srgbClr val="FF0000"/>
        </a:solidFill>
      </dgm:spPr>
    </dgm:pt>
    <dgm:pt modelId="{F2C72E4A-B77F-4AA1-9994-135D7DA81DF9}" type="pres">
      <dgm:prSet presAssocID="{B0A1A14B-1779-49C5-AA16-886E4122322E}" presName="text_3" presStyleLbl="node1" presStyleIdx="2" presStyleCnt="3" custScaleY="109300" custLinFactNeighborY="-1712">
        <dgm:presLayoutVars>
          <dgm:bulletEnabled val="1"/>
        </dgm:presLayoutVars>
      </dgm:prSet>
      <dgm:spPr/>
    </dgm:pt>
    <dgm:pt modelId="{34FB517B-4F9F-49A0-AE74-A308A18F1D9C}" type="pres">
      <dgm:prSet presAssocID="{B0A1A14B-1779-49C5-AA16-886E4122322E}" presName="accent_3" presStyleCnt="0"/>
      <dgm:spPr/>
    </dgm:pt>
    <dgm:pt modelId="{114B1FBE-A80C-42A8-B788-D5ED867D4BCE}" type="pres">
      <dgm:prSet presAssocID="{B0A1A14B-1779-49C5-AA16-886E4122322E}" presName="accentRepeatNode" presStyleLbl="solidFgAcc1" presStyleIdx="2" presStyleCnt="3"/>
      <dgm:spPr>
        <a:solidFill>
          <a:srgbClr val="FF0000"/>
        </a:solidFill>
      </dgm:spPr>
    </dgm:pt>
  </dgm:ptLst>
  <dgm:cxnLst>
    <dgm:cxn modelId="{6C704A1E-8CBD-47D0-B435-654EB21B2F0F}" srcId="{6AF9C3E1-0962-41D0-9EB7-C8EA6B95ECF4}" destId="{31022161-3487-473A-90A6-BD46390A2967}" srcOrd="0" destOrd="0" parTransId="{245A7736-974D-4CE3-B764-4A98B16BCCD0}" sibTransId="{0C684122-24B2-4C8A-ADD8-82F9C22C32C5}"/>
    <dgm:cxn modelId="{10CAB13F-144F-466D-A61A-5B34D3424520}" type="presOf" srcId="{B0A1A14B-1779-49C5-AA16-886E4122322E}" destId="{F2C72E4A-B77F-4AA1-9994-135D7DA81DF9}" srcOrd="0" destOrd="0" presId="urn:microsoft.com/office/officeart/2008/layout/VerticalCurvedList"/>
    <dgm:cxn modelId="{9D3EED4E-FD99-4D8B-B708-AB5D9B6E10CD}" srcId="{6AF9C3E1-0962-41D0-9EB7-C8EA6B95ECF4}" destId="{B0A1A14B-1779-49C5-AA16-886E4122322E}" srcOrd="2" destOrd="0" parTransId="{8713C06D-0D8F-4AB1-8BCE-623AA5181631}" sibTransId="{CE536726-F471-410E-A771-96BE4CAB3E3A}"/>
    <dgm:cxn modelId="{074A34BF-724E-45AE-BC4D-8E0A75393D5C}" type="presOf" srcId="{0C684122-24B2-4C8A-ADD8-82F9C22C32C5}" destId="{E723918E-C26D-4BEB-BBE5-DE00996F1FDE}" srcOrd="0" destOrd="0" presId="urn:microsoft.com/office/officeart/2008/layout/VerticalCurvedList"/>
    <dgm:cxn modelId="{29131AC5-D51A-4077-A0FB-C178AEFEFC33}" type="presOf" srcId="{2C423408-0295-41C8-ACFD-CA9C32D5A2F5}" destId="{F68FCAF5-09E5-4C17-9285-A152AC1DBF81}" srcOrd="0" destOrd="0" presId="urn:microsoft.com/office/officeart/2008/layout/VerticalCurvedList"/>
    <dgm:cxn modelId="{D06028D3-FF99-4A22-BB59-7366D244D147}" type="presOf" srcId="{31022161-3487-473A-90A6-BD46390A2967}" destId="{0C3BCD12-20E0-4044-B5C9-274B25E3B892}" srcOrd="0" destOrd="0" presId="urn:microsoft.com/office/officeart/2008/layout/VerticalCurvedList"/>
    <dgm:cxn modelId="{2392F5E7-2C16-4B9F-89A2-5BB4FD0828C5}"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1" destOrd="0" parTransId="{4E0E2856-CCA5-4C66-84F4-D08ED0E20280}" sibTransId="{82629B40-956A-4F76-B094-840F6D9CB22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0258422E-6AE1-4710-BBD3-7A02B4A09CEB}" type="presParOf" srcId="{AFDC4F02-5C38-41D1-8C87-E322275058B9}" destId="{0C3BCD12-20E0-4044-B5C9-274B25E3B892}" srcOrd="1" destOrd="0" presId="urn:microsoft.com/office/officeart/2008/layout/VerticalCurvedList"/>
    <dgm:cxn modelId="{A3D9F24A-B290-4618-9E0B-CBFB0E92CE31}" type="presParOf" srcId="{AFDC4F02-5C38-41D1-8C87-E322275058B9}" destId="{B12AF678-F60F-474C-9CBE-11B3F9572645}" srcOrd="2" destOrd="0" presId="urn:microsoft.com/office/officeart/2008/layout/VerticalCurvedList"/>
    <dgm:cxn modelId="{EA980A98-E503-4C2F-96AC-5F01B0DE23BF}" type="presParOf" srcId="{B12AF678-F60F-474C-9CBE-11B3F9572645}" destId="{0C343591-F2AF-4DAC-AE7C-BFE0F12DD638}" srcOrd="0" destOrd="0" presId="urn:microsoft.com/office/officeart/2008/layout/VerticalCurvedList"/>
    <dgm:cxn modelId="{34854CC5-F91E-43ED-9D9F-28C2F36049AC}" type="presParOf" srcId="{AFDC4F02-5C38-41D1-8C87-E322275058B9}" destId="{F68FCAF5-09E5-4C17-9285-A152AC1DBF81}" srcOrd="3" destOrd="0" presId="urn:microsoft.com/office/officeart/2008/layout/VerticalCurvedList"/>
    <dgm:cxn modelId="{008A67E5-8727-4AF8-A045-38EFF47BE412}" type="presParOf" srcId="{AFDC4F02-5C38-41D1-8C87-E322275058B9}" destId="{CECB0DC7-1360-4937-9D15-2DEFAEA1E99C}" srcOrd="4" destOrd="0" presId="urn:microsoft.com/office/officeart/2008/layout/VerticalCurvedList"/>
    <dgm:cxn modelId="{8D11778C-3A4D-4354-BA0B-034ABF83BC34}" type="presParOf" srcId="{CECB0DC7-1360-4937-9D15-2DEFAEA1E99C}" destId="{30D7A8A3-F16D-47DD-9FCB-FBD646C09480}" srcOrd="0" destOrd="0" presId="urn:microsoft.com/office/officeart/2008/layout/VerticalCurvedList"/>
    <dgm:cxn modelId="{62DA0AA6-E497-408F-8B06-D135C307D07F}" type="presParOf" srcId="{AFDC4F02-5C38-41D1-8C87-E322275058B9}" destId="{F2C72E4A-B77F-4AA1-9994-135D7DA81DF9}" srcOrd="5" destOrd="0" presId="urn:microsoft.com/office/officeart/2008/layout/VerticalCurvedList"/>
    <dgm:cxn modelId="{DEC23568-0805-43BE-A1F7-2C713239FD38}" type="presParOf" srcId="{AFDC4F02-5C38-41D1-8C87-E322275058B9}" destId="{34FB517B-4F9F-49A0-AE74-A308A18F1D9C}" srcOrd="6" destOrd="0" presId="urn:microsoft.com/office/officeart/2008/layout/VerticalCurvedList"/>
    <dgm:cxn modelId="{AED4642A-4F52-41F2-9433-46F6FBE946ED}" type="presParOf" srcId="{34FB517B-4F9F-49A0-AE74-A308A18F1D9C}" destId="{114B1FBE-A80C-42A8-B788-D5ED867D4BC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837A0AE3-F261-4645-859A-8CB61107FE80}"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5D23F3C6-8867-4A1E-9531-075E7654464C}">
      <dgm:prSet phldrT="[Text]" custT="1"/>
      <dgm:spPr>
        <a:solidFill>
          <a:srgbClr val="C00000"/>
        </a:solidFill>
      </dgm:spPr>
      <dgm:t>
        <a:bodyPr/>
        <a:lstStyle/>
        <a:p>
          <a:r>
            <a:rPr lang="nl-NL" sz="2400" b="1" i="1" dirty="0"/>
            <a:t>b)Xây dựng môi trường văn hóa lành mạnh</a:t>
          </a:r>
          <a:endParaRPr lang="en-US" sz="2400" dirty="0"/>
        </a:p>
      </dgm:t>
    </dgm:pt>
    <dgm:pt modelId="{85E0CB59-3180-46BB-A72D-3322C63D1CAE}" type="parTrans" cxnId="{A1631AE6-432C-466E-A5D0-7F28BB62636A}">
      <dgm:prSet/>
      <dgm:spPr/>
      <dgm:t>
        <a:bodyPr/>
        <a:lstStyle/>
        <a:p>
          <a:endParaRPr lang="en-US"/>
        </a:p>
      </dgm:t>
    </dgm:pt>
    <dgm:pt modelId="{30428C51-0746-4122-83B4-D88836BBBFC8}" type="sibTrans" cxnId="{A1631AE6-432C-466E-A5D0-7F28BB62636A}">
      <dgm:prSet/>
      <dgm:spPr/>
      <dgm:t>
        <a:bodyPr/>
        <a:lstStyle/>
        <a:p>
          <a:endParaRPr lang="en-US"/>
        </a:p>
      </dgm:t>
    </dgm:pt>
    <dgm:pt modelId="{0C0A7699-6F09-4022-89EE-DA922AF068CA}">
      <dgm:prSet phldrT="[Text]" custT="1"/>
      <dgm:spPr>
        <a:solidFill>
          <a:schemeClr val="accent6">
            <a:lumMod val="75000"/>
          </a:schemeClr>
        </a:solidFill>
      </dgm:spPr>
      <dgm:t>
        <a:bodyPr/>
        <a:lstStyle/>
        <a:p>
          <a:r>
            <a:rPr lang="nl-NL" sz="2400" dirty="0"/>
            <a:t>Mỗi địa phương, cộng đồng, cơ quan, đơn vị, tổ chức phải là một môi trường văn hóa lành mạnh</a:t>
          </a:r>
          <a:endParaRPr lang="en-US" sz="2400" dirty="0"/>
        </a:p>
      </dgm:t>
    </dgm:pt>
    <dgm:pt modelId="{26686473-E1B1-4321-8AFF-7DF3FD3D9B76}" type="parTrans" cxnId="{501E442D-45BE-40AD-A888-F9A7C98B02FC}">
      <dgm:prSet/>
      <dgm:spPr/>
      <dgm:t>
        <a:bodyPr/>
        <a:lstStyle/>
        <a:p>
          <a:endParaRPr lang="en-US"/>
        </a:p>
      </dgm:t>
    </dgm:pt>
    <dgm:pt modelId="{6C1997A5-8B92-4ABB-B1D0-EA4D72556EC3}" type="sibTrans" cxnId="{501E442D-45BE-40AD-A888-F9A7C98B02FC}">
      <dgm:prSet/>
      <dgm:spPr/>
      <dgm:t>
        <a:bodyPr/>
        <a:lstStyle/>
        <a:p>
          <a:endParaRPr lang="en-US"/>
        </a:p>
      </dgm:t>
    </dgm:pt>
    <dgm:pt modelId="{52EFD1BD-0F80-4B7D-B21B-272DB81CDC77}">
      <dgm:prSet phldrT="[Text]" custT="1"/>
      <dgm:spPr>
        <a:solidFill>
          <a:schemeClr val="accent6">
            <a:lumMod val="75000"/>
          </a:schemeClr>
        </a:solidFill>
      </dgm:spPr>
      <dgm:t>
        <a:bodyPr/>
        <a:lstStyle/>
        <a:p>
          <a:r>
            <a:rPr lang="nl-NL" sz="2400" dirty="0"/>
            <a:t>Xây dựng gia đình thực sự là nơi hình thành, nuôi dưỡng nhân cách văn hóa và giáo dục nếp sống cho con người</a:t>
          </a:r>
          <a:endParaRPr lang="en-US" sz="2400" dirty="0"/>
        </a:p>
      </dgm:t>
    </dgm:pt>
    <dgm:pt modelId="{2231760C-7CA3-4BA5-B5E3-E15BF1869263}" type="parTrans" cxnId="{BCC7DF09-1712-4DD9-990E-56C7159E3F1A}">
      <dgm:prSet/>
      <dgm:spPr/>
      <dgm:t>
        <a:bodyPr/>
        <a:lstStyle/>
        <a:p>
          <a:endParaRPr lang="en-US"/>
        </a:p>
      </dgm:t>
    </dgm:pt>
    <dgm:pt modelId="{247FDA21-3389-4B35-A92C-D29CEA0AC4AE}" type="sibTrans" cxnId="{BCC7DF09-1712-4DD9-990E-56C7159E3F1A}">
      <dgm:prSet/>
      <dgm:spPr/>
      <dgm:t>
        <a:bodyPr/>
        <a:lstStyle/>
        <a:p>
          <a:endParaRPr lang="en-US"/>
        </a:p>
      </dgm:t>
    </dgm:pt>
    <dgm:pt modelId="{898D3B5B-7527-47C4-9803-8C0DE491BAC0}">
      <dgm:prSet phldrT="[Text]" custT="1"/>
      <dgm:spPr>
        <a:solidFill>
          <a:schemeClr val="accent6">
            <a:lumMod val="75000"/>
          </a:schemeClr>
        </a:solidFill>
      </dgm:spPr>
      <dgm:t>
        <a:bodyPr/>
        <a:lstStyle/>
        <a:p>
          <a:r>
            <a:rPr lang="nl-NL" sz="2400" dirty="0"/>
            <a:t>Xây dựng mỗi trường học phải thực sự là một trung tâm văn hóa giáo dục, rèn luyện con người về lý tưởng, phẩm chất, nhân cách, lối sống</a:t>
          </a:r>
          <a:endParaRPr lang="en-US" sz="2400" dirty="0"/>
        </a:p>
      </dgm:t>
    </dgm:pt>
    <dgm:pt modelId="{5DE7AB05-78F0-47D2-A943-FB2DD6F778E2}" type="parTrans" cxnId="{C84E8E03-65D2-4E4E-866B-41CA2673C495}">
      <dgm:prSet/>
      <dgm:spPr/>
      <dgm:t>
        <a:bodyPr/>
        <a:lstStyle/>
        <a:p>
          <a:endParaRPr lang="en-US"/>
        </a:p>
      </dgm:t>
    </dgm:pt>
    <dgm:pt modelId="{679B0674-E0F2-4599-B8E8-375A93B272A1}" type="sibTrans" cxnId="{C84E8E03-65D2-4E4E-866B-41CA2673C495}">
      <dgm:prSet/>
      <dgm:spPr/>
      <dgm:t>
        <a:bodyPr/>
        <a:lstStyle/>
        <a:p>
          <a:endParaRPr lang="en-US"/>
        </a:p>
      </dgm:t>
    </dgm:pt>
    <dgm:pt modelId="{0A728C56-178E-4933-A614-1CCC0A9AD5BF}">
      <dgm:prSet phldrT="[Text]" custT="1"/>
      <dgm:spPr>
        <a:solidFill>
          <a:schemeClr val="accent6">
            <a:lumMod val="75000"/>
          </a:schemeClr>
        </a:solidFill>
      </dgm:spPr>
      <dgm:t>
        <a:bodyPr/>
        <a:lstStyle/>
        <a:p>
          <a:r>
            <a:rPr lang="nl-NL" sz="2400" dirty="0"/>
            <a:t>Xây dựng đời sống văn hóa ở địa bàn dân cư, các cơ quan, đơn vị, doanh nghiệp đoàn kết, dân chủ, văn minh</a:t>
          </a:r>
          <a:endParaRPr lang="en-US" sz="2400" dirty="0"/>
        </a:p>
      </dgm:t>
    </dgm:pt>
    <dgm:pt modelId="{E66E51A7-B1E2-42E7-8870-CC8ACDB92C13}" type="parTrans" cxnId="{E4B5D0F7-95D3-4688-A872-657FEF6FB8CA}">
      <dgm:prSet/>
      <dgm:spPr/>
      <dgm:t>
        <a:bodyPr/>
        <a:lstStyle/>
        <a:p>
          <a:endParaRPr lang="en-US"/>
        </a:p>
      </dgm:t>
    </dgm:pt>
    <dgm:pt modelId="{536F5695-8B40-4A6F-A757-B036B68F57BC}" type="sibTrans" cxnId="{E4B5D0F7-95D3-4688-A872-657FEF6FB8CA}">
      <dgm:prSet/>
      <dgm:spPr/>
      <dgm:t>
        <a:bodyPr/>
        <a:lstStyle/>
        <a:p>
          <a:endParaRPr lang="en-US"/>
        </a:p>
      </dgm:t>
    </dgm:pt>
    <dgm:pt modelId="{E0314129-C583-4305-92F1-3CAF8F754636}">
      <dgm:prSet phldrT="[Text]"/>
      <dgm:spPr/>
      <dgm:t>
        <a:bodyPr/>
        <a:lstStyle/>
        <a:p>
          <a:endParaRPr lang="en-US"/>
        </a:p>
      </dgm:t>
    </dgm:pt>
    <dgm:pt modelId="{A59D1216-916F-445F-A60B-0394AD0DD125}" type="parTrans" cxnId="{A540D678-E160-4C67-B890-AA91EBF14BC4}">
      <dgm:prSet/>
      <dgm:spPr/>
      <dgm:t>
        <a:bodyPr/>
        <a:lstStyle/>
        <a:p>
          <a:endParaRPr lang="en-US"/>
        </a:p>
      </dgm:t>
    </dgm:pt>
    <dgm:pt modelId="{01C2DCC6-4373-4083-A151-6D344EECDF28}" type="sibTrans" cxnId="{A540D678-E160-4C67-B890-AA91EBF14BC4}">
      <dgm:prSet/>
      <dgm:spPr/>
      <dgm:t>
        <a:bodyPr/>
        <a:lstStyle/>
        <a:p>
          <a:endParaRPr lang="en-US"/>
        </a:p>
      </dgm:t>
    </dgm:pt>
    <dgm:pt modelId="{ADD18D2D-ECEC-42BB-A476-9ECF2ABCDB73}" type="pres">
      <dgm:prSet presAssocID="{837A0AE3-F261-4645-859A-8CB61107FE80}" presName="Name0" presStyleCnt="0">
        <dgm:presLayoutVars>
          <dgm:chMax val="1"/>
          <dgm:chPref val="1"/>
          <dgm:dir/>
          <dgm:animOne val="branch"/>
          <dgm:animLvl val="lvl"/>
        </dgm:presLayoutVars>
      </dgm:prSet>
      <dgm:spPr/>
    </dgm:pt>
    <dgm:pt modelId="{80CA5920-6C21-4A2B-8356-47B6B509B62F}" type="pres">
      <dgm:prSet presAssocID="{5D23F3C6-8867-4A1E-9531-075E7654464C}" presName="Parent" presStyleLbl="node0" presStyleIdx="0" presStyleCnt="1" custScaleX="135663" custLinFactNeighborX="-92660" custLinFactNeighborY="2531">
        <dgm:presLayoutVars>
          <dgm:chMax val="6"/>
          <dgm:chPref val="6"/>
        </dgm:presLayoutVars>
      </dgm:prSet>
      <dgm:spPr/>
    </dgm:pt>
    <dgm:pt modelId="{CDB6B154-EBA2-4C33-9C3A-68FFE7829EA8}" type="pres">
      <dgm:prSet presAssocID="{0C0A7699-6F09-4022-89EE-DA922AF068CA}" presName="Accent1" presStyleCnt="0"/>
      <dgm:spPr/>
    </dgm:pt>
    <dgm:pt modelId="{75515CC9-D761-4621-A799-D468C058B44B}" type="pres">
      <dgm:prSet presAssocID="{0C0A7699-6F09-4022-89EE-DA922AF068CA}" presName="Accent" presStyleLbl="bgShp" presStyleIdx="0" presStyleCnt="4"/>
      <dgm:spPr/>
    </dgm:pt>
    <dgm:pt modelId="{BD725C13-8986-4BBD-97A7-BE4AC658B7D1}" type="pres">
      <dgm:prSet presAssocID="{0C0A7699-6F09-4022-89EE-DA922AF068CA}" presName="Child1" presStyleLbl="node1" presStyleIdx="0" presStyleCnt="4" custScaleX="173456" custScaleY="114133" custLinFactNeighborX="-97056" custLinFactNeighborY="1029">
        <dgm:presLayoutVars>
          <dgm:chMax val="0"/>
          <dgm:chPref val="0"/>
          <dgm:bulletEnabled val="1"/>
        </dgm:presLayoutVars>
      </dgm:prSet>
      <dgm:spPr/>
    </dgm:pt>
    <dgm:pt modelId="{D3D25687-2076-4221-AC64-734E0AE4758F}" type="pres">
      <dgm:prSet presAssocID="{52EFD1BD-0F80-4B7D-B21B-272DB81CDC77}" presName="Accent2" presStyleCnt="0"/>
      <dgm:spPr/>
    </dgm:pt>
    <dgm:pt modelId="{50BAB86F-5691-4A3F-A760-7E83E19CB6AD}" type="pres">
      <dgm:prSet presAssocID="{52EFD1BD-0F80-4B7D-B21B-272DB81CDC77}" presName="Accent" presStyleLbl="bgShp" presStyleIdx="1" presStyleCnt="4"/>
      <dgm:spPr/>
    </dgm:pt>
    <dgm:pt modelId="{C2C4AAEC-F0B3-4D36-A1E9-9A4ED9606EEE}" type="pres">
      <dgm:prSet presAssocID="{52EFD1BD-0F80-4B7D-B21B-272DB81CDC77}" presName="Child2" presStyleLbl="node1" presStyleIdx="1" presStyleCnt="4" custScaleX="192328" custScaleY="123176" custLinFactNeighborX="-5342" custLinFactNeighborY="-5327">
        <dgm:presLayoutVars>
          <dgm:chMax val="0"/>
          <dgm:chPref val="0"/>
          <dgm:bulletEnabled val="1"/>
        </dgm:presLayoutVars>
      </dgm:prSet>
      <dgm:spPr/>
    </dgm:pt>
    <dgm:pt modelId="{2B09A8C9-88FC-42A9-BCCF-BCD317408BA3}" type="pres">
      <dgm:prSet presAssocID="{898D3B5B-7527-47C4-9803-8C0DE491BAC0}" presName="Accent3" presStyleCnt="0"/>
      <dgm:spPr/>
    </dgm:pt>
    <dgm:pt modelId="{47E5FA3D-1ABF-4417-98E9-ECE8A0A4E968}" type="pres">
      <dgm:prSet presAssocID="{898D3B5B-7527-47C4-9803-8C0DE491BAC0}" presName="Accent" presStyleLbl="bgShp" presStyleIdx="2" presStyleCnt="4"/>
      <dgm:spPr/>
    </dgm:pt>
    <dgm:pt modelId="{3EBC2D53-456C-4026-9E39-C4C122E20ED6}" type="pres">
      <dgm:prSet presAssocID="{898D3B5B-7527-47C4-9803-8C0DE491BAC0}" presName="Child3" presStyleLbl="node1" presStyleIdx="2" presStyleCnt="4" custScaleX="192328" custScaleY="123176" custLinFactNeighborX="-4897" custLinFactNeighborY="4117">
        <dgm:presLayoutVars>
          <dgm:chMax val="0"/>
          <dgm:chPref val="0"/>
          <dgm:bulletEnabled val="1"/>
        </dgm:presLayoutVars>
      </dgm:prSet>
      <dgm:spPr/>
    </dgm:pt>
    <dgm:pt modelId="{E0068084-81C3-4E82-840D-B41029A934AC}" type="pres">
      <dgm:prSet presAssocID="{0A728C56-178E-4933-A614-1CCC0A9AD5BF}" presName="Accent4" presStyleCnt="0"/>
      <dgm:spPr/>
    </dgm:pt>
    <dgm:pt modelId="{F384A51F-3EE8-4666-96E4-E00D9461B369}" type="pres">
      <dgm:prSet presAssocID="{0A728C56-178E-4933-A614-1CCC0A9AD5BF}" presName="Accent" presStyleLbl="bgShp" presStyleIdx="3" presStyleCnt="4"/>
      <dgm:spPr/>
    </dgm:pt>
    <dgm:pt modelId="{E659000D-4FC9-43A8-AF1F-6FEDE234A79E}" type="pres">
      <dgm:prSet presAssocID="{0A728C56-178E-4933-A614-1CCC0A9AD5BF}" presName="Child4" presStyleLbl="node1" presStyleIdx="3" presStyleCnt="4" custScaleX="178766" custScaleY="103621" custLinFactNeighborX="-97056" custLinFactNeighborY="1029">
        <dgm:presLayoutVars>
          <dgm:chMax val="0"/>
          <dgm:chPref val="0"/>
          <dgm:bulletEnabled val="1"/>
        </dgm:presLayoutVars>
      </dgm:prSet>
      <dgm:spPr/>
    </dgm:pt>
  </dgm:ptLst>
  <dgm:cxnLst>
    <dgm:cxn modelId="{C84E8E03-65D2-4E4E-866B-41CA2673C495}" srcId="{5D23F3C6-8867-4A1E-9531-075E7654464C}" destId="{898D3B5B-7527-47C4-9803-8C0DE491BAC0}" srcOrd="2" destOrd="0" parTransId="{5DE7AB05-78F0-47D2-A943-FB2DD6F778E2}" sibTransId="{679B0674-E0F2-4599-B8E8-375A93B272A1}"/>
    <dgm:cxn modelId="{BCC7DF09-1712-4DD9-990E-56C7159E3F1A}" srcId="{5D23F3C6-8867-4A1E-9531-075E7654464C}" destId="{52EFD1BD-0F80-4B7D-B21B-272DB81CDC77}" srcOrd="1" destOrd="0" parTransId="{2231760C-7CA3-4BA5-B5E3-E15BF1869263}" sibTransId="{247FDA21-3389-4B35-A92C-D29CEA0AC4AE}"/>
    <dgm:cxn modelId="{A2D3A524-877C-4D6F-9E80-D5C39E7F91D4}" type="presOf" srcId="{898D3B5B-7527-47C4-9803-8C0DE491BAC0}" destId="{3EBC2D53-456C-4026-9E39-C4C122E20ED6}" srcOrd="0" destOrd="0" presId="urn:microsoft.com/office/officeart/2011/layout/HexagonRadial"/>
    <dgm:cxn modelId="{501E442D-45BE-40AD-A888-F9A7C98B02FC}" srcId="{5D23F3C6-8867-4A1E-9531-075E7654464C}" destId="{0C0A7699-6F09-4022-89EE-DA922AF068CA}" srcOrd="0" destOrd="0" parTransId="{26686473-E1B1-4321-8AFF-7DF3FD3D9B76}" sibTransId="{6C1997A5-8B92-4ABB-B1D0-EA4D72556EC3}"/>
    <dgm:cxn modelId="{36036576-2C33-4A6A-90ED-FBA414DB8F6E}" type="presOf" srcId="{5D23F3C6-8867-4A1E-9531-075E7654464C}" destId="{80CA5920-6C21-4A2B-8356-47B6B509B62F}" srcOrd="0" destOrd="0" presId="urn:microsoft.com/office/officeart/2011/layout/HexagonRadial"/>
    <dgm:cxn modelId="{A540D678-E160-4C67-B890-AA91EBF14BC4}" srcId="{837A0AE3-F261-4645-859A-8CB61107FE80}" destId="{E0314129-C583-4305-92F1-3CAF8F754636}" srcOrd="1" destOrd="0" parTransId="{A59D1216-916F-445F-A60B-0394AD0DD125}" sibTransId="{01C2DCC6-4373-4083-A151-6D344EECDF28}"/>
    <dgm:cxn modelId="{A729B259-83B4-4F72-B242-0D478E46C5DD}" type="presOf" srcId="{0A728C56-178E-4933-A614-1CCC0A9AD5BF}" destId="{E659000D-4FC9-43A8-AF1F-6FEDE234A79E}" srcOrd="0" destOrd="0" presId="urn:microsoft.com/office/officeart/2011/layout/HexagonRadial"/>
    <dgm:cxn modelId="{38EF6885-0B56-407E-89D5-D9EED2583C06}" type="presOf" srcId="{52EFD1BD-0F80-4B7D-B21B-272DB81CDC77}" destId="{C2C4AAEC-F0B3-4D36-A1E9-9A4ED9606EEE}" srcOrd="0" destOrd="0" presId="urn:microsoft.com/office/officeart/2011/layout/HexagonRadial"/>
    <dgm:cxn modelId="{F3FDD6AB-20A6-43DB-AE06-27CE6B0E6EFD}" type="presOf" srcId="{837A0AE3-F261-4645-859A-8CB61107FE80}" destId="{ADD18D2D-ECEC-42BB-A476-9ECF2ABCDB73}" srcOrd="0" destOrd="0" presId="urn:microsoft.com/office/officeart/2011/layout/HexagonRadial"/>
    <dgm:cxn modelId="{A1631AE6-432C-466E-A5D0-7F28BB62636A}" srcId="{837A0AE3-F261-4645-859A-8CB61107FE80}" destId="{5D23F3C6-8867-4A1E-9531-075E7654464C}" srcOrd="0" destOrd="0" parTransId="{85E0CB59-3180-46BB-A72D-3322C63D1CAE}" sibTransId="{30428C51-0746-4122-83B4-D88836BBBFC8}"/>
    <dgm:cxn modelId="{E22160F2-13FA-425D-8614-E213D580C98A}" type="presOf" srcId="{0C0A7699-6F09-4022-89EE-DA922AF068CA}" destId="{BD725C13-8986-4BBD-97A7-BE4AC658B7D1}" srcOrd="0" destOrd="0" presId="urn:microsoft.com/office/officeart/2011/layout/HexagonRadial"/>
    <dgm:cxn modelId="{E4B5D0F7-95D3-4688-A872-657FEF6FB8CA}" srcId="{5D23F3C6-8867-4A1E-9531-075E7654464C}" destId="{0A728C56-178E-4933-A614-1CCC0A9AD5BF}" srcOrd="3" destOrd="0" parTransId="{E66E51A7-B1E2-42E7-8870-CC8ACDB92C13}" sibTransId="{536F5695-8B40-4A6F-A757-B036B68F57BC}"/>
    <dgm:cxn modelId="{81E502E3-7E96-4F2D-8A2A-28C89CDD8065}" type="presParOf" srcId="{ADD18D2D-ECEC-42BB-A476-9ECF2ABCDB73}" destId="{80CA5920-6C21-4A2B-8356-47B6B509B62F}" srcOrd="0" destOrd="0" presId="urn:microsoft.com/office/officeart/2011/layout/HexagonRadial"/>
    <dgm:cxn modelId="{F42683B4-F5BA-4C93-89DA-2D7F2CE3E9AE}" type="presParOf" srcId="{ADD18D2D-ECEC-42BB-A476-9ECF2ABCDB73}" destId="{CDB6B154-EBA2-4C33-9C3A-68FFE7829EA8}" srcOrd="1" destOrd="0" presId="urn:microsoft.com/office/officeart/2011/layout/HexagonRadial"/>
    <dgm:cxn modelId="{50C77BF2-449E-4991-9FE2-CC06C70BF052}" type="presParOf" srcId="{CDB6B154-EBA2-4C33-9C3A-68FFE7829EA8}" destId="{75515CC9-D761-4621-A799-D468C058B44B}" srcOrd="0" destOrd="0" presId="urn:microsoft.com/office/officeart/2011/layout/HexagonRadial"/>
    <dgm:cxn modelId="{F83B2862-7943-4CED-98DB-3A4B263CC25D}" type="presParOf" srcId="{ADD18D2D-ECEC-42BB-A476-9ECF2ABCDB73}" destId="{BD725C13-8986-4BBD-97A7-BE4AC658B7D1}" srcOrd="2" destOrd="0" presId="urn:microsoft.com/office/officeart/2011/layout/HexagonRadial"/>
    <dgm:cxn modelId="{A2689A8D-2D63-452E-899E-FAA6FD30D8B7}" type="presParOf" srcId="{ADD18D2D-ECEC-42BB-A476-9ECF2ABCDB73}" destId="{D3D25687-2076-4221-AC64-734E0AE4758F}" srcOrd="3" destOrd="0" presId="urn:microsoft.com/office/officeart/2011/layout/HexagonRadial"/>
    <dgm:cxn modelId="{57407DA3-D0C0-4B46-8B45-AE003C4FCB18}" type="presParOf" srcId="{D3D25687-2076-4221-AC64-734E0AE4758F}" destId="{50BAB86F-5691-4A3F-A760-7E83E19CB6AD}" srcOrd="0" destOrd="0" presId="urn:microsoft.com/office/officeart/2011/layout/HexagonRadial"/>
    <dgm:cxn modelId="{E4230E20-C8AB-433A-A196-E98B06CF36D9}" type="presParOf" srcId="{ADD18D2D-ECEC-42BB-A476-9ECF2ABCDB73}" destId="{C2C4AAEC-F0B3-4D36-A1E9-9A4ED9606EEE}" srcOrd="4" destOrd="0" presId="urn:microsoft.com/office/officeart/2011/layout/HexagonRadial"/>
    <dgm:cxn modelId="{83A7F407-3FC8-489C-934E-2C14E32BB6B6}" type="presParOf" srcId="{ADD18D2D-ECEC-42BB-A476-9ECF2ABCDB73}" destId="{2B09A8C9-88FC-42A9-BCCF-BCD317408BA3}" srcOrd="5" destOrd="0" presId="urn:microsoft.com/office/officeart/2011/layout/HexagonRadial"/>
    <dgm:cxn modelId="{44AAAA51-8D51-44ED-9A1D-DA66017605F0}" type="presParOf" srcId="{2B09A8C9-88FC-42A9-BCCF-BCD317408BA3}" destId="{47E5FA3D-1ABF-4417-98E9-ECE8A0A4E968}" srcOrd="0" destOrd="0" presId="urn:microsoft.com/office/officeart/2011/layout/HexagonRadial"/>
    <dgm:cxn modelId="{C6748688-C198-48CA-BBCE-EA5E3108E5B5}" type="presParOf" srcId="{ADD18D2D-ECEC-42BB-A476-9ECF2ABCDB73}" destId="{3EBC2D53-456C-4026-9E39-C4C122E20ED6}" srcOrd="6" destOrd="0" presId="urn:microsoft.com/office/officeart/2011/layout/HexagonRadial"/>
    <dgm:cxn modelId="{4A96DAC5-D1FC-456B-B45E-C31EA456C888}" type="presParOf" srcId="{ADD18D2D-ECEC-42BB-A476-9ECF2ABCDB73}" destId="{E0068084-81C3-4E82-840D-B41029A934AC}" srcOrd="7" destOrd="0" presId="urn:microsoft.com/office/officeart/2011/layout/HexagonRadial"/>
    <dgm:cxn modelId="{DC85196A-23D4-465A-B9E0-7E8245BA9EBA}" type="presParOf" srcId="{E0068084-81C3-4E82-840D-B41029A934AC}" destId="{F384A51F-3EE8-4666-96E4-E00D9461B369}" srcOrd="0" destOrd="0" presId="urn:microsoft.com/office/officeart/2011/layout/HexagonRadial"/>
    <dgm:cxn modelId="{9E1D5E01-90BC-47F4-A3D6-E997232D2168}" type="presParOf" srcId="{ADD18D2D-ECEC-42BB-A476-9ECF2ABCDB73}" destId="{E659000D-4FC9-43A8-AF1F-6FEDE234A79E}" srcOrd="8"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022161-3487-473A-90A6-BD46390A2967}">
      <dgm:prSet custT="1"/>
      <dgm:spPr>
        <a:solidFill>
          <a:schemeClr val="accent4">
            <a:lumMod val="75000"/>
          </a:schemeClr>
        </a:solidFill>
      </dgm:spPr>
      <dgm:t>
        <a:bodyPr/>
        <a:lstStyle/>
        <a:p>
          <a:r>
            <a:rPr lang="nl-NL" sz="2400"/>
            <a:t>Chú trọng chăm lo xây dựng văn hóa trong Đảng, trong các cơ quan nhà nước và các đoàn thể</a:t>
          </a:r>
          <a:endParaRPr lang="en-US" sz="2400" dirty="0">
            <a:solidFill>
              <a:schemeClr val="tx1"/>
            </a:solidFill>
          </a:endParaRPr>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4">
            <a:lumMod val="75000"/>
          </a:schemeClr>
        </a:solidFill>
      </dgm:spPr>
      <dgm:t>
        <a:bodyPr/>
        <a:lstStyle/>
        <a:p>
          <a:r>
            <a:rPr lang="nl-NL" sz="2400"/>
            <a:t>Ngăn chặn, đẩy lùi tình trạng suy thoái về tư tưởng chính trị, đạo đức, lối sống trong một bộ phận cán bộ, công chức, đảng viên</a:t>
          </a:r>
          <a:endParaRPr lang="en-US" sz="2400" dirty="0">
            <a:solidFill>
              <a:schemeClr val="tx1"/>
            </a:solidFill>
          </a:endParaRPr>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chemeClr val="accent4">
            <a:lumMod val="75000"/>
          </a:schemeClr>
        </a:solidFill>
      </dgm:spPr>
      <dgm:t>
        <a:bodyPr/>
        <a:lstStyle/>
        <a:p>
          <a:r>
            <a:rPr lang="nl-NL" sz="2400" dirty="0"/>
            <a:t>Tạo lập môi trường văn hóa pháp lý, thị trường sản phẩm văn hóa minh bạch, tiến bộ</a:t>
          </a:r>
          <a:endParaRPr lang="en-US" sz="2400" dirty="0">
            <a:solidFill>
              <a:schemeClr val="tx1"/>
            </a:solidFill>
          </a:endParaRPr>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5A1C90E2-520C-46F3-B1A4-245A521004C3}">
      <dgm:prSet custT="1"/>
      <dgm:spPr>
        <a:solidFill>
          <a:schemeClr val="accent4">
            <a:lumMod val="75000"/>
          </a:schemeClr>
        </a:solidFill>
      </dgm:spPr>
      <dgm:t>
        <a:bodyPr/>
        <a:lstStyle/>
        <a:p>
          <a:r>
            <a:rPr lang="nl-NL" sz="2400"/>
            <a:t>Xây dựng văn hóa doanh nghiệp, văn hóa doanh nhân với ý thức tôn trọng pháp luật, giữ chữ tín, cạnh tranh lành mạnh</a:t>
          </a:r>
          <a:endParaRPr lang="en-US" sz="2400" dirty="0">
            <a:solidFill>
              <a:schemeClr val="tx1"/>
            </a:solidFill>
          </a:endParaRPr>
        </a:p>
      </dgm:t>
    </dgm:pt>
    <dgm:pt modelId="{B07E66E5-4AAB-407E-B356-8F5BA9EA5AAC}" type="parTrans" cxnId="{0315A0DA-D74E-48F5-9C58-80A0B2FF7D97}">
      <dgm:prSet/>
      <dgm:spPr/>
      <dgm:t>
        <a:bodyPr/>
        <a:lstStyle/>
        <a:p>
          <a:endParaRPr lang="en-US"/>
        </a:p>
      </dgm:t>
    </dgm:pt>
    <dgm:pt modelId="{F8A33151-FED5-496B-87A4-A42F5AD1C229}" type="sibTrans" cxnId="{0315A0DA-D74E-48F5-9C58-80A0B2FF7D97}">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4"/>
      <dgm:spPr/>
    </dgm:pt>
    <dgm:pt modelId="{E723918E-C26D-4BEB-BBE5-DE00996F1FDE}" type="pres">
      <dgm:prSet presAssocID="{6AF9C3E1-0962-41D0-9EB7-C8EA6B95ECF4}" presName="conn" presStyleLbl="parChTrans1D2" presStyleIdx="0" presStyleCnt="1"/>
      <dgm:spPr/>
    </dgm:pt>
    <dgm:pt modelId="{6B00A45E-D9B0-4676-A500-90EECFE4D7BB}" type="pres">
      <dgm:prSet presAssocID="{6AF9C3E1-0962-41D0-9EB7-C8EA6B95ECF4}" presName="extraNode" presStyleLbl="node1" presStyleIdx="0" presStyleCnt="4"/>
      <dgm:spPr/>
    </dgm:pt>
    <dgm:pt modelId="{355FBD4B-2FC2-4991-B09E-C9B965BE74DC}" type="pres">
      <dgm:prSet presAssocID="{6AF9C3E1-0962-41D0-9EB7-C8EA6B95ECF4}" presName="dstNode" presStyleLbl="node1" presStyleIdx="0" presStyleCnt="4"/>
      <dgm:spPr/>
    </dgm:pt>
    <dgm:pt modelId="{0C3BCD12-20E0-4044-B5C9-274B25E3B892}" type="pres">
      <dgm:prSet presAssocID="{31022161-3487-473A-90A6-BD46390A2967}" presName="text_1" presStyleLbl="node1" presStyleIdx="0" presStyleCnt="4" custScaleY="115241">
        <dgm:presLayoutVars>
          <dgm:bulletEnabled val="1"/>
        </dgm:presLayoutVars>
      </dgm:prSet>
      <dgm:spPr/>
    </dgm:pt>
    <dgm:pt modelId="{B12AF678-F60F-474C-9CBE-11B3F9572645}" type="pres">
      <dgm:prSet presAssocID="{31022161-3487-473A-90A6-BD46390A2967}" presName="accent_1" presStyleCnt="0"/>
      <dgm:spPr/>
    </dgm:pt>
    <dgm:pt modelId="{0C343591-F2AF-4DAC-AE7C-BFE0F12DD638}" type="pres">
      <dgm:prSet presAssocID="{31022161-3487-473A-90A6-BD46390A2967}" presName="accentRepeatNode" presStyleLbl="solidFgAcc1" presStyleIdx="0" presStyleCnt="4"/>
      <dgm:spPr>
        <a:solidFill>
          <a:srgbClr val="FF0000"/>
        </a:solidFill>
      </dgm:spPr>
    </dgm:pt>
    <dgm:pt modelId="{F68FCAF5-09E5-4C17-9285-A152AC1DBF81}" type="pres">
      <dgm:prSet presAssocID="{2C423408-0295-41C8-ACFD-CA9C32D5A2F5}" presName="text_2" presStyleLbl="node1" presStyleIdx="1" presStyleCnt="4" custScaleY="113983">
        <dgm:presLayoutVars>
          <dgm:bulletEnabled val="1"/>
        </dgm:presLayoutVars>
      </dgm:prSet>
      <dgm:spPr/>
    </dgm:pt>
    <dgm:pt modelId="{CECB0DC7-1360-4937-9D15-2DEFAEA1E99C}" type="pres">
      <dgm:prSet presAssocID="{2C423408-0295-41C8-ACFD-CA9C32D5A2F5}" presName="accent_2" presStyleCnt="0"/>
      <dgm:spPr/>
    </dgm:pt>
    <dgm:pt modelId="{30D7A8A3-F16D-47DD-9FCB-FBD646C09480}" type="pres">
      <dgm:prSet presAssocID="{2C423408-0295-41C8-ACFD-CA9C32D5A2F5}" presName="accentRepeatNode" presStyleLbl="solidFgAcc1" presStyleIdx="1" presStyleCnt="4"/>
      <dgm:spPr>
        <a:solidFill>
          <a:srgbClr val="FF0000"/>
        </a:solidFill>
      </dgm:spPr>
    </dgm:pt>
    <dgm:pt modelId="{F2C72E4A-B77F-4AA1-9994-135D7DA81DF9}" type="pres">
      <dgm:prSet presAssocID="{B0A1A14B-1779-49C5-AA16-886E4122322E}" presName="text_3" presStyleLbl="node1" presStyleIdx="2" presStyleCnt="4" custScaleY="109300" custLinFactNeighborY="-1712">
        <dgm:presLayoutVars>
          <dgm:bulletEnabled val="1"/>
        </dgm:presLayoutVars>
      </dgm:prSet>
      <dgm:spPr/>
    </dgm:pt>
    <dgm:pt modelId="{34FB517B-4F9F-49A0-AE74-A308A18F1D9C}" type="pres">
      <dgm:prSet presAssocID="{B0A1A14B-1779-49C5-AA16-886E4122322E}" presName="accent_3" presStyleCnt="0"/>
      <dgm:spPr/>
    </dgm:pt>
    <dgm:pt modelId="{114B1FBE-A80C-42A8-B788-D5ED867D4BCE}" type="pres">
      <dgm:prSet presAssocID="{B0A1A14B-1779-49C5-AA16-886E4122322E}" presName="accentRepeatNode" presStyleLbl="solidFgAcc1" presStyleIdx="2" presStyleCnt="4"/>
      <dgm:spPr>
        <a:solidFill>
          <a:srgbClr val="FF0000"/>
        </a:solidFill>
      </dgm:spPr>
    </dgm:pt>
    <dgm:pt modelId="{F7E685CF-FFC9-425F-A23E-BC04F5C8D1F3}" type="pres">
      <dgm:prSet presAssocID="{5A1C90E2-520C-46F3-B1A4-245A521004C3}" presName="text_4" presStyleLbl="node1" presStyleIdx="3" presStyleCnt="4">
        <dgm:presLayoutVars>
          <dgm:bulletEnabled val="1"/>
        </dgm:presLayoutVars>
      </dgm:prSet>
      <dgm:spPr/>
    </dgm:pt>
    <dgm:pt modelId="{443660B3-BFB4-4A53-99CC-0645E8E802CC}" type="pres">
      <dgm:prSet presAssocID="{5A1C90E2-520C-46F3-B1A4-245A521004C3}" presName="accent_4" presStyleCnt="0"/>
      <dgm:spPr/>
    </dgm:pt>
    <dgm:pt modelId="{F5D2ED9B-7CF0-4FC9-ADF0-87EC7FE5DF7E}" type="pres">
      <dgm:prSet presAssocID="{5A1C90E2-520C-46F3-B1A4-245A521004C3}" presName="accentRepeatNode" presStyleLbl="solidFgAcc1" presStyleIdx="3" presStyleCnt="4"/>
      <dgm:spPr>
        <a:solidFill>
          <a:srgbClr val="FF0000"/>
        </a:solidFill>
      </dgm:spPr>
    </dgm:pt>
  </dgm:ptLst>
  <dgm:cxnLst>
    <dgm:cxn modelId="{6C704A1E-8CBD-47D0-B435-654EB21B2F0F}" srcId="{6AF9C3E1-0962-41D0-9EB7-C8EA6B95ECF4}" destId="{31022161-3487-473A-90A6-BD46390A2967}" srcOrd="0" destOrd="0" parTransId="{245A7736-974D-4CE3-B764-4A98B16BCCD0}" sibTransId="{0C684122-24B2-4C8A-ADD8-82F9C22C32C5}"/>
    <dgm:cxn modelId="{10CAB13F-144F-466D-A61A-5B34D3424520}" type="presOf" srcId="{B0A1A14B-1779-49C5-AA16-886E4122322E}" destId="{F2C72E4A-B77F-4AA1-9994-135D7DA81DF9}" srcOrd="0" destOrd="0" presId="urn:microsoft.com/office/officeart/2008/layout/VerticalCurvedList"/>
    <dgm:cxn modelId="{9D3EED4E-FD99-4D8B-B708-AB5D9B6E10CD}" srcId="{6AF9C3E1-0962-41D0-9EB7-C8EA6B95ECF4}" destId="{B0A1A14B-1779-49C5-AA16-886E4122322E}" srcOrd="2" destOrd="0" parTransId="{8713C06D-0D8F-4AB1-8BCE-623AA5181631}" sibTransId="{CE536726-F471-410E-A771-96BE4CAB3E3A}"/>
    <dgm:cxn modelId="{C09F09A3-A203-4468-A747-F9BF1771260D}" type="presOf" srcId="{5A1C90E2-520C-46F3-B1A4-245A521004C3}" destId="{F7E685CF-FFC9-425F-A23E-BC04F5C8D1F3}" srcOrd="0" destOrd="0" presId="urn:microsoft.com/office/officeart/2008/layout/VerticalCurvedList"/>
    <dgm:cxn modelId="{074A34BF-724E-45AE-BC4D-8E0A75393D5C}" type="presOf" srcId="{0C684122-24B2-4C8A-ADD8-82F9C22C32C5}" destId="{E723918E-C26D-4BEB-BBE5-DE00996F1FDE}" srcOrd="0" destOrd="0" presId="urn:microsoft.com/office/officeart/2008/layout/VerticalCurvedList"/>
    <dgm:cxn modelId="{29131AC5-D51A-4077-A0FB-C178AEFEFC33}" type="presOf" srcId="{2C423408-0295-41C8-ACFD-CA9C32D5A2F5}" destId="{F68FCAF5-09E5-4C17-9285-A152AC1DBF81}" srcOrd="0" destOrd="0" presId="urn:microsoft.com/office/officeart/2008/layout/VerticalCurvedList"/>
    <dgm:cxn modelId="{D06028D3-FF99-4A22-BB59-7366D244D147}" type="presOf" srcId="{31022161-3487-473A-90A6-BD46390A2967}" destId="{0C3BCD12-20E0-4044-B5C9-274B25E3B892}" srcOrd="0" destOrd="0" presId="urn:microsoft.com/office/officeart/2008/layout/VerticalCurvedList"/>
    <dgm:cxn modelId="{0315A0DA-D74E-48F5-9C58-80A0B2FF7D97}" srcId="{6AF9C3E1-0962-41D0-9EB7-C8EA6B95ECF4}" destId="{5A1C90E2-520C-46F3-B1A4-245A521004C3}" srcOrd="3" destOrd="0" parTransId="{B07E66E5-4AAB-407E-B356-8F5BA9EA5AAC}" sibTransId="{F8A33151-FED5-496B-87A4-A42F5AD1C229}"/>
    <dgm:cxn modelId="{2392F5E7-2C16-4B9F-89A2-5BB4FD0828C5}"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1" destOrd="0" parTransId="{4E0E2856-CCA5-4C66-84F4-D08ED0E20280}" sibTransId="{82629B40-956A-4F76-B094-840F6D9CB22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0258422E-6AE1-4710-BBD3-7A02B4A09CEB}" type="presParOf" srcId="{AFDC4F02-5C38-41D1-8C87-E322275058B9}" destId="{0C3BCD12-20E0-4044-B5C9-274B25E3B892}" srcOrd="1" destOrd="0" presId="urn:microsoft.com/office/officeart/2008/layout/VerticalCurvedList"/>
    <dgm:cxn modelId="{A3D9F24A-B290-4618-9E0B-CBFB0E92CE31}" type="presParOf" srcId="{AFDC4F02-5C38-41D1-8C87-E322275058B9}" destId="{B12AF678-F60F-474C-9CBE-11B3F9572645}" srcOrd="2" destOrd="0" presId="urn:microsoft.com/office/officeart/2008/layout/VerticalCurvedList"/>
    <dgm:cxn modelId="{EA980A98-E503-4C2F-96AC-5F01B0DE23BF}" type="presParOf" srcId="{B12AF678-F60F-474C-9CBE-11B3F9572645}" destId="{0C343591-F2AF-4DAC-AE7C-BFE0F12DD638}" srcOrd="0" destOrd="0" presId="urn:microsoft.com/office/officeart/2008/layout/VerticalCurvedList"/>
    <dgm:cxn modelId="{34854CC5-F91E-43ED-9D9F-28C2F36049AC}" type="presParOf" srcId="{AFDC4F02-5C38-41D1-8C87-E322275058B9}" destId="{F68FCAF5-09E5-4C17-9285-A152AC1DBF81}" srcOrd="3" destOrd="0" presId="urn:microsoft.com/office/officeart/2008/layout/VerticalCurvedList"/>
    <dgm:cxn modelId="{008A67E5-8727-4AF8-A045-38EFF47BE412}" type="presParOf" srcId="{AFDC4F02-5C38-41D1-8C87-E322275058B9}" destId="{CECB0DC7-1360-4937-9D15-2DEFAEA1E99C}" srcOrd="4" destOrd="0" presId="urn:microsoft.com/office/officeart/2008/layout/VerticalCurvedList"/>
    <dgm:cxn modelId="{8D11778C-3A4D-4354-BA0B-034ABF83BC34}" type="presParOf" srcId="{CECB0DC7-1360-4937-9D15-2DEFAEA1E99C}" destId="{30D7A8A3-F16D-47DD-9FCB-FBD646C09480}" srcOrd="0" destOrd="0" presId="urn:microsoft.com/office/officeart/2008/layout/VerticalCurvedList"/>
    <dgm:cxn modelId="{62DA0AA6-E497-408F-8B06-D135C307D07F}" type="presParOf" srcId="{AFDC4F02-5C38-41D1-8C87-E322275058B9}" destId="{F2C72E4A-B77F-4AA1-9994-135D7DA81DF9}" srcOrd="5" destOrd="0" presId="urn:microsoft.com/office/officeart/2008/layout/VerticalCurvedList"/>
    <dgm:cxn modelId="{DEC23568-0805-43BE-A1F7-2C713239FD38}" type="presParOf" srcId="{AFDC4F02-5C38-41D1-8C87-E322275058B9}" destId="{34FB517B-4F9F-49A0-AE74-A308A18F1D9C}" srcOrd="6" destOrd="0" presId="urn:microsoft.com/office/officeart/2008/layout/VerticalCurvedList"/>
    <dgm:cxn modelId="{AED4642A-4F52-41F2-9433-46F6FBE946ED}" type="presParOf" srcId="{34FB517B-4F9F-49A0-AE74-A308A18F1D9C}" destId="{114B1FBE-A80C-42A8-B788-D5ED867D4BCE}" srcOrd="0" destOrd="0" presId="urn:microsoft.com/office/officeart/2008/layout/VerticalCurvedList"/>
    <dgm:cxn modelId="{3B0697F1-47F8-4D15-AD65-472E952F62E3}" type="presParOf" srcId="{AFDC4F02-5C38-41D1-8C87-E322275058B9}" destId="{F7E685CF-FFC9-425F-A23E-BC04F5C8D1F3}" srcOrd="7" destOrd="0" presId="urn:microsoft.com/office/officeart/2008/layout/VerticalCurvedList"/>
    <dgm:cxn modelId="{6D1D9D70-4EBA-460C-8731-011FFC7BB4A7}" type="presParOf" srcId="{AFDC4F02-5C38-41D1-8C87-E322275058B9}" destId="{443660B3-BFB4-4A53-99CC-0645E8E802CC}" srcOrd="8" destOrd="0" presId="urn:microsoft.com/office/officeart/2008/layout/VerticalCurvedList"/>
    <dgm:cxn modelId="{FDA37220-BFA8-4A31-85DF-104C23F4ADF0}" type="presParOf" srcId="{443660B3-BFB4-4A53-99CC-0645E8E802CC}" destId="{F5D2ED9B-7CF0-4FC9-ADF0-87EC7FE5DF7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837A0AE3-F261-4645-859A-8CB61107FE80}"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5D23F3C6-8867-4A1E-9531-075E7654464C}">
      <dgm:prSet phldrT="[Text]" custT="1"/>
      <dgm:spPr>
        <a:solidFill>
          <a:srgbClr val="C00000"/>
        </a:solidFill>
      </dgm:spPr>
      <dgm:t>
        <a:bodyPr/>
        <a:lstStyle/>
        <a:p>
          <a:r>
            <a:rPr lang="vi-VN" sz="2400" b="1" dirty="0"/>
            <a:t>d) Nâng cao chất lượng, hiệu quả hoạt động văn hóa</a:t>
          </a:r>
          <a:endParaRPr lang="en-US" sz="2400" dirty="0"/>
        </a:p>
      </dgm:t>
    </dgm:pt>
    <dgm:pt modelId="{85E0CB59-3180-46BB-A72D-3322C63D1CAE}" type="parTrans" cxnId="{A1631AE6-432C-466E-A5D0-7F28BB62636A}">
      <dgm:prSet/>
      <dgm:spPr/>
      <dgm:t>
        <a:bodyPr/>
        <a:lstStyle/>
        <a:p>
          <a:endParaRPr lang="en-US"/>
        </a:p>
      </dgm:t>
    </dgm:pt>
    <dgm:pt modelId="{30428C51-0746-4122-83B4-D88836BBBFC8}" type="sibTrans" cxnId="{A1631AE6-432C-466E-A5D0-7F28BB62636A}">
      <dgm:prSet/>
      <dgm:spPr/>
      <dgm:t>
        <a:bodyPr/>
        <a:lstStyle/>
        <a:p>
          <a:endParaRPr lang="en-US"/>
        </a:p>
      </dgm:t>
    </dgm:pt>
    <dgm:pt modelId="{0C0A7699-6F09-4022-89EE-DA922AF068CA}">
      <dgm:prSet phldrT="[Text]" custT="1"/>
      <dgm:spPr>
        <a:solidFill>
          <a:schemeClr val="accent6">
            <a:lumMod val="75000"/>
          </a:schemeClr>
        </a:solidFill>
      </dgm:spPr>
      <dgm:t>
        <a:bodyPr/>
        <a:lstStyle/>
        <a:p>
          <a:r>
            <a:rPr lang="nl-NL" sz="2400"/>
            <a:t>Xây dựng cơ chế để giải quyết hợp lý, hài hòa giữa bảo tồn, phát huy di sản văn hóa với phát triển kinh tế - xã hội</a:t>
          </a:r>
          <a:endParaRPr lang="en-US" sz="2400" dirty="0"/>
        </a:p>
      </dgm:t>
    </dgm:pt>
    <dgm:pt modelId="{26686473-E1B1-4321-8AFF-7DF3FD3D9B76}" type="parTrans" cxnId="{501E442D-45BE-40AD-A888-F9A7C98B02FC}">
      <dgm:prSet/>
      <dgm:spPr/>
      <dgm:t>
        <a:bodyPr/>
        <a:lstStyle/>
        <a:p>
          <a:endParaRPr lang="en-US"/>
        </a:p>
      </dgm:t>
    </dgm:pt>
    <dgm:pt modelId="{6C1997A5-8B92-4ABB-B1D0-EA4D72556EC3}" type="sibTrans" cxnId="{501E442D-45BE-40AD-A888-F9A7C98B02FC}">
      <dgm:prSet/>
      <dgm:spPr/>
      <dgm:t>
        <a:bodyPr/>
        <a:lstStyle/>
        <a:p>
          <a:endParaRPr lang="en-US"/>
        </a:p>
      </dgm:t>
    </dgm:pt>
    <dgm:pt modelId="{52EFD1BD-0F80-4B7D-B21B-272DB81CDC77}">
      <dgm:prSet phldrT="[Text]" custT="1"/>
      <dgm:spPr>
        <a:solidFill>
          <a:schemeClr val="accent6">
            <a:lumMod val="75000"/>
          </a:schemeClr>
        </a:solidFill>
      </dgm:spPr>
      <dgm:t>
        <a:bodyPr/>
        <a:lstStyle/>
        <a:p>
          <a:r>
            <a:rPr lang="nl-NL" sz="2400" dirty="0"/>
            <a:t>Phát triển đi đôi với giữ gìn sự trong sáng của tiếng Việt</a:t>
          </a:r>
          <a:endParaRPr lang="en-US" sz="2400" dirty="0"/>
        </a:p>
      </dgm:t>
    </dgm:pt>
    <dgm:pt modelId="{2231760C-7CA3-4BA5-B5E3-E15BF1869263}" type="parTrans" cxnId="{BCC7DF09-1712-4DD9-990E-56C7159E3F1A}">
      <dgm:prSet/>
      <dgm:spPr/>
      <dgm:t>
        <a:bodyPr/>
        <a:lstStyle/>
        <a:p>
          <a:endParaRPr lang="en-US"/>
        </a:p>
      </dgm:t>
    </dgm:pt>
    <dgm:pt modelId="{247FDA21-3389-4B35-A92C-D29CEA0AC4AE}" type="sibTrans" cxnId="{BCC7DF09-1712-4DD9-990E-56C7159E3F1A}">
      <dgm:prSet/>
      <dgm:spPr/>
      <dgm:t>
        <a:bodyPr/>
        <a:lstStyle/>
        <a:p>
          <a:endParaRPr lang="en-US"/>
        </a:p>
      </dgm:t>
    </dgm:pt>
    <dgm:pt modelId="{898D3B5B-7527-47C4-9803-8C0DE491BAC0}">
      <dgm:prSet phldrT="[Text]" custT="1"/>
      <dgm:spPr>
        <a:solidFill>
          <a:schemeClr val="accent6">
            <a:lumMod val="75000"/>
          </a:schemeClr>
        </a:solidFill>
      </dgm:spPr>
      <dgm:t>
        <a:bodyPr/>
        <a:lstStyle/>
        <a:p>
          <a:r>
            <a:rPr lang="nl-NL" sz="2400"/>
            <a:t>Giữ gìn và phát huy di sản văn hóa các dân tộc thiểu số</a:t>
          </a:r>
          <a:endParaRPr lang="en-US" sz="2400" dirty="0"/>
        </a:p>
      </dgm:t>
    </dgm:pt>
    <dgm:pt modelId="{5DE7AB05-78F0-47D2-A943-FB2DD6F778E2}" type="parTrans" cxnId="{C84E8E03-65D2-4E4E-866B-41CA2673C495}">
      <dgm:prSet/>
      <dgm:spPr/>
      <dgm:t>
        <a:bodyPr/>
        <a:lstStyle/>
        <a:p>
          <a:endParaRPr lang="en-US"/>
        </a:p>
      </dgm:t>
    </dgm:pt>
    <dgm:pt modelId="{679B0674-E0F2-4599-B8E8-375A93B272A1}" type="sibTrans" cxnId="{C84E8E03-65D2-4E4E-866B-41CA2673C495}">
      <dgm:prSet/>
      <dgm:spPr/>
      <dgm:t>
        <a:bodyPr/>
        <a:lstStyle/>
        <a:p>
          <a:endParaRPr lang="en-US"/>
        </a:p>
      </dgm:t>
    </dgm:pt>
    <dgm:pt modelId="{0A728C56-178E-4933-A614-1CCC0A9AD5BF}">
      <dgm:prSet phldrT="[Text]" custT="1"/>
      <dgm:spPr>
        <a:solidFill>
          <a:schemeClr val="accent6">
            <a:lumMod val="75000"/>
          </a:schemeClr>
        </a:solidFill>
      </dgm:spPr>
      <dgm:t>
        <a:bodyPr/>
        <a:lstStyle/>
        <a:p>
          <a:r>
            <a:rPr lang="nl-NL" sz="2400"/>
            <a:t>Phát triển sự nghiệp văn học, nghệ thuật</a:t>
          </a:r>
          <a:endParaRPr lang="en-US" sz="2400" dirty="0"/>
        </a:p>
      </dgm:t>
    </dgm:pt>
    <dgm:pt modelId="{E66E51A7-B1E2-42E7-8870-CC8ACDB92C13}" type="parTrans" cxnId="{E4B5D0F7-95D3-4688-A872-657FEF6FB8CA}">
      <dgm:prSet/>
      <dgm:spPr/>
      <dgm:t>
        <a:bodyPr/>
        <a:lstStyle/>
        <a:p>
          <a:endParaRPr lang="en-US"/>
        </a:p>
      </dgm:t>
    </dgm:pt>
    <dgm:pt modelId="{536F5695-8B40-4A6F-A757-B036B68F57BC}" type="sibTrans" cxnId="{E4B5D0F7-95D3-4688-A872-657FEF6FB8CA}">
      <dgm:prSet/>
      <dgm:spPr/>
      <dgm:t>
        <a:bodyPr/>
        <a:lstStyle/>
        <a:p>
          <a:endParaRPr lang="en-US"/>
        </a:p>
      </dgm:t>
    </dgm:pt>
    <dgm:pt modelId="{E0314129-C583-4305-92F1-3CAF8F754636}">
      <dgm:prSet phldrT="[Text]"/>
      <dgm:spPr/>
      <dgm:t>
        <a:bodyPr/>
        <a:lstStyle/>
        <a:p>
          <a:endParaRPr lang="en-US" dirty="0"/>
        </a:p>
      </dgm:t>
    </dgm:pt>
    <dgm:pt modelId="{A59D1216-916F-445F-A60B-0394AD0DD125}" type="parTrans" cxnId="{A540D678-E160-4C67-B890-AA91EBF14BC4}">
      <dgm:prSet/>
      <dgm:spPr/>
      <dgm:t>
        <a:bodyPr/>
        <a:lstStyle/>
        <a:p>
          <a:endParaRPr lang="en-US"/>
        </a:p>
      </dgm:t>
    </dgm:pt>
    <dgm:pt modelId="{01C2DCC6-4373-4083-A151-6D344EECDF28}" type="sibTrans" cxnId="{A540D678-E160-4C67-B890-AA91EBF14BC4}">
      <dgm:prSet/>
      <dgm:spPr/>
      <dgm:t>
        <a:bodyPr/>
        <a:lstStyle/>
        <a:p>
          <a:endParaRPr lang="en-US"/>
        </a:p>
      </dgm:t>
    </dgm:pt>
    <dgm:pt modelId="{D384D9B2-42BC-4FE3-B884-04105DEF75DA}">
      <dgm:prSet phldrT="[Text]" custT="1"/>
      <dgm:spPr>
        <a:solidFill>
          <a:schemeClr val="accent6">
            <a:lumMod val="75000"/>
          </a:schemeClr>
        </a:solidFill>
      </dgm:spPr>
      <dgm:t>
        <a:bodyPr/>
        <a:lstStyle/>
        <a:p>
          <a:r>
            <a:rPr lang="nl-NL" sz="2400" dirty="0"/>
            <a:t>Quy hoạch, sắp xếp lại hệ thống báo chí đáp ứng yêu cầu phát triển, bảo đảm thiết thực, hiệu quả</a:t>
          </a:r>
          <a:endParaRPr lang="en-US" sz="2400" dirty="0"/>
        </a:p>
      </dgm:t>
    </dgm:pt>
    <dgm:pt modelId="{7EEC35BD-A83D-40B5-AE05-A117A697B9AD}" type="parTrans" cxnId="{64359425-5472-4F44-AAAE-EFD674A73DDB}">
      <dgm:prSet/>
      <dgm:spPr/>
      <dgm:t>
        <a:bodyPr/>
        <a:lstStyle/>
        <a:p>
          <a:endParaRPr lang="en-US"/>
        </a:p>
      </dgm:t>
    </dgm:pt>
    <dgm:pt modelId="{E92D6230-E9A0-41B4-AAD5-84E2159EDC04}" type="sibTrans" cxnId="{64359425-5472-4F44-AAAE-EFD674A73DDB}">
      <dgm:prSet/>
      <dgm:spPr/>
      <dgm:t>
        <a:bodyPr/>
        <a:lstStyle/>
        <a:p>
          <a:endParaRPr lang="en-US"/>
        </a:p>
      </dgm:t>
    </dgm:pt>
    <dgm:pt modelId="{ADD18D2D-ECEC-42BB-A476-9ECF2ABCDB73}" type="pres">
      <dgm:prSet presAssocID="{837A0AE3-F261-4645-859A-8CB61107FE80}" presName="Name0" presStyleCnt="0">
        <dgm:presLayoutVars>
          <dgm:chMax val="1"/>
          <dgm:chPref val="1"/>
          <dgm:dir/>
          <dgm:animOne val="branch"/>
          <dgm:animLvl val="lvl"/>
        </dgm:presLayoutVars>
      </dgm:prSet>
      <dgm:spPr/>
    </dgm:pt>
    <dgm:pt modelId="{80CA5920-6C21-4A2B-8356-47B6B509B62F}" type="pres">
      <dgm:prSet presAssocID="{5D23F3C6-8867-4A1E-9531-075E7654464C}" presName="Parent" presStyleLbl="node0" presStyleIdx="0" presStyleCnt="1" custScaleX="135663" custLinFactNeighborX="-44500" custLinFactNeighborY="13951">
        <dgm:presLayoutVars>
          <dgm:chMax val="6"/>
          <dgm:chPref val="6"/>
        </dgm:presLayoutVars>
      </dgm:prSet>
      <dgm:spPr/>
    </dgm:pt>
    <dgm:pt modelId="{CDB6B154-EBA2-4C33-9C3A-68FFE7829EA8}" type="pres">
      <dgm:prSet presAssocID="{0C0A7699-6F09-4022-89EE-DA922AF068CA}" presName="Accent1" presStyleCnt="0"/>
      <dgm:spPr/>
    </dgm:pt>
    <dgm:pt modelId="{75515CC9-D761-4621-A799-D468C058B44B}" type="pres">
      <dgm:prSet presAssocID="{0C0A7699-6F09-4022-89EE-DA922AF068CA}" presName="Accent" presStyleLbl="bgShp" presStyleIdx="0" presStyleCnt="5"/>
      <dgm:spPr/>
    </dgm:pt>
    <dgm:pt modelId="{BD725C13-8986-4BBD-97A7-BE4AC658B7D1}" type="pres">
      <dgm:prSet presAssocID="{0C0A7699-6F09-4022-89EE-DA922AF068CA}" presName="Child1" presStyleLbl="node1" presStyleIdx="0" presStyleCnt="5" custScaleX="176431" custScaleY="137414" custLinFactNeighborX="-58538" custLinFactNeighborY="-5146">
        <dgm:presLayoutVars>
          <dgm:chMax val="0"/>
          <dgm:chPref val="0"/>
          <dgm:bulletEnabled val="1"/>
        </dgm:presLayoutVars>
      </dgm:prSet>
      <dgm:spPr/>
    </dgm:pt>
    <dgm:pt modelId="{D3D25687-2076-4221-AC64-734E0AE4758F}" type="pres">
      <dgm:prSet presAssocID="{52EFD1BD-0F80-4B7D-B21B-272DB81CDC77}" presName="Accent2" presStyleCnt="0"/>
      <dgm:spPr/>
    </dgm:pt>
    <dgm:pt modelId="{50BAB86F-5691-4A3F-A760-7E83E19CB6AD}" type="pres">
      <dgm:prSet presAssocID="{52EFD1BD-0F80-4B7D-B21B-272DB81CDC77}" presName="Accent" presStyleLbl="bgShp" presStyleIdx="1" presStyleCnt="5" custLinFactY="67221" custLinFactNeighborX="-19340" custLinFactNeighborY="100000"/>
      <dgm:spPr/>
    </dgm:pt>
    <dgm:pt modelId="{C2C4AAEC-F0B3-4D36-A1E9-9A4ED9606EEE}" type="pres">
      <dgm:prSet presAssocID="{52EFD1BD-0F80-4B7D-B21B-272DB81CDC77}" presName="Child2" presStyleLbl="node1" presStyleIdx="1" presStyleCnt="5" custScaleX="141147" custScaleY="122015" custLinFactNeighborX="21371" custLinFactNeighborY="9778">
        <dgm:presLayoutVars>
          <dgm:chMax val="0"/>
          <dgm:chPref val="0"/>
          <dgm:bulletEnabled val="1"/>
        </dgm:presLayoutVars>
      </dgm:prSet>
      <dgm:spPr/>
    </dgm:pt>
    <dgm:pt modelId="{2B09A8C9-88FC-42A9-BCCF-BCD317408BA3}" type="pres">
      <dgm:prSet presAssocID="{898D3B5B-7527-47C4-9803-8C0DE491BAC0}" presName="Accent3" presStyleCnt="0"/>
      <dgm:spPr/>
    </dgm:pt>
    <dgm:pt modelId="{47E5FA3D-1ABF-4417-98E9-ECE8A0A4E968}" type="pres">
      <dgm:prSet presAssocID="{898D3B5B-7527-47C4-9803-8C0DE491BAC0}" presName="Accent" presStyleLbl="bgShp" presStyleIdx="2" presStyleCnt="5" custLinFactX="-62456" custLinFactY="62731" custLinFactNeighborX="-100000" custLinFactNeighborY="100000"/>
      <dgm:spPr/>
    </dgm:pt>
    <dgm:pt modelId="{3EBC2D53-456C-4026-9E39-C4C122E20ED6}" type="pres">
      <dgm:prSet presAssocID="{898D3B5B-7527-47C4-9803-8C0DE491BAC0}" presName="Child3" presStyleLbl="node1" presStyleIdx="2" presStyleCnt="5" custScaleX="154371" custScaleY="119127" custLinFactNeighborX="-445" custLinFactNeighborY="39181">
        <dgm:presLayoutVars>
          <dgm:chMax val="0"/>
          <dgm:chPref val="0"/>
          <dgm:bulletEnabled val="1"/>
        </dgm:presLayoutVars>
      </dgm:prSet>
      <dgm:spPr/>
    </dgm:pt>
    <dgm:pt modelId="{E0068084-81C3-4E82-840D-B41029A934AC}" type="pres">
      <dgm:prSet presAssocID="{0A728C56-178E-4933-A614-1CCC0A9AD5BF}" presName="Accent4" presStyleCnt="0"/>
      <dgm:spPr/>
    </dgm:pt>
    <dgm:pt modelId="{F384A51F-3EE8-4666-96E4-E00D9461B369}" type="pres">
      <dgm:prSet presAssocID="{0A728C56-178E-4933-A614-1CCC0A9AD5BF}" presName="Accent" presStyleLbl="bgShp" presStyleIdx="3" presStyleCnt="5"/>
      <dgm:spPr/>
    </dgm:pt>
    <dgm:pt modelId="{E659000D-4FC9-43A8-AF1F-6FEDE234A79E}" type="pres">
      <dgm:prSet presAssocID="{0A728C56-178E-4933-A614-1CCC0A9AD5BF}" presName="Child4" presStyleLbl="node1" presStyleIdx="3" presStyleCnt="5" custScaleX="163833" custScaleY="116178" custLinFactX="-100000" custLinFactNeighborX="-100628" custLinFactNeighborY="-21099">
        <dgm:presLayoutVars>
          <dgm:chMax val="0"/>
          <dgm:chPref val="0"/>
          <dgm:bulletEnabled val="1"/>
        </dgm:presLayoutVars>
      </dgm:prSet>
      <dgm:spPr/>
    </dgm:pt>
    <dgm:pt modelId="{B01F3643-FF90-4F4F-91CF-5E3B74CF5EEF}" type="pres">
      <dgm:prSet presAssocID="{D384D9B2-42BC-4FE3-B884-04105DEF75DA}" presName="Accent5" presStyleCnt="0"/>
      <dgm:spPr/>
    </dgm:pt>
    <dgm:pt modelId="{C4DF1F81-060B-417E-8CE8-1A2E0D46A61E}" type="pres">
      <dgm:prSet presAssocID="{D384D9B2-42BC-4FE3-B884-04105DEF75DA}" presName="Accent" presStyleLbl="bgShp" presStyleIdx="4" presStyleCnt="5" custLinFactX="-86631" custLinFactNeighborX="-100000" custLinFactNeighborY="-72949"/>
      <dgm:spPr/>
    </dgm:pt>
    <dgm:pt modelId="{5685C6F4-E3EA-4CEA-8BC9-DBB4A356D1F7}" type="pres">
      <dgm:prSet presAssocID="{D384D9B2-42BC-4FE3-B884-04105DEF75DA}" presName="Child5" presStyleLbl="node1" presStyleIdx="4" presStyleCnt="5" custScaleX="150820" custScaleY="126331" custLinFactX="-32394" custLinFactY="-10129" custLinFactNeighborX="-100000" custLinFactNeighborY="-100000">
        <dgm:presLayoutVars>
          <dgm:chMax val="0"/>
          <dgm:chPref val="0"/>
          <dgm:bulletEnabled val="1"/>
        </dgm:presLayoutVars>
      </dgm:prSet>
      <dgm:spPr/>
    </dgm:pt>
  </dgm:ptLst>
  <dgm:cxnLst>
    <dgm:cxn modelId="{C84E8E03-65D2-4E4E-866B-41CA2673C495}" srcId="{5D23F3C6-8867-4A1E-9531-075E7654464C}" destId="{898D3B5B-7527-47C4-9803-8C0DE491BAC0}" srcOrd="2" destOrd="0" parTransId="{5DE7AB05-78F0-47D2-A943-FB2DD6F778E2}" sibTransId="{679B0674-E0F2-4599-B8E8-375A93B272A1}"/>
    <dgm:cxn modelId="{BCC7DF09-1712-4DD9-990E-56C7159E3F1A}" srcId="{5D23F3C6-8867-4A1E-9531-075E7654464C}" destId="{52EFD1BD-0F80-4B7D-B21B-272DB81CDC77}" srcOrd="1" destOrd="0" parTransId="{2231760C-7CA3-4BA5-B5E3-E15BF1869263}" sibTransId="{247FDA21-3389-4B35-A92C-D29CEA0AC4AE}"/>
    <dgm:cxn modelId="{A2D3A524-877C-4D6F-9E80-D5C39E7F91D4}" type="presOf" srcId="{898D3B5B-7527-47C4-9803-8C0DE491BAC0}" destId="{3EBC2D53-456C-4026-9E39-C4C122E20ED6}" srcOrd="0" destOrd="0" presId="urn:microsoft.com/office/officeart/2011/layout/HexagonRadial"/>
    <dgm:cxn modelId="{64359425-5472-4F44-AAAE-EFD674A73DDB}" srcId="{5D23F3C6-8867-4A1E-9531-075E7654464C}" destId="{D384D9B2-42BC-4FE3-B884-04105DEF75DA}" srcOrd="4" destOrd="0" parTransId="{7EEC35BD-A83D-40B5-AE05-A117A697B9AD}" sibTransId="{E92D6230-E9A0-41B4-AAD5-84E2159EDC04}"/>
    <dgm:cxn modelId="{501E442D-45BE-40AD-A888-F9A7C98B02FC}" srcId="{5D23F3C6-8867-4A1E-9531-075E7654464C}" destId="{0C0A7699-6F09-4022-89EE-DA922AF068CA}" srcOrd="0" destOrd="0" parTransId="{26686473-E1B1-4321-8AFF-7DF3FD3D9B76}" sibTransId="{6C1997A5-8B92-4ABB-B1D0-EA4D72556EC3}"/>
    <dgm:cxn modelId="{36036576-2C33-4A6A-90ED-FBA414DB8F6E}" type="presOf" srcId="{5D23F3C6-8867-4A1E-9531-075E7654464C}" destId="{80CA5920-6C21-4A2B-8356-47B6B509B62F}" srcOrd="0" destOrd="0" presId="urn:microsoft.com/office/officeart/2011/layout/HexagonRadial"/>
    <dgm:cxn modelId="{A540D678-E160-4C67-B890-AA91EBF14BC4}" srcId="{837A0AE3-F261-4645-859A-8CB61107FE80}" destId="{E0314129-C583-4305-92F1-3CAF8F754636}" srcOrd="1" destOrd="0" parTransId="{A59D1216-916F-445F-A60B-0394AD0DD125}" sibTransId="{01C2DCC6-4373-4083-A151-6D344EECDF28}"/>
    <dgm:cxn modelId="{A729B259-83B4-4F72-B242-0D478E46C5DD}" type="presOf" srcId="{0A728C56-178E-4933-A614-1CCC0A9AD5BF}" destId="{E659000D-4FC9-43A8-AF1F-6FEDE234A79E}" srcOrd="0" destOrd="0" presId="urn:microsoft.com/office/officeart/2011/layout/HexagonRadial"/>
    <dgm:cxn modelId="{38EF6885-0B56-407E-89D5-D9EED2583C06}" type="presOf" srcId="{52EFD1BD-0F80-4B7D-B21B-272DB81CDC77}" destId="{C2C4AAEC-F0B3-4D36-A1E9-9A4ED9606EEE}" srcOrd="0" destOrd="0" presId="urn:microsoft.com/office/officeart/2011/layout/HexagonRadial"/>
    <dgm:cxn modelId="{F3FDD6AB-20A6-43DB-AE06-27CE6B0E6EFD}" type="presOf" srcId="{837A0AE3-F261-4645-859A-8CB61107FE80}" destId="{ADD18D2D-ECEC-42BB-A476-9ECF2ABCDB73}" srcOrd="0" destOrd="0" presId="urn:microsoft.com/office/officeart/2011/layout/HexagonRadial"/>
    <dgm:cxn modelId="{A1631AE6-432C-466E-A5D0-7F28BB62636A}" srcId="{837A0AE3-F261-4645-859A-8CB61107FE80}" destId="{5D23F3C6-8867-4A1E-9531-075E7654464C}" srcOrd="0" destOrd="0" parTransId="{85E0CB59-3180-46BB-A72D-3322C63D1CAE}" sibTransId="{30428C51-0746-4122-83B4-D88836BBBFC8}"/>
    <dgm:cxn modelId="{E22160F2-13FA-425D-8614-E213D580C98A}" type="presOf" srcId="{0C0A7699-6F09-4022-89EE-DA922AF068CA}" destId="{BD725C13-8986-4BBD-97A7-BE4AC658B7D1}" srcOrd="0" destOrd="0" presId="urn:microsoft.com/office/officeart/2011/layout/HexagonRadial"/>
    <dgm:cxn modelId="{445857F5-2A9E-40F2-B421-0701284AFC1E}" type="presOf" srcId="{D384D9B2-42BC-4FE3-B884-04105DEF75DA}" destId="{5685C6F4-E3EA-4CEA-8BC9-DBB4A356D1F7}" srcOrd="0" destOrd="0" presId="urn:microsoft.com/office/officeart/2011/layout/HexagonRadial"/>
    <dgm:cxn modelId="{E4B5D0F7-95D3-4688-A872-657FEF6FB8CA}" srcId="{5D23F3C6-8867-4A1E-9531-075E7654464C}" destId="{0A728C56-178E-4933-A614-1CCC0A9AD5BF}" srcOrd="3" destOrd="0" parTransId="{E66E51A7-B1E2-42E7-8870-CC8ACDB92C13}" sibTransId="{536F5695-8B40-4A6F-A757-B036B68F57BC}"/>
    <dgm:cxn modelId="{81E502E3-7E96-4F2D-8A2A-28C89CDD8065}" type="presParOf" srcId="{ADD18D2D-ECEC-42BB-A476-9ECF2ABCDB73}" destId="{80CA5920-6C21-4A2B-8356-47B6B509B62F}" srcOrd="0" destOrd="0" presId="urn:microsoft.com/office/officeart/2011/layout/HexagonRadial"/>
    <dgm:cxn modelId="{F42683B4-F5BA-4C93-89DA-2D7F2CE3E9AE}" type="presParOf" srcId="{ADD18D2D-ECEC-42BB-A476-9ECF2ABCDB73}" destId="{CDB6B154-EBA2-4C33-9C3A-68FFE7829EA8}" srcOrd="1" destOrd="0" presId="urn:microsoft.com/office/officeart/2011/layout/HexagonRadial"/>
    <dgm:cxn modelId="{50C77BF2-449E-4991-9FE2-CC06C70BF052}" type="presParOf" srcId="{CDB6B154-EBA2-4C33-9C3A-68FFE7829EA8}" destId="{75515CC9-D761-4621-A799-D468C058B44B}" srcOrd="0" destOrd="0" presId="urn:microsoft.com/office/officeart/2011/layout/HexagonRadial"/>
    <dgm:cxn modelId="{F83B2862-7943-4CED-98DB-3A4B263CC25D}" type="presParOf" srcId="{ADD18D2D-ECEC-42BB-A476-9ECF2ABCDB73}" destId="{BD725C13-8986-4BBD-97A7-BE4AC658B7D1}" srcOrd="2" destOrd="0" presId="urn:microsoft.com/office/officeart/2011/layout/HexagonRadial"/>
    <dgm:cxn modelId="{A2689A8D-2D63-452E-899E-FAA6FD30D8B7}" type="presParOf" srcId="{ADD18D2D-ECEC-42BB-A476-9ECF2ABCDB73}" destId="{D3D25687-2076-4221-AC64-734E0AE4758F}" srcOrd="3" destOrd="0" presId="urn:microsoft.com/office/officeart/2011/layout/HexagonRadial"/>
    <dgm:cxn modelId="{57407DA3-D0C0-4B46-8B45-AE003C4FCB18}" type="presParOf" srcId="{D3D25687-2076-4221-AC64-734E0AE4758F}" destId="{50BAB86F-5691-4A3F-A760-7E83E19CB6AD}" srcOrd="0" destOrd="0" presId="urn:microsoft.com/office/officeart/2011/layout/HexagonRadial"/>
    <dgm:cxn modelId="{E4230E20-C8AB-433A-A196-E98B06CF36D9}" type="presParOf" srcId="{ADD18D2D-ECEC-42BB-A476-9ECF2ABCDB73}" destId="{C2C4AAEC-F0B3-4D36-A1E9-9A4ED9606EEE}" srcOrd="4" destOrd="0" presId="urn:microsoft.com/office/officeart/2011/layout/HexagonRadial"/>
    <dgm:cxn modelId="{83A7F407-3FC8-489C-934E-2C14E32BB6B6}" type="presParOf" srcId="{ADD18D2D-ECEC-42BB-A476-9ECF2ABCDB73}" destId="{2B09A8C9-88FC-42A9-BCCF-BCD317408BA3}" srcOrd="5" destOrd="0" presId="urn:microsoft.com/office/officeart/2011/layout/HexagonRadial"/>
    <dgm:cxn modelId="{44AAAA51-8D51-44ED-9A1D-DA66017605F0}" type="presParOf" srcId="{2B09A8C9-88FC-42A9-BCCF-BCD317408BA3}" destId="{47E5FA3D-1ABF-4417-98E9-ECE8A0A4E968}" srcOrd="0" destOrd="0" presId="urn:microsoft.com/office/officeart/2011/layout/HexagonRadial"/>
    <dgm:cxn modelId="{C6748688-C198-48CA-BBCE-EA5E3108E5B5}" type="presParOf" srcId="{ADD18D2D-ECEC-42BB-A476-9ECF2ABCDB73}" destId="{3EBC2D53-456C-4026-9E39-C4C122E20ED6}" srcOrd="6" destOrd="0" presId="urn:microsoft.com/office/officeart/2011/layout/HexagonRadial"/>
    <dgm:cxn modelId="{4A96DAC5-D1FC-456B-B45E-C31EA456C888}" type="presParOf" srcId="{ADD18D2D-ECEC-42BB-A476-9ECF2ABCDB73}" destId="{E0068084-81C3-4E82-840D-B41029A934AC}" srcOrd="7" destOrd="0" presId="urn:microsoft.com/office/officeart/2011/layout/HexagonRadial"/>
    <dgm:cxn modelId="{DC85196A-23D4-465A-B9E0-7E8245BA9EBA}" type="presParOf" srcId="{E0068084-81C3-4E82-840D-B41029A934AC}" destId="{F384A51F-3EE8-4666-96E4-E00D9461B369}" srcOrd="0" destOrd="0" presId="urn:microsoft.com/office/officeart/2011/layout/HexagonRadial"/>
    <dgm:cxn modelId="{9E1D5E01-90BC-47F4-A3D6-E997232D2168}" type="presParOf" srcId="{ADD18D2D-ECEC-42BB-A476-9ECF2ABCDB73}" destId="{E659000D-4FC9-43A8-AF1F-6FEDE234A79E}" srcOrd="8" destOrd="0" presId="urn:microsoft.com/office/officeart/2011/layout/HexagonRadial"/>
    <dgm:cxn modelId="{48DADC28-8194-4F45-BA5B-D2DC78428FB8}" type="presParOf" srcId="{ADD18D2D-ECEC-42BB-A476-9ECF2ABCDB73}" destId="{B01F3643-FF90-4F4F-91CF-5E3B74CF5EEF}" srcOrd="9" destOrd="0" presId="urn:microsoft.com/office/officeart/2011/layout/HexagonRadial"/>
    <dgm:cxn modelId="{E6AAAF52-91EB-43A0-8BE5-A86B46006C48}" type="presParOf" srcId="{B01F3643-FF90-4F4F-91CF-5E3B74CF5EEF}" destId="{C4DF1F81-060B-417E-8CE8-1A2E0D46A61E}" srcOrd="0" destOrd="0" presId="urn:microsoft.com/office/officeart/2011/layout/HexagonRadial"/>
    <dgm:cxn modelId="{02E02E29-EA51-4804-BF03-4A37C6399D58}" type="presParOf" srcId="{ADD18D2D-ECEC-42BB-A476-9ECF2ABCDB73}" destId="{5685C6F4-E3EA-4CEA-8BC9-DBB4A356D1F7}" srcOrd="10"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FB94C6B2-61D6-4DC7-A97D-4DCD9C6CAE9C}"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302EA500-C431-4CC1-A904-6E90EE6BD02F}">
      <dgm:prSet phldrT="[Text]" custT="1"/>
      <dgm:spPr>
        <a:solidFill>
          <a:srgbClr val="AE129F"/>
        </a:solidFill>
      </dgm:spPr>
      <dgm:t>
        <a:bodyPr/>
        <a:lstStyle/>
        <a:p>
          <a:r>
            <a:rPr lang="nl-NL" sz="2400" b="1" i="1" dirty="0"/>
            <a:t>e) Phát triển công nghiệp văn hóa đi đôi với xây dựng, hoàn thiện thị trường văn hóa </a:t>
          </a:r>
          <a:endParaRPr lang="en-US" sz="2400" dirty="0"/>
        </a:p>
      </dgm:t>
    </dgm:pt>
    <dgm:pt modelId="{CD3EF4A3-5F9F-4B47-8239-4568196A53EE}" type="parTrans" cxnId="{E8A5047A-2D36-406A-BE86-F5AAFCE2C0FE}">
      <dgm:prSet/>
      <dgm:spPr/>
      <dgm:t>
        <a:bodyPr/>
        <a:lstStyle/>
        <a:p>
          <a:endParaRPr lang="en-US"/>
        </a:p>
      </dgm:t>
    </dgm:pt>
    <dgm:pt modelId="{0BFE1BA3-4968-44DA-B050-994A83760DD4}" type="sibTrans" cxnId="{E8A5047A-2D36-406A-BE86-F5AAFCE2C0FE}">
      <dgm:prSet/>
      <dgm:spPr/>
      <dgm:t>
        <a:bodyPr/>
        <a:lstStyle/>
        <a:p>
          <a:endParaRPr lang="en-US"/>
        </a:p>
      </dgm:t>
    </dgm:pt>
    <dgm:pt modelId="{6C502A68-2B93-4D8B-B02C-AD618D06C9A0}">
      <dgm:prSet phldrT="[Text]" custT="1"/>
      <dgm:spPr>
        <a:solidFill>
          <a:srgbClr val="008000"/>
        </a:solidFill>
      </dgm:spPr>
      <dgm:t>
        <a:bodyPr/>
        <a:lstStyle/>
        <a:p>
          <a:r>
            <a:rPr lang="vi-VN" sz="2400" i="1" dirty="0"/>
            <a:t>Công nghiệp văn hóa là một ngành công nghiệp mới nổi bao gồm các hoạt động sản xuất sản phẩm, dịch vụ văn hóa gắn với yếu tố sáng tạo phục vụ cho thị trường . </a:t>
          </a:r>
          <a:endParaRPr lang="en-US" sz="2400" dirty="0"/>
        </a:p>
      </dgm:t>
    </dgm:pt>
    <dgm:pt modelId="{C12A0691-9A50-4B95-BC91-E5C4222B1FB9}" type="parTrans" cxnId="{5057ACC3-FD27-4812-A1E9-AF0964FC740C}">
      <dgm:prSet/>
      <dgm:spPr/>
      <dgm:t>
        <a:bodyPr/>
        <a:lstStyle/>
        <a:p>
          <a:endParaRPr lang="en-US"/>
        </a:p>
      </dgm:t>
    </dgm:pt>
    <dgm:pt modelId="{0A1AF6E3-8DB0-48C0-8DD4-F7D0ED182EE1}" type="sibTrans" cxnId="{5057ACC3-FD27-4812-A1E9-AF0964FC740C}">
      <dgm:prSet/>
      <dgm:spPr/>
      <dgm:t>
        <a:bodyPr/>
        <a:lstStyle/>
        <a:p>
          <a:endParaRPr lang="en-US"/>
        </a:p>
      </dgm:t>
    </dgm:pt>
    <dgm:pt modelId="{BD11252F-A867-43C0-8650-A06BB3C441CC}">
      <dgm:prSet phldrT="[Text]" custT="1"/>
      <dgm:spPr>
        <a:solidFill>
          <a:srgbClr val="008000"/>
        </a:solidFill>
      </dgm:spPr>
      <dgm:t>
        <a:bodyPr/>
        <a:lstStyle/>
        <a:p>
          <a:r>
            <a:rPr lang="nl-NL" sz="2400" dirty="0"/>
            <a:t>Phát triển công nghiệp văn hóa nhằm khai thác và phát huy những tiềm năng và giá trị đặc sắc của văn hóa Việt Nam</a:t>
          </a:r>
          <a:endParaRPr lang="en-US" sz="2400" dirty="0"/>
        </a:p>
      </dgm:t>
    </dgm:pt>
    <dgm:pt modelId="{EEACFB28-F785-4056-9483-E73C68CD8A38}" type="parTrans" cxnId="{BF8BBCD0-8B6B-4076-9C8B-26716145A5B7}">
      <dgm:prSet/>
      <dgm:spPr/>
      <dgm:t>
        <a:bodyPr/>
        <a:lstStyle/>
        <a:p>
          <a:endParaRPr lang="en-US"/>
        </a:p>
      </dgm:t>
    </dgm:pt>
    <dgm:pt modelId="{00BB1173-C9EA-41CC-A6E1-04B186F474D6}" type="sibTrans" cxnId="{BF8BBCD0-8B6B-4076-9C8B-26716145A5B7}">
      <dgm:prSet/>
      <dgm:spPr/>
      <dgm:t>
        <a:bodyPr/>
        <a:lstStyle/>
        <a:p>
          <a:endParaRPr lang="en-US"/>
        </a:p>
      </dgm:t>
    </dgm:pt>
    <dgm:pt modelId="{48A59BDF-6376-4BB9-B870-75A81E736927}">
      <dgm:prSet phldrT="[Text]" custT="1"/>
      <dgm:spPr>
        <a:solidFill>
          <a:srgbClr val="008000"/>
        </a:solidFill>
      </dgm:spPr>
      <dgm:t>
        <a:bodyPr/>
        <a:lstStyle/>
        <a:p>
          <a:r>
            <a:rPr lang="nl-NL" sz="2400" dirty="0"/>
            <a:t>Nâng cao ý thức thực thi các quy định pháp luật về quyền tác giả và các quyền liên quan trong toàn xã hội</a:t>
          </a:r>
          <a:endParaRPr lang="en-US" sz="2400" dirty="0"/>
        </a:p>
      </dgm:t>
    </dgm:pt>
    <dgm:pt modelId="{CEFC792B-1C60-4846-A8CE-BA9B8C3E92DB}" type="parTrans" cxnId="{4F12E3A4-7051-4071-AB37-6B59A823C60A}">
      <dgm:prSet/>
      <dgm:spPr/>
      <dgm:t>
        <a:bodyPr/>
        <a:lstStyle/>
        <a:p>
          <a:endParaRPr lang="en-US"/>
        </a:p>
      </dgm:t>
    </dgm:pt>
    <dgm:pt modelId="{F0C625FF-9D33-423D-B051-84E72A27B88B}" type="sibTrans" cxnId="{4F12E3A4-7051-4071-AB37-6B59A823C60A}">
      <dgm:prSet/>
      <dgm:spPr/>
      <dgm:t>
        <a:bodyPr/>
        <a:lstStyle/>
        <a:p>
          <a:endParaRPr lang="en-US"/>
        </a:p>
      </dgm:t>
    </dgm:pt>
    <dgm:pt modelId="{397AF382-EBB7-45D4-974E-AECA4685BBA3}">
      <dgm:prSet phldrT="[Text]"/>
      <dgm:spPr/>
      <dgm:t>
        <a:bodyPr/>
        <a:lstStyle/>
        <a:p>
          <a:endParaRPr lang="en-US"/>
        </a:p>
      </dgm:t>
    </dgm:pt>
    <dgm:pt modelId="{B65697C9-BE61-4DE4-927A-B46C57FA9134}" type="parTrans" cxnId="{9EE4CF10-76BB-4835-999E-FD960EFF0E1B}">
      <dgm:prSet/>
      <dgm:spPr/>
      <dgm:t>
        <a:bodyPr/>
        <a:lstStyle/>
        <a:p>
          <a:endParaRPr lang="en-US"/>
        </a:p>
      </dgm:t>
    </dgm:pt>
    <dgm:pt modelId="{06465095-ECFE-41AC-8C79-5CE05D1632C1}" type="sibTrans" cxnId="{9EE4CF10-76BB-4835-999E-FD960EFF0E1B}">
      <dgm:prSet/>
      <dgm:spPr/>
      <dgm:t>
        <a:bodyPr/>
        <a:lstStyle/>
        <a:p>
          <a:endParaRPr lang="en-US"/>
        </a:p>
      </dgm:t>
    </dgm:pt>
    <dgm:pt modelId="{DAD7F2B9-8E10-460F-B715-98816D2A60C9}">
      <dgm:prSet phldrT="[Text]" custT="1"/>
      <dgm:spPr>
        <a:solidFill>
          <a:srgbClr val="008000"/>
        </a:solidFill>
      </dgm:spPr>
      <dgm:t>
        <a:bodyPr/>
        <a:lstStyle/>
        <a:p>
          <a:r>
            <a:rPr lang="nl-NL" sz="2400" dirty="0"/>
            <a:t>Đổi mới, hoàn thiện thể chế, tạo môi trường pháp lý thuận lợi để xây dựng, phát triển thị trường văn hóa và công nghiệp văn hóa.</a:t>
          </a:r>
          <a:endParaRPr lang="en-US" sz="2400" dirty="0"/>
        </a:p>
      </dgm:t>
    </dgm:pt>
    <dgm:pt modelId="{BA7408BB-7585-4541-9A90-18F9FD5DEADB}" type="parTrans" cxnId="{99C38B30-6E72-4454-84D2-F0CB74A7FED9}">
      <dgm:prSet/>
      <dgm:spPr/>
      <dgm:t>
        <a:bodyPr/>
        <a:lstStyle/>
        <a:p>
          <a:endParaRPr lang="en-US"/>
        </a:p>
      </dgm:t>
    </dgm:pt>
    <dgm:pt modelId="{FCADF36B-27FE-44BA-A0A0-56747819F580}" type="sibTrans" cxnId="{99C38B30-6E72-4454-84D2-F0CB74A7FED9}">
      <dgm:prSet/>
      <dgm:spPr/>
      <dgm:t>
        <a:bodyPr/>
        <a:lstStyle/>
        <a:p>
          <a:endParaRPr lang="en-US"/>
        </a:p>
      </dgm:t>
    </dgm:pt>
    <dgm:pt modelId="{4D45634F-4284-480A-A038-4C02AC9D5F90}" type="pres">
      <dgm:prSet presAssocID="{FB94C6B2-61D6-4DC7-A97D-4DCD9C6CAE9C}" presName="Name0" presStyleCnt="0">
        <dgm:presLayoutVars>
          <dgm:chMax val="1"/>
          <dgm:chPref val="1"/>
          <dgm:dir/>
          <dgm:animOne val="branch"/>
          <dgm:animLvl val="lvl"/>
        </dgm:presLayoutVars>
      </dgm:prSet>
      <dgm:spPr/>
    </dgm:pt>
    <dgm:pt modelId="{9F1A150E-FC7C-40E7-BF83-E7091D2B18D0}" type="pres">
      <dgm:prSet presAssocID="{302EA500-C431-4CC1-A904-6E90EE6BD02F}" presName="Parent" presStyleLbl="node0" presStyleIdx="0" presStyleCnt="1" custScaleX="159786" custScaleY="99863" custLinFactNeighborX="-49319" custLinFactNeighborY="1113">
        <dgm:presLayoutVars>
          <dgm:chMax val="6"/>
          <dgm:chPref val="6"/>
        </dgm:presLayoutVars>
      </dgm:prSet>
      <dgm:spPr/>
    </dgm:pt>
    <dgm:pt modelId="{59260104-C4DE-4C0C-BE91-BD58FC6AAEA7}" type="pres">
      <dgm:prSet presAssocID="{6C502A68-2B93-4D8B-B02C-AD618D06C9A0}" presName="Accent1" presStyleCnt="0"/>
      <dgm:spPr/>
    </dgm:pt>
    <dgm:pt modelId="{5EAA61A6-E295-4FFC-BC30-CA506660B24F}" type="pres">
      <dgm:prSet presAssocID="{6C502A68-2B93-4D8B-B02C-AD618D06C9A0}" presName="Accent" presStyleLbl="bgShp" presStyleIdx="0" presStyleCnt="4"/>
      <dgm:spPr/>
    </dgm:pt>
    <dgm:pt modelId="{9BD4CD07-C360-4EA2-B54C-94B0F40377D3}" type="pres">
      <dgm:prSet presAssocID="{6C502A68-2B93-4D8B-B02C-AD618D06C9A0}" presName="Child1" presStyleLbl="node1" presStyleIdx="0" presStyleCnt="4" custScaleX="224862" custScaleY="97810" custLinFactNeighborX="-92661" custLinFactNeighborY="482">
        <dgm:presLayoutVars>
          <dgm:chMax val="0"/>
          <dgm:chPref val="0"/>
          <dgm:bulletEnabled val="1"/>
        </dgm:presLayoutVars>
      </dgm:prSet>
      <dgm:spPr/>
    </dgm:pt>
    <dgm:pt modelId="{29CE0279-C79E-4773-AE12-F7CEEC09BC7F}" type="pres">
      <dgm:prSet presAssocID="{BD11252F-A867-43C0-8650-A06BB3C441CC}" presName="Accent2" presStyleCnt="0"/>
      <dgm:spPr/>
    </dgm:pt>
    <dgm:pt modelId="{BE09E29D-FB21-415B-80E1-4AFE968503AE}" type="pres">
      <dgm:prSet presAssocID="{BD11252F-A867-43C0-8650-A06BB3C441CC}" presName="Accent" presStyleLbl="bgShp" presStyleIdx="1" presStyleCnt="4"/>
      <dgm:spPr/>
    </dgm:pt>
    <dgm:pt modelId="{E4ADB31B-252D-48CB-8AF7-A2719BBC124F}" type="pres">
      <dgm:prSet presAssocID="{BD11252F-A867-43C0-8650-A06BB3C441CC}" presName="Child2" presStyleLbl="node1" presStyleIdx="1" presStyleCnt="4" custScaleX="178279" custScaleY="106818" custLinFactNeighborX="42441" custLinFactNeighborY="-19492">
        <dgm:presLayoutVars>
          <dgm:chMax val="0"/>
          <dgm:chPref val="0"/>
          <dgm:bulletEnabled val="1"/>
        </dgm:presLayoutVars>
      </dgm:prSet>
      <dgm:spPr/>
    </dgm:pt>
    <dgm:pt modelId="{A46C3C78-216F-4245-8C27-867C1EB6E1FD}" type="pres">
      <dgm:prSet presAssocID="{DAD7F2B9-8E10-460F-B715-98816D2A60C9}" presName="Accent3" presStyleCnt="0"/>
      <dgm:spPr/>
    </dgm:pt>
    <dgm:pt modelId="{754168FB-5B60-458D-BF62-F99D8E2B4509}" type="pres">
      <dgm:prSet presAssocID="{DAD7F2B9-8E10-460F-B715-98816D2A60C9}" presName="Accent" presStyleLbl="bgShp" presStyleIdx="2" presStyleCnt="4"/>
      <dgm:spPr/>
    </dgm:pt>
    <dgm:pt modelId="{541237F5-826D-4CF6-A00C-AA1F182ED185}" type="pres">
      <dgm:prSet presAssocID="{DAD7F2B9-8E10-460F-B715-98816D2A60C9}" presName="Child3" presStyleLbl="node1" presStyleIdx="2" presStyleCnt="4" custScaleX="199150" custScaleY="108726" custLinFactNeighborX="55513" custLinFactNeighborY="-13336">
        <dgm:presLayoutVars>
          <dgm:chMax val="0"/>
          <dgm:chPref val="0"/>
          <dgm:bulletEnabled val="1"/>
        </dgm:presLayoutVars>
      </dgm:prSet>
      <dgm:spPr/>
    </dgm:pt>
    <dgm:pt modelId="{9D5ED0DD-4355-4C0A-A055-7CAC5CCD7553}" type="pres">
      <dgm:prSet presAssocID="{48A59BDF-6376-4BB9-B870-75A81E736927}" presName="Accent4" presStyleCnt="0"/>
      <dgm:spPr/>
    </dgm:pt>
    <dgm:pt modelId="{B281241A-E8EF-4604-88A9-CAE411469119}" type="pres">
      <dgm:prSet presAssocID="{48A59BDF-6376-4BB9-B870-75A81E736927}" presName="Accent" presStyleLbl="bgShp" presStyleIdx="3" presStyleCnt="4"/>
      <dgm:spPr/>
    </dgm:pt>
    <dgm:pt modelId="{979E5F5B-113C-48BC-BA8C-16B63BF5CC01}" type="pres">
      <dgm:prSet presAssocID="{48A59BDF-6376-4BB9-B870-75A81E736927}" presName="Child4" presStyleLbl="node1" presStyleIdx="3" presStyleCnt="4" custScaleX="257323" custScaleY="75460" custLinFactNeighborX="-55930" custLinFactNeighborY="6683">
        <dgm:presLayoutVars>
          <dgm:chMax val="0"/>
          <dgm:chPref val="0"/>
          <dgm:bulletEnabled val="1"/>
        </dgm:presLayoutVars>
      </dgm:prSet>
      <dgm:spPr/>
    </dgm:pt>
  </dgm:ptLst>
  <dgm:cxnLst>
    <dgm:cxn modelId="{9EE4CF10-76BB-4835-999E-FD960EFF0E1B}" srcId="{FB94C6B2-61D6-4DC7-A97D-4DCD9C6CAE9C}" destId="{397AF382-EBB7-45D4-974E-AECA4685BBA3}" srcOrd="1" destOrd="0" parTransId="{B65697C9-BE61-4DE4-927A-B46C57FA9134}" sibTransId="{06465095-ECFE-41AC-8C79-5CE05D1632C1}"/>
    <dgm:cxn modelId="{7171D416-F365-4AC4-B8EB-B347EADBEB17}" type="presOf" srcId="{DAD7F2B9-8E10-460F-B715-98816D2A60C9}" destId="{541237F5-826D-4CF6-A00C-AA1F182ED185}" srcOrd="0" destOrd="0" presId="urn:microsoft.com/office/officeart/2011/layout/HexagonRadial"/>
    <dgm:cxn modelId="{99C38B30-6E72-4454-84D2-F0CB74A7FED9}" srcId="{302EA500-C431-4CC1-A904-6E90EE6BD02F}" destId="{DAD7F2B9-8E10-460F-B715-98816D2A60C9}" srcOrd="2" destOrd="0" parTransId="{BA7408BB-7585-4541-9A90-18F9FD5DEADB}" sibTransId="{FCADF36B-27FE-44BA-A0A0-56747819F580}"/>
    <dgm:cxn modelId="{7515B44F-54D8-40D0-A6C3-C2BD27E88581}" type="presOf" srcId="{48A59BDF-6376-4BB9-B870-75A81E736927}" destId="{979E5F5B-113C-48BC-BA8C-16B63BF5CC01}" srcOrd="0" destOrd="0" presId="urn:microsoft.com/office/officeart/2011/layout/HexagonRadial"/>
    <dgm:cxn modelId="{1558CB71-33B4-42D7-8922-967A9C5033C3}" type="presOf" srcId="{FB94C6B2-61D6-4DC7-A97D-4DCD9C6CAE9C}" destId="{4D45634F-4284-480A-A038-4C02AC9D5F90}" srcOrd="0" destOrd="0" presId="urn:microsoft.com/office/officeart/2011/layout/HexagonRadial"/>
    <dgm:cxn modelId="{B601E558-4CA3-4FD1-88FB-D4DD91389215}" type="presOf" srcId="{302EA500-C431-4CC1-A904-6E90EE6BD02F}" destId="{9F1A150E-FC7C-40E7-BF83-E7091D2B18D0}" srcOrd="0" destOrd="0" presId="urn:microsoft.com/office/officeart/2011/layout/HexagonRadial"/>
    <dgm:cxn modelId="{E8A5047A-2D36-406A-BE86-F5AAFCE2C0FE}" srcId="{FB94C6B2-61D6-4DC7-A97D-4DCD9C6CAE9C}" destId="{302EA500-C431-4CC1-A904-6E90EE6BD02F}" srcOrd="0" destOrd="0" parTransId="{CD3EF4A3-5F9F-4B47-8239-4568196A53EE}" sibTransId="{0BFE1BA3-4968-44DA-B050-994A83760DD4}"/>
    <dgm:cxn modelId="{4F12E3A4-7051-4071-AB37-6B59A823C60A}" srcId="{302EA500-C431-4CC1-A904-6E90EE6BD02F}" destId="{48A59BDF-6376-4BB9-B870-75A81E736927}" srcOrd="3" destOrd="0" parTransId="{CEFC792B-1C60-4846-A8CE-BA9B8C3E92DB}" sibTransId="{F0C625FF-9D33-423D-B051-84E72A27B88B}"/>
    <dgm:cxn modelId="{6255C4A9-6676-4FF4-AA59-2C7BDD688F72}" type="presOf" srcId="{BD11252F-A867-43C0-8650-A06BB3C441CC}" destId="{E4ADB31B-252D-48CB-8AF7-A2719BBC124F}" srcOrd="0" destOrd="0" presId="urn:microsoft.com/office/officeart/2011/layout/HexagonRadial"/>
    <dgm:cxn modelId="{7C216BB9-E216-419A-8F02-8385216FFC12}" type="presOf" srcId="{6C502A68-2B93-4D8B-B02C-AD618D06C9A0}" destId="{9BD4CD07-C360-4EA2-B54C-94B0F40377D3}" srcOrd="0" destOrd="0" presId="urn:microsoft.com/office/officeart/2011/layout/HexagonRadial"/>
    <dgm:cxn modelId="{5057ACC3-FD27-4812-A1E9-AF0964FC740C}" srcId="{302EA500-C431-4CC1-A904-6E90EE6BD02F}" destId="{6C502A68-2B93-4D8B-B02C-AD618D06C9A0}" srcOrd="0" destOrd="0" parTransId="{C12A0691-9A50-4B95-BC91-E5C4222B1FB9}" sibTransId="{0A1AF6E3-8DB0-48C0-8DD4-F7D0ED182EE1}"/>
    <dgm:cxn modelId="{BF8BBCD0-8B6B-4076-9C8B-26716145A5B7}" srcId="{302EA500-C431-4CC1-A904-6E90EE6BD02F}" destId="{BD11252F-A867-43C0-8650-A06BB3C441CC}" srcOrd="1" destOrd="0" parTransId="{EEACFB28-F785-4056-9483-E73C68CD8A38}" sibTransId="{00BB1173-C9EA-41CC-A6E1-04B186F474D6}"/>
    <dgm:cxn modelId="{2A9A2D2E-FF1C-4E2C-9206-F1EB7C498B02}" type="presParOf" srcId="{4D45634F-4284-480A-A038-4C02AC9D5F90}" destId="{9F1A150E-FC7C-40E7-BF83-E7091D2B18D0}" srcOrd="0" destOrd="0" presId="urn:microsoft.com/office/officeart/2011/layout/HexagonRadial"/>
    <dgm:cxn modelId="{7ACCF2D8-3FFC-4921-BB13-9ECB4B5723B7}" type="presParOf" srcId="{4D45634F-4284-480A-A038-4C02AC9D5F90}" destId="{59260104-C4DE-4C0C-BE91-BD58FC6AAEA7}" srcOrd="1" destOrd="0" presId="urn:microsoft.com/office/officeart/2011/layout/HexagonRadial"/>
    <dgm:cxn modelId="{CBA1F43B-D707-46BE-B349-8E0B1D0CEDDE}" type="presParOf" srcId="{59260104-C4DE-4C0C-BE91-BD58FC6AAEA7}" destId="{5EAA61A6-E295-4FFC-BC30-CA506660B24F}" srcOrd="0" destOrd="0" presId="urn:microsoft.com/office/officeart/2011/layout/HexagonRadial"/>
    <dgm:cxn modelId="{3259D535-8FEB-448D-994E-4CEAE5E34F7E}" type="presParOf" srcId="{4D45634F-4284-480A-A038-4C02AC9D5F90}" destId="{9BD4CD07-C360-4EA2-B54C-94B0F40377D3}" srcOrd="2" destOrd="0" presId="urn:microsoft.com/office/officeart/2011/layout/HexagonRadial"/>
    <dgm:cxn modelId="{62877630-678D-4A41-8CCE-83A4F4ADF09E}" type="presParOf" srcId="{4D45634F-4284-480A-A038-4C02AC9D5F90}" destId="{29CE0279-C79E-4773-AE12-F7CEEC09BC7F}" srcOrd="3" destOrd="0" presId="urn:microsoft.com/office/officeart/2011/layout/HexagonRadial"/>
    <dgm:cxn modelId="{669F7190-D732-4764-B61D-A0B909D68CF0}" type="presParOf" srcId="{29CE0279-C79E-4773-AE12-F7CEEC09BC7F}" destId="{BE09E29D-FB21-415B-80E1-4AFE968503AE}" srcOrd="0" destOrd="0" presId="urn:microsoft.com/office/officeart/2011/layout/HexagonRadial"/>
    <dgm:cxn modelId="{789B18B3-2181-4B51-A157-6554DC2254F0}" type="presParOf" srcId="{4D45634F-4284-480A-A038-4C02AC9D5F90}" destId="{E4ADB31B-252D-48CB-8AF7-A2719BBC124F}" srcOrd="4" destOrd="0" presId="urn:microsoft.com/office/officeart/2011/layout/HexagonRadial"/>
    <dgm:cxn modelId="{DE185C8E-2DA2-4778-B23A-95EE38E14BAC}" type="presParOf" srcId="{4D45634F-4284-480A-A038-4C02AC9D5F90}" destId="{A46C3C78-216F-4245-8C27-867C1EB6E1FD}" srcOrd="5" destOrd="0" presId="urn:microsoft.com/office/officeart/2011/layout/HexagonRadial"/>
    <dgm:cxn modelId="{BF67010D-A54A-4850-8603-35C38C3C7B47}" type="presParOf" srcId="{A46C3C78-216F-4245-8C27-867C1EB6E1FD}" destId="{754168FB-5B60-458D-BF62-F99D8E2B4509}" srcOrd="0" destOrd="0" presId="urn:microsoft.com/office/officeart/2011/layout/HexagonRadial"/>
    <dgm:cxn modelId="{00F19DF5-43AC-4C68-8A6B-C31F0DD1D262}" type="presParOf" srcId="{4D45634F-4284-480A-A038-4C02AC9D5F90}" destId="{541237F5-826D-4CF6-A00C-AA1F182ED185}" srcOrd="6" destOrd="0" presId="urn:microsoft.com/office/officeart/2011/layout/HexagonRadial"/>
    <dgm:cxn modelId="{C2E12A57-8012-4013-82C7-35C93A949AB2}" type="presParOf" srcId="{4D45634F-4284-480A-A038-4C02AC9D5F90}" destId="{9D5ED0DD-4355-4C0A-A055-7CAC5CCD7553}" srcOrd="7" destOrd="0" presId="urn:microsoft.com/office/officeart/2011/layout/HexagonRadial"/>
    <dgm:cxn modelId="{71341DD7-39AB-49A1-B816-EC83A651E173}" type="presParOf" srcId="{9D5ED0DD-4355-4C0A-A055-7CAC5CCD7553}" destId="{B281241A-E8EF-4604-88A9-CAE411469119}" srcOrd="0" destOrd="0" presId="urn:microsoft.com/office/officeart/2011/layout/HexagonRadial"/>
    <dgm:cxn modelId="{F0BF50F2-E867-4DF9-B781-4EBE0DCB8D2F}" type="presParOf" srcId="{4D45634F-4284-480A-A038-4C02AC9D5F90}" destId="{979E5F5B-113C-48BC-BA8C-16B63BF5CC01}" srcOrd="8"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3478A361-74FD-40A5-91E0-65B897311A36}"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US"/>
        </a:p>
      </dgm:t>
    </dgm:pt>
    <dgm:pt modelId="{FA690AD2-AA9A-46D4-8A0F-06637B27B6A8}">
      <dgm:prSet phldrT="[Text]" custT="1"/>
      <dgm:spPr>
        <a:solidFill>
          <a:srgbClr val="FD2185"/>
        </a:solidFill>
      </dgm:spPr>
      <dgm:t>
        <a:bodyPr/>
        <a:lstStyle/>
        <a:p>
          <a:pPr algn="ctr"/>
          <a:r>
            <a:rPr lang="nl-NL" sz="2400" b="1" i="1" dirty="0"/>
            <a:t>g) Chủ động hội nhập quốc tế về văn hóa, tiếp thu tinh hoa văn hóa nhân loại</a:t>
          </a:r>
          <a:endParaRPr lang="en-US" sz="2400" dirty="0"/>
        </a:p>
      </dgm:t>
    </dgm:pt>
    <dgm:pt modelId="{3D720A75-5025-40F6-A711-54095F80D1D3}" type="parTrans" cxnId="{A02DF762-C771-4409-922E-332A5B906469}">
      <dgm:prSet/>
      <dgm:spPr/>
      <dgm:t>
        <a:bodyPr/>
        <a:lstStyle/>
        <a:p>
          <a:endParaRPr lang="en-US"/>
        </a:p>
      </dgm:t>
    </dgm:pt>
    <dgm:pt modelId="{476F1591-FA73-4DB6-B32D-6CAA19FDB623}" type="sibTrans" cxnId="{A02DF762-C771-4409-922E-332A5B906469}">
      <dgm:prSet/>
      <dgm:spPr/>
      <dgm:t>
        <a:bodyPr/>
        <a:lstStyle/>
        <a:p>
          <a:endParaRPr lang="en-US"/>
        </a:p>
      </dgm:t>
    </dgm:pt>
    <dgm:pt modelId="{F054505E-8D25-4113-B994-3AA7C4B716E7}">
      <dgm:prSet phldrT="[Text]" custT="1"/>
      <dgm:spPr>
        <a:solidFill>
          <a:schemeClr val="accent2">
            <a:lumMod val="75000"/>
          </a:schemeClr>
        </a:solidFill>
      </dgm:spPr>
      <dgm:t>
        <a:bodyPr/>
        <a:lstStyle/>
        <a:p>
          <a:pPr algn="ctr"/>
          <a:r>
            <a:rPr lang="nl-NL" sz="2400" dirty="0"/>
            <a:t>Chủ động mở rộng hợp tác văn hóa với các nước, thực hiện đa dạng các hình thức văn hóa đối ngoại</a:t>
          </a:r>
          <a:endParaRPr lang="en-US" sz="2400" dirty="0"/>
        </a:p>
      </dgm:t>
    </dgm:pt>
    <dgm:pt modelId="{3F90906E-940E-42DC-8563-3CBA46017C8A}" type="parTrans" cxnId="{605B56C4-7385-4861-89AC-CFC5874281B8}">
      <dgm:prSet/>
      <dgm:spPr>
        <a:solidFill>
          <a:srgbClr val="FF0000"/>
        </a:solidFill>
      </dgm:spPr>
      <dgm:t>
        <a:bodyPr/>
        <a:lstStyle/>
        <a:p>
          <a:endParaRPr lang="en-US"/>
        </a:p>
      </dgm:t>
    </dgm:pt>
    <dgm:pt modelId="{F61CE4A8-39DD-40B1-A981-EEDEEA31F7EE}" type="sibTrans" cxnId="{605B56C4-7385-4861-89AC-CFC5874281B8}">
      <dgm:prSet/>
      <dgm:spPr/>
      <dgm:t>
        <a:bodyPr/>
        <a:lstStyle/>
        <a:p>
          <a:endParaRPr lang="en-US"/>
        </a:p>
      </dgm:t>
    </dgm:pt>
    <dgm:pt modelId="{DB4EA96C-64F4-405B-935B-E16A103A3F44}">
      <dgm:prSet phldrT="[Text]" custT="1"/>
      <dgm:spPr>
        <a:solidFill>
          <a:schemeClr val="accent2">
            <a:lumMod val="75000"/>
          </a:schemeClr>
        </a:solidFill>
      </dgm:spPr>
      <dgm:t>
        <a:bodyPr/>
        <a:lstStyle/>
        <a:p>
          <a:pPr algn="ctr"/>
          <a:r>
            <a:rPr lang="nl-NL" sz="2400" dirty="0"/>
            <a:t>Chủ động đón nhận cơ hội phát triển, vượt qua các thách thức để giữ gìn, hoàn thiện bản sắc văn hóa dân tộc</a:t>
          </a:r>
          <a:endParaRPr lang="en-US" sz="2400" dirty="0"/>
        </a:p>
      </dgm:t>
    </dgm:pt>
    <dgm:pt modelId="{F073FBFC-192C-46E7-972B-65FA79789935}" type="parTrans" cxnId="{384D3A1A-D445-42F4-9C44-50C957DA1AE0}">
      <dgm:prSet/>
      <dgm:spPr>
        <a:solidFill>
          <a:srgbClr val="FF0000"/>
        </a:solidFill>
      </dgm:spPr>
      <dgm:t>
        <a:bodyPr/>
        <a:lstStyle/>
        <a:p>
          <a:endParaRPr lang="en-US">
            <a:solidFill>
              <a:srgbClr val="FF0000"/>
            </a:solidFill>
          </a:endParaRPr>
        </a:p>
      </dgm:t>
    </dgm:pt>
    <dgm:pt modelId="{E2A0FDEE-03F3-48D7-9816-688DD74F8940}" type="sibTrans" cxnId="{384D3A1A-D445-42F4-9C44-50C957DA1AE0}">
      <dgm:prSet/>
      <dgm:spPr/>
      <dgm:t>
        <a:bodyPr/>
        <a:lstStyle/>
        <a:p>
          <a:endParaRPr lang="en-US"/>
        </a:p>
      </dgm:t>
    </dgm:pt>
    <dgm:pt modelId="{95ABD47A-5E23-4BB1-8BA2-39801AFFE334}">
      <dgm:prSet phldrT="[Text]" custT="1"/>
      <dgm:spPr>
        <a:solidFill>
          <a:schemeClr val="accent2">
            <a:lumMod val="75000"/>
          </a:schemeClr>
        </a:solidFill>
      </dgm:spPr>
      <dgm:t>
        <a:bodyPr/>
        <a:lstStyle/>
        <a:p>
          <a:pPr algn="ctr"/>
          <a:r>
            <a:rPr lang="nl-NL" sz="2400" dirty="0"/>
            <a:t>hạn chế, khắc phục những ảnh hưởng tiêu cực, mặt trái của toàn cầu hóa về văn hóa.</a:t>
          </a:r>
          <a:endParaRPr lang="en-US" sz="2400" dirty="0"/>
        </a:p>
      </dgm:t>
    </dgm:pt>
    <dgm:pt modelId="{A1268BEB-FC00-49B0-A485-5DA61E615539}" type="parTrans" cxnId="{9828C316-DA97-4300-9AD0-F5625D16E51F}">
      <dgm:prSet/>
      <dgm:spPr>
        <a:solidFill>
          <a:srgbClr val="FF0000"/>
        </a:solidFill>
      </dgm:spPr>
      <dgm:t>
        <a:bodyPr/>
        <a:lstStyle/>
        <a:p>
          <a:endParaRPr lang="en-US">
            <a:solidFill>
              <a:srgbClr val="FF0000"/>
            </a:solidFill>
          </a:endParaRPr>
        </a:p>
      </dgm:t>
    </dgm:pt>
    <dgm:pt modelId="{A8C9B2BC-F998-4A79-BDC5-38B0B8CA1DCC}" type="sibTrans" cxnId="{9828C316-DA97-4300-9AD0-F5625D16E51F}">
      <dgm:prSet/>
      <dgm:spPr/>
      <dgm:t>
        <a:bodyPr/>
        <a:lstStyle/>
        <a:p>
          <a:endParaRPr lang="en-US"/>
        </a:p>
      </dgm:t>
    </dgm:pt>
    <dgm:pt modelId="{C7EE87D2-123A-4F8E-AA53-33570750C8DC}" type="pres">
      <dgm:prSet presAssocID="{3478A361-74FD-40A5-91E0-65B897311A36}" presName="Name0" presStyleCnt="0">
        <dgm:presLayoutVars>
          <dgm:chMax val="1"/>
          <dgm:dir/>
          <dgm:animLvl val="ctr"/>
          <dgm:resizeHandles val="exact"/>
        </dgm:presLayoutVars>
      </dgm:prSet>
      <dgm:spPr/>
    </dgm:pt>
    <dgm:pt modelId="{525C2176-9750-406F-868A-A4BB8799F30C}" type="pres">
      <dgm:prSet presAssocID="{FA690AD2-AA9A-46D4-8A0F-06637B27B6A8}" presName="centerShape" presStyleLbl="node0" presStyleIdx="0" presStyleCnt="1" custScaleX="144323" custScaleY="114916" custLinFactNeighborX="-2486" custLinFactNeighborY="-46586"/>
      <dgm:spPr/>
    </dgm:pt>
    <dgm:pt modelId="{16C01FB6-A838-4DEF-9B11-8CFFDBB64131}" type="pres">
      <dgm:prSet presAssocID="{3F90906E-940E-42DC-8563-3CBA46017C8A}" presName="parTrans" presStyleLbl="sibTrans2D1" presStyleIdx="0" presStyleCnt="3"/>
      <dgm:spPr/>
    </dgm:pt>
    <dgm:pt modelId="{0C5100C0-F46D-471D-8021-F94AB1381F89}" type="pres">
      <dgm:prSet presAssocID="{3F90906E-940E-42DC-8563-3CBA46017C8A}" presName="connectorText" presStyleLbl="sibTrans2D1" presStyleIdx="0" presStyleCnt="3"/>
      <dgm:spPr/>
    </dgm:pt>
    <dgm:pt modelId="{4C556A06-47E6-448C-8245-CB89643C4519}" type="pres">
      <dgm:prSet presAssocID="{F054505E-8D25-4113-B994-3AA7C4B716E7}" presName="node" presStyleLbl="node1" presStyleIdx="0" presStyleCnt="3" custScaleX="139186" custScaleY="140021" custRadScaleRad="144813" custRadScaleInc="-109811">
        <dgm:presLayoutVars>
          <dgm:bulletEnabled val="1"/>
        </dgm:presLayoutVars>
      </dgm:prSet>
      <dgm:spPr/>
    </dgm:pt>
    <dgm:pt modelId="{6E4AA6B2-1E8D-4DED-95AE-C8A11DA6160D}" type="pres">
      <dgm:prSet presAssocID="{F073FBFC-192C-46E7-972B-65FA79789935}" presName="parTrans" presStyleLbl="sibTrans2D1" presStyleIdx="1" presStyleCnt="3"/>
      <dgm:spPr/>
    </dgm:pt>
    <dgm:pt modelId="{796C62F8-B8DD-4AC4-8482-8826FEBCA133}" type="pres">
      <dgm:prSet presAssocID="{F073FBFC-192C-46E7-972B-65FA79789935}" presName="connectorText" presStyleLbl="sibTrans2D1" presStyleIdx="1" presStyleCnt="3"/>
      <dgm:spPr/>
    </dgm:pt>
    <dgm:pt modelId="{E3676BAD-9EC5-49F9-B6F4-B01F44CB2D5E}" type="pres">
      <dgm:prSet presAssocID="{DB4EA96C-64F4-405B-935B-E16A103A3F44}" presName="node" presStyleLbl="node1" presStyleIdx="1" presStyleCnt="3" custScaleX="158732" custScaleY="123710" custRadScaleRad="134636" custRadScaleInc="-90222">
        <dgm:presLayoutVars>
          <dgm:bulletEnabled val="1"/>
        </dgm:presLayoutVars>
      </dgm:prSet>
      <dgm:spPr/>
    </dgm:pt>
    <dgm:pt modelId="{02999AAC-8513-4DE4-A191-6F70B461A6DB}" type="pres">
      <dgm:prSet presAssocID="{A1268BEB-FC00-49B0-A485-5DA61E615539}" presName="parTrans" presStyleLbl="sibTrans2D1" presStyleIdx="2" presStyleCnt="3"/>
      <dgm:spPr/>
    </dgm:pt>
    <dgm:pt modelId="{98C06AAC-EC57-4F42-873F-81F8E00C092E}" type="pres">
      <dgm:prSet presAssocID="{A1268BEB-FC00-49B0-A485-5DA61E615539}" presName="connectorText" presStyleLbl="sibTrans2D1" presStyleIdx="2" presStyleCnt="3"/>
      <dgm:spPr/>
    </dgm:pt>
    <dgm:pt modelId="{FE07D4DD-109C-414C-8128-AB33C2FEB20B}" type="pres">
      <dgm:prSet presAssocID="{95ABD47A-5E23-4BB1-8BA2-39801AFFE334}" presName="node" presStyleLbl="node1" presStyleIdx="2" presStyleCnt="3" custScaleX="147906" custScaleY="123828" custRadScaleRad="18074" custRadScaleInc="-96690">
        <dgm:presLayoutVars>
          <dgm:bulletEnabled val="1"/>
        </dgm:presLayoutVars>
      </dgm:prSet>
      <dgm:spPr/>
    </dgm:pt>
  </dgm:ptLst>
  <dgm:cxnLst>
    <dgm:cxn modelId="{A73D3B05-6960-4C74-BE79-BD3E3D773063}" type="presOf" srcId="{F073FBFC-192C-46E7-972B-65FA79789935}" destId="{6E4AA6B2-1E8D-4DED-95AE-C8A11DA6160D}" srcOrd="0" destOrd="0" presId="urn:microsoft.com/office/officeart/2005/8/layout/radial5"/>
    <dgm:cxn modelId="{9828C316-DA97-4300-9AD0-F5625D16E51F}" srcId="{FA690AD2-AA9A-46D4-8A0F-06637B27B6A8}" destId="{95ABD47A-5E23-4BB1-8BA2-39801AFFE334}" srcOrd="2" destOrd="0" parTransId="{A1268BEB-FC00-49B0-A485-5DA61E615539}" sibTransId="{A8C9B2BC-F998-4A79-BDC5-38B0B8CA1DCC}"/>
    <dgm:cxn modelId="{384D3A1A-D445-42F4-9C44-50C957DA1AE0}" srcId="{FA690AD2-AA9A-46D4-8A0F-06637B27B6A8}" destId="{DB4EA96C-64F4-405B-935B-E16A103A3F44}" srcOrd="1" destOrd="0" parTransId="{F073FBFC-192C-46E7-972B-65FA79789935}" sibTransId="{E2A0FDEE-03F3-48D7-9816-688DD74F8940}"/>
    <dgm:cxn modelId="{3AD79837-4BAD-4D59-9E65-42BAF57C1C2F}" type="presOf" srcId="{FA690AD2-AA9A-46D4-8A0F-06637B27B6A8}" destId="{525C2176-9750-406F-868A-A4BB8799F30C}" srcOrd="0" destOrd="0" presId="urn:microsoft.com/office/officeart/2005/8/layout/radial5"/>
    <dgm:cxn modelId="{ED621D39-DC62-47C9-9EE4-30BA63D5DDCE}" type="presOf" srcId="{F054505E-8D25-4113-B994-3AA7C4B716E7}" destId="{4C556A06-47E6-448C-8245-CB89643C4519}" srcOrd="0" destOrd="0" presId="urn:microsoft.com/office/officeart/2005/8/layout/radial5"/>
    <dgm:cxn modelId="{A02DF762-C771-4409-922E-332A5B906469}" srcId="{3478A361-74FD-40A5-91E0-65B897311A36}" destId="{FA690AD2-AA9A-46D4-8A0F-06637B27B6A8}" srcOrd="0" destOrd="0" parTransId="{3D720A75-5025-40F6-A711-54095F80D1D3}" sibTransId="{476F1591-FA73-4DB6-B32D-6CAA19FDB623}"/>
    <dgm:cxn modelId="{197C936E-5560-4683-B852-7EE2608C4208}" type="presOf" srcId="{3478A361-74FD-40A5-91E0-65B897311A36}" destId="{C7EE87D2-123A-4F8E-AA53-33570750C8DC}" srcOrd="0" destOrd="0" presId="urn:microsoft.com/office/officeart/2005/8/layout/radial5"/>
    <dgm:cxn modelId="{E8003A78-3462-437F-A38B-87CB123EFBD2}" type="presOf" srcId="{A1268BEB-FC00-49B0-A485-5DA61E615539}" destId="{98C06AAC-EC57-4F42-873F-81F8E00C092E}" srcOrd="1" destOrd="0" presId="urn:microsoft.com/office/officeart/2005/8/layout/radial5"/>
    <dgm:cxn modelId="{549BC199-13EE-4EE1-AF7C-B83E508F6CFE}" type="presOf" srcId="{F073FBFC-192C-46E7-972B-65FA79789935}" destId="{796C62F8-B8DD-4AC4-8482-8826FEBCA133}" srcOrd="1" destOrd="0" presId="urn:microsoft.com/office/officeart/2005/8/layout/radial5"/>
    <dgm:cxn modelId="{2F1CDBB8-5835-4BD6-85D9-B6CDFAB70526}" type="presOf" srcId="{95ABD47A-5E23-4BB1-8BA2-39801AFFE334}" destId="{FE07D4DD-109C-414C-8128-AB33C2FEB20B}" srcOrd="0" destOrd="0" presId="urn:microsoft.com/office/officeart/2005/8/layout/radial5"/>
    <dgm:cxn modelId="{5B457ABE-5C6B-4F21-89A0-87BDEB7FB91F}" type="presOf" srcId="{3F90906E-940E-42DC-8563-3CBA46017C8A}" destId="{0C5100C0-F46D-471D-8021-F94AB1381F89}" srcOrd="1" destOrd="0" presId="urn:microsoft.com/office/officeart/2005/8/layout/radial5"/>
    <dgm:cxn modelId="{605B56C4-7385-4861-89AC-CFC5874281B8}" srcId="{FA690AD2-AA9A-46D4-8A0F-06637B27B6A8}" destId="{F054505E-8D25-4113-B994-3AA7C4B716E7}" srcOrd="0" destOrd="0" parTransId="{3F90906E-940E-42DC-8563-3CBA46017C8A}" sibTransId="{F61CE4A8-39DD-40B1-A981-EEDEEA31F7EE}"/>
    <dgm:cxn modelId="{73D4DECB-4895-4026-B1EE-8237D0A57D89}" type="presOf" srcId="{3F90906E-940E-42DC-8563-3CBA46017C8A}" destId="{16C01FB6-A838-4DEF-9B11-8CFFDBB64131}" srcOrd="0" destOrd="0" presId="urn:microsoft.com/office/officeart/2005/8/layout/radial5"/>
    <dgm:cxn modelId="{6326D1D0-D5B2-4411-B76E-EBAA6D0E826B}" type="presOf" srcId="{DB4EA96C-64F4-405B-935B-E16A103A3F44}" destId="{E3676BAD-9EC5-49F9-B6F4-B01F44CB2D5E}" srcOrd="0" destOrd="0" presId="urn:microsoft.com/office/officeart/2005/8/layout/radial5"/>
    <dgm:cxn modelId="{BB5660EF-19A4-4140-8E40-E5ECBA67E1F5}" type="presOf" srcId="{A1268BEB-FC00-49B0-A485-5DA61E615539}" destId="{02999AAC-8513-4DE4-A191-6F70B461A6DB}" srcOrd="0" destOrd="0" presId="urn:microsoft.com/office/officeart/2005/8/layout/radial5"/>
    <dgm:cxn modelId="{FFB6E7F9-8125-40F1-B472-27F692DBFF8B}" type="presParOf" srcId="{C7EE87D2-123A-4F8E-AA53-33570750C8DC}" destId="{525C2176-9750-406F-868A-A4BB8799F30C}" srcOrd="0" destOrd="0" presId="urn:microsoft.com/office/officeart/2005/8/layout/radial5"/>
    <dgm:cxn modelId="{B5E4E778-D917-4ECE-9DB3-14F1F67BC3A4}" type="presParOf" srcId="{C7EE87D2-123A-4F8E-AA53-33570750C8DC}" destId="{16C01FB6-A838-4DEF-9B11-8CFFDBB64131}" srcOrd="1" destOrd="0" presId="urn:microsoft.com/office/officeart/2005/8/layout/radial5"/>
    <dgm:cxn modelId="{E21749B1-7E44-4B1B-9020-D6B6CB1105F1}" type="presParOf" srcId="{16C01FB6-A838-4DEF-9B11-8CFFDBB64131}" destId="{0C5100C0-F46D-471D-8021-F94AB1381F89}" srcOrd="0" destOrd="0" presId="urn:microsoft.com/office/officeart/2005/8/layout/radial5"/>
    <dgm:cxn modelId="{3B06D080-F34A-4E2F-8E10-8D4B129F4639}" type="presParOf" srcId="{C7EE87D2-123A-4F8E-AA53-33570750C8DC}" destId="{4C556A06-47E6-448C-8245-CB89643C4519}" srcOrd="2" destOrd="0" presId="urn:microsoft.com/office/officeart/2005/8/layout/radial5"/>
    <dgm:cxn modelId="{38064354-30D9-4BA1-BE72-7B1F799DCB4A}" type="presParOf" srcId="{C7EE87D2-123A-4F8E-AA53-33570750C8DC}" destId="{6E4AA6B2-1E8D-4DED-95AE-C8A11DA6160D}" srcOrd="3" destOrd="0" presId="urn:microsoft.com/office/officeart/2005/8/layout/radial5"/>
    <dgm:cxn modelId="{638DD186-DA1C-43EF-85ED-E7685E51DAD7}" type="presParOf" srcId="{6E4AA6B2-1E8D-4DED-95AE-C8A11DA6160D}" destId="{796C62F8-B8DD-4AC4-8482-8826FEBCA133}" srcOrd="0" destOrd="0" presId="urn:microsoft.com/office/officeart/2005/8/layout/radial5"/>
    <dgm:cxn modelId="{5E22786E-5180-4489-95BF-F6C70114EFD4}" type="presParOf" srcId="{C7EE87D2-123A-4F8E-AA53-33570750C8DC}" destId="{E3676BAD-9EC5-49F9-B6F4-B01F44CB2D5E}" srcOrd="4" destOrd="0" presId="urn:microsoft.com/office/officeart/2005/8/layout/radial5"/>
    <dgm:cxn modelId="{B2F6ECCA-A5EE-40DA-8AB0-22AC983DF9BB}" type="presParOf" srcId="{C7EE87D2-123A-4F8E-AA53-33570750C8DC}" destId="{02999AAC-8513-4DE4-A191-6F70B461A6DB}" srcOrd="5" destOrd="0" presId="urn:microsoft.com/office/officeart/2005/8/layout/radial5"/>
    <dgm:cxn modelId="{69A1E92B-1B32-46F9-B72F-4BE6AFF0FD2F}" type="presParOf" srcId="{02999AAC-8513-4DE4-A191-6F70B461A6DB}" destId="{98C06AAC-EC57-4F42-873F-81F8E00C092E}" srcOrd="0" destOrd="0" presId="urn:microsoft.com/office/officeart/2005/8/layout/radial5"/>
    <dgm:cxn modelId="{C6FC1767-63EF-4016-B344-11E7494EDE64}" type="presParOf" srcId="{C7EE87D2-123A-4F8E-AA53-33570750C8DC}" destId="{FE07D4DD-109C-414C-8128-AB33C2FEB20B}"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F3E35-A4AD-4DD0-842D-BAC5C8EFCF20}">
      <dsp:nvSpPr>
        <dsp:cNvPr id="0" name=""/>
        <dsp:cNvSpPr/>
      </dsp:nvSpPr>
      <dsp:spPr>
        <a:xfrm>
          <a:off x="95417" y="0"/>
          <a:ext cx="5570322" cy="145433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I. NỘI DUNG CỦA CHỦ TRƯƠNG PHÁT TRIỂN KINH TẾ, XÃ HỘI, VĂN HÓA, CON NGƯỜI Ở VIỆT NAM HIỆN NAY</a:t>
          </a:r>
          <a:endParaRPr lang="en-US" sz="2400" kern="1200" dirty="0"/>
        </a:p>
      </dsp:txBody>
      <dsp:txXfrm>
        <a:off x="138013" y="42596"/>
        <a:ext cx="5485130" cy="1369147"/>
      </dsp:txXfrm>
    </dsp:sp>
    <dsp:sp modelId="{1DDF264B-28C6-4BF9-884B-9BC7D187E006}">
      <dsp:nvSpPr>
        <dsp:cNvPr id="0" name=""/>
        <dsp:cNvSpPr/>
      </dsp:nvSpPr>
      <dsp:spPr>
        <a:xfrm>
          <a:off x="652449" y="1454339"/>
          <a:ext cx="557032" cy="1065148"/>
        </a:xfrm>
        <a:custGeom>
          <a:avLst/>
          <a:gdLst/>
          <a:ahLst/>
          <a:cxnLst/>
          <a:rect l="0" t="0" r="0" b="0"/>
          <a:pathLst>
            <a:path>
              <a:moveTo>
                <a:pt x="0" y="0"/>
              </a:moveTo>
              <a:lnTo>
                <a:pt x="0" y="1065148"/>
              </a:lnTo>
              <a:lnTo>
                <a:pt x="557032" y="10651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5421DD-C393-4A7D-B782-37E7E31F201E}">
      <dsp:nvSpPr>
        <dsp:cNvPr id="0" name=""/>
        <dsp:cNvSpPr/>
      </dsp:nvSpPr>
      <dsp:spPr>
        <a:xfrm>
          <a:off x="1209482" y="1792318"/>
          <a:ext cx="5183427" cy="1454339"/>
        </a:xfrm>
        <a:prstGeom prst="roundRect">
          <a:avLst>
            <a:gd name="adj" fmla="val 10000"/>
          </a:avLst>
        </a:prstGeom>
        <a:solidFill>
          <a:schemeClr val="accent2">
            <a:lumMod val="40000"/>
            <a:lumOff val="60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t>1. Chủ trương phát triển kinh tế, xã hội</a:t>
          </a:r>
          <a:endParaRPr lang="en-US" sz="3400" kern="1200" dirty="0"/>
        </a:p>
      </dsp:txBody>
      <dsp:txXfrm>
        <a:off x="1252078" y="1834914"/>
        <a:ext cx="5098235" cy="1369147"/>
      </dsp:txXfrm>
    </dsp:sp>
    <dsp:sp modelId="{70FAA475-C451-40D9-BA73-8B8B3D796161}">
      <dsp:nvSpPr>
        <dsp:cNvPr id="0" name=""/>
        <dsp:cNvSpPr/>
      </dsp:nvSpPr>
      <dsp:spPr>
        <a:xfrm>
          <a:off x="652449" y="1454339"/>
          <a:ext cx="557032" cy="2757679"/>
        </a:xfrm>
        <a:custGeom>
          <a:avLst/>
          <a:gdLst/>
          <a:ahLst/>
          <a:cxnLst/>
          <a:rect l="0" t="0" r="0" b="0"/>
          <a:pathLst>
            <a:path>
              <a:moveTo>
                <a:pt x="0" y="0"/>
              </a:moveTo>
              <a:lnTo>
                <a:pt x="0" y="2757679"/>
              </a:lnTo>
              <a:lnTo>
                <a:pt x="557032" y="27576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9177BB-DD60-46EE-BC73-E91E5C71574D}">
      <dsp:nvSpPr>
        <dsp:cNvPr id="0" name=""/>
        <dsp:cNvSpPr/>
      </dsp:nvSpPr>
      <dsp:spPr>
        <a:xfrm>
          <a:off x="1209482" y="3484849"/>
          <a:ext cx="5183427" cy="1454339"/>
        </a:xfrm>
        <a:prstGeom prst="roundRect">
          <a:avLst>
            <a:gd name="adj" fmla="val 10000"/>
          </a:avLst>
        </a:prstGeom>
        <a:solidFill>
          <a:schemeClr val="accent2">
            <a:lumMod val="40000"/>
            <a:lumOff val="60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t>2. Chủ trương phát triển văn hóa, con người</a:t>
          </a:r>
          <a:endParaRPr lang="en-US" sz="3400" kern="1200" dirty="0"/>
        </a:p>
      </dsp:txBody>
      <dsp:txXfrm>
        <a:off x="1252078" y="3527445"/>
        <a:ext cx="5098235" cy="1369147"/>
      </dsp:txXfrm>
    </dsp:sp>
    <dsp:sp modelId="{CA237A2E-76DD-4594-B0D8-F07F50D18545}">
      <dsp:nvSpPr>
        <dsp:cNvPr id="0" name=""/>
        <dsp:cNvSpPr/>
      </dsp:nvSpPr>
      <dsp:spPr>
        <a:xfrm>
          <a:off x="6392909" y="0"/>
          <a:ext cx="5570322" cy="145433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II. GIẢI PHÁP PHÁT TRIỂN KINH TẾ, XÃ HỘI, VĂN HÓA, CON NGƯỜI Ở VIỆT NAM HIỆN NAY</a:t>
          </a:r>
          <a:endParaRPr lang="en-US" sz="2400" kern="1200" dirty="0"/>
        </a:p>
      </dsp:txBody>
      <dsp:txXfrm>
        <a:off x="6435505" y="42596"/>
        <a:ext cx="5485130" cy="1369147"/>
      </dsp:txXfrm>
    </dsp:sp>
    <dsp:sp modelId="{CB5AE511-049B-4ADB-A28A-356406767955}">
      <dsp:nvSpPr>
        <dsp:cNvPr id="0" name=""/>
        <dsp:cNvSpPr/>
      </dsp:nvSpPr>
      <dsp:spPr>
        <a:xfrm>
          <a:off x="6949942" y="1454339"/>
          <a:ext cx="557032" cy="1065148"/>
        </a:xfrm>
        <a:custGeom>
          <a:avLst/>
          <a:gdLst/>
          <a:ahLst/>
          <a:cxnLst/>
          <a:rect l="0" t="0" r="0" b="0"/>
          <a:pathLst>
            <a:path>
              <a:moveTo>
                <a:pt x="0" y="0"/>
              </a:moveTo>
              <a:lnTo>
                <a:pt x="0" y="1065148"/>
              </a:lnTo>
              <a:lnTo>
                <a:pt x="557032" y="10651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A85100-1453-4232-AF54-96608054BE7E}">
      <dsp:nvSpPr>
        <dsp:cNvPr id="0" name=""/>
        <dsp:cNvSpPr/>
      </dsp:nvSpPr>
      <dsp:spPr>
        <a:xfrm>
          <a:off x="7506974" y="1792318"/>
          <a:ext cx="4456257" cy="1454339"/>
        </a:xfrm>
        <a:prstGeom prst="roundRect">
          <a:avLst>
            <a:gd name="adj" fmla="val 10000"/>
          </a:avLst>
        </a:prstGeom>
        <a:solidFill>
          <a:schemeClr val="accent2">
            <a:lumMod val="75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bg1"/>
              </a:solidFill>
            </a:rPr>
            <a:t>1. </a:t>
          </a:r>
          <a:r>
            <a:rPr lang="en-US" sz="3400" kern="1200" dirty="0" err="1">
              <a:solidFill>
                <a:schemeClr val="bg1"/>
              </a:solidFill>
            </a:rPr>
            <a:t>Nội</a:t>
          </a:r>
          <a:r>
            <a:rPr lang="en-US" sz="3400" kern="1200" dirty="0">
              <a:solidFill>
                <a:schemeClr val="bg1"/>
              </a:solidFill>
            </a:rPr>
            <a:t> dung </a:t>
          </a:r>
          <a:r>
            <a:rPr lang="en-US" sz="3400" kern="1200" dirty="0" err="1">
              <a:solidFill>
                <a:schemeClr val="bg1"/>
              </a:solidFill>
            </a:rPr>
            <a:t>phát</a:t>
          </a:r>
          <a:r>
            <a:rPr lang="en-US" sz="3400" kern="1200" dirty="0">
              <a:solidFill>
                <a:schemeClr val="bg1"/>
              </a:solidFill>
            </a:rPr>
            <a:t> </a:t>
          </a:r>
          <a:r>
            <a:rPr lang="en-US" sz="3400" kern="1200" dirty="0" err="1">
              <a:solidFill>
                <a:schemeClr val="bg1"/>
              </a:solidFill>
            </a:rPr>
            <a:t>triển</a:t>
          </a:r>
          <a:r>
            <a:rPr lang="en-US" sz="3400" kern="1200" dirty="0">
              <a:solidFill>
                <a:schemeClr val="bg1"/>
              </a:solidFill>
            </a:rPr>
            <a:t> </a:t>
          </a:r>
          <a:r>
            <a:rPr lang="en-US" sz="3400" kern="1200" dirty="0" err="1">
              <a:solidFill>
                <a:schemeClr val="bg1"/>
              </a:solidFill>
            </a:rPr>
            <a:t>kinh</a:t>
          </a:r>
          <a:r>
            <a:rPr lang="en-US" sz="3400" kern="1200" dirty="0">
              <a:solidFill>
                <a:schemeClr val="bg1"/>
              </a:solidFill>
            </a:rPr>
            <a:t> </a:t>
          </a:r>
          <a:r>
            <a:rPr lang="en-US" sz="3400" kern="1200" dirty="0" err="1">
              <a:solidFill>
                <a:schemeClr val="bg1"/>
              </a:solidFill>
            </a:rPr>
            <a:t>tế</a:t>
          </a:r>
          <a:r>
            <a:rPr lang="en-US" sz="3400" kern="1200" dirty="0">
              <a:solidFill>
                <a:schemeClr val="bg1"/>
              </a:solidFill>
            </a:rPr>
            <a:t>, </a:t>
          </a:r>
          <a:r>
            <a:rPr lang="en-US" sz="3400" kern="1200" dirty="0" err="1">
              <a:solidFill>
                <a:schemeClr val="bg1"/>
              </a:solidFill>
            </a:rPr>
            <a:t>xã</a:t>
          </a:r>
          <a:r>
            <a:rPr lang="en-US" sz="3400" kern="1200" dirty="0">
              <a:solidFill>
                <a:schemeClr val="bg1"/>
              </a:solidFill>
            </a:rPr>
            <a:t> </a:t>
          </a:r>
          <a:r>
            <a:rPr lang="en-US" sz="3400" kern="1200" dirty="0" err="1">
              <a:solidFill>
                <a:schemeClr val="bg1"/>
              </a:solidFill>
            </a:rPr>
            <a:t>hội</a:t>
          </a:r>
          <a:endParaRPr lang="en-US" sz="3400" kern="1200" dirty="0">
            <a:solidFill>
              <a:schemeClr val="bg1"/>
            </a:solidFill>
          </a:endParaRPr>
        </a:p>
      </dsp:txBody>
      <dsp:txXfrm>
        <a:off x="7549570" y="1834914"/>
        <a:ext cx="4371065" cy="1369147"/>
      </dsp:txXfrm>
    </dsp:sp>
    <dsp:sp modelId="{46A4EA16-057C-4375-AA26-085504EF2DF0}">
      <dsp:nvSpPr>
        <dsp:cNvPr id="0" name=""/>
        <dsp:cNvSpPr/>
      </dsp:nvSpPr>
      <dsp:spPr>
        <a:xfrm>
          <a:off x="6949942" y="1454339"/>
          <a:ext cx="557032" cy="2757679"/>
        </a:xfrm>
        <a:custGeom>
          <a:avLst/>
          <a:gdLst/>
          <a:ahLst/>
          <a:cxnLst/>
          <a:rect l="0" t="0" r="0" b="0"/>
          <a:pathLst>
            <a:path>
              <a:moveTo>
                <a:pt x="0" y="0"/>
              </a:moveTo>
              <a:lnTo>
                <a:pt x="0" y="2757679"/>
              </a:lnTo>
              <a:lnTo>
                <a:pt x="557032" y="27576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5223C5-CC4D-4C46-A1DA-1DB8D0280E8C}">
      <dsp:nvSpPr>
        <dsp:cNvPr id="0" name=""/>
        <dsp:cNvSpPr/>
      </dsp:nvSpPr>
      <dsp:spPr>
        <a:xfrm>
          <a:off x="7506974" y="3484849"/>
          <a:ext cx="4456257" cy="1454339"/>
        </a:xfrm>
        <a:prstGeom prst="roundRect">
          <a:avLst>
            <a:gd name="adj" fmla="val 10000"/>
          </a:avLst>
        </a:prstGeom>
        <a:solidFill>
          <a:schemeClr val="accent2">
            <a:lumMod val="75000"/>
            <a:alpha val="90000"/>
          </a:schemeClr>
        </a:solidFill>
        <a:ln w="1905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vi-VN" sz="3400" kern="1200" dirty="0">
              <a:solidFill>
                <a:schemeClr val="bg1"/>
              </a:solidFill>
            </a:rPr>
            <a:t>2. Nội dung phát triển văn hóa, con người</a:t>
          </a:r>
          <a:endParaRPr lang="en-US" sz="3400" kern="1200" dirty="0">
            <a:solidFill>
              <a:schemeClr val="bg1"/>
            </a:solidFill>
          </a:endParaRPr>
        </a:p>
      </dsp:txBody>
      <dsp:txXfrm>
        <a:off x="7549570" y="3527445"/>
        <a:ext cx="4371065" cy="13691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639E4-57B3-4D9A-BC95-FB8E6A058B1F}">
      <dsp:nvSpPr>
        <dsp:cNvPr id="0" name=""/>
        <dsp:cNvSpPr/>
      </dsp:nvSpPr>
      <dsp:spPr>
        <a:xfrm>
          <a:off x="8965066" y="3853319"/>
          <a:ext cx="1540264" cy="914007"/>
        </a:xfrm>
        <a:custGeom>
          <a:avLst/>
          <a:gdLst/>
          <a:ahLst/>
          <a:cxnLst/>
          <a:rect l="0" t="0" r="0" b="0"/>
          <a:pathLst>
            <a:path>
              <a:moveTo>
                <a:pt x="0" y="0"/>
              </a:moveTo>
              <a:lnTo>
                <a:pt x="0" y="680517"/>
              </a:lnTo>
              <a:lnTo>
                <a:pt x="1540264" y="680517"/>
              </a:lnTo>
              <a:lnTo>
                <a:pt x="1540264" y="9140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5E5E39-49AD-489F-9689-814AC37239C0}">
      <dsp:nvSpPr>
        <dsp:cNvPr id="0" name=""/>
        <dsp:cNvSpPr/>
      </dsp:nvSpPr>
      <dsp:spPr>
        <a:xfrm>
          <a:off x="7424802" y="3853319"/>
          <a:ext cx="1540264" cy="914007"/>
        </a:xfrm>
        <a:custGeom>
          <a:avLst/>
          <a:gdLst/>
          <a:ahLst/>
          <a:cxnLst/>
          <a:rect l="0" t="0" r="0" b="0"/>
          <a:pathLst>
            <a:path>
              <a:moveTo>
                <a:pt x="1540264" y="0"/>
              </a:moveTo>
              <a:lnTo>
                <a:pt x="1540264" y="680517"/>
              </a:lnTo>
              <a:lnTo>
                <a:pt x="0" y="680517"/>
              </a:lnTo>
              <a:lnTo>
                <a:pt x="0" y="9140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920F2-77F4-4FA5-9F3F-99318F55CAB6}">
      <dsp:nvSpPr>
        <dsp:cNvPr id="0" name=""/>
        <dsp:cNvSpPr/>
      </dsp:nvSpPr>
      <dsp:spPr>
        <a:xfrm>
          <a:off x="5884538" y="1700801"/>
          <a:ext cx="3080528" cy="552044"/>
        </a:xfrm>
        <a:custGeom>
          <a:avLst/>
          <a:gdLst/>
          <a:ahLst/>
          <a:cxnLst/>
          <a:rect l="0" t="0" r="0" b="0"/>
          <a:pathLst>
            <a:path>
              <a:moveTo>
                <a:pt x="0" y="0"/>
              </a:moveTo>
              <a:lnTo>
                <a:pt x="0" y="318554"/>
              </a:lnTo>
              <a:lnTo>
                <a:pt x="3080528" y="318554"/>
              </a:lnTo>
              <a:lnTo>
                <a:pt x="3080528" y="5520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8E0335-48C2-46A7-B551-D334A6C57167}">
      <dsp:nvSpPr>
        <dsp:cNvPr id="0" name=""/>
        <dsp:cNvSpPr/>
      </dsp:nvSpPr>
      <dsp:spPr>
        <a:xfrm>
          <a:off x="2823064" y="3824751"/>
          <a:ext cx="1521209" cy="942575"/>
        </a:xfrm>
        <a:custGeom>
          <a:avLst/>
          <a:gdLst/>
          <a:ahLst/>
          <a:cxnLst/>
          <a:rect l="0" t="0" r="0" b="0"/>
          <a:pathLst>
            <a:path>
              <a:moveTo>
                <a:pt x="0" y="0"/>
              </a:moveTo>
              <a:lnTo>
                <a:pt x="0" y="709085"/>
              </a:lnTo>
              <a:lnTo>
                <a:pt x="1521209" y="709085"/>
              </a:lnTo>
              <a:lnTo>
                <a:pt x="1521209" y="94257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A52950-FC32-4E7A-B3E8-C9B20CB3475D}">
      <dsp:nvSpPr>
        <dsp:cNvPr id="0" name=""/>
        <dsp:cNvSpPr/>
      </dsp:nvSpPr>
      <dsp:spPr>
        <a:xfrm>
          <a:off x="1263746" y="3824751"/>
          <a:ext cx="1559318" cy="942575"/>
        </a:xfrm>
        <a:custGeom>
          <a:avLst/>
          <a:gdLst/>
          <a:ahLst/>
          <a:cxnLst/>
          <a:rect l="0" t="0" r="0" b="0"/>
          <a:pathLst>
            <a:path>
              <a:moveTo>
                <a:pt x="1559318" y="0"/>
              </a:moveTo>
              <a:lnTo>
                <a:pt x="1559318" y="709085"/>
              </a:lnTo>
              <a:lnTo>
                <a:pt x="0" y="709085"/>
              </a:lnTo>
              <a:lnTo>
                <a:pt x="0" y="94257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9A9A4-7468-4C92-AFDC-4A6494861561}">
      <dsp:nvSpPr>
        <dsp:cNvPr id="0" name=""/>
        <dsp:cNvSpPr/>
      </dsp:nvSpPr>
      <dsp:spPr>
        <a:xfrm>
          <a:off x="2823064" y="1700801"/>
          <a:ext cx="3061473" cy="523475"/>
        </a:xfrm>
        <a:custGeom>
          <a:avLst/>
          <a:gdLst/>
          <a:ahLst/>
          <a:cxnLst/>
          <a:rect l="0" t="0" r="0" b="0"/>
          <a:pathLst>
            <a:path>
              <a:moveTo>
                <a:pt x="3061473" y="0"/>
              </a:moveTo>
              <a:lnTo>
                <a:pt x="3061473" y="289985"/>
              </a:lnTo>
              <a:lnTo>
                <a:pt x="0" y="289985"/>
              </a:lnTo>
              <a:lnTo>
                <a:pt x="0" y="5234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4624322" y="100326"/>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904370" y="366372"/>
          <a:ext cx="2520432" cy="1600474"/>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mj-lt"/>
            <a:buNone/>
          </a:pPr>
          <a:r>
            <a:rPr lang="nl-NL" sz="1800" b="1" kern="1200" dirty="0">
              <a:solidFill>
                <a:schemeClr val="bg1"/>
              </a:solidFill>
            </a:rPr>
            <a:t>NỘI DUNG CỦA CHỦ TRƯƠNG PHÁT TRIỂN KINH TẾ, XÃ HỘI, VĂN HÓA, CON NGƯỜI Ở VIỆT NAM HIỆN NAY</a:t>
          </a:r>
          <a:endParaRPr lang="en-US" sz="1800" b="1" kern="1200" dirty="0">
            <a:solidFill>
              <a:schemeClr val="bg1"/>
            </a:solidFill>
          </a:endParaRPr>
        </a:p>
      </dsp:txBody>
      <dsp:txXfrm>
        <a:off x="4951246" y="413248"/>
        <a:ext cx="2426680" cy="1506722"/>
      </dsp:txXfrm>
    </dsp:sp>
    <dsp:sp modelId="{8A125207-C1F2-4033-9129-9135004B83F9}">
      <dsp:nvSpPr>
        <dsp:cNvPr id="0" name=""/>
        <dsp:cNvSpPr/>
      </dsp:nvSpPr>
      <dsp:spPr>
        <a:xfrm>
          <a:off x="1562848" y="2224276"/>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61BA06-BF0F-434A-9397-88B98634B0B6}">
      <dsp:nvSpPr>
        <dsp:cNvPr id="0" name=""/>
        <dsp:cNvSpPr/>
      </dsp:nvSpPr>
      <dsp:spPr>
        <a:xfrm>
          <a:off x="1842896" y="2490322"/>
          <a:ext cx="2520432" cy="1600474"/>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t>1. Chủ trương phát triển kinh tế, xã hội</a:t>
          </a:r>
          <a:endParaRPr lang="en-US" sz="2400" kern="1200" dirty="0"/>
        </a:p>
      </dsp:txBody>
      <dsp:txXfrm>
        <a:off x="1889772" y="2537198"/>
        <a:ext cx="2426680" cy="1506722"/>
      </dsp:txXfrm>
    </dsp:sp>
    <dsp:sp modelId="{C50AD1F6-08CD-44A9-9706-D251C1D14363}">
      <dsp:nvSpPr>
        <dsp:cNvPr id="0" name=""/>
        <dsp:cNvSpPr/>
      </dsp:nvSpPr>
      <dsp:spPr>
        <a:xfrm>
          <a:off x="3530"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0F564-F8D4-4298-9312-629224ED1B40}">
      <dsp:nvSpPr>
        <dsp:cNvPr id="0" name=""/>
        <dsp:cNvSpPr/>
      </dsp:nvSpPr>
      <dsp:spPr>
        <a:xfrm>
          <a:off x="283578"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 </a:t>
          </a:r>
          <a:r>
            <a:rPr lang="vi-VN" sz="2400" b="1" i="1" kern="1200" dirty="0">
              <a:solidFill>
                <a:schemeClr val="bg1"/>
              </a:solidFill>
            </a:rPr>
            <a:t>Q</a:t>
          </a:r>
          <a:r>
            <a:rPr lang="nl-NL" sz="2400" b="1" i="1" kern="1200" dirty="0">
              <a:solidFill>
                <a:schemeClr val="bg1"/>
              </a:solidFill>
            </a:rPr>
            <a:t>uan điểm phát triển kinh tế-xã hội</a:t>
          </a:r>
          <a:endParaRPr lang="en-US" sz="2400" kern="1200" dirty="0">
            <a:solidFill>
              <a:schemeClr val="bg1"/>
            </a:solidFill>
          </a:endParaRPr>
        </a:p>
      </dsp:txBody>
      <dsp:txXfrm>
        <a:off x="330454" y="5080248"/>
        <a:ext cx="2426680" cy="1506722"/>
      </dsp:txXfrm>
    </dsp:sp>
    <dsp:sp modelId="{A61DDD2E-D27B-46C3-8A3D-46BC69D1E5E7}">
      <dsp:nvSpPr>
        <dsp:cNvPr id="0" name=""/>
        <dsp:cNvSpPr/>
      </dsp:nvSpPr>
      <dsp:spPr>
        <a:xfrm>
          <a:off x="3084058"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C6180D-49C2-4E55-8F93-244634FC74CE}">
      <dsp:nvSpPr>
        <dsp:cNvPr id="0" name=""/>
        <dsp:cNvSpPr/>
      </dsp:nvSpPr>
      <dsp:spPr>
        <a:xfrm>
          <a:off x="3364106"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vi-VN" sz="2400" b="1" i="1" kern="1200" dirty="0">
              <a:solidFill>
                <a:schemeClr val="bg1"/>
              </a:solidFill>
            </a:rPr>
            <a:t>b) Những định hướng lớn phát triển kinh tế, xã hội</a:t>
          </a:r>
          <a:endParaRPr lang="en-US" sz="2400" kern="1200" dirty="0">
            <a:solidFill>
              <a:schemeClr val="bg1"/>
            </a:solidFill>
          </a:endParaRPr>
        </a:p>
      </dsp:txBody>
      <dsp:txXfrm>
        <a:off x="3410982" y="5080248"/>
        <a:ext cx="2426680" cy="1506722"/>
      </dsp:txXfrm>
    </dsp:sp>
    <dsp:sp modelId="{19D62BB4-0CAC-4293-8902-6BB960EEEE2A}">
      <dsp:nvSpPr>
        <dsp:cNvPr id="0" name=""/>
        <dsp:cNvSpPr/>
      </dsp:nvSpPr>
      <dsp:spPr>
        <a:xfrm>
          <a:off x="7704850" y="2252845"/>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7984898" y="2518890"/>
          <a:ext cx="2520432" cy="1600474"/>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t>2. Chủ trương phát triển văn hóa, con người</a:t>
          </a:r>
          <a:endParaRPr lang="en-US" sz="2400" kern="1200" dirty="0"/>
        </a:p>
      </dsp:txBody>
      <dsp:txXfrm>
        <a:off x="8031774" y="2565766"/>
        <a:ext cx="2426680" cy="1506722"/>
      </dsp:txXfrm>
    </dsp:sp>
    <dsp:sp modelId="{9C03CF43-F739-4955-85B8-1A44AEBBA8CB}">
      <dsp:nvSpPr>
        <dsp:cNvPr id="0" name=""/>
        <dsp:cNvSpPr/>
      </dsp:nvSpPr>
      <dsp:spPr>
        <a:xfrm>
          <a:off x="6164586"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AB2E55-66F4-4F6A-BC3E-9D85966B8639}">
      <dsp:nvSpPr>
        <dsp:cNvPr id="0" name=""/>
        <dsp:cNvSpPr/>
      </dsp:nvSpPr>
      <dsp:spPr>
        <a:xfrm>
          <a:off x="6444634"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 Quan điểm phát triển văn hóa, con người</a:t>
          </a:r>
          <a:endParaRPr lang="en-US" sz="2400" kern="1200" dirty="0">
            <a:solidFill>
              <a:schemeClr val="bg1"/>
            </a:solidFill>
          </a:endParaRPr>
        </a:p>
      </dsp:txBody>
      <dsp:txXfrm>
        <a:off x="6491510" y="5080248"/>
        <a:ext cx="2426680" cy="1506722"/>
      </dsp:txXfrm>
    </dsp:sp>
    <dsp:sp modelId="{2313C73A-8695-4699-BAE3-062CA42865B3}">
      <dsp:nvSpPr>
        <dsp:cNvPr id="0" name=""/>
        <dsp:cNvSpPr/>
      </dsp:nvSpPr>
      <dsp:spPr>
        <a:xfrm>
          <a:off x="9245114" y="4767327"/>
          <a:ext cx="2520432" cy="16004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61A6A-7C2C-44A9-ABB5-9CF01E31324B}">
      <dsp:nvSpPr>
        <dsp:cNvPr id="0" name=""/>
        <dsp:cNvSpPr/>
      </dsp:nvSpPr>
      <dsp:spPr>
        <a:xfrm>
          <a:off x="9525162" y="5033372"/>
          <a:ext cx="2520432" cy="1600474"/>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a:solidFill>
                <a:schemeClr val="bg1"/>
              </a:solidFill>
            </a:rPr>
            <a:t>b) Định hướng lớn phát triển văn hóa, con người </a:t>
          </a:r>
          <a:endParaRPr lang="en-US" sz="2400" kern="1200" dirty="0">
            <a:solidFill>
              <a:schemeClr val="bg1"/>
            </a:solidFill>
          </a:endParaRPr>
        </a:p>
      </dsp:txBody>
      <dsp:txXfrm>
        <a:off x="9572038" y="5080248"/>
        <a:ext cx="2426680" cy="15067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52874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2690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en-US" sz="2800" kern="1200" dirty="0" err="1"/>
            <a:t>Một</a:t>
          </a:r>
          <a:r>
            <a:rPr lang="en-US" sz="2800" kern="1200" dirty="0"/>
            <a:t> </a:t>
          </a:r>
          <a:r>
            <a:rPr lang="en-US" sz="2800" kern="1200" dirty="0" err="1"/>
            <a:t>là</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nhanh</a:t>
          </a:r>
          <a:r>
            <a:rPr lang="en-US" sz="2800" kern="1200" dirty="0"/>
            <a:t> </a:t>
          </a:r>
          <a:r>
            <a:rPr lang="en-US" sz="2800" kern="1200" dirty="0" err="1"/>
            <a:t>gắn</a:t>
          </a:r>
          <a:r>
            <a:rPr lang="en-US" sz="2800" kern="1200" dirty="0"/>
            <a:t> </a:t>
          </a:r>
          <a:r>
            <a:rPr lang="en-US" sz="2800" kern="1200" dirty="0" err="1"/>
            <a:t>liền</a:t>
          </a:r>
          <a:r>
            <a:rPr lang="en-US" sz="2800" kern="1200" dirty="0"/>
            <a:t> </a:t>
          </a:r>
          <a:r>
            <a:rPr lang="en-US" sz="2800" kern="1200" dirty="0" err="1"/>
            <a:t>với</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bền</a:t>
          </a:r>
          <a:r>
            <a:rPr lang="en-US" sz="2800" kern="1200" dirty="0"/>
            <a:t> </a:t>
          </a:r>
          <a:r>
            <a:rPr lang="en-US" sz="2800" kern="1200" dirty="0" err="1"/>
            <a:t>vững</a:t>
          </a:r>
          <a:r>
            <a:rPr lang="en-US" sz="2800" kern="1200" dirty="0"/>
            <a:t>.</a:t>
          </a:r>
        </a:p>
      </dsp:txBody>
      <dsp:txXfrm>
        <a:off x="617513" y="75904"/>
        <a:ext cx="11272353" cy="905688"/>
      </dsp:txXfrm>
    </dsp:sp>
    <dsp:sp modelId="{1AB44044-02E3-4214-BFF9-1028FDBDEC96}">
      <dsp:nvSpPr>
        <dsp:cNvPr id="0" name=""/>
        <dsp:cNvSpPr/>
      </dsp:nvSpPr>
      <dsp:spPr>
        <a:xfrm>
          <a:off x="0" y="207098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156914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kern="1200" dirty="0"/>
            <a:t>Hai là, đổi mới đồng bộ, phù hợp về kinh tế và chính trị vì mục tiêu xây dựng nước Việt Nam xã hội chủ nghĩa dân giàu, nước mạnh, dân chủ, công bằng, văn minh.</a:t>
          </a:r>
          <a:endParaRPr lang="en-US" sz="2800" kern="1200" dirty="0"/>
        </a:p>
      </dsp:txBody>
      <dsp:txXfrm>
        <a:off x="617513" y="1618144"/>
        <a:ext cx="11272353" cy="905688"/>
      </dsp:txXfrm>
    </dsp:sp>
    <dsp:sp modelId="{3F5E614C-E64F-48E2-BA1D-B88FF89FCA7F}">
      <dsp:nvSpPr>
        <dsp:cNvPr id="0" name=""/>
        <dsp:cNvSpPr/>
      </dsp:nvSpPr>
      <dsp:spPr>
        <a:xfrm>
          <a:off x="0" y="361322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899910-1B1B-412B-937D-AD25694D0036}">
      <dsp:nvSpPr>
        <dsp:cNvPr id="0" name=""/>
        <dsp:cNvSpPr/>
      </dsp:nvSpPr>
      <dsp:spPr>
        <a:xfrm>
          <a:off x="568517" y="311138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kern="1200" dirty="0"/>
            <a:t>  Ba là, mở rộng dân chủ, phát huy tối đa nhân tố con người; coi con người là chủ thể, nguồn lực chủ yếu và là mục </a:t>
          </a:r>
          <a:r>
            <a:rPr lang="vi-VN" sz="500" kern="1200" dirty="0"/>
            <a:t>tiêu của sự phát triển</a:t>
          </a:r>
          <a:endParaRPr lang="en-US" sz="500" kern="1200" dirty="0"/>
        </a:p>
      </dsp:txBody>
      <dsp:txXfrm>
        <a:off x="617513" y="3160384"/>
        <a:ext cx="11272353" cy="9056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79766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3014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i="1" kern="1200" dirty="0"/>
            <a:t>Bốn là</a:t>
          </a:r>
          <a:r>
            <a:rPr lang="vi-VN" sz="2800" kern="1200" dirty="0"/>
            <a:t>, </a:t>
          </a:r>
          <a:r>
            <a:rPr lang="vi-VN" sz="2800" i="1" kern="1200" dirty="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kern="1200" dirty="0"/>
        </a:p>
      </dsp:txBody>
      <dsp:txXfrm>
        <a:off x="643451" y="105082"/>
        <a:ext cx="11220477" cy="1385172"/>
      </dsp:txXfrm>
    </dsp:sp>
    <dsp:sp modelId="{1AB44044-02E3-4214-BFF9-1028FDBDEC96}">
      <dsp:nvSpPr>
        <dsp:cNvPr id="0" name=""/>
        <dsp:cNvSpPr/>
      </dsp:nvSpPr>
      <dsp:spPr>
        <a:xfrm>
          <a:off x="0" y="315638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238886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marL="0" lvl="0" indent="0" algn="l" defTabSz="1244600">
            <a:lnSpc>
              <a:spcPct val="90000"/>
            </a:lnSpc>
            <a:spcBef>
              <a:spcPct val="0"/>
            </a:spcBef>
            <a:spcAft>
              <a:spcPct val="35000"/>
            </a:spcAft>
            <a:buNone/>
          </a:pPr>
          <a:r>
            <a:rPr lang="vi-VN" sz="2800" i="1" kern="1200"/>
            <a:t>Năm là, xây dựng nền kinh tế độc lập, tự chủ ngày càng cao trong điều kiện hội nhập quốc tế ngày càng sâu rộng</a:t>
          </a:r>
          <a:endParaRPr lang="en-US" sz="2800" kern="1200" dirty="0"/>
        </a:p>
      </dsp:txBody>
      <dsp:txXfrm>
        <a:off x="643451" y="2463802"/>
        <a:ext cx="11220477" cy="13851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C72E0-6536-43FE-8EF9-AD2276205819}">
      <dsp:nvSpPr>
        <dsp:cNvPr id="0" name=""/>
        <dsp:cNvSpPr/>
      </dsp:nvSpPr>
      <dsp:spPr>
        <a:xfrm>
          <a:off x="231519"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 </a:t>
          </a:r>
          <a:r>
            <a:rPr lang="vi-VN" sz="2400" kern="1200" dirty="0"/>
            <a:t>Phải phát triển bền vững về kinh tế, giữ vững ổn định kinh tế vĩ mô, bảo đảm an ninh kinh tế</a:t>
          </a:r>
          <a:endParaRPr lang="en-US" sz="2400" kern="1200" dirty="0"/>
        </a:p>
      </dsp:txBody>
      <dsp:txXfrm>
        <a:off x="231519" y="430800"/>
        <a:ext cx="5465953" cy="1708110"/>
      </dsp:txXfrm>
    </dsp:sp>
    <dsp:sp modelId="{BEFE4962-867C-4D23-9FB9-923E813183C5}">
      <dsp:nvSpPr>
        <dsp:cNvPr id="0" name=""/>
        <dsp:cNvSpPr/>
      </dsp:nvSpPr>
      <dsp:spPr>
        <a:xfrm>
          <a:off x="3771"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25FB22-1AA4-4243-B01D-17C9CC76E9B9}">
      <dsp:nvSpPr>
        <dsp:cNvPr id="0" name=""/>
        <dsp:cNvSpPr/>
      </dsp:nvSpPr>
      <dsp:spPr>
        <a:xfrm>
          <a:off x="6144518"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kern="1200" dirty="0"/>
            <a:t>Tăng trưởng kinh tế phải kết hợp hài hoà với phát triển văn hoá, thực hiện tiến bộ và công bằng xã hội</a:t>
          </a:r>
          <a:endParaRPr lang="en-US" sz="2400" kern="1200" dirty="0"/>
        </a:p>
      </dsp:txBody>
      <dsp:txXfrm>
        <a:off x="6144518" y="430800"/>
        <a:ext cx="5465953" cy="1708110"/>
      </dsp:txXfrm>
    </dsp:sp>
    <dsp:sp modelId="{81081B7E-06A6-44D1-A519-DB7D58574728}">
      <dsp:nvSpPr>
        <dsp:cNvPr id="0" name=""/>
        <dsp:cNvSpPr/>
      </dsp:nvSpPr>
      <dsp:spPr>
        <a:xfrm>
          <a:off x="5916770"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1EA1DE-853B-4B1E-8401-C9A94E3AE897}">
      <dsp:nvSpPr>
        <dsp:cNvPr id="0" name=""/>
        <dsp:cNvSpPr/>
      </dsp:nvSpPr>
      <dsp:spPr>
        <a:xfrm>
          <a:off x="231519"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kern="1200" dirty="0"/>
            <a:t>Phát triển nhanh và bền vững phải luôn gắn chặt với nhau</a:t>
          </a:r>
          <a:endParaRPr lang="en-US" sz="2400" kern="1200" dirty="0"/>
        </a:p>
      </dsp:txBody>
      <dsp:txXfrm>
        <a:off x="231519" y="2581121"/>
        <a:ext cx="5465953" cy="1708110"/>
      </dsp:txXfrm>
    </dsp:sp>
    <dsp:sp modelId="{7432830B-52A1-44BC-BD6D-B3BA2E4C906D}">
      <dsp:nvSpPr>
        <dsp:cNvPr id="0" name=""/>
        <dsp:cNvSpPr/>
      </dsp:nvSpPr>
      <dsp:spPr>
        <a:xfrm>
          <a:off x="3771"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7A96FF-20BE-41BE-BFFB-2C11132563D4}">
      <dsp:nvSpPr>
        <dsp:cNvPr id="0" name=""/>
        <dsp:cNvSpPr/>
      </dsp:nvSpPr>
      <dsp:spPr>
        <a:xfrm>
          <a:off x="6144518"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a:t>C</a:t>
          </a:r>
          <a:r>
            <a:rPr lang="vi-VN" sz="2400" kern="1200" dirty="0"/>
            <a:t>oi trọng giữ vững ổn định chính trị-xã hội, tăng cường quốc phòng, an ninh</a:t>
          </a:r>
          <a:endParaRPr lang="en-US" sz="2400" kern="1200" dirty="0"/>
        </a:p>
      </dsp:txBody>
      <dsp:txXfrm>
        <a:off x="6144518" y="2581121"/>
        <a:ext cx="5465953" cy="1708110"/>
      </dsp:txXfrm>
    </dsp:sp>
    <dsp:sp modelId="{342264A7-B8BD-4A69-8E0B-774F4E3B050D}">
      <dsp:nvSpPr>
        <dsp:cNvPr id="0" name=""/>
        <dsp:cNvSpPr/>
      </dsp:nvSpPr>
      <dsp:spPr>
        <a:xfrm>
          <a:off x="5916770"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07CA6-C747-45A6-9581-C02DB6305BFF}">
      <dsp:nvSpPr>
        <dsp:cNvPr id="0" name=""/>
        <dsp:cNvSpPr/>
      </dsp:nvSpPr>
      <dsp:spPr>
        <a:xfrm>
          <a:off x="-6376251" y="-975306"/>
          <a:ext cx="7589603" cy="7589603"/>
        </a:xfrm>
        <a:prstGeom prst="blockArc">
          <a:avLst>
            <a:gd name="adj1" fmla="val 18900000"/>
            <a:gd name="adj2" fmla="val 2700000"/>
            <a:gd name="adj3" fmla="val 28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E5BBB-065D-423B-9A1C-5F4E7BE1863B}">
      <dsp:nvSpPr>
        <dsp:cNvPr id="0" name=""/>
        <dsp:cNvSpPr/>
      </dsp:nvSpPr>
      <dsp:spPr>
        <a:xfrm>
          <a:off x="683672" y="0"/>
          <a:ext cx="9532388" cy="108076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Kiên trì và quyết liệt thực hiện đổi mới toàn diện và đồng bộ. Đổi mới chính trị phải đồng bộ với đổi mới kinh tế theo lộ trình thích hợp.</a:t>
          </a:r>
          <a:endParaRPr lang="en-US" sz="2400" kern="1200" dirty="0"/>
        </a:p>
      </dsp:txBody>
      <dsp:txXfrm>
        <a:off x="683672" y="0"/>
        <a:ext cx="9532388" cy="1080760"/>
      </dsp:txXfrm>
    </dsp:sp>
    <dsp:sp modelId="{4F71D712-92D3-4EBD-A67C-6DA018A1403C}">
      <dsp:nvSpPr>
        <dsp:cNvPr id="0" name=""/>
        <dsp:cNvSpPr/>
      </dsp:nvSpPr>
      <dsp:spPr>
        <a:xfrm>
          <a:off x="89042" y="2"/>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6F2534-F144-4C62-B2B8-ADADD50459A2}">
      <dsp:nvSpPr>
        <dsp:cNvPr id="0" name=""/>
        <dsp:cNvSpPr/>
      </dsp:nvSpPr>
      <dsp:spPr>
        <a:xfrm>
          <a:off x="1164485" y="1337484"/>
          <a:ext cx="9035029" cy="967811"/>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dirty="0"/>
            <a:t>Đ</a:t>
          </a:r>
          <a:r>
            <a:rPr lang="vi-VN" sz="2400" kern="1200" dirty="0"/>
            <a:t>ổi mới kinh tế trọng tâm là hoàn thiện thể chế</a:t>
          </a:r>
          <a:r>
            <a:rPr lang="en-US" sz="2400" kern="1200" dirty="0"/>
            <a:t>  KTTTĐHXHCN</a:t>
          </a:r>
        </a:p>
      </dsp:txBody>
      <dsp:txXfrm>
        <a:off x="1164485" y="1337484"/>
        <a:ext cx="9035029" cy="967811"/>
      </dsp:txXfrm>
    </dsp:sp>
    <dsp:sp modelId="{5068E4E2-8888-4D91-A3A8-28BB6F7CA55C}">
      <dsp:nvSpPr>
        <dsp:cNvPr id="0" name=""/>
        <dsp:cNvSpPr/>
      </dsp:nvSpPr>
      <dsp:spPr>
        <a:xfrm>
          <a:off x="573996" y="1279197"/>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312CB5-24F3-4294-BCCC-C2913EF95189}">
      <dsp:nvSpPr>
        <dsp:cNvPr id="0" name=""/>
        <dsp:cNvSpPr/>
      </dsp:nvSpPr>
      <dsp:spPr>
        <a:xfrm>
          <a:off x="1145964" y="2654349"/>
          <a:ext cx="9035029" cy="86750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Trong đổi mới </a:t>
          </a:r>
          <a:r>
            <a:rPr lang="en-US" sz="2400" kern="1200" dirty="0"/>
            <a:t>HTCT </a:t>
          </a:r>
          <a:r>
            <a:rPr lang="vi-VN" sz="2400" kern="1200" dirty="0"/>
            <a:t>phải đổi mới phương thức lãnh đạo của Đảng, xây dựng Nhà nước pháp quyền</a:t>
          </a:r>
          <a:r>
            <a:rPr lang="en-US" sz="2400" kern="1200" dirty="0"/>
            <a:t> XHCN</a:t>
          </a:r>
        </a:p>
      </dsp:txBody>
      <dsp:txXfrm>
        <a:off x="1145964" y="2654349"/>
        <a:ext cx="9035029" cy="867502"/>
      </dsp:txXfrm>
    </dsp:sp>
    <dsp:sp modelId="{BEA56545-2EAC-431A-AA65-05B013A5C30B}">
      <dsp:nvSpPr>
        <dsp:cNvPr id="0" name=""/>
        <dsp:cNvSpPr/>
      </dsp:nvSpPr>
      <dsp:spPr>
        <a:xfrm>
          <a:off x="440000" y="2573205"/>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D42589-E9FC-4635-A8B1-DDFB313449D2}">
      <dsp:nvSpPr>
        <dsp:cNvPr id="0" name=""/>
        <dsp:cNvSpPr/>
      </dsp:nvSpPr>
      <dsp:spPr>
        <a:xfrm>
          <a:off x="715024" y="3928527"/>
          <a:ext cx="9532388" cy="86750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Mở rộng dân chủ trong Đảng và trong xã hội gắn với tăng cường kỷ luật, kỷ cương </a:t>
          </a:r>
          <a:endParaRPr lang="en-US" sz="2400" kern="1200" dirty="0"/>
        </a:p>
      </dsp:txBody>
      <dsp:txXfrm>
        <a:off x="715024" y="3928527"/>
        <a:ext cx="9532388" cy="867502"/>
      </dsp:txXfrm>
    </dsp:sp>
    <dsp:sp modelId="{A74A8912-52FE-4062-8595-D7D0EE5BD5E2}">
      <dsp:nvSpPr>
        <dsp:cNvPr id="0" name=""/>
        <dsp:cNvSpPr/>
      </dsp:nvSpPr>
      <dsp:spPr>
        <a:xfrm>
          <a:off x="65479" y="3820096"/>
          <a:ext cx="1084377" cy="108437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FEB5-0E64-4509-A3B3-92CE2FB646D0}">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CE9047-3B86-4A4E-A5A2-4373A43CD491}">
      <dsp:nvSpPr>
        <dsp:cNvPr id="0" name=""/>
        <dsp:cNvSpPr/>
      </dsp:nvSpPr>
      <dsp:spPr>
        <a:xfrm>
          <a:off x="752110" y="418359"/>
          <a:ext cx="10199294" cy="133074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vi-VN" sz="2400" kern="1200" dirty="0"/>
            <a:t>Phải bảo đảm quyền con người, quyền công dân và các điều kiện để mọi người được phát triển toàn diện. </a:t>
          </a:r>
          <a:endParaRPr lang="en-US" sz="2400" kern="1200" dirty="0"/>
        </a:p>
      </dsp:txBody>
      <dsp:txXfrm>
        <a:off x="752110" y="418359"/>
        <a:ext cx="10199294" cy="1330748"/>
      </dsp:txXfrm>
    </dsp:sp>
    <dsp:sp modelId="{4EFADC7B-43BD-4F39-B31C-86BBCE2C74D5}">
      <dsp:nvSpPr>
        <dsp:cNvPr id="0" name=""/>
        <dsp:cNvSpPr/>
      </dsp:nvSpPr>
      <dsp:spPr>
        <a:xfrm>
          <a:off x="74777" y="4064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63A711-2EC6-47B3-8208-7FA03C18829B}">
      <dsp:nvSpPr>
        <dsp:cNvPr id="0" name=""/>
        <dsp:cNvSpPr/>
      </dsp:nvSpPr>
      <dsp:spPr>
        <a:xfrm>
          <a:off x="1212038" y="2074953"/>
          <a:ext cx="9805357" cy="133074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vi-VN" sz="2400" kern="1200" dirty="0"/>
            <a:t>Nâng cao năng lực và tạo cơ chế để nhân dân thực hiện đầy đủ quyền làm chủ, nhất là dân chủ để tạo động lực phát triển đất nước</a:t>
          </a:r>
          <a:endParaRPr lang="en-US" sz="2400" kern="1200" dirty="0"/>
        </a:p>
      </dsp:txBody>
      <dsp:txXfrm>
        <a:off x="1212038" y="2074953"/>
        <a:ext cx="9805357" cy="1330748"/>
      </dsp:txXfrm>
    </dsp:sp>
    <dsp:sp modelId="{3F829F88-DB4C-436F-BA94-5999383D31B0}">
      <dsp:nvSpPr>
        <dsp:cNvPr id="0" name=""/>
        <dsp:cNvSpPr/>
      </dsp:nvSpPr>
      <dsp:spPr>
        <a:xfrm>
          <a:off x="468714" y="20320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C1FC81-F852-4152-A13B-A81320FADA45}">
      <dsp:nvSpPr>
        <dsp:cNvPr id="0" name=""/>
        <dsp:cNvSpPr/>
      </dsp:nvSpPr>
      <dsp:spPr>
        <a:xfrm>
          <a:off x="752110" y="3793066"/>
          <a:ext cx="10199294" cy="1083733"/>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vi-VN" sz="2400" kern="1200"/>
            <a:t>Phát huy lợi thế dân số và con người Việt Nam, nâng cao chất lượng nguồn nhân lực, trọng dụng nhân tài</a:t>
          </a:r>
          <a:endParaRPr lang="en-US" sz="2400" kern="1200" dirty="0"/>
        </a:p>
      </dsp:txBody>
      <dsp:txXfrm>
        <a:off x="752110" y="3793066"/>
        <a:ext cx="10199294" cy="1083733"/>
      </dsp:txXfrm>
    </dsp:sp>
    <dsp:sp modelId="{CAC69855-C78C-4CCE-BC14-12F548DB2612}">
      <dsp:nvSpPr>
        <dsp:cNvPr id="0" name=""/>
        <dsp:cNvSpPr/>
      </dsp:nvSpPr>
      <dsp:spPr>
        <a:xfrm>
          <a:off x="74777" y="3657600"/>
          <a:ext cx="1354666" cy="1354666"/>
        </a:xfrm>
        <a:prstGeom prst="ellipse">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B63B2-0E05-4054-814B-A8620E272789}">
      <dsp:nvSpPr>
        <dsp:cNvPr id="0" name=""/>
        <dsp:cNvSpPr/>
      </dsp:nvSpPr>
      <dsp:spPr>
        <a:xfrm>
          <a:off x="-5585511" y="-855222"/>
          <a:ext cx="6651272" cy="6651272"/>
        </a:xfrm>
        <a:prstGeom prst="blockArc">
          <a:avLst>
            <a:gd name="adj1" fmla="val 18900000"/>
            <a:gd name="adj2" fmla="val 2700000"/>
            <a:gd name="adj3" fmla="val 32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310F6-FBBE-4DE5-B399-CB563E7D2AD4}">
      <dsp:nvSpPr>
        <dsp:cNvPr id="0" name=""/>
        <dsp:cNvSpPr/>
      </dsp:nvSpPr>
      <dsp:spPr>
        <a:xfrm>
          <a:off x="711725" y="429017"/>
          <a:ext cx="10344373" cy="1118297"/>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4356"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Hoàn thiện thể chế, tạo điều kiện thuận lợi để giải phóng và phát triển mạnh mẽ lực lượng sản xuất, đẩy mạnh ứng dụng khoa học, công nghệ</a:t>
          </a:r>
          <a:endParaRPr lang="en-US" sz="2400" kern="1200" dirty="0"/>
        </a:p>
      </dsp:txBody>
      <dsp:txXfrm>
        <a:off x="711725" y="429017"/>
        <a:ext cx="10344373" cy="1118297"/>
      </dsp:txXfrm>
    </dsp:sp>
    <dsp:sp modelId="{78827BAB-637D-4725-AB2F-1B8FAE8A29BE}">
      <dsp:nvSpPr>
        <dsp:cNvPr id="0" name=""/>
        <dsp:cNvSpPr/>
      </dsp:nvSpPr>
      <dsp:spPr>
        <a:xfrm>
          <a:off x="68183" y="370562"/>
          <a:ext cx="1235207" cy="1235207"/>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EAA663-0AEC-4B58-8923-A02DD5C8A263}">
      <dsp:nvSpPr>
        <dsp:cNvPr id="0" name=""/>
        <dsp:cNvSpPr/>
      </dsp:nvSpPr>
      <dsp:spPr>
        <a:xfrm>
          <a:off x="1044985" y="1976331"/>
          <a:ext cx="10037052" cy="988165"/>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4356" tIns="60960" rIns="60960" bIns="60960" numCol="1" spcCol="1270" anchor="ctr" anchorCtr="0">
          <a:noAutofit/>
        </a:bodyPr>
        <a:lstStyle/>
        <a:p>
          <a:pPr marL="0" lvl="0" indent="0" algn="just" defTabSz="1066800">
            <a:lnSpc>
              <a:spcPct val="90000"/>
            </a:lnSpc>
            <a:spcBef>
              <a:spcPct val="0"/>
            </a:spcBef>
            <a:spcAft>
              <a:spcPct val="35000"/>
            </a:spcAft>
            <a:buNone/>
          </a:pPr>
          <a:r>
            <a:rPr lang="en-US" sz="2400" kern="1200" dirty="0"/>
            <a:t>T</a:t>
          </a:r>
          <a:r>
            <a:rPr lang="vi-VN" sz="2400" kern="1200" dirty="0"/>
            <a:t>ăng cường tiềm lực và nâng cao hiệu quả của kinh tế nhà nước</a:t>
          </a:r>
          <a:endParaRPr lang="en-US" sz="2400" kern="1200" dirty="0"/>
        </a:p>
      </dsp:txBody>
      <dsp:txXfrm>
        <a:off x="1044985" y="1976331"/>
        <a:ext cx="10037052" cy="988165"/>
      </dsp:txXfrm>
    </dsp:sp>
    <dsp:sp modelId="{81300D1D-1BCE-4BF7-AB4A-52B7156CBE7E}">
      <dsp:nvSpPr>
        <dsp:cNvPr id="0" name=""/>
        <dsp:cNvSpPr/>
      </dsp:nvSpPr>
      <dsp:spPr>
        <a:xfrm>
          <a:off x="427381" y="1852810"/>
          <a:ext cx="1235207" cy="1235207"/>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D2533D-4A58-44BB-8EC8-DC7D9FCC1A70}">
      <dsp:nvSpPr>
        <dsp:cNvPr id="0" name=""/>
        <dsp:cNvSpPr/>
      </dsp:nvSpPr>
      <dsp:spPr>
        <a:xfrm>
          <a:off x="685786" y="3458579"/>
          <a:ext cx="10396250" cy="988165"/>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4356"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Phát triển kinh tế tập thể với nhiều hình thức hợp tác đa dạng mà nòng cốt là hợp tác xã. </a:t>
          </a:r>
          <a:endParaRPr lang="en-US" sz="2400" kern="1200" dirty="0"/>
        </a:p>
      </dsp:txBody>
      <dsp:txXfrm>
        <a:off x="685786" y="3458579"/>
        <a:ext cx="10396250" cy="988165"/>
      </dsp:txXfrm>
    </dsp:sp>
    <dsp:sp modelId="{DFED2D22-A082-48C1-8F5C-56D275674473}">
      <dsp:nvSpPr>
        <dsp:cNvPr id="0" name=""/>
        <dsp:cNvSpPr/>
      </dsp:nvSpPr>
      <dsp:spPr>
        <a:xfrm>
          <a:off x="68183" y="3335058"/>
          <a:ext cx="1235207" cy="1235207"/>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B63B2-0E05-4054-814B-A8620E272789}">
      <dsp:nvSpPr>
        <dsp:cNvPr id="0" name=""/>
        <dsp:cNvSpPr/>
      </dsp:nvSpPr>
      <dsp:spPr>
        <a:xfrm>
          <a:off x="-5543390" y="-855222"/>
          <a:ext cx="6651272" cy="6651272"/>
        </a:xfrm>
        <a:prstGeom prst="blockArc">
          <a:avLst>
            <a:gd name="adj1" fmla="val 18900000"/>
            <a:gd name="adj2" fmla="val 2700000"/>
            <a:gd name="adj3" fmla="val 32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DB1E07-F43C-46C4-A8CC-D0B08A4E8A91}">
      <dsp:nvSpPr>
        <dsp:cNvPr id="0" name=""/>
        <dsp:cNvSpPr/>
      </dsp:nvSpPr>
      <dsp:spPr>
        <a:xfrm>
          <a:off x="908247" y="705846"/>
          <a:ext cx="10215910" cy="1411495"/>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0375"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Hoàn thiện cơ chế, chính sách để phát triển mạnh kinh tế tư nhân trở thành một trong những động lực của nền kinh tế</a:t>
          </a:r>
          <a:endParaRPr lang="en-US" sz="2400" kern="1200" dirty="0"/>
        </a:p>
      </dsp:txBody>
      <dsp:txXfrm>
        <a:off x="908247" y="705846"/>
        <a:ext cx="10215910" cy="1411495"/>
      </dsp:txXfrm>
    </dsp:sp>
    <dsp:sp modelId="{B9303F87-42A9-4F78-B58A-C07506EA3778}">
      <dsp:nvSpPr>
        <dsp:cNvPr id="0" name=""/>
        <dsp:cNvSpPr/>
      </dsp:nvSpPr>
      <dsp:spPr>
        <a:xfrm>
          <a:off x="26062" y="529409"/>
          <a:ext cx="1764369" cy="1764369"/>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DBFA62-4352-46FF-92DC-845249A6E0D7}">
      <dsp:nvSpPr>
        <dsp:cNvPr id="0" name=""/>
        <dsp:cNvSpPr/>
      </dsp:nvSpPr>
      <dsp:spPr>
        <a:xfrm>
          <a:off x="908247" y="2823485"/>
          <a:ext cx="10215910" cy="1411495"/>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0375" tIns="60960" rIns="60960" bIns="60960" numCol="1" spcCol="1270" anchor="ctr" anchorCtr="0">
          <a:noAutofit/>
        </a:bodyPr>
        <a:lstStyle/>
        <a:p>
          <a:pPr marL="0" lvl="0" indent="0" algn="just" defTabSz="1066800">
            <a:lnSpc>
              <a:spcPct val="90000"/>
            </a:lnSpc>
            <a:spcBef>
              <a:spcPct val="0"/>
            </a:spcBef>
            <a:spcAft>
              <a:spcPct val="35000"/>
            </a:spcAft>
            <a:buNone/>
          </a:pPr>
          <a:r>
            <a:rPr lang="vi-VN" sz="2400" kern="1200" dirty="0"/>
            <a:t> Phát triển đồng bộ, hoàn chỉnh và ngày càng hiện đại các loại thị trường</a:t>
          </a:r>
          <a:endParaRPr lang="en-US" sz="2400" kern="1200" dirty="0"/>
        </a:p>
      </dsp:txBody>
      <dsp:txXfrm>
        <a:off x="908247" y="2823485"/>
        <a:ext cx="10215910" cy="1411495"/>
      </dsp:txXfrm>
    </dsp:sp>
    <dsp:sp modelId="{44936ADA-1F37-4759-AE47-16183259F101}">
      <dsp:nvSpPr>
        <dsp:cNvPr id="0" name=""/>
        <dsp:cNvSpPr/>
      </dsp:nvSpPr>
      <dsp:spPr>
        <a:xfrm>
          <a:off x="26062" y="2647048"/>
          <a:ext cx="1764369" cy="1764369"/>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6E706-BD7C-4E20-93EC-F4456078690A}">
      <dsp:nvSpPr>
        <dsp:cNvPr id="0" name=""/>
        <dsp:cNvSpPr/>
      </dsp:nvSpPr>
      <dsp:spPr>
        <a:xfrm>
          <a:off x="1437372" y="300459"/>
          <a:ext cx="8185582" cy="1898833"/>
        </a:xfrm>
        <a:prstGeom prst="rect">
          <a:avLst/>
        </a:prstGeom>
        <a:solidFill>
          <a:srgbClr val="92D05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6143"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Phát huy nội lực của sức mạnh dân tộc đồng thời tranh thủ ngoại lực và sức mạnh thời đại để xây dựng nền kinh tế độc lập, tự chủ</a:t>
          </a:r>
          <a:endParaRPr lang="en-US" sz="2800" kern="1200" dirty="0"/>
        </a:p>
      </dsp:txBody>
      <dsp:txXfrm>
        <a:off x="1437372" y="300459"/>
        <a:ext cx="8185582" cy="1898833"/>
      </dsp:txXfrm>
    </dsp:sp>
    <dsp:sp modelId="{36DADC10-24F2-4882-B634-E71DFA13D6CF}">
      <dsp:nvSpPr>
        <dsp:cNvPr id="0" name=""/>
        <dsp:cNvSpPr/>
      </dsp:nvSpPr>
      <dsp:spPr>
        <a:xfrm>
          <a:off x="93098" y="80613"/>
          <a:ext cx="1329183" cy="1993775"/>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958882-0DF2-4EC1-951E-1E6E77BA13F0}">
      <dsp:nvSpPr>
        <dsp:cNvPr id="0" name=""/>
        <dsp:cNvSpPr/>
      </dsp:nvSpPr>
      <dsp:spPr>
        <a:xfrm>
          <a:off x="1437372" y="2690879"/>
          <a:ext cx="8185582" cy="1898833"/>
        </a:xfrm>
        <a:prstGeom prst="rect">
          <a:avLst/>
        </a:prstGeom>
        <a:solidFill>
          <a:srgbClr val="92D05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6143"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Phát triển lực lượng doanh nghiệp trong nước với nhiều thương hiệu mạnh, có sức cạnh tranh cao để làm chủ thị trường trong nước, mở rộng thị trường ngoài nước</a:t>
          </a:r>
          <a:endParaRPr lang="en-US" sz="2800" kern="1200" dirty="0"/>
        </a:p>
      </dsp:txBody>
      <dsp:txXfrm>
        <a:off x="1437372" y="2690879"/>
        <a:ext cx="8185582" cy="1898833"/>
      </dsp:txXfrm>
    </dsp:sp>
    <dsp:sp modelId="{EC300EE8-D10C-4B3E-B302-F8179A8B4754}">
      <dsp:nvSpPr>
        <dsp:cNvPr id="0" name=""/>
        <dsp:cNvSpPr/>
      </dsp:nvSpPr>
      <dsp:spPr>
        <a:xfrm>
          <a:off x="0" y="2622120"/>
          <a:ext cx="1329183" cy="1993775"/>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D920F2-77F4-4FA5-9F3F-99318F55CAB6}">
      <dsp:nvSpPr>
        <dsp:cNvPr id="0" name=""/>
        <dsp:cNvSpPr/>
      </dsp:nvSpPr>
      <dsp:spPr>
        <a:xfrm>
          <a:off x="5800112" y="2566360"/>
          <a:ext cx="2468952" cy="884894"/>
        </a:xfrm>
        <a:custGeom>
          <a:avLst/>
          <a:gdLst/>
          <a:ahLst/>
          <a:cxnLst/>
          <a:rect l="0" t="0" r="0" b="0"/>
          <a:pathLst>
            <a:path>
              <a:moveTo>
                <a:pt x="0" y="0"/>
              </a:moveTo>
              <a:lnTo>
                <a:pt x="0" y="510623"/>
              </a:lnTo>
              <a:lnTo>
                <a:pt x="2468952" y="510623"/>
              </a:lnTo>
              <a:lnTo>
                <a:pt x="2468952" y="88489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943182-FE32-4A75-9686-14DDB166E351}">
      <dsp:nvSpPr>
        <dsp:cNvPr id="0" name=""/>
        <dsp:cNvSpPr/>
      </dsp:nvSpPr>
      <dsp:spPr>
        <a:xfrm>
          <a:off x="3321624" y="2566360"/>
          <a:ext cx="2478487" cy="1051162"/>
        </a:xfrm>
        <a:custGeom>
          <a:avLst/>
          <a:gdLst/>
          <a:ahLst/>
          <a:cxnLst/>
          <a:rect l="0" t="0" r="0" b="0"/>
          <a:pathLst>
            <a:path>
              <a:moveTo>
                <a:pt x="2478487" y="0"/>
              </a:moveTo>
              <a:lnTo>
                <a:pt x="2478487" y="676891"/>
              </a:lnTo>
              <a:lnTo>
                <a:pt x="0" y="676891"/>
              </a:lnTo>
              <a:lnTo>
                <a:pt x="0" y="10511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3780059" y="89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228960" y="427349"/>
          <a:ext cx="4040104" cy="2565466"/>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marL="0" lvl="0" indent="0" algn="ctr" defTabSz="2089150">
            <a:lnSpc>
              <a:spcPct val="90000"/>
            </a:lnSpc>
            <a:spcBef>
              <a:spcPct val="0"/>
            </a:spcBef>
            <a:spcAft>
              <a:spcPct val="35000"/>
            </a:spcAft>
            <a:buFont typeface="+mj-lt"/>
            <a:buNone/>
          </a:pPr>
          <a:r>
            <a:rPr lang="nl-NL" sz="4700" b="1" kern="1200" dirty="0">
              <a:solidFill>
                <a:schemeClr val="bg1"/>
              </a:solidFill>
            </a:rPr>
            <a:t>1. Chủ trương phát triển kinh tế, xã hội</a:t>
          </a:r>
          <a:endParaRPr lang="en-US" sz="4700" b="1" kern="1200" dirty="0">
            <a:solidFill>
              <a:schemeClr val="bg1"/>
            </a:solidFill>
          </a:endParaRPr>
        </a:p>
      </dsp:txBody>
      <dsp:txXfrm>
        <a:off x="4304100" y="502489"/>
        <a:ext cx="3889824" cy="2415186"/>
      </dsp:txXfrm>
    </dsp:sp>
    <dsp:sp modelId="{682FF942-C4C5-4ED9-AE7A-BB810CB88176}">
      <dsp:nvSpPr>
        <dsp:cNvPr id="0" name=""/>
        <dsp:cNvSpPr/>
      </dsp:nvSpPr>
      <dsp:spPr>
        <a:xfrm>
          <a:off x="1301572" y="3617522"/>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AF60E1-C552-4EFC-9146-00F0765173E1}">
      <dsp:nvSpPr>
        <dsp:cNvPr id="0" name=""/>
        <dsp:cNvSpPr/>
      </dsp:nvSpPr>
      <dsp:spPr>
        <a:xfrm>
          <a:off x="1750473" y="4043978"/>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a:t>
          </a:r>
          <a:r>
            <a:rPr lang="vi-VN" sz="2800" b="1" i="1" kern="1200" dirty="0">
              <a:solidFill>
                <a:schemeClr val="bg1"/>
              </a:solidFill>
            </a:rPr>
            <a:t>Q</a:t>
          </a:r>
          <a:r>
            <a:rPr lang="nl-NL" sz="2800" b="1" i="1" kern="1200" dirty="0">
              <a:solidFill>
                <a:schemeClr val="bg1"/>
              </a:solidFill>
            </a:rPr>
            <a:t>uan điểm phát triển kinh tế-xã hội</a:t>
          </a:r>
          <a:endParaRPr lang="en-US" sz="2800" kern="1200" dirty="0">
            <a:solidFill>
              <a:schemeClr val="bg1"/>
            </a:solidFill>
          </a:endParaRPr>
        </a:p>
      </dsp:txBody>
      <dsp:txXfrm>
        <a:off x="1825613" y="4119118"/>
        <a:ext cx="3889824" cy="2415186"/>
      </dsp:txXfrm>
    </dsp:sp>
    <dsp:sp modelId="{19D62BB4-0CAC-4293-8902-6BB960EEEE2A}">
      <dsp:nvSpPr>
        <dsp:cNvPr id="0" name=""/>
        <dsp:cNvSpPr/>
      </dsp:nvSpPr>
      <dsp:spPr>
        <a:xfrm>
          <a:off x="6249012" y="345125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6697913" y="3877710"/>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1" i="1" kern="1200" dirty="0">
              <a:solidFill>
                <a:schemeClr val="bg1"/>
              </a:solidFill>
            </a:rPr>
            <a:t>b) Những định hướng lớn phát triển kinh tế, xã hội</a:t>
          </a:r>
          <a:endParaRPr lang="en-US" sz="2800" kern="1200" dirty="0"/>
        </a:p>
      </dsp:txBody>
      <dsp:txXfrm>
        <a:off x="6773053" y="3952850"/>
        <a:ext cx="3889824" cy="24151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2276231"/>
          <a:ext cx="5404513" cy="209105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57294" y="324378"/>
          <a:ext cx="5145893" cy="289649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994" tIns="0" rIns="142994" bIns="0" numCol="1" spcCol="1270" anchor="ctr" anchorCtr="0">
          <a:noAutofit/>
        </a:bodyPr>
        <a:lstStyle/>
        <a:p>
          <a:pPr marL="0" lvl="0" indent="0" algn="just" defTabSz="1244600">
            <a:lnSpc>
              <a:spcPct val="90000"/>
            </a:lnSpc>
            <a:spcBef>
              <a:spcPct val="0"/>
            </a:spcBef>
            <a:spcAft>
              <a:spcPct val="35000"/>
            </a:spcAft>
            <a:buNone/>
          </a:pPr>
          <a:r>
            <a:rPr lang="vi-VN" sz="2800" i="1" kern="1200" dirty="0"/>
            <a:t>Một là, phát triển nền kinh tế thị trường định hướng xã hội chủ nghĩa với nhiều hình thức sở hữu, nhiều thành phần kinh tế, nhiều hình thức tổ chức kinh doanh và hình thức phân phối. </a:t>
          </a:r>
          <a:endParaRPr lang="en-US" sz="2800" i="1" kern="1200" dirty="0"/>
        </a:p>
      </dsp:txBody>
      <dsp:txXfrm>
        <a:off x="398689" y="465773"/>
        <a:ext cx="4863103" cy="261370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973400"/>
          <a:ext cx="5732060"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22344" y="0"/>
          <a:ext cx="5457766" cy="246766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661" tIns="0" rIns="151661" bIns="0" numCol="1" spcCol="1270" anchor="ctr" anchorCtr="0">
          <a:noAutofit/>
        </a:bodyPr>
        <a:lstStyle/>
        <a:p>
          <a:pPr marL="0" lvl="0" indent="0" algn="just" defTabSz="1244600">
            <a:lnSpc>
              <a:spcPct val="90000"/>
            </a:lnSpc>
            <a:spcBef>
              <a:spcPct val="0"/>
            </a:spcBef>
            <a:spcAft>
              <a:spcPct val="35000"/>
            </a:spcAft>
            <a:buNone/>
          </a:pPr>
          <a:r>
            <a:rPr lang="vi-VN" sz="2800" i="1" kern="1200" dirty="0"/>
            <a:t>Hai là, phát triển kinh tế là nhiệm vụ trung tâm; thực hiện công nghiệp hoá, hiện đại hoá đất nước gắn với phát triển kinh tế tri thức và bảo vệ tài nguyên, môi trường</a:t>
          </a:r>
          <a:endParaRPr lang="en-US" sz="2800" i="1" kern="1200" dirty="0"/>
        </a:p>
      </dsp:txBody>
      <dsp:txXfrm>
        <a:off x="342805" y="120461"/>
        <a:ext cx="5216844" cy="222674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1231711"/>
          <a:ext cx="5800298"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76137" y="910165"/>
          <a:ext cx="5522739" cy="1889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466" tIns="0" rIns="153466" bIns="0" numCol="1" spcCol="1270" anchor="ctr" anchorCtr="0">
          <a:noAutofit/>
        </a:bodyPr>
        <a:lstStyle/>
        <a:p>
          <a:pPr marL="0" lvl="0" indent="0" algn="just" defTabSz="1066800">
            <a:lnSpc>
              <a:spcPct val="90000"/>
            </a:lnSpc>
            <a:spcBef>
              <a:spcPct val="0"/>
            </a:spcBef>
            <a:spcAft>
              <a:spcPct val="35000"/>
            </a:spcAft>
            <a:buNone/>
          </a:pPr>
          <a:r>
            <a:rPr lang="vi-VN" sz="2400" i="1" kern="1200" dirty="0"/>
            <a:t>Ba là,chính sách xã hội đúng đắn, công bằng vì con người</a:t>
          </a:r>
          <a:r>
            <a:rPr lang="vi-VN" sz="2400" kern="1200" dirty="0"/>
            <a:t> là động lực mạnh mẽ phát huy mọi năng lực sáng tạo của nhân dân trong sự nghiệp xây dựng và bảo vệ Tổ quốc</a:t>
          </a:r>
          <a:endParaRPr lang="en-US" sz="2400" i="1" kern="1200" dirty="0"/>
        </a:p>
      </dsp:txBody>
      <dsp:txXfrm>
        <a:off x="368364" y="1002392"/>
        <a:ext cx="5338285" cy="170482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801818"/>
          <a:ext cx="5691116" cy="163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0939" y="842418"/>
          <a:ext cx="5418781" cy="191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577" tIns="0" rIns="150577" bIns="0" numCol="1" spcCol="1270" anchor="ctr" anchorCtr="0">
          <a:noAutofit/>
        </a:bodyPr>
        <a:lstStyle/>
        <a:p>
          <a:pPr marL="0" lvl="0" indent="0" algn="just" defTabSz="1066800">
            <a:lnSpc>
              <a:spcPct val="90000"/>
            </a:lnSpc>
            <a:spcBef>
              <a:spcPct val="0"/>
            </a:spcBef>
            <a:spcAft>
              <a:spcPct val="35000"/>
            </a:spcAft>
            <a:buNone/>
          </a:pPr>
          <a:r>
            <a:rPr lang="vi-VN" sz="2400" i="1" kern="1200" dirty="0"/>
            <a:t>Bốn là, tạo môi trường và điều kiện để mọi người lao động có việc làm và thu nhập tốt hơn</a:t>
          </a:r>
          <a:endParaRPr lang="en-US" sz="2400" i="1" kern="1200" dirty="0"/>
        </a:p>
      </dsp:txBody>
      <dsp:txXfrm>
        <a:off x="364607" y="936086"/>
        <a:ext cx="5231445" cy="173146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C548B-C41E-4661-8494-C50A00219DE5}">
      <dsp:nvSpPr>
        <dsp:cNvPr id="0" name=""/>
        <dsp:cNvSpPr/>
      </dsp:nvSpPr>
      <dsp:spPr>
        <a:xfrm>
          <a:off x="5800112" y="2566360"/>
          <a:ext cx="2468952" cy="1174997"/>
        </a:xfrm>
        <a:custGeom>
          <a:avLst/>
          <a:gdLst/>
          <a:ahLst/>
          <a:cxnLst/>
          <a:rect l="0" t="0" r="0" b="0"/>
          <a:pathLst>
            <a:path>
              <a:moveTo>
                <a:pt x="0" y="0"/>
              </a:moveTo>
              <a:lnTo>
                <a:pt x="0" y="800726"/>
              </a:lnTo>
              <a:lnTo>
                <a:pt x="2468952" y="800726"/>
              </a:lnTo>
              <a:lnTo>
                <a:pt x="2468952" y="11749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B2A80C-6572-461F-9924-4E886626073B}">
      <dsp:nvSpPr>
        <dsp:cNvPr id="0" name=""/>
        <dsp:cNvSpPr/>
      </dsp:nvSpPr>
      <dsp:spPr>
        <a:xfrm>
          <a:off x="3331159" y="2566360"/>
          <a:ext cx="2468952" cy="1174997"/>
        </a:xfrm>
        <a:custGeom>
          <a:avLst/>
          <a:gdLst/>
          <a:ahLst/>
          <a:cxnLst/>
          <a:rect l="0" t="0" r="0" b="0"/>
          <a:pathLst>
            <a:path>
              <a:moveTo>
                <a:pt x="2468952" y="0"/>
              </a:moveTo>
              <a:lnTo>
                <a:pt x="2468952" y="800726"/>
              </a:lnTo>
              <a:lnTo>
                <a:pt x="0" y="800726"/>
              </a:lnTo>
              <a:lnTo>
                <a:pt x="0" y="11749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3780059" y="894"/>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228960" y="427349"/>
          <a:ext cx="4040104" cy="2565466"/>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mj-lt"/>
            <a:buNone/>
          </a:pPr>
          <a:r>
            <a:rPr lang="nl-NL" sz="2800" b="1" kern="1200" dirty="0">
              <a:solidFill>
                <a:schemeClr val="bg1"/>
              </a:solidFill>
            </a:rPr>
            <a:t>2. Chủ trương phát triển văn hóa, con người</a:t>
          </a:r>
          <a:endParaRPr lang="en-US" sz="2800" b="1" kern="1200" dirty="0">
            <a:solidFill>
              <a:schemeClr val="bg1"/>
            </a:solidFill>
          </a:endParaRPr>
        </a:p>
      </dsp:txBody>
      <dsp:txXfrm>
        <a:off x="4304100" y="502489"/>
        <a:ext cx="3889824" cy="2415186"/>
      </dsp:txXfrm>
    </dsp:sp>
    <dsp:sp modelId="{92C2C4FB-D40E-401D-ABD5-E33784696095}">
      <dsp:nvSpPr>
        <dsp:cNvPr id="0" name=""/>
        <dsp:cNvSpPr/>
      </dsp:nvSpPr>
      <dsp:spPr>
        <a:xfrm>
          <a:off x="1311107" y="3741357"/>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6D7F54-1C92-473E-85EA-2C2E71C26097}">
      <dsp:nvSpPr>
        <dsp:cNvPr id="0" name=""/>
        <dsp:cNvSpPr/>
      </dsp:nvSpPr>
      <dsp:spPr>
        <a:xfrm>
          <a:off x="1760007" y="4167813"/>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a) Quan điểm phát triển văn hóa, con người</a:t>
          </a:r>
          <a:endParaRPr lang="en-US" sz="2800" kern="1200" dirty="0">
            <a:solidFill>
              <a:schemeClr val="bg1"/>
            </a:solidFill>
          </a:endParaRPr>
        </a:p>
      </dsp:txBody>
      <dsp:txXfrm>
        <a:off x="1835147" y="4242953"/>
        <a:ext cx="3889824" cy="2415186"/>
      </dsp:txXfrm>
    </dsp:sp>
    <dsp:sp modelId="{8B242190-6539-42E1-A068-6F483443A7A0}">
      <dsp:nvSpPr>
        <dsp:cNvPr id="0" name=""/>
        <dsp:cNvSpPr/>
      </dsp:nvSpPr>
      <dsp:spPr>
        <a:xfrm>
          <a:off x="6249012" y="3741357"/>
          <a:ext cx="4040104" cy="25654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7EDA69-BFC4-48CD-85A9-6AEEAA4B13F0}">
      <dsp:nvSpPr>
        <dsp:cNvPr id="0" name=""/>
        <dsp:cNvSpPr/>
      </dsp:nvSpPr>
      <dsp:spPr>
        <a:xfrm>
          <a:off x="6697913" y="4167813"/>
          <a:ext cx="4040104" cy="256546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b="1" i="1" kern="1200" dirty="0">
              <a:solidFill>
                <a:schemeClr val="bg1"/>
              </a:solidFill>
            </a:rPr>
            <a:t>b) Định hướng lớn phát triển văn hóa, con người </a:t>
          </a:r>
          <a:endParaRPr lang="en-US" sz="2800" kern="1200" dirty="0">
            <a:solidFill>
              <a:schemeClr val="bg1"/>
            </a:solidFill>
          </a:endParaRPr>
        </a:p>
      </dsp:txBody>
      <dsp:txXfrm>
        <a:off x="6773053" y="4242953"/>
        <a:ext cx="3889824" cy="241518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385890" y="3150368"/>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219523" y="34169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021251" y="3647806"/>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258266"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511994"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764963" y="164727"/>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4017931"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271659"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764963" y="483753"/>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764963" y="8027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2219804" y="4341505"/>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latin typeface="+mn-lt"/>
            </a:rPr>
            <a:t>Văn hóa là nền tảng tinh thần của xã hội, là mục tiêu, động lực </a:t>
          </a:r>
          <a:endParaRPr lang="en-US" sz="2400" u="none" kern="1200" dirty="0">
            <a:latin typeface="+mn-lt"/>
          </a:endParaRPr>
        </a:p>
      </dsp:txBody>
      <dsp:txXfrm>
        <a:off x="2273438" y="4395139"/>
        <a:ext cx="3988845" cy="991431"/>
      </dsp:txXfrm>
    </dsp:sp>
    <dsp:sp modelId="{DDBC03D1-FC60-4EDD-9374-FEFE37ADF4E7}">
      <dsp:nvSpPr>
        <dsp:cNvPr id="0" name=""/>
        <dsp:cNvSpPr/>
      </dsp:nvSpPr>
      <dsp:spPr>
        <a:xfrm>
          <a:off x="1084105" y="3264981"/>
          <a:ext cx="1899162" cy="1899036"/>
        </a:xfrm>
        <a:prstGeom prst="ellipse">
          <a:avLst/>
        </a:prstGeom>
        <a:blipFill rotWithShape="1">
          <a:blip xmlns:r="http://schemas.openxmlformats.org/officeDocument/2006/relationships" r:embed="rId1"/>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951081" y="2192489"/>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latin typeface="+mn-lt"/>
            </a:rPr>
            <a:t>Văn hóa phải được đặt ngang hàng với kinh tế, chính trị, xã hội</a:t>
          </a:r>
          <a:endParaRPr lang="en-US" sz="2400" u="none" kern="1200" dirty="0">
            <a:latin typeface="+mn-lt"/>
          </a:endParaRPr>
        </a:p>
      </dsp:txBody>
      <dsp:txXfrm>
        <a:off x="4004715" y="2246123"/>
        <a:ext cx="3988845" cy="991431"/>
      </dsp:txXfrm>
    </dsp:sp>
    <dsp:sp modelId="{7EBF771F-7A71-4228-BF5D-0DA92C75A08A}">
      <dsp:nvSpPr>
        <dsp:cNvPr id="0" name=""/>
        <dsp:cNvSpPr/>
      </dsp:nvSpPr>
      <dsp:spPr>
        <a:xfrm>
          <a:off x="2815381" y="1115965"/>
          <a:ext cx="1899162" cy="1899036"/>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385890" y="3150368"/>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219523" y="34169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021251" y="3647806"/>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258266"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511994"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764963" y="164727"/>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4017931" y="315924"/>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271659" y="467122"/>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764963" y="483753"/>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764963" y="802779"/>
          <a:ext cx="189916" cy="18991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2219804" y="4341505"/>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Xây dựng nền văn hóa Việt Nam tiên tiến, đậm đà bản sắc dân tộc</a:t>
          </a:r>
          <a:endParaRPr lang="en-US" sz="2400" u="none" kern="1200" dirty="0">
            <a:latin typeface="+mn-lt"/>
          </a:endParaRPr>
        </a:p>
      </dsp:txBody>
      <dsp:txXfrm>
        <a:off x="2273438" y="4395139"/>
        <a:ext cx="3988845" cy="991431"/>
      </dsp:txXfrm>
    </dsp:sp>
    <dsp:sp modelId="{DDBC03D1-FC60-4EDD-9374-FEFE37ADF4E7}">
      <dsp:nvSpPr>
        <dsp:cNvPr id="0" name=""/>
        <dsp:cNvSpPr/>
      </dsp:nvSpPr>
      <dsp:spPr>
        <a:xfrm>
          <a:off x="1084105" y="3264981"/>
          <a:ext cx="1899162" cy="1899036"/>
        </a:xfrm>
        <a:prstGeom prst="ellipse">
          <a:avLst/>
        </a:prstGeom>
        <a:blipFill rotWithShape="1">
          <a:blip xmlns:r="http://schemas.openxmlformats.org/officeDocument/2006/relationships" r:embed="rId1"/>
          <a:srcRect/>
          <a:stretch>
            <a:fillRect l="-31000" r="-3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951081" y="2192489"/>
          <a:ext cx="4096113" cy="109869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7011"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Thống nhất trong đa dạng </a:t>
          </a:r>
          <a:endParaRPr lang="en-US" sz="2400" u="none" kern="1200" dirty="0">
            <a:latin typeface="+mn-lt"/>
          </a:endParaRPr>
        </a:p>
      </dsp:txBody>
      <dsp:txXfrm>
        <a:off x="4004715" y="2246123"/>
        <a:ext cx="3988845" cy="991431"/>
      </dsp:txXfrm>
    </dsp:sp>
    <dsp:sp modelId="{7EBF771F-7A71-4228-BF5D-0DA92C75A08A}">
      <dsp:nvSpPr>
        <dsp:cNvPr id="0" name=""/>
        <dsp:cNvSpPr/>
      </dsp:nvSpPr>
      <dsp:spPr>
        <a:xfrm>
          <a:off x="2815381" y="1115965"/>
          <a:ext cx="1899162" cy="1899036"/>
        </a:xfrm>
        <a:prstGeom prst="ellipse">
          <a:avLst/>
        </a:prstGeom>
        <a:blipFill rotWithShape="1">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D34D26-E676-4465-9F34-9EA34046DF5E}">
      <dsp:nvSpPr>
        <dsp:cNvPr id="0" name=""/>
        <dsp:cNvSpPr/>
      </dsp:nvSpPr>
      <dsp:spPr>
        <a:xfrm>
          <a:off x="3356293" y="293882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06FEDE-DF68-457F-8750-9600182FC18A}">
      <dsp:nvSpPr>
        <dsp:cNvPr id="0" name=""/>
        <dsp:cNvSpPr/>
      </dsp:nvSpPr>
      <dsp:spPr>
        <a:xfrm>
          <a:off x="3241167" y="312332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1DF693-DE1F-46DA-A50E-65A0D988B988}">
      <dsp:nvSpPr>
        <dsp:cNvPr id="0" name=""/>
        <dsp:cNvSpPr/>
      </dsp:nvSpPr>
      <dsp:spPr>
        <a:xfrm>
          <a:off x="3103961" y="328305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6B016-A303-4FEF-8D3C-5C7FD931D3F8}">
      <dsp:nvSpPr>
        <dsp:cNvPr id="0" name=""/>
        <dsp:cNvSpPr/>
      </dsp:nvSpPr>
      <dsp:spPr>
        <a:xfrm>
          <a:off x="3267977" y="108200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E33102-3C3D-4CE0-9C52-9030E8AC44CF}">
      <dsp:nvSpPr>
        <dsp:cNvPr id="0" name=""/>
        <dsp:cNvSpPr/>
      </dsp:nvSpPr>
      <dsp:spPr>
        <a:xfrm>
          <a:off x="3443558" y="97737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7D4928-668A-4FE7-96B7-8A2A864794BB}">
      <dsp:nvSpPr>
        <dsp:cNvPr id="0" name=""/>
        <dsp:cNvSpPr/>
      </dsp:nvSpPr>
      <dsp:spPr>
        <a:xfrm>
          <a:off x="3618614" y="872747"/>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93E8BD-C328-4F25-A377-9839370DF150}">
      <dsp:nvSpPr>
        <dsp:cNvPr id="0" name=""/>
        <dsp:cNvSpPr/>
      </dsp:nvSpPr>
      <dsp:spPr>
        <a:xfrm>
          <a:off x="3793670" y="97737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AE6858-D1DA-46F1-B17B-9C0C7F49CF80}">
      <dsp:nvSpPr>
        <dsp:cNvPr id="0" name=""/>
        <dsp:cNvSpPr/>
      </dsp:nvSpPr>
      <dsp:spPr>
        <a:xfrm>
          <a:off x="3969251" y="108200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C43EF0-FE69-4B42-A66B-536B09B2E3AA}">
      <dsp:nvSpPr>
        <dsp:cNvPr id="0" name=""/>
        <dsp:cNvSpPr/>
      </dsp:nvSpPr>
      <dsp:spPr>
        <a:xfrm>
          <a:off x="3618614" y="1093515"/>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E332F3-9EFD-49CC-84FA-DF4AF116732C}">
      <dsp:nvSpPr>
        <dsp:cNvPr id="0" name=""/>
        <dsp:cNvSpPr/>
      </dsp:nvSpPr>
      <dsp:spPr>
        <a:xfrm>
          <a:off x="3618614" y="131428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869435" y="3482021"/>
          <a:ext cx="5368722" cy="117785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Phát triển văn hóa vì sự hoàn thiện nhân cách con người và xây dựng con người </a:t>
          </a:r>
          <a:endParaRPr lang="en-US" sz="2400" u="none" kern="1200" dirty="0">
            <a:latin typeface="+mn-lt"/>
          </a:endParaRPr>
        </a:p>
      </dsp:txBody>
      <dsp:txXfrm>
        <a:off x="1926933" y="3539519"/>
        <a:ext cx="5253726" cy="1062863"/>
      </dsp:txXfrm>
    </dsp:sp>
    <dsp:sp modelId="{DDBC03D1-FC60-4EDD-9374-FEFE37ADF4E7}">
      <dsp:nvSpPr>
        <dsp:cNvPr id="0" name=""/>
        <dsp:cNvSpPr/>
      </dsp:nvSpPr>
      <dsp:spPr>
        <a:xfrm>
          <a:off x="658544" y="2856212"/>
          <a:ext cx="1314231" cy="1314144"/>
        </a:xfrm>
        <a:prstGeom prst="ellipse">
          <a:avLst/>
        </a:prstGeom>
        <a:blipFill rotWithShape="1">
          <a:blip xmlns:r="http://schemas.openxmlformats.org/officeDocument/2006/relationships" r:embed="rId1"/>
          <a:srcRect/>
          <a:stretch>
            <a:fillRect l="-51000" r="-5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21755A-BEA7-413E-8B24-3F23F9A00C82}">
      <dsp:nvSpPr>
        <dsp:cNvPr id="0" name=""/>
        <dsp:cNvSpPr/>
      </dsp:nvSpPr>
      <dsp:spPr>
        <a:xfrm>
          <a:off x="2880353" y="1520610"/>
          <a:ext cx="5368722" cy="117785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Trọng tâm là chăm lo xây dựng con người có nhân cách, lối sống tốt đẹp</a:t>
          </a:r>
          <a:endParaRPr lang="en-US" sz="2400" u="none" kern="1200" dirty="0">
            <a:latin typeface="+mn-lt"/>
          </a:endParaRPr>
        </a:p>
      </dsp:txBody>
      <dsp:txXfrm>
        <a:off x="2937851" y="1578108"/>
        <a:ext cx="5253726" cy="1062863"/>
      </dsp:txXfrm>
    </dsp:sp>
    <dsp:sp modelId="{422E3094-F213-4CBB-99F3-DB697B83E200}">
      <dsp:nvSpPr>
        <dsp:cNvPr id="0" name=""/>
        <dsp:cNvSpPr/>
      </dsp:nvSpPr>
      <dsp:spPr>
        <a:xfrm>
          <a:off x="1856597" y="1369080"/>
          <a:ext cx="1314231" cy="1314144"/>
        </a:xfrm>
        <a:prstGeom prst="ellipse">
          <a:avLst/>
        </a:prstGeom>
        <a:blipFill rotWithShape="1">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356293" y="2916880"/>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241167" y="3101376"/>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103961" y="3261110"/>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267977" y="1060057"/>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443558" y="95542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618614" y="850799"/>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3793670" y="955428"/>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3969251" y="1060057"/>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618614" y="1071567"/>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618614" y="1292335"/>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047845" y="3488481"/>
          <a:ext cx="5837554" cy="1265651"/>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t>Xây dựng đồng bộ môi trường văn hóa, trong đó chú trọng vai trò của gia đình, cộng đồng</a:t>
          </a:r>
          <a:endParaRPr lang="en-US" sz="2400" u="none" kern="1200" dirty="0">
            <a:latin typeface="+mn-lt"/>
          </a:endParaRPr>
        </a:p>
      </dsp:txBody>
      <dsp:txXfrm>
        <a:off x="1109629" y="3550265"/>
        <a:ext cx="5713986" cy="1142083"/>
      </dsp:txXfrm>
    </dsp:sp>
    <dsp:sp modelId="{DDBC03D1-FC60-4EDD-9374-FEFE37ADF4E7}">
      <dsp:nvSpPr>
        <dsp:cNvPr id="0" name=""/>
        <dsp:cNvSpPr/>
      </dsp:nvSpPr>
      <dsp:spPr>
        <a:xfrm>
          <a:off x="352065" y="2872374"/>
          <a:ext cx="1314231" cy="1314144"/>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2388759" y="1617189"/>
          <a:ext cx="5837554" cy="1265651"/>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kern="1200" dirty="0"/>
            <a:t>Phát triển hài hòa giữa kinh tế và văn hóa</a:t>
          </a:r>
          <a:endParaRPr lang="en-US" sz="2400" u="none" kern="1200" dirty="0">
            <a:latin typeface="+mn-lt"/>
          </a:endParaRPr>
        </a:p>
      </dsp:txBody>
      <dsp:txXfrm>
        <a:off x="2450543" y="1678973"/>
        <a:ext cx="5713986" cy="1142083"/>
      </dsp:txXfrm>
    </dsp:sp>
    <dsp:sp modelId="{7EBF771F-7A71-4228-BF5D-0DA92C75A08A}">
      <dsp:nvSpPr>
        <dsp:cNvPr id="0" name=""/>
        <dsp:cNvSpPr/>
      </dsp:nvSpPr>
      <dsp:spPr>
        <a:xfrm>
          <a:off x="1550118" y="1385243"/>
          <a:ext cx="1314231" cy="1314144"/>
        </a:xfrm>
        <a:prstGeom prst="ellipse">
          <a:avLst/>
        </a:prstGeom>
        <a:blipFill rotWithShape="1">
          <a:blip xmlns:r="http://schemas.openxmlformats.org/officeDocument/2006/relationships" r:embed="rId2"/>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7BCF6-3C4C-470E-B7A7-4C6A1D34C053}">
      <dsp:nvSpPr>
        <dsp:cNvPr id="0" name=""/>
        <dsp:cNvSpPr/>
      </dsp:nvSpPr>
      <dsp:spPr>
        <a:xfrm>
          <a:off x="3544202" y="294046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A5605-E8E1-4949-9F5C-15549F525143}">
      <dsp:nvSpPr>
        <dsp:cNvPr id="0" name=""/>
        <dsp:cNvSpPr/>
      </dsp:nvSpPr>
      <dsp:spPr>
        <a:xfrm>
          <a:off x="3429075" y="3124961"/>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A2029-7D03-43E1-A87A-4E4F18DF0D85}">
      <dsp:nvSpPr>
        <dsp:cNvPr id="0" name=""/>
        <dsp:cNvSpPr/>
      </dsp:nvSpPr>
      <dsp:spPr>
        <a:xfrm>
          <a:off x="3291869" y="3284695"/>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11D921-0056-400A-918A-CA20E41D1CC2}">
      <dsp:nvSpPr>
        <dsp:cNvPr id="0" name=""/>
        <dsp:cNvSpPr/>
      </dsp:nvSpPr>
      <dsp:spPr>
        <a:xfrm>
          <a:off x="3455885" y="1083642"/>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C0DCE-34C9-4677-8C38-F9F12FE13230}">
      <dsp:nvSpPr>
        <dsp:cNvPr id="0" name=""/>
        <dsp:cNvSpPr/>
      </dsp:nvSpPr>
      <dsp:spPr>
        <a:xfrm>
          <a:off x="3631467" y="97901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862C22-55F2-4828-A81E-8D7739B976FE}">
      <dsp:nvSpPr>
        <dsp:cNvPr id="0" name=""/>
        <dsp:cNvSpPr/>
      </dsp:nvSpPr>
      <dsp:spPr>
        <a:xfrm>
          <a:off x="3806523" y="874384"/>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56BD-2379-4869-A5E4-8ACB5ECB4AC8}">
      <dsp:nvSpPr>
        <dsp:cNvPr id="0" name=""/>
        <dsp:cNvSpPr/>
      </dsp:nvSpPr>
      <dsp:spPr>
        <a:xfrm>
          <a:off x="3981578" y="979013"/>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06CA18-DECD-4058-BE6C-D522B0CE062C}">
      <dsp:nvSpPr>
        <dsp:cNvPr id="0" name=""/>
        <dsp:cNvSpPr/>
      </dsp:nvSpPr>
      <dsp:spPr>
        <a:xfrm>
          <a:off x="4157160" y="1083642"/>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9A49CF-0A4A-4CDF-980C-A63416A99C71}">
      <dsp:nvSpPr>
        <dsp:cNvPr id="0" name=""/>
        <dsp:cNvSpPr/>
      </dsp:nvSpPr>
      <dsp:spPr>
        <a:xfrm>
          <a:off x="3806523" y="1095151"/>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9F6E1F-B196-4C01-BB81-2824F84FE75F}">
      <dsp:nvSpPr>
        <dsp:cNvPr id="0" name=""/>
        <dsp:cNvSpPr/>
      </dsp:nvSpPr>
      <dsp:spPr>
        <a:xfrm>
          <a:off x="3806523" y="1315919"/>
          <a:ext cx="131423" cy="13142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DD23D1-3998-40C2-A922-C44663D38E01}">
      <dsp:nvSpPr>
        <dsp:cNvPr id="0" name=""/>
        <dsp:cNvSpPr/>
      </dsp:nvSpPr>
      <dsp:spPr>
        <a:xfrm>
          <a:off x="1646676" y="3559235"/>
          <a:ext cx="5015709" cy="1171313"/>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t>Xây dựng và phát triển văn hóa là sự nghiệp của toàn dân do Đảng lãnh đạo</a:t>
          </a:r>
          <a:endParaRPr lang="en-US" sz="2400" u="none" kern="1200" dirty="0">
            <a:latin typeface="+mn-lt"/>
          </a:endParaRPr>
        </a:p>
      </dsp:txBody>
      <dsp:txXfrm>
        <a:off x="1703855" y="3616414"/>
        <a:ext cx="4901351" cy="1056955"/>
      </dsp:txXfrm>
    </dsp:sp>
    <dsp:sp modelId="{DDBC03D1-FC60-4EDD-9374-FEFE37ADF4E7}">
      <dsp:nvSpPr>
        <dsp:cNvPr id="0" name=""/>
        <dsp:cNvSpPr/>
      </dsp:nvSpPr>
      <dsp:spPr>
        <a:xfrm>
          <a:off x="846229" y="2889572"/>
          <a:ext cx="1314231" cy="1314144"/>
        </a:xfrm>
        <a:prstGeom prst="ellipse">
          <a:avLst/>
        </a:prstGeom>
        <a:blipFill rotWithShape="1">
          <a:blip xmlns:r="http://schemas.openxmlformats.org/officeDocument/2006/relationships" r:embed="rId1"/>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45BA1A-99B8-44C4-930B-9BE28E222F6A}">
      <dsp:nvSpPr>
        <dsp:cNvPr id="0" name=""/>
        <dsp:cNvSpPr/>
      </dsp:nvSpPr>
      <dsp:spPr>
        <a:xfrm>
          <a:off x="3200932" y="1699588"/>
          <a:ext cx="4264076" cy="1102877"/>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99977" tIns="91440" rIns="91440" bIns="91440" numCol="1" spcCol="1270" anchor="ctr" anchorCtr="0">
          <a:noAutofit/>
        </a:bodyPr>
        <a:lstStyle/>
        <a:p>
          <a:pPr marL="0" lvl="0" indent="0" algn="just" defTabSz="1066800">
            <a:lnSpc>
              <a:spcPct val="90000"/>
            </a:lnSpc>
            <a:spcBef>
              <a:spcPct val="0"/>
            </a:spcBef>
            <a:spcAft>
              <a:spcPct val="35000"/>
            </a:spcAft>
            <a:buNone/>
          </a:pPr>
          <a:r>
            <a:rPr lang="nl-NL" sz="2400" u="none" kern="1200" dirty="0"/>
            <a:t>Đội ngũ trí thức giữ vai trò quan trọng</a:t>
          </a:r>
          <a:endParaRPr lang="en-US" sz="2400" u="none" kern="1200" dirty="0">
            <a:latin typeface="+mn-lt"/>
          </a:endParaRPr>
        </a:p>
      </dsp:txBody>
      <dsp:txXfrm>
        <a:off x="3254770" y="1753426"/>
        <a:ext cx="4156400" cy="995201"/>
      </dsp:txXfrm>
    </dsp:sp>
    <dsp:sp modelId="{7EBF771F-7A71-4228-BF5D-0DA92C75A08A}">
      <dsp:nvSpPr>
        <dsp:cNvPr id="0" name=""/>
        <dsp:cNvSpPr/>
      </dsp:nvSpPr>
      <dsp:spPr>
        <a:xfrm>
          <a:off x="2044282" y="1402441"/>
          <a:ext cx="1314231" cy="1314144"/>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4504"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471094" y="237166"/>
          <a:ext cx="10489088" cy="765049"/>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Một là,</a:t>
          </a:r>
          <a:r>
            <a:rPr lang="nl-NL" sz="2400" kern="1200" dirty="0"/>
            <a:t>xây dựng nền văn hoá Việt Nam tiên tiến, đậm đà bản sắc dân tộc, phát triển toàn diện, thống nhất trong đa dạng</a:t>
          </a:r>
          <a:endParaRPr lang="en-US" sz="2400" kern="1200" dirty="0"/>
        </a:p>
      </dsp:txBody>
      <dsp:txXfrm>
        <a:off x="471094" y="237166"/>
        <a:ext cx="10489088" cy="765049"/>
      </dsp:txXfrm>
    </dsp:sp>
    <dsp:sp modelId="{6FF16070-9D2C-475D-A450-EAD5FBF54CD9}">
      <dsp:nvSpPr>
        <dsp:cNvPr id="0" name=""/>
        <dsp:cNvSpPr/>
      </dsp:nvSpPr>
      <dsp:spPr>
        <a:xfrm>
          <a:off x="83861" y="232457"/>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980736" y="1239147"/>
          <a:ext cx="9979447"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Hai là, </a:t>
          </a:r>
          <a:r>
            <a:rPr lang="nl-NL" sz="2400" kern="1200" dirty="0"/>
            <a:t>con người là trung tâm của chiến lược phát triển, đồng thời là chủ thể phát triển</a:t>
          </a:r>
          <a:endParaRPr lang="en-US" sz="2400" kern="1200" dirty="0"/>
        </a:p>
      </dsp:txBody>
      <dsp:txXfrm>
        <a:off x="980736" y="1239147"/>
        <a:ext cx="9979447" cy="619573"/>
      </dsp:txXfrm>
    </dsp:sp>
    <dsp:sp modelId="{F040B06B-3F78-493F-B410-B0E47A70DB1F}">
      <dsp:nvSpPr>
        <dsp:cNvPr id="0" name=""/>
        <dsp:cNvSpPr/>
      </dsp:nvSpPr>
      <dsp:spPr>
        <a:xfrm>
          <a:off x="593503" y="1161700"/>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1213782" y="2056612"/>
          <a:ext cx="9746400" cy="843128"/>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Ba là, </a:t>
          </a:r>
          <a:r>
            <a:rPr lang="nl-NL" sz="2400" kern="1200" dirty="0"/>
            <a:t>giáo dục và đào tạo có sứ mệnh nâng cao dân trí, phát triển nguồn nhân lực, bồi dưỡng nhân tài</a:t>
          </a:r>
          <a:endParaRPr lang="en-US" sz="2400" kern="1200" dirty="0"/>
        </a:p>
      </dsp:txBody>
      <dsp:txXfrm>
        <a:off x="1213782" y="2056612"/>
        <a:ext cx="9746400" cy="843128"/>
      </dsp:txXfrm>
    </dsp:sp>
    <dsp:sp modelId="{6F3C31FA-D0E7-4D99-8CD4-38F5900B8B17}">
      <dsp:nvSpPr>
        <dsp:cNvPr id="0" name=""/>
        <dsp:cNvSpPr/>
      </dsp:nvSpPr>
      <dsp:spPr>
        <a:xfrm>
          <a:off x="826549" y="2090943"/>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A708E4-4D11-4559-9489-EDCC63475446}">
      <dsp:nvSpPr>
        <dsp:cNvPr id="0" name=""/>
        <dsp:cNvSpPr/>
      </dsp:nvSpPr>
      <dsp:spPr>
        <a:xfrm>
          <a:off x="1213782" y="3097044"/>
          <a:ext cx="9746400"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Bốn là, </a:t>
          </a:r>
          <a:r>
            <a:rPr lang="nl-NL" sz="2400" kern="1200" dirty="0"/>
            <a:t>khoa học và công nghệ giữ vai trò then chốt trong việc phát triển lực lượng sản xuất hiện đại</a:t>
          </a:r>
          <a:endParaRPr lang="en-US" sz="2400" kern="1200" dirty="0"/>
        </a:p>
      </dsp:txBody>
      <dsp:txXfrm>
        <a:off x="1213782" y="3097044"/>
        <a:ext cx="9746400" cy="619573"/>
      </dsp:txXfrm>
    </dsp:sp>
    <dsp:sp modelId="{1C4214AA-513A-4539-A4A4-A50ED55B7547}">
      <dsp:nvSpPr>
        <dsp:cNvPr id="0" name=""/>
        <dsp:cNvSpPr/>
      </dsp:nvSpPr>
      <dsp:spPr>
        <a:xfrm>
          <a:off x="826549" y="3019597"/>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12D3FB-82A6-4D10-9329-1087228D0223}">
      <dsp:nvSpPr>
        <dsp:cNvPr id="0" name=""/>
        <dsp:cNvSpPr/>
      </dsp:nvSpPr>
      <dsp:spPr>
        <a:xfrm>
          <a:off x="980736" y="4026287"/>
          <a:ext cx="9979447"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Năm là, </a:t>
          </a:r>
          <a:r>
            <a:rPr lang="nl-NL" sz="2400" kern="1200" dirty="0"/>
            <a:t>bảo vệ môi trường là trách nhiệm của cả hệ thống chính trị, của toàn xã hội và nghĩa vụ của mọi công dân. </a:t>
          </a:r>
          <a:endParaRPr lang="en-US" sz="2400" kern="1200" dirty="0"/>
        </a:p>
      </dsp:txBody>
      <dsp:txXfrm>
        <a:off x="980736" y="4026287"/>
        <a:ext cx="9979447" cy="619573"/>
      </dsp:txXfrm>
    </dsp:sp>
    <dsp:sp modelId="{6FC32A4A-0247-4133-9A2C-A3D214BBCB2A}">
      <dsp:nvSpPr>
        <dsp:cNvPr id="0" name=""/>
        <dsp:cNvSpPr/>
      </dsp:nvSpPr>
      <dsp:spPr>
        <a:xfrm>
          <a:off x="593503" y="3948840"/>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3C1555-2FEC-418C-8EF6-0931492A0C1D}">
      <dsp:nvSpPr>
        <dsp:cNvPr id="0" name=""/>
        <dsp:cNvSpPr/>
      </dsp:nvSpPr>
      <dsp:spPr>
        <a:xfrm>
          <a:off x="471094" y="4955529"/>
          <a:ext cx="10489088" cy="619573"/>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78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a:t>Sáu là, </a:t>
          </a:r>
          <a:r>
            <a:rPr lang="nl-NL" sz="2400" kern="1200"/>
            <a:t>chính sách xã hội đúng đắn, công bằng vì con người là động lực mạnh mẽ phát huy mọi năng lực sáng tạo của nhân dân </a:t>
          </a:r>
          <a:endParaRPr lang="en-US" sz="2400" kern="1200" dirty="0"/>
        </a:p>
      </dsp:txBody>
      <dsp:txXfrm>
        <a:off x="471094" y="4955529"/>
        <a:ext cx="10489088" cy="619573"/>
      </dsp:txXfrm>
    </dsp:sp>
    <dsp:sp modelId="{D7725CCF-0C30-4FCC-BD8F-4D757E471362}">
      <dsp:nvSpPr>
        <dsp:cNvPr id="0" name=""/>
        <dsp:cNvSpPr/>
      </dsp:nvSpPr>
      <dsp:spPr>
        <a:xfrm>
          <a:off x="83861" y="4878083"/>
          <a:ext cx="774467" cy="774467"/>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7BC50-D543-45B6-B6A9-4FB47FD3B2F2}">
      <dsp:nvSpPr>
        <dsp:cNvPr id="0" name=""/>
        <dsp:cNvSpPr/>
      </dsp:nvSpPr>
      <dsp:spPr>
        <a:xfrm>
          <a:off x="-15175" y="-25237"/>
          <a:ext cx="9500927" cy="1726549"/>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i="1" kern="1200" dirty="0"/>
            <a:t>Một là,</a:t>
          </a:r>
          <a:r>
            <a:rPr lang="nl-NL" sz="3000" kern="1200" dirty="0"/>
            <a:t>xây dựng nền văn hoá Việt Nam tiên tiến, đậm đà bản sắc dân tộc, phát triển toàn diện, thống nhất trong đa dạng</a:t>
          </a:r>
          <a:endParaRPr lang="en-US" sz="3000" kern="1200" dirty="0"/>
        </a:p>
      </dsp:txBody>
      <dsp:txXfrm>
        <a:off x="35394" y="25332"/>
        <a:ext cx="7730197" cy="1625411"/>
      </dsp:txXfrm>
    </dsp:sp>
    <dsp:sp modelId="{B1F80EC8-177D-4D1A-B4E8-93EC18728486}">
      <dsp:nvSpPr>
        <dsp:cNvPr id="0" name=""/>
        <dsp:cNvSpPr/>
      </dsp:nvSpPr>
      <dsp:spPr>
        <a:xfrm>
          <a:off x="848136" y="1921770"/>
          <a:ext cx="9440226" cy="1625600"/>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kern="1200" dirty="0"/>
            <a:t>VH trở thành nền tảng tinh thần vững chắc, sức mạnh nội sinh quan trọng của phát triển</a:t>
          </a:r>
          <a:endParaRPr lang="en-US" sz="3000" kern="1200" dirty="0"/>
        </a:p>
      </dsp:txBody>
      <dsp:txXfrm>
        <a:off x="895748" y="1969382"/>
        <a:ext cx="7455401" cy="1530376"/>
      </dsp:txXfrm>
    </dsp:sp>
    <dsp:sp modelId="{2384DCFF-78AD-46BE-B63A-84E0FDB62E10}">
      <dsp:nvSpPr>
        <dsp:cNvPr id="0" name=""/>
        <dsp:cNvSpPr/>
      </dsp:nvSpPr>
      <dsp:spPr>
        <a:xfrm>
          <a:off x="1681097" y="3818304"/>
          <a:ext cx="9440226" cy="1625600"/>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just" defTabSz="1333500">
            <a:lnSpc>
              <a:spcPct val="90000"/>
            </a:lnSpc>
            <a:spcBef>
              <a:spcPct val="0"/>
            </a:spcBef>
            <a:spcAft>
              <a:spcPct val="35000"/>
            </a:spcAft>
            <a:buNone/>
          </a:pPr>
          <a:r>
            <a:rPr lang="nl-NL" sz="3000" kern="1200" dirty="0"/>
            <a:t>Kế thừa và phát huy những truyền thống văn hoá tốt đẹp dân tộc Việt Nam, tiếp thu những tinh hoa văn hoá nhân loại.</a:t>
          </a:r>
          <a:endParaRPr lang="en-US" sz="3000" kern="1200" dirty="0"/>
        </a:p>
      </dsp:txBody>
      <dsp:txXfrm>
        <a:off x="1728709" y="3865916"/>
        <a:ext cx="7455401" cy="1530376"/>
      </dsp:txXfrm>
    </dsp:sp>
    <dsp:sp modelId="{06993B3E-22F4-4ADC-87DC-3F79A95DF87B}">
      <dsp:nvSpPr>
        <dsp:cNvPr id="0" name=""/>
        <dsp:cNvSpPr/>
      </dsp:nvSpPr>
      <dsp:spPr>
        <a:xfrm>
          <a:off x="8398761" y="1257984"/>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36505" y="1257984"/>
        <a:ext cx="581152" cy="795122"/>
      </dsp:txXfrm>
    </dsp:sp>
    <dsp:sp modelId="{B8085FC9-47AD-4371-81A9-2FE18DFE0361}">
      <dsp:nvSpPr>
        <dsp:cNvPr id="0" name=""/>
        <dsp:cNvSpPr/>
      </dsp:nvSpPr>
      <dsp:spPr>
        <a:xfrm>
          <a:off x="9231722" y="3143680"/>
          <a:ext cx="1056640" cy="1056640"/>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469466" y="3143680"/>
        <a:ext cx="581152" cy="79512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4BE87-7B26-40CC-80AA-0BE4B11F68E5}">
      <dsp:nvSpPr>
        <dsp:cNvPr id="0" name=""/>
        <dsp:cNvSpPr/>
      </dsp:nvSpPr>
      <dsp:spPr>
        <a:xfrm>
          <a:off x="0" y="0"/>
          <a:ext cx="8707120" cy="119210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just" defTabSz="1200150">
            <a:lnSpc>
              <a:spcPct val="90000"/>
            </a:lnSpc>
            <a:spcBef>
              <a:spcPct val="0"/>
            </a:spcBef>
            <a:spcAft>
              <a:spcPct val="35000"/>
            </a:spcAft>
            <a:buNone/>
          </a:pPr>
          <a:r>
            <a:rPr lang="nl-NL" sz="2700" i="1" kern="1200" dirty="0"/>
            <a:t>Hai là, </a:t>
          </a:r>
          <a:r>
            <a:rPr lang="nl-NL" sz="2700" kern="1200" dirty="0"/>
            <a:t>con người là trung tâm của chiến lược phát triển, đồng thời là chủ thể phát triển</a:t>
          </a:r>
          <a:endParaRPr lang="en-US" sz="2700" kern="1200" dirty="0"/>
        </a:p>
      </dsp:txBody>
      <dsp:txXfrm>
        <a:off x="34916" y="34916"/>
        <a:ext cx="7320010" cy="1122274"/>
      </dsp:txXfrm>
    </dsp:sp>
    <dsp:sp modelId="{15ACD89A-E0CF-48C5-AE18-DD9AA62420DB}">
      <dsp:nvSpPr>
        <dsp:cNvPr id="0" name=""/>
        <dsp:cNvSpPr/>
      </dsp:nvSpPr>
      <dsp:spPr>
        <a:xfrm>
          <a:off x="729221" y="1408853"/>
          <a:ext cx="8707120" cy="119210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just" defTabSz="1200150">
            <a:lnSpc>
              <a:spcPct val="90000"/>
            </a:lnSpc>
            <a:spcBef>
              <a:spcPct val="0"/>
            </a:spcBef>
            <a:spcAft>
              <a:spcPct val="35000"/>
            </a:spcAft>
            <a:buNone/>
          </a:pPr>
          <a:r>
            <a:rPr lang="nl-NL" sz="2700" kern="1200" dirty="0"/>
            <a:t>Tôn trọng và bảo vệ quyền con người, gắn quyền con người với quyền và lợi ích của dân tộc</a:t>
          </a:r>
          <a:endParaRPr lang="en-US" sz="2700" kern="1200" dirty="0"/>
        </a:p>
      </dsp:txBody>
      <dsp:txXfrm>
        <a:off x="764137" y="1443769"/>
        <a:ext cx="7133198" cy="1122274"/>
      </dsp:txXfrm>
    </dsp:sp>
    <dsp:sp modelId="{FC12CE01-9CC6-4A8A-8F01-A5FBBD2D0A8C}">
      <dsp:nvSpPr>
        <dsp:cNvPr id="0" name=""/>
        <dsp:cNvSpPr/>
      </dsp:nvSpPr>
      <dsp:spPr>
        <a:xfrm>
          <a:off x="1447558" y="2817706"/>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just" defTabSz="1200150">
            <a:lnSpc>
              <a:spcPct val="90000"/>
            </a:lnSpc>
            <a:spcBef>
              <a:spcPct val="0"/>
            </a:spcBef>
            <a:spcAft>
              <a:spcPct val="35000"/>
            </a:spcAft>
            <a:buNone/>
          </a:pPr>
          <a:r>
            <a:rPr lang="nl-NL" sz="2700" kern="1200" dirty="0"/>
            <a:t>Kết hợp và phát huy đầy đủ vai trò của xã hội, gia đình, nhà trường</a:t>
          </a:r>
          <a:endParaRPr lang="en-US" sz="2700" kern="1200" dirty="0"/>
        </a:p>
      </dsp:txBody>
      <dsp:txXfrm>
        <a:off x="1482474" y="2852622"/>
        <a:ext cx="7144081" cy="1122274"/>
      </dsp:txXfrm>
    </dsp:sp>
    <dsp:sp modelId="{9AC450DC-F9DB-47DC-8A6A-C617A19FB66E}">
      <dsp:nvSpPr>
        <dsp:cNvPr id="0" name=""/>
        <dsp:cNvSpPr/>
      </dsp:nvSpPr>
      <dsp:spPr>
        <a:xfrm>
          <a:off x="2176780" y="4226560"/>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just" defTabSz="1200150">
            <a:lnSpc>
              <a:spcPct val="90000"/>
            </a:lnSpc>
            <a:spcBef>
              <a:spcPct val="0"/>
            </a:spcBef>
            <a:spcAft>
              <a:spcPct val="35000"/>
            </a:spcAft>
            <a:buNone/>
          </a:pPr>
          <a:r>
            <a:rPr lang="nl-NL" sz="2700" kern="1200" dirty="0"/>
            <a:t>Xây dựng gia đình vì môi trường quan trọng, trực tiếp giáo dục nếp sống và hình thành nhân cách</a:t>
          </a:r>
          <a:endParaRPr lang="en-US" sz="2700" kern="1200" dirty="0"/>
        </a:p>
      </dsp:txBody>
      <dsp:txXfrm>
        <a:off x="2211696" y="4261476"/>
        <a:ext cx="7133198" cy="1122274"/>
      </dsp:txXfrm>
    </dsp:sp>
    <dsp:sp modelId="{23BC9F45-F7A0-4E5D-AACC-5E7B9012362A}">
      <dsp:nvSpPr>
        <dsp:cNvPr id="0" name=""/>
        <dsp:cNvSpPr/>
      </dsp:nvSpPr>
      <dsp:spPr>
        <a:xfrm>
          <a:off x="7932251" y="913045"/>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106597" y="913045"/>
        <a:ext cx="426177" cy="583089"/>
      </dsp:txXfrm>
    </dsp:sp>
    <dsp:sp modelId="{0B61067A-75C1-40A6-B59E-177360252AD2}">
      <dsp:nvSpPr>
        <dsp:cNvPr id="0" name=""/>
        <dsp:cNvSpPr/>
      </dsp:nvSpPr>
      <dsp:spPr>
        <a:xfrm>
          <a:off x="8661472" y="2321898"/>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835818" y="2321898"/>
        <a:ext cx="426177" cy="583089"/>
      </dsp:txXfrm>
    </dsp:sp>
    <dsp:sp modelId="{CA002673-F625-421D-9E0A-286195C4F96A}">
      <dsp:nvSpPr>
        <dsp:cNvPr id="0" name=""/>
        <dsp:cNvSpPr/>
      </dsp:nvSpPr>
      <dsp:spPr>
        <a:xfrm>
          <a:off x="9379810" y="3730752"/>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554156" y="3730752"/>
        <a:ext cx="426177" cy="58308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4BE87-7B26-40CC-80AA-0BE4B11F68E5}">
      <dsp:nvSpPr>
        <dsp:cNvPr id="0" name=""/>
        <dsp:cNvSpPr/>
      </dsp:nvSpPr>
      <dsp:spPr>
        <a:xfrm>
          <a:off x="0" y="0"/>
          <a:ext cx="8707120" cy="119210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just" defTabSz="1111250">
            <a:lnSpc>
              <a:spcPct val="90000"/>
            </a:lnSpc>
            <a:spcBef>
              <a:spcPct val="0"/>
            </a:spcBef>
            <a:spcAft>
              <a:spcPct val="35000"/>
            </a:spcAft>
            <a:buNone/>
          </a:pPr>
          <a:r>
            <a:rPr lang="nl-NL" sz="2500" i="1" kern="1200" dirty="0"/>
            <a:t>Ba là, </a:t>
          </a:r>
          <a:r>
            <a:rPr lang="nl-NL" sz="2500" kern="1200" dirty="0"/>
            <a:t>giáo dục và đào tạo có sứ mệnh nâng cao dân trí, phát triển nguồn nhân lực, bồi dưỡng nhân tài</a:t>
          </a:r>
          <a:endParaRPr lang="en-US" sz="2500" kern="1200" dirty="0"/>
        </a:p>
      </dsp:txBody>
      <dsp:txXfrm>
        <a:off x="34916" y="34916"/>
        <a:ext cx="7320010" cy="1122274"/>
      </dsp:txXfrm>
    </dsp:sp>
    <dsp:sp modelId="{15ACD89A-E0CF-48C5-AE18-DD9AA62420DB}">
      <dsp:nvSpPr>
        <dsp:cNvPr id="0" name=""/>
        <dsp:cNvSpPr/>
      </dsp:nvSpPr>
      <dsp:spPr>
        <a:xfrm>
          <a:off x="729221" y="1408853"/>
          <a:ext cx="8707120" cy="119210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just" defTabSz="1111250">
            <a:lnSpc>
              <a:spcPct val="90000"/>
            </a:lnSpc>
            <a:spcBef>
              <a:spcPct val="0"/>
            </a:spcBef>
            <a:spcAft>
              <a:spcPct val="35000"/>
            </a:spcAft>
            <a:buNone/>
          </a:pPr>
          <a:r>
            <a:rPr lang="nl-NL" sz="2500" kern="1200" dirty="0"/>
            <a:t>Phát triển giáo dục và đào tạo cùng với phát triển khoa học và công nghệ là quốc sách hàng đầu</a:t>
          </a:r>
          <a:endParaRPr lang="en-US" sz="2500" kern="1200" dirty="0"/>
        </a:p>
      </dsp:txBody>
      <dsp:txXfrm>
        <a:off x="764137" y="1443769"/>
        <a:ext cx="7133198" cy="1122274"/>
      </dsp:txXfrm>
    </dsp:sp>
    <dsp:sp modelId="{FC12CE01-9CC6-4A8A-8F01-A5FBBD2D0A8C}">
      <dsp:nvSpPr>
        <dsp:cNvPr id="0" name=""/>
        <dsp:cNvSpPr/>
      </dsp:nvSpPr>
      <dsp:spPr>
        <a:xfrm>
          <a:off x="1447558" y="2817706"/>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just" defTabSz="1111250">
            <a:lnSpc>
              <a:spcPct val="90000"/>
            </a:lnSpc>
            <a:spcBef>
              <a:spcPct val="0"/>
            </a:spcBef>
            <a:spcAft>
              <a:spcPct val="35000"/>
            </a:spcAft>
            <a:buNone/>
          </a:pPr>
          <a:r>
            <a:rPr lang="nl-NL" sz="2500" kern="1200" dirty="0"/>
            <a:t>Đổi mới căn bản và toàn diện giáo dục và đào tạo theo nhu cầu phát triển của xã hội</a:t>
          </a:r>
          <a:endParaRPr lang="en-US" sz="2500" kern="1200" dirty="0"/>
        </a:p>
      </dsp:txBody>
      <dsp:txXfrm>
        <a:off x="1482474" y="2852622"/>
        <a:ext cx="7144081" cy="1122274"/>
      </dsp:txXfrm>
    </dsp:sp>
    <dsp:sp modelId="{9AC450DC-F9DB-47DC-8A6A-C617A19FB66E}">
      <dsp:nvSpPr>
        <dsp:cNvPr id="0" name=""/>
        <dsp:cNvSpPr/>
      </dsp:nvSpPr>
      <dsp:spPr>
        <a:xfrm>
          <a:off x="2176780" y="4226560"/>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just" defTabSz="1111250">
            <a:lnSpc>
              <a:spcPct val="90000"/>
            </a:lnSpc>
            <a:spcBef>
              <a:spcPct val="0"/>
            </a:spcBef>
            <a:spcAft>
              <a:spcPct val="35000"/>
            </a:spcAft>
            <a:buNone/>
          </a:pPr>
          <a:r>
            <a:rPr lang="nl-NL" sz="2500" kern="1200" dirty="0"/>
            <a:t>Nâng cao chất lượng theo yêu cầu chuẩn hoá, hiện đại hoá, xã hội hoá, dân chủ hoá và hội nhập quốc tế</a:t>
          </a:r>
          <a:endParaRPr lang="en-US" sz="2500" kern="1200" dirty="0"/>
        </a:p>
      </dsp:txBody>
      <dsp:txXfrm>
        <a:off x="2211696" y="4261476"/>
        <a:ext cx="7133198" cy="1122274"/>
      </dsp:txXfrm>
    </dsp:sp>
    <dsp:sp modelId="{23BC9F45-F7A0-4E5D-AACC-5E7B9012362A}">
      <dsp:nvSpPr>
        <dsp:cNvPr id="0" name=""/>
        <dsp:cNvSpPr/>
      </dsp:nvSpPr>
      <dsp:spPr>
        <a:xfrm>
          <a:off x="7932251" y="913045"/>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106597" y="913045"/>
        <a:ext cx="426177" cy="583089"/>
      </dsp:txXfrm>
    </dsp:sp>
    <dsp:sp modelId="{0B61067A-75C1-40A6-B59E-177360252AD2}">
      <dsp:nvSpPr>
        <dsp:cNvPr id="0" name=""/>
        <dsp:cNvSpPr/>
      </dsp:nvSpPr>
      <dsp:spPr>
        <a:xfrm>
          <a:off x="8661472" y="2321898"/>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835818" y="2321898"/>
        <a:ext cx="426177" cy="583089"/>
      </dsp:txXfrm>
    </dsp:sp>
    <dsp:sp modelId="{CA002673-F625-421D-9E0A-286195C4F96A}">
      <dsp:nvSpPr>
        <dsp:cNvPr id="0" name=""/>
        <dsp:cNvSpPr/>
      </dsp:nvSpPr>
      <dsp:spPr>
        <a:xfrm>
          <a:off x="9379810" y="3730752"/>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554156" y="3730752"/>
        <a:ext cx="426177" cy="58308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4BE87-7B26-40CC-80AA-0BE4B11F68E5}">
      <dsp:nvSpPr>
        <dsp:cNvPr id="0" name=""/>
        <dsp:cNvSpPr/>
      </dsp:nvSpPr>
      <dsp:spPr>
        <a:xfrm>
          <a:off x="0" y="0"/>
          <a:ext cx="8707120" cy="119210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i="1" kern="1200" dirty="0"/>
            <a:t>Bốn là, </a:t>
          </a:r>
          <a:r>
            <a:rPr lang="nl-NL" sz="2200" kern="1200" dirty="0"/>
            <a:t>khoa học và công nghệ giữ vai trò then chốt trong việc phát triển lực lượng sản xuất hiện đại, bảo vệ tài nguyên và môi trường, nâng cao năng suất</a:t>
          </a:r>
          <a:endParaRPr lang="en-US" sz="2200" kern="1200" dirty="0"/>
        </a:p>
      </dsp:txBody>
      <dsp:txXfrm>
        <a:off x="34916" y="34916"/>
        <a:ext cx="7320010" cy="1122274"/>
      </dsp:txXfrm>
    </dsp:sp>
    <dsp:sp modelId="{15ACD89A-E0CF-48C5-AE18-DD9AA62420DB}">
      <dsp:nvSpPr>
        <dsp:cNvPr id="0" name=""/>
        <dsp:cNvSpPr/>
      </dsp:nvSpPr>
      <dsp:spPr>
        <a:xfrm>
          <a:off x="729221" y="1408853"/>
          <a:ext cx="8707120" cy="119210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kern="1200" dirty="0"/>
            <a:t>Phát triển khoa học và công nghệ nhằm mục tiêu đẩy mạnh công nghiệp hoá, hiện đại hoá đất nước</a:t>
          </a:r>
          <a:endParaRPr lang="en-US" sz="2200" kern="1200" dirty="0"/>
        </a:p>
      </dsp:txBody>
      <dsp:txXfrm>
        <a:off x="764137" y="1443769"/>
        <a:ext cx="7133198" cy="1122274"/>
      </dsp:txXfrm>
    </dsp:sp>
    <dsp:sp modelId="{FC12CE01-9CC6-4A8A-8F01-A5FBBD2D0A8C}">
      <dsp:nvSpPr>
        <dsp:cNvPr id="0" name=""/>
        <dsp:cNvSpPr/>
      </dsp:nvSpPr>
      <dsp:spPr>
        <a:xfrm>
          <a:off x="1447558" y="2817706"/>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en-US" sz="2200" kern="1200" dirty="0" err="1"/>
            <a:t>Phát</a:t>
          </a:r>
          <a:r>
            <a:rPr lang="en-US" sz="2200" kern="1200" dirty="0"/>
            <a:t> </a:t>
          </a:r>
          <a:r>
            <a:rPr lang="en-US" sz="2200" kern="1200" dirty="0" err="1"/>
            <a:t>triển</a:t>
          </a:r>
          <a:r>
            <a:rPr lang="en-US" sz="2200" kern="1200" dirty="0"/>
            <a:t> </a:t>
          </a:r>
          <a:r>
            <a:rPr lang="en-US" sz="2200" kern="1200" dirty="0" err="1"/>
            <a:t>đồng</a:t>
          </a:r>
          <a:r>
            <a:rPr lang="en-US" sz="2200" kern="1200" dirty="0"/>
            <a:t> </a:t>
          </a:r>
          <a:r>
            <a:rPr lang="en-US" sz="2200" kern="1200" dirty="0" err="1"/>
            <a:t>bộ</a:t>
          </a:r>
          <a:r>
            <a:rPr lang="en-US" sz="2200" kern="1200" dirty="0"/>
            <a:t> </a:t>
          </a:r>
          <a:r>
            <a:rPr lang="en-US" sz="2200" kern="1200" dirty="0" err="1"/>
            <a:t>các</a:t>
          </a:r>
          <a:r>
            <a:rPr lang="en-US" sz="2200" kern="1200" dirty="0"/>
            <a:t> </a:t>
          </a:r>
          <a:r>
            <a:rPr lang="en-US" sz="2200" kern="1200" dirty="0" err="1"/>
            <a:t>lĩnh</a:t>
          </a:r>
          <a:r>
            <a:rPr lang="en-US" sz="2200" kern="1200" dirty="0"/>
            <a:t> </a:t>
          </a:r>
          <a:r>
            <a:rPr lang="en-US" sz="2200" kern="1200" dirty="0" err="1"/>
            <a:t>vực</a:t>
          </a:r>
          <a:r>
            <a:rPr lang="en-US" sz="2200" kern="1200" dirty="0"/>
            <a:t> khoa </a:t>
          </a:r>
          <a:r>
            <a:rPr lang="en-US" sz="2200" kern="1200" dirty="0" err="1"/>
            <a:t>học</a:t>
          </a:r>
          <a:r>
            <a:rPr lang="en-US" sz="2200" kern="1200" dirty="0"/>
            <a:t> </a:t>
          </a:r>
          <a:r>
            <a:rPr lang="en-US" sz="2200" kern="1200" dirty="0" err="1"/>
            <a:t>và</a:t>
          </a:r>
          <a:r>
            <a:rPr lang="en-US" sz="2200" kern="1200" dirty="0"/>
            <a:t> </a:t>
          </a:r>
          <a:r>
            <a:rPr lang="en-US" sz="2200" kern="1200" dirty="0" err="1"/>
            <a:t>công</a:t>
          </a:r>
          <a:r>
            <a:rPr lang="en-US" sz="2200" kern="1200" dirty="0"/>
            <a:t> </a:t>
          </a:r>
          <a:r>
            <a:rPr lang="en-US" sz="2200" kern="1200" dirty="0" err="1"/>
            <a:t>nghệ</a:t>
          </a:r>
          <a:r>
            <a:rPr lang="en-US" sz="2200" kern="1200" dirty="0"/>
            <a:t> </a:t>
          </a:r>
          <a:r>
            <a:rPr lang="en-US" sz="2200" kern="1200" dirty="0" err="1"/>
            <a:t>gắn</a:t>
          </a:r>
          <a:r>
            <a:rPr lang="en-US" sz="2200" kern="1200" dirty="0"/>
            <a:t> </a:t>
          </a:r>
          <a:r>
            <a:rPr lang="en-US" sz="2200" kern="1200" dirty="0" err="1"/>
            <a:t>với</a:t>
          </a:r>
          <a:r>
            <a:rPr lang="en-US" sz="2200" kern="1200" dirty="0"/>
            <a:t> </a:t>
          </a:r>
          <a:r>
            <a:rPr lang="en-US" sz="2200" kern="1200" dirty="0" err="1"/>
            <a:t>phát</a:t>
          </a:r>
          <a:r>
            <a:rPr lang="en-US" sz="2200" kern="1200" dirty="0"/>
            <a:t> </a:t>
          </a:r>
          <a:r>
            <a:rPr lang="en-US" sz="2200" kern="1200" dirty="0" err="1"/>
            <a:t>triển</a:t>
          </a:r>
          <a:r>
            <a:rPr lang="en-US" sz="2200" kern="1200" dirty="0"/>
            <a:t> </a:t>
          </a:r>
          <a:r>
            <a:rPr lang="en-US" sz="2200" kern="1200" dirty="0" err="1"/>
            <a:t>văn</a:t>
          </a:r>
          <a:r>
            <a:rPr lang="en-US" sz="2200" kern="1200" dirty="0"/>
            <a:t> </a:t>
          </a:r>
          <a:r>
            <a:rPr lang="en-US" sz="2200" kern="1200" dirty="0" err="1"/>
            <a:t>hoá</a:t>
          </a:r>
          <a:r>
            <a:rPr lang="en-US" sz="2200" kern="1200" dirty="0"/>
            <a:t> </a:t>
          </a:r>
          <a:r>
            <a:rPr lang="en-US" sz="2200" kern="1200" dirty="0" err="1"/>
            <a:t>và</a:t>
          </a:r>
          <a:r>
            <a:rPr lang="en-US" sz="2200" kern="1200" dirty="0"/>
            <a:t> </a:t>
          </a:r>
          <a:r>
            <a:rPr lang="en-US" sz="2200" kern="1200" dirty="0" err="1"/>
            <a:t>nâng</a:t>
          </a:r>
          <a:r>
            <a:rPr lang="en-US" sz="2200" kern="1200" dirty="0"/>
            <a:t> </a:t>
          </a:r>
          <a:r>
            <a:rPr lang="en-US" sz="2200" kern="1200" dirty="0" err="1"/>
            <a:t>cao</a:t>
          </a:r>
          <a:r>
            <a:rPr lang="en-US" sz="2200" kern="1200" dirty="0"/>
            <a:t> </a:t>
          </a:r>
          <a:r>
            <a:rPr lang="en-US" sz="2200" kern="1200" dirty="0" err="1"/>
            <a:t>dân</a:t>
          </a:r>
          <a:r>
            <a:rPr lang="en-US" sz="2200" kern="1200" dirty="0"/>
            <a:t> </a:t>
          </a:r>
          <a:r>
            <a:rPr lang="en-US" sz="2200" kern="1200" dirty="0" err="1"/>
            <a:t>trí</a:t>
          </a:r>
          <a:r>
            <a:rPr lang="en-US" sz="2200" kern="1200" dirty="0"/>
            <a:t>. </a:t>
          </a:r>
        </a:p>
      </dsp:txBody>
      <dsp:txXfrm>
        <a:off x="1482474" y="2852622"/>
        <a:ext cx="7144081" cy="1122274"/>
      </dsp:txXfrm>
    </dsp:sp>
    <dsp:sp modelId="{9AC450DC-F9DB-47DC-8A6A-C617A19FB66E}">
      <dsp:nvSpPr>
        <dsp:cNvPr id="0" name=""/>
        <dsp:cNvSpPr/>
      </dsp:nvSpPr>
      <dsp:spPr>
        <a:xfrm>
          <a:off x="2176780" y="4226560"/>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kern="1200" dirty="0"/>
            <a:t>Hình thành đồng bộ cơ chế, chính sách khuyến khích sáng tạo, trọng dụng nhân tài và đẩy mạnh ứng dụng khoa học, công nghệ.</a:t>
          </a:r>
          <a:endParaRPr lang="en-US" sz="2200" kern="1200" dirty="0"/>
        </a:p>
      </dsp:txBody>
      <dsp:txXfrm>
        <a:off x="2211696" y="4261476"/>
        <a:ext cx="7133198" cy="1122274"/>
      </dsp:txXfrm>
    </dsp:sp>
    <dsp:sp modelId="{23BC9F45-F7A0-4E5D-AACC-5E7B9012362A}">
      <dsp:nvSpPr>
        <dsp:cNvPr id="0" name=""/>
        <dsp:cNvSpPr/>
      </dsp:nvSpPr>
      <dsp:spPr>
        <a:xfrm>
          <a:off x="7932251" y="913045"/>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106597" y="913045"/>
        <a:ext cx="426177" cy="583089"/>
      </dsp:txXfrm>
    </dsp:sp>
    <dsp:sp modelId="{0B61067A-75C1-40A6-B59E-177360252AD2}">
      <dsp:nvSpPr>
        <dsp:cNvPr id="0" name=""/>
        <dsp:cNvSpPr/>
      </dsp:nvSpPr>
      <dsp:spPr>
        <a:xfrm>
          <a:off x="8661472" y="2321898"/>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835818" y="2321898"/>
        <a:ext cx="426177" cy="583089"/>
      </dsp:txXfrm>
    </dsp:sp>
    <dsp:sp modelId="{CA002673-F625-421D-9E0A-286195C4F96A}">
      <dsp:nvSpPr>
        <dsp:cNvPr id="0" name=""/>
        <dsp:cNvSpPr/>
      </dsp:nvSpPr>
      <dsp:spPr>
        <a:xfrm>
          <a:off x="9379810" y="3730752"/>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554156" y="3730752"/>
        <a:ext cx="426177" cy="58308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4BE87-7B26-40CC-80AA-0BE4B11F68E5}">
      <dsp:nvSpPr>
        <dsp:cNvPr id="0" name=""/>
        <dsp:cNvSpPr/>
      </dsp:nvSpPr>
      <dsp:spPr>
        <a:xfrm>
          <a:off x="0" y="0"/>
          <a:ext cx="8707120" cy="119210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i="1" kern="1200" dirty="0"/>
            <a:t>Năm là, </a:t>
          </a:r>
          <a:r>
            <a:rPr lang="nl-NL" sz="2200" kern="1200" dirty="0"/>
            <a:t>bảo vệ môi trường là trách nhiệm của cả hệ thống chính trị, của toàn xã hội và nghĩa vụ của mọi công dân. </a:t>
          </a:r>
          <a:endParaRPr lang="en-US" sz="2200" kern="1200" dirty="0"/>
        </a:p>
      </dsp:txBody>
      <dsp:txXfrm>
        <a:off x="34916" y="34916"/>
        <a:ext cx="7320010" cy="1122274"/>
      </dsp:txXfrm>
    </dsp:sp>
    <dsp:sp modelId="{15ACD89A-E0CF-48C5-AE18-DD9AA62420DB}">
      <dsp:nvSpPr>
        <dsp:cNvPr id="0" name=""/>
        <dsp:cNvSpPr/>
      </dsp:nvSpPr>
      <dsp:spPr>
        <a:xfrm>
          <a:off x="729221" y="1408853"/>
          <a:ext cx="8707120" cy="119210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kern="1200" dirty="0"/>
            <a:t>Kết hợp chặt chẽ giữa kiểm soát, ngăn ngừa, khắc phục ô nhiễm với khôi phục và bảo vệ môi trường sinh thái</a:t>
          </a:r>
          <a:endParaRPr lang="en-US" sz="2200" kern="1200" dirty="0"/>
        </a:p>
      </dsp:txBody>
      <dsp:txXfrm>
        <a:off x="764137" y="1443769"/>
        <a:ext cx="7133198" cy="1122274"/>
      </dsp:txXfrm>
    </dsp:sp>
    <dsp:sp modelId="{FC12CE01-9CC6-4A8A-8F01-A5FBBD2D0A8C}">
      <dsp:nvSpPr>
        <dsp:cNvPr id="0" name=""/>
        <dsp:cNvSpPr/>
      </dsp:nvSpPr>
      <dsp:spPr>
        <a:xfrm>
          <a:off x="1447558" y="2817706"/>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en-US" sz="2200" kern="1200" dirty="0" err="1"/>
            <a:t>Phát</a:t>
          </a:r>
          <a:r>
            <a:rPr lang="en-US" sz="2200" kern="1200" dirty="0"/>
            <a:t> </a:t>
          </a:r>
          <a:r>
            <a:rPr lang="en-US" sz="2200" kern="1200" dirty="0" err="1"/>
            <a:t>triển</a:t>
          </a:r>
          <a:r>
            <a:rPr lang="en-US" sz="2200" kern="1200" dirty="0"/>
            <a:t> </a:t>
          </a:r>
          <a:r>
            <a:rPr lang="en-US" sz="2200" kern="1200" dirty="0" err="1"/>
            <a:t>đồng</a:t>
          </a:r>
          <a:r>
            <a:rPr lang="en-US" sz="2200" kern="1200" dirty="0"/>
            <a:t> </a:t>
          </a:r>
          <a:r>
            <a:rPr lang="en-US" sz="2200" kern="1200" dirty="0" err="1"/>
            <a:t>bộ</a:t>
          </a:r>
          <a:r>
            <a:rPr lang="en-US" sz="2200" kern="1200" dirty="0"/>
            <a:t> </a:t>
          </a:r>
          <a:r>
            <a:rPr lang="en-US" sz="2200" kern="1200" dirty="0" err="1"/>
            <a:t>các</a:t>
          </a:r>
          <a:r>
            <a:rPr lang="en-US" sz="2200" kern="1200" dirty="0"/>
            <a:t> </a:t>
          </a:r>
          <a:r>
            <a:rPr lang="en-US" sz="2200" kern="1200" dirty="0" err="1"/>
            <a:t>lĩnh</a:t>
          </a:r>
          <a:r>
            <a:rPr lang="en-US" sz="2200" kern="1200" dirty="0"/>
            <a:t> </a:t>
          </a:r>
          <a:r>
            <a:rPr lang="en-US" sz="2200" kern="1200" dirty="0" err="1"/>
            <a:t>vực</a:t>
          </a:r>
          <a:r>
            <a:rPr lang="en-US" sz="2200" kern="1200" dirty="0"/>
            <a:t> khoa </a:t>
          </a:r>
          <a:r>
            <a:rPr lang="en-US" sz="2200" kern="1200" dirty="0" err="1"/>
            <a:t>học</a:t>
          </a:r>
          <a:r>
            <a:rPr lang="en-US" sz="2200" kern="1200" dirty="0"/>
            <a:t> </a:t>
          </a:r>
          <a:r>
            <a:rPr lang="en-US" sz="2200" kern="1200" dirty="0" err="1"/>
            <a:t>và</a:t>
          </a:r>
          <a:r>
            <a:rPr lang="en-US" sz="2200" kern="1200" dirty="0"/>
            <a:t> </a:t>
          </a:r>
          <a:r>
            <a:rPr lang="en-US" sz="2200" kern="1200" dirty="0" err="1"/>
            <a:t>công</a:t>
          </a:r>
          <a:r>
            <a:rPr lang="en-US" sz="2200" kern="1200" dirty="0"/>
            <a:t> </a:t>
          </a:r>
          <a:r>
            <a:rPr lang="en-US" sz="2200" kern="1200" dirty="0" err="1"/>
            <a:t>nghệ</a:t>
          </a:r>
          <a:r>
            <a:rPr lang="en-US" sz="2200" kern="1200" dirty="0"/>
            <a:t> </a:t>
          </a:r>
          <a:r>
            <a:rPr lang="en-US" sz="2200" kern="1200" dirty="0" err="1"/>
            <a:t>gắn</a:t>
          </a:r>
          <a:r>
            <a:rPr lang="en-US" sz="2200" kern="1200" dirty="0"/>
            <a:t> </a:t>
          </a:r>
          <a:r>
            <a:rPr lang="en-US" sz="2200" kern="1200" dirty="0" err="1"/>
            <a:t>với</a:t>
          </a:r>
          <a:r>
            <a:rPr lang="en-US" sz="2200" kern="1200" dirty="0"/>
            <a:t> </a:t>
          </a:r>
          <a:r>
            <a:rPr lang="en-US" sz="2200" kern="1200" dirty="0" err="1"/>
            <a:t>phát</a:t>
          </a:r>
          <a:r>
            <a:rPr lang="en-US" sz="2200" kern="1200" dirty="0"/>
            <a:t> </a:t>
          </a:r>
          <a:r>
            <a:rPr lang="en-US" sz="2200" kern="1200" dirty="0" err="1"/>
            <a:t>triển</a:t>
          </a:r>
          <a:r>
            <a:rPr lang="en-US" sz="2200" kern="1200" dirty="0"/>
            <a:t> </a:t>
          </a:r>
          <a:r>
            <a:rPr lang="en-US" sz="2200" kern="1200" dirty="0" err="1"/>
            <a:t>văn</a:t>
          </a:r>
          <a:r>
            <a:rPr lang="en-US" sz="2200" kern="1200" dirty="0"/>
            <a:t> </a:t>
          </a:r>
          <a:r>
            <a:rPr lang="en-US" sz="2200" kern="1200" dirty="0" err="1"/>
            <a:t>hoá</a:t>
          </a:r>
          <a:r>
            <a:rPr lang="en-US" sz="2200" kern="1200" dirty="0"/>
            <a:t> </a:t>
          </a:r>
          <a:r>
            <a:rPr lang="en-US" sz="2200" kern="1200" dirty="0" err="1"/>
            <a:t>và</a:t>
          </a:r>
          <a:r>
            <a:rPr lang="en-US" sz="2200" kern="1200" dirty="0"/>
            <a:t> </a:t>
          </a:r>
          <a:r>
            <a:rPr lang="en-US" sz="2200" kern="1200" dirty="0" err="1"/>
            <a:t>nâng</a:t>
          </a:r>
          <a:r>
            <a:rPr lang="en-US" sz="2200" kern="1200" dirty="0"/>
            <a:t> </a:t>
          </a:r>
          <a:r>
            <a:rPr lang="en-US" sz="2200" kern="1200" dirty="0" err="1"/>
            <a:t>cao</a:t>
          </a:r>
          <a:r>
            <a:rPr lang="en-US" sz="2200" kern="1200" dirty="0"/>
            <a:t> </a:t>
          </a:r>
          <a:r>
            <a:rPr lang="en-US" sz="2200" kern="1200" dirty="0" err="1"/>
            <a:t>dân</a:t>
          </a:r>
          <a:r>
            <a:rPr lang="en-US" sz="2200" kern="1200" dirty="0"/>
            <a:t> </a:t>
          </a:r>
          <a:r>
            <a:rPr lang="en-US" sz="2200" kern="1200" dirty="0" err="1"/>
            <a:t>trí</a:t>
          </a:r>
          <a:r>
            <a:rPr lang="en-US" sz="2200" kern="1200" dirty="0"/>
            <a:t>. </a:t>
          </a:r>
        </a:p>
      </dsp:txBody>
      <dsp:txXfrm>
        <a:off x="1482474" y="2852622"/>
        <a:ext cx="7144081" cy="1122274"/>
      </dsp:txXfrm>
    </dsp:sp>
    <dsp:sp modelId="{9AC450DC-F9DB-47DC-8A6A-C617A19FB66E}">
      <dsp:nvSpPr>
        <dsp:cNvPr id="0" name=""/>
        <dsp:cNvSpPr/>
      </dsp:nvSpPr>
      <dsp:spPr>
        <a:xfrm>
          <a:off x="2176780" y="4226560"/>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just" defTabSz="977900">
            <a:lnSpc>
              <a:spcPct val="90000"/>
            </a:lnSpc>
            <a:spcBef>
              <a:spcPct val="0"/>
            </a:spcBef>
            <a:spcAft>
              <a:spcPct val="35000"/>
            </a:spcAft>
            <a:buNone/>
          </a:pPr>
          <a:r>
            <a:rPr lang="nl-NL" sz="2200" kern="1200" dirty="0"/>
            <a:t>Coi trọng nghiên cứu, dự báo và thực hiện các giải pháp ứng phó với quá trình biến đổi khí hậu và thảm họa thiên nhiên</a:t>
          </a:r>
          <a:endParaRPr lang="en-US" sz="2200" kern="1200" dirty="0"/>
        </a:p>
      </dsp:txBody>
      <dsp:txXfrm>
        <a:off x="2211696" y="4261476"/>
        <a:ext cx="7133198" cy="1122274"/>
      </dsp:txXfrm>
    </dsp:sp>
    <dsp:sp modelId="{23BC9F45-F7A0-4E5D-AACC-5E7B9012362A}">
      <dsp:nvSpPr>
        <dsp:cNvPr id="0" name=""/>
        <dsp:cNvSpPr/>
      </dsp:nvSpPr>
      <dsp:spPr>
        <a:xfrm>
          <a:off x="7932251" y="913045"/>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106597" y="913045"/>
        <a:ext cx="426177" cy="583089"/>
      </dsp:txXfrm>
    </dsp:sp>
    <dsp:sp modelId="{0B61067A-75C1-40A6-B59E-177360252AD2}">
      <dsp:nvSpPr>
        <dsp:cNvPr id="0" name=""/>
        <dsp:cNvSpPr/>
      </dsp:nvSpPr>
      <dsp:spPr>
        <a:xfrm>
          <a:off x="8661472" y="2321898"/>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835818" y="2321898"/>
        <a:ext cx="426177" cy="583089"/>
      </dsp:txXfrm>
    </dsp:sp>
    <dsp:sp modelId="{CA002673-F625-421D-9E0A-286195C4F96A}">
      <dsp:nvSpPr>
        <dsp:cNvPr id="0" name=""/>
        <dsp:cNvSpPr/>
      </dsp:nvSpPr>
      <dsp:spPr>
        <a:xfrm>
          <a:off x="9379810" y="3730752"/>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554156" y="3730752"/>
        <a:ext cx="426177" cy="58308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44BE87-7B26-40CC-80AA-0BE4B11F68E5}">
      <dsp:nvSpPr>
        <dsp:cNvPr id="0" name=""/>
        <dsp:cNvSpPr/>
      </dsp:nvSpPr>
      <dsp:spPr>
        <a:xfrm>
          <a:off x="0" y="0"/>
          <a:ext cx="8707120" cy="119210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vi-VN" sz="2100" i="1" kern="1200" dirty="0"/>
            <a:t>Sáu là, chính sách xã hội đúng đắn, công bằng vì con người là động lực mạnh mẽ phát huy mọi năng lực sáng tạo của nhân dân trong sự nghiệp xây dựng và bảo vệ Tổ quốc</a:t>
          </a:r>
          <a:endParaRPr lang="en-US" sz="2100" kern="1200" dirty="0"/>
        </a:p>
      </dsp:txBody>
      <dsp:txXfrm>
        <a:off x="34916" y="34916"/>
        <a:ext cx="7320010" cy="1122274"/>
      </dsp:txXfrm>
    </dsp:sp>
    <dsp:sp modelId="{15ACD89A-E0CF-48C5-AE18-DD9AA62420DB}">
      <dsp:nvSpPr>
        <dsp:cNvPr id="0" name=""/>
        <dsp:cNvSpPr/>
      </dsp:nvSpPr>
      <dsp:spPr>
        <a:xfrm>
          <a:off x="729221" y="1408853"/>
          <a:ext cx="8707120" cy="119210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err="1"/>
            <a:t>Bảo</a:t>
          </a:r>
          <a:r>
            <a:rPr lang="en-US" sz="2100" kern="1200" dirty="0"/>
            <a:t> </a:t>
          </a:r>
          <a:r>
            <a:rPr lang="en-US" sz="2100" kern="1200" dirty="0" err="1"/>
            <a:t>đảm</a:t>
          </a:r>
          <a:r>
            <a:rPr lang="en-US" sz="2100" kern="1200" dirty="0"/>
            <a:t> </a:t>
          </a:r>
          <a:r>
            <a:rPr lang="en-US" sz="2100" kern="1200" dirty="0" err="1"/>
            <a:t>công</a:t>
          </a:r>
          <a:r>
            <a:rPr lang="en-US" sz="2100" kern="1200" dirty="0"/>
            <a:t> </a:t>
          </a:r>
          <a:r>
            <a:rPr lang="en-US" sz="2100" kern="1200" dirty="0" err="1"/>
            <a:t>bằng</a:t>
          </a:r>
          <a:r>
            <a:rPr lang="en-US" sz="2100" kern="1200" dirty="0"/>
            <a:t>, </a:t>
          </a:r>
          <a:r>
            <a:rPr lang="en-US" sz="2100" kern="1200" dirty="0" err="1"/>
            <a:t>bình</a:t>
          </a:r>
          <a:r>
            <a:rPr lang="en-US" sz="2100" kern="1200" dirty="0"/>
            <a:t> </a:t>
          </a:r>
          <a:r>
            <a:rPr lang="en-US" sz="2100" kern="1200" dirty="0" err="1"/>
            <a:t>đẳng</a:t>
          </a:r>
          <a:r>
            <a:rPr lang="en-US" sz="2100" kern="1200" dirty="0"/>
            <a:t> </a:t>
          </a:r>
          <a:r>
            <a:rPr lang="en-US" sz="2100" kern="1200" dirty="0" err="1"/>
            <a:t>về</a:t>
          </a:r>
          <a:r>
            <a:rPr lang="en-US" sz="2100" kern="1200" dirty="0"/>
            <a:t> </a:t>
          </a:r>
          <a:r>
            <a:rPr lang="en-US" sz="2100" kern="1200" dirty="0" err="1"/>
            <a:t>quyền</a:t>
          </a:r>
          <a:r>
            <a:rPr lang="en-US" sz="2100" kern="1200" dirty="0"/>
            <a:t> </a:t>
          </a:r>
          <a:r>
            <a:rPr lang="en-US" sz="2100" kern="1200" dirty="0" err="1"/>
            <a:t>lợi</a:t>
          </a:r>
          <a:r>
            <a:rPr lang="en-US" sz="2100" kern="1200" dirty="0"/>
            <a:t> </a:t>
          </a:r>
          <a:r>
            <a:rPr lang="en-US" sz="2100" kern="1200" dirty="0" err="1"/>
            <a:t>và</a:t>
          </a:r>
          <a:r>
            <a:rPr lang="en-US" sz="2100" kern="1200" dirty="0"/>
            <a:t> </a:t>
          </a:r>
          <a:r>
            <a:rPr lang="en-US" sz="2100" kern="1200" dirty="0" err="1"/>
            <a:t>nghĩa</a:t>
          </a:r>
          <a:r>
            <a:rPr lang="en-US" sz="2100" kern="1200" dirty="0"/>
            <a:t> </a:t>
          </a:r>
          <a:r>
            <a:rPr lang="en-US" sz="2100" kern="1200" dirty="0" err="1"/>
            <a:t>vụ</a:t>
          </a:r>
          <a:r>
            <a:rPr lang="en-US" sz="2100" kern="1200" dirty="0"/>
            <a:t> </a:t>
          </a:r>
          <a:r>
            <a:rPr lang="en-US" sz="2100" kern="1200" dirty="0" err="1"/>
            <a:t>công</a:t>
          </a:r>
          <a:r>
            <a:rPr lang="en-US" sz="2100" kern="1200" dirty="0"/>
            <a:t> </a:t>
          </a:r>
          <a:r>
            <a:rPr lang="en-US" sz="2100" kern="1200" dirty="0" err="1"/>
            <a:t>dân</a:t>
          </a:r>
          <a:endParaRPr lang="en-US" sz="2100" kern="1200" dirty="0"/>
        </a:p>
      </dsp:txBody>
      <dsp:txXfrm>
        <a:off x="764137" y="1443769"/>
        <a:ext cx="7133198" cy="1122274"/>
      </dsp:txXfrm>
    </dsp:sp>
    <dsp:sp modelId="{FC12CE01-9CC6-4A8A-8F01-A5FBBD2D0A8C}">
      <dsp:nvSpPr>
        <dsp:cNvPr id="0" name=""/>
        <dsp:cNvSpPr/>
      </dsp:nvSpPr>
      <dsp:spPr>
        <a:xfrm>
          <a:off x="1447558" y="2817706"/>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nl-NL" sz="2100" kern="1200" dirty="0"/>
            <a:t>Tạo môi trường và điều kiện để mọi người lao động có việc làm và thu nhập tốt hơn</a:t>
          </a:r>
          <a:endParaRPr lang="en-US" sz="2100" kern="1200" dirty="0"/>
        </a:p>
      </dsp:txBody>
      <dsp:txXfrm>
        <a:off x="1482474" y="2852622"/>
        <a:ext cx="7144081" cy="1122274"/>
      </dsp:txXfrm>
    </dsp:sp>
    <dsp:sp modelId="{9AC450DC-F9DB-47DC-8A6A-C617A19FB66E}">
      <dsp:nvSpPr>
        <dsp:cNvPr id="0" name=""/>
        <dsp:cNvSpPr/>
      </dsp:nvSpPr>
      <dsp:spPr>
        <a:xfrm>
          <a:off x="2176780" y="4226560"/>
          <a:ext cx="8707120" cy="1192106"/>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nl-NL" sz="2100" kern="1200" dirty="0"/>
            <a:t>Chăm lo đời sống những người cao tuổi, neo đơn, khuyết tật, mất sức lao động và trẻ mồ côi.</a:t>
          </a:r>
          <a:endParaRPr lang="en-US" sz="2100" kern="1200" dirty="0"/>
        </a:p>
      </dsp:txBody>
      <dsp:txXfrm>
        <a:off x="2211696" y="4261476"/>
        <a:ext cx="7133198" cy="1122274"/>
      </dsp:txXfrm>
    </dsp:sp>
    <dsp:sp modelId="{23BC9F45-F7A0-4E5D-AACC-5E7B9012362A}">
      <dsp:nvSpPr>
        <dsp:cNvPr id="0" name=""/>
        <dsp:cNvSpPr/>
      </dsp:nvSpPr>
      <dsp:spPr>
        <a:xfrm>
          <a:off x="7932251" y="913045"/>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106597" y="913045"/>
        <a:ext cx="426177" cy="583089"/>
      </dsp:txXfrm>
    </dsp:sp>
    <dsp:sp modelId="{0B61067A-75C1-40A6-B59E-177360252AD2}">
      <dsp:nvSpPr>
        <dsp:cNvPr id="0" name=""/>
        <dsp:cNvSpPr/>
      </dsp:nvSpPr>
      <dsp:spPr>
        <a:xfrm>
          <a:off x="8661472" y="2321898"/>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835818" y="2321898"/>
        <a:ext cx="426177" cy="583089"/>
      </dsp:txXfrm>
    </dsp:sp>
    <dsp:sp modelId="{CA002673-F625-421D-9E0A-286195C4F96A}">
      <dsp:nvSpPr>
        <dsp:cNvPr id="0" name=""/>
        <dsp:cNvSpPr/>
      </dsp:nvSpPr>
      <dsp:spPr>
        <a:xfrm>
          <a:off x="9379810" y="3730752"/>
          <a:ext cx="774869" cy="774869"/>
        </a:xfrm>
        <a:prstGeom prst="downArrow">
          <a:avLst>
            <a:gd name="adj1" fmla="val 55000"/>
            <a:gd name="adj2" fmla="val 45000"/>
          </a:avLst>
        </a:prstGeom>
        <a:solidFill>
          <a:srgbClr val="FD2185">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554156" y="3730752"/>
        <a:ext cx="426177" cy="58308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3DAED-A846-48D7-8A0B-7106D6F757F8}">
      <dsp:nvSpPr>
        <dsp:cNvPr id="0" name=""/>
        <dsp:cNvSpPr/>
      </dsp:nvSpPr>
      <dsp:spPr>
        <a:xfrm>
          <a:off x="8435234" y="2727200"/>
          <a:ext cx="2560458" cy="1052412"/>
        </a:xfrm>
        <a:custGeom>
          <a:avLst/>
          <a:gdLst/>
          <a:ahLst/>
          <a:cxnLst/>
          <a:rect l="0" t="0" r="0" b="0"/>
          <a:pathLst>
            <a:path>
              <a:moveTo>
                <a:pt x="0" y="0"/>
              </a:moveTo>
              <a:lnTo>
                <a:pt x="0" y="1006242"/>
              </a:lnTo>
              <a:lnTo>
                <a:pt x="2560458" y="1006242"/>
              </a:lnTo>
              <a:lnTo>
                <a:pt x="2560458"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953C02-0EE0-4A16-B0B4-7796D898CDE5}">
      <dsp:nvSpPr>
        <dsp:cNvPr id="0" name=""/>
        <dsp:cNvSpPr/>
      </dsp:nvSpPr>
      <dsp:spPr>
        <a:xfrm>
          <a:off x="8435234" y="2727200"/>
          <a:ext cx="1310753" cy="1052412"/>
        </a:xfrm>
        <a:custGeom>
          <a:avLst/>
          <a:gdLst/>
          <a:ahLst/>
          <a:cxnLst/>
          <a:rect l="0" t="0" r="0" b="0"/>
          <a:pathLst>
            <a:path>
              <a:moveTo>
                <a:pt x="0" y="0"/>
              </a:moveTo>
              <a:lnTo>
                <a:pt x="0" y="1006242"/>
              </a:lnTo>
              <a:lnTo>
                <a:pt x="1310753" y="1006242"/>
              </a:lnTo>
              <a:lnTo>
                <a:pt x="1310753"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2CAEB2-FD34-4344-960F-C4C193109BB1}">
      <dsp:nvSpPr>
        <dsp:cNvPr id="0" name=""/>
        <dsp:cNvSpPr/>
      </dsp:nvSpPr>
      <dsp:spPr>
        <a:xfrm>
          <a:off x="8389514" y="2727200"/>
          <a:ext cx="91440" cy="1052412"/>
        </a:xfrm>
        <a:custGeom>
          <a:avLst/>
          <a:gdLst/>
          <a:ahLst/>
          <a:cxnLst/>
          <a:rect l="0" t="0" r="0" b="0"/>
          <a:pathLst>
            <a:path>
              <a:moveTo>
                <a:pt x="45720" y="0"/>
              </a:moveTo>
              <a:lnTo>
                <a:pt x="45720" y="1006242"/>
              </a:lnTo>
              <a:lnTo>
                <a:pt x="106768" y="1006242"/>
              </a:lnTo>
              <a:lnTo>
                <a:pt x="106768"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479CDD-2304-4421-AE54-B73DEEACEBF3}">
      <dsp:nvSpPr>
        <dsp:cNvPr id="0" name=""/>
        <dsp:cNvSpPr/>
      </dsp:nvSpPr>
      <dsp:spPr>
        <a:xfrm>
          <a:off x="7246578" y="2727200"/>
          <a:ext cx="1188655" cy="1052412"/>
        </a:xfrm>
        <a:custGeom>
          <a:avLst/>
          <a:gdLst/>
          <a:ahLst/>
          <a:cxnLst/>
          <a:rect l="0" t="0" r="0" b="0"/>
          <a:pathLst>
            <a:path>
              <a:moveTo>
                <a:pt x="1188655" y="0"/>
              </a:moveTo>
              <a:lnTo>
                <a:pt x="1188655"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A639E4-57B3-4D9A-BC95-FB8E6A058B1F}">
      <dsp:nvSpPr>
        <dsp:cNvPr id="0" name=""/>
        <dsp:cNvSpPr/>
      </dsp:nvSpPr>
      <dsp:spPr>
        <a:xfrm>
          <a:off x="5996873" y="2727200"/>
          <a:ext cx="2438360" cy="1052412"/>
        </a:xfrm>
        <a:custGeom>
          <a:avLst/>
          <a:gdLst/>
          <a:ahLst/>
          <a:cxnLst/>
          <a:rect l="0" t="0" r="0" b="0"/>
          <a:pathLst>
            <a:path>
              <a:moveTo>
                <a:pt x="2438360" y="0"/>
              </a:moveTo>
              <a:lnTo>
                <a:pt x="2438360"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5E5E39-49AD-489F-9689-814AC37239C0}">
      <dsp:nvSpPr>
        <dsp:cNvPr id="0" name=""/>
        <dsp:cNvSpPr/>
      </dsp:nvSpPr>
      <dsp:spPr>
        <a:xfrm>
          <a:off x="4747169" y="2727200"/>
          <a:ext cx="3688065" cy="1052412"/>
        </a:xfrm>
        <a:custGeom>
          <a:avLst/>
          <a:gdLst/>
          <a:ahLst/>
          <a:cxnLst/>
          <a:rect l="0" t="0" r="0" b="0"/>
          <a:pathLst>
            <a:path>
              <a:moveTo>
                <a:pt x="3688065" y="0"/>
              </a:moveTo>
              <a:lnTo>
                <a:pt x="3688065" y="1006242"/>
              </a:lnTo>
              <a:lnTo>
                <a:pt x="0" y="1006242"/>
              </a:lnTo>
              <a:lnTo>
                <a:pt x="0" y="10524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920F2-77F4-4FA5-9F3F-99318F55CAB6}">
      <dsp:nvSpPr>
        <dsp:cNvPr id="0" name=""/>
        <dsp:cNvSpPr/>
      </dsp:nvSpPr>
      <dsp:spPr>
        <a:xfrm>
          <a:off x="5346601" y="907058"/>
          <a:ext cx="3088632" cy="1351638"/>
        </a:xfrm>
        <a:custGeom>
          <a:avLst/>
          <a:gdLst/>
          <a:ahLst/>
          <a:cxnLst/>
          <a:rect l="0" t="0" r="0" b="0"/>
          <a:pathLst>
            <a:path>
              <a:moveTo>
                <a:pt x="0" y="1351638"/>
              </a:moveTo>
              <a:lnTo>
                <a:pt x="308863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9DE04D-324F-48A7-9B40-A0D2C80B3DB7}">
      <dsp:nvSpPr>
        <dsp:cNvPr id="0" name=""/>
        <dsp:cNvSpPr/>
      </dsp:nvSpPr>
      <dsp:spPr>
        <a:xfrm>
          <a:off x="2230051" y="2482447"/>
          <a:ext cx="1267412" cy="899324"/>
        </a:xfrm>
        <a:custGeom>
          <a:avLst/>
          <a:gdLst/>
          <a:ahLst/>
          <a:cxnLst/>
          <a:rect l="0" t="0" r="0" b="0"/>
          <a:pathLst>
            <a:path>
              <a:moveTo>
                <a:pt x="0" y="0"/>
              </a:moveTo>
              <a:lnTo>
                <a:pt x="0" y="853154"/>
              </a:lnTo>
              <a:lnTo>
                <a:pt x="1267412" y="853154"/>
              </a:lnTo>
              <a:lnTo>
                <a:pt x="1267412"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8E0335-48C2-46A7-B551-D334A6C57167}">
      <dsp:nvSpPr>
        <dsp:cNvPr id="0" name=""/>
        <dsp:cNvSpPr/>
      </dsp:nvSpPr>
      <dsp:spPr>
        <a:xfrm>
          <a:off x="2184331" y="2482447"/>
          <a:ext cx="91440" cy="899324"/>
        </a:xfrm>
        <a:custGeom>
          <a:avLst/>
          <a:gdLst/>
          <a:ahLst/>
          <a:cxnLst/>
          <a:rect l="0" t="0" r="0" b="0"/>
          <a:pathLst>
            <a:path>
              <a:moveTo>
                <a:pt x="45720" y="0"/>
              </a:moveTo>
              <a:lnTo>
                <a:pt x="45720" y="853154"/>
              </a:lnTo>
              <a:lnTo>
                <a:pt x="63427" y="853154"/>
              </a:lnTo>
              <a:lnTo>
                <a:pt x="63427"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A52950-FC32-4E7A-B3E8-C9B20CB3475D}">
      <dsp:nvSpPr>
        <dsp:cNvPr id="0" name=""/>
        <dsp:cNvSpPr/>
      </dsp:nvSpPr>
      <dsp:spPr>
        <a:xfrm>
          <a:off x="998054" y="2482447"/>
          <a:ext cx="1231996" cy="899324"/>
        </a:xfrm>
        <a:custGeom>
          <a:avLst/>
          <a:gdLst/>
          <a:ahLst/>
          <a:cxnLst/>
          <a:rect l="0" t="0" r="0" b="0"/>
          <a:pathLst>
            <a:path>
              <a:moveTo>
                <a:pt x="1231996" y="0"/>
              </a:moveTo>
              <a:lnTo>
                <a:pt x="1231996" y="853154"/>
              </a:lnTo>
              <a:lnTo>
                <a:pt x="0" y="853154"/>
              </a:lnTo>
              <a:lnTo>
                <a:pt x="0" y="8993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F9A9A4-7468-4C92-AFDC-4A6494861561}">
      <dsp:nvSpPr>
        <dsp:cNvPr id="0" name=""/>
        <dsp:cNvSpPr/>
      </dsp:nvSpPr>
      <dsp:spPr>
        <a:xfrm>
          <a:off x="2230051" y="1060146"/>
          <a:ext cx="3116550" cy="1198550"/>
        </a:xfrm>
        <a:custGeom>
          <a:avLst/>
          <a:gdLst/>
          <a:ahLst/>
          <a:cxnLst/>
          <a:rect l="0" t="0" r="0" b="0"/>
          <a:pathLst>
            <a:path>
              <a:moveTo>
                <a:pt x="3116550" y="1198550"/>
              </a:moveTo>
              <a:lnTo>
                <a:pt x="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81FB96-9BF0-40C5-9616-B4100F33EE0F}">
      <dsp:nvSpPr>
        <dsp:cNvPr id="0" name=""/>
        <dsp:cNvSpPr/>
      </dsp:nvSpPr>
      <dsp:spPr>
        <a:xfrm>
          <a:off x="4378396" y="592991"/>
          <a:ext cx="1936411" cy="16657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8803B-1A79-4456-AA0B-C3EE641AB0B8}">
      <dsp:nvSpPr>
        <dsp:cNvPr id="0" name=""/>
        <dsp:cNvSpPr/>
      </dsp:nvSpPr>
      <dsp:spPr>
        <a:xfrm>
          <a:off x="4433773" y="645599"/>
          <a:ext cx="1936411" cy="1665705"/>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mj-lt"/>
            <a:buNone/>
          </a:pPr>
          <a:r>
            <a:rPr lang="nl-NL" sz="1800" b="1" kern="1200" dirty="0">
              <a:solidFill>
                <a:schemeClr val="bg1"/>
              </a:solidFill>
            </a:rPr>
            <a:t>II. GIẢI PHÁP PHÁT TRIỂN KINH TẾ, XÃ HỘI, VĂN HÓA, CON NGƯỜI Ở VIỆT NAM HIỆN NAY</a:t>
          </a:r>
          <a:endParaRPr lang="en-US" sz="1800" b="1" kern="1200" dirty="0">
            <a:solidFill>
              <a:schemeClr val="bg1"/>
            </a:solidFill>
          </a:endParaRPr>
        </a:p>
      </dsp:txBody>
      <dsp:txXfrm>
        <a:off x="4482560" y="694386"/>
        <a:ext cx="1838837" cy="1568131"/>
      </dsp:txXfrm>
    </dsp:sp>
    <dsp:sp modelId="{8A125207-C1F2-4033-9129-9135004B83F9}">
      <dsp:nvSpPr>
        <dsp:cNvPr id="0" name=""/>
        <dsp:cNvSpPr/>
      </dsp:nvSpPr>
      <dsp:spPr>
        <a:xfrm>
          <a:off x="1284580" y="1060146"/>
          <a:ext cx="1890942" cy="14223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61BA06-BF0F-434A-9397-88B98634B0B6}">
      <dsp:nvSpPr>
        <dsp:cNvPr id="0" name=""/>
        <dsp:cNvSpPr/>
      </dsp:nvSpPr>
      <dsp:spPr>
        <a:xfrm>
          <a:off x="1339957" y="1112754"/>
          <a:ext cx="1890942" cy="1422300"/>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rgbClr val="C00000"/>
              </a:solidFill>
            </a:rPr>
            <a:t>1. Nội dung phát triển kinh tế, xã hội </a:t>
          </a:r>
          <a:endParaRPr lang="en-US" sz="2400" kern="1200" dirty="0">
            <a:solidFill>
              <a:srgbClr val="C00000"/>
            </a:solidFill>
          </a:endParaRPr>
        </a:p>
      </dsp:txBody>
      <dsp:txXfrm>
        <a:off x="1381615" y="1154412"/>
        <a:ext cx="1807626" cy="1338984"/>
      </dsp:txXfrm>
    </dsp:sp>
    <dsp:sp modelId="{C50AD1F6-08CD-44A9-9706-D251C1D14363}">
      <dsp:nvSpPr>
        <dsp:cNvPr id="0" name=""/>
        <dsp:cNvSpPr/>
      </dsp:nvSpPr>
      <dsp:spPr>
        <a:xfrm>
          <a:off x="428579"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0F564-F8D4-4298-9312-629224ED1B40}">
      <dsp:nvSpPr>
        <dsp:cNvPr id="0" name=""/>
        <dsp:cNvSpPr/>
      </dsp:nvSpPr>
      <dsp:spPr>
        <a:xfrm>
          <a:off x="483956"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a) Đổi mới mô hình tăng trưởng, cơ cấu lại nền kinh tế, đẩy mạnh CNH,HĐH</a:t>
          </a:r>
          <a:endParaRPr lang="en-US" sz="1800" kern="1200" dirty="0">
            <a:solidFill>
              <a:schemeClr val="bg1"/>
            </a:solidFill>
          </a:endParaRPr>
        </a:p>
      </dsp:txBody>
      <dsp:txXfrm>
        <a:off x="517315" y="3467739"/>
        <a:ext cx="1072232" cy="2831368"/>
      </dsp:txXfrm>
    </dsp:sp>
    <dsp:sp modelId="{A61DDD2E-D27B-46C3-8A3D-46BC69D1E5E7}">
      <dsp:nvSpPr>
        <dsp:cNvPr id="0" name=""/>
        <dsp:cNvSpPr/>
      </dsp:nvSpPr>
      <dsp:spPr>
        <a:xfrm>
          <a:off x="1678284"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C6180D-49C2-4E55-8F93-244634FC74CE}">
      <dsp:nvSpPr>
        <dsp:cNvPr id="0" name=""/>
        <dsp:cNvSpPr/>
      </dsp:nvSpPr>
      <dsp:spPr>
        <a:xfrm>
          <a:off x="1733661"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b) Hoàn thiện thể chế, phát triển kinh tế thị trường định hướng xã hội chủ nghĩa</a:t>
          </a:r>
          <a:endParaRPr lang="en-US" sz="1800" kern="1200" dirty="0">
            <a:solidFill>
              <a:schemeClr val="bg1"/>
            </a:solidFill>
          </a:endParaRPr>
        </a:p>
      </dsp:txBody>
      <dsp:txXfrm>
        <a:off x="1767020" y="3467739"/>
        <a:ext cx="1072232" cy="2831368"/>
      </dsp:txXfrm>
    </dsp:sp>
    <dsp:sp modelId="{38229B6D-A584-4428-8EE7-ADC8D9431FBC}">
      <dsp:nvSpPr>
        <dsp:cNvPr id="0" name=""/>
        <dsp:cNvSpPr/>
      </dsp:nvSpPr>
      <dsp:spPr>
        <a:xfrm>
          <a:off x="2927988" y="3381772"/>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31CC0D-D655-4D1B-AAE2-AAC22D782B2D}">
      <dsp:nvSpPr>
        <dsp:cNvPr id="0" name=""/>
        <dsp:cNvSpPr/>
      </dsp:nvSpPr>
      <dsp:spPr>
        <a:xfrm>
          <a:off x="2983366" y="3434380"/>
          <a:ext cx="1138950" cy="2898086"/>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c) Quản lý, phát triển xã hội, thực hiện công bằng xã hội </a:t>
          </a:r>
          <a:endParaRPr lang="en-US" sz="1800" kern="1200" dirty="0">
            <a:solidFill>
              <a:schemeClr val="bg1"/>
            </a:solidFill>
          </a:endParaRPr>
        </a:p>
      </dsp:txBody>
      <dsp:txXfrm>
        <a:off x="3016725" y="3467739"/>
        <a:ext cx="1072232" cy="2831368"/>
      </dsp:txXfrm>
    </dsp:sp>
    <dsp:sp modelId="{19D62BB4-0CAC-4293-8902-6BB960EEEE2A}">
      <dsp:nvSpPr>
        <dsp:cNvPr id="0" name=""/>
        <dsp:cNvSpPr/>
      </dsp:nvSpPr>
      <dsp:spPr>
        <a:xfrm>
          <a:off x="7353220" y="907058"/>
          <a:ext cx="2164027" cy="18201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020DA-0995-4C5D-BAD4-01BF84B27706}">
      <dsp:nvSpPr>
        <dsp:cNvPr id="0" name=""/>
        <dsp:cNvSpPr/>
      </dsp:nvSpPr>
      <dsp:spPr>
        <a:xfrm>
          <a:off x="7408597" y="959667"/>
          <a:ext cx="2164027" cy="1820141"/>
        </a:xfrm>
        <a:prstGeom prst="roundRect">
          <a:avLst>
            <a:gd name="adj" fmla="val 10000"/>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b="1" kern="1200" dirty="0">
              <a:solidFill>
                <a:srgbClr val="C00000"/>
              </a:solidFill>
            </a:rPr>
            <a:t>2. Nội dung phát triển văn hóa, con người</a:t>
          </a:r>
          <a:endParaRPr lang="en-US" sz="2400" kern="1200" dirty="0">
            <a:solidFill>
              <a:srgbClr val="C00000"/>
            </a:solidFill>
          </a:endParaRPr>
        </a:p>
      </dsp:txBody>
      <dsp:txXfrm>
        <a:off x="7461907" y="1012977"/>
        <a:ext cx="2057407" cy="1713521"/>
      </dsp:txXfrm>
    </dsp:sp>
    <dsp:sp modelId="{9C03CF43-F739-4955-85B8-1A44AEBBA8CB}">
      <dsp:nvSpPr>
        <dsp:cNvPr id="0" name=""/>
        <dsp:cNvSpPr/>
      </dsp:nvSpPr>
      <dsp:spPr>
        <a:xfrm>
          <a:off x="417769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AB2E55-66F4-4F6A-BC3E-9D85966B8639}">
      <dsp:nvSpPr>
        <dsp:cNvPr id="0" name=""/>
        <dsp:cNvSpPr/>
      </dsp:nvSpPr>
      <dsp:spPr>
        <a:xfrm>
          <a:off x="423307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a) Xây dựng con người Việt Nam phát triển toàn diện</a:t>
          </a:r>
          <a:endParaRPr lang="en-US" sz="1800" kern="1200" dirty="0">
            <a:solidFill>
              <a:schemeClr val="bg1"/>
            </a:solidFill>
          </a:endParaRPr>
        </a:p>
      </dsp:txBody>
      <dsp:txXfrm>
        <a:off x="4266429" y="3865580"/>
        <a:ext cx="1072232" cy="2831368"/>
      </dsp:txXfrm>
    </dsp:sp>
    <dsp:sp modelId="{2313C73A-8695-4699-BAE3-062CA42865B3}">
      <dsp:nvSpPr>
        <dsp:cNvPr id="0" name=""/>
        <dsp:cNvSpPr/>
      </dsp:nvSpPr>
      <dsp:spPr>
        <a:xfrm>
          <a:off x="542739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61A6A-7C2C-44A9-ABB5-9CF01E31324B}">
      <dsp:nvSpPr>
        <dsp:cNvPr id="0" name=""/>
        <dsp:cNvSpPr/>
      </dsp:nvSpPr>
      <dsp:spPr>
        <a:xfrm>
          <a:off x="548277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b) Xây dựng môi trường văn hóa lành mạnh</a:t>
          </a:r>
          <a:endParaRPr lang="en-US" sz="1800" kern="1200" dirty="0">
            <a:solidFill>
              <a:schemeClr val="bg1"/>
            </a:solidFill>
          </a:endParaRPr>
        </a:p>
      </dsp:txBody>
      <dsp:txXfrm>
        <a:off x="5516134" y="3865580"/>
        <a:ext cx="1072232" cy="2831368"/>
      </dsp:txXfrm>
    </dsp:sp>
    <dsp:sp modelId="{88F8D5EE-7D71-4DA8-A72A-70AD8E848EBB}">
      <dsp:nvSpPr>
        <dsp:cNvPr id="0" name=""/>
        <dsp:cNvSpPr/>
      </dsp:nvSpPr>
      <dsp:spPr>
        <a:xfrm>
          <a:off x="667710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8B9E6E-4464-4141-96C0-367E2124109D}">
      <dsp:nvSpPr>
        <dsp:cNvPr id="0" name=""/>
        <dsp:cNvSpPr/>
      </dsp:nvSpPr>
      <dsp:spPr>
        <a:xfrm>
          <a:off x="673248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c) Xây dựng văn hóa trong chính trị và kinh tế</a:t>
          </a:r>
          <a:endParaRPr lang="en-US" sz="1800" kern="1200" dirty="0">
            <a:solidFill>
              <a:schemeClr val="bg1"/>
            </a:solidFill>
          </a:endParaRPr>
        </a:p>
      </dsp:txBody>
      <dsp:txXfrm>
        <a:off x="6765839" y="3865580"/>
        <a:ext cx="1072232" cy="2831368"/>
      </dsp:txXfrm>
    </dsp:sp>
    <dsp:sp modelId="{7DCFAABB-D32A-4372-AF5C-0A862AD93076}">
      <dsp:nvSpPr>
        <dsp:cNvPr id="0" name=""/>
        <dsp:cNvSpPr/>
      </dsp:nvSpPr>
      <dsp:spPr>
        <a:xfrm>
          <a:off x="792680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58A5C0-F42B-44CA-AD60-B4A4DC57F442}">
      <dsp:nvSpPr>
        <dsp:cNvPr id="0" name=""/>
        <dsp:cNvSpPr/>
      </dsp:nvSpPr>
      <dsp:spPr>
        <a:xfrm>
          <a:off x="798218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d) Nâng cao chất lượng, hiệu quả hoạt động văn hóa</a:t>
          </a:r>
          <a:endParaRPr lang="en-US" sz="1800" kern="1200" dirty="0">
            <a:solidFill>
              <a:schemeClr val="bg1"/>
            </a:solidFill>
          </a:endParaRPr>
        </a:p>
      </dsp:txBody>
      <dsp:txXfrm>
        <a:off x="8015544" y="3865580"/>
        <a:ext cx="1072232" cy="2831368"/>
      </dsp:txXfrm>
    </dsp:sp>
    <dsp:sp modelId="{B65A8247-3566-4F96-AB79-7479DE440A5E}">
      <dsp:nvSpPr>
        <dsp:cNvPr id="0" name=""/>
        <dsp:cNvSpPr/>
      </dsp:nvSpPr>
      <dsp:spPr>
        <a:xfrm>
          <a:off x="9176513"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E885AC-9A42-4A89-A992-8A07EB877E7C}">
      <dsp:nvSpPr>
        <dsp:cNvPr id="0" name=""/>
        <dsp:cNvSpPr/>
      </dsp:nvSpPr>
      <dsp:spPr>
        <a:xfrm>
          <a:off x="9231890"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dirty="0">
              <a:solidFill>
                <a:schemeClr val="bg1"/>
              </a:solidFill>
            </a:rPr>
            <a:t>e) Phát triển công nghiệp văn hóa đi đôi với xây dựng, hoàn thiện thị trường văn hóa </a:t>
          </a:r>
          <a:endParaRPr lang="en-US" sz="1800" kern="1200" dirty="0">
            <a:solidFill>
              <a:schemeClr val="bg1"/>
            </a:solidFill>
          </a:endParaRPr>
        </a:p>
      </dsp:txBody>
      <dsp:txXfrm>
        <a:off x="9265249" y="3865580"/>
        <a:ext cx="1072232" cy="2831368"/>
      </dsp:txXfrm>
    </dsp:sp>
    <dsp:sp modelId="{DEE0B119-4A82-4797-AE56-622E801188C3}">
      <dsp:nvSpPr>
        <dsp:cNvPr id="0" name=""/>
        <dsp:cNvSpPr/>
      </dsp:nvSpPr>
      <dsp:spPr>
        <a:xfrm>
          <a:off x="10426218" y="3779613"/>
          <a:ext cx="1138950" cy="289808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EBE5CB-7249-46E7-AE98-A16A9242F09E}">
      <dsp:nvSpPr>
        <dsp:cNvPr id="0" name=""/>
        <dsp:cNvSpPr/>
      </dsp:nvSpPr>
      <dsp:spPr>
        <a:xfrm>
          <a:off x="10481595" y="3832221"/>
          <a:ext cx="1138950" cy="2898086"/>
        </a:xfrm>
        <a:prstGeom prst="roundRect">
          <a:avLst>
            <a:gd name="adj" fmla="val 10000"/>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nl-NL" sz="1800" b="1" i="1" kern="1200">
              <a:solidFill>
                <a:schemeClr val="bg1"/>
              </a:solidFill>
            </a:rPr>
            <a:t>g) Chủ động hội nhập quốc tế về văn hóa, tiếp thu tinh hoa văn hóa nhân loại</a:t>
          </a:r>
          <a:endParaRPr lang="en-US" sz="1800" kern="1200" dirty="0">
            <a:solidFill>
              <a:schemeClr val="bg1"/>
            </a:solidFill>
          </a:endParaRPr>
        </a:p>
      </dsp:txBody>
      <dsp:txXfrm>
        <a:off x="10514954" y="3865580"/>
        <a:ext cx="1072232" cy="283136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0" y="100578"/>
          <a:ext cx="9514957" cy="67494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1. Nội dung phát triển kinh tế, xã hội </a:t>
          </a:r>
          <a:endParaRPr lang="en-US" sz="2400" kern="1200" dirty="0">
            <a:solidFill>
              <a:schemeClr val="bg1"/>
            </a:solidFill>
          </a:endParaRPr>
        </a:p>
      </dsp:txBody>
      <dsp:txXfrm>
        <a:off x="19769" y="120347"/>
        <a:ext cx="9475419" cy="635411"/>
      </dsp:txXfrm>
    </dsp:sp>
    <dsp:sp modelId="{C52AF8ED-FF89-40D6-A3BD-3C56EDDA6C5F}">
      <dsp:nvSpPr>
        <dsp:cNvPr id="0" name=""/>
        <dsp:cNvSpPr/>
      </dsp:nvSpPr>
      <dsp:spPr>
        <a:xfrm>
          <a:off x="951495" y="775528"/>
          <a:ext cx="953593" cy="908737"/>
        </a:xfrm>
        <a:custGeom>
          <a:avLst/>
          <a:gdLst/>
          <a:ahLst/>
          <a:cxnLst/>
          <a:rect l="0" t="0" r="0" b="0"/>
          <a:pathLst>
            <a:path>
              <a:moveTo>
                <a:pt x="0" y="0"/>
              </a:moveTo>
              <a:lnTo>
                <a:pt x="0" y="908737"/>
              </a:lnTo>
              <a:lnTo>
                <a:pt x="953593" y="908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C9E02-09DC-4A9B-A2F6-DC0642F00270}">
      <dsp:nvSpPr>
        <dsp:cNvPr id="0" name=""/>
        <dsp:cNvSpPr/>
      </dsp:nvSpPr>
      <dsp:spPr>
        <a:xfrm>
          <a:off x="1905089" y="1078690"/>
          <a:ext cx="9203376" cy="1211149"/>
        </a:xfrm>
        <a:prstGeom prst="roundRect">
          <a:avLst>
            <a:gd name="adj" fmla="val 10000"/>
          </a:avLst>
        </a:prstGeom>
        <a:solidFill>
          <a:schemeClr val="accent6">
            <a:lumMod val="60000"/>
            <a:lumOff val="4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a) Đổi mới mô hình tăng trưởng, cơ cấu lại nền kinh tế, đẩy mạnh công nghiệp hóa, hiện đại hóa đất nước</a:t>
          </a:r>
          <a:endParaRPr lang="en-US" sz="2400" kern="1200" dirty="0"/>
        </a:p>
      </dsp:txBody>
      <dsp:txXfrm>
        <a:off x="1940562" y="1114163"/>
        <a:ext cx="9132430" cy="1140203"/>
      </dsp:txXfrm>
    </dsp:sp>
    <dsp:sp modelId="{E811E2D1-2D04-4C8F-88D4-69FF7B0E9578}">
      <dsp:nvSpPr>
        <dsp:cNvPr id="0" name=""/>
        <dsp:cNvSpPr/>
      </dsp:nvSpPr>
      <dsp:spPr>
        <a:xfrm>
          <a:off x="951495" y="775528"/>
          <a:ext cx="953593" cy="2422673"/>
        </a:xfrm>
        <a:custGeom>
          <a:avLst/>
          <a:gdLst/>
          <a:ahLst/>
          <a:cxnLst/>
          <a:rect l="0" t="0" r="0" b="0"/>
          <a:pathLst>
            <a:path>
              <a:moveTo>
                <a:pt x="0" y="0"/>
              </a:moveTo>
              <a:lnTo>
                <a:pt x="0" y="2422673"/>
              </a:lnTo>
              <a:lnTo>
                <a:pt x="953593" y="24226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A02A61-8CA0-42BB-A70C-EF00EF9D5587}">
      <dsp:nvSpPr>
        <dsp:cNvPr id="0" name=""/>
        <dsp:cNvSpPr/>
      </dsp:nvSpPr>
      <dsp:spPr>
        <a:xfrm>
          <a:off x="1905089" y="2592627"/>
          <a:ext cx="9203376" cy="1211149"/>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b) Hoàn thiện thể chế, phát triển kinh tế thị trường định hướng xã hội chủ nghĩa</a:t>
          </a:r>
          <a:endParaRPr lang="en-US" sz="2400" kern="1200" dirty="0">
            <a:solidFill>
              <a:schemeClr val="bg1"/>
            </a:solidFill>
          </a:endParaRPr>
        </a:p>
      </dsp:txBody>
      <dsp:txXfrm>
        <a:off x="1940562" y="2628100"/>
        <a:ext cx="9132430" cy="1140203"/>
      </dsp:txXfrm>
    </dsp:sp>
    <dsp:sp modelId="{F63987AC-4D79-4AC3-9E24-166B51ECF3F3}">
      <dsp:nvSpPr>
        <dsp:cNvPr id="0" name=""/>
        <dsp:cNvSpPr/>
      </dsp:nvSpPr>
      <dsp:spPr>
        <a:xfrm>
          <a:off x="951495" y="775528"/>
          <a:ext cx="953593" cy="3936610"/>
        </a:xfrm>
        <a:custGeom>
          <a:avLst/>
          <a:gdLst/>
          <a:ahLst/>
          <a:cxnLst/>
          <a:rect l="0" t="0" r="0" b="0"/>
          <a:pathLst>
            <a:path>
              <a:moveTo>
                <a:pt x="0" y="0"/>
              </a:moveTo>
              <a:lnTo>
                <a:pt x="0" y="3936610"/>
              </a:lnTo>
              <a:lnTo>
                <a:pt x="953593" y="39366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E68D1-389D-4C8F-969F-330BAF2E0D39}">
      <dsp:nvSpPr>
        <dsp:cNvPr id="0" name=""/>
        <dsp:cNvSpPr/>
      </dsp:nvSpPr>
      <dsp:spPr>
        <a:xfrm>
          <a:off x="1905089" y="4106563"/>
          <a:ext cx="9203376" cy="1211149"/>
        </a:xfrm>
        <a:prstGeom prst="roundRect">
          <a:avLst>
            <a:gd name="adj" fmla="val 10000"/>
          </a:avLst>
        </a:prstGeom>
        <a:solidFill>
          <a:schemeClr val="accent6">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c) Quản lý, phát triển xã hội, thực hiện công bằng xã hội </a:t>
          </a:r>
          <a:endParaRPr lang="en-US" sz="2400" kern="1200" dirty="0">
            <a:solidFill>
              <a:schemeClr val="bg1"/>
            </a:solidFill>
          </a:endParaRPr>
        </a:p>
      </dsp:txBody>
      <dsp:txXfrm>
        <a:off x="1940562" y="4142036"/>
        <a:ext cx="9132430" cy="1140203"/>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338014" y="0"/>
          <a:ext cx="8756594" cy="734232"/>
        </a:xfrm>
        <a:prstGeom prst="roundRect">
          <a:avLst>
            <a:gd name="adj" fmla="val 10000"/>
          </a:avLst>
        </a:prstGeom>
        <a:solidFill>
          <a:srgbClr val="002060"/>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dsp:txBody>
      <dsp:txXfrm>
        <a:off x="359519" y="21505"/>
        <a:ext cx="8713584" cy="691222"/>
      </dsp:txXfrm>
    </dsp:sp>
    <dsp:sp modelId="{535D0498-4CC9-486D-808A-C77CB05CE812}">
      <dsp:nvSpPr>
        <dsp:cNvPr id="0" name=""/>
        <dsp:cNvSpPr/>
      </dsp:nvSpPr>
      <dsp:spPr>
        <a:xfrm>
          <a:off x="1213673" y="734232"/>
          <a:ext cx="622021" cy="550428"/>
        </a:xfrm>
        <a:custGeom>
          <a:avLst/>
          <a:gdLst/>
          <a:ahLst/>
          <a:cxnLst/>
          <a:rect l="0" t="0" r="0" b="0"/>
          <a:pathLst>
            <a:path>
              <a:moveTo>
                <a:pt x="0" y="0"/>
              </a:moveTo>
              <a:lnTo>
                <a:pt x="0" y="550428"/>
              </a:lnTo>
              <a:lnTo>
                <a:pt x="622021" y="5504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9B83DD-3271-4F51-B5D7-018A904787C1}">
      <dsp:nvSpPr>
        <dsp:cNvPr id="0" name=""/>
        <dsp:cNvSpPr/>
      </dsp:nvSpPr>
      <dsp:spPr>
        <a:xfrm>
          <a:off x="1835694" y="1023968"/>
          <a:ext cx="9592634" cy="521384"/>
        </a:xfrm>
        <a:prstGeom prst="roundRect">
          <a:avLst>
            <a:gd name="adj" fmla="val 10000"/>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Định hướng đổi mới mô hình tăng trưởng, cơ cấu lại nền kinh tế</a:t>
          </a:r>
          <a:endParaRPr lang="en-US" sz="2000" b="0" i="0" kern="1200" dirty="0">
            <a:solidFill>
              <a:schemeClr val="bg1"/>
            </a:solidFill>
          </a:endParaRPr>
        </a:p>
      </dsp:txBody>
      <dsp:txXfrm>
        <a:off x="1850965" y="1039239"/>
        <a:ext cx="9562092" cy="490842"/>
      </dsp:txXfrm>
    </dsp:sp>
    <dsp:sp modelId="{B261E087-E46D-460C-8B9F-0506C1728259}">
      <dsp:nvSpPr>
        <dsp:cNvPr id="0" name=""/>
        <dsp:cNvSpPr/>
      </dsp:nvSpPr>
      <dsp:spPr>
        <a:xfrm>
          <a:off x="1213673" y="734232"/>
          <a:ext cx="618125" cy="1315575"/>
        </a:xfrm>
        <a:custGeom>
          <a:avLst/>
          <a:gdLst/>
          <a:ahLst/>
          <a:cxnLst/>
          <a:rect l="0" t="0" r="0" b="0"/>
          <a:pathLst>
            <a:path>
              <a:moveTo>
                <a:pt x="0" y="0"/>
              </a:moveTo>
              <a:lnTo>
                <a:pt x="0" y="1315575"/>
              </a:lnTo>
              <a:lnTo>
                <a:pt x="618125" y="13155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23E3B-3631-4113-ADBE-1309E93A93AE}">
      <dsp:nvSpPr>
        <dsp:cNvPr id="0" name=""/>
        <dsp:cNvSpPr/>
      </dsp:nvSpPr>
      <dsp:spPr>
        <a:xfrm>
          <a:off x="1831799" y="1686773"/>
          <a:ext cx="9700251" cy="726068"/>
        </a:xfrm>
        <a:prstGeom prst="roundRect">
          <a:avLst>
            <a:gd name="adj" fmla="val 10000"/>
          </a:avLst>
        </a:prstGeom>
        <a:solidFill>
          <a:schemeClr val="accent6">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Đẩy mạnh công nghiệp hóa, hiện đại hóa, phấn đấu sớm đưa nước ta cơ bản trở thành nước công nghiệp theo hướng hiện đại</a:t>
          </a:r>
          <a:endParaRPr lang="en-US" sz="2000" b="0" i="0" kern="1200" dirty="0">
            <a:solidFill>
              <a:schemeClr val="bg1"/>
            </a:solidFill>
          </a:endParaRPr>
        </a:p>
      </dsp:txBody>
      <dsp:txXfrm>
        <a:off x="1853065" y="1708039"/>
        <a:ext cx="9657719" cy="683536"/>
      </dsp:txXfrm>
    </dsp:sp>
    <dsp:sp modelId="{A4D12AA5-4811-4158-88F9-8FDE2308AB12}">
      <dsp:nvSpPr>
        <dsp:cNvPr id="0" name=""/>
        <dsp:cNvSpPr/>
      </dsp:nvSpPr>
      <dsp:spPr>
        <a:xfrm>
          <a:off x="1213673" y="734232"/>
          <a:ext cx="603916" cy="2053443"/>
        </a:xfrm>
        <a:custGeom>
          <a:avLst/>
          <a:gdLst/>
          <a:ahLst/>
          <a:cxnLst/>
          <a:rect l="0" t="0" r="0" b="0"/>
          <a:pathLst>
            <a:path>
              <a:moveTo>
                <a:pt x="0" y="0"/>
              </a:moveTo>
              <a:lnTo>
                <a:pt x="0" y="2053443"/>
              </a:lnTo>
              <a:lnTo>
                <a:pt x="603916" y="20534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0F337C-603E-4ADB-90C7-E8643008C7B9}">
      <dsp:nvSpPr>
        <dsp:cNvPr id="0" name=""/>
        <dsp:cNvSpPr/>
      </dsp:nvSpPr>
      <dsp:spPr>
        <a:xfrm>
          <a:off x="1817590" y="2563515"/>
          <a:ext cx="9755358" cy="448320"/>
        </a:xfrm>
        <a:prstGeom prst="roundRect">
          <a:avLst>
            <a:gd name="adj" fmla="val 10000"/>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Phát triển công nghiệp </a:t>
          </a:r>
          <a:endParaRPr lang="en-US" sz="2000" b="0" i="0" kern="1200" dirty="0">
            <a:solidFill>
              <a:schemeClr val="bg1"/>
            </a:solidFill>
          </a:endParaRPr>
        </a:p>
      </dsp:txBody>
      <dsp:txXfrm>
        <a:off x="1830721" y="2576646"/>
        <a:ext cx="9729096" cy="422058"/>
      </dsp:txXfrm>
    </dsp:sp>
    <dsp:sp modelId="{831D6477-3EF6-4965-9674-47C0991FCD4B}">
      <dsp:nvSpPr>
        <dsp:cNvPr id="0" name=""/>
        <dsp:cNvSpPr/>
      </dsp:nvSpPr>
      <dsp:spPr>
        <a:xfrm>
          <a:off x="1213673" y="734232"/>
          <a:ext cx="582187" cy="2728026"/>
        </a:xfrm>
        <a:custGeom>
          <a:avLst/>
          <a:gdLst/>
          <a:ahLst/>
          <a:cxnLst/>
          <a:rect l="0" t="0" r="0" b="0"/>
          <a:pathLst>
            <a:path>
              <a:moveTo>
                <a:pt x="0" y="0"/>
              </a:moveTo>
              <a:lnTo>
                <a:pt x="0" y="2728026"/>
              </a:lnTo>
              <a:lnTo>
                <a:pt x="582187" y="27280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4AC35F-DFE0-4016-99DD-A62E8E850645}">
      <dsp:nvSpPr>
        <dsp:cNvPr id="0" name=""/>
        <dsp:cNvSpPr/>
      </dsp:nvSpPr>
      <dsp:spPr>
        <a:xfrm>
          <a:off x="1795861" y="3190429"/>
          <a:ext cx="9798589" cy="543657"/>
        </a:xfrm>
        <a:prstGeom prst="roundRect">
          <a:avLst>
            <a:gd name="adj" fmla="val 10000"/>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Phát triển nông nghiệp và kinh tế nông thôn gắn với xây dựng nông thôn mới</a:t>
          </a:r>
          <a:endParaRPr lang="en-US" sz="2000" b="0" i="0" kern="1200" dirty="0">
            <a:solidFill>
              <a:schemeClr val="bg1"/>
            </a:solidFill>
          </a:endParaRPr>
        </a:p>
      </dsp:txBody>
      <dsp:txXfrm>
        <a:off x="1811784" y="3206352"/>
        <a:ext cx="9766743" cy="511811"/>
      </dsp:txXfrm>
    </dsp:sp>
    <dsp:sp modelId="{F37B2570-BFC3-4811-910F-14DDD3F96E0E}">
      <dsp:nvSpPr>
        <dsp:cNvPr id="0" name=""/>
        <dsp:cNvSpPr/>
      </dsp:nvSpPr>
      <dsp:spPr>
        <a:xfrm>
          <a:off x="1213673" y="734232"/>
          <a:ext cx="624134" cy="3388086"/>
        </a:xfrm>
        <a:custGeom>
          <a:avLst/>
          <a:gdLst/>
          <a:ahLst/>
          <a:cxnLst/>
          <a:rect l="0" t="0" r="0" b="0"/>
          <a:pathLst>
            <a:path>
              <a:moveTo>
                <a:pt x="0" y="0"/>
              </a:moveTo>
              <a:lnTo>
                <a:pt x="0" y="3388086"/>
              </a:lnTo>
              <a:lnTo>
                <a:pt x="624134" y="3388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2B003-31CF-4CBE-9AA0-93AFF5F4E412}">
      <dsp:nvSpPr>
        <dsp:cNvPr id="0" name=""/>
        <dsp:cNvSpPr/>
      </dsp:nvSpPr>
      <dsp:spPr>
        <a:xfrm>
          <a:off x="1837808" y="3886383"/>
          <a:ext cx="9698786" cy="471871"/>
        </a:xfrm>
        <a:prstGeom prst="roundRect">
          <a:avLst>
            <a:gd name="adj" fmla="val 10000"/>
          </a:avLst>
        </a:prstGeom>
        <a:solidFill>
          <a:schemeClr val="accent2">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Phát triển khu vực dịch vụ</a:t>
          </a:r>
          <a:endParaRPr lang="en-US" sz="2000" b="0" i="0" kern="1200" dirty="0">
            <a:solidFill>
              <a:schemeClr val="bg1"/>
            </a:solidFill>
          </a:endParaRPr>
        </a:p>
      </dsp:txBody>
      <dsp:txXfrm>
        <a:off x="1851629" y="3900204"/>
        <a:ext cx="9671144" cy="444229"/>
      </dsp:txXfrm>
    </dsp:sp>
    <dsp:sp modelId="{AE7A814F-9642-48FA-856F-96BFFFD8A664}">
      <dsp:nvSpPr>
        <dsp:cNvPr id="0" name=""/>
        <dsp:cNvSpPr/>
      </dsp:nvSpPr>
      <dsp:spPr>
        <a:xfrm>
          <a:off x="1213673" y="734232"/>
          <a:ext cx="575505" cy="4019403"/>
        </a:xfrm>
        <a:custGeom>
          <a:avLst/>
          <a:gdLst/>
          <a:ahLst/>
          <a:cxnLst/>
          <a:rect l="0" t="0" r="0" b="0"/>
          <a:pathLst>
            <a:path>
              <a:moveTo>
                <a:pt x="0" y="0"/>
              </a:moveTo>
              <a:lnTo>
                <a:pt x="0" y="4019403"/>
              </a:lnTo>
              <a:lnTo>
                <a:pt x="575505" y="40194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7458D8-42BD-4000-8539-2F5D22123032}">
      <dsp:nvSpPr>
        <dsp:cNvPr id="0" name=""/>
        <dsp:cNvSpPr/>
      </dsp:nvSpPr>
      <dsp:spPr>
        <a:xfrm>
          <a:off x="1789179" y="4517700"/>
          <a:ext cx="9864937" cy="471871"/>
        </a:xfrm>
        <a:prstGeom prst="roundRect">
          <a:avLst>
            <a:gd name="adj" fmla="val 10000"/>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 Phát triển kinh tế biển</a:t>
          </a:r>
          <a:endParaRPr lang="en-US" sz="2000" b="0" i="0" kern="1200" dirty="0">
            <a:solidFill>
              <a:schemeClr val="bg1"/>
            </a:solidFill>
          </a:endParaRPr>
        </a:p>
      </dsp:txBody>
      <dsp:txXfrm>
        <a:off x="1803000" y="4531521"/>
        <a:ext cx="9837295" cy="444229"/>
      </dsp:txXfrm>
    </dsp:sp>
    <dsp:sp modelId="{E1F6952B-9792-44FA-A653-C14A5ED9BA19}">
      <dsp:nvSpPr>
        <dsp:cNvPr id="0" name=""/>
        <dsp:cNvSpPr/>
      </dsp:nvSpPr>
      <dsp:spPr>
        <a:xfrm>
          <a:off x="1213673" y="734232"/>
          <a:ext cx="538224" cy="4609243"/>
        </a:xfrm>
        <a:custGeom>
          <a:avLst/>
          <a:gdLst/>
          <a:ahLst/>
          <a:cxnLst/>
          <a:rect l="0" t="0" r="0" b="0"/>
          <a:pathLst>
            <a:path>
              <a:moveTo>
                <a:pt x="0" y="0"/>
              </a:moveTo>
              <a:lnTo>
                <a:pt x="0" y="4609243"/>
              </a:lnTo>
              <a:lnTo>
                <a:pt x="538224" y="46092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CE14C3-9B0E-48C8-B7D9-8150CD5D41B3}">
      <dsp:nvSpPr>
        <dsp:cNvPr id="0" name=""/>
        <dsp:cNvSpPr/>
      </dsp:nvSpPr>
      <dsp:spPr>
        <a:xfrm>
          <a:off x="1751898" y="5107539"/>
          <a:ext cx="9916421" cy="471871"/>
        </a:xfrm>
        <a:prstGeom prst="roundRect">
          <a:avLst>
            <a:gd name="adj" fmla="val 10000"/>
          </a:avLst>
        </a:prstGeom>
        <a:solidFill>
          <a:srgbClr val="5F015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 Phát triển kinh tế vùng, liên vùng. Phát triển đô thị </a:t>
          </a:r>
          <a:endParaRPr lang="en-US" sz="2000" b="0" i="0" kern="1200" dirty="0">
            <a:solidFill>
              <a:schemeClr val="bg1"/>
            </a:solidFill>
          </a:endParaRPr>
        </a:p>
      </dsp:txBody>
      <dsp:txXfrm>
        <a:off x="1765719" y="5121360"/>
        <a:ext cx="9888779" cy="444229"/>
      </dsp:txXfrm>
    </dsp:sp>
    <dsp:sp modelId="{D64B07BE-CFEE-460C-BC44-302FE7A86CD6}">
      <dsp:nvSpPr>
        <dsp:cNvPr id="0" name=""/>
        <dsp:cNvSpPr/>
      </dsp:nvSpPr>
      <dsp:spPr>
        <a:xfrm>
          <a:off x="1213673" y="734232"/>
          <a:ext cx="538224" cy="5265743"/>
        </a:xfrm>
        <a:custGeom>
          <a:avLst/>
          <a:gdLst/>
          <a:ahLst/>
          <a:cxnLst/>
          <a:rect l="0" t="0" r="0" b="0"/>
          <a:pathLst>
            <a:path>
              <a:moveTo>
                <a:pt x="0" y="0"/>
              </a:moveTo>
              <a:lnTo>
                <a:pt x="0" y="5265743"/>
              </a:lnTo>
              <a:lnTo>
                <a:pt x="538224" y="52657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DF4CB2-D50C-434A-B2FB-BC6A7DB25D28}">
      <dsp:nvSpPr>
        <dsp:cNvPr id="0" name=""/>
        <dsp:cNvSpPr/>
      </dsp:nvSpPr>
      <dsp:spPr>
        <a:xfrm>
          <a:off x="1751898" y="5697378"/>
          <a:ext cx="9943653" cy="605194"/>
        </a:xfrm>
        <a:prstGeom prst="roundRect">
          <a:avLst>
            <a:gd name="adj" fmla="val 10000"/>
          </a:avLst>
        </a:prstGeom>
        <a:solidFill>
          <a:srgbClr val="FD2185"/>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just" defTabSz="889000">
            <a:lnSpc>
              <a:spcPct val="90000"/>
            </a:lnSpc>
            <a:spcBef>
              <a:spcPct val="0"/>
            </a:spcBef>
            <a:spcAft>
              <a:spcPct val="35000"/>
            </a:spcAft>
            <a:buNone/>
          </a:pPr>
          <a:r>
            <a:rPr lang="nl-NL" sz="2000" i="1" kern="1200" dirty="0">
              <a:solidFill>
                <a:schemeClr val="bg1"/>
              </a:solidFill>
            </a:rPr>
            <a:t>Xây dựng hệ thống kết cấu hạ tầng kinh tế - xã hội</a:t>
          </a:r>
          <a:endParaRPr lang="en-US" sz="2000" b="0" i="0" kern="1200" dirty="0">
            <a:solidFill>
              <a:schemeClr val="bg1"/>
            </a:solidFill>
          </a:endParaRPr>
        </a:p>
      </dsp:txBody>
      <dsp:txXfrm>
        <a:off x="1769624" y="5715104"/>
        <a:ext cx="9908201" cy="56974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443469"/>
          <a:ext cx="2060931" cy="3292389"/>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Font typeface="Times New Roman" panose="02020603050405020304" pitchFamily="18" charset="0"/>
            <a:buNone/>
          </a:pPr>
          <a:r>
            <a:rPr lang="nl-NL" sz="2400" i="1" kern="1200" dirty="0"/>
            <a:t>Định hướng đổi mới mô hình tăng trưởng, cơ cấu lại nền kinh tế</a:t>
          </a:r>
          <a:endParaRPr lang="en-US" sz="2400" kern="1200" dirty="0"/>
        </a:p>
      </dsp:txBody>
      <dsp:txXfrm>
        <a:off x="60363" y="1503832"/>
        <a:ext cx="1940205" cy="3171663"/>
      </dsp:txXfrm>
    </dsp:sp>
    <dsp:sp modelId="{D4830D3B-A34D-487C-8624-A77B32314B1D}">
      <dsp:nvSpPr>
        <dsp:cNvPr id="0" name=""/>
        <dsp:cNvSpPr/>
      </dsp:nvSpPr>
      <dsp:spPr>
        <a:xfrm rot="16504998">
          <a:off x="987308" y="1901327"/>
          <a:ext cx="2355997" cy="29941"/>
        </a:xfrm>
        <a:custGeom>
          <a:avLst/>
          <a:gdLst/>
          <a:ahLst/>
          <a:cxnLst/>
          <a:rect l="0" t="0" r="0" b="0"/>
          <a:pathLst>
            <a:path>
              <a:moveTo>
                <a:pt x="0" y="14970"/>
              </a:moveTo>
              <a:lnTo>
                <a:pt x="2355997"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106406" y="1857398"/>
        <a:ext cx="117799" cy="117799"/>
      </dsp:txXfrm>
    </dsp:sp>
    <dsp:sp modelId="{46C82C6A-CBC2-47A3-B33E-067E8A3D2E7A}">
      <dsp:nvSpPr>
        <dsp:cNvPr id="0" name=""/>
        <dsp:cNvSpPr/>
      </dsp:nvSpPr>
      <dsp:spPr>
        <a:xfrm>
          <a:off x="2269682" y="227699"/>
          <a:ext cx="8957364" cy="1030465"/>
        </a:xfrm>
        <a:prstGeom prst="roundRect">
          <a:avLst>
            <a:gd name="adj" fmla="val 10000"/>
          </a:avLst>
        </a:prstGeom>
        <a:solidFill>
          <a:srgbClr val="00B050"/>
        </a:solidFill>
        <a:ln w="12700"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solidFill>
                <a:schemeClr val="bg1"/>
              </a:solidFill>
            </a:rPr>
            <a:t>Mô hình tăng trưởng kinh tế kết hợp có hiệu quả phát triển chiều rộng với cu sâuhiề</a:t>
          </a:r>
          <a:endParaRPr lang="en-US" sz="2400" kern="1200" dirty="0">
            <a:solidFill>
              <a:schemeClr val="bg1"/>
            </a:solidFill>
          </a:endParaRPr>
        </a:p>
      </dsp:txBody>
      <dsp:txXfrm>
        <a:off x="2299863" y="257880"/>
        <a:ext cx="8897002" cy="970103"/>
      </dsp:txXfrm>
    </dsp:sp>
    <dsp:sp modelId="{CE1AA5D8-5AA9-44D8-B95C-319785AB89CD}">
      <dsp:nvSpPr>
        <dsp:cNvPr id="0" name=""/>
        <dsp:cNvSpPr/>
      </dsp:nvSpPr>
      <dsp:spPr>
        <a:xfrm rot="16886857">
          <a:off x="1598379" y="2509086"/>
          <a:ext cx="1154174" cy="29941"/>
        </a:xfrm>
        <a:custGeom>
          <a:avLst/>
          <a:gdLst/>
          <a:ahLst/>
          <a:cxnLst/>
          <a:rect l="0" t="0" r="0" b="0"/>
          <a:pathLst>
            <a:path>
              <a:moveTo>
                <a:pt x="0" y="14970"/>
              </a:moveTo>
              <a:lnTo>
                <a:pt x="1154174"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46612" y="2495202"/>
        <a:ext cx="57708" cy="57708"/>
      </dsp:txXfrm>
    </dsp:sp>
    <dsp:sp modelId="{E0FD0186-9DCD-4661-AF25-D6234D0798BD}">
      <dsp:nvSpPr>
        <dsp:cNvPr id="0" name=""/>
        <dsp:cNvSpPr/>
      </dsp:nvSpPr>
      <dsp:spPr>
        <a:xfrm>
          <a:off x="2290002" y="1443216"/>
          <a:ext cx="8957364" cy="1030465"/>
        </a:xfrm>
        <a:prstGeom prst="roundRect">
          <a:avLst>
            <a:gd name="adj" fmla="val 10000"/>
          </a:avLst>
        </a:prstGeom>
        <a:solidFill>
          <a:srgbClr val="008000"/>
        </a:solidFill>
        <a:ln w="28575" cap="flat" cmpd="sng" algn="ctr">
          <a:solidFill>
            <a:srgbClr val="FD218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t>Đổi mới mô hình tăng trưởng chuyển mạnh từ chủ yếu dựa vào xuất khẩu và vốn đầu tư sang phát triển đồng thời dựa cả vào vốn đầu tư, xuất khẩu và thị trường trong nước. </a:t>
          </a:r>
          <a:endParaRPr lang="en-US" sz="2400" kern="1200" dirty="0"/>
        </a:p>
      </dsp:txBody>
      <dsp:txXfrm>
        <a:off x="2320183" y="1473397"/>
        <a:ext cx="8897002" cy="970103"/>
      </dsp:txXfrm>
    </dsp:sp>
    <dsp:sp modelId="{26059166-8DC2-4E98-BA07-9757D940D2D7}">
      <dsp:nvSpPr>
        <dsp:cNvPr id="0" name=""/>
        <dsp:cNvSpPr/>
      </dsp:nvSpPr>
      <dsp:spPr>
        <a:xfrm rot="1545506">
          <a:off x="2047173" y="3134862"/>
          <a:ext cx="276907" cy="29941"/>
        </a:xfrm>
        <a:custGeom>
          <a:avLst/>
          <a:gdLst/>
          <a:ahLst/>
          <a:cxnLst/>
          <a:rect l="0" t="0" r="0" b="0"/>
          <a:pathLst>
            <a:path>
              <a:moveTo>
                <a:pt x="0" y="14970"/>
              </a:moveTo>
              <a:lnTo>
                <a:pt x="276907"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78704" y="3142910"/>
        <a:ext cx="13845" cy="13845"/>
      </dsp:txXfrm>
    </dsp:sp>
    <dsp:sp modelId="{C65670D5-6A06-47F8-8F28-25DE598B2086}">
      <dsp:nvSpPr>
        <dsp:cNvPr id="0" name=""/>
        <dsp:cNvSpPr/>
      </dsp:nvSpPr>
      <dsp:spPr>
        <a:xfrm>
          <a:off x="2310323" y="2694768"/>
          <a:ext cx="8957364" cy="103046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t>Phát huy vai trò quyết định của nội lực</a:t>
          </a:r>
          <a:endParaRPr lang="en-US" sz="2400" kern="1200" dirty="0"/>
        </a:p>
      </dsp:txBody>
      <dsp:txXfrm>
        <a:off x="2340504" y="2724949"/>
        <a:ext cx="8897002" cy="970103"/>
      </dsp:txXfrm>
    </dsp:sp>
    <dsp:sp modelId="{7EA7C540-8D9E-4EF6-A7BC-A4BDBFDA234A}">
      <dsp:nvSpPr>
        <dsp:cNvPr id="0" name=""/>
        <dsp:cNvSpPr/>
      </dsp:nvSpPr>
      <dsp:spPr>
        <a:xfrm rot="4830777">
          <a:off x="1506314" y="3729683"/>
          <a:ext cx="1328144" cy="29941"/>
        </a:xfrm>
        <a:custGeom>
          <a:avLst/>
          <a:gdLst/>
          <a:ahLst/>
          <a:cxnLst/>
          <a:rect l="0" t="0" r="0" b="0"/>
          <a:pathLst>
            <a:path>
              <a:moveTo>
                <a:pt x="0" y="14970"/>
              </a:moveTo>
              <a:lnTo>
                <a:pt x="1328144"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137183" y="3711450"/>
        <a:ext cx="66407" cy="66407"/>
      </dsp:txXfrm>
    </dsp:sp>
    <dsp:sp modelId="{02B3C92F-3570-4E28-8D85-1B061C72327D}">
      <dsp:nvSpPr>
        <dsp:cNvPr id="0" name=""/>
        <dsp:cNvSpPr/>
      </dsp:nvSpPr>
      <dsp:spPr>
        <a:xfrm>
          <a:off x="2279842" y="3884410"/>
          <a:ext cx="8957364" cy="1030465"/>
        </a:xfrm>
        <a:prstGeom prst="roundRect">
          <a:avLst>
            <a:gd name="adj" fmla="val 10000"/>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t>Đẩy mạnh nghiên cứu, ứng dụng tiến bộ khoa học-công nghệ để nâng cao năng suất lao động</a:t>
          </a:r>
          <a:endParaRPr lang="en-US" sz="2400" kern="1200" dirty="0"/>
        </a:p>
      </dsp:txBody>
      <dsp:txXfrm>
        <a:off x="2310023" y="3914591"/>
        <a:ext cx="8897002" cy="970103"/>
      </dsp:txXfrm>
    </dsp:sp>
    <dsp:sp modelId="{23FA877F-62EA-41FA-80E1-E68B1AF28FDE}">
      <dsp:nvSpPr>
        <dsp:cNvPr id="0" name=""/>
        <dsp:cNvSpPr/>
      </dsp:nvSpPr>
      <dsp:spPr>
        <a:xfrm rot="5071687">
          <a:off x="926148" y="4323375"/>
          <a:ext cx="2508796" cy="29941"/>
        </a:xfrm>
        <a:custGeom>
          <a:avLst/>
          <a:gdLst/>
          <a:ahLst/>
          <a:cxnLst/>
          <a:rect l="0" t="0" r="0" b="0"/>
          <a:pathLst>
            <a:path>
              <a:moveTo>
                <a:pt x="0" y="14970"/>
              </a:moveTo>
              <a:lnTo>
                <a:pt x="2508796" y="14970"/>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117827" y="4275626"/>
        <a:ext cx="125439" cy="125439"/>
      </dsp:txXfrm>
    </dsp:sp>
    <dsp:sp modelId="{90F342AB-E4AE-40E6-9E94-B4B0A2B80EC6}">
      <dsp:nvSpPr>
        <dsp:cNvPr id="0" name=""/>
        <dsp:cNvSpPr/>
      </dsp:nvSpPr>
      <dsp:spPr>
        <a:xfrm>
          <a:off x="2300163" y="5071795"/>
          <a:ext cx="8957364" cy="1030465"/>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a:t>Tiếp tục đẩy mạnh thực hiện ba đột phá chiến lược </a:t>
          </a:r>
          <a:endParaRPr lang="en-US" sz="2400" kern="1200" dirty="0"/>
        </a:p>
      </dsp:txBody>
      <dsp:txXfrm>
        <a:off x="2330344" y="5101976"/>
        <a:ext cx="8897002" cy="970103"/>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599895"/>
          <a:ext cx="2981635" cy="4962562"/>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Đẩy mạnh công nghiệp hóa, hiện đại hóa, phấn đấu sớm đưa nước ta cơ bản trở thành nước công nghiệp theo hướng hiện đại</a:t>
          </a:r>
          <a:endParaRPr lang="en-US" sz="2800" kern="1200" dirty="0"/>
        </a:p>
      </dsp:txBody>
      <dsp:txXfrm>
        <a:off x="87329" y="687224"/>
        <a:ext cx="2806977" cy="4787904"/>
      </dsp:txXfrm>
    </dsp:sp>
    <dsp:sp modelId="{17457BFD-346D-4910-8F6D-00C5E50E63E0}">
      <dsp:nvSpPr>
        <dsp:cNvPr id="0" name=""/>
        <dsp:cNvSpPr/>
      </dsp:nvSpPr>
      <dsp:spPr>
        <a:xfrm rot="19256680">
          <a:off x="2732583" y="2347649"/>
          <a:ext cx="2229036" cy="62604"/>
        </a:xfrm>
        <a:custGeom>
          <a:avLst/>
          <a:gdLst/>
          <a:ahLst/>
          <a:cxnLst/>
          <a:rect l="0" t="0" r="0" b="0"/>
          <a:pathLst>
            <a:path>
              <a:moveTo>
                <a:pt x="0" y="31302"/>
              </a:moveTo>
              <a:lnTo>
                <a:pt x="2229036" y="31302"/>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791375" y="2323225"/>
        <a:ext cx="111451" cy="111451"/>
      </dsp:txXfrm>
    </dsp:sp>
    <dsp:sp modelId="{631D0512-215E-47E3-B596-A99BD2C9F746}">
      <dsp:nvSpPr>
        <dsp:cNvPr id="0" name=""/>
        <dsp:cNvSpPr/>
      </dsp:nvSpPr>
      <dsp:spPr>
        <a:xfrm>
          <a:off x="4712566" y="140995"/>
          <a:ext cx="7137447" cy="3071461"/>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i="1" kern="1200" dirty="0"/>
            <a:t>Công nghiệp hóa, hiện đại hóa</a:t>
          </a:r>
          <a:r>
            <a:rPr lang="nl-NL" sz="2400" kern="1200" dirty="0"/>
            <a:t> là quá trình chuyển đổi căn bản, toàn diện các hoạt động sản xuất kinh doanh, dịch vụ và quản lý kinh tế - xã hội, từ sử dụng sức lao động thủ công là chính sang sử dụng một cách phổ biến sức lao động với công nghệ, phương tiện, phương pháp tiên tiến hiện đại, dựa trên sự phát triển của công nghiệp và tiến bộ khoa học công nghệ, tạo ra năng suất lao động xã hội cao.</a:t>
          </a:r>
          <a:endParaRPr lang="en-US" sz="2400" kern="1200" dirty="0"/>
        </a:p>
      </dsp:txBody>
      <dsp:txXfrm>
        <a:off x="4802526" y="230955"/>
        <a:ext cx="6957527" cy="2891541"/>
      </dsp:txXfrm>
    </dsp:sp>
    <dsp:sp modelId="{306DB410-E3C8-4646-9BA7-CCB30FD550F0}">
      <dsp:nvSpPr>
        <dsp:cNvPr id="0" name=""/>
        <dsp:cNvSpPr/>
      </dsp:nvSpPr>
      <dsp:spPr>
        <a:xfrm rot="2682697">
          <a:off x="2629262" y="3906671"/>
          <a:ext cx="2435677" cy="62604"/>
        </a:xfrm>
        <a:custGeom>
          <a:avLst/>
          <a:gdLst/>
          <a:ahLst/>
          <a:cxnLst/>
          <a:rect l="0" t="0" r="0" b="0"/>
          <a:pathLst>
            <a:path>
              <a:moveTo>
                <a:pt x="0" y="31302"/>
              </a:moveTo>
              <a:lnTo>
                <a:pt x="2435677" y="31302"/>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786209" y="3877081"/>
        <a:ext cx="121783" cy="121783"/>
      </dsp:txXfrm>
    </dsp:sp>
    <dsp:sp modelId="{FA8C1098-7F60-4AA3-AA7C-703E0093B25A}">
      <dsp:nvSpPr>
        <dsp:cNvPr id="0" name=""/>
        <dsp:cNvSpPr/>
      </dsp:nvSpPr>
      <dsp:spPr>
        <a:xfrm>
          <a:off x="4712566" y="3535648"/>
          <a:ext cx="7137447" cy="2518243"/>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Công nghiệp hóa, hiện đại hóa lấy khoa học, công nghệ, tri thức và nguồn nhân lực chất lượng cao làm động lực chủ yếu phát triển kinh tế</a:t>
          </a:r>
          <a:endParaRPr lang="en-US" sz="2400" kern="1200" dirty="0"/>
        </a:p>
      </dsp:txBody>
      <dsp:txXfrm>
        <a:off x="4786323" y="3609405"/>
        <a:ext cx="6989933" cy="2370729"/>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809671"/>
          <a:ext cx="2678979" cy="2546311"/>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công nghiệp </a:t>
          </a:r>
          <a:endParaRPr lang="en-US" sz="2800" kern="1200" dirty="0"/>
        </a:p>
      </dsp:txBody>
      <dsp:txXfrm>
        <a:off x="74579" y="1884250"/>
        <a:ext cx="2529821" cy="2397153"/>
      </dsp:txXfrm>
    </dsp:sp>
    <dsp:sp modelId="{17457BFD-346D-4910-8F6D-00C5E50E63E0}">
      <dsp:nvSpPr>
        <dsp:cNvPr id="0" name=""/>
        <dsp:cNvSpPr/>
      </dsp:nvSpPr>
      <dsp:spPr>
        <a:xfrm rot="18705421">
          <a:off x="2290189" y="2186426"/>
          <a:ext cx="2327894" cy="56250"/>
        </a:xfrm>
        <a:custGeom>
          <a:avLst/>
          <a:gdLst/>
          <a:ahLst/>
          <a:cxnLst/>
          <a:rect l="0" t="0" r="0" b="0"/>
          <a:pathLst>
            <a:path>
              <a:moveTo>
                <a:pt x="0" y="28125"/>
              </a:moveTo>
              <a:lnTo>
                <a:pt x="2327894" y="2812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395939" y="2156354"/>
        <a:ext cx="116394" cy="116394"/>
      </dsp:txXfrm>
    </dsp:sp>
    <dsp:sp modelId="{631D0512-215E-47E3-B596-A99BD2C9F746}">
      <dsp:nvSpPr>
        <dsp:cNvPr id="0" name=""/>
        <dsp:cNvSpPr/>
      </dsp:nvSpPr>
      <dsp:spPr>
        <a:xfrm>
          <a:off x="4229293" y="636408"/>
          <a:ext cx="7626371" cy="1419732"/>
        </a:xfrm>
        <a:prstGeom prst="roundRect">
          <a:avLst>
            <a:gd name="adj" fmla="val 10000"/>
          </a:avLst>
        </a:prstGeom>
        <a:solidFill>
          <a:schemeClr val="accent1">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Tiếp tục xây dựng, phát triển các ngành công nghiệp theo hướng hiện đại</a:t>
          </a:r>
          <a:endParaRPr lang="en-US" sz="2400" kern="1200" dirty="0"/>
        </a:p>
      </dsp:txBody>
      <dsp:txXfrm>
        <a:off x="4270876" y="677991"/>
        <a:ext cx="7543205" cy="1336566"/>
      </dsp:txXfrm>
    </dsp:sp>
    <dsp:sp modelId="{306DB410-E3C8-4646-9BA7-CCB30FD550F0}">
      <dsp:nvSpPr>
        <dsp:cNvPr id="0" name=""/>
        <dsp:cNvSpPr/>
      </dsp:nvSpPr>
      <dsp:spPr>
        <a:xfrm rot="21507921">
          <a:off x="2678701" y="3033935"/>
          <a:ext cx="1550870" cy="56250"/>
        </a:xfrm>
        <a:custGeom>
          <a:avLst/>
          <a:gdLst/>
          <a:ahLst/>
          <a:cxnLst/>
          <a:rect l="0" t="0" r="0" b="0"/>
          <a:pathLst>
            <a:path>
              <a:moveTo>
                <a:pt x="0" y="28125"/>
              </a:moveTo>
              <a:lnTo>
                <a:pt x="1550870" y="2812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15364" y="3023288"/>
        <a:ext cx="77543" cy="77543"/>
      </dsp:txXfrm>
    </dsp:sp>
    <dsp:sp modelId="{FA8C1098-7F60-4AA3-AA7C-703E0093B25A}">
      <dsp:nvSpPr>
        <dsp:cNvPr id="0" name=""/>
        <dsp:cNvSpPr/>
      </dsp:nvSpPr>
      <dsp:spPr>
        <a:xfrm>
          <a:off x="4229293" y="2346526"/>
          <a:ext cx="7626371" cy="138953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Phát triển có chọn lọc một số ngành công nghiệp chế tạo, chế biến, công nghiệp công nghệ cao, công nghiệp sạch, công nghiệp năng lượng</a:t>
          </a:r>
          <a:endParaRPr lang="en-US" sz="2400" kern="1200" dirty="0"/>
        </a:p>
      </dsp:txBody>
      <dsp:txXfrm>
        <a:off x="4269991" y="2387224"/>
        <a:ext cx="7544975" cy="1308136"/>
      </dsp:txXfrm>
    </dsp:sp>
    <dsp:sp modelId="{C2F9545F-E89B-4784-A5E7-CFEA379B0870}">
      <dsp:nvSpPr>
        <dsp:cNvPr id="0" name=""/>
        <dsp:cNvSpPr/>
      </dsp:nvSpPr>
      <dsp:spPr>
        <a:xfrm rot="2867875">
          <a:off x="2300195" y="3909520"/>
          <a:ext cx="2307883" cy="56250"/>
        </a:xfrm>
        <a:custGeom>
          <a:avLst/>
          <a:gdLst/>
          <a:ahLst/>
          <a:cxnLst/>
          <a:rect l="0" t="0" r="0" b="0"/>
          <a:pathLst>
            <a:path>
              <a:moveTo>
                <a:pt x="0" y="28125"/>
              </a:moveTo>
              <a:lnTo>
                <a:pt x="2307883" y="28125"/>
              </a:lnTo>
            </a:path>
          </a:pathLst>
        </a:custGeom>
        <a:noFill/>
        <a:ln w="19050"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396439" y="3879947"/>
        <a:ext cx="115394" cy="115394"/>
      </dsp:txXfrm>
    </dsp:sp>
    <dsp:sp modelId="{2BAE39CF-CDFF-4CD6-8536-2C682617EC06}">
      <dsp:nvSpPr>
        <dsp:cNvPr id="0" name=""/>
        <dsp:cNvSpPr/>
      </dsp:nvSpPr>
      <dsp:spPr>
        <a:xfrm>
          <a:off x="4229293" y="4026444"/>
          <a:ext cx="7570269" cy="1532034"/>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Chú trọng phát triển các ngành có lợi thế cạnh tranh; công nghiệp hỗ trợ; công nghiệp phục vụ nông nghiệp, nông thôn</a:t>
          </a:r>
          <a:endParaRPr lang="en-US" sz="2400" kern="1200" dirty="0"/>
        </a:p>
      </dsp:txBody>
      <dsp:txXfrm>
        <a:off x="4274165" y="4071316"/>
        <a:ext cx="7480525" cy="144229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819732"/>
          <a:ext cx="2658049" cy="2526418"/>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nông nghiệp và kinh tế nông thôn gắn với xây dựng nông thôn mới</a:t>
          </a:r>
          <a:endParaRPr lang="en-US" sz="2800" kern="1200" dirty="0"/>
        </a:p>
      </dsp:txBody>
      <dsp:txXfrm>
        <a:off x="73996" y="1893728"/>
        <a:ext cx="2510057" cy="2378426"/>
      </dsp:txXfrm>
    </dsp:sp>
    <dsp:sp modelId="{17457BFD-346D-4910-8F6D-00C5E50E63E0}">
      <dsp:nvSpPr>
        <dsp:cNvPr id="0" name=""/>
        <dsp:cNvSpPr/>
      </dsp:nvSpPr>
      <dsp:spPr>
        <a:xfrm rot="18925934">
          <a:off x="2347484" y="2297193"/>
          <a:ext cx="2159858" cy="55810"/>
        </a:xfrm>
        <a:custGeom>
          <a:avLst/>
          <a:gdLst/>
          <a:ahLst/>
          <a:cxnLst/>
          <a:rect l="0" t="0" r="0" b="0"/>
          <a:pathLst>
            <a:path>
              <a:moveTo>
                <a:pt x="0" y="27905"/>
              </a:moveTo>
              <a:lnTo>
                <a:pt x="2159858"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73417" y="2271102"/>
        <a:ext cx="107992" cy="107992"/>
      </dsp:txXfrm>
    </dsp:sp>
    <dsp:sp modelId="{631D0512-215E-47E3-B596-A99BD2C9F746}">
      <dsp:nvSpPr>
        <dsp:cNvPr id="0" name=""/>
        <dsp:cNvSpPr/>
      </dsp:nvSpPr>
      <dsp:spPr>
        <a:xfrm>
          <a:off x="4196778" y="862935"/>
          <a:ext cx="7566790" cy="1408641"/>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Xây dựng nền nông nghiệp theo hướng sản xuất hàng hóa lớn, ứng dụng công nghệ cao</a:t>
          </a:r>
          <a:endParaRPr lang="en-US" sz="2400" kern="1200" dirty="0"/>
        </a:p>
      </dsp:txBody>
      <dsp:txXfrm>
        <a:off x="4238036" y="904193"/>
        <a:ext cx="7484274" cy="1326125"/>
      </dsp:txXfrm>
    </dsp:sp>
    <dsp:sp modelId="{F9DCBF04-2B3F-498B-8A95-B1E66BEEE61A}">
      <dsp:nvSpPr>
        <dsp:cNvPr id="0" name=""/>
        <dsp:cNvSpPr/>
      </dsp:nvSpPr>
      <dsp:spPr>
        <a:xfrm rot="86816">
          <a:off x="2657804" y="3074470"/>
          <a:ext cx="1539219" cy="55810"/>
        </a:xfrm>
        <a:custGeom>
          <a:avLst/>
          <a:gdLst/>
          <a:ahLst/>
          <a:cxnLst/>
          <a:rect l="0" t="0" r="0" b="0"/>
          <a:pathLst>
            <a:path>
              <a:moveTo>
                <a:pt x="0" y="27905"/>
              </a:moveTo>
              <a:lnTo>
                <a:pt x="1539219"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88933" y="3063895"/>
        <a:ext cx="76960" cy="76960"/>
      </dsp:txXfrm>
    </dsp:sp>
    <dsp:sp modelId="{71FB1A83-78A2-44DF-822D-372ED20123AE}">
      <dsp:nvSpPr>
        <dsp:cNvPr id="0" name=""/>
        <dsp:cNvSpPr/>
      </dsp:nvSpPr>
      <dsp:spPr>
        <a:xfrm>
          <a:off x="4196778" y="2559693"/>
          <a:ext cx="7531102" cy="1124231"/>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Chuyển đổi cơ cấu kinh tế nông thôn gắn với xây dựng nông thôn mới và quá trình đô thị hóa một cách hợp lý</a:t>
          </a:r>
          <a:endParaRPr lang="en-US" sz="2400" kern="1200" dirty="0"/>
        </a:p>
      </dsp:txBody>
      <dsp:txXfrm>
        <a:off x="4229706" y="2592621"/>
        <a:ext cx="7465246" cy="1058375"/>
      </dsp:txXfrm>
    </dsp:sp>
    <dsp:sp modelId="{305628F6-0B08-4FA9-9F9D-94140BA2A91A}">
      <dsp:nvSpPr>
        <dsp:cNvPr id="0" name=""/>
        <dsp:cNvSpPr/>
      </dsp:nvSpPr>
      <dsp:spPr>
        <a:xfrm rot="2733545">
          <a:off x="2328594" y="3839564"/>
          <a:ext cx="2197639" cy="55810"/>
        </a:xfrm>
        <a:custGeom>
          <a:avLst/>
          <a:gdLst/>
          <a:ahLst/>
          <a:cxnLst/>
          <a:rect l="0" t="0" r="0" b="0"/>
          <a:pathLst>
            <a:path>
              <a:moveTo>
                <a:pt x="0" y="27905"/>
              </a:moveTo>
              <a:lnTo>
                <a:pt x="2197639"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72473" y="3812528"/>
        <a:ext cx="109881" cy="109881"/>
      </dsp:txXfrm>
    </dsp:sp>
    <dsp:sp modelId="{6CFB3744-D43D-4092-82BC-628F8BCBA7F4}">
      <dsp:nvSpPr>
        <dsp:cNvPr id="0" name=""/>
        <dsp:cNvSpPr/>
      </dsp:nvSpPr>
      <dsp:spPr>
        <a:xfrm>
          <a:off x="4196778" y="3972041"/>
          <a:ext cx="7658373" cy="1359911"/>
        </a:xfrm>
        <a:prstGeom prst="roundRect">
          <a:avLst>
            <a:gd name="adj" fmla="val 10000"/>
          </a:avLst>
        </a:prstGeom>
        <a:solidFill>
          <a:schemeClr val="accent2">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a:t>Phát huy vai trò chủ thể của hộ nông dân và kinh tế hộ; doanh nghiệp trong nông nghiệp; phát triển hợp tác xã kiểu mới</a:t>
          </a:r>
          <a:endParaRPr lang="en-US" sz="2400" kern="1200" dirty="0"/>
        </a:p>
      </dsp:txBody>
      <dsp:txXfrm>
        <a:off x="4236608" y="4011871"/>
        <a:ext cx="7578713" cy="1280251"/>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0" y="1819732"/>
          <a:ext cx="2658049" cy="2526418"/>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khu vực dịch vụ</a:t>
          </a:r>
          <a:endParaRPr lang="en-US" sz="2800" kern="1200" dirty="0"/>
        </a:p>
      </dsp:txBody>
      <dsp:txXfrm>
        <a:off x="73996" y="1893728"/>
        <a:ext cx="2510057" cy="2378426"/>
      </dsp:txXfrm>
    </dsp:sp>
    <dsp:sp modelId="{17457BFD-346D-4910-8F6D-00C5E50E63E0}">
      <dsp:nvSpPr>
        <dsp:cNvPr id="0" name=""/>
        <dsp:cNvSpPr/>
      </dsp:nvSpPr>
      <dsp:spPr>
        <a:xfrm rot="18925934">
          <a:off x="2347484" y="2297193"/>
          <a:ext cx="2159858" cy="55810"/>
        </a:xfrm>
        <a:custGeom>
          <a:avLst/>
          <a:gdLst/>
          <a:ahLst/>
          <a:cxnLst/>
          <a:rect l="0" t="0" r="0" b="0"/>
          <a:pathLst>
            <a:path>
              <a:moveTo>
                <a:pt x="0" y="27905"/>
              </a:moveTo>
              <a:lnTo>
                <a:pt x="2159858"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73417" y="2271102"/>
        <a:ext cx="107992" cy="107992"/>
      </dsp:txXfrm>
    </dsp:sp>
    <dsp:sp modelId="{631D0512-215E-47E3-B596-A99BD2C9F746}">
      <dsp:nvSpPr>
        <dsp:cNvPr id="0" name=""/>
        <dsp:cNvSpPr/>
      </dsp:nvSpPr>
      <dsp:spPr>
        <a:xfrm>
          <a:off x="4196778" y="862935"/>
          <a:ext cx="7566790" cy="1408641"/>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Đẩy mạnh phát triển khu vực dịch vụ theo hướng hiện đại</a:t>
          </a:r>
          <a:endParaRPr lang="en-US" sz="2400" kern="1200" dirty="0"/>
        </a:p>
      </dsp:txBody>
      <dsp:txXfrm>
        <a:off x="4238036" y="904193"/>
        <a:ext cx="7484274" cy="1326125"/>
      </dsp:txXfrm>
    </dsp:sp>
    <dsp:sp modelId="{F9DCBF04-2B3F-498B-8A95-B1E66BEEE61A}">
      <dsp:nvSpPr>
        <dsp:cNvPr id="0" name=""/>
        <dsp:cNvSpPr/>
      </dsp:nvSpPr>
      <dsp:spPr>
        <a:xfrm rot="86816">
          <a:off x="2657804" y="3074470"/>
          <a:ext cx="1539219" cy="55810"/>
        </a:xfrm>
        <a:custGeom>
          <a:avLst/>
          <a:gdLst/>
          <a:ahLst/>
          <a:cxnLst/>
          <a:rect l="0" t="0" r="0" b="0"/>
          <a:pathLst>
            <a:path>
              <a:moveTo>
                <a:pt x="0" y="27905"/>
              </a:moveTo>
              <a:lnTo>
                <a:pt x="1539219"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88933" y="3063895"/>
        <a:ext cx="76960" cy="76960"/>
      </dsp:txXfrm>
    </dsp:sp>
    <dsp:sp modelId="{71FB1A83-78A2-44DF-822D-372ED20123AE}">
      <dsp:nvSpPr>
        <dsp:cNvPr id="0" name=""/>
        <dsp:cNvSpPr/>
      </dsp:nvSpPr>
      <dsp:spPr>
        <a:xfrm>
          <a:off x="4196778" y="2559693"/>
          <a:ext cx="7531102" cy="1124231"/>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Tập trung phát triển một số ngành dịch vụ có lợi thế, có hàm lượng tri thức và công nghệ cao </a:t>
          </a:r>
          <a:endParaRPr lang="en-US" sz="2400" kern="1200" dirty="0"/>
        </a:p>
      </dsp:txBody>
      <dsp:txXfrm>
        <a:off x="4229706" y="2592621"/>
        <a:ext cx="7465246" cy="1058375"/>
      </dsp:txXfrm>
    </dsp:sp>
    <dsp:sp modelId="{305628F6-0B08-4FA9-9F9D-94140BA2A91A}">
      <dsp:nvSpPr>
        <dsp:cNvPr id="0" name=""/>
        <dsp:cNvSpPr/>
      </dsp:nvSpPr>
      <dsp:spPr>
        <a:xfrm rot="2733545">
          <a:off x="2328594" y="3839564"/>
          <a:ext cx="2197639" cy="55810"/>
        </a:xfrm>
        <a:custGeom>
          <a:avLst/>
          <a:gdLst/>
          <a:ahLst/>
          <a:cxnLst/>
          <a:rect l="0" t="0" r="0" b="0"/>
          <a:pathLst>
            <a:path>
              <a:moveTo>
                <a:pt x="0" y="27905"/>
              </a:moveTo>
              <a:lnTo>
                <a:pt x="2197639" y="2790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72473" y="3812528"/>
        <a:ext cx="109881" cy="109881"/>
      </dsp:txXfrm>
    </dsp:sp>
    <dsp:sp modelId="{6CFB3744-D43D-4092-82BC-628F8BCBA7F4}">
      <dsp:nvSpPr>
        <dsp:cNvPr id="0" name=""/>
        <dsp:cNvSpPr/>
      </dsp:nvSpPr>
      <dsp:spPr>
        <a:xfrm>
          <a:off x="4196778" y="3972041"/>
          <a:ext cx="7658373" cy="1359911"/>
        </a:xfrm>
        <a:prstGeom prst="roundRect">
          <a:avLst>
            <a:gd name="adj" fmla="val 10000"/>
          </a:avLst>
        </a:prstGeom>
        <a:solidFill>
          <a:schemeClr val="accent2">
            <a:lumMod val="5000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Hiện đại hóa và mở rộng các dịch vụ có giá trị gia tăng cao </a:t>
          </a:r>
          <a:endParaRPr lang="en-US" sz="2400" kern="1200" dirty="0"/>
        </a:p>
      </dsp:txBody>
      <dsp:txXfrm>
        <a:off x="4236608" y="4011871"/>
        <a:ext cx="7578713" cy="1280251"/>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71094" y="881212"/>
          <a:ext cx="3972424" cy="2804155"/>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Phát triển kinh tế biển</a:t>
          </a:r>
          <a:endParaRPr lang="en-US" sz="2800" kern="1200" dirty="0"/>
        </a:p>
      </dsp:txBody>
      <dsp:txXfrm>
        <a:off x="153225" y="963343"/>
        <a:ext cx="3808162" cy="2639893"/>
      </dsp:txXfrm>
    </dsp:sp>
    <dsp:sp modelId="{17457BFD-346D-4910-8F6D-00C5E50E63E0}">
      <dsp:nvSpPr>
        <dsp:cNvPr id="0" name=""/>
        <dsp:cNvSpPr/>
      </dsp:nvSpPr>
      <dsp:spPr>
        <a:xfrm rot="18751940">
          <a:off x="3772967" y="1626240"/>
          <a:ext cx="1670101" cy="83408"/>
        </a:xfrm>
        <a:custGeom>
          <a:avLst/>
          <a:gdLst/>
          <a:ahLst/>
          <a:cxnLst/>
          <a:rect l="0" t="0" r="0" b="0"/>
          <a:pathLst>
            <a:path>
              <a:moveTo>
                <a:pt x="0" y="41704"/>
              </a:moveTo>
              <a:lnTo>
                <a:pt x="1670101" y="41704"/>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566265" y="1626191"/>
        <a:ext cx="83505" cy="83505"/>
      </dsp:txXfrm>
    </dsp:sp>
    <dsp:sp modelId="{631D0512-215E-47E3-B596-A99BD2C9F746}">
      <dsp:nvSpPr>
        <dsp:cNvPr id="0" name=""/>
        <dsp:cNvSpPr/>
      </dsp:nvSpPr>
      <dsp:spPr>
        <a:xfrm>
          <a:off x="5172518" y="0"/>
          <a:ext cx="5311147" cy="2105197"/>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Chú trọng phát triển các ngành công nghiệp dầu khí, đánh bắt xa bờ và hậu cần nghề cá, kinh tế hàng hải </a:t>
          </a:r>
          <a:endParaRPr lang="en-US" sz="2400" kern="1200" dirty="0"/>
        </a:p>
      </dsp:txBody>
      <dsp:txXfrm>
        <a:off x="5234177" y="61659"/>
        <a:ext cx="5187829" cy="1981879"/>
      </dsp:txXfrm>
    </dsp:sp>
    <dsp:sp modelId="{F9DCBF04-2B3F-498B-8A95-B1E66BEEE61A}">
      <dsp:nvSpPr>
        <dsp:cNvPr id="0" name=""/>
        <dsp:cNvSpPr/>
      </dsp:nvSpPr>
      <dsp:spPr>
        <a:xfrm rot="3259016">
          <a:off x="3664470" y="2980451"/>
          <a:ext cx="1819293" cy="83408"/>
        </a:xfrm>
        <a:custGeom>
          <a:avLst/>
          <a:gdLst/>
          <a:ahLst/>
          <a:cxnLst/>
          <a:rect l="0" t="0" r="0" b="0"/>
          <a:pathLst>
            <a:path>
              <a:moveTo>
                <a:pt x="0" y="41704"/>
              </a:moveTo>
              <a:lnTo>
                <a:pt x="1819293" y="41704"/>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4528634" y="2976673"/>
        <a:ext cx="90964" cy="90964"/>
      </dsp:txXfrm>
    </dsp:sp>
    <dsp:sp modelId="{71FB1A83-78A2-44DF-822D-372ED20123AE}">
      <dsp:nvSpPr>
        <dsp:cNvPr id="0" name=""/>
        <dsp:cNvSpPr/>
      </dsp:nvSpPr>
      <dsp:spPr>
        <a:xfrm>
          <a:off x="5104715" y="2669368"/>
          <a:ext cx="5581556" cy="2183306"/>
        </a:xfrm>
        <a:prstGeom prst="roundRect">
          <a:avLst>
            <a:gd name="adj" fmla="val 10000"/>
          </a:avLst>
        </a:prstGeom>
        <a:solidFill>
          <a:srgbClr val="0070C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Chú trọng phát triển các ngành công nghiệp dầu khí, đánh bắt xa bờ và hậu cần nghề cá, kinh tế hàng hải </a:t>
          </a:r>
          <a:endParaRPr lang="en-US" sz="2400" kern="1200" dirty="0"/>
        </a:p>
      </dsp:txBody>
      <dsp:txXfrm>
        <a:off x="5168662" y="2733315"/>
        <a:ext cx="5453662" cy="205541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4" y="2588835"/>
          <a:ext cx="3750571" cy="1309653"/>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Phát triển kinh tế vùng, liên vùng</a:t>
          </a:r>
          <a:endParaRPr lang="en-US" sz="2800" kern="1200" dirty="0"/>
        </a:p>
      </dsp:txBody>
      <dsp:txXfrm>
        <a:off x="38362" y="2627193"/>
        <a:ext cx="3673855" cy="1232937"/>
      </dsp:txXfrm>
    </dsp:sp>
    <dsp:sp modelId="{17457BFD-346D-4910-8F6D-00C5E50E63E0}">
      <dsp:nvSpPr>
        <dsp:cNvPr id="0" name=""/>
        <dsp:cNvSpPr/>
      </dsp:nvSpPr>
      <dsp:spPr>
        <a:xfrm rot="18202753">
          <a:off x="3425238" y="2600332"/>
          <a:ext cx="1446516" cy="78750"/>
        </a:xfrm>
        <a:custGeom>
          <a:avLst/>
          <a:gdLst/>
          <a:ahLst/>
          <a:cxnLst/>
          <a:rect l="0" t="0" r="0" b="0"/>
          <a:pathLst>
            <a:path>
              <a:moveTo>
                <a:pt x="0" y="39375"/>
              </a:moveTo>
              <a:lnTo>
                <a:pt x="1446516" y="3937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2333" y="2603544"/>
        <a:ext cx="72325" cy="72325"/>
      </dsp:txXfrm>
    </dsp:sp>
    <dsp:sp modelId="{631D0512-215E-47E3-B596-A99BD2C9F746}">
      <dsp:nvSpPr>
        <dsp:cNvPr id="0" name=""/>
        <dsp:cNvSpPr/>
      </dsp:nvSpPr>
      <dsp:spPr>
        <a:xfrm>
          <a:off x="4546417" y="1041939"/>
          <a:ext cx="6116034" cy="1987625"/>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Thống nhất quản lý, phát huy tiềm năng, thế mạnh của từng vùng</a:t>
          </a:r>
          <a:endParaRPr lang="en-US" sz="2400" kern="1200" dirty="0"/>
        </a:p>
      </dsp:txBody>
      <dsp:txXfrm>
        <a:off x="4604633" y="1100155"/>
        <a:ext cx="5999602" cy="1871193"/>
      </dsp:txXfrm>
    </dsp:sp>
    <dsp:sp modelId="{17E6AB3B-B413-44D4-962F-EEA277AE0715}">
      <dsp:nvSpPr>
        <dsp:cNvPr id="0" name=""/>
        <dsp:cNvSpPr/>
      </dsp:nvSpPr>
      <dsp:spPr>
        <a:xfrm rot="3292575">
          <a:off x="3455414" y="3772785"/>
          <a:ext cx="1390121" cy="78750"/>
        </a:xfrm>
        <a:custGeom>
          <a:avLst/>
          <a:gdLst/>
          <a:ahLst/>
          <a:cxnLst/>
          <a:rect l="0" t="0" r="0" b="0"/>
          <a:pathLst>
            <a:path>
              <a:moveTo>
                <a:pt x="0" y="39375"/>
              </a:moveTo>
              <a:lnTo>
                <a:pt x="1390121" y="393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5721" y="3777407"/>
        <a:ext cx="69506" cy="69506"/>
      </dsp:txXfrm>
    </dsp:sp>
    <dsp:sp modelId="{2E7B49B8-CE8B-4D82-88C1-240E7460C997}">
      <dsp:nvSpPr>
        <dsp:cNvPr id="0" name=""/>
        <dsp:cNvSpPr/>
      </dsp:nvSpPr>
      <dsp:spPr>
        <a:xfrm>
          <a:off x="4550374" y="3428841"/>
          <a:ext cx="6120479" cy="1903634"/>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Ưu tiên phát triển các vùng kinh tế động lực, tạo sức lôi cuốn, lan tỏa phát triển đến các địa phương trong vùng và đến các vùng khác. </a:t>
          </a:r>
          <a:endParaRPr lang="en-US" sz="2400" kern="1200" dirty="0"/>
        </a:p>
      </dsp:txBody>
      <dsp:txXfrm>
        <a:off x="4606130" y="3484597"/>
        <a:ext cx="6008967" cy="1792122"/>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4" y="2588835"/>
          <a:ext cx="3750571" cy="1309653"/>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Phát triển đô thị </a:t>
          </a:r>
          <a:endParaRPr lang="en-US" sz="2800" kern="1200" dirty="0"/>
        </a:p>
      </dsp:txBody>
      <dsp:txXfrm>
        <a:off x="38362" y="2627193"/>
        <a:ext cx="3673855" cy="1232937"/>
      </dsp:txXfrm>
    </dsp:sp>
    <dsp:sp modelId="{17457BFD-346D-4910-8F6D-00C5E50E63E0}">
      <dsp:nvSpPr>
        <dsp:cNvPr id="0" name=""/>
        <dsp:cNvSpPr/>
      </dsp:nvSpPr>
      <dsp:spPr>
        <a:xfrm rot="18202753">
          <a:off x="3425238" y="2600332"/>
          <a:ext cx="1446516" cy="78750"/>
        </a:xfrm>
        <a:custGeom>
          <a:avLst/>
          <a:gdLst/>
          <a:ahLst/>
          <a:cxnLst/>
          <a:rect l="0" t="0" r="0" b="0"/>
          <a:pathLst>
            <a:path>
              <a:moveTo>
                <a:pt x="0" y="39375"/>
              </a:moveTo>
              <a:lnTo>
                <a:pt x="1446516" y="3937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2333" y="2603544"/>
        <a:ext cx="72325" cy="72325"/>
      </dsp:txXfrm>
    </dsp:sp>
    <dsp:sp modelId="{631D0512-215E-47E3-B596-A99BD2C9F746}">
      <dsp:nvSpPr>
        <dsp:cNvPr id="0" name=""/>
        <dsp:cNvSpPr/>
      </dsp:nvSpPr>
      <dsp:spPr>
        <a:xfrm>
          <a:off x="4546417" y="1041939"/>
          <a:ext cx="6116034" cy="1987625"/>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Đổi mới cơ chế, chính sách, kiểm soát chặt chẽ quá trình phát triển đô thị theo quy hoạch và kế hoạch.</a:t>
          </a:r>
          <a:endParaRPr lang="en-US" sz="2400" kern="1200" dirty="0"/>
        </a:p>
      </dsp:txBody>
      <dsp:txXfrm>
        <a:off x="4604633" y="1100155"/>
        <a:ext cx="5999602" cy="1871193"/>
      </dsp:txXfrm>
    </dsp:sp>
    <dsp:sp modelId="{17E6AB3B-B413-44D4-962F-EEA277AE0715}">
      <dsp:nvSpPr>
        <dsp:cNvPr id="0" name=""/>
        <dsp:cNvSpPr/>
      </dsp:nvSpPr>
      <dsp:spPr>
        <a:xfrm rot="3292575">
          <a:off x="3455414" y="3772785"/>
          <a:ext cx="1390121" cy="78750"/>
        </a:xfrm>
        <a:custGeom>
          <a:avLst/>
          <a:gdLst/>
          <a:ahLst/>
          <a:cxnLst/>
          <a:rect l="0" t="0" r="0" b="0"/>
          <a:pathLst>
            <a:path>
              <a:moveTo>
                <a:pt x="0" y="39375"/>
              </a:moveTo>
              <a:lnTo>
                <a:pt x="1390121" y="393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5721" y="3777407"/>
        <a:ext cx="69506" cy="69506"/>
      </dsp:txXfrm>
    </dsp:sp>
    <dsp:sp modelId="{2E7B49B8-CE8B-4D82-88C1-240E7460C997}">
      <dsp:nvSpPr>
        <dsp:cNvPr id="0" name=""/>
        <dsp:cNvSpPr/>
      </dsp:nvSpPr>
      <dsp:spPr>
        <a:xfrm>
          <a:off x="4550374" y="3428841"/>
          <a:ext cx="6120479" cy="1903634"/>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Chú trọng phát huy vai trò, giá trị của các đô thị động lực phát triển kinh tế cấp quốc gia và cấp vùng, đô thị di sản, đô thị sinh thái, đô thị du lịch, đô thị khoa học.</a:t>
          </a:r>
          <a:endParaRPr lang="en-US" sz="2400" kern="1200" dirty="0"/>
        </a:p>
      </dsp:txBody>
      <dsp:txXfrm>
        <a:off x="4606130" y="3484597"/>
        <a:ext cx="6008967" cy="179212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26519-32C3-43AE-BE27-CD87AD02B2D9}">
      <dsp:nvSpPr>
        <dsp:cNvPr id="0" name=""/>
        <dsp:cNvSpPr/>
      </dsp:nvSpPr>
      <dsp:spPr>
        <a:xfrm>
          <a:off x="12074" y="2650578"/>
          <a:ext cx="3295272" cy="1150668"/>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just" defTabSz="1244600">
            <a:lnSpc>
              <a:spcPct val="90000"/>
            </a:lnSpc>
            <a:spcBef>
              <a:spcPct val="0"/>
            </a:spcBef>
            <a:spcAft>
              <a:spcPct val="35000"/>
            </a:spcAft>
            <a:buFont typeface="Times New Roman" panose="02020603050405020304" pitchFamily="18" charset="0"/>
            <a:buNone/>
          </a:pPr>
          <a:r>
            <a:rPr lang="nl-NL" sz="2800" i="1" kern="1200" dirty="0"/>
            <a:t>- Xây dựng hệ thống kết cấu hạ tầng kinh tế - xã hội</a:t>
          </a:r>
          <a:endParaRPr lang="en-US" sz="2800" kern="1200" dirty="0"/>
        </a:p>
      </dsp:txBody>
      <dsp:txXfrm>
        <a:off x="45776" y="2684280"/>
        <a:ext cx="3227868" cy="1083264"/>
      </dsp:txXfrm>
    </dsp:sp>
    <dsp:sp modelId="{17457BFD-346D-4910-8F6D-00C5E50E63E0}">
      <dsp:nvSpPr>
        <dsp:cNvPr id="0" name=""/>
        <dsp:cNvSpPr/>
      </dsp:nvSpPr>
      <dsp:spPr>
        <a:xfrm rot="17576029">
          <a:off x="2759747" y="2365022"/>
          <a:ext cx="1794428" cy="69190"/>
        </a:xfrm>
        <a:custGeom>
          <a:avLst/>
          <a:gdLst/>
          <a:ahLst/>
          <a:cxnLst/>
          <a:rect l="0" t="0" r="0" b="0"/>
          <a:pathLst>
            <a:path>
              <a:moveTo>
                <a:pt x="0" y="34595"/>
              </a:moveTo>
              <a:lnTo>
                <a:pt x="1794428" y="34595"/>
              </a:lnTo>
            </a:path>
          </a:pathLst>
        </a:custGeom>
        <a:noFill/>
        <a:ln w="28575" cap="flat" cmpd="sng" algn="ctr">
          <a:solidFill>
            <a:srgbClr val="FD2185"/>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3612101" y="2354757"/>
        <a:ext cx="89721" cy="89721"/>
      </dsp:txXfrm>
    </dsp:sp>
    <dsp:sp modelId="{631D0512-215E-47E3-B596-A99BD2C9F746}">
      <dsp:nvSpPr>
        <dsp:cNvPr id="0" name=""/>
        <dsp:cNvSpPr/>
      </dsp:nvSpPr>
      <dsp:spPr>
        <a:xfrm>
          <a:off x="4006577" y="874461"/>
          <a:ext cx="6722560" cy="1397723"/>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Xây dựng hạ tầng giao thông đồng bộ, có trọng điểm, kết nối giữa các trung tâm kinh tế lớn và giữa các trục giao thông đầu mối</a:t>
          </a:r>
          <a:endParaRPr lang="en-US" sz="2400" kern="1200" dirty="0"/>
        </a:p>
      </dsp:txBody>
      <dsp:txXfrm>
        <a:off x="4047515" y="915399"/>
        <a:ext cx="6640684" cy="1315847"/>
      </dsp:txXfrm>
    </dsp:sp>
    <dsp:sp modelId="{17E6AB3B-B413-44D4-962F-EEA277AE0715}">
      <dsp:nvSpPr>
        <dsp:cNvPr id="0" name=""/>
        <dsp:cNvSpPr/>
      </dsp:nvSpPr>
      <dsp:spPr>
        <a:xfrm rot="20664234">
          <a:off x="3294496" y="3097484"/>
          <a:ext cx="698023" cy="69190"/>
        </a:xfrm>
        <a:custGeom>
          <a:avLst/>
          <a:gdLst/>
          <a:ahLst/>
          <a:cxnLst/>
          <a:rect l="0" t="0" r="0" b="0"/>
          <a:pathLst>
            <a:path>
              <a:moveTo>
                <a:pt x="0" y="34595"/>
              </a:moveTo>
              <a:lnTo>
                <a:pt x="698023" y="34595"/>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26057" y="3114628"/>
        <a:ext cx="34901" cy="34901"/>
      </dsp:txXfrm>
    </dsp:sp>
    <dsp:sp modelId="{2E7B49B8-CE8B-4D82-88C1-240E7460C997}">
      <dsp:nvSpPr>
        <dsp:cNvPr id="0" name=""/>
        <dsp:cNvSpPr/>
      </dsp:nvSpPr>
      <dsp:spPr>
        <a:xfrm>
          <a:off x="3979669" y="2400034"/>
          <a:ext cx="6788902" cy="1276422"/>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Hạ tầng ngành điện bảo đảm cung cấp đủ điện cho sản xuất và sinh hoạt, đáp ứng yêu cầu phát triển kinh tế-xã hội.</a:t>
          </a:r>
          <a:endParaRPr lang="en-US" sz="2400" kern="1200" dirty="0"/>
        </a:p>
      </dsp:txBody>
      <dsp:txXfrm>
        <a:off x="4017054" y="2437419"/>
        <a:ext cx="6714132" cy="1201652"/>
      </dsp:txXfrm>
    </dsp:sp>
    <dsp:sp modelId="{9D4ABC84-7429-4F9B-9721-06757E7A83F9}">
      <dsp:nvSpPr>
        <dsp:cNvPr id="0" name=""/>
        <dsp:cNvSpPr/>
      </dsp:nvSpPr>
      <dsp:spPr>
        <a:xfrm rot="3830314">
          <a:off x="2879678" y="3877880"/>
          <a:ext cx="1529850" cy="69190"/>
        </a:xfrm>
        <a:custGeom>
          <a:avLst/>
          <a:gdLst/>
          <a:ahLst/>
          <a:cxnLst/>
          <a:rect l="0" t="0" r="0" b="0"/>
          <a:pathLst>
            <a:path>
              <a:moveTo>
                <a:pt x="0" y="34595"/>
              </a:moveTo>
              <a:lnTo>
                <a:pt x="1529850" y="34595"/>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06356" y="3874228"/>
        <a:ext cx="76492" cy="76492"/>
      </dsp:txXfrm>
    </dsp:sp>
    <dsp:sp modelId="{CACF805B-F490-4E4F-BA2A-210628F973F9}">
      <dsp:nvSpPr>
        <dsp:cNvPr id="0" name=""/>
        <dsp:cNvSpPr/>
      </dsp:nvSpPr>
      <dsp:spPr>
        <a:xfrm>
          <a:off x="3981859" y="3988258"/>
          <a:ext cx="6814953" cy="1221558"/>
        </a:xfrm>
        <a:prstGeom prst="roundRect">
          <a:avLst>
            <a:gd name="adj" fmla="val 10000"/>
          </a:avLst>
        </a:prstGeom>
        <a:solidFill>
          <a:srgbClr val="008000"/>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just" defTabSz="1066800">
            <a:lnSpc>
              <a:spcPct val="90000"/>
            </a:lnSpc>
            <a:spcBef>
              <a:spcPct val="0"/>
            </a:spcBef>
            <a:spcAft>
              <a:spcPct val="35000"/>
            </a:spcAft>
            <a:buNone/>
          </a:pPr>
          <a:r>
            <a:rPr lang="nl-NL" sz="2400" kern="1200" dirty="0"/>
            <a:t>Hạ tầng thủy lợi đáp ứng yêu cầu phát triển nông nghiệp và ứng phó với biến đổi khí hậu</a:t>
          </a:r>
          <a:endParaRPr lang="en-US" sz="2400" kern="1200" dirty="0"/>
        </a:p>
      </dsp:txBody>
      <dsp:txXfrm>
        <a:off x="4017637" y="4024036"/>
        <a:ext cx="6743397" cy="1150002"/>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A7C5F-3B4B-4E39-86E2-C7B249AFC9DA}">
      <dsp:nvSpPr>
        <dsp:cNvPr id="0" name=""/>
        <dsp:cNvSpPr/>
      </dsp:nvSpPr>
      <dsp:spPr>
        <a:xfrm>
          <a:off x="0" y="5115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DADA9A-544D-4A89-8D88-E1692444D71A}">
      <dsp:nvSpPr>
        <dsp:cNvPr id="0" name=""/>
        <dsp:cNvSpPr/>
      </dsp:nvSpPr>
      <dsp:spPr>
        <a:xfrm>
          <a:off x="472869" y="687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marL="0" lvl="0" indent="0" algn="l" defTabSz="1244600">
            <a:lnSpc>
              <a:spcPct val="90000"/>
            </a:lnSpc>
            <a:spcBef>
              <a:spcPct val="0"/>
            </a:spcBef>
            <a:spcAft>
              <a:spcPct val="35000"/>
            </a:spcAft>
            <a:buNone/>
          </a:pPr>
          <a:r>
            <a:rPr lang="vi-VN" sz="2800" kern="1200" dirty="0"/>
            <a:t> Tiếp tục thống nhất nhận thức về nền kinh tế thị trường định hướng xã hội chủ nghĩa</a:t>
          </a:r>
          <a:endParaRPr lang="en-US" sz="2800" kern="1200" dirty="0"/>
        </a:p>
      </dsp:txBody>
      <dsp:txXfrm>
        <a:off x="516100" y="111964"/>
        <a:ext cx="9370925" cy="799138"/>
      </dsp:txXfrm>
    </dsp:sp>
    <dsp:sp modelId="{3EFBE56D-137D-4624-A78B-1381A04895A4}">
      <dsp:nvSpPr>
        <dsp:cNvPr id="0" name=""/>
        <dsp:cNvSpPr/>
      </dsp:nvSpPr>
      <dsp:spPr>
        <a:xfrm>
          <a:off x="0" y="18723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A250CD-C9AA-4AAD-8910-A91302079D61}">
      <dsp:nvSpPr>
        <dsp:cNvPr id="0" name=""/>
        <dsp:cNvSpPr/>
      </dsp:nvSpPr>
      <dsp:spPr>
        <a:xfrm>
          <a:off x="472869" y="14295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marL="0" lvl="0" indent="0" algn="l" defTabSz="1244600">
            <a:lnSpc>
              <a:spcPct val="90000"/>
            </a:lnSpc>
            <a:spcBef>
              <a:spcPct val="0"/>
            </a:spcBef>
            <a:spcAft>
              <a:spcPct val="35000"/>
            </a:spcAft>
            <a:buNone/>
          </a:pPr>
          <a:r>
            <a:rPr lang="nl-NL" sz="2800" i="1" kern="1200" dirty="0"/>
            <a:t>Tiếp tục hoàn thiện thể chế về sở hữu, phát triển các thành phần kinh tế, các loại hình doanh nghiệp</a:t>
          </a:r>
          <a:endParaRPr lang="en-US" sz="2800" kern="1200" dirty="0"/>
        </a:p>
      </dsp:txBody>
      <dsp:txXfrm>
        <a:off x="516100" y="1472764"/>
        <a:ext cx="9370925" cy="799138"/>
      </dsp:txXfrm>
    </dsp:sp>
    <dsp:sp modelId="{0271A2B7-1F74-4B45-94A7-7151B97C0B5B}">
      <dsp:nvSpPr>
        <dsp:cNvPr id="0" name=""/>
        <dsp:cNvSpPr/>
      </dsp:nvSpPr>
      <dsp:spPr>
        <a:xfrm>
          <a:off x="0" y="32331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AF39B7-49AE-4201-B561-7888A1E5EBA6}">
      <dsp:nvSpPr>
        <dsp:cNvPr id="0" name=""/>
        <dsp:cNvSpPr/>
      </dsp:nvSpPr>
      <dsp:spPr>
        <a:xfrm>
          <a:off x="472869" y="27903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marL="0" lvl="0" indent="0" algn="l" defTabSz="1244600">
            <a:lnSpc>
              <a:spcPct val="90000"/>
            </a:lnSpc>
            <a:spcBef>
              <a:spcPct val="0"/>
            </a:spcBef>
            <a:spcAft>
              <a:spcPct val="35000"/>
            </a:spcAft>
            <a:buNone/>
          </a:pPr>
          <a:r>
            <a:rPr lang="nl-NL" sz="2800" i="1" kern="1200" dirty="0"/>
            <a:t>Phát triển đồng bộ các yếu tố thị trường và các loại thị trường</a:t>
          </a:r>
          <a:endParaRPr lang="en-US" sz="2800" kern="1200" dirty="0"/>
        </a:p>
      </dsp:txBody>
      <dsp:txXfrm>
        <a:off x="516100" y="2833564"/>
        <a:ext cx="9370925" cy="799138"/>
      </dsp:txXfrm>
    </dsp:sp>
    <dsp:sp modelId="{8EC3EA35-317F-48B7-807B-953804E21A15}">
      <dsp:nvSpPr>
        <dsp:cNvPr id="0" name=""/>
        <dsp:cNvSpPr/>
      </dsp:nvSpPr>
      <dsp:spPr>
        <a:xfrm>
          <a:off x="0" y="4593933"/>
          <a:ext cx="9932692"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2FE5D2-4126-4A2A-A10E-FEEE79D66C0E}">
      <dsp:nvSpPr>
        <dsp:cNvPr id="0" name=""/>
        <dsp:cNvSpPr/>
      </dsp:nvSpPr>
      <dsp:spPr>
        <a:xfrm>
          <a:off x="472869" y="4151133"/>
          <a:ext cx="945738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marL="0" lvl="0" indent="0" algn="l" defTabSz="1244600">
            <a:lnSpc>
              <a:spcPct val="90000"/>
            </a:lnSpc>
            <a:spcBef>
              <a:spcPct val="0"/>
            </a:spcBef>
            <a:spcAft>
              <a:spcPct val="35000"/>
            </a:spcAft>
            <a:buNone/>
          </a:pPr>
          <a:r>
            <a:rPr lang="nl-NL" sz="2800" i="1" kern="1200" dirty="0"/>
            <a:t>Đẩy mạnh, nâng cao hiệu quả hội nhập kinh tế quốc tế</a:t>
          </a:r>
          <a:endParaRPr lang="en-US" sz="2800" kern="1200" dirty="0"/>
        </a:p>
      </dsp:txBody>
      <dsp:txXfrm>
        <a:off x="516100" y="4194364"/>
        <a:ext cx="9370925" cy="799138"/>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C286A-9AB6-488A-B437-8233DF0FEF65}">
      <dsp:nvSpPr>
        <dsp:cNvPr id="0" name=""/>
        <dsp:cNvSpPr/>
      </dsp:nvSpPr>
      <dsp:spPr>
        <a:xfrm>
          <a:off x="1381" y="4054"/>
          <a:ext cx="12036837" cy="130624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 Tiếp tục thống nhất nhận thức về nền kinh tế thị trường định hướng xã hội chủ nghĩa</a:t>
          </a:r>
          <a:endParaRPr lang="en-US" sz="2400" kern="1200" dirty="0"/>
        </a:p>
      </dsp:txBody>
      <dsp:txXfrm>
        <a:off x="39639" y="42312"/>
        <a:ext cx="11960321" cy="1229724"/>
      </dsp:txXfrm>
    </dsp:sp>
    <dsp:sp modelId="{54464627-EA66-4A73-9CE9-6CF0D2F70755}">
      <dsp:nvSpPr>
        <dsp:cNvPr id="0" name=""/>
        <dsp:cNvSpPr/>
      </dsp:nvSpPr>
      <dsp:spPr>
        <a:xfrm>
          <a:off x="0" y="1545395"/>
          <a:ext cx="7862834" cy="2409725"/>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Nền kinh tế thị trường định hướng xã hội chủ nghĩa Việt Nam</a:t>
          </a:r>
          <a:r>
            <a:rPr lang="nl-NL" sz="2800" kern="1200" dirty="0"/>
            <a:t> là nền kinh tế vận hành đầy đủ, đồng bộ theo các quy luật của kinh tế thị trường, đồng thời bảo đảm định hướng xã hội chủ nghĩa phù hợp với từng giai đoạn phát triển của đất nước</a:t>
          </a:r>
          <a:endParaRPr lang="en-US" sz="2800" kern="1200" dirty="0"/>
        </a:p>
      </dsp:txBody>
      <dsp:txXfrm>
        <a:off x="70578" y="1615973"/>
        <a:ext cx="7721678" cy="2268569"/>
      </dsp:txXfrm>
    </dsp:sp>
    <dsp:sp modelId="{01A5E8C7-62E6-4349-ABC7-FAF982E3795F}">
      <dsp:nvSpPr>
        <dsp:cNvPr id="0" name=""/>
        <dsp:cNvSpPr/>
      </dsp:nvSpPr>
      <dsp:spPr>
        <a:xfrm>
          <a:off x="1381" y="4210539"/>
          <a:ext cx="3850555" cy="2409725"/>
        </a:xfrm>
        <a:prstGeom prst="roundRect">
          <a:avLst>
            <a:gd name="adj" fmla="val 10000"/>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Có nhiều hình thức sở hữu, nhiều thành phần kinh tế</a:t>
          </a:r>
          <a:endParaRPr lang="en-US" sz="2800" kern="1200" dirty="0"/>
        </a:p>
      </dsp:txBody>
      <dsp:txXfrm>
        <a:off x="71959" y="4281117"/>
        <a:ext cx="3709399" cy="2268569"/>
      </dsp:txXfrm>
    </dsp:sp>
    <dsp:sp modelId="{46B9CE2A-0461-42CB-BE42-C6D2B532F123}">
      <dsp:nvSpPr>
        <dsp:cNvPr id="0" name=""/>
        <dsp:cNvSpPr/>
      </dsp:nvSpPr>
      <dsp:spPr>
        <a:xfrm>
          <a:off x="4013660" y="4210539"/>
          <a:ext cx="3850555" cy="2409725"/>
        </a:xfrm>
        <a:prstGeom prst="roundRect">
          <a:avLst>
            <a:gd name="adj" fmla="val 1000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Các chủ thể thuộc các thành phần kinh tế bình đẳng, hợp tác và cạnh tranh theo pháp luật</a:t>
          </a:r>
          <a:endParaRPr lang="en-US" sz="2800" kern="1200" dirty="0"/>
        </a:p>
      </dsp:txBody>
      <dsp:txXfrm>
        <a:off x="4084238" y="4281117"/>
        <a:ext cx="3709399" cy="2268569"/>
      </dsp:txXfrm>
    </dsp:sp>
    <dsp:sp modelId="{7B13C09A-5DB3-4033-9312-3740728A37D1}">
      <dsp:nvSpPr>
        <dsp:cNvPr id="0" name=""/>
        <dsp:cNvSpPr/>
      </dsp:nvSpPr>
      <dsp:spPr>
        <a:xfrm>
          <a:off x="8187662" y="1555554"/>
          <a:ext cx="3850555" cy="2409725"/>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Có quan hệ sản xuất tiến bộ phù hợp với trình độ phát triển của lực lượng sản xuất</a:t>
          </a:r>
          <a:endParaRPr lang="en-US" sz="2800" kern="1200" dirty="0"/>
        </a:p>
      </dsp:txBody>
      <dsp:txXfrm>
        <a:off x="8258240" y="1626132"/>
        <a:ext cx="3709399" cy="2268569"/>
      </dsp:txXfrm>
    </dsp:sp>
    <dsp:sp modelId="{9FF1D706-F466-4D11-AFBD-7FD065AC78B1}">
      <dsp:nvSpPr>
        <dsp:cNvPr id="0" name=""/>
        <dsp:cNvSpPr/>
      </dsp:nvSpPr>
      <dsp:spPr>
        <a:xfrm>
          <a:off x="8187662" y="4210539"/>
          <a:ext cx="3850555" cy="2409725"/>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Nhà nước đóng vai trò chủ đạo và định hướng, xây dựng và hoàn thiện thể chế kinh tế</a:t>
          </a:r>
          <a:endParaRPr lang="en-US" sz="2800" kern="1200" dirty="0"/>
        </a:p>
      </dsp:txBody>
      <dsp:txXfrm>
        <a:off x="8258240" y="4281117"/>
        <a:ext cx="3709399" cy="2268569"/>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4299757" y="2606294"/>
          <a:ext cx="2658994" cy="2588963"/>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i="1" kern="1200" dirty="0"/>
            <a:t>Tiếp tục hoàn thiện thể chế về sở hữu, phát triển các thành phần kinh tế, các loại hình doanh nghiệp</a:t>
          </a:r>
          <a:endParaRPr lang="en-US" sz="2000" kern="1200" dirty="0"/>
        </a:p>
      </dsp:txBody>
      <dsp:txXfrm>
        <a:off x="4689158" y="2985439"/>
        <a:ext cx="1880192" cy="1830673"/>
      </dsp:txXfrm>
    </dsp:sp>
    <dsp:sp modelId="{16C01FB6-A838-4DEF-9B11-8CFFDBB64131}">
      <dsp:nvSpPr>
        <dsp:cNvPr id="0" name=""/>
        <dsp:cNvSpPr/>
      </dsp:nvSpPr>
      <dsp:spPr>
        <a:xfrm rot="16420384">
          <a:off x="5609874" y="2081663"/>
          <a:ext cx="231815" cy="63091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5642418" y="2242546"/>
        <a:ext cx="162271" cy="378547"/>
      </dsp:txXfrm>
    </dsp:sp>
    <dsp:sp modelId="{4C556A06-47E6-448C-8245-CB89643C4519}">
      <dsp:nvSpPr>
        <dsp:cNvPr id="0" name=""/>
        <dsp:cNvSpPr/>
      </dsp:nvSpPr>
      <dsp:spPr>
        <a:xfrm>
          <a:off x="4298072" y="-308128"/>
          <a:ext cx="3043404" cy="2482153"/>
        </a:xfrm>
        <a:prstGeom prst="ellips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Thể chế hóa quyền sở hữu, quyền sử dụng, quyền định đoạt và hưởng lợi từ sử dụng tài sản của Nhà nước, tổ chức và cá nhân.</a:t>
          </a:r>
          <a:endParaRPr lang="en-US" sz="2000" kern="1200" dirty="0"/>
        </a:p>
      </dsp:txBody>
      <dsp:txXfrm>
        <a:off x="4743768" y="55375"/>
        <a:ext cx="2152012" cy="1755147"/>
      </dsp:txXfrm>
    </dsp:sp>
    <dsp:sp modelId="{1565ADDB-E4A6-49C1-8C69-54278304053D}">
      <dsp:nvSpPr>
        <dsp:cNvPr id="0" name=""/>
        <dsp:cNvSpPr/>
      </dsp:nvSpPr>
      <dsp:spPr>
        <a:xfrm rot="20408856">
          <a:off x="7118361" y="2926276"/>
          <a:ext cx="672438" cy="63091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123985" y="3084596"/>
        <a:ext cx="483165" cy="378547"/>
      </dsp:txXfrm>
    </dsp:sp>
    <dsp:sp modelId="{3F92093B-177A-4176-97DE-09DB84BB238C}">
      <dsp:nvSpPr>
        <dsp:cNvPr id="0" name=""/>
        <dsp:cNvSpPr/>
      </dsp:nvSpPr>
      <dsp:spPr>
        <a:xfrm>
          <a:off x="7938904" y="1276367"/>
          <a:ext cx="3043404" cy="2482153"/>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Bảo đảm công khai, minh bạch về nghĩa vụ và trách nhiệm trong thủ tục hành chính nhà nước và dịch vụ công </a:t>
          </a:r>
          <a:endParaRPr lang="en-US" sz="2000" kern="1200" dirty="0"/>
        </a:p>
      </dsp:txBody>
      <dsp:txXfrm>
        <a:off x="8384600" y="1639870"/>
        <a:ext cx="2152012" cy="1755147"/>
      </dsp:txXfrm>
    </dsp:sp>
    <dsp:sp modelId="{6369B440-5604-4AF9-89F9-209828C119FA}">
      <dsp:nvSpPr>
        <dsp:cNvPr id="0" name=""/>
        <dsp:cNvSpPr/>
      </dsp:nvSpPr>
      <dsp:spPr>
        <a:xfrm rot="1520461">
          <a:off x="6961006" y="4314597"/>
          <a:ext cx="416380" cy="63091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6967016" y="4414047"/>
        <a:ext cx="291466" cy="378547"/>
      </dsp:txXfrm>
    </dsp:sp>
    <dsp:sp modelId="{2892C31E-665D-4103-B546-E2E698F427B4}">
      <dsp:nvSpPr>
        <dsp:cNvPr id="0" name=""/>
        <dsp:cNvSpPr/>
      </dsp:nvSpPr>
      <dsp:spPr>
        <a:xfrm>
          <a:off x="7329104" y="4185343"/>
          <a:ext cx="3043404" cy="2482153"/>
        </a:xfrm>
        <a:prstGeom prst="ellips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a:t>Bảo đảm quyền tự do kinh doanh các lĩnh vực mà luật pháp không cấm</a:t>
          </a:r>
          <a:endParaRPr lang="en-US" sz="2000" kern="1200" dirty="0"/>
        </a:p>
      </dsp:txBody>
      <dsp:txXfrm>
        <a:off x="7774800" y="4548846"/>
        <a:ext cx="2152012" cy="1755147"/>
      </dsp:txXfrm>
    </dsp:sp>
    <dsp:sp modelId="{438C087D-E062-40A7-8A29-E3C55EB5BBE8}">
      <dsp:nvSpPr>
        <dsp:cNvPr id="0" name=""/>
        <dsp:cNvSpPr/>
      </dsp:nvSpPr>
      <dsp:spPr>
        <a:xfrm rot="9283452">
          <a:off x="3874448" y="4314569"/>
          <a:ext cx="420762" cy="63091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3994635" y="4413803"/>
        <a:ext cx="294533" cy="378547"/>
      </dsp:txXfrm>
    </dsp:sp>
    <dsp:sp modelId="{2B501882-E946-4C6E-AC1B-38355A7F3D3B}">
      <dsp:nvSpPr>
        <dsp:cNvPr id="0" name=""/>
        <dsp:cNvSpPr/>
      </dsp:nvSpPr>
      <dsp:spPr>
        <a:xfrm>
          <a:off x="876494" y="4185344"/>
          <a:ext cx="3043404" cy="2482153"/>
        </a:xfrm>
        <a:prstGeom prst="ellipse">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Tiếp tục đổi mới nội dung và phương thức hoạt động của kinh tế tập thể</a:t>
          </a:r>
          <a:endParaRPr lang="en-US" sz="2000" kern="1200" dirty="0"/>
        </a:p>
      </dsp:txBody>
      <dsp:txXfrm>
        <a:off x="1322190" y="4548847"/>
        <a:ext cx="2152012" cy="1755147"/>
      </dsp:txXfrm>
    </dsp:sp>
    <dsp:sp modelId="{04BE7838-2319-4029-96AA-8231C6992132}">
      <dsp:nvSpPr>
        <dsp:cNvPr id="0" name=""/>
        <dsp:cNvSpPr/>
      </dsp:nvSpPr>
      <dsp:spPr>
        <a:xfrm rot="12295235">
          <a:off x="3693132" y="2814365"/>
          <a:ext cx="553606" cy="630911"/>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3851482" y="2975537"/>
        <a:ext cx="387524" cy="378547"/>
      </dsp:txXfrm>
    </dsp:sp>
    <dsp:sp modelId="{01249432-0C8F-42AA-95D1-CDAE05CF1088}">
      <dsp:nvSpPr>
        <dsp:cNvPr id="0" name=""/>
        <dsp:cNvSpPr/>
      </dsp:nvSpPr>
      <dsp:spPr>
        <a:xfrm>
          <a:off x="638178" y="1047753"/>
          <a:ext cx="3043404" cy="248215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Nâng cao hiệu quả thu hút đầu tư trực tiếp nước ngoài, chú trọng chuyển giao công nghệ, trình độ quản lý tiên tiến </a:t>
          </a:r>
          <a:endParaRPr lang="en-US" sz="2000" kern="1200" dirty="0"/>
        </a:p>
      </dsp:txBody>
      <dsp:txXfrm>
        <a:off x="1083874" y="1411256"/>
        <a:ext cx="2152012" cy="1755147"/>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4500836" y="2748132"/>
          <a:ext cx="2434779" cy="2370653"/>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i="1" kern="1200" dirty="0"/>
            <a:t>Phát triển đồng bộ các yếu tố thị trường và các loại thị trường</a:t>
          </a:r>
          <a:endParaRPr lang="en-US" sz="2400" kern="1200" dirty="0"/>
        </a:p>
      </dsp:txBody>
      <dsp:txXfrm>
        <a:off x="4857401" y="3095306"/>
        <a:ext cx="1721649" cy="1676305"/>
      </dsp:txXfrm>
    </dsp:sp>
    <dsp:sp modelId="{16C01FB6-A838-4DEF-9B11-8CFFDBB64131}">
      <dsp:nvSpPr>
        <dsp:cNvPr id="0" name=""/>
        <dsp:cNvSpPr/>
      </dsp:nvSpPr>
      <dsp:spPr>
        <a:xfrm rot="16361386">
          <a:off x="5627419" y="2097094"/>
          <a:ext cx="320385" cy="7188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5673221" y="2288866"/>
        <a:ext cx="224270" cy="431299"/>
      </dsp:txXfrm>
    </dsp:sp>
    <dsp:sp modelId="{4C556A06-47E6-448C-8245-CB89643C4519}">
      <dsp:nvSpPr>
        <dsp:cNvPr id="0" name=""/>
        <dsp:cNvSpPr/>
      </dsp:nvSpPr>
      <dsp:spPr>
        <a:xfrm>
          <a:off x="4630692" y="-290853"/>
          <a:ext cx="2457457" cy="2437710"/>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Thực hiện nhất quán cơ chế giá thị trường</a:t>
          </a:r>
          <a:endParaRPr lang="en-US" sz="2000" kern="1200" dirty="0"/>
        </a:p>
      </dsp:txBody>
      <dsp:txXfrm>
        <a:off x="4990578" y="66141"/>
        <a:ext cx="1737685" cy="1723722"/>
      </dsp:txXfrm>
    </dsp:sp>
    <dsp:sp modelId="{E22B578B-A2AF-43D7-89D9-73B92A4A82BC}">
      <dsp:nvSpPr>
        <dsp:cNvPr id="0" name=""/>
        <dsp:cNvSpPr/>
      </dsp:nvSpPr>
      <dsp:spPr>
        <a:xfrm rot="21220901">
          <a:off x="7170031" y="3380549"/>
          <a:ext cx="591430" cy="7188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170570" y="3534079"/>
        <a:ext cx="414001" cy="431299"/>
      </dsp:txXfrm>
    </dsp:sp>
    <dsp:sp modelId="{D943BBCC-B42E-4F4A-8E7C-CF280E604A91}">
      <dsp:nvSpPr>
        <dsp:cNvPr id="0" name=""/>
        <dsp:cNvSpPr/>
      </dsp:nvSpPr>
      <dsp:spPr>
        <a:xfrm>
          <a:off x="8031555" y="2124079"/>
          <a:ext cx="2425321" cy="2837931"/>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Có chính sách hỗ trợ phù hợp cho đối tượng chính sách, người nghèo và đồng bào dân tộc thiểu số</a:t>
          </a:r>
          <a:endParaRPr lang="en-US" sz="2000" kern="1200" dirty="0"/>
        </a:p>
      </dsp:txBody>
      <dsp:txXfrm>
        <a:off x="8386735" y="2539684"/>
        <a:ext cx="1714961" cy="2006721"/>
      </dsp:txXfrm>
    </dsp:sp>
    <dsp:sp modelId="{3D44C7E3-BD16-4B6B-B058-AF824DEF8D8A}">
      <dsp:nvSpPr>
        <dsp:cNvPr id="0" name=""/>
        <dsp:cNvSpPr/>
      </dsp:nvSpPr>
      <dsp:spPr>
        <a:xfrm rot="11304709">
          <a:off x="3878895" y="3335496"/>
          <a:ext cx="452405" cy="71883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10800000">
        <a:off x="4013886" y="3489190"/>
        <a:ext cx="316684" cy="431299"/>
      </dsp:txXfrm>
    </dsp:sp>
    <dsp:sp modelId="{A364A824-DD91-4883-8D21-A0FEF5EBB188}">
      <dsp:nvSpPr>
        <dsp:cNvPr id="0" name=""/>
        <dsp:cNvSpPr/>
      </dsp:nvSpPr>
      <dsp:spPr>
        <a:xfrm>
          <a:off x="1096924" y="1959385"/>
          <a:ext cx="2583908" cy="2963473"/>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a:t>Tiếp tục phát triển đồng bộ và vận hành thông suốt các loại thị trường</a:t>
          </a:r>
          <a:endParaRPr lang="en-US" sz="2000" kern="1200" dirty="0"/>
        </a:p>
      </dsp:txBody>
      <dsp:txXfrm>
        <a:off x="1475329" y="2393376"/>
        <a:ext cx="1827098" cy="2095491"/>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2701334" y="592001"/>
          <a:ext cx="2958569" cy="2737680"/>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i="1" kern="1200" dirty="0"/>
            <a:t>Đẩy mạnh, nâng cao hiệu quả hội nhập kinh tế quốc tế</a:t>
          </a:r>
          <a:endParaRPr lang="en-US" sz="2400" kern="1200" dirty="0"/>
        </a:p>
      </dsp:txBody>
      <dsp:txXfrm>
        <a:off x="3134606" y="992925"/>
        <a:ext cx="2092025" cy="1935832"/>
      </dsp:txXfrm>
    </dsp:sp>
    <dsp:sp modelId="{16C01FB6-A838-4DEF-9B11-8CFFDBB64131}">
      <dsp:nvSpPr>
        <dsp:cNvPr id="0" name=""/>
        <dsp:cNvSpPr/>
      </dsp:nvSpPr>
      <dsp:spPr>
        <a:xfrm rot="7982637">
          <a:off x="2721827" y="2987366"/>
          <a:ext cx="437066" cy="602892"/>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2832136" y="3060031"/>
        <a:ext cx="305946" cy="361736"/>
      </dsp:txXfrm>
    </dsp:sp>
    <dsp:sp modelId="{4C556A06-47E6-448C-8245-CB89643C4519}">
      <dsp:nvSpPr>
        <dsp:cNvPr id="0" name=""/>
        <dsp:cNvSpPr/>
      </dsp:nvSpPr>
      <dsp:spPr>
        <a:xfrm>
          <a:off x="0" y="3245031"/>
          <a:ext cx="3211731" cy="2945306"/>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Chủ động, tích cực hội nhập kinh tế quốc tế; đa dạng hóa, đa phương hóa quan hệ kinh tế quốc tế</a:t>
          </a:r>
          <a:endParaRPr lang="en-US" sz="2400" kern="1200" dirty="0"/>
        </a:p>
      </dsp:txBody>
      <dsp:txXfrm>
        <a:off x="470347" y="3676361"/>
        <a:ext cx="2271037" cy="2082646"/>
      </dsp:txXfrm>
    </dsp:sp>
    <dsp:sp modelId="{0DE0E453-5BA2-46BD-96D9-97605E9A7EB3}">
      <dsp:nvSpPr>
        <dsp:cNvPr id="0" name=""/>
        <dsp:cNvSpPr/>
      </dsp:nvSpPr>
      <dsp:spPr>
        <a:xfrm rot="2670022">
          <a:off x="5283756" y="3029973"/>
          <a:ext cx="583112" cy="602892"/>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5308838" y="3089244"/>
        <a:ext cx="408178" cy="361736"/>
      </dsp:txXfrm>
    </dsp:sp>
    <dsp:sp modelId="{38915431-6627-4E64-932A-D39B31A05661}">
      <dsp:nvSpPr>
        <dsp:cNvPr id="0" name=""/>
        <dsp:cNvSpPr/>
      </dsp:nvSpPr>
      <dsp:spPr>
        <a:xfrm>
          <a:off x="5518549" y="3335203"/>
          <a:ext cx="2996321" cy="2825383"/>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Rà soát, hoàn thiện hệ thống pháp luật, cơ chế, chính sách</a:t>
          </a:r>
          <a:endParaRPr lang="en-US" sz="2400" kern="1200" dirty="0"/>
        </a:p>
      </dsp:txBody>
      <dsp:txXfrm>
        <a:off x="5957350" y="3748971"/>
        <a:ext cx="2118719" cy="1997847"/>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7BD54-FCBA-4E9F-84EB-CD8E783B264A}">
      <dsp:nvSpPr>
        <dsp:cNvPr id="0" name=""/>
        <dsp:cNvSpPr/>
      </dsp:nvSpPr>
      <dsp:spPr>
        <a:xfrm>
          <a:off x="0" y="504283"/>
          <a:ext cx="7905749"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41EBF9-A79A-4A97-B831-46F66B4AE987}">
      <dsp:nvSpPr>
        <dsp:cNvPr id="0" name=""/>
        <dsp:cNvSpPr/>
      </dsp:nvSpPr>
      <dsp:spPr>
        <a:xfrm>
          <a:off x="376372" y="17203"/>
          <a:ext cx="7527439"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73" tIns="0" rIns="209173" bIns="0" numCol="1" spcCol="1270" anchor="ctr" anchorCtr="0">
          <a:noAutofit/>
        </a:bodyPr>
        <a:lstStyle/>
        <a:p>
          <a:pPr marL="0" lvl="0" indent="0" algn="l" defTabSz="1066800">
            <a:lnSpc>
              <a:spcPct val="90000"/>
            </a:lnSpc>
            <a:spcBef>
              <a:spcPct val="0"/>
            </a:spcBef>
            <a:spcAft>
              <a:spcPct val="35000"/>
            </a:spcAft>
            <a:buNone/>
          </a:pPr>
          <a:r>
            <a:rPr lang="nl-NL" sz="2400" kern="1200" dirty="0"/>
            <a:t>Nhận thức sâu sắc vị trí, tầm quan trọng của phát triển xã hội bền vững và quản lý phát triển xã hội đối với sự nghiệp xây dựng, bảo vệ Tổ quốc</a:t>
          </a:r>
          <a:endParaRPr lang="en-US" sz="2400" kern="1200" dirty="0"/>
        </a:p>
      </dsp:txBody>
      <dsp:txXfrm>
        <a:off x="423927" y="64758"/>
        <a:ext cx="7432329" cy="879050"/>
      </dsp:txXfrm>
    </dsp:sp>
    <dsp:sp modelId="{1B3A5D79-2AAE-406F-B92F-78E4E051D80E}">
      <dsp:nvSpPr>
        <dsp:cNvPr id="0" name=""/>
        <dsp:cNvSpPr/>
      </dsp:nvSpPr>
      <dsp:spPr>
        <a:xfrm>
          <a:off x="0" y="2001163"/>
          <a:ext cx="7905749"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7328C5-7EFA-4707-A449-085A9996633D}">
      <dsp:nvSpPr>
        <dsp:cNvPr id="0" name=""/>
        <dsp:cNvSpPr/>
      </dsp:nvSpPr>
      <dsp:spPr>
        <a:xfrm>
          <a:off x="376372" y="1514083"/>
          <a:ext cx="7527439"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73" tIns="0" rIns="209173" bIns="0" numCol="1" spcCol="1270" anchor="ctr" anchorCtr="0">
          <a:noAutofit/>
        </a:bodyPr>
        <a:lstStyle/>
        <a:p>
          <a:pPr marL="0" lvl="0" indent="0" algn="l" defTabSz="1066800">
            <a:lnSpc>
              <a:spcPct val="90000"/>
            </a:lnSpc>
            <a:spcBef>
              <a:spcPct val="0"/>
            </a:spcBef>
            <a:spcAft>
              <a:spcPct val="35000"/>
            </a:spcAft>
            <a:buNone/>
          </a:pPr>
          <a:r>
            <a:rPr lang="nl-NL" sz="2400" kern="1200" dirty="0"/>
            <a:t>Xây dựng, thực hiện các chính sách phù hợp với các giai tầng xã hội; có các giải pháp quản lý hiệu quả để giải quyết hài hòa các quan hệ xã hội</a:t>
          </a:r>
          <a:endParaRPr lang="en-US" sz="2400" kern="1200" dirty="0"/>
        </a:p>
      </dsp:txBody>
      <dsp:txXfrm>
        <a:off x="423927" y="1561638"/>
        <a:ext cx="7432329" cy="879050"/>
      </dsp:txXfrm>
    </dsp:sp>
    <dsp:sp modelId="{D1ACF473-A676-4AC2-B278-5CDD759E9C17}">
      <dsp:nvSpPr>
        <dsp:cNvPr id="0" name=""/>
        <dsp:cNvSpPr/>
      </dsp:nvSpPr>
      <dsp:spPr>
        <a:xfrm>
          <a:off x="0" y="3498043"/>
          <a:ext cx="7905749"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76372" y="3010963"/>
          <a:ext cx="7527439"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73" tIns="0" rIns="209173" bIns="0" numCol="1" spcCol="1270" anchor="ctr" anchorCtr="0">
          <a:noAutofit/>
        </a:bodyPr>
        <a:lstStyle/>
        <a:p>
          <a:pPr marL="0" lvl="0" indent="0" algn="l" defTabSz="1066800">
            <a:lnSpc>
              <a:spcPct val="90000"/>
            </a:lnSpc>
            <a:spcBef>
              <a:spcPct val="0"/>
            </a:spcBef>
            <a:spcAft>
              <a:spcPct val="35000"/>
            </a:spcAft>
            <a:buNone/>
          </a:pPr>
          <a:r>
            <a:rPr lang="nl-NL" sz="2400" kern="1200" dirty="0"/>
            <a:t>Quan tâm thích đáng đến các tầng lớp, bộ phận yếu thế trong xã hội, khắc phục xu hướng gia tăng phân hóa giàu-nghèo</a:t>
          </a:r>
          <a:endParaRPr lang="en-US" sz="2400" kern="1200" dirty="0"/>
        </a:p>
      </dsp:txBody>
      <dsp:txXfrm>
        <a:off x="423927" y="3058518"/>
        <a:ext cx="7432329" cy="879050"/>
      </dsp:txXfrm>
    </dsp:sp>
    <dsp:sp modelId="{355B0C9A-C047-4E16-A4A4-5049E717B359}">
      <dsp:nvSpPr>
        <dsp:cNvPr id="0" name=""/>
        <dsp:cNvSpPr/>
      </dsp:nvSpPr>
      <dsp:spPr>
        <a:xfrm>
          <a:off x="0" y="4994923"/>
          <a:ext cx="7905749"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76372" y="4507843"/>
          <a:ext cx="7527439" cy="9741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173" tIns="0" rIns="209173" bIns="0" numCol="1" spcCol="1270" anchor="ctr" anchorCtr="0">
          <a:noAutofit/>
        </a:bodyPr>
        <a:lstStyle/>
        <a:p>
          <a:pPr marL="0" lvl="0" indent="0" algn="l" defTabSz="1066800">
            <a:lnSpc>
              <a:spcPct val="90000"/>
            </a:lnSpc>
            <a:spcBef>
              <a:spcPct val="0"/>
            </a:spcBef>
            <a:spcAft>
              <a:spcPct val="35000"/>
            </a:spcAft>
            <a:buNone/>
          </a:pPr>
          <a:r>
            <a:rPr lang="nl-NL" sz="2400" kern="1200" dirty="0"/>
            <a:t>Đẩy mạnh các giải pháp đấu tranh phòng, chống tội phạm và tệ nạn xã hội</a:t>
          </a:r>
          <a:endParaRPr lang="en-US" sz="2400" kern="1200" dirty="0"/>
        </a:p>
      </dsp:txBody>
      <dsp:txXfrm>
        <a:off x="423927" y="4555398"/>
        <a:ext cx="7432329" cy="87905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CF473-A676-4AC2-B278-5CDD759E9C17}">
      <dsp:nvSpPr>
        <dsp:cNvPr id="0" name=""/>
        <dsp:cNvSpPr/>
      </dsp:nvSpPr>
      <dsp:spPr>
        <a:xfrm>
          <a:off x="0" y="6302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65279" y="39862"/>
          <a:ext cx="7305582"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a:t>Tạo cơ hội để mọi người có việc làm và cải thiện thu nhập. </a:t>
          </a:r>
          <a:r>
            <a:rPr lang="nl-NL" sz="2400" kern="1200" dirty="0"/>
            <a:t>Khuyến khích đầu tư xã hội tạo ra nhiều việc làm, nâng cao chất lượng giáo dục nghề nghiệp</a:t>
          </a:r>
          <a:endParaRPr lang="en-US" sz="2400" kern="1200" dirty="0"/>
        </a:p>
      </dsp:txBody>
      <dsp:txXfrm>
        <a:off x="422921" y="97504"/>
        <a:ext cx="7190298" cy="1065516"/>
      </dsp:txXfrm>
    </dsp:sp>
    <dsp:sp modelId="{355B0C9A-C047-4E16-A4A4-5049E717B359}">
      <dsp:nvSpPr>
        <dsp:cNvPr id="0" name=""/>
        <dsp:cNvSpPr/>
      </dsp:nvSpPr>
      <dsp:spPr>
        <a:xfrm>
          <a:off x="0" y="24446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65279" y="1854262"/>
          <a:ext cx="7305582"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dirty="0"/>
            <a:t>Tiếp tục hoàn thiện chính sách an sinh xã hội phù hợp với quá trình phát triển kinh tế - xã hội</a:t>
          </a:r>
          <a:endParaRPr lang="en-US" sz="2400" kern="1200" dirty="0"/>
        </a:p>
      </dsp:txBody>
      <dsp:txXfrm>
        <a:off x="422921" y="1911904"/>
        <a:ext cx="7190298" cy="1065516"/>
      </dsp:txXfrm>
    </dsp:sp>
    <dsp:sp modelId="{EF3641C5-D19C-410E-B66C-D7970F3A244E}">
      <dsp:nvSpPr>
        <dsp:cNvPr id="0" name=""/>
        <dsp:cNvSpPr/>
      </dsp:nvSpPr>
      <dsp:spPr>
        <a:xfrm>
          <a:off x="0" y="4259062"/>
          <a:ext cx="7672743"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5977D-8BF7-44A7-9761-40D929FE3042}">
      <dsp:nvSpPr>
        <dsp:cNvPr id="0" name=""/>
        <dsp:cNvSpPr/>
      </dsp:nvSpPr>
      <dsp:spPr>
        <a:xfrm>
          <a:off x="379890" y="3668662"/>
          <a:ext cx="7286941" cy="11808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008" tIns="0" rIns="203008" bIns="0" numCol="1" spcCol="1270" anchor="ctr" anchorCtr="0">
          <a:noAutofit/>
        </a:bodyPr>
        <a:lstStyle/>
        <a:p>
          <a:pPr marL="0" lvl="0" indent="0" algn="l" defTabSz="1066800">
            <a:lnSpc>
              <a:spcPct val="90000"/>
            </a:lnSpc>
            <a:spcBef>
              <a:spcPct val="0"/>
            </a:spcBef>
            <a:spcAft>
              <a:spcPct val="35000"/>
            </a:spcAft>
            <a:buNone/>
          </a:pPr>
          <a:r>
            <a:rPr lang="nl-NL" sz="2400" kern="1200"/>
            <a:t>Đổi mới chính sách giảm nghèo theo hướng tập trung, hiệu quả và tiếp cận phương pháp đo lường nghèo đa chiều </a:t>
          </a:r>
          <a:endParaRPr lang="en-US" sz="2400" kern="1200" dirty="0"/>
        </a:p>
      </dsp:txBody>
      <dsp:txXfrm>
        <a:off x="437532" y="3726304"/>
        <a:ext cx="7171657" cy="1065516"/>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CF473-A676-4AC2-B278-5CDD759E9C17}">
      <dsp:nvSpPr>
        <dsp:cNvPr id="0" name=""/>
        <dsp:cNvSpPr/>
      </dsp:nvSpPr>
      <dsp:spPr>
        <a:xfrm>
          <a:off x="0" y="581977"/>
          <a:ext cx="6348768" cy="93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9388F-9B09-4C4D-BB1B-006639527FFD}">
      <dsp:nvSpPr>
        <dsp:cNvPr id="0" name=""/>
        <dsp:cNvSpPr/>
      </dsp:nvSpPr>
      <dsp:spPr>
        <a:xfrm>
          <a:off x="302248" y="35857"/>
          <a:ext cx="6044963" cy="109224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978" tIns="0" rIns="167978" bIns="0" numCol="1" spcCol="1270" anchor="ctr" anchorCtr="0">
          <a:noAutofit/>
        </a:bodyPr>
        <a:lstStyle/>
        <a:p>
          <a:pPr marL="0" lvl="0" indent="0" algn="l" defTabSz="1066800">
            <a:lnSpc>
              <a:spcPct val="90000"/>
            </a:lnSpc>
            <a:spcBef>
              <a:spcPct val="0"/>
            </a:spcBef>
            <a:spcAft>
              <a:spcPct val="35000"/>
            </a:spcAft>
            <a:buNone/>
          </a:pPr>
          <a:r>
            <a:rPr lang="nl-NL" sz="2400" kern="1200" dirty="0"/>
            <a:t>Coi trọng chăm sóc sức khoẻ nhân dân, hoàn thiện chính sách dân số - kế hoạch hóa gia đình</a:t>
          </a:r>
          <a:endParaRPr lang="en-US" sz="2400" kern="1200" dirty="0"/>
        </a:p>
      </dsp:txBody>
      <dsp:txXfrm>
        <a:off x="355567" y="89176"/>
        <a:ext cx="5938325" cy="985602"/>
      </dsp:txXfrm>
    </dsp:sp>
    <dsp:sp modelId="{355B0C9A-C047-4E16-A4A4-5049E717B359}">
      <dsp:nvSpPr>
        <dsp:cNvPr id="0" name=""/>
        <dsp:cNvSpPr/>
      </dsp:nvSpPr>
      <dsp:spPr>
        <a:xfrm>
          <a:off x="0" y="2260297"/>
          <a:ext cx="6348768" cy="93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8FE2F-D63E-4A84-BBAB-AD8D9643A1F9}">
      <dsp:nvSpPr>
        <dsp:cNvPr id="0" name=""/>
        <dsp:cNvSpPr/>
      </dsp:nvSpPr>
      <dsp:spPr>
        <a:xfrm>
          <a:off x="302248" y="1714177"/>
          <a:ext cx="6044963" cy="109224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978" tIns="0" rIns="167978" bIns="0" numCol="1" spcCol="1270" anchor="ctr" anchorCtr="0">
          <a:noAutofit/>
        </a:bodyPr>
        <a:lstStyle/>
        <a:p>
          <a:pPr marL="0" lvl="0" indent="0" algn="l" defTabSz="1066800">
            <a:lnSpc>
              <a:spcPct val="90000"/>
            </a:lnSpc>
            <a:spcBef>
              <a:spcPct val="0"/>
            </a:spcBef>
            <a:spcAft>
              <a:spcPct val="35000"/>
            </a:spcAft>
            <a:buNone/>
          </a:pPr>
          <a:r>
            <a:rPr lang="nl-NL" sz="2400" kern="1200" dirty="0"/>
            <a:t>Huy động các nguồn lực, tiếp tục xây dựng, phát triển hệ thống bệnh viện, trạm y tế, phòng khám bệnh</a:t>
          </a:r>
          <a:endParaRPr lang="en-US" sz="2400" kern="1200" dirty="0"/>
        </a:p>
      </dsp:txBody>
      <dsp:txXfrm>
        <a:off x="355567" y="1767496"/>
        <a:ext cx="5938325" cy="985602"/>
      </dsp:txXfrm>
    </dsp:sp>
    <dsp:sp modelId="{EF3641C5-D19C-410E-B66C-D7970F3A244E}">
      <dsp:nvSpPr>
        <dsp:cNvPr id="0" name=""/>
        <dsp:cNvSpPr/>
      </dsp:nvSpPr>
      <dsp:spPr>
        <a:xfrm>
          <a:off x="0" y="3938617"/>
          <a:ext cx="6348768" cy="93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E5977D-8BF7-44A7-9761-40D929FE3042}">
      <dsp:nvSpPr>
        <dsp:cNvPr id="0" name=""/>
        <dsp:cNvSpPr/>
      </dsp:nvSpPr>
      <dsp:spPr>
        <a:xfrm>
          <a:off x="314338" y="3392497"/>
          <a:ext cx="6029538" cy="109224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978" tIns="0" rIns="167978" bIns="0" numCol="1" spcCol="1270" anchor="ctr" anchorCtr="0">
          <a:noAutofit/>
        </a:bodyPr>
        <a:lstStyle/>
        <a:p>
          <a:pPr marL="0" lvl="0" indent="0" algn="l" defTabSz="1066800">
            <a:lnSpc>
              <a:spcPct val="90000"/>
            </a:lnSpc>
            <a:spcBef>
              <a:spcPct val="0"/>
            </a:spcBef>
            <a:spcAft>
              <a:spcPct val="35000"/>
            </a:spcAft>
            <a:buNone/>
          </a:pPr>
          <a:r>
            <a:rPr lang="nl-NL" sz="2400" kern="1200" dirty="0"/>
            <a:t>Phát triển thể dục, thể thao toàn dân </a:t>
          </a:r>
          <a:endParaRPr lang="en-US" sz="2400" kern="1200" dirty="0"/>
        </a:p>
      </dsp:txBody>
      <dsp:txXfrm>
        <a:off x="367657" y="3445816"/>
        <a:ext cx="5922900" cy="985602"/>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B9DD44-DD23-4AA7-B850-1B66BBFFBD57}">
      <dsp:nvSpPr>
        <dsp:cNvPr id="0" name=""/>
        <dsp:cNvSpPr/>
      </dsp:nvSpPr>
      <dsp:spPr>
        <a:xfrm>
          <a:off x="434398" y="324641"/>
          <a:ext cx="10297742" cy="491888"/>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solidFill>
                <a:srgbClr val="5F0154"/>
              </a:solidFill>
            </a:rPr>
            <a:t>a) Xây dựng con người Việt Nam phát triển toàn diện</a:t>
          </a:r>
          <a:endParaRPr lang="en-US" sz="2400" kern="1200" dirty="0">
            <a:solidFill>
              <a:srgbClr val="5F0154"/>
            </a:solidFill>
          </a:endParaRPr>
        </a:p>
      </dsp:txBody>
      <dsp:txXfrm>
        <a:off x="434398" y="324641"/>
        <a:ext cx="10297742" cy="491888"/>
      </dsp:txXfrm>
    </dsp:sp>
    <dsp:sp modelId="{448898D1-52A9-4131-BF03-49E830D7BCC2}">
      <dsp:nvSpPr>
        <dsp:cNvPr id="0" name=""/>
        <dsp:cNvSpPr/>
      </dsp:nvSpPr>
      <dsp:spPr>
        <a:xfrm>
          <a:off x="77849" y="214037"/>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59F12-5525-42DA-945D-090FF64EB1AC}">
      <dsp:nvSpPr>
        <dsp:cNvPr id="0" name=""/>
        <dsp:cNvSpPr/>
      </dsp:nvSpPr>
      <dsp:spPr>
        <a:xfrm>
          <a:off x="903654" y="1175630"/>
          <a:ext cx="9828486" cy="501124"/>
        </a:xfrm>
        <a:prstGeom prst="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t>b) Xây dựng môi trường văn hóa lành mạnh</a:t>
          </a:r>
          <a:endParaRPr lang="en-US" sz="2400" kern="1200" dirty="0"/>
        </a:p>
      </dsp:txBody>
      <dsp:txXfrm>
        <a:off x="903654" y="1175630"/>
        <a:ext cx="9828486" cy="501124"/>
      </dsp:txXfrm>
    </dsp:sp>
    <dsp:sp modelId="{EAED475D-DC32-4BB8-8338-B36467CED77C}">
      <dsp:nvSpPr>
        <dsp:cNvPr id="0" name=""/>
        <dsp:cNvSpPr/>
      </dsp:nvSpPr>
      <dsp:spPr>
        <a:xfrm>
          <a:off x="547106" y="1069644"/>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E917A-A81B-4E1E-9905-6E25EBE1E809}">
      <dsp:nvSpPr>
        <dsp:cNvPr id="0" name=""/>
        <dsp:cNvSpPr/>
      </dsp:nvSpPr>
      <dsp:spPr>
        <a:xfrm>
          <a:off x="1118233" y="2037624"/>
          <a:ext cx="9613906" cy="488351"/>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t>c) Xây dựng văn hóa trong chính trị và kinh tế</a:t>
          </a:r>
          <a:endParaRPr lang="en-US" sz="2400" kern="1200" dirty="0"/>
        </a:p>
      </dsp:txBody>
      <dsp:txXfrm>
        <a:off x="1118233" y="2037624"/>
        <a:ext cx="9613906" cy="488351"/>
      </dsp:txXfrm>
    </dsp:sp>
    <dsp:sp modelId="{8C03156E-255C-45AC-B01F-98DC31F4FC4F}">
      <dsp:nvSpPr>
        <dsp:cNvPr id="0" name=""/>
        <dsp:cNvSpPr/>
      </dsp:nvSpPr>
      <dsp:spPr>
        <a:xfrm>
          <a:off x="761685" y="1925252"/>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CF5F23-6EF3-4130-8C22-6635BA76139A}">
      <dsp:nvSpPr>
        <dsp:cNvPr id="0" name=""/>
        <dsp:cNvSpPr/>
      </dsp:nvSpPr>
      <dsp:spPr>
        <a:xfrm>
          <a:off x="1118233" y="2851627"/>
          <a:ext cx="9613906" cy="570477"/>
        </a:xfrm>
        <a:prstGeom prst="rect">
          <a:avLst/>
        </a:prstGeom>
        <a:solidFill>
          <a:srgbClr val="5F015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a:t>d)</a:t>
          </a:r>
          <a:r>
            <a:rPr lang="nl-NL" sz="2400" b="1" i="1" kern="1200" dirty="0"/>
            <a:t>Nâng cao chất lượng, hiệu quả hoạt động văn hóa</a:t>
          </a:r>
          <a:endParaRPr lang="en-US" sz="2400" kern="1200" dirty="0"/>
        </a:p>
      </dsp:txBody>
      <dsp:txXfrm>
        <a:off x="1118233" y="2851627"/>
        <a:ext cx="9613906" cy="570477"/>
      </dsp:txXfrm>
    </dsp:sp>
    <dsp:sp modelId="{06021933-7D24-4678-9077-00E5518E0D6B}">
      <dsp:nvSpPr>
        <dsp:cNvPr id="0" name=""/>
        <dsp:cNvSpPr/>
      </dsp:nvSpPr>
      <dsp:spPr>
        <a:xfrm>
          <a:off x="761685" y="2780318"/>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8F70DB-B2AA-4CA8-A602-5BDE73B6712D}">
      <dsp:nvSpPr>
        <dsp:cNvPr id="0" name=""/>
        <dsp:cNvSpPr/>
      </dsp:nvSpPr>
      <dsp:spPr>
        <a:xfrm>
          <a:off x="903654" y="3707235"/>
          <a:ext cx="9828486" cy="570477"/>
        </a:xfrm>
        <a:prstGeom prst="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solidFill>
                <a:srgbClr val="5F0154"/>
              </a:solidFill>
            </a:rPr>
            <a:t>e) Phát triển công nghiệp văn hóa đi đôi với xây dựng, hoàn thiện thị trường văn hóa </a:t>
          </a:r>
          <a:endParaRPr lang="en-US" sz="2400" kern="1200" dirty="0">
            <a:solidFill>
              <a:srgbClr val="5F0154"/>
            </a:solidFill>
          </a:endParaRPr>
        </a:p>
      </dsp:txBody>
      <dsp:txXfrm>
        <a:off x="903654" y="3707235"/>
        <a:ext cx="9828486" cy="570477"/>
      </dsp:txXfrm>
    </dsp:sp>
    <dsp:sp modelId="{94A1CB00-584B-4523-8913-537B53FB4C41}">
      <dsp:nvSpPr>
        <dsp:cNvPr id="0" name=""/>
        <dsp:cNvSpPr/>
      </dsp:nvSpPr>
      <dsp:spPr>
        <a:xfrm>
          <a:off x="547106" y="3635925"/>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8D9D5C-88DC-41D9-95A6-A2569A3A1EF4}">
      <dsp:nvSpPr>
        <dsp:cNvPr id="0" name=""/>
        <dsp:cNvSpPr/>
      </dsp:nvSpPr>
      <dsp:spPr>
        <a:xfrm>
          <a:off x="434398" y="4562842"/>
          <a:ext cx="10297742" cy="570477"/>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a:solidFill>
                <a:srgbClr val="5F0154"/>
              </a:solidFill>
            </a:rPr>
            <a:t>g) Chủ động hội nhập quốc tế về văn hóa, tiếp thu tinh hoa văn hóa nhân loại</a:t>
          </a:r>
          <a:endParaRPr lang="en-US" sz="2400" kern="1200" dirty="0">
            <a:solidFill>
              <a:srgbClr val="5F0154"/>
            </a:solidFill>
          </a:endParaRPr>
        </a:p>
      </dsp:txBody>
      <dsp:txXfrm>
        <a:off x="434398" y="4562842"/>
        <a:ext cx="10297742" cy="570477"/>
      </dsp:txXfrm>
    </dsp:sp>
    <dsp:sp modelId="{6C58E7A1-651B-442A-A55C-5435FFBD18C2}">
      <dsp:nvSpPr>
        <dsp:cNvPr id="0" name=""/>
        <dsp:cNvSpPr/>
      </dsp:nvSpPr>
      <dsp:spPr>
        <a:xfrm>
          <a:off x="77849" y="4491533"/>
          <a:ext cx="713096" cy="713096"/>
        </a:xfrm>
        <a:prstGeom prst="ellipse">
          <a:avLst/>
        </a:prstGeom>
        <a:solidFill>
          <a:srgbClr val="FF33CC"/>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996086" y="561205"/>
          <a:ext cx="5183479" cy="1973814"/>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Chăm lo xây dựng con người Việt Nam phát triển toàn diện, trọng tâm là bồi dưỡng tinh thần yêu nước, lòng tự hào dân tộc, đạo đức, lối sống và nhân cách</a:t>
          </a:r>
          <a:endParaRPr lang="en-US" sz="2400" kern="1200" dirty="0"/>
        </a:p>
      </dsp:txBody>
      <dsp:txXfrm>
        <a:off x="996086" y="561205"/>
        <a:ext cx="5183479" cy="1973814"/>
      </dsp:txXfrm>
    </dsp:sp>
    <dsp:sp modelId="{B4D554BF-19FB-4152-B20F-72F91F66715A}">
      <dsp:nvSpPr>
        <dsp:cNvPr id="0" name=""/>
        <dsp:cNvSpPr/>
      </dsp:nvSpPr>
      <dsp:spPr>
        <a:xfrm>
          <a:off x="28583" y="580610"/>
          <a:ext cx="1935005" cy="1935005"/>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62A88A-0CFB-4EB9-8A80-B39F1352A622}">
      <dsp:nvSpPr>
        <dsp:cNvPr id="0" name=""/>
        <dsp:cNvSpPr/>
      </dsp:nvSpPr>
      <dsp:spPr>
        <a:xfrm>
          <a:off x="996086" y="2828158"/>
          <a:ext cx="5183479" cy="2084790"/>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Tạo chuyển biến mạnh mẽ về nhận thức, ý thức tôn trọng pháp luật, mọi người Việt Nam đều hiểu biết sâu sắc, tự hào, tôn vinh lịch sử, văn hóa dân tộc. </a:t>
          </a:r>
          <a:endParaRPr lang="en-US" sz="2400" kern="1200" dirty="0"/>
        </a:p>
      </dsp:txBody>
      <dsp:txXfrm>
        <a:off x="996086" y="2828158"/>
        <a:ext cx="5183479" cy="2084790"/>
      </dsp:txXfrm>
    </dsp:sp>
    <dsp:sp modelId="{0C343591-F2AF-4DAC-AE7C-BFE0F12DD638}">
      <dsp:nvSpPr>
        <dsp:cNvPr id="0" name=""/>
        <dsp:cNvSpPr/>
      </dsp:nvSpPr>
      <dsp:spPr>
        <a:xfrm>
          <a:off x="28583" y="2903050"/>
          <a:ext cx="1935005" cy="1935005"/>
        </a:xfrm>
        <a:prstGeom prst="ellipse">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1AF64C-F353-41DB-B7CB-53E7FE3E65F9}">
      <dsp:nvSpPr>
        <dsp:cNvPr id="0" name=""/>
        <dsp:cNvSpPr/>
      </dsp:nvSpPr>
      <dsp:spPr>
        <a:xfrm>
          <a:off x="996086" y="774110"/>
          <a:ext cx="6202751" cy="1548004"/>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Gắn xây dựng, rèn luyện đạo đức với thực hiện quyền con người, quyền và nghĩa vụ cơ bản của công dân. </a:t>
          </a:r>
          <a:endParaRPr lang="en-US" sz="2400" kern="1200" dirty="0"/>
        </a:p>
      </dsp:txBody>
      <dsp:txXfrm>
        <a:off x="996086" y="774110"/>
        <a:ext cx="6202751" cy="1548004"/>
      </dsp:txXfrm>
    </dsp:sp>
    <dsp:sp modelId="{B4D554BF-19FB-4152-B20F-72F91F66715A}">
      <dsp:nvSpPr>
        <dsp:cNvPr id="0" name=""/>
        <dsp:cNvSpPr/>
      </dsp:nvSpPr>
      <dsp:spPr>
        <a:xfrm>
          <a:off x="28583" y="580610"/>
          <a:ext cx="1935005" cy="1935005"/>
        </a:xfrm>
        <a:prstGeom prst="ellipse">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7ECF55-BDD2-48A9-9882-B73D957E701A}">
      <dsp:nvSpPr>
        <dsp:cNvPr id="0" name=""/>
        <dsp:cNvSpPr/>
      </dsp:nvSpPr>
      <dsp:spPr>
        <a:xfrm>
          <a:off x="996086" y="2883809"/>
          <a:ext cx="6202751" cy="1973489"/>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marL="0" lvl="0" indent="0" algn="just" defTabSz="1066800">
            <a:lnSpc>
              <a:spcPct val="90000"/>
            </a:lnSpc>
            <a:spcBef>
              <a:spcPct val="0"/>
            </a:spcBef>
            <a:spcAft>
              <a:spcPct val="35000"/>
            </a:spcAft>
            <a:buNone/>
          </a:pPr>
          <a:r>
            <a:rPr lang="nl-NL" sz="2400" kern="1200" dirty="0"/>
            <a:t>Nâng cao trí lực, bồi dưỡng tri thức cho con người Việt Nam đáp ứng yêu cầu của nền kinh tế thị trường định hướng xã hội chủ nghĩa và hội nhập quốc tế</a:t>
          </a:r>
          <a:endParaRPr lang="en-US" sz="2400" kern="1200" dirty="0"/>
        </a:p>
      </dsp:txBody>
      <dsp:txXfrm>
        <a:off x="996086" y="2883809"/>
        <a:ext cx="6202751" cy="1973489"/>
      </dsp:txXfrm>
    </dsp:sp>
    <dsp:sp modelId="{3D2DC564-4AF9-4789-A274-D4A9C4A417CB}">
      <dsp:nvSpPr>
        <dsp:cNvPr id="0" name=""/>
        <dsp:cNvSpPr/>
      </dsp:nvSpPr>
      <dsp:spPr>
        <a:xfrm>
          <a:off x="28583" y="2903050"/>
          <a:ext cx="1935005" cy="1935005"/>
        </a:xfrm>
        <a:prstGeom prst="ellipse">
          <a:avLst/>
        </a:prstGeom>
        <a:solidFill>
          <a:srgbClr val="0000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82929" y="-946206"/>
          <a:ext cx="7362215" cy="7362215"/>
        </a:xfrm>
        <a:prstGeom prst="blockArc">
          <a:avLst>
            <a:gd name="adj1" fmla="val 18900000"/>
            <a:gd name="adj2" fmla="val 2700000"/>
            <a:gd name="adj3" fmla="val 29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3BCD12-20E0-4044-B5C9-274B25E3B892}">
      <dsp:nvSpPr>
        <dsp:cNvPr id="0" name=""/>
        <dsp:cNvSpPr/>
      </dsp:nvSpPr>
      <dsp:spPr>
        <a:xfrm>
          <a:off x="759208" y="463615"/>
          <a:ext cx="8678632" cy="1260691"/>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Xây dựng và phát huy lối sống “</a:t>
          </a:r>
          <a:r>
            <a:rPr lang="nl-NL" sz="2400" i="1" kern="1200" dirty="0">
              <a:solidFill>
                <a:schemeClr val="bg1"/>
              </a:solidFill>
            </a:rPr>
            <a:t>Mỗi người vì mọi người, mọi người vì mỗi người</a:t>
          </a:r>
          <a:r>
            <a:rPr lang="nl-NL" sz="2400" kern="1200" dirty="0">
              <a:solidFill>
                <a:schemeClr val="bg1"/>
              </a:solidFill>
            </a:rPr>
            <a:t>”; hình thành lối sống có ý thức tự trọng, tự chủ, sống và làm việc theo Hiến pháp và pháp luật, bảo vệ môi trường</a:t>
          </a:r>
          <a:endParaRPr lang="en-US" sz="2400" kern="1200" dirty="0">
            <a:solidFill>
              <a:schemeClr val="bg1"/>
            </a:solidFill>
          </a:endParaRPr>
        </a:p>
      </dsp:txBody>
      <dsp:txXfrm>
        <a:off x="759208" y="463615"/>
        <a:ext cx="8678632" cy="1260691"/>
      </dsp:txXfrm>
    </dsp:sp>
    <dsp:sp modelId="{0C343591-F2AF-4DAC-AE7C-BFE0F12DD638}">
      <dsp:nvSpPr>
        <dsp:cNvPr id="0" name=""/>
        <dsp:cNvSpPr/>
      </dsp:nvSpPr>
      <dsp:spPr>
        <a:xfrm>
          <a:off x="75483" y="410235"/>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8FCAF5-09E5-4C17-9285-A152AC1DBF81}">
      <dsp:nvSpPr>
        <dsp:cNvPr id="0" name=""/>
        <dsp:cNvSpPr/>
      </dsp:nvSpPr>
      <dsp:spPr>
        <a:xfrm>
          <a:off x="1156863" y="2111436"/>
          <a:ext cx="8280977" cy="1246929"/>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Nâng cao thể lực, tầm vóc con người Việt Nam, gắn giáo dục thể chất với giáo dục tri thức, đạo đức, kỹ năng sống</a:t>
          </a:r>
          <a:endParaRPr lang="en-US" sz="2400" kern="1200" dirty="0">
            <a:solidFill>
              <a:schemeClr val="bg1"/>
            </a:solidFill>
          </a:endParaRPr>
        </a:p>
      </dsp:txBody>
      <dsp:txXfrm>
        <a:off x="1156863" y="2111436"/>
        <a:ext cx="8280977" cy="1246929"/>
      </dsp:txXfrm>
    </dsp:sp>
    <dsp:sp modelId="{30D7A8A3-F16D-47DD-9FCB-FBD646C09480}">
      <dsp:nvSpPr>
        <dsp:cNvPr id="0" name=""/>
        <dsp:cNvSpPr/>
      </dsp:nvSpPr>
      <dsp:spPr>
        <a:xfrm>
          <a:off x="473137" y="2051176"/>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C72E4A-B77F-4AA1-9994-135D7DA81DF9}">
      <dsp:nvSpPr>
        <dsp:cNvPr id="0" name=""/>
        <dsp:cNvSpPr/>
      </dsp:nvSpPr>
      <dsp:spPr>
        <a:xfrm>
          <a:off x="759208" y="3759264"/>
          <a:ext cx="8678632" cy="1195698"/>
        </a:xfrm>
        <a:prstGeom prst="rect">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833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Đấu tranh phê phán, đẩy lùi cái xấu, cái ác, thấp hèn, lạc hậu; chống các quan điểm, hành vi sai trái, tiêu cực</a:t>
          </a:r>
          <a:endParaRPr lang="en-US" sz="2400" kern="1200" dirty="0">
            <a:solidFill>
              <a:schemeClr val="bg1"/>
            </a:solidFill>
          </a:endParaRPr>
        </a:p>
      </dsp:txBody>
      <dsp:txXfrm>
        <a:off x="759208" y="3759264"/>
        <a:ext cx="8678632" cy="1195698"/>
      </dsp:txXfrm>
    </dsp:sp>
    <dsp:sp modelId="{114B1FBE-A80C-42A8-B788-D5ED867D4BCE}">
      <dsp:nvSpPr>
        <dsp:cNvPr id="0" name=""/>
        <dsp:cNvSpPr/>
      </dsp:nvSpPr>
      <dsp:spPr>
        <a:xfrm>
          <a:off x="75483" y="3692117"/>
          <a:ext cx="1367450" cy="1367450"/>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A5920-6C21-4A2B-8356-47B6B509B62F}">
      <dsp:nvSpPr>
        <dsp:cNvPr id="0" name=""/>
        <dsp:cNvSpPr/>
      </dsp:nvSpPr>
      <dsp:spPr>
        <a:xfrm>
          <a:off x="0" y="2159772"/>
          <a:ext cx="3542153" cy="2258351"/>
        </a:xfrm>
        <a:prstGeom prst="hexagon">
          <a:avLst>
            <a:gd name="adj" fmla="val 28570"/>
            <a:gd name="vf" fmla="val 11547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b)Xây dựng môi trường văn hóa lành mạnh</a:t>
          </a:r>
          <a:endParaRPr lang="en-US" sz="2400" kern="1200" dirty="0"/>
        </a:p>
      </dsp:txBody>
      <dsp:txXfrm>
        <a:off x="510250" y="2485089"/>
        <a:ext cx="2521653" cy="1607717"/>
      </dsp:txXfrm>
    </dsp:sp>
    <dsp:sp modelId="{50BAB86F-5691-4A3F-A760-7E83E19CB6AD}">
      <dsp:nvSpPr>
        <dsp:cNvPr id="0" name=""/>
        <dsp:cNvSpPr/>
      </dsp:nvSpPr>
      <dsp:spPr>
        <a:xfrm>
          <a:off x="3976264" y="1022145"/>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725C13-8986-4BBD-97A7-BE4AC658B7D1}">
      <dsp:nvSpPr>
        <dsp:cNvPr id="0" name=""/>
        <dsp:cNvSpPr/>
      </dsp:nvSpPr>
      <dsp:spPr>
        <a:xfrm>
          <a:off x="0" y="-63105"/>
          <a:ext cx="3710962" cy="2112450"/>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Mỗi địa phương, cộng đồng, cơ quan, đơn vị, tổ chức phải là một môi trường văn hóa lành mạnh</a:t>
          </a:r>
          <a:endParaRPr lang="en-US" sz="2400" kern="1200" dirty="0"/>
        </a:p>
      </dsp:txBody>
      <dsp:txXfrm>
        <a:off x="510422" y="227451"/>
        <a:ext cx="2690118" cy="1531338"/>
      </dsp:txXfrm>
    </dsp:sp>
    <dsp:sp modelId="{47E5FA3D-1ABF-4417-98E9-ECE8A0A4E968}">
      <dsp:nvSpPr>
        <dsp:cNvPr id="0" name=""/>
        <dsp:cNvSpPr/>
      </dsp:nvSpPr>
      <dsp:spPr>
        <a:xfrm>
          <a:off x="5126092" y="2608784"/>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C4AAEC-F0B3-4D36-A1E9-9A4ED9606EEE}">
      <dsp:nvSpPr>
        <dsp:cNvPr id="0" name=""/>
        <dsp:cNvSpPr/>
      </dsp:nvSpPr>
      <dsp:spPr>
        <a:xfrm>
          <a:off x="3442298" y="873974"/>
          <a:ext cx="4114715" cy="2279824"/>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gia đình thực sự là nơi hình thành, nuôi dưỡng nhân cách văn hóa và giáo dục nếp sống cho con người</a:t>
          </a:r>
          <a:endParaRPr lang="en-US" sz="2400" kern="1200" dirty="0"/>
        </a:p>
      </dsp:txBody>
      <dsp:txXfrm>
        <a:off x="4002306" y="1184256"/>
        <a:ext cx="2994699" cy="1659260"/>
      </dsp:txXfrm>
    </dsp:sp>
    <dsp:sp modelId="{F384A51F-3EE8-4666-96E4-E00D9461B369}">
      <dsp:nvSpPr>
        <dsp:cNvPr id="0" name=""/>
        <dsp:cNvSpPr/>
      </dsp:nvSpPr>
      <dsp:spPr>
        <a:xfrm>
          <a:off x="4327118" y="4399803"/>
          <a:ext cx="985256"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BC2D53-456C-4026-9E39-C4C122E20ED6}">
      <dsp:nvSpPr>
        <dsp:cNvPr id="0" name=""/>
        <dsp:cNvSpPr/>
      </dsp:nvSpPr>
      <dsp:spPr>
        <a:xfrm>
          <a:off x="3451818" y="3286747"/>
          <a:ext cx="4114715" cy="2279824"/>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mỗi trường học phải thực sự là một trung tâm văn hóa giáo dục, rèn luyện con người về lý tưởng, phẩm chất, nhân cách, lối sống</a:t>
          </a:r>
          <a:endParaRPr lang="en-US" sz="2400" kern="1200" dirty="0"/>
        </a:p>
      </dsp:txBody>
      <dsp:txXfrm>
        <a:off x="4011826" y="3597029"/>
        <a:ext cx="2994699" cy="1659260"/>
      </dsp:txXfrm>
    </dsp:sp>
    <dsp:sp modelId="{E659000D-4FC9-43A8-AF1F-6FEDE234A79E}">
      <dsp:nvSpPr>
        <dsp:cNvPr id="0" name=""/>
        <dsp:cNvSpPr/>
      </dsp:nvSpPr>
      <dsp:spPr>
        <a:xfrm>
          <a:off x="0" y="4531197"/>
          <a:ext cx="3824566" cy="1917887"/>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Xây dựng đời sống văn hóa ở địa bàn dân cư, các cơ quan, đơn vị, doanh nghiệp đoàn kết, dân chủ, văn minh</a:t>
          </a:r>
          <a:endParaRPr lang="en-US" sz="2400" kern="1200" dirty="0"/>
        </a:p>
      </dsp:txBody>
      <dsp:txXfrm>
        <a:off x="501361" y="4782612"/>
        <a:ext cx="2821844" cy="1415057"/>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84835" y="-946206"/>
          <a:ext cx="7362215" cy="7362215"/>
        </a:xfrm>
        <a:prstGeom prst="blockArc">
          <a:avLst>
            <a:gd name="adj1" fmla="val 18900000"/>
            <a:gd name="adj2" fmla="val 2700000"/>
            <a:gd name="adj3" fmla="val 29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3BCD12-20E0-4044-B5C9-274B25E3B892}">
      <dsp:nvSpPr>
        <dsp:cNvPr id="0" name=""/>
        <dsp:cNvSpPr/>
      </dsp:nvSpPr>
      <dsp:spPr>
        <a:xfrm>
          <a:off x="616181" y="356393"/>
          <a:ext cx="8819752" cy="969723"/>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Chú trọng chăm lo xây dựng văn hóa trong Đảng, trong các cơ quan nhà nước và các đoàn thể</a:t>
          </a:r>
          <a:endParaRPr lang="en-US" sz="2400" kern="1200" dirty="0">
            <a:solidFill>
              <a:schemeClr val="tx1"/>
            </a:solidFill>
          </a:endParaRPr>
        </a:p>
      </dsp:txBody>
      <dsp:txXfrm>
        <a:off x="616181" y="356393"/>
        <a:ext cx="8819752" cy="969723"/>
      </dsp:txXfrm>
    </dsp:sp>
    <dsp:sp modelId="{0C343591-F2AF-4DAC-AE7C-BFE0F12DD638}">
      <dsp:nvSpPr>
        <dsp:cNvPr id="0" name=""/>
        <dsp:cNvSpPr/>
      </dsp:nvSpPr>
      <dsp:spPr>
        <a:xfrm>
          <a:off x="90259" y="315334"/>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8FCAF5-09E5-4C17-9285-A152AC1DBF81}">
      <dsp:nvSpPr>
        <dsp:cNvPr id="0" name=""/>
        <dsp:cNvSpPr/>
      </dsp:nvSpPr>
      <dsp:spPr>
        <a:xfrm>
          <a:off x="1098617" y="1624117"/>
          <a:ext cx="8337316" cy="959137"/>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Ngăn chặn, đẩy lùi tình trạng suy thoái về tư tưởng chính trị, đạo đức, lối sống trong một bộ phận cán bộ, công chức, đảng viên</a:t>
          </a:r>
          <a:endParaRPr lang="en-US" sz="2400" kern="1200" dirty="0">
            <a:solidFill>
              <a:schemeClr val="tx1"/>
            </a:solidFill>
          </a:endParaRPr>
        </a:p>
      </dsp:txBody>
      <dsp:txXfrm>
        <a:off x="1098617" y="1624117"/>
        <a:ext cx="8337316" cy="959137"/>
      </dsp:txXfrm>
    </dsp:sp>
    <dsp:sp modelId="{30D7A8A3-F16D-47DD-9FCB-FBD646C09480}">
      <dsp:nvSpPr>
        <dsp:cNvPr id="0" name=""/>
        <dsp:cNvSpPr/>
      </dsp:nvSpPr>
      <dsp:spPr>
        <a:xfrm>
          <a:off x="572696" y="1577764"/>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C72E4A-B77F-4AA1-9994-135D7DA81DF9}">
      <dsp:nvSpPr>
        <dsp:cNvPr id="0" name=""/>
        <dsp:cNvSpPr/>
      </dsp:nvSpPr>
      <dsp:spPr>
        <a:xfrm>
          <a:off x="1098617" y="2891844"/>
          <a:ext cx="8337316" cy="919731"/>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t>Tạo lập môi trường văn hóa pháp lý, thị trường sản phẩm văn hóa minh bạch, tiến bộ</a:t>
          </a:r>
          <a:endParaRPr lang="en-US" sz="2400" kern="1200" dirty="0">
            <a:solidFill>
              <a:schemeClr val="tx1"/>
            </a:solidFill>
          </a:endParaRPr>
        </a:p>
      </dsp:txBody>
      <dsp:txXfrm>
        <a:off x="1098617" y="2891844"/>
        <a:ext cx="8337316" cy="919731"/>
      </dsp:txXfrm>
    </dsp:sp>
    <dsp:sp modelId="{114B1FBE-A80C-42A8-B788-D5ED867D4BCE}">
      <dsp:nvSpPr>
        <dsp:cNvPr id="0" name=""/>
        <dsp:cNvSpPr/>
      </dsp:nvSpPr>
      <dsp:spPr>
        <a:xfrm>
          <a:off x="572696" y="2840195"/>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E685CF-FFC9-425F-A23E-BC04F5C8D1F3}">
      <dsp:nvSpPr>
        <dsp:cNvPr id="0" name=""/>
        <dsp:cNvSpPr/>
      </dsp:nvSpPr>
      <dsp:spPr>
        <a:xfrm>
          <a:off x="616181" y="4207810"/>
          <a:ext cx="8819752" cy="841474"/>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920"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a:t>Xây dựng văn hóa doanh nghiệp, văn hóa doanh nhân với ý thức tôn trọng pháp luật, giữ chữ tín, cạnh tranh lành mạnh</a:t>
          </a:r>
          <a:endParaRPr lang="en-US" sz="2400" kern="1200" dirty="0">
            <a:solidFill>
              <a:schemeClr val="tx1"/>
            </a:solidFill>
          </a:endParaRPr>
        </a:p>
      </dsp:txBody>
      <dsp:txXfrm>
        <a:off x="616181" y="4207810"/>
        <a:ext cx="8819752" cy="841474"/>
      </dsp:txXfrm>
    </dsp:sp>
    <dsp:sp modelId="{F5D2ED9B-7CF0-4FC9-ADF0-87EC7FE5DF7E}">
      <dsp:nvSpPr>
        <dsp:cNvPr id="0" name=""/>
        <dsp:cNvSpPr/>
      </dsp:nvSpPr>
      <dsp:spPr>
        <a:xfrm>
          <a:off x="90259" y="4102625"/>
          <a:ext cx="1051843" cy="1051843"/>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A5920-6C21-4A2B-8356-47B6B509B62F}">
      <dsp:nvSpPr>
        <dsp:cNvPr id="0" name=""/>
        <dsp:cNvSpPr/>
      </dsp:nvSpPr>
      <dsp:spPr>
        <a:xfrm>
          <a:off x="3410777" y="2467298"/>
          <a:ext cx="3541738" cy="2258351"/>
        </a:xfrm>
        <a:prstGeom prst="hexagon">
          <a:avLst>
            <a:gd name="adj" fmla="val 28570"/>
            <a:gd name="vf" fmla="val 11547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vi-VN" sz="2400" b="1" kern="1200" dirty="0"/>
            <a:t>d) Nâng cao chất lượng, hiệu quả hoạt động văn hóa</a:t>
          </a:r>
          <a:endParaRPr lang="en-US" sz="2400" kern="1200" dirty="0"/>
        </a:p>
      </dsp:txBody>
      <dsp:txXfrm>
        <a:off x="3920992" y="2792631"/>
        <a:ext cx="2521308" cy="1607685"/>
      </dsp:txXfrm>
    </dsp:sp>
    <dsp:sp modelId="{50BAB86F-5691-4A3F-A760-7E83E19CB6AD}">
      <dsp:nvSpPr>
        <dsp:cNvPr id="0" name=""/>
        <dsp:cNvSpPr/>
      </dsp:nvSpPr>
      <dsp:spPr>
        <a:xfrm>
          <a:off x="6482351" y="2490991"/>
          <a:ext cx="985005"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725C13-8986-4BBD-97A7-BE4AC658B7D1}">
      <dsp:nvSpPr>
        <dsp:cNvPr id="0" name=""/>
        <dsp:cNvSpPr/>
      </dsp:nvSpPr>
      <dsp:spPr>
        <a:xfrm>
          <a:off x="3208557" y="-247979"/>
          <a:ext cx="3774637" cy="2543351"/>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Xây dựng cơ chế để giải quyết hợp lý, hài hòa giữa bảo tồn, phát huy di sản văn hóa với phát triển kinh tế - xã hội</a:t>
          </a:r>
          <a:endParaRPr lang="en-US" sz="2400" kern="1200" dirty="0"/>
        </a:p>
      </dsp:txBody>
      <dsp:txXfrm>
        <a:off x="3765322" y="127169"/>
        <a:ext cx="2661107" cy="1793055"/>
      </dsp:txXfrm>
    </dsp:sp>
    <dsp:sp modelId="{47E5FA3D-1ABF-4417-98E9-ECE8A0A4E968}">
      <dsp:nvSpPr>
        <dsp:cNvPr id="0" name=""/>
        <dsp:cNvSpPr/>
      </dsp:nvSpPr>
      <dsp:spPr>
        <a:xfrm>
          <a:off x="6222229" y="4039524"/>
          <a:ext cx="985005"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C4AAEC-F0B3-4D36-A1E9-9A4ED9606EEE}">
      <dsp:nvSpPr>
        <dsp:cNvPr id="0" name=""/>
        <dsp:cNvSpPr/>
      </dsp:nvSpPr>
      <dsp:spPr>
        <a:xfrm>
          <a:off x="7257719" y="1213913"/>
          <a:ext cx="3019756" cy="2258336"/>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Phát triển đi đôi với giữ gìn sự trong sáng của tiếng Việt</a:t>
          </a:r>
          <a:endParaRPr lang="en-US" sz="2400" kern="1200" dirty="0"/>
        </a:p>
      </dsp:txBody>
      <dsp:txXfrm>
        <a:off x="7724434" y="1562948"/>
        <a:ext cx="2086326" cy="1560266"/>
      </dsp:txXfrm>
    </dsp:sp>
    <dsp:sp modelId="{F384A51F-3EE8-4666-96E4-E00D9461B369}">
      <dsp:nvSpPr>
        <dsp:cNvPr id="0" name=""/>
        <dsp:cNvSpPr/>
      </dsp:nvSpPr>
      <dsp:spPr>
        <a:xfrm>
          <a:off x="7023858" y="4449425"/>
          <a:ext cx="985005"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BC2D53-456C-4026-9E39-C4C122E20ED6}">
      <dsp:nvSpPr>
        <dsp:cNvPr id="0" name=""/>
        <dsp:cNvSpPr/>
      </dsp:nvSpPr>
      <dsp:spPr>
        <a:xfrm>
          <a:off x="6649518" y="4022828"/>
          <a:ext cx="3302676" cy="2204883"/>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Giữ gìn và phát huy di sản văn hóa các dân tộc thiểu số</a:t>
          </a:r>
          <a:endParaRPr lang="en-US" sz="2400" kern="1200" dirty="0"/>
        </a:p>
      </dsp:txBody>
      <dsp:txXfrm>
        <a:off x="7134719" y="4346751"/>
        <a:ext cx="2332274" cy="1557037"/>
      </dsp:txXfrm>
    </dsp:sp>
    <dsp:sp modelId="{C4DF1F81-060B-417E-8CE8-1A2E0D46A61E}">
      <dsp:nvSpPr>
        <dsp:cNvPr id="0" name=""/>
        <dsp:cNvSpPr/>
      </dsp:nvSpPr>
      <dsp:spPr>
        <a:xfrm>
          <a:off x="3204592" y="4016212"/>
          <a:ext cx="985005" cy="84871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59000D-4FC9-43A8-AF1F-6FEDE234A79E}">
      <dsp:nvSpPr>
        <dsp:cNvPr id="0" name=""/>
        <dsp:cNvSpPr/>
      </dsp:nvSpPr>
      <dsp:spPr>
        <a:xfrm>
          <a:off x="303388" y="4074097"/>
          <a:ext cx="3505110" cy="2150301"/>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a:t>Phát triển sự nghiệp văn học, nghệ thuật</a:t>
          </a:r>
          <a:endParaRPr lang="en-US" sz="2400" kern="1200" dirty="0"/>
        </a:p>
      </dsp:txBody>
      <dsp:txXfrm>
        <a:off x="800261" y="4378917"/>
        <a:ext cx="2511364" cy="1540661"/>
      </dsp:txXfrm>
    </dsp:sp>
    <dsp:sp modelId="{5685C6F4-E3EA-4CEA-8BC9-DBB4A356D1F7}">
      <dsp:nvSpPr>
        <dsp:cNvPr id="0" name=""/>
        <dsp:cNvSpPr/>
      </dsp:nvSpPr>
      <dsp:spPr>
        <a:xfrm>
          <a:off x="0" y="1193902"/>
          <a:ext cx="3226704" cy="2338219"/>
        </a:xfrm>
        <a:prstGeom prst="hexagon">
          <a:avLst>
            <a:gd name="adj" fmla="val 28570"/>
            <a:gd name="vf" fmla="val 11547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Quy hoạch, sắp xếp lại hệ thống báo chí đáp ứng yêu cầu phát triển, bảo đảm thiết thực, hiệu quả</a:t>
          </a:r>
          <a:endParaRPr lang="en-US" sz="2400" kern="1200" dirty="0"/>
        </a:p>
      </dsp:txBody>
      <dsp:txXfrm>
        <a:off x="491568" y="1550115"/>
        <a:ext cx="2243568" cy="1625793"/>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A150E-FC7C-40E7-BF83-E7091D2B18D0}">
      <dsp:nvSpPr>
        <dsp:cNvPr id="0" name=""/>
        <dsp:cNvSpPr/>
      </dsp:nvSpPr>
      <dsp:spPr>
        <a:xfrm>
          <a:off x="1804651" y="2329652"/>
          <a:ext cx="4450089" cy="2405582"/>
        </a:xfrm>
        <a:prstGeom prst="hexagon">
          <a:avLst>
            <a:gd name="adj" fmla="val 28570"/>
            <a:gd name="vf" fmla="val 115470"/>
          </a:avLst>
        </a:prstGeom>
        <a:solidFill>
          <a:srgbClr val="AE129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e) Phát triển công nghiệp văn hóa đi đôi với xây dựng, hoàn thiện thị trường văn hóa </a:t>
          </a:r>
          <a:endParaRPr lang="en-US" sz="2400" kern="1200" dirty="0"/>
        </a:p>
      </dsp:txBody>
      <dsp:txXfrm>
        <a:off x="2404583" y="2653957"/>
        <a:ext cx="3250225" cy="1756972"/>
      </dsp:txXfrm>
    </dsp:sp>
    <dsp:sp modelId="{BE09E29D-FB21-415B-80E1-4AFE968503AE}">
      <dsp:nvSpPr>
        <dsp:cNvPr id="0" name=""/>
        <dsp:cNvSpPr/>
      </dsp:nvSpPr>
      <dsp:spPr>
        <a:xfrm>
          <a:off x="5754558" y="1148703"/>
          <a:ext cx="1050928" cy="90528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D4CD07-C360-4EA2-B54C-94B0F40377D3}">
      <dsp:nvSpPr>
        <dsp:cNvPr id="0" name=""/>
        <dsp:cNvSpPr/>
      </dsp:nvSpPr>
      <dsp:spPr>
        <a:xfrm>
          <a:off x="728079" y="141444"/>
          <a:ext cx="5131418" cy="1931002"/>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vi-VN" sz="2400" i="1" kern="1200" dirty="0"/>
            <a:t>Công nghiệp văn hóa là một ngành công nghiệp mới nổi bao gồm các hoạt động sản xuất sản phẩm, dịch vụ văn hóa gắn với yếu tố sáng tạo phục vụ cho thị trường . </a:t>
          </a:r>
          <a:endParaRPr lang="en-US" sz="2400" kern="1200" dirty="0"/>
        </a:p>
      </dsp:txBody>
      <dsp:txXfrm>
        <a:off x="1339593" y="371563"/>
        <a:ext cx="3908390" cy="1470764"/>
      </dsp:txXfrm>
    </dsp:sp>
    <dsp:sp modelId="{754168FB-5B60-458D-BF62-F99D8E2B4509}">
      <dsp:nvSpPr>
        <dsp:cNvPr id="0" name=""/>
        <dsp:cNvSpPr/>
      </dsp:nvSpPr>
      <dsp:spPr>
        <a:xfrm>
          <a:off x="6981028" y="2841101"/>
          <a:ext cx="1050928" cy="90528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ADB31B-252D-48CB-8AF7-A2719BBC124F}">
      <dsp:nvSpPr>
        <dsp:cNvPr id="0" name=""/>
        <dsp:cNvSpPr/>
      </dsp:nvSpPr>
      <dsp:spPr>
        <a:xfrm>
          <a:off x="6435724" y="872479"/>
          <a:ext cx="4068380" cy="2108841"/>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Phát triển công nghiệp văn hóa nhằm khai thác và phát huy những tiềm năng và giá trị đặc sắc của văn hóa Việt Nam</a:t>
          </a:r>
          <a:endParaRPr lang="en-US" sz="2400" kern="1200" dirty="0"/>
        </a:p>
      </dsp:txBody>
      <dsp:txXfrm>
        <a:off x="6975588" y="1152317"/>
        <a:ext cx="2988652" cy="1549165"/>
      </dsp:txXfrm>
    </dsp:sp>
    <dsp:sp modelId="{B281241A-E8EF-4604-88A9-CAE411469119}">
      <dsp:nvSpPr>
        <dsp:cNvPr id="0" name=""/>
        <dsp:cNvSpPr/>
      </dsp:nvSpPr>
      <dsp:spPr>
        <a:xfrm>
          <a:off x="6128798" y="4751501"/>
          <a:ext cx="1050928" cy="90528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1237F5-826D-4CF6-A00C-AA1F182ED185}">
      <dsp:nvSpPr>
        <dsp:cNvPr id="0" name=""/>
        <dsp:cNvSpPr/>
      </dsp:nvSpPr>
      <dsp:spPr>
        <a:xfrm>
          <a:off x="6495889" y="3362329"/>
          <a:ext cx="4544663" cy="2146509"/>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Đổi mới, hoàn thiện thể chế, tạo môi trường pháp lý thuận lợi để xây dựng, phát triển thị trường văn hóa và công nghiệp văn hóa.</a:t>
          </a:r>
          <a:endParaRPr lang="en-US" sz="2400" kern="1200" dirty="0"/>
        </a:p>
      </dsp:txBody>
      <dsp:txXfrm>
        <a:off x="7079030" y="3637755"/>
        <a:ext cx="3378381" cy="1595657"/>
      </dsp:txXfrm>
    </dsp:sp>
    <dsp:sp modelId="{979E5F5B-113C-48BC-BA8C-16B63BF5CC01}">
      <dsp:nvSpPr>
        <dsp:cNvPr id="0" name=""/>
        <dsp:cNvSpPr/>
      </dsp:nvSpPr>
      <dsp:spPr>
        <a:xfrm>
          <a:off x="1195906" y="5301564"/>
          <a:ext cx="5872188" cy="1489759"/>
        </a:xfrm>
        <a:prstGeom prst="hexagon">
          <a:avLst>
            <a:gd name="adj" fmla="val 28570"/>
            <a:gd name="vf" fmla="val 115470"/>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Nâng cao ý thức thực thi các quy định pháp luật về quyền tác giả và các quyền liên quan trong toàn xã hội</a:t>
          </a:r>
          <a:endParaRPr lang="en-US" sz="2400" kern="1200" dirty="0"/>
        </a:p>
      </dsp:txBody>
      <dsp:txXfrm>
        <a:off x="1827130" y="5461704"/>
        <a:ext cx="4609740" cy="1169479"/>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C2176-9750-406F-868A-A4BB8799F30C}">
      <dsp:nvSpPr>
        <dsp:cNvPr id="0" name=""/>
        <dsp:cNvSpPr/>
      </dsp:nvSpPr>
      <dsp:spPr>
        <a:xfrm>
          <a:off x="4038620" y="137075"/>
          <a:ext cx="3141525" cy="2501413"/>
        </a:xfrm>
        <a:prstGeom prst="ellipse">
          <a:avLst/>
        </a:prstGeom>
        <a:solidFill>
          <a:srgbClr val="FD218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t>g) Chủ động hội nhập quốc tế về văn hóa, tiếp thu tinh hoa văn hóa nhân loại</a:t>
          </a:r>
          <a:endParaRPr lang="en-US" sz="2400" kern="1200" dirty="0"/>
        </a:p>
      </dsp:txBody>
      <dsp:txXfrm>
        <a:off x="4498686" y="503398"/>
        <a:ext cx="2221393" cy="1768767"/>
      </dsp:txXfrm>
    </dsp:sp>
    <dsp:sp modelId="{16C01FB6-A838-4DEF-9B11-8CFFDBB64131}">
      <dsp:nvSpPr>
        <dsp:cNvPr id="0" name=""/>
        <dsp:cNvSpPr/>
      </dsp:nvSpPr>
      <dsp:spPr>
        <a:xfrm rot="9901886">
          <a:off x="3419968" y="1535457"/>
          <a:ext cx="506020"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3569198" y="1663870"/>
        <a:ext cx="354214" cy="444052"/>
      </dsp:txXfrm>
    </dsp:sp>
    <dsp:sp modelId="{4C556A06-47E6-448C-8245-CB89643C4519}">
      <dsp:nvSpPr>
        <dsp:cNvPr id="0" name=""/>
        <dsp:cNvSpPr/>
      </dsp:nvSpPr>
      <dsp:spPr>
        <a:xfrm>
          <a:off x="219079" y="899986"/>
          <a:ext cx="3029706" cy="3047882"/>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động mở rộng hợp tác văn hóa với các nước, thực hiện đa dạng các hình thức văn hóa đối ngoại</a:t>
          </a:r>
          <a:endParaRPr lang="en-US" sz="2400" kern="1200" dirty="0"/>
        </a:p>
      </dsp:txBody>
      <dsp:txXfrm>
        <a:off x="662769" y="1346338"/>
        <a:ext cx="2142326" cy="2155178"/>
      </dsp:txXfrm>
    </dsp:sp>
    <dsp:sp modelId="{6E4AA6B2-1E8D-4DED-95AE-C8A11DA6160D}">
      <dsp:nvSpPr>
        <dsp:cNvPr id="0" name=""/>
        <dsp:cNvSpPr/>
      </dsp:nvSpPr>
      <dsp:spPr>
        <a:xfrm rot="996344">
          <a:off x="7249290" y="1573622"/>
          <a:ext cx="448181"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solidFill>
              <a:srgbClr val="FF0000"/>
            </a:solidFill>
          </a:endParaRPr>
        </a:p>
      </dsp:txBody>
      <dsp:txXfrm>
        <a:off x="7252094" y="1702428"/>
        <a:ext cx="313727" cy="444052"/>
      </dsp:txXfrm>
    </dsp:sp>
    <dsp:sp modelId="{E3676BAD-9EC5-49F9-B6F4-B01F44CB2D5E}">
      <dsp:nvSpPr>
        <dsp:cNvPr id="0" name=""/>
        <dsp:cNvSpPr/>
      </dsp:nvSpPr>
      <dsp:spPr>
        <a:xfrm>
          <a:off x="7776625" y="1202887"/>
          <a:ext cx="3455170" cy="2692835"/>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động đón nhận cơ hội phát triển, vượt qua các thách thức để giữ gìn, hoàn thiện bản sắc văn hóa dân tộc</a:t>
          </a:r>
          <a:endParaRPr lang="en-US" sz="2400" kern="1200" dirty="0"/>
        </a:p>
      </dsp:txBody>
      <dsp:txXfrm>
        <a:off x="8282623" y="1597244"/>
        <a:ext cx="2443174" cy="1904121"/>
      </dsp:txXfrm>
    </dsp:sp>
    <dsp:sp modelId="{02999AAC-8513-4DE4-A191-6F70B461A6DB}">
      <dsp:nvSpPr>
        <dsp:cNvPr id="0" name=""/>
        <dsp:cNvSpPr/>
      </dsp:nvSpPr>
      <dsp:spPr>
        <a:xfrm rot="5265765">
          <a:off x="5463226" y="2651883"/>
          <a:ext cx="419995" cy="7400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solidFill>
              <a:srgbClr val="FF0000"/>
            </a:solidFill>
          </a:endParaRPr>
        </a:p>
      </dsp:txBody>
      <dsp:txXfrm>
        <a:off x="5523766" y="2736950"/>
        <a:ext cx="293997" cy="444052"/>
      </dsp:txXfrm>
    </dsp:sp>
    <dsp:sp modelId="{FE07D4DD-109C-414C-8128-AB33C2FEB20B}">
      <dsp:nvSpPr>
        <dsp:cNvPr id="0" name=""/>
        <dsp:cNvSpPr/>
      </dsp:nvSpPr>
      <dsp:spPr>
        <a:xfrm>
          <a:off x="4132019" y="3429005"/>
          <a:ext cx="3219517" cy="2695403"/>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hạn chế, khắc phục những ảnh hưởng tiêu cực, mặt trái của toàn cầu hóa về văn hóa.</a:t>
          </a:r>
          <a:endParaRPr lang="en-US" sz="2400" kern="1200" dirty="0"/>
        </a:p>
      </dsp:txBody>
      <dsp:txXfrm>
        <a:off x="4603506" y="3823738"/>
        <a:ext cx="2276543" cy="19059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6.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7/10/2021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7</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9</a:t>
            </a:fld>
            <a:endParaRPr lang="en-US"/>
          </a:p>
        </p:txBody>
      </p:sp>
    </p:spTree>
    <p:extLst>
      <p:ext uri="{BB962C8B-B14F-4D97-AF65-F5344CB8AC3E}">
        <p14:creationId xmlns:p14="http://schemas.microsoft.com/office/powerpoint/2010/main" val="3612269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AFF1DB-30BF-47CF-9FF5-51B0468C6C23}"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653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3ED6B9C-CCA8-4FB7-B253-1D0E04702A7C}" type="datetimeFigureOut">
              <a:rPr lang="en-US" smtClean="0"/>
              <a:t>7/10/2021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7/10/2021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7/10/2021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ED6B9C-CCA8-4FB7-B253-1D0E04702A7C}" type="datetimeFigureOut">
              <a:rPr lang="en-US" smtClean="0"/>
              <a:t>7/10/2021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ED6B9C-CCA8-4FB7-B253-1D0E04702A7C}" type="datetimeFigureOut">
              <a:rPr lang="en-US" smtClean="0"/>
              <a:t>7/10/2021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ED6B9C-CCA8-4FB7-B253-1D0E04702A7C}" type="datetimeFigureOut">
              <a:rPr lang="en-US" smtClean="0"/>
              <a:t>7/10/2021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7/10/2021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7/10/2021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7/10/2021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7/10/2021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ED6B9C-CCA8-4FB7-B253-1D0E04702A7C}" type="datetimeFigureOut">
              <a:rPr lang="en-US" smtClean="0"/>
              <a:t>7/10/2021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7/10/2021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6.jpe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7.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8.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9.pn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7.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7.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7.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7.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7.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5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diagramColors" Target="../diagrams/colors45.xml"/><Relationship Id="rId5" Type="http://schemas.openxmlformats.org/officeDocument/2006/relationships/diagramQuickStyle" Target="../diagrams/quickStyle45.xml"/><Relationship Id="rId4" Type="http://schemas.openxmlformats.org/officeDocument/2006/relationships/diagramLayout" Target="../diagrams/layout45.xml"/></Relationships>
</file>

<file path=ppt/slides/_rels/slide5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diagramColors" Target="../diagrams/colors46.xml"/><Relationship Id="rId11" Type="http://schemas.openxmlformats.org/officeDocument/2006/relationships/image" Target="../media/image38.png"/><Relationship Id="rId5" Type="http://schemas.openxmlformats.org/officeDocument/2006/relationships/diagramQuickStyle" Target="../diagrams/quickStyle46.xml"/><Relationship Id="rId10" Type="http://schemas.openxmlformats.org/officeDocument/2006/relationships/image" Target="../media/image37.png"/><Relationship Id="rId4" Type="http://schemas.openxmlformats.org/officeDocument/2006/relationships/diagramLayout" Target="../diagrams/layout46.xml"/><Relationship Id="rId9" Type="http://schemas.openxmlformats.org/officeDocument/2006/relationships/image" Target="../media/image36.png"/></Relationships>
</file>

<file path=ppt/slides/_rels/slide5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5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48.xml"/><Relationship Id="rId7" Type="http://schemas.openxmlformats.org/officeDocument/2006/relationships/image" Target="../media/image40.png"/><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5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 Id="rId9" Type="http://schemas.openxmlformats.org/officeDocument/2006/relationships/image" Target="../media/image45.png"/></Relationships>
</file>

<file path=ppt/slides/_rels/slide5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60.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Layout" Target="../diagrams/layout53.xml"/><Relationship Id="rId7" Type="http://schemas.openxmlformats.org/officeDocument/2006/relationships/image" Target="../media/image47.png"/><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6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275783-82C8-455D-8FA0-857DD59386BB}"/>
              </a:ext>
            </a:extLst>
          </p:cNvPr>
          <p:cNvPicPr>
            <a:picLocks noChangeAspect="1"/>
          </p:cNvPicPr>
          <p:nvPr/>
        </p:nvPicPr>
        <p:blipFill>
          <a:blip r:embed="rId2"/>
          <a:stretch>
            <a:fillRect/>
          </a:stretch>
        </p:blipFill>
        <p:spPr>
          <a:xfrm>
            <a:off x="0" y="0"/>
            <a:ext cx="12219214" cy="6842760"/>
          </a:xfrm>
          <a:prstGeom prst="rect">
            <a:avLst/>
          </a:prstGeom>
        </p:spPr>
      </p:pic>
      <p:sp>
        <p:nvSpPr>
          <p:cNvPr id="2" name="Title 1"/>
          <p:cNvSpPr>
            <a:spLocks noGrp="1"/>
          </p:cNvSpPr>
          <p:nvPr>
            <p:ph type="ctrTitle"/>
          </p:nvPr>
        </p:nvSpPr>
        <p:spPr>
          <a:xfrm>
            <a:off x="514350" y="1600200"/>
            <a:ext cx="8820149" cy="2136840"/>
          </a:xfrm>
          <a:ln w="38100">
            <a:solidFill>
              <a:srgbClr val="0000FF"/>
            </a:solidFill>
          </a:ln>
        </p:spPr>
        <p:txBody>
          <a:bodyPr>
            <a:normAutofit/>
          </a:bodyPr>
          <a:lstStyle/>
          <a:p>
            <a:pPr algn="just"/>
            <a:r>
              <a:rPr lang="nl-NL" sz="4400" b="1" dirty="0">
                <a:solidFill>
                  <a:srgbClr val="7030A0"/>
                </a:solidFill>
              </a:rPr>
              <a:t>Bài 5</a:t>
            </a:r>
            <a:r>
              <a:rPr lang="en-US" sz="4400" dirty="0">
                <a:solidFill>
                  <a:srgbClr val="FF0000"/>
                </a:solidFill>
              </a:rPr>
              <a:t>: </a:t>
            </a:r>
            <a:r>
              <a:rPr lang="nl-NL" sz="4400" b="1" dirty="0">
                <a:solidFill>
                  <a:srgbClr val="FF0000"/>
                </a:solidFill>
              </a:rPr>
              <a:t>PHÁT TRIỂN KINH TẾ, XÃ HỘI, VĂN HÓA, CON NGƯỜI Ở VIỆT NAM</a:t>
            </a:r>
            <a:endParaRPr lang="en-US" sz="4400" dirty="0">
              <a:solidFill>
                <a:srgbClr val="FF0000"/>
              </a:solidFill>
            </a:endParaRPr>
          </a:p>
        </p:txBody>
      </p:sp>
      <p:sp>
        <p:nvSpPr>
          <p:cNvPr id="4" name="Scroll: Horizontal 3">
            <a:extLst>
              <a:ext uri="{FF2B5EF4-FFF2-40B4-BE49-F238E27FC236}">
                <a16:creationId xmlns:a16="http://schemas.microsoft.com/office/drawing/2014/main" id="{9CFD343D-B459-4379-9FAB-D67FDA8BC5B6}"/>
              </a:ext>
            </a:extLst>
          </p:cNvPr>
          <p:cNvSpPr/>
          <p:nvPr/>
        </p:nvSpPr>
        <p:spPr>
          <a:xfrm>
            <a:off x="4895850" y="5000625"/>
            <a:ext cx="4124325" cy="1381125"/>
          </a:xfrm>
          <a:prstGeom prst="horizont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i="1" dirty="0" err="1"/>
              <a:t>Gv</a:t>
            </a:r>
            <a:r>
              <a:rPr lang="en-US" sz="2000" i="1" dirty="0"/>
              <a:t>: </a:t>
            </a:r>
            <a:r>
              <a:rPr lang="en-US" sz="2000" i="1" dirty="0" err="1"/>
              <a:t>Đinh</a:t>
            </a:r>
            <a:r>
              <a:rPr lang="en-US" sz="2000" i="1" dirty="0"/>
              <a:t> </a:t>
            </a:r>
            <a:r>
              <a:rPr lang="en-US" sz="2000" i="1" dirty="0" err="1"/>
              <a:t>Thị</a:t>
            </a:r>
            <a:r>
              <a:rPr lang="en-US" sz="2000" i="1" dirty="0"/>
              <a:t> </a:t>
            </a:r>
            <a:r>
              <a:rPr lang="en-US" sz="2000" i="1" dirty="0" err="1"/>
              <a:t>Huyên</a:t>
            </a:r>
            <a:endParaRPr lang="en-US" sz="2000" i="1" dirty="0"/>
          </a:p>
          <a:p>
            <a:pPr algn="ctr"/>
            <a:r>
              <a:rPr lang="en-US" sz="2000" i="1" dirty="0"/>
              <a:t>Mail: dinhthihuyen@lttc.edu.vn</a:t>
            </a:r>
          </a:p>
        </p:txBody>
      </p:sp>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799196861"/>
              </p:ext>
            </p:extLst>
          </p:nvPr>
        </p:nvGraphicFramePr>
        <p:xfrm>
          <a:off x="0" y="495300"/>
          <a:ext cx="12058650" cy="5094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369741"/>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2821275657"/>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7523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6834" y="0"/>
            <a:ext cx="8028122" cy="697193"/>
          </a:xfrm>
          <a:solidFill>
            <a:schemeClr val="accent4">
              <a:lumMod val="50000"/>
            </a:schemeClr>
          </a:solidFill>
        </p:spPr>
        <p:txBody>
          <a:bodyPr>
            <a:noAutofit/>
          </a:bodyPr>
          <a:lstStyle/>
          <a:p>
            <a:pPr algn="ctr"/>
            <a:r>
              <a:rPr lang="vi-VN" sz="2400" b="1" dirty="0">
                <a:solidFill>
                  <a:schemeClr val="bg1"/>
                </a:solidFill>
                <a:latin typeface="+mn-lt"/>
              </a:rPr>
              <a:t>1. Chủ trương phát triển kinh tế, xã hội</a:t>
            </a:r>
            <a:endParaRPr lang="en-US" sz="2400" dirty="0">
              <a:solidFill>
                <a:schemeClr val="bg1"/>
              </a:solidFill>
              <a:latin typeface="+mn-lt"/>
            </a:endParaRPr>
          </a:p>
        </p:txBody>
      </p:sp>
      <p:sp>
        <p:nvSpPr>
          <p:cNvPr id="3" name="Content Placeholder 2"/>
          <p:cNvSpPr>
            <a:spLocks noGrp="1"/>
          </p:cNvSpPr>
          <p:nvPr>
            <p:ph idx="1"/>
          </p:nvPr>
        </p:nvSpPr>
        <p:spPr>
          <a:xfrm>
            <a:off x="0" y="974623"/>
            <a:ext cx="10762129" cy="554504"/>
          </a:xfrm>
        </p:spPr>
        <p:txBody>
          <a:bodyPr/>
          <a:lstStyle/>
          <a:p>
            <a:pPr marL="0" indent="0" algn="just">
              <a:buNone/>
            </a:pPr>
            <a:r>
              <a:rPr lang="vi-VN" b="1" dirty="0"/>
              <a:t>a) Quan điểm phát triển kinh tế-xã hội</a:t>
            </a:r>
            <a:endParaRPr lang="nl-NL" dirty="0">
              <a:solidFill>
                <a:srgbClr val="FF0000"/>
              </a:solidFill>
            </a:endParaRPr>
          </a:p>
        </p:txBody>
      </p:sp>
      <p:graphicFrame>
        <p:nvGraphicFramePr>
          <p:cNvPr id="6" name="Diagram 5"/>
          <p:cNvGraphicFramePr/>
          <p:nvPr>
            <p:extLst>
              <p:ext uri="{D42A27DB-BD31-4B8C-83A1-F6EECF244321}">
                <p14:modId xmlns:p14="http://schemas.microsoft.com/office/powerpoint/2010/main" val="1296903958"/>
              </p:ext>
            </p:extLst>
          </p:nvPr>
        </p:nvGraphicFramePr>
        <p:xfrm>
          <a:off x="0" y="1806557"/>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D1899910-1B1B-412B-937D-AD25694D0036}"/>
                                            </p:graphicEl>
                                          </p:spTgt>
                                        </p:tgtEl>
                                        <p:attrNameLst>
                                          <p:attrName>style.visibility</p:attrName>
                                        </p:attrNameLst>
                                      </p:cBhvr>
                                      <p:to>
                                        <p:strVal val="visible"/>
                                      </p:to>
                                    </p:set>
                                    <p:animEffect transition="in" filter="fade">
                                      <p:cBhvr>
                                        <p:cTn id="37" dur="500"/>
                                        <p:tgtEl>
                                          <p:spTgt spid="6">
                                            <p:graphicEl>
                                              <a:dgm id="{D1899910-1B1B-412B-937D-AD25694D003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3F5E614C-E64F-48E2-BA1D-B88FF89FCA7F}"/>
                                            </p:graphicEl>
                                          </p:spTgt>
                                        </p:tgtEl>
                                        <p:attrNameLst>
                                          <p:attrName>style.visibility</p:attrName>
                                        </p:attrNameLst>
                                      </p:cBhvr>
                                      <p:to>
                                        <p:strVal val="visible"/>
                                      </p:to>
                                    </p:set>
                                    <p:animEffect transition="in" filter="fade">
                                      <p:cBhvr>
                                        <p:cTn id="42" dur="500"/>
                                        <p:tgtEl>
                                          <p:spTgt spid="6">
                                            <p:graphicEl>
                                              <a:dgm id="{3F5E614C-E64F-48E2-BA1D-B88FF89FC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1007" y="0"/>
            <a:ext cx="8028122" cy="697193"/>
          </a:xfrm>
          <a:solidFill>
            <a:schemeClr val="accent4">
              <a:lumMod val="50000"/>
            </a:schemeClr>
          </a:solidFill>
        </p:spPr>
        <p:txBody>
          <a:bodyPr>
            <a:noAutofit/>
          </a:bodyPr>
          <a:lstStyle/>
          <a:p>
            <a:pPr algn="ctr"/>
            <a:r>
              <a:rPr lang="vi-VN" sz="2400" b="1" dirty="0">
                <a:solidFill>
                  <a:schemeClr val="bg1"/>
                </a:solidFill>
                <a:latin typeface="+mn-lt"/>
              </a:rPr>
              <a:t>1. Chủ trương phát triển kinh tế, xã hội</a:t>
            </a:r>
            <a:endParaRPr lang="en-US" sz="2400" dirty="0">
              <a:solidFill>
                <a:schemeClr val="bg1"/>
              </a:solidFill>
              <a:latin typeface="+mn-lt"/>
            </a:endParaRPr>
          </a:p>
        </p:txBody>
      </p:sp>
      <p:sp>
        <p:nvSpPr>
          <p:cNvPr id="3" name="Content Placeholder 2"/>
          <p:cNvSpPr>
            <a:spLocks noGrp="1"/>
          </p:cNvSpPr>
          <p:nvPr>
            <p:ph idx="1"/>
          </p:nvPr>
        </p:nvSpPr>
        <p:spPr>
          <a:xfrm>
            <a:off x="186464" y="974624"/>
            <a:ext cx="10762129" cy="554504"/>
          </a:xfrm>
        </p:spPr>
        <p:txBody>
          <a:bodyPr/>
          <a:lstStyle/>
          <a:p>
            <a:pPr marL="0" indent="0" algn="just">
              <a:buNone/>
            </a:pPr>
            <a:r>
              <a:rPr lang="vi-VN" b="1" dirty="0"/>
              <a:t>a) Quan điểm phát triển kinh tế-xã hội</a:t>
            </a:r>
            <a:endParaRPr lang="nl-NL" dirty="0">
              <a:solidFill>
                <a:srgbClr val="FF0000"/>
              </a:solidFill>
            </a:endParaRPr>
          </a:p>
        </p:txBody>
      </p:sp>
      <p:graphicFrame>
        <p:nvGraphicFramePr>
          <p:cNvPr id="6" name="Diagram 5"/>
          <p:cNvGraphicFramePr/>
          <p:nvPr>
            <p:extLst>
              <p:ext uri="{D42A27DB-BD31-4B8C-83A1-F6EECF244321}">
                <p14:modId xmlns:p14="http://schemas.microsoft.com/office/powerpoint/2010/main" val="396060026"/>
              </p:ext>
            </p:extLst>
          </p:nvPr>
        </p:nvGraphicFramePr>
        <p:xfrm>
          <a:off x="125105" y="2027688"/>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9554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291"/>
            <a:ext cx="12192000" cy="616509"/>
          </a:xfrm>
          <a:solidFill>
            <a:srgbClr val="FD2185"/>
          </a:solidFill>
        </p:spPr>
        <p:txBody>
          <a:bodyPr>
            <a:normAutofit/>
          </a:bodyPr>
          <a:lstStyle/>
          <a:p>
            <a:pPr algn="ctr"/>
            <a:r>
              <a:rPr lang="nl-NL" sz="2800" b="1" i="1" dirty="0">
                <a:solidFill>
                  <a:schemeClr val="bg1"/>
                </a:solidFill>
              </a:rPr>
              <a:t> Một là, p</a:t>
            </a:r>
            <a:r>
              <a:rPr lang="vi-VN" sz="2800" b="1" i="1" dirty="0">
                <a:solidFill>
                  <a:schemeClr val="bg1"/>
                </a:solidFill>
              </a:rPr>
              <a:t>hát triển nhanh gắn liền với phát triển bền vững</a:t>
            </a:r>
            <a:r>
              <a:rPr lang="nl-NL" sz="2800" b="1" dirty="0">
                <a:solidFill>
                  <a:schemeClr val="bg1"/>
                </a:solidFill>
              </a:rPr>
              <a:t>. </a:t>
            </a:r>
            <a:endParaRPr lang="en-US" sz="2800" b="1" dirty="0">
              <a:solidFill>
                <a:schemeClr val="bg1"/>
              </a:solidFill>
            </a:endParaRPr>
          </a:p>
        </p:txBody>
      </p:sp>
      <p:graphicFrame>
        <p:nvGraphicFramePr>
          <p:cNvPr id="3" name="Diagram 2"/>
          <p:cNvGraphicFramePr/>
          <p:nvPr>
            <p:extLst>
              <p:ext uri="{D42A27DB-BD31-4B8C-83A1-F6EECF244321}">
                <p14:modId xmlns:p14="http://schemas.microsoft.com/office/powerpoint/2010/main" val="3354331973"/>
              </p:ext>
            </p:extLst>
          </p:nvPr>
        </p:nvGraphicFramePr>
        <p:xfrm>
          <a:off x="368490" y="1555846"/>
          <a:ext cx="11614244" cy="447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graphicEl>
                                              <a:dgm id="{BEFE4962-867C-4D23-9FB9-923E813183C5}"/>
                                            </p:graphicEl>
                                          </p:spTgt>
                                        </p:tgtEl>
                                        <p:attrNameLst>
                                          <p:attrName>style.visibility</p:attrName>
                                        </p:attrNameLst>
                                      </p:cBhvr>
                                      <p:to>
                                        <p:strVal val="visible"/>
                                      </p:to>
                                    </p:set>
                                    <p:animEffect transition="in" filter="fade">
                                      <p:cBhvr>
                                        <p:cTn id="14" dur="500"/>
                                        <p:tgtEl>
                                          <p:spTgt spid="3">
                                            <p:graphicEl>
                                              <a:dgm id="{BEFE4962-867C-4D23-9FB9-923E813183C5}"/>
                                            </p:graphic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graphicEl>
                                              <a:dgm id="{EE5C72E0-6536-43FE-8EF9-AD2276205819}"/>
                                            </p:graphicEl>
                                          </p:spTgt>
                                        </p:tgtEl>
                                        <p:attrNameLst>
                                          <p:attrName>style.visibility</p:attrName>
                                        </p:attrNameLst>
                                      </p:cBhvr>
                                      <p:to>
                                        <p:strVal val="visible"/>
                                      </p:to>
                                    </p:set>
                                    <p:animEffect transition="in" filter="fade">
                                      <p:cBhvr>
                                        <p:cTn id="17" dur="500"/>
                                        <p:tgtEl>
                                          <p:spTgt spid="3">
                                            <p:graphicEl>
                                              <a:dgm id="{EE5C72E0-6536-43FE-8EF9-AD22762058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1081B7E-06A6-44D1-A519-DB7D58574728}"/>
                                            </p:graphicEl>
                                          </p:spTgt>
                                        </p:tgtEl>
                                        <p:attrNameLst>
                                          <p:attrName>style.visibility</p:attrName>
                                        </p:attrNameLst>
                                      </p:cBhvr>
                                      <p:to>
                                        <p:strVal val="visible"/>
                                      </p:to>
                                    </p:set>
                                    <p:animEffect transition="in" filter="fade">
                                      <p:cBhvr>
                                        <p:cTn id="22" dur="500"/>
                                        <p:tgtEl>
                                          <p:spTgt spid="3">
                                            <p:graphicEl>
                                              <a:dgm id="{81081B7E-06A6-44D1-A519-DB7D58574728}"/>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graphicEl>
                                              <a:dgm id="{C325FB22-1AA4-4243-B01D-17C9CC76E9B9}"/>
                                            </p:graphicEl>
                                          </p:spTgt>
                                        </p:tgtEl>
                                        <p:attrNameLst>
                                          <p:attrName>style.visibility</p:attrName>
                                        </p:attrNameLst>
                                      </p:cBhvr>
                                      <p:to>
                                        <p:strVal val="visible"/>
                                      </p:to>
                                    </p:set>
                                    <p:animEffect transition="in" filter="fade">
                                      <p:cBhvr>
                                        <p:cTn id="25" dur="500"/>
                                        <p:tgtEl>
                                          <p:spTgt spid="3">
                                            <p:graphicEl>
                                              <a:dgm id="{C325FB22-1AA4-4243-B01D-17C9CC76E9B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graphicEl>
                                              <a:dgm id="{7432830B-52A1-44BC-BD6D-B3BA2E4C906D}"/>
                                            </p:graphicEl>
                                          </p:spTgt>
                                        </p:tgtEl>
                                        <p:attrNameLst>
                                          <p:attrName>style.visibility</p:attrName>
                                        </p:attrNameLst>
                                      </p:cBhvr>
                                      <p:to>
                                        <p:strVal val="visible"/>
                                      </p:to>
                                    </p:set>
                                    <p:animEffect transition="in" filter="fade">
                                      <p:cBhvr>
                                        <p:cTn id="30" dur="500"/>
                                        <p:tgtEl>
                                          <p:spTgt spid="3">
                                            <p:graphicEl>
                                              <a:dgm id="{7432830B-52A1-44BC-BD6D-B3BA2E4C906D}"/>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graphicEl>
                                              <a:dgm id="{221EA1DE-853B-4B1E-8401-C9A94E3AE897}"/>
                                            </p:graphicEl>
                                          </p:spTgt>
                                        </p:tgtEl>
                                        <p:attrNameLst>
                                          <p:attrName>style.visibility</p:attrName>
                                        </p:attrNameLst>
                                      </p:cBhvr>
                                      <p:to>
                                        <p:strVal val="visible"/>
                                      </p:to>
                                    </p:set>
                                    <p:animEffect transition="in" filter="fade">
                                      <p:cBhvr>
                                        <p:cTn id="33" dur="500"/>
                                        <p:tgtEl>
                                          <p:spTgt spid="3">
                                            <p:graphicEl>
                                              <a:dgm id="{221EA1DE-853B-4B1E-8401-C9A94E3AE897}"/>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graphicEl>
                                              <a:dgm id="{342264A7-B8BD-4A69-8E0B-774F4E3B050D}"/>
                                            </p:graphicEl>
                                          </p:spTgt>
                                        </p:tgtEl>
                                        <p:attrNameLst>
                                          <p:attrName>style.visibility</p:attrName>
                                        </p:attrNameLst>
                                      </p:cBhvr>
                                      <p:to>
                                        <p:strVal val="visible"/>
                                      </p:to>
                                    </p:set>
                                    <p:animEffect transition="in" filter="fade">
                                      <p:cBhvr>
                                        <p:cTn id="38" dur="500"/>
                                        <p:tgtEl>
                                          <p:spTgt spid="3">
                                            <p:graphicEl>
                                              <a:dgm id="{342264A7-B8BD-4A69-8E0B-774F4E3B050D}"/>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graphicEl>
                                              <a:dgm id="{BD7A96FF-20BE-41BE-BFFB-2C11132563D4}"/>
                                            </p:graphicEl>
                                          </p:spTgt>
                                        </p:tgtEl>
                                        <p:attrNameLst>
                                          <p:attrName>style.visibility</p:attrName>
                                        </p:attrNameLst>
                                      </p:cBhvr>
                                      <p:to>
                                        <p:strVal val="visible"/>
                                      </p:to>
                                    </p:set>
                                    <p:animEffect transition="in" filter="fade">
                                      <p:cBhvr>
                                        <p:cTn id="41" dur="500"/>
                                        <p:tgtEl>
                                          <p:spTgt spid="3">
                                            <p:graphicEl>
                                              <a:dgm id="{BD7A96FF-20BE-41BE-BFFB-2C11132563D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0"/>
            <a:ext cx="12192000" cy="800100"/>
          </a:xfrm>
          <a:prstGeom prst="rect">
            <a:avLst/>
          </a:prstGeom>
          <a:solidFill>
            <a:srgbClr val="FD2185"/>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vi-VN" sz="2000" b="1" i="1" dirty="0">
                <a:solidFill>
                  <a:schemeClr val="bg1"/>
                </a:solidFill>
              </a:rPr>
              <a:t>Hai là, đổi mới đồng bộ, phù hợp về kinh tế và chính trị vì mục tiêu xây dựng nước Việt Nam xã hội chủ nghĩa dân giàu, nước mạnh, dân chủ, công bằng, văn minh</a:t>
            </a:r>
            <a:endParaRPr lang="nl-NL" sz="2000" b="1" dirty="0">
              <a:solidFill>
                <a:schemeClr val="bg1"/>
              </a:solidFill>
            </a:endParaRPr>
          </a:p>
        </p:txBody>
      </p:sp>
      <p:graphicFrame>
        <p:nvGraphicFramePr>
          <p:cNvPr id="8" name="Diagram 7"/>
          <p:cNvGraphicFramePr/>
          <p:nvPr>
            <p:extLst>
              <p:ext uri="{D42A27DB-BD31-4B8C-83A1-F6EECF244321}">
                <p14:modId xmlns:p14="http://schemas.microsoft.com/office/powerpoint/2010/main" val="1986294108"/>
              </p:ext>
            </p:extLst>
          </p:nvPr>
        </p:nvGraphicFramePr>
        <p:xfrm>
          <a:off x="504967" y="1460310"/>
          <a:ext cx="10247413" cy="5638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circle(out)">
                                      <p:cBhvr>
                                        <p:cTn id="7" dur="20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out)">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7" dur="500"/>
                                        <p:tgtEl>
                                          <p:spTgt spid="8">
                                            <p:graphicEl>
                                              <a:dgm id="{13307CA6-C747-45A6-9581-C02DB6305BF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20" dur="500"/>
                                        <p:tgtEl>
                                          <p:spTgt spid="8">
                                            <p:graphicEl>
                                              <a:dgm id="{4F71D712-92D3-4EBD-A67C-6DA018A1403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23" dur="500"/>
                                        <p:tgtEl>
                                          <p:spTgt spid="8">
                                            <p:graphicEl>
                                              <a:dgm id="{B21E5BBB-065D-423B-9A1C-5F4E7BE1863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8" dur="500"/>
                                        <p:tgtEl>
                                          <p:spTgt spid="8">
                                            <p:graphicEl>
                                              <a:dgm id="{5068E4E2-8888-4D91-A3A8-28BB6F7CA55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31" dur="500"/>
                                        <p:tgtEl>
                                          <p:spTgt spid="8">
                                            <p:graphicEl>
                                              <a:dgm id="{366F2534-F144-4C62-B2B8-ADADD50459A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dgm id="{BEA56545-2EAC-431A-AA65-05B013A5C30B}"/>
                                            </p:graphicEl>
                                          </p:spTgt>
                                        </p:tgtEl>
                                        <p:attrNameLst>
                                          <p:attrName>style.visibility</p:attrName>
                                        </p:attrNameLst>
                                      </p:cBhvr>
                                      <p:to>
                                        <p:strVal val="visible"/>
                                      </p:to>
                                    </p:set>
                                    <p:animEffect transition="in" filter="fade">
                                      <p:cBhvr>
                                        <p:cTn id="36" dur="500"/>
                                        <p:tgtEl>
                                          <p:spTgt spid="8">
                                            <p:graphicEl>
                                              <a:dgm id="{BEA56545-2EAC-431A-AA65-05B013A5C30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
                                            <p:graphicEl>
                                              <a:dgm id="{3B312CB5-24F3-4294-BCCC-C2913EF95189}"/>
                                            </p:graphicEl>
                                          </p:spTgt>
                                        </p:tgtEl>
                                        <p:attrNameLst>
                                          <p:attrName>style.visibility</p:attrName>
                                        </p:attrNameLst>
                                      </p:cBhvr>
                                      <p:to>
                                        <p:strVal val="visible"/>
                                      </p:to>
                                    </p:set>
                                    <p:animEffect transition="in" filter="fade">
                                      <p:cBhvr>
                                        <p:cTn id="39" dur="500"/>
                                        <p:tgtEl>
                                          <p:spTgt spid="8">
                                            <p:graphicEl>
                                              <a:dgm id="{3B312CB5-24F3-4294-BCCC-C2913EF95189}"/>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8">
                                            <p:graphicEl>
                                              <a:dgm id="{A74A8912-52FE-4062-8595-D7D0EE5BD5E2}"/>
                                            </p:graphicEl>
                                          </p:spTgt>
                                        </p:tgtEl>
                                        <p:attrNameLst>
                                          <p:attrName>style.visibility</p:attrName>
                                        </p:attrNameLst>
                                      </p:cBhvr>
                                      <p:to>
                                        <p:strVal val="visible"/>
                                      </p:to>
                                    </p:set>
                                    <p:animEffect transition="in" filter="fade">
                                      <p:cBhvr>
                                        <p:cTn id="44" dur="500"/>
                                        <p:tgtEl>
                                          <p:spTgt spid="8">
                                            <p:graphicEl>
                                              <a:dgm id="{A74A8912-52FE-4062-8595-D7D0EE5BD5E2}"/>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
                                            <p:graphicEl>
                                              <a:dgm id="{2ED42589-E9FC-4635-A8B1-DDFB313449D2}"/>
                                            </p:graphicEl>
                                          </p:spTgt>
                                        </p:tgtEl>
                                        <p:attrNameLst>
                                          <p:attrName>style.visibility</p:attrName>
                                        </p:attrNameLst>
                                      </p:cBhvr>
                                      <p:to>
                                        <p:strVal val="visible"/>
                                      </p:to>
                                    </p:set>
                                    <p:animEffect transition="in" filter="fade">
                                      <p:cBhvr>
                                        <p:cTn id="47" dur="500"/>
                                        <p:tgtEl>
                                          <p:spTgt spid="8">
                                            <p:graphicEl>
                                              <a:dgm id="{2ED42589-E9FC-4635-A8B1-DDFB313449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Graphic spid="8"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12191999" cy="830997"/>
          </a:xfrm>
          <a:prstGeom prst="rect">
            <a:avLst/>
          </a:prstGeom>
          <a:solidFill>
            <a:srgbClr val="FD2185"/>
          </a:solidFill>
        </p:spPr>
        <p:txBody>
          <a:bodyPr wrap="square">
            <a:spAutoFit/>
          </a:bodyPr>
          <a:lstStyle/>
          <a:p>
            <a:pPr algn="just"/>
            <a:r>
              <a:rPr lang="vi-VN" sz="2400" b="1" i="1" dirty="0">
                <a:solidFill>
                  <a:schemeClr val="bg1"/>
                </a:solidFill>
              </a:rPr>
              <a:t> Ba là, mở rộng dân chủ, phát huy tối đa nhân tố con người; coi con người là chủ thể, nguồn lực chủ yếu và là mục tiêu của sự phát triển.</a:t>
            </a:r>
            <a:endParaRPr lang="en-US" sz="2400" dirty="0">
              <a:solidFill>
                <a:schemeClr val="bg1"/>
              </a:solidFill>
            </a:endParaRPr>
          </a:p>
        </p:txBody>
      </p:sp>
      <p:graphicFrame>
        <p:nvGraphicFramePr>
          <p:cNvPr id="7" name="Diagram 6"/>
          <p:cNvGraphicFramePr/>
          <p:nvPr>
            <p:extLst>
              <p:ext uri="{D42A27DB-BD31-4B8C-83A1-F6EECF244321}">
                <p14:modId xmlns:p14="http://schemas.microsoft.com/office/powerpoint/2010/main" val="52040742"/>
              </p:ext>
            </p:extLst>
          </p:nvPr>
        </p:nvGraphicFramePr>
        <p:xfrm>
          <a:off x="582907" y="105772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5F4FEB5-0E64-4509-A3B3-92CE2FB646D0}"/>
                                            </p:graphicEl>
                                          </p:spTgt>
                                        </p:tgtEl>
                                        <p:attrNameLst>
                                          <p:attrName>style.visibility</p:attrName>
                                        </p:attrNameLst>
                                      </p:cBhvr>
                                      <p:to>
                                        <p:strVal val="visible"/>
                                      </p:to>
                                    </p:set>
                                    <p:animEffect transition="in" filter="fade">
                                      <p:cBhvr>
                                        <p:cTn id="7" dur="500"/>
                                        <p:tgtEl>
                                          <p:spTgt spid="7">
                                            <p:graphicEl>
                                              <a:dgm id="{75F4FEB5-0E64-4509-A3B3-92CE2FB646D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4EFADC7B-43BD-4F39-B31C-86BBCE2C74D5}"/>
                                            </p:graphicEl>
                                          </p:spTgt>
                                        </p:tgtEl>
                                        <p:attrNameLst>
                                          <p:attrName>style.visibility</p:attrName>
                                        </p:attrNameLst>
                                      </p:cBhvr>
                                      <p:to>
                                        <p:strVal val="visible"/>
                                      </p:to>
                                    </p:set>
                                    <p:animEffect transition="in" filter="fade">
                                      <p:cBhvr>
                                        <p:cTn id="10" dur="500"/>
                                        <p:tgtEl>
                                          <p:spTgt spid="7">
                                            <p:graphicEl>
                                              <a:dgm id="{4EFADC7B-43BD-4F39-B31C-86BBCE2C74D5}"/>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graphicEl>
                                              <a:dgm id="{B1CE9047-3B86-4A4E-A5A2-4373A43CD491}"/>
                                            </p:graphicEl>
                                          </p:spTgt>
                                        </p:tgtEl>
                                        <p:attrNameLst>
                                          <p:attrName>style.visibility</p:attrName>
                                        </p:attrNameLst>
                                      </p:cBhvr>
                                      <p:to>
                                        <p:strVal val="visible"/>
                                      </p:to>
                                    </p:set>
                                    <p:animEffect transition="in" filter="fade">
                                      <p:cBhvr>
                                        <p:cTn id="13" dur="500"/>
                                        <p:tgtEl>
                                          <p:spTgt spid="7">
                                            <p:graphicEl>
                                              <a:dgm id="{B1CE9047-3B86-4A4E-A5A2-4373A43CD49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graphicEl>
                                              <a:dgm id="{3F829F88-DB4C-436F-BA94-5999383D31B0}"/>
                                            </p:graphicEl>
                                          </p:spTgt>
                                        </p:tgtEl>
                                        <p:attrNameLst>
                                          <p:attrName>style.visibility</p:attrName>
                                        </p:attrNameLst>
                                      </p:cBhvr>
                                      <p:to>
                                        <p:strVal val="visible"/>
                                      </p:to>
                                    </p:set>
                                    <p:animEffect transition="in" filter="fade">
                                      <p:cBhvr>
                                        <p:cTn id="18" dur="500"/>
                                        <p:tgtEl>
                                          <p:spTgt spid="7">
                                            <p:graphicEl>
                                              <a:dgm id="{3F829F88-DB4C-436F-BA94-5999383D31B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graphicEl>
                                              <a:dgm id="{DD63A711-2EC6-47B3-8208-7FA03C18829B}"/>
                                            </p:graphicEl>
                                          </p:spTgt>
                                        </p:tgtEl>
                                        <p:attrNameLst>
                                          <p:attrName>style.visibility</p:attrName>
                                        </p:attrNameLst>
                                      </p:cBhvr>
                                      <p:to>
                                        <p:strVal val="visible"/>
                                      </p:to>
                                    </p:set>
                                    <p:animEffect transition="in" filter="fade">
                                      <p:cBhvr>
                                        <p:cTn id="21" dur="500"/>
                                        <p:tgtEl>
                                          <p:spTgt spid="7">
                                            <p:graphicEl>
                                              <a:dgm id="{DD63A711-2EC6-47B3-8208-7FA03C18829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graphicEl>
                                              <a:dgm id="{CAC69855-C78C-4CCE-BC14-12F548DB2612}"/>
                                            </p:graphicEl>
                                          </p:spTgt>
                                        </p:tgtEl>
                                        <p:attrNameLst>
                                          <p:attrName>style.visibility</p:attrName>
                                        </p:attrNameLst>
                                      </p:cBhvr>
                                      <p:to>
                                        <p:strVal val="visible"/>
                                      </p:to>
                                    </p:set>
                                    <p:animEffect transition="in" filter="fade">
                                      <p:cBhvr>
                                        <p:cTn id="26" dur="500"/>
                                        <p:tgtEl>
                                          <p:spTgt spid="7">
                                            <p:graphicEl>
                                              <a:dgm id="{CAC69855-C78C-4CCE-BC14-12F548DB261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dgm id="{D4C1FC81-F852-4152-A13B-A81320FADA45}"/>
                                            </p:graphicEl>
                                          </p:spTgt>
                                        </p:tgtEl>
                                        <p:attrNameLst>
                                          <p:attrName>style.visibility</p:attrName>
                                        </p:attrNameLst>
                                      </p:cBhvr>
                                      <p:to>
                                        <p:strVal val="visible"/>
                                      </p:to>
                                    </p:set>
                                    <p:animEffect transition="in" filter="fade">
                                      <p:cBhvr>
                                        <p:cTn id="29" dur="500"/>
                                        <p:tgtEl>
                                          <p:spTgt spid="7">
                                            <p:graphicEl>
                                              <a:dgm id="{D4C1FC81-F852-4152-A13B-A81320FADA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1047749"/>
          </a:xfrm>
          <a:solidFill>
            <a:srgbClr val="FD2185"/>
          </a:solidFill>
        </p:spPr>
        <p:txBody>
          <a:bodyPr>
            <a:noAutofit/>
          </a:bodyPr>
          <a:lstStyle/>
          <a:p>
            <a:pPr marL="0" indent="0" algn="just">
              <a:buNone/>
            </a:pPr>
            <a:r>
              <a:rPr lang="vi-VN" sz="2400" i="1" dirty="0">
                <a:solidFill>
                  <a:schemeClr val="bg1"/>
                </a:solidFill>
              </a:rPr>
              <a:t>Bốn là</a:t>
            </a:r>
            <a:r>
              <a:rPr lang="vi-VN" sz="2400" dirty="0">
                <a:solidFill>
                  <a:schemeClr val="bg1"/>
                </a:solidFill>
              </a:rPr>
              <a:t>, </a:t>
            </a:r>
            <a:r>
              <a:rPr lang="vi-VN" sz="2400" i="1" dirty="0">
                <a:solidFill>
                  <a:schemeClr val="bg1"/>
                </a:solidFill>
              </a:rPr>
              <a:t>phát triển mạnh mẽ lực lượng sản xuất với trình độ khoa học, công nghệ ngày càng cao; đồng thời hoàn thiện quan hệ sản xuất trong nền kinh tế thị trường định hướng xã hội chủ nghĩa.</a:t>
            </a:r>
            <a:endParaRPr lang="en-US" sz="2400" dirty="0">
              <a:solidFill>
                <a:schemeClr val="bg1"/>
              </a:solidFill>
            </a:endParaRPr>
          </a:p>
          <a:p>
            <a:pPr marL="0" indent="0" algn="just">
              <a:buNone/>
            </a:pPr>
            <a:endParaRPr lang="en-US" sz="2400" dirty="0">
              <a:solidFill>
                <a:schemeClr val="bg1"/>
              </a:solidFill>
            </a:endParaRPr>
          </a:p>
          <a:p>
            <a:pPr marL="0" indent="0" algn="just">
              <a:buNone/>
            </a:pPr>
            <a:r>
              <a:rPr lang="nl-NL" sz="2400" dirty="0">
                <a:solidFill>
                  <a:schemeClr val="bg1"/>
                </a:solidFill>
              </a:rPr>
              <a:t>	</a:t>
            </a:r>
            <a:endParaRPr lang="en-US" sz="2400" dirty="0">
              <a:solidFill>
                <a:schemeClr val="bg1"/>
              </a:solidFill>
            </a:endParaRPr>
          </a:p>
        </p:txBody>
      </p:sp>
      <p:graphicFrame>
        <p:nvGraphicFramePr>
          <p:cNvPr id="6" name="Diagram 5"/>
          <p:cNvGraphicFramePr/>
          <p:nvPr>
            <p:extLst>
              <p:ext uri="{D42A27DB-BD31-4B8C-83A1-F6EECF244321}">
                <p14:modId xmlns:p14="http://schemas.microsoft.com/office/powerpoint/2010/main" val="3925569245"/>
              </p:ext>
            </p:extLst>
          </p:nvPr>
        </p:nvGraphicFramePr>
        <p:xfrm>
          <a:off x="914399" y="1310186"/>
          <a:ext cx="11150221" cy="494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F6B63B2-0E05-4054-814B-A8620E272789}"/>
                                            </p:graphicEl>
                                          </p:spTgt>
                                        </p:tgtEl>
                                        <p:attrNameLst>
                                          <p:attrName>style.visibility</p:attrName>
                                        </p:attrNameLst>
                                      </p:cBhvr>
                                      <p:to>
                                        <p:strVal val="visible"/>
                                      </p:to>
                                    </p:set>
                                    <p:animEffect transition="in" filter="fade">
                                      <p:cBhvr>
                                        <p:cTn id="7" dur="500"/>
                                        <p:tgtEl>
                                          <p:spTgt spid="6">
                                            <p:graphicEl>
                                              <a:dgm id="{6F6B63B2-0E05-4054-814B-A8620E27278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78827BAB-637D-4725-AB2F-1B8FAE8A29BE}"/>
                                            </p:graphicEl>
                                          </p:spTgt>
                                        </p:tgtEl>
                                        <p:attrNameLst>
                                          <p:attrName>style.visibility</p:attrName>
                                        </p:attrNameLst>
                                      </p:cBhvr>
                                      <p:to>
                                        <p:strVal val="visible"/>
                                      </p:to>
                                    </p:set>
                                    <p:animEffect transition="in" filter="fade">
                                      <p:cBhvr>
                                        <p:cTn id="10" dur="500"/>
                                        <p:tgtEl>
                                          <p:spTgt spid="6">
                                            <p:graphicEl>
                                              <a:dgm id="{78827BAB-637D-4725-AB2F-1B8FAE8A29BE}"/>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879310F6-FBBE-4DE5-B399-CB563E7D2AD4}"/>
                                            </p:graphicEl>
                                          </p:spTgt>
                                        </p:tgtEl>
                                        <p:attrNameLst>
                                          <p:attrName>style.visibility</p:attrName>
                                        </p:attrNameLst>
                                      </p:cBhvr>
                                      <p:to>
                                        <p:strVal val="visible"/>
                                      </p:to>
                                    </p:set>
                                    <p:animEffect transition="in" filter="fade">
                                      <p:cBhvr>
                                        <p:cTn id="13" dur="500"/>
                                        <p:tgtEl>
                                          <p:spTgt spid="6">
                                            <p:graphicEl>
                                              <a:dgm id="{879310F6-FBBE-4DE5-B399-CB563E7D2AD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81300D1D-1BCE-4BF7-AB4A-52B7156CBE7E}"/>
                                            </p:graphicEl>
                                          </p:spTgt>
                                        </p:tgtEl>
                                        <p:attrNameLst>
                                          <p:attrName>style.visibility</p:attrName>
                                        </p:attrNameLst>
                                      </p:cBhvr>
                                      <p:to>
                                        <p:strVal val="visible"/>
                                      </p:to>
                                    </p:set>
                                    <p:animEffect transition="in" filter="fade">
                                      <p:cBhvr>
                                        <p:cTn id="18" dur="500"/>
                                        <p:tgtEl>
                                          <p:spTgt spid="6">
                                            <p:graphicEl>
                                              <a:dgm id="{81300D1D-1BCE-4BF7-AB4A-52B7156CBE7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graphicEl>
                                              <a:dgm id="{B3EAA663-0AEC-4B58-8923-A02DD5C8A263}"/>
                                            </p:graphicEl>
                                          </p:spTgt>
                                        </p:tgtEl>
                                        <p:attrNameLst>
                                          <p:attrName>style.visibility</p:attrName>
                                        </p:attrNameLst>
                                      </p:cBhvr>
                                      <p:to>
                                        <p:strVal val="visible"/>
                                      </p:to>
                                    </p:set>
                                    <p:animEffect transition="in" filter="fade">
                                      <p:cBhvr>
                                        <p:cTn id="21" dur="500"/>
                                        <p:tgtEl>
                                          <p:spTgt spid="6">
                                            <p:graphicEl>
                                              <a:dgm id="{B3EAA663-0AEC-4B58-8923-A02DD5C8A263}"/>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graphicEl>
                                              <a:dgm id="{DFED2D22-A082-48C1-8F5C-56D275674473}"/>
                                            </p:graphicEl>
                                          </p:spTgt>
                                        </p:tgtEl>
                                        <p:attrNameLst>
                                          <p:attrName>style.visibility</p:attrName>
                                        </p:attrNameLst>
                                      </p:cBhvr>
                                      <p:to>
                                        <p:strVal val="visible"/>
                                      </p:to>
                                    </p:set>
                                    <p:animEffect transition="in" filter="fade">
                                      <p:cBhvr>
                                        <p:cTn id="26" dur="500"/>
                                        <p:tgtEl>
                                          <p:spTgt spid="6">
                                            <p:graphicEl>
                                              <a:dgm id="{DFED2D22-A082-48C1-8F5C-56D275674473}"/>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graphicEl>
                                              <a:dgm id="{6FD2533D-4A58-44BB-8EC8-DC7D9FCC1A70}"/>
                                            </p:graphicEl>
                                          </p:spTgt>
                                        </p:tgtEl>
                                        <p:attrNameLst>
                                          <p:attrName>style.visibility</p:attrName>
                                        </p:attrNameLst>
                                      </p:cBhvr>
                                      <p:to>
                                        <p:strVal val="visible"/>
                                      </p:to>
                                    </p:set>
                                    <p:animEffect transition="in" filter="fade">
                                      <p:cBhvr>
                                        <p:cTn id="29" dur="500"/>
                                        <p:tgtEl>
                                          <p:spTgt spid="6">
                                            <p:graphicEl>
                                              <a:dgm id="{6FD2533D-4A58-44BB-8EC8-DC7D9FCC1A7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1047749"/>
          </a:xfrm>
          <a:solidFill>
            <a:srgbClr val="FD2185"/>
          </a:solidFill>
        </p:spPr>
        <p:txBody>
          <a:bodyPr>
            <a:noAutofit/>
          </a:bodyPr>
          <a:lstStyle/>
          <a:p>
            <a:pPr marL="0" indent="0" algn="just">
              <a:buNone/>
            </a:pPr>
            <a:r>
              <a:rPr lang="vi-VN" sz="2400" i="1" dirty="0">
                <a:solidFill>
                  <a:schemeClr val="bg1"/>
                </a:solidFill>
              </a:rPr>
              <a:t>Bốn là</a:t>
            </a:r>
            <a:r>
              <a:rPr lang="vi-VN" sz="2400" dirty="0">
                <a:solidFill>
                  <a:schemeClr val="bg1"/>
                </a:solidFill>
              </a:rPr>
              <a:t>, </a:t>
            </a:r>
            <a:r>
              <a:rPr lang="vi-VN" sz="2400" i="1" dirty="0">
                <a:solidFill>
                  <a:schemeClr val="bg1"/>
                </a:solidFill>
              </a:rPr>
              <a:t>phát triển mạnh mẽ lực lượng sản xuất với trình độ khoa học, công nghệ ngày càng cao; đồng thời hoàn thiện quan hệ sản xuất trong nền kinh tế thị trường định hướng xã hội chủ nghĩa.</a:t>
            </a:r>
            <a:endParaRPr lang="en-US" sz="2400" dirty="0">
              <a:solidFill>
                <a:schemeClr val="bg1"/>
              </a:solidFill>
            </a:endParaRPr>
          </a:p>
          <a:p>
            <a:pPr marL="0" indent="0" algn="just">
              <a:buNone/>
            </a:pPr>
            <a:endParaRPr lang="en-US" sz="2400" dirty="0">
              <a:solidFill>
                <a:schemeClr val="bg1"/>
              </a:solidFill>
            </a:endParaRPr>
          </a:p>
          <a:p>
            <a:pPr marL="0" indent="0" algn="just">
              <a:buNone/>
            </a:pPr>
            <a:r>
              <a:rPr lang="nl-NL" sz="2400" dirty="0">
                <a:solidFill>
                  <a:schemeClr val="bg1"/>
                </a:solidFill>
              </a:rPr>
              <a:t>	</a:t>
            </a:r>
            <a:endParaRPr lang="en-US" sz="2400" dirty="0">
              <a:solidFill>
                <a:schemeClr val="bg1"/>
              </a:solidFill>
            </a:endParaRPr>
          </a:p>
        </p:txBody>
      </p:sp>
      <p:graphicFrame>
        <p:nvGraphicFramePr>
          <p:cNvPr id="6" name="Diagram 5"/>
          <p:cNvGraphicFramePr/>
          <p:nvPr>
            <p:extLst>
              <p:ext uri="{D42A27DB-BD31-4B8C-83A1-F6EECF244321}">
                <p14:modId xmlns:p14="http://schemas.microsoft.com/office/powerpoint/2010/main" val="2245428859"/>
              </p:ext>
            </p:extLst>
          </p:nvPr>
        </p:nvGraphicFramePr>
        <p:xfrm>
          <a:off x="914399" y="1310186"/>
          <a:ext cx="11150221" cy="494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877546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F6B63B2-0E05-4054-814B-A8620E272789}"/>
                                            </p:graphicEl>
                                          </p:spTgt>
                                        </p:tgtEl>
                                        <p:attrNameLst>
                                          <p:attrName>style.visibility</p:attrName>
                                        </p:attrNameLst>
                                      </p:cBhvr>
                                      <p:to>
                                        <p:strVal val="visible"/>
                                      </p:to>
                                    </p:set>
                                    <p:animEffect transition="in" filter="fade">
                                      <p:cBhvr>
                                        <p:cTn id="7" dur="500"/>
                                        <p:tgtEl>
                                          <p:spTgt spid="6">
                                            <p:graphicEl>
                                              <a:dgm id="{6F6B63B2-0E05-4054-814B-A8620E27278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B9303F87-42A9-4F78-B58A-C07506EA3778}"/>
                                            </p:graphicEl>
                                          </p:spTgt>
                                        </p:tgtEl>
                                        <p:attrNameLst>
                                          <p:attrName>style.visibility</p:attrName>
                                        </p:attrNameLst>
                                      </p:cBhvr>
                                      <p:to>
                                        <p:strVal val="visible"/>
                                      </p:to>
                                    </p:set>
                                    <p:animEffect transition="in" filter="fade">
                                      <p:cBhvr>
                                        <p:cTn id="10" dur="500"/>
                                        <p:tgtEl>
                                          <p:spTgt spid="6">
                                            <p:graphicEl>
                                              <a:dgm id="{B9303F87-42A9-4F78-B58A-C07506EA3778}"/>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F3DB1E07-F43C-46C4-A8CC-D0B08A4E8A91}"/>
                                            </p:graphicEl>
                                          </p:spTgt>
                                        </p:tgtEl>
                                        <p:attrNameLst>
                                          <p:attrName>style.visibility</p:attrName>
                                        </p:attrNameLst>
                                      </p:cBhvr>
                                      <p:to>
                                        <p:strVal val="visible"/>
                                      </p:to>
                                    </p:set>
                                    <p:animEffect transition="in" filter="fade">
                                      <p:cBhvr>
                                        <p:cTn id="13" dur="500"/>
                                        <p:tgtEl>
                                          <p:spTgt spid="6">
                                            <p:graphicEl>
                                              <a:dgm id="{F3DB1E07-F43C-46C4-A8CC-D0B08A4E8A9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44936ADA-1F37-4759-AE47-16183259F101}"/>
                                            </p:graphicEl>
                                          </p:spTgt>
                                        </p:tgtEl>
                                        <p:attrNameLst>
                                          <p:attrName>style.visibility</p:attrName>
                                        </p:attrNameLst>
                                      </p:cBhvr>
                                      <p:to>
                                        <p:strVal val="visible"/>
                                      </p:to>
                                    </p:set>
                                    <p:animEffect transition="in" filter="fade">
                                      <p:cBhvr>
                                        <p:cTn id="18" dur="500"/>
                                        <p:tgtEl>
                                          <p:spTgt spid="6">
                                            <p:graphicEl>
                                              <a:dgm id="{44936ADA-1F37-4759-AE47-16183259F101}"/>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graphicEl>
                                              <a:dgm id="{64DBFA62-4352-46FF-92DC-845249A6E0D7}"/>
                                            </p:graphicEl>
                                          </p:spTgt>
                                        </p:tgtEl>
                                        <p:attrNameLst>
                                          <p:attrName>style.visibility</p:attrName>
                                        </p:attrNameLst>
                                      </p:cBhvr>
                                      <p:to>
                                        <p:strVal val="visible"/>
                                      </p:to>
                                    </p:set>
                                    <p:animEffect transition="in" filter="fade">
                                      <p:cBhvr>
                                        <p:cTn id="21" dur="500"/>
                                        <p:tgtEl>
                                          <p:spTgt spid="6">
                                            <p:graphicEl>
                                              <a:dgm id="{64DBFA62-4352-46FF-92DC-845249A6E0D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75" y="495946"/>
            <a:ext cx="11963400" cy="1077218"/>
          </a:xfrm>
          <a:prstGeom prst="rect">
            <a:avLst/>
          </a:prstGeom>
          <a:noFill/>
          <a:ln w="57150">
            <a:solidFill>
              <a:srgbClr val="00B0F0"/>
            </a:solidFill>
          </a:ln>
        </p:spPr>
        <p:txBody>
          <a:bodyPr wrap="square" rtlCol="0">
            <a:spAutoFit/>
          </a:bodyPr>
          <a:lstStyle/>
          <a:p>
            <a:pPr algn="just">
              <a:spcAft>
                <a:spcPts val="0"/>
              </a:spcAft>
            </a:pP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Vai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trò</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của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thanh</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niên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với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công</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hiện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đại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Em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làm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gì</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góp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phần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vào</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CNH, HĐH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đất</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nước</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en-US" sz="3200" i="1" dirty="0">
              <a:solidFill>
                <a:srgbClr val="FF0000"/>
              </a:solidFill>
              <a:effectLst/>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45776" y="2096602"/>
            <a:ext cx="8063963" cy="4657264"/>
          </a:xfrm>
          <a:prstGeom prst="rect">
            <a:avLst/>
          </a:prstGeom>
        </p:spPr>
      </p:pic>
    </p:spTree>
    <p:extLst>
      <p:ext uri="{BB962C8B-B14F-4D97-AF65-F5344CB8AC3E}">
        <p14:creationId xmlns:p14="http://schemas.microsoft.com/office/powerpoint/2010/main" val="13796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832514"/>
          </a:xfrm>
          <a:solidFill>
            <a:srgbClr val="FD2185"/>
          </a:solidFill>
        </p:spPr>
        <p:txBody>
          <a:bodyPr>
            <a:noAutofit/>
          </a:bodyPr>
          <a:lstStyle/>
          <a:p>
            <a:pPr marL="0" indent="0" algn="just">
              <a:buNone/>
            </a:pPr>
            <a:r>
              <a:rPr lang="vi-VN" i="1" dirty="0">
                <a:solidFill>
                  <a:schemeClr val="bg1"/>
                </a:solidFill>
              </a:rPr>
              <a:t> Năm là, xây dựng nền kinh tế độc lập, tự chủ ngày càng cao trong điều kiện hội nhập quốc tế ngày càng sâu rộng.</a:t>
            </a:r>
            <a:endParaRPr lang="nl-NL" dirty="0">
              <a:solidFill>
                <a:schemeClr val="bg1"/>
              </a:solidFill>
            </a:endParaRPr>
          </a:p>
          <a:p>
            <a:pPr marL="0" indent="0" algn="just">
              <a:buNone/>
            </a:pPr>
            <a:r>
              <a:rPr lang="nl-NL" dirty="0">
                <a:solidFill>
                  <a:schemeClr val="bg1"/>
                </a:solidFill>
              </a:rPr>
              <a:t>	</a:t>
            </a: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3958162085"/>
              </p:ext>
            </p:extLst>
          </p:nvPr>
        </p:nvGraphicFramePr>
        <p:xfrm>
          <a:off x="314325" y="1590675"/>
          <a:ext cx="11060327" cy="4615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6854" y="0"/>
            <a:ext cx="11491415" cy="6746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57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2798876903"/>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1863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3119102766"/>
              </p:ext>
            </p:extLst>
          </p:nvPr>
        </p:nvGraphicFramePr>
        <p:xfrm>
          <a:off x="232012" y="1883392"/>
          <a:ext cx="5404513" cy="4691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8578" y="2238232"/>
            <a:ext cx="5313530" cy="3766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14028371"/>
              </p:ext>
            </p:extLst>
          </p:nvPr>
        </p:nvGraphicFramePr>
        <p:xfrm>
          <a:off x="363940" y="1643133"/>
          <a:ext cx="5732060" cy="4036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2119" y="2702257"/>
            <a:ext cx="4845524" cy="32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6A679527-673E-4A74-83AB-A4C2AA68AC65}"/>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7123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7" dur="500"/>
                                        <p:tgtEl>
                                          <p:spTgt spid="7">
                                            <p:graphicEl>
                                              <a:dgm id="{DA3EA3E3-5BA2-4307-B44A-E9512BA89F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12" dur="500"/>
                                        <p:tgtEl>
                                          <p:spTgt spid="7">
                                            <p:graphicEl>
                                              <a:dgm id="{D080CED4-6A28-4734-90CD-34397F62F0C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057662712"/>
              </p:ext>
            </p:extLst>
          </p:nvPr>
        </p:nvGraphicFramePr>
        <p:xfrm>
          <a:off x="143303" y="1454340"/>
          <a:ext cx="5800298" cy="4377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03242" y="2001136"/>
            <a:ext cx="4910919" cy="328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699E7F60-9AE2-4E50-B856-E290A0E2EC24}"/>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4936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7" dur="500"/>
                                        <p:tgtEl>
                                          <p:spTgt spid="7">
                                            <p:graphicEl>
                                              <a:dgm id="{BB5FA71E-0BCE-4F09-9ED0-3533B8D1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12" dur="500"/>
                                        <p:tgtEl>
                                          <p:spTgt spid="7">
                                            <p:graphicEl>
                                              <a:dgm id="{93F02CC2-F86D-431E-840C-FBA5758A699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30801117"/>
              </p:ext>
            </p:extLst>
          </p:nvPr>
        </p:nvGraphicFramePr>
        <p:xfrm>
          <a:off x="270112" y="1083149"/>
          <a:ext cx="5691116" cy="428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9098" y="2097206"/>
            <a:ext cx="374005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A8D9F7AF-5CEC-47C6-BA95-6458263266C6}"/>
              </a:ext>
            </a:extLst>
          </p:cNvPr>
          <p:cNvSpPr txBox="1">
            <a:spLocks/>
          </p:cNvSpPr>
          <p:nvPr/>
        </p:nvSpPr>
        <p:spPr>
          <a:xfrm>
            <a:off x="1398561" y="16238"/>
            <a:ext cx="10515600" cy="581399"/>
          </a:xfrm>
          <a:prstGeom prst="rect">
            <a:avLst/>
          </a:prstGeom>
          <a:solidFill>
            <a:schemeClr val="accent4">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vi-VN" b="1" i="1" dirty="0">
                <a:solidFill>
                  <a:schemeClr val="bg1"/>
                </a:solidFill>
              </a:rPr>
              <a:t>b) Những định hướng lớn phát triển kinh tế, xã hội</a:t>
            </a:r>
            <a:endParaRPr lang="en-US" dirty="0">
              <a:solidFill>
                <a:schemeClr val="bg1"/>
              </a:solidFill>
            </a:endParaRPr>
          </a:p>
          <a:p>
            <a:pPr marL="0" indent="0" algn="ctr">
              <a:buFont typeface="Arial" panose="020B0604020202020204" pitchFamily="34" charset="0"/>
              <a:buNone/>
            </a:pPr>
            <a:endParaRPr lang="nl-NL" dirty="0">
              <a:solidFill>
                <a:schemeClr val="bg1"/>
              </a:solidFill>
            </a:endParaRPr>
          </a:p>
          <a:p>
            <a:pPr marL="0" indent="0" algn="ctr">
              <a:buFont typeface="Arial" panose="020B0604020202020204" pitchFamily="34" charset="0"/>
              <a:buNone/>
            </a:pPr>
            <a:r>
              <a:rPr lang="nl-NL" dirty="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38012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7" dur="500"/>
                                        <p:tgtEl>
                                          <p:spTgt spid="7">
                                            <p:graphicEl>
                                              <a:dgm id="{DA3EA3E3-5BA2-4307-B44A-E9512BA89F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12" dur="500"/>
                                        <p:tgtEl>
                                          <p:spTgt spid="7">
                                            <p:graphicEl>
                                              <a:dgm id="{D080CED4-6A28-4734-90CD-34397F62F0C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xEl>
                                              <p:pRg st="2" end="2"/>
                                            </p:txEl>
                                          </p:spTgt>
                                        </p:tgtEl>
                                        <p:attrNameLst>
                                          <p:attrName>style.visibility</p:attrName>
                                        </p:attrNameLst>
                                      </p:cBhvr>
                                      <p:to>
                                        <p:strVal val="visible"/>
                                      </p:to>
                                    </p:set>
                                    <p:anim calcmode="lin" valueType="num">
                                      <p:cBhvr additive="base">
                                        <p:cTn id="2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1238103345"/>
              </p:ext>
            </p:extLst>
          </p:nvPr>
        </p:nvGraphicFramePr>
        <p:xfrm>
          <a:off x="76199" y="1"/>
          <a:ext cx="12049125" cy="673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046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1578271414"/>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5" name="Arrow: Right 4">
            <a:extLst>
              <a:ext uri="{FF2B5EF4-FFF2-40B4-BE49-F238E27FC236}">
                <a16:creationId xmlns:a16="http://schemas.microsoft.com/office/drawing/2014/main" id="{181EBE4D-217A-4D4D-9806-320E69CF1CA0}"/>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Một</a:t>
            </a:r>
            <a:r>
              <a:rPr lang="en-US" sz="2800" dirty="0">
                <a:solidFill>
                  <a:schemeClr val="tx1"/>
                </a:solidFill>
              </a:rPr>
              <a:t> </a:t>
            </a:r>
            <a:r>
              <a:rPr lang="en-US" sz="2800" dirty="0" err="1">
                <a:solidFill>
                  <a:schemeClr val="tx1"/>
                </a:solidFill>
              </a:rPr>
              <a:t>là</a:t>
            </a:r>
            <a:r>
              <a:rPr lang="en-US" sz="2800" dirty="0">
                <a:solidFill>
                  <a:schemeClr val="tx1"/>
                </a:solidFill>
              </a:rPr>
              <a:t>: </a:t>
            </a:r>
          </a:p>
        </p:txBody>
      </p:sp>
    </p:spTree>
    <p:extLst>
      <p:ext uri="{BB962C8B-B14F-4D97-AF65-F5344CB8AC3E}">
        <p14:creationId xmlns:p14="http://schemas.microsoft.com/office/powerpoint/2010/main" val="344741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2438669327"/>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Hai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306671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1246688492"/>
              </p:ext>
            </p:extLst>
          </p:nvPr>
        </p:nvGraphicFramePr>
        <p:xfrm>
          <a:off x="2105124" y="82834"/>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Ba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391020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530896916"/>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4" name="Arrow: Right 3">
            <a:extLst>
              <a:ext uri="{FF2B5EF4-FFF2-40B4-BE49-F238E27FC236}">
                <a16:creationId xmlns:a16="http://schemas.microsoft.com/office/drawing/2014/main" id="{B132C7E2-0070-4796-9349-D5F61798F71C}"/>
              </a:ext>
            </a:extLst>
          </p:cNvPr>
          <p:cNvSpPr/>
          <p:nvPr/>
        </p:nvSpPr>
        <p:spPr>
          <a:xfrm>
            <a:off x="142974" y="2085975"/>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Bốn</a:t>
            </a:r>
            <a:r>
              <a:rPr lang="en-US" sz="2800" dirty="0">
                <a:solidFill>
                  <a:schemeClr val="tx1"/>
                </a:solidFill>
              </a:rPr>
              <a:t> </a:t>
            </a:r>
            <a:r>
              <a:rPr lang="en-US" sz="2800" dirty="0" err="1">
                <a:solidFill>
                  <a:schemeClr val="tx1"/>
                </a:solidFill>
              </a:rPr>
              <a:t>là</a:t>
            </a:r>
            <a:r>
              <a:rPr lang="en-US" sz="2800" dirty="0">
                <a:solidFill>
                  <a:schemeClr val="tx1"/>
                </a:solidFill>
              </a:rPr>
              <a:t> : </a:t>
            </a:r>
          </a:p>
        </p:txBody>
      </p:sp>
    </p:spTree>
    <p:extLst>
      <p:ext uri="{BB962C8B-B14F-4D97-AF65-F5344CB8AC3E}">
        <p14:creationId xmlns:p14="http://schemas.microsoft.com/office/powerpoint/2010/main" val="129759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36A7D4-D44C-4515-B52B-39A28656F0A8}"/>
              </a:ext>
            </a:extLst>
          </p:cNvPr>
          <p:cNvGraphicFramePr/>
          <p:nvPr>
            <p:extLst>
              <p:ext uri="{D42A27DB-BD31-4B8C-83A1-F6EECF244321}">
                <p14:modId xmlns:p14="http://schemas.microsoft.com/office/powerpoint/2010/main" val="2829867731"/>
              </p:ext>
            </p:extLst>
          </p:nvPr>
        </p:nvGraphicFramePr>
        <p:xfrm>
          <a:off x="1333599" y="626533"/>
          <a:ext cx="9131300" cy="5604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ECFCDD2-9725-471A-BDA7-9C11B65CD58E}"/>
              </a:ext>
            </a:extLst>
          </p:cNvPr>
          <p:cNvSpPr/>
          <p:nvPr/>
        </p:nvSpPr>
        <p:spPr>
          <a:xfrm>
            <a:off x="2999898" y="82834"/>
            <a:ext cx="5798703" cy="461665"/>
          </a:xfrm>
          <a:prstGeom prst="rect">
            <a:avLst/>
          </a:prstGeom>
          <a:solidFill>
            <a:srgbClr val="C00000"/>
          </a:solidFill>
        </p:spPr>
        <p:txBody>
          <a:bodyPr wrap="none">
            <a:spAutoFit/>
          </a:bodyPr>
          <a:lstStyle/>
          <a:p>
            <a:r>
              <a:rPr lang="nl-NL" sz="2400" b="1" i="1" dirty="0">
                <a:solidFill>
                  <a:schemeClr val="bg1"/>
                </a:solidFill>
              </a:rPr>
              <a:t>a) Quan điểm phát triển văn hóa, con người</a:t>
            </a:r>
            <a:endParaRPr lang="en-US" sz="2400" dirty="0">
              <a:solidFill>
                <a:schemeClr val="bg1"/>
              </a:solidFill>
            </a:endParaRPr>
          </a:p>
        </p:txBody>
      </p:sp>
      <p:sp>
        <p:nvSpPr>
          <p:cNvPr id="5" name="Arrow: Right 4">
            <a:extLst>
              <a:ext uri="{FF2B5EF4-FFF2-40B4-BE49-F238E27FC236}">
                <a16:creationId xmlns:a16="http://schemas.microsoft.com/office/drawing/2014/main" id="{181EBE4D-217A-4D4D-9806-320E69CF1CA0}"/>
              </a:ext>
            </a:extLst>
          </p:cNvPr>
          <p:cNvSpPr/>
          <p:nvPr/>
        </p:nvSpPr>
        <p:spPr>
          <a:xfrm>
            <a:off x="22126" y="2781300"/>
            <a:ext cx="2381250" cy="10287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rPr>
              <a:t>Năm</a:t>
            </a:r>
            <a:r>
              <a:rPr lang="en-US" sz="2800" dirty="0">
                <a:solidFill>
                  <a:schemeClr val="tx1"/>
                </a:solidFill>
              </a:rPr>
              <a:t> </a:t>
            </a:r>
            <a:r>
              <a:rPr lang="en-US" sz="2800" dirty="0" err="1">
                <a:solidFill>
                  <a:schemeClr val="tx1"/>
                </a:solidFill>
              </a:rPr>
              <a:t>là</a:t>
            </a:r>
            <a:r>
              <a:rPr lang="en-US" sz="2800" dirty="0">
                <a:solidFill>
                  <a:schemeClr val="tx1"/>
                </a:solidFill>
              </a:rPr>
              <a:t>: </a:t>
            </a:r>
          </a:p>
        </p:txBody>
      </p:sp>
    </p:spTree>
    <p:extLst>
      <p:ext uri="{BB962C8B-B14F-4D97-AF65-F5344CB8AC3E}">
        <p14:creationId xmlns:p14="http://schemas.microsoft.com/office/powerpoint/2010/main" val="891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714999" cy="3162300"/>
          </a:xfrm>
          <a:prstGeom prst="rect">
            <a:avLst/>
          </a:prstGeom>
        </p:spPr>
      </p:pic>
      <p:sp>
        <p:nvSpPr>
          <p:cNvPr id="3" name="Rectangle 2"/>
          <p:cNvSpPr/>
          <p:nvPr/>
        </p:nvSpPr>
        <p:spPr>
          <a:xfrm>
            <a:off x="5911635" y="821410"/>
            <a:ext cx="5789585" cy="5262979"/>
          </a:xfrm>
          <a:prstGeom prst="rect">
            <a:avLst/>
          </a:prstGeom>
        </p:spPr>
        <p:txBody>
          <a:bodyPr wrap="square">
            <a:spAutoFit/>
          </a:bodyPr>
          <a:lstStyle/>
          <a:p>
            <a:pPr algn="just"/>
            <a:r>
              <a:rPr lang="vi-VN" sz="2800" dirty="0"/>
              <a:t>Nghị quyết 70/NQ-CP về Chương trình hành động của Chính phủ thực hiện Nghị quyết số 15-NQ/TW (hỗ trợ nhà ở cho người có công, tỷ lệ thất nghiệp, lao động đi làm việc theo hợp đồng có thời hạn ở nước ngoài, tỷ lệ hộ nghèo giảm bình quân, hộ nghèo được hỗ trợ về nhà ở, cứu trợ thiên tai lũ lụt, tỷ lệ đi học của các nhóm, tỷ lệ bao phủ bảo hiểm y tế, tiếp cận thông tin cho người nghèo, vùng nghèo).</a:t>
            </a:r>
            <a:endParaRPr lang="en-US" sz="2800" dirty="0"/>
          </a:p>
        </p:txBody>
      </p:sp>
      <p:pic>
        <p:nvPicPr>
          <p:cNvPr id="4" name="Picture 3"/>
          <p:cNvPicPr>
            <a:picLocks noChangeAspect="1"/>
          </p:cNvPicPr>
          <p:nvPr/>
        </p:nvPicPr>
        <p:blipFill>
          <a:blip r:embed="rId3"/>
          <a:stretch>
            <a:fillRect/>
          </a:stretch>
        </p:blipFill>
        <p:spPr>
          <a:xfrm>
            <a:off x="0" y="3048000"/>
            <a:ext cx="5715000" cy="3810000"/>
          </a:xfrm>
          <a:prstGeom prst="rect">
            <a:avLst/>
          </a:prstGeom>
        </p:spPr>
      </p:pic>
    </p:spTree>
    <p:extLst>
      <p:ext uri="{BB962C8B-B14F-4D97-AF65-F5344CB8AC3E}">
        <p14:creationId xmlns:p14="http://schemas.microsoft.com/office/powerpoint/2010/main" val="565843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9549"/>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2777323474"/>
              </p:ext>
            </p:extLst>
          </p:nvPr>
        </p:nvGraphicFramePr>
        <p:xfrm>
          <a:off x="236135" y="1250923"/>
          <a:ext cx="11044045" cy="5885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314098" y="835424"/>
            <a:ext cx="6491201" cy="830997"/>
          </a:xfrm>
          <a:prstGeom prst="rect">
            <a:avLst/>
          </a:prstGeom>
        </p:spPr>
        <p:txBody>
          <a:bodyPr wrap="none">
            <a:spAutoFit/>
          </a:bodyPr>
          <a:lstStyle/>
          <a:p>
            <a:r>
              <a:rPr lang="nl-NL" sz="2400" b="1" i="1" dirty="0"/>
              <a:t>b) Định hướng lớn phát triển văn hóa, con người </a:t>
            </a:r>
            <a:endParaRPr lang="en-US" sz="2400" dirty="0"/>
          </a:p>
          <a:p>
            <a:endParaRPr lang="en-US" sz="2400" dirty="0"/>
          </a:p>
        </p:txBody>
      </p:sp>
      <p:sp>
        <p:nvSpPr>
          <p:cNvPr id="7" name="AutoShape 4">
            <a:extLst>
              <a:ext uri="{FF2B5EF4-FFF2-40B4-BE49-F238E27FC236}">
                <a16:creationId xmlns:a16="http://schemas.microsoft.com/office/drawing/2014/main" id="{207D6126-D72E-4BCE-AFBC-40F840BBC6DC}"/>
              </a:ext>
            </a:extLst>
          </p:cNvPr>
          <p:cNvSpPr>
            <a:spLocks noChangeAspect="1" noChangeArrowheads="1"/>
          </p:cNvSpPr>
          <p:nvPr/>
        </p:nvSpPr>
        <p:spPr bwMode="auto">
          <a:xfrm flipV="1">
            <a:off x="0" y="577783"/>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1374644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741410"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2374499599"/>
              </p:ext>
            </p:extLst>
          </p:nvPr>
        </p:nvGraphicFramePr>
        <p:xfrm>
          <a:off x="704850" y="1169636"/>
          <a:ext cx="1110614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226887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2927BC50-D543-45B6-B6A9-4FB47FD3B2F2}"/>
                                            </p:graphicEl>
                                          </p:spTgt>
                                        </p:tgtEl>
                                        <p:attrNameLst>
                                          <p:attrName>style.visibility</p:attrName>
                                        </p:attrNameLst>
                                      </p:cBhvr>
                                      <p:to>
                                        <p:strVal val="visible"/>
                                      </p:to>
                                    </p:set>
                                    <p:anim calcmode="lin" valueType="num">
                                      <p:cBhvr additive="base">
                                        <p:cTn id="13" dur="500" fill="hold"/>
                                        <p:tgtEl>
                                          <p:spTgt spid="3">
                                            <p:graphicEl>
                                              <a:dgm id="{2927BC50-D543-45B6-B6A9-4FB47FD3B2F2}"/>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2927BC50-D543-45B6-B6A9-4FB47FD3B2F2}"/>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06993B3E-22F4-4ADC-87DC-3F79A95DF87B}"/>
                                            </p:graphicEl>
                                          </p:spTgt>
                                        </p:tgtEl>
                                        <p:attrNameLst>
                                          <p:attrName>style.visibility</p:attrName>
                                        </p:attrNameLst>
                                      </p:cBhvr>
                                      <p:to>
                                        <p:strVal val="visible"/>
                                      </p:to>
                                    </p:set>
                                    <p:anim calcmode="lin" valueType="num">
                                      <p:cBhvr additive="base">
                                        <p:cTn id="19" dur="500" fill="hold"/>
                                        <p:tgtEl>
                                          <p:spTgt spid="3">
                                            <p:graphicEl>
                                              <a:dgm id="{06993B3E-22F4-4ADC-87DC-3F79A95DF87B}"/>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06993B3E-22F4-4ADC-87DC-3F79A95DF87B}"/>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B1F80EC8-177D-4D1A-B4E8-93EC18728486}"/>
                                            </p:graphicEl>
                                          </p:spTgt>
                                        </p:tgtEl>
                                        <p:attrNameLst>
                                          <p:attrName>style.visibility</p:attrName>
                                        </p:attrNameLst>
                                      </p:cBhvr>
                                      <p:to>
                                        <p:strVal val="visible"/>
                                      </p:to>
                                    </p:set>
                                    <p:anim calcmode="lin" valueType="num">
                                      <p:cBhvr additive="base">
                                        <p:cTn id="23" dur="500" fill="hold"/>
                                        <p:tgtEl>
                                          <p:spTgt spid="3">
                                            <p:graphicEl>
                                              <a:dgm id="{B1F80EC8-177D-4D1A-B4E8-93EC1872848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B1F80EC8-177D-4D1A-B4E8-93EC1872848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B8085FC9-47AD-4371-81A9-2FE18DFE0361}"/>
                                            </p:graphicEl>
                                          </p:spTgt>
                                        </p:tgtEl>
                                        <p:attrNameLst>
                                          <p:attrName>style.visibility</p:attrName>
                                        </p:attrNameLst>
                                      </p:cBhvr>
                                      <p:to>
                                        <p:strVal val="visible"/>
                                      </p:to>
                                    </p:set>
                                    <p:anim calcmode="lin" valueType="num">
                                      <p:cBhvr additive="base">
                                        <p:cTn id="29" dur="500" fill="hold"/>
                                        <p:tgtEl>
                                          <p:spTgt spid="3">
                                            <p:graphicEl>
                                              <a:dgm id="{B8085FC9-47AD-4371-81A9-2FE18DFE0361}"/>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B8085FC9-47AD-4371-81A9-2FE18DFE0361}"/>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2384DCFF-78AD-46BE-B63A-84E0FDB62E10}"/>
                                            </p:graphicEl>
                                          </p:spTgt>
                                        </p:tgtEl>
                                        <p:attrNameLst>
                                          <p:attrName>style.visibility</p:attrName>
                                        </p:attrNameLst>
                                      </p:cBhvr>
                                      <p:to>
                                        <p:strVal val="visible"/>
                                      </p:to>
                                    </p:set>
                                    <p:anim calcmode="lin" valueType="num">
                                      <p:cBhvr additive="base">
                                        <p:cTn id="33" dur="500" fill="hold"/>
                                        <p:tgtEl>
                                          <p:spTgt spid="3">
                                            <p:graphicEl>
                                              <a:dgm id="{2384DCFF-78AD-46BE-B63A-84E0FDB62E10}"/>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2384DCFF-78AD-46BE-B63A-84E0FDB62E1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1031482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581424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3256650892"/>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332789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E44BE87-7B26-40CC-80AA-0BE4B11F68E5}"/>
                                            </p:graphicEl>
                                          </p:spTgt>
                                        </p:tgtEl>
                                        <p:attrNameLst>
                                          <p:attrName>style.visibility</p:attrName>
                                        </p:attrNameLst>
                                      </p:cBhvr>
                                      <p:to>
                                        <p:strVal val="visible"/>
                                      </p:to>
                                    </p:set>
                                    <p:anim calcmode="lin" valueType="num">
                                      <p:cBhvr additive="base">
                                        <p:cTn id="13" dur="500" fill="hold"/>
                                        <p:tgtEl>
                                          <p:spTgt spid="3">
                                            <p:graphicEl>
                                              <a:dgm id="{4E44BE87-7B26-40CC-80AA-0BE4B11F68E5}"/>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E44BE87-7B26-40CC-80AA-0BE4B11F68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23BC9F45-F7A0-4E5D-AACC-5E7B9012362A}"/>
                                            </p:graphicEl>
                                          </p:spTgt>
                                        </p:tgtEl>
                                        <p:attrNameLst>
                                          <p:attrName>style.visibility</p:attrName>
                                        </p:attrNameLst>
                                      </p:cBhvr>
                                      <p:to>
                                        <p:strVal val="visible"/>
                                      </p:to>
                                    </p:set>
                                    <p:anim calcmode="lin" valueType="num">
                                      <p:cBhvr additive="base">
                                        <p:cTn id="19" dur="500" fill="hold"/>
                                        <p:tgtEl>
                                          <p:spTgt spid="3">
                                            <p:graphicEl>
                                              <a:dgm id="{23BC9F45-F7A0-4E5D-AACC-5E7B9012362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23BC9F45-F7A0-4E5D-AACC-5E7B9012362A}"/>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15ACD89A-E0CF-48C5-AE18-DD9AA62420DB}"/>
                                            </p:graphicEl>
                                          </p:spTgt>
                                        </p:tgtEl>
                                        <p:attrNameLst>
                                          <p:attrName>style.visibility</p:attrName>
                                        </p:attrNameLst>
                                      </p:cBhvr>
                                      <p:to>
                                        <p:strVal val="visible"/>
                                      </p:to>
                                    </p:set>
                                    <p:anim calcmode="lin" valueType="num">
                                      <p:cBhvr additive="base">
                                        <p:cTn id="23" dur="500" fill="hold"/>
                                        <p:tgtEl>
                                          <p:spTgt spid="3">
                                            <p:graphicEl>
                                              <a:dgm id="{15ACD89A-E0CF-48C5-AE18-DD9AA62420DB}"/>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5ACD89A-E0CF-48C5-AE18-DD9AA62420DB}"/>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B61067A-75C1-40A6-B59E-177360252AD2}"/>
                                            </p:graphicEl>
                                          </p:spTgt>
                                        </p:tgtEl>
                                        <p:attrNameLst>
                                          <p:attrName>style.visibility</p:attrName>
                                        </p:attrNameLst>
                                      </p:cBhvr>
                                      <p:to>
                                        <p:strVal val="visible"/>
                                      </p:to>
                                    </p:set>
                                    <p:anim calcmode="lin" valueType="num">
                                      <p:cBhvr additive="base">
                                        <p:cTn id="29" dur="500" fill="hold"/>
                                        <p:tgtEl>
                                          <p:spTgt spid="3">
                                            <p:graphicEl>
                                              <a:dgm id="{0B61067A-75C1-40A6-B59E-177360252AD2}"/>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B61067A-75C1-40A6-B59E-177360252AD2}"/>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FC12CE01-9CC6-4A8A-8F01-A5FBBD2D0A8C}"/>
                                            </p:graphicEl>
                                          </p:spTgt>
                                        </p:tgtEl>
                                        <p:attrNameLst>
                                          <p:attrName>style.visibility</p:attrName>
                                        </p:attrNameLst>
                                      </p:cBhvr>
                                      <p:to>
                                        <p:strVal val="visible"/>
                                      </p:to>
                                    </p:set>
                                    <p:anim calcmode="lin" valueType="num">
                                      <p:cBhvr additive="base">
                                        <p:cTn id="33" dur="500" fill="hold"/>
                                        <p:tgtEl>
                                          <p:spTgt spid="3">
                                            <p:graphicEl>
                                              <a:dgm id="{FC12CE01-9CC6-4A8A-8F01-A5FBBD2D0A8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FC12CE01-9CC6-4A8A-8F01-A5FBBD2D0A8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CA002673-F625-421D-9E0A-286195C4F96A}"/>
                                            </p:graphicEl>
                                          </p:spTgt>
                                        </p:tgtEl>
                                        <p:attrNameLst>
                                          <p:attrName>style.visibility</p:attrName>
                                        </p:attrNameLst>
                                      </p:cBhvr>
                                      <p:to>
                                        <p:strVal val="visible"/>
                                      </p:to>
                                    </p:set>
                                    <p:anim calcmode="lin" valueType="num">
                                      <p:cBhvr additive="base">
                                        <p:cTn id="39" dur="500" fill="hold"/>
                                        <p:tgtEl>
                                          <p:spTgt spid="3">
                                            <p:graphicEl>
                                              <a:dgm id="{CA002673-F625-421D-9E0A-286195C4F96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A002673-F625-421D-9E0A-286195C4F96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9AC450DC-F9DB-47DC-8A6A-C617A19FB66E}"/>
                                            </p:graphicEl>
                                          </p:spTgt>
                                        </p:tgtEl>
                                        <p:attrNameLst>
                                          <p:attrName>style.visibility</p:attrName>
                                        </p:attrNameLst>
                                      </p:cBhvr>
                                      <p:to>
                                        <p:strVal val="visible"/>
                                      </p:to>
                                    </p:set>
                                    <p:anim calcmode="lin" valueType="num">
                                      <p:cBhvr additive="base">
                                        <p:cTn id="43" dur="500" fill="hold"/>
                                        <p:tgtEl>
                                          <p:spTgt spid="3">
                                            <p:graphicEl>
                                              <a:dgm id="{9AC450DC-F9DB-47DC-8A6A-C617A19FB66E}"/>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9AC450DC-F9DB-47DC-8A6A-C617A19FB66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832858319"/>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371055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E44BE87-7B26-40CC-80AA-0BE4B11F68E5}"/>
                                            </p:graphicEl>
                                          </p:spTgt>
                                        </p:tgtEl>
                                        <p:attrNameLst>
                                          <p:attrName>style.visibility</p:attrName>
                                        </p:attrNameLst>
                                      </p:cBhvr>
                                      <p:to>
                                        <p:strVal val="visible"/>
                                      </p:to>
                                    </p:set>
                                    <p:anim calcmode="lin" valueType="num">
                                      <p:cBhvr additive="base">
                                        <p:cTn id="13" dur="500" fill="hold"/>
                                        <p:tgtEl>
                                          <p:spTgt spid="3">
                                            <p:graphicEl>
                                              <a:dgm id="{4E44BE87-7B26-40CC-80AA-0BE4B11F68E5}"/>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E44BE87-7B26-40CC-80AA-0BE4B11F68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23BC9F45-F7A0-4E5D-AACC-5E7B9012362A}"/>
                                            </p:graphicEl>
                                          </p:spTgt>
                                        </p:tgtEl>
                                        <p:attrNameLst>
                                          <p:attrName>style.visibility</p:attrName>
                                        </p:attrNameLst>
                                      </p:cBhvr>
                                      <p:to>
                                        <p:strVal val="visible"/>
                                      </p:to>
                                    </p:set>
                                    <p:anim calcmode="lin" valueType="num">
                                      <p:cBhvr additive="base">
                                        <p:cTn id="19" dur="500" fill="hold"/>
                                        <p:tgtEl>
                                          <p:spTgt spid="3">
                                            <p:graphicEl>
                                              <a:dgm id="{23BC9F45-F7A0-4E5D-AACC-5E7B9012362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23BC9F45-F7A0-4E5D-AACC-5E7B9012362A}"/>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15ACD89A-E0CF-48C5-AE18-DD9AA62420DB}"/>
                                            </p:graphicEl>
                                          </p:spTgt>
                                        </p:tgtEl>
                                        <p:attrNameLst>
                                          <p:attrName>style.visibility</p:attrName>
                                        </p:attrNameLst>
                                      </p:cBhvr>
                                      <p:to>
                                        <p:strVal val="visible"/>
                                      </p:to>
                                    </p:set>
                                    <p:anim calcmode="lin" valueType="num">
                                      <p:cBhvr additive="base">
                                        <p:cTn id="23" dur="500" fill="hold"/>
                                        <p:tgtEl>
                                          <p:spTgt spid="3">
                                            <p:graphicEl>
                                              <a:dgm id="{15ACD89A-E0CF-48C5-AE18-DD9AA62420DB}"/>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5ACD89A-E0CF-48C5-AE18-DD9AA62420DB}"/>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B61067A-75C1-40A6-B59E-177360252AD2}"/>
                                            </p:graphicEl>
                                          </p:spTgt>
                                        </p:tgtEl>
                                        <p:attrNameLst>
                                          <p:attrName>style.visibility</p:attrName>
                                        </p:attrNameLst>
                                      </p:cBhvr>
                                      <p:to>
                                        <p:strVal val="visible"/>
                                      </p:to>
                                    </p:set>
                                    <p:anim calcmode="lin" valueType="num">
                                      <p:cBhvr additive="base">
                                        <p:cTn id="29" dur="500" fill="hold"/>
                                        <p:tgtEl>
                                          <p:spTgt spid="3">
                                            <p:graphicEl>
                                              <a:dgm id="{0B61067A-75C1-40A6-B59E-177360252AD2}"/>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B61067A-75C1-40A6-B59E-177360252AD2}"/>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FC12CE01-9CC6-4A8A-8F01-A5FBBD2D0A8C}"/>
                                            </p:graphicEl>
                                          </p:spTgt>
                                        </p:tgtEl>
                                        <p:attrNameLst>
                                          <p:attrName>style.visibility</p:attrName>
                                        </p:attrNameLst>
                                      </p:cBhvr>
                                      <p:to>
                                        <p:strVal val="visible"/>
                                      </p:to>
                                    </p:set>
                                    <p:anim calcmode="lin" valueType="num">
                                      <p:cBhvr additive="base">
                                        <p:cTn id="33" dur="500" fill="hold"/>
                                        <p:tgtEl>
                                          <p:spTgt spid="3">
                                            <p:graphicEl>
                                              <a:dgm id="{FC12CE01-9CC6-4A8A-8F01-A5FBBD2D0A8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FC12CE01-9CC6-4A8A-8F01-A5FBBD2D0A8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CA002673-F625-421D-9E0A-286195C4F96A}"/>
                                            </p:graphicEl>
                                          </p:spTgt>
                                        </p:tgtEl>
                                        <p:attrNameLst>
                                          <p:attrName>style.visibility</p:attrName>
                                        </p:attrNameLst>
                                      </p:cBhvr>
                                      <p:to>
                                        <p:strVal val="visible"/>
                                      </p:to>
                                    </p:set>
                                    <p:anim calcmode="lin" valueType="num">
                                      <p:cBhvr additive="base">
                                        <p:cTn id="39" dur="500" fill="hold"/>
                                        <p:tgtEl>
                                          <p:spTgt spid="3">
                                            <p:graphicEl>
                                              <a:dgm id="{CA002673-F625-421D-9E0A-286195C4F96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A002673-F625-421D-9E0A-286195C4F96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9AC450DC-F9DB-47DC-8A6A-C617A19FB66E}"/>
                                            </p:graphicEl>
                                          </p:spTgt>
                                        </p:tgtEl>
                                        <p:attrNameLst>
                                          <p:attrName>style.visibility</p:attrName>
                                        </p:attrNameLst>
                                      </p:cBhvr>
                                      <p:to>
                                        <p:strVal val="visible"/>
                                      </p:to>
                                    </p:set>
                                    <p:anim calcmode="lin" valueType="num">
                                      <p:cBhvr additive="base">
                                        <p:cTn id="43" dur="500" fill="hold"/>
                                        <p:tgtEl>
                                          <p:spTgt spid="3">
                                            <p:graphicEl>
                                              <a:dgm id="{9AC450DC-F9DB-47DC-8A6A-C617A19FB66E}"/>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9AC450DC-F9DB-47DC-8A6A-C617A19FB66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534" y="143995"/>
            <a:ext cx="11904564" cy="6619875"/>
          </a:xfrm>
          <a:prstGeom prst="rect">
            <a:avLst/>
          </a:prstGeom>
        </p:spPr>
      </p:pic>
    </p:spTree>
    <p:extLst>
      <p:ext uri="{BB962C8B-B14F-4D97-AF65-F5344CB8AC3E}">
        <p14:creationId xmlns:p14="http://schemas.microsoft.com/office/powerpoint/2010/main" val="36237736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16947319"/>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70595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E44BE87-7B26-40CC-80AA-0BE4B11F68E5}"/>
                                            </p:graphicEl>
                                          </p:spTgt>
                                        </p:tgtEl>
                                        <p:attrNameLst>
                                          <p:attrName>style.visibility</p:attrName>
                                        </p:attrNameLst>
                                      </p:cBhvr>
                                      <p:to>
                                        <p:strVal val="visible"/>
                                      </p:to>
                                    </p:set>
                                    <p:anim calcmode="lin" valueType="num">
                                      <p:cBhvr additive="base">
                                        <p:cTn id="13" dur="500" fill="hold"/>
                                        <p:tgtEl>
                                          <p:spTgt spid="3">
                                            <p:graphicEl>
                                              <a:dgm id="{4E44BE87-7B26-40CC-80AA-0BE4B11F68E5}"/>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E44BE87-7B26-40CC-80AA-0BE4B11F68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23BC9F45-F7A0-4E5D-AACC-5E7B9012362A}"/>
                                            </p:graphicEl>
                                          </p:spTgt>
                                        </p:tgtEl>
                                        <p:attrNameLst>
                                          <p:attrName>style.visibility</p:attrName>
                                        </p:attrNameLst>
                                      </p:cBhvr>
                                      <p:to>
                                        <p:strVal val="visible"/>
                                      </p:to>
                                    </p:set>
                                    <p:anim calcmode="lin" valueType="num">
                                      <p:cBhvr additive="base">
                                        <p:cTn id="19" dur="500" fill="hold"/>
                                        <p:tgtEl>
                                          <p:spTgt spid="3">
                                            <p:graphicEl>
                                              <a:dgm id="{23BC9F45-F7A0-4E5D-AACC-5E7B9012362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23BC9F45-F7A0-4E5D-AACC-5E7B9012362A}"/>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15ACD89A-E0CF-48C5-AE18-DD9AA62420DB}"/>
                                            </p:graphicEl>
                                          </p:spTgt>
                                        </p:tgtEl>
                                        <p:attrNameLst>
                                          <p:attrName>style.visibility</p:attrName>
                                        </p:attrNameLst>
                                      </p:cBhvr>
                                      <p:to>
                                        <p:strVal val="visible"/>
                                      </p:to>
                                    </p:set>
                                    <p:anim calcmode="lin" valueType="num">
                                      <p:cBhvr additive="base">
                                        <p:cTn id="23" dur="500" fill="hold"/>
                                        <p:tgtEl>
                                          <p:spTgt spid="3">
                                            <p:graphicEl>
                                              <a:dgm id="{15ACD89A-E0CF-48C5-AE18-DD9AA62420DB}"/>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5ACD89A-E0CF-48C5-AE18-DD9AA62420DB}"/>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B61067A-75C1-40A6-B59E-177360252AD2}"/>
                                            </p:graphicEl>
                                          </p:spTgt>
                                        </p:tgtEl>
                                        <p:attrNameLst>
                                          <p:attrName>style.visibility</p:attrName>
                                        </p:attrNameLst>
                                      </p:cBhvr>
                                      <p:to>
                                        <p:strVal val="visible"/>
                                      </p:to>
                                    </p:set>
                                    <p:anim calcmode="lin" valueType="num">
                                      <p:cBhvr additive="base">
                                        <p:cTn id="29" dur="500" fill="hold"/>
                                        <p:tgtEl>
                                          <p:spTgt spid="3">
                                            <p:graphicEl>
                                              <a:dgm id="{0B61067A-75C1-40A6-B59E-177360252AD2}"/>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B61067A-75C1-40A6-B59E-177360252AD2}"/>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FC12CE01-9CC6-4A8A-8F01-A5FBBD2D0A8C}"/>
                                            </p:graphicEl>
                                          </p:spTgt>
                                        </p:tgtEl>
                                        <p:attrNameLst>
                                          <p:attrName>style.visibility</p:attrName>
                                        </p:attrNameLst>
                                      </p:cBhvr>
                                      <p:to>
                                        <p:strVal val="visible"/>
                                      </p:to>
                                    </p:set>
                                    <p:anim calcmode="lin" valueType="num">
                                      <p:cBhvr additive="base">
                                        <p:cTn id="33" dur="500" fill="hold"/>
                                        <p:tgtEl>
                                          <p:spTgt spid="3">
                                            <p:graphicEl>
                                              <a:dgm id="{FC12CE01-9CC6-4A8A-8F01-A5FBBD2D0A8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FC12CE01-9CC6-4A8A-8F01-A5FBBD2D0A8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CA002673-F625-421D-9E0A-286195C4F96A}"/>
                                            </p:graphicEl>
                                          </p:spTgt>
                                        </p:tgtEl>
                                        <p:attrNameLst>
                                          <p:attrName>style.visibility</p:attrName>
                                        </p:attrNameLst>
                                      </p:cBhvr>
                                      <p:to>
                                        <p:strVal val="visible"/>
                                      </p:to>
                                    </p:set>
                                    <p:anim calcmode="lin" valueType="num">
                                      <p:cBhvr additive="base">
                                        <p:cTn id="39" dur="500" fill="hold"/>
                                        <p:tgtEl>
                                          <p:spTgt spid="3">
                                            <p:graphicEl>
                                              <a:dgm id="{CA002673-F625-421D-9E0A-286195C4F96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A002673-F625-421D-9E0A-286195C4F96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9AC450DC-F9DB-47DC-8A6A-C617A19FB66E}"/>
                                            </p:graphicEl>
                                          </p:spTgt>
                                        </p:tgtEl>
                                        <p:attrNameLst>
                                          <p:attrName>style.visibility</p:attrName>
                                        </p:attrNameLst>
                                      </p:cBhvr>
                                      <p:to>
                                        <p:strVal val="visible"/>
                                      </p:to>
                                    </p:set>
                                    <p:anim calcmode="lin" valueType="num">
                                      <p:cBhvr additive="base">
                                        <p:cTn id="43" dur="500" fill="hold"/>
                                        <p:tgtEl>
                                          <p:spTgt spid="3">
                                            <p:graphicEl>
                                              <a:dgm id="{9AC450DC-F9DB-47DC-8A6A-C617A19FB66E}"/>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9AC450DC-F9DB-47DC-8A6A-C617A19FB66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874325873"/>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408264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E44BE87-7B26-40CC-80AA-0BE4B11F68E5}"/>
                                            </p:graphicEl>
                                          </p:spTgt>
                                        </p:tgtEl>
                                        <p:attrNameLst>
                                          <p:attrName>style.visibility</p:attrName>
                                        </p:attrNameLst>
                                      </p:cBhvr>
                                      <p:to>
                                        <p:strVal val="visible"/>
                                      </p:to>
                                    </p:set>
                                    <p:anim calcmode="lin" valueType="num">
                                      <p:cBhvr additive="base">
                                        <p:cTn id="13" dur="500" fill="hold"/>
                                        <p:tgtEl>
                                          <p:spTgt spid="3">
                                            <p:graphicEl>
                                              <a:dgm id="{4E44BE87-7B26-40CC-80AA-0BE4B11F68E5}"/>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E44BE87-7B26-40CC-80AA-0BE4B11F68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23BC9F45-F7A0-4E5D-AACC-5E7B9012362A}"/>
                                            </p:graphicEl>
                                          </p:spTgt>
                                        </p:tgtEl>
                                        <p:attrNameLst>
                                          <p:attrName>style.visibility</p:attrName>
                                        </p:attrNameLst>
                                      </p:cBhvr>
                                      <p:to>
                                        <p:strVal val="visible"/>
                                      </p:to>
                                    </p:set>
                                    <p:anim calcmode="lin" valueType="num">
                                      <p:cBhvr additive="base">
                                        <p:cTn id="19" dur="500" fill="hold"/>
                                        <p:tgtEl>
                                          <p:spTgt spid="3">
                                            <p:graphicEl>
                                              <a:dgm id="{23BC9F45-F7A0-4E5D-AACC-5E7B9012362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23BC9F45-F7A0-4E5D-AACC-5E7B9012362A}"/>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15ACD89A-E0CF-48C5-AE18-DD9AA62420DB}"/>
                                            </p:graphicEl>
                                          </p:spTgt>
                                        </p:tgtEl>
                                        <p:attrNameLst>
                                          <p:attrName>style.visibility</p:attrName>
                                        </p:attrNameLst>
                                      </p:cBhvr>
                                      <p:to>
                                        <p:strVal val="visible"/>
                                      </p:to>
                                    </p:set>
                                    <p:anim calcmode="lin" valueType="num">
                                      <p:cBhvr additive="base">
                                        <p:cTn id="23" dur="500" fill="hold"/>
                                        <p:tgtEl>
                                          <p:spTgt spid="3">
                                            <p:graphicEl>
                                              <a:dgm id="{15ACD89A-E0CF-48C5-AE18-DD9AA62420DB}"/>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5ACD89A-E0CF-48C5-AE18-DD9AA62420DB}"/>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B61067A-75C1-40A6-B59E-177360252AD2}"/>
                                            </p:graphicEl>
                                          </p:spTgt>
                                        </p:tgtEl>
                                        <p:attrNameLst>
                                          <p:attrName>style.visibility</p:attrName>
                                        </p:attrNameLst>
                                      </p:cBhvr>
                                      <p:to>
                                        <p:strVal val="visible"/>
                                      </p:to>
                                    </p:set>
                                    <p:anim calcmode="lin" valueType="num">
                                      <p:cBhvr additive="base">
                                        <p:cTn id="29" dur="500" fill="hold"/>
                                        <p:tgtEl>
                                          <p:spTgt spid="3">
                                            <p:graphicEl>
                                              <a:dgm id="{0B61067A-75C1-40A6-B59E-177360252AD2}"/>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B61067A-75C1-40A6-B59E-177360252AD2}"/>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FC12CE01-9CC6-4A8A-8F01-A5FBBD2D0A8C}"/>
                                            </p:graphicEl>
                                          </p:spTgt>
                                        </p:tgtEl>
                                        <p:attrNameLst>
                                          <p:attrName>style.visibility</p:attrName>
                                        </p:attrNameLst>
                                      </p:cBhvr>
                                      <p:to>
                                        <p:strVal val="visible"/>
                                      </p:to>
                                    </p:set>
                                    <p:anim calcmode="lin" valueType="num">
                                      <p:cBhvr additive="base">
                                        <p:cTn id="33" dur="500" fill="hold"/>
                                        <p:tgtEl>
                                          <p:spTgt spid="3">
                                            <p:graphicEl>
                                              <a:dgm id="{FC12CE01-9CC6-4A8A-8F01-A5FBBD2D0A8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FC12CE01-9CC6-4A8A-8F01-A5FBBD2D0A8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CA002673-F625-421D-9E0A-286195C4F96A}"/>
                                            </p:graphicEl>
                                          </p:spTgt>
                                        </p:tgtEl>
                                        <p:attrNameLst>
                                          <p:attrName>style.visibility</p:attrName>
                                        </p:attrNameLst>
                                      </p:cBhvr>
                                      <p:to>
                                        <p:strVal val="visible"/>
                                      </p:to>
                                    </p:set>
                                    <p:anim calcmode="lin" valueType="num">
                                      <p:cBhvr additive="base">
                                        <p:cTn id="39" dur="500" fill="hold"/>
                                        <p:tgtEl>
                                          <p:spTgt spid="3">
                                            <p:graphicEl>
                                              <a:dgm id="{CA002673-F625-421D-9E0A-286195C4F96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A002673-F625-421D-9E0A-286195C4F96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9AC450DC-F9DB-47DC-8A6A-C617A19FB66E}"/>
                                            </p:graphicEl>
                                          </p:spTgt>
                                        </p:tgtEl>
                                        <p:attrNameLst>
                                          <p:attrName>style.visibility</p:attrName>
                                        </p:attrNameLst>
                                      </p:cBhvr>
                                      <p:to>
                                        <p:strVal val="visible"/>
                                      </p:to>
                                    </p:set>
                                    <p:anim calcmode="lin" valueType="num">
                                      <p:cBhvr additive="base">
                                        <p:cTn id="43" dur="500" fill="hold"/>
                                        <p:tgtEl>
                                          <p:spTgt spid="3">
                                            <p:graphicEl>
                                              <a:dgm id="{9AC450DC-F9DB-47DC-8A6A-C617A19FB66E}"/>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9AC450DC-F9DB-47DC-8A6A-C617A19FB66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nền Powerpoint đẹp 2 - Dạy học online">
            <a:extLst>
              <a:ext uri="{FF2B5EF4-FFF2-40B4-BE49-F238E27FC236}">
                <a16:creationId xmlns:a16="http://schemas.microsoft.com/office/drawing/2014/main" id="{33B2D8E9-EF63-4097-8368-87D1A6299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9" y="-34624"/>
            <a:ext cx="12309674" cy="6892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41796ED-E00C-422E-AF57-34DC2958FEFD}"/>
              </a:ext>
            </a:extLst>
          </p:cNvPr>
          <p:cNvSpPr/>
          <p:nvPr/>
        </p:nvSpPr>
        <p:spPr>
          <a:xfrm>
            <a:off x="2346918" y="134762"/>
            <a:ext cx="7551939" cy="523220"/>
          </a:xfrm>
          <a:prstGeom prst="rect">
            <a:avLst/>
          </a:prstGeom>
          <a:solidFill>
            <a:srgbClr val="7030A0"/>
          </a:solidFill>
        </p:spPr>
        <p:txBody>
          <a:bodyPr wrap="none">
            <a:spAutoFit/>
          </a:bodyPr>
          <a:lstStyle/>
          <a:p>
            <a:r>
              <a:rPr lang="nl-NL" sz="2800" b="1" i="1" dirty="0">
                <a:solidFill>
                  <a:schemeClr val="bg1"/>
                </a:solidFill>
              </a:rPr>
              <a:t>b) Định hướng lớn phát triển văn hóa, con người </a:t>
            </a:r>
            <a:endParaRPr lang="en-US" sz="2800" dirty="0">
              <a:solidFill>
                <a:schemeClr val="bg1"/>
              </a:solidFill>
            </a:endParaRPr>
          </a:p>
        </p:txBody>
      </p:sp>
      <p:graphicFrame>
        <p:nvGraphicFramePr>
          <p:cNvPr id="3" name="Diagram 2">
            <a:extLst>
              <a:ext uri="{FF2B5EF4-FFF2-40B4-BE49-F238E27FC236}">
                <a16:creationId xmlns:a16="http://schemas.microsoft.com/office/drawing/2014/main" id="{CD9572AD-4159-4696-8B46-B9EA040906E3}"/>
              </a:ext>
            </a:extLst>
          </p:cNvPr>
          <p:cNvGraphicFramePr/>
          <p:nvPr>
            <p:extLst>
              <p:ext uri="{D42A27DB-BD31-4B8C-83A1-F6EECF244321}">
                <p14:modId xmlns:p14="http://schemas.microsoft.com/office/powerpoint/2010/main" val="2641474146"/>
              </p:ext>
            </p:extLst>
          </p:nvPr>
        </p:nvGraphicFramePr>
        <p:xfrm>
          <a:off x="774698" y="1304571"/>
          <a:ext cx="1088390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AutoShape 4">
            <a:extLst>
              <a:ext uri="{FF2B5EF4-FFF2-40B4-BE49-F238E27FC236}">
                <a16:creationId xmlns:a16="http://schemas.microsoft.com/office/drawing/2014/main" id="{9853976D-ACA6-4482-A634-D0D6F92369A0}"/>
              </a:ext>
            </a:extLst>
          </p:cNvPr>
          <p:cNvSpPr>
            <a:spLocks noChangeAspect="1" noChangeArrowheads="1"/>
          </p:cNvSpPr>
          <p:nvPr/>
        </p:nvSpPr>
        <p:spPr bwMode="auto">
          <a:xfrm flipV="1">
            <a:off x="26888" y="754796"/>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1622321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4E44BE87-7B26-40CC-80AA-0BE4B11F68E5}"/>
                                            </p:graphicEl>
                                          </p:spTgt>
                                        </p:tgtEl>
                                        <p:attrNameLst>
                                          <p:attrName>style.visibility</p:attrName>
                                        </p:attrNameLst>
                                      </p:cBhvr>
                                      <p:to>
                                        <p:strVal val="visible"/>
                                      </p:to>
                                    </p:set>
                                    <p:anim calcmode="lin" valueType="num">
                                      <p:cBhvr additive="base">
                                        <p:cTn id="13" dur="500" fill="hold"/>
                                        <p:tgtEl>
                                          <p:spTgt spid="3">
                                            <p:graphicEl>
                                              <a:dgm id="{4E44BE87-7B26-40CC-80AA-0BE4B11F68E5}"/>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4E44BE87-7B26-40CC-80AA-0BE4B11F68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23BC9F45-F7A0-4E5D-AACC-5E7B9012362A}"/>
                                            </p:graphicEl>
                                          </p:spTgt>
                                        </p:tgtEl>
                                        <p:attrNameLst>
                                          <p:attrName>style.visibility</p:attrName>
                                        </p:attrNameLst>
                                      </p:cBhvr>
                                      <p:to>
                                        <p:strVal val="visible"/>
                                      </p:to>
                                    </p:set>
                                    <p:anim calcmode="lin" valueType="num">
                                      <p:cBhvr additive="base">
                                        <p:cTn id="19" dur="500" fill="hold"/>
                                        <p:tgtEl>
                                          <p:spTgt spid="3">
                                            <p:graphicEl>
                                              <a:dgm id="{23BC9F45-F7A0-4E5D-AACC-5E7B9012362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23BC9F45-F7A0-4E5D-AACC-5E7B9012362A}"/>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15ACD89A-E0CF-48C5-AE18-DD9AA62420DB}"/>
                                            </p:graphicEl>
                                          </p:spTgt>
                                        </p:tgtEl>
                                        <p:attrNameLst>
                                          <p:attrName>style.visibility</p:attrName>
                                        </p:attrNameLst>
                                      </p:cBhvr>
                                      <p:to>
                                        <p:strVal val="visible"/>
                                      </p:to>
                                    </p:set>
                                    <p:anim calcmode="lin" valueType="num">
                                      <p:cBhvr additive="base">
                                        <p:cTn id="23" dur="500" fill="hold"/>
                                        <p:tgtEl>
                                          <p:spTgt spid="3">
                                            <p:graphicEl>
                                              <a:dgm id="{15ACD89A-E0CF-48C5-AE18-DD9AA62420DB}"/>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15ACD89A-E0CF-48C5-AE18-DD9AA62420DB}"/>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0B61067A-75C1-40A6-B59E-177360252AD2}"/>
                                            </p:graphicEl>
                                          </p:spTgt>
                                        </p:tgtEl>
                                        <p:attrNameLst>
                                          <p:attrName>style.visibility</p:attrName>
                                        </p:attrNameLst>
                                      </p:cBhvr>
                                      <p:to>
                                        <p:strVal val="visible"/>
                                      </p:to>
                                    </p:set>
                                    <p:anim calcmode="lin" valueType="num">
                                      <p:cBhvr additive="base">
                                        <p:cTn id="29" dur="500" fill="hold"/>
                                        <p:tgtEl>
                                          <p:spTgt spid="3">
                                            <p:graphicEl>
                                              <a:dgm id="{0B61067A-75C1-40A6-B59E-177360252AD2}"/>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0B61067A-75C1-40A6-B59E-177360252AD2}"/>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
                                            <p:graphicEl>
                                              <a:dgm id="{FC12CE01-9CC6-4A8A-8F01-A5FBBD2D0A8C}"/>
                                            </p:graphicEl>
                                          </p:spTgt>
                                        </p:tgtEl>
                                        <p:attrNameLst>
                                          <p:attrName>style.visibility</p:attrName>
                                        </p:attrNameLst>
                                      </p:cBhvr>
                                      <p:to>
                                        <p:strVal val="visible"/>
                                      </p:to>
                                    </p:set>
                                    <p:anim calcmode="lin" valueType="num">
                                      <p:cBhvr additive="base">
                                        <p:cTn id="33" dur="500" fill="hold"/>
                                        <p:tgtEl>
                                          <p:spTgt spid="3">
                                            <p:graphicEl>
                                              <a:dgm id="{FC12CE01-9CC6-4A8A-8F01-A5FBBD2D0A8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graphicEl>
                                              <a:dgm id="{FC12CE01-9CC6-4A8A-8F01-A5FBBD2D0A8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CA002673-F625-421D-9E0A-286195C4F96A}"/>
                                            </p:graphicEl>
                                          </p:spTgt>
                                        </p:tgtEl>
                                        <p:attrNameLst>
                                          <p:attrName>style.visibility</p:attrName>
                                        </p:attrNameLst>
                                      </p:cBhvr>
                                      <p:to>
                                        <p:strVal val="visible"/>
                                      </p:to>
                                    </p:set>
                                    <p:anim calcmode="lin" valueType="num">
                                      <p:cBhvr additive="base">
                                        <p:cTn id="39" dur="500" fill="hold"/>
                                        <p:tgtEl>
                                          <p:spTgt spid="3">
                                            <p:graphicEl>
                                              <a:dgm id="{CA002673-F625-421D-9E0A-286195C4F96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A002673-F625-421D-9E0A-286195C4F96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9AC450DC-F9DB-47DC-8A6A-C617A19FB66E}"/>
                                            </p:graphicEl>
                                          </p:spTgt>
                                        </p:tgtEl>
                                        <p:attrNameLst>
                                          <p:attrName>style.visibility</p:attrName>
                                        </p:attrNameLst>
                                      </p:cBhvr>
                                      <p:to>
                                        <p:strVal val="visible"/>
                                      </p:to>
                                    </p:set>
                                    <p:anim calcmode="lin" valueType="num">
                                      <p:cBhvr additive="base">
                                        <p:cTn id="43" dur="500" fill="hold"/>
                                        <p:tgtEl>
                                          <p:spTgt spid="3">
                                            <p:graphicEl>
                                              <a:dgm id="{9AC450DC-F9DB-47DC-8A6A-C617A19FB66E}"/>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graphicEl>
                                              <a:dgm id="{9AC450DC-F9DB-47DC-8A6A-C617A19FB66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3B39B3-8D24-4693-AFD0-5200C4E5107A}"/>
              </a:ext>
            </a:extLst>
          </p:cNvPr>
          <p:cNvPicPr>
            <a:picLocks noChangeAspect="1"/>
          </p:cNvPicPr>
          <p:nvPr/>
        </p:nvPicPr>
        <p:blipFill>
          <a:blip r:embed="rId2"/>
          <a:stretch>
            <a:fillRect/>
          </a:stretch>
        </p:blipFill>
        <p:spPr>
          <a:xfrm>
            <a:off x="0" y="0"/>
            <a:ext cx="12125324" cy="6846451"/>
          </a:xfrm>
          <a:prstGeom prst="rect">
            <a:avLst/>
          </a:prstGeom>
        </p:spPr>
      </p:pic>
      <p:graphicFrame>
        <p:nvGraphicFramePr>
          <p:cNvPr id="3" name="Diagram 2">
            <a:extLst>
              <a:ext uri="{FF2B5EF4-FFF2-40B4-BE49-F238E27FC236}">
                <a16:creationId xmlns:a16="http://schemas.microsoft.com/office/drawing/2014/main" id="{55D77CC0-3908-4331-8B9B-E2BB3256C883}"/>
              </a:ext>
            </a:extLst>
          </p:cNvPr>
          <p:cNvGraphicFramePr/>
          <p:nvPr>
            <p:extLst>
              <p:ext uri="{D42A27DB-BD31-4B8C-83A1-F6EECF244321}">
                <p14:modId xmlns:p14="http://schemas.microsoft.com/office/powerpoint/2010/main" val="806567344"/>
              </p:ext>
            </p:extLst>
          </p:nvPr>
        </p:nvGraphicFramePr>
        <p:xfrm>
          <a:off x="76199" y="-1"/>
          <a:ext cx="12049125" cy="6734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74186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764275"/>
          </a:xfrm>
          <a:solidFill>
            <a:srgbClr val="0070C0"/>
          </a:solidFill>
        </p:spPr>
        <p:txBody>
          <a:bodyPr>
            <a:noAutofit/>
          </a:bodyPr>
          <a:lstStyle/>
          <a:p>
            <a:r>
              <a:rPr lang="nl-NL" sz="2400" b="1" dirty="0">
                <a:solidFill>
                  <a:schemeClr val="bg1"/>
                </a:solidFill>
              </a:rPr>
              <a:t>II. GIẢI PHÁP PHÁT TRIỂN KINH TẾ, XÃ HỘI, VĂN HÓA, CON NGƯỜI Ở VIỆT NAM HIỆN NAY</a:t>
            </a:r>
            <a:endParaRPr lang="en-US" sz="2400" b="1" dirty="0">
              <a:solidFill>
                <a:schemeClr val="bg1"/>
              </a:solidFill>
            </a:endParaRPr>
          </a:p>
        </p:txBody>
      </p:sp>
      <p:graphicFrame>
        <p:nvGraphicFramePr>
          <p:cNvPr id="5" name="Diagram 4"/>
          <p:cNvGraphicFramePr/>
          <p:nvPr>
            <p:extLst>
              <p:ext uri="{D42A27DB-BD31-4B8C-83A1-F6EECF244321}">
                <p14:modId xmlns:p14="http://schemas.microsoft.com/office/powerpoint/2010/main" val="1829436355"/>
              </p:ext>
            </p:extLst>
          </p:nvPr>
        </p:nvGraphicFramePr>
        <p:xfrm>
          <a:off x="906596" y="1439333"/>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utoShape 4">
            <a:extLst>
              <a:ext uri="{FF2B5EF4-FFF2-40B4-BE49-F238E27FC236}">
                <a16:creationId xmlns:a16="http://schemas.microsoft.com/office/drawing/2014/main" id="{DAC9B785-39FC-44E9-90B4-49A3C56812D7}"/>
              </a:ext>
            </a:extLst>
          </p:cNvPr>
          <p:cNvSpPr>
            <a:spLocks noChangeAspect="1" noChangeArrowheads="1"/>
          </p:cNvSpPr>
          <p:nvPr/>
        </p:nvSpPr>
        <p:spPr bwMode="auto">
          <a:xfrm flipV="1">
            <a:off x="0" y="884089"/>
            <a:ext cx="12192000" cy="14514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21518728"/>
              </p:ext>
            </p:extLst>
          </p:nvPr>
        </p:nvGraphicFramePr>
        <p:xfrm>
          <a:off x="-342331" y="266984"/>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2" dur="500"/>
                                        <p:tgtEl>
                                          <p:spTgt spid="5">
                                            <p:graphicEl>
                                              <a:dgm id="{535D0498-4CC9-486D-808A-C77CB05CE81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15" dur="500"/>
                                        <p:tgtEl>
                                          <p:spTgt spid="5">
                                            <p:graphicEl>
                                              <a:dgm id="{1F9B83DD-3271-4F51-B5D7-018A904787C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0" dur="500"/>
                                        <p:tgtEl>
                                          <p:spTgt spid="5">
                                            <p:graphicEl>
                                              <a:dgm id="{B261E087-E46D-460C-8B9F-0506C172825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3" dur="500"/>
                                        <p:tgtEl>
                                          <p:spTgt spid="5">
                                            <p:graphicEl>
                                              <a:dgm id="{BEB23E3B-3631-4113-ADBE-1309E93A93A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28" dur="500"/>
                                        <p:tgtEl>
                                          <p:spTgt spid="5">
                                            <p:graphicEl>
                                              <a:dgm id="{A4D12AA5-4811-4158-88F9-8FDE2308AB1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1" dur="500"/>
                                        <p:tgtEl>
                                          <p:spTgt spid="5">
                                            <p:graphicEl>
                                              <a:dgm id="{CA0F337C-603E-4ADB-90C7-E8643008C7B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36" dur="500"/>
                                        <p:tgtEl>
                                          <p:spTgt spid="5">
                                            <p:graphicEl>
                                              <a:dgm id="{831D6477-3EF6-4965-9674-47C0991FCD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39" dur="500"/>
                                        <p:tgtEl>
                                          <p:spTgt spid="5">
                                            <p:graphicEl>
                                              <a:dgm id="{024AC35F-DFE0-4016-99DD-A62E8E850645}"/>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44" dur="500"/>
                                        <p:tgtEl>
                                          <p:spTgt spid="5">
                                            <p:graphicEl>
                                              <a:dgm id="{F37B2570-BFC3-4811-910F-14DDD3F96E0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47" dur="500"/>
                                        <p:tgtEl>
                                          <p:spTgt spid="5">
                                            <p:graphicEl>
                                              <a:dgm id="{BCA2B003-31CF-4CBE-9AA0-93AFF5F4E41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AE7A814F-9642-48FA-856F-96BFFFD8A664}"/>
                                            </p:graphicEl>
                                          </p:spTgt>
                                        </p:tgtEl>
                                        <p:attrNameLst>
                                          <p:attrName>style.visibility</p:attrName>
                                        </p:attrNameLst>
                                      </p:cBhvr>
                                      <p:to>
                                        <p:strVal val="visible"/>
                                      </p:to>
                                    </p:set>
                                    <p:animEffect transition="in" filter="fade">
                                      <p:cBhvr>
                                        <p:cTn id="52" dur="500"/>
                                        <p:tgtEl>
                                          <p:spTgt spid="5">
                                            <p:graphicEl>
                                              <a:dgm id="{AE7A814F-9642-48FA-856F-96BFFFD8A664}"/>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427458D8-42BD-4000-8539-2F5D22123032}"/>
                                            </p:graphicEl>
                                          </p:spTgt>
                                        </p:tgtEl>
                                        <p:attrNameLst>
                                          <p:attrName>style.visibility</p:attrName>
                                        </p:attrNameLst>
                                      </p:cBhvr>
                                      <p:to>
                                        <p:strVal val="visible"/>
                                      </p:to>
                                    </p:set>
                                    <p:animEffect transition="in" filter="fade">
                                      <p:cBhvr>
                                        <p:cTn id="55" dur="500"/>
                                        <p:tgtEl>
                                          <p:spTgt spid="5">
                                            <p:graphicEl>
                                              <a:dgm id="{427458D8-42BD-4000-8539-2F5D22123032}"/>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
                                            <p:graphicEl>
                                              <a:dgm id="{E1F6952B-9792-44FA-A653-C14A5ED9BA19}"/>
                                            </p:graphicEl>
                                          </p:spTgt>
                                        </p:tgtEl>
                                        <p:attrNameLst>
                                          <p:attrName>style.visibility</p:attrName>
                                        </p:attrNameLst>
                                      </p:cBhvr>
                                      <p:to>
                                        <p:strVal val="visible"/>
                                      </p:to>
                                    </p:set>
                                    <p:animEffect transition="in" filter="fade">
                                      <p:cBhvr>
                                        <p:cTn id="60" dur="500"/>
                                        <p:tgtEl>
                                          <p:spTgt spid="5">
                                            <p:graphicEl>
                                              <a:dgm id="{E1F6952B-9792-44FA-A653-C14A5ED9BA19}"/>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
                                            <p:graphicEl>
                                              <a:dgm id="{1ACE14C3-9B0E-48C8-B7D9-8150CD5D41B3}"/>
                                            </p:graphicEl>
                                          </p:spTgt>
                                        </p:tgtEl>
                                        <p:attrNameLst>
                                          <p:attrName>style.visibility</p:attrName>
                                        </p:attrNameLst>
                                      </p:cBhvr>
                                      <p:to>
                                        <p:strVal val="visible"/>
                                      </p:to>
                                    </p:set>
                                    <p:animEffect transition="in" filter="fade">
                                      <p:cBhvr>
                                        <p:cTn id="63" dur="500"/>
                                        <p:tgtEl>
                                          <p:spTgt spid="5">
                                            <p:graphicEl>
                                              <a:dgm id="{1ACE14C3-9B0E-48C8-B7D9-8150CD5D41B3}"/>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5">
                                            <p:graphicEl>
                                              <a:dgm id="{D64B07BE-CFEE-460C-BC44-302FE7A86CD6}"/>
                                            </p:graphicEl>
                                          </p:spTgt>
                                        </p:tgtEl>
                                        <p:attrNameLst>
                                          <p:attrName>style.visibility</p:attrName>
                                        </p:attrNameLst>
                                      </p:cBhvr>
                                      <p:to>
                                        <p:strVal val="visible"/>
                                      </p:to>
                                    </p:set>
                                    <p:animEffect transition="in" filter="fade">
                                      <p:cBhvr>
                                        <p:cTn id="68" dur="500"/>
                                        <p:tgtEl>
                                          <p:spTgt spid="5">
                                            <p:graphicEl>
                                              <a:dgm id="{D64B07BE-CFEE-460C-BC44-302FE7A86CD6}"/>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3DDF4CB2-D50C-434A-B2FB-BC6A7DB25D28}"/>
                                            </p:graphicEl>
                                          </p:spTgt>
                                        </p:tgtEl>
                                        <p:attrNameLst>
                                          <p:attrName>style.visibility</p:attrName>
                                        </p:attrNameLst>
                                      </p:cBhvr>
                                      <p:to>
                                        <p:strVal val="visible"/>
                                      </p:to>
                                    </p:set>
                                    <p:animEffect transition="in" filter="fade">
                                      <p:cBhvr>
                                        <p:cTn id="71" dur="500"/>
                                        <p:tgtEl>
                                          <p:spTgt spid="5">
                                            <p:graphicEl>
                                              <a:dgm id="{3DDF4CB2-D50C-434A-B2FB-BC6A7DB25D2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244883326"/>
              </p:ext>
            </p:extLst>
          </p:nvPr>
        </p:nvGraphicFramePr>
        <p:xfrm>
          <a:off x="304800" y="73423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p:txBody>
        </p:sp>
      </p:grpSp>
    </p:spTree>
    <p:extLst>
      <p:ext uri="{BB962C8B-B14F-4D97-AF65-F5344CB8AC3E}">
        <p14:creationId xmlns:p14="http://schemas.microsoft.com/office/powerpoint/2010/main" val="292599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D4830D3B-A34D-487C-8624-A77B32314B1D}"/>
                                            </p:graphicEl>
                                          </p:spTgt>
                                        </p:tgtEl>
                                        <p:attrNameLst>
                                          <p:attrName>style.visibility</p:attrName>
                                        </p:attrNameLst>
                                      </p:cBhvr>
                                      <p:to>
                                        <p:strVal val="visible"/>
                                      </p:to>
                                    </p:set>
                                    <p:anim calcmode="lin" valueType="num">
                                      <p:cBhvr additive="base">
                                        <p:cTn id="19" dur="500" fill="hold"/>
                                        <p:tgtEl>
                                          <p:spTgt spid="2">
                                            <p:graphicEl>
                                              <a:dgm id="{D4830D3B-A34D-487C-8624-A77B32314B1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D4830D3B-A34D-487C-8624-A77B32314B1D}"/>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46C82C6A-CBC2-47A3-B33E-067E8A3D2E7A}"/>
                                            </p:graphicEl>
                                          </p:spTgt>
                                        </p:tgtEl>
                                        <p:attrNameLst>
                                          <p:attrName>style.visibility</p:attrName>
                                        </p:attrNameLst>
                                      </p:cBhvr>
                                      <p:to>
                                        <p:strVal val="visible"/>
                                      </p:to>
                                    </p:set>
                                    <p:anim calcmode="lin" valueType="num">
                                      <p:cBhvr additive="base">
                                        <p:cTn id="23" dur="500" fill="hold"/>
                                        <p:tgtEl>
                                          <p:spTgt spid="2">
                                            <p:graphicEl>
                                              <a:dgm id="{46C82C6A-CBC2-47A3-B33E-067E8A3D2E7A}"/>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46C82C6A-CBC2-47A3-B33E-067E8A3D2E7A}"/>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CE1AA5D8-5AA9-44D8-B95C-319785AB89CD}"/>
                                            </p:graphicEl>
                                          </p:spTgt>
                                        </p:tgtEl>
                                        <p:attrNameLst>
                                          <p:attrName>style.visibility</p:attrName>
                                        </p:attrNameLst>
                                      </p:cBhvr>
                                      <p:to>
                                        <p:strVal val="visible"/>
                                      </p:to>
                                    </p:set>
                                    <p:anim calcmode="lin" valueType="num">
                                      <p:cBhvr additive="base">
                                        <p:cTn id="29" dur="500" fill="hold"/>
                                        <p:tgtEl>
                                          <p:spTgt spid="2">
                                            <p:graphicEl>
                                              <a:dgm id="{CE1AA5D8-5AA9-44D8-B95C-319785AB89CD}"/>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CE1AA5D8-5AA9-44D8-B95C-319785AB89CD}"/>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E0FD0186-9DCD-4661-AF25-D6234D0798BD}"/>
                                            </p:graphicEl>
                                          </p:spTgt>
                                        </p:tgtEl>
                                        <p:attrNameLst>
                                          <p:attrName>style.visibility</p:attrName>
                                        </p:attrNameLst>
                                      </p:cBhvr>
                                      <p:to>
                                        <p:strVal val="visible"/>
                                      </p:to>
                                    </p:set>
                                    <p:anim calcmode="lin" valueType="num">
                                      <p:cBhvr additive="base">
                                        <p:cTn id="33" dur="500" fill="hold"/>
                                        <p:tgtEl>
                                          <p:spTgt spid="2">
                                            <p:graphicEl>
                                              <a:dgm id="{E0FD0186-9DCD-4661-AF25-D6234D0798B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E0FD0186-9DCD-4661-AF25-D6234D0798BD}"/>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26059166-8DC2-4E98-BA07-9757D940D2D7}"/>
                                            </p:graphicEl>
                                          </p:spTgt>
                                        </p:tgtEl>
                                        <p:attrNameLst>
                                          <p:attrName>style.visibility</p:attrName>
                                        </p:attrNameLst>
                                      </p:cBhvr>
                                      <p:to>
                                        <p:strVal val="visible"/>
                                      </p:to>
                                    </p:set>
                                    <p:anim calcmode="lin" valueType="num">
                                      <p:cBhvr additive="base">
                                        <p:cTn id="39" dur="500" fill="hold"/>
                                        <p:tgtEl>
                                          <p:spTgt spid="2">
                                            <p:graphicEl>
                                              <a:dgm id="{26059166-8DC2-4E98-BA07-9757D940D2D7}"/>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26059166-8DC2-4E98-BA07-9757D940D2D7}"/>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C65670D5-6A06-47F8-8F28-25DE598B2086}"/>
                                            </p:graphicEl>
                                          </p:spTgt>
                                        </p:tgtEl>
                                        <p:attrNameLst>
                                          <p:attrName>style.visibility</p:attrName>
                                        </p:attrNameLst>
                                      </p:cBhvr>
                                      <p:to>
                                        <p:strVal val="visible"/>
                                      </p:to>
                                    </p:set>
                                    <p:anim calcmode="lin" valueType="num">
                                      <p:cBhvr additive="base">
                                        <p:cTn id="43" dur="500" fill="hold"/>
                                        <p:tgtEl>
                                          <p:spTgt spid="2">
                                            <p:graphicEl>
                                              <a:dgm id="{C65670D5-6A06-47F8-8F28-25DE598B2086}"/>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C65670D5-6A06-47F8-8F28-25DE598B2086}"/>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graphicEl>
                                              <a:dgm id="{7EA7C540-8D9E-4EF6-A7BC-A4BDBFDA234A}"/>
                                            </p:graphicEl>
                                          </p:spTgt>
                                        </p:tgtEl>
                                        <p:attrNameLst>
                                          <p:attrName>style.visibility</p:attrName>
                                        </p:attrNameLst>
                                      </p:cBhvr>
                                      <p:to>
                                        <p:strVal val="visible"/>
                                      </p:to>
                                    </p:set>
                                    <p:anim calcmode="lin" valueType="num">
                                      <p:cBhvr additive="base">
                                        <p:cTn id="49" dur="500" fill="hold"/>
                                        <p:tgtEl>
                                          <p:spTgt spid="2">
                                            <p:graphicEl>
                                              <a:dgm id="{7EA7C540-8D9E-4EF6-A7BC-A4BDBFDA234A}"/>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
                                            <p:graphicEl>
                                              <a:dgm id="{7EA7C540-8D9E-4EF6-A7BC-A4BDBFDA234A}"/>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
                                            <p:graphicEl>
                                              <a:dgm id="{02B3C92F-3570-4E28-8D85-1B061C72327D}"/>
                                            </p:graphicEl>
                                          </p:spTgt>
                                        </p:tgtEl>
                                        <p:attrNameLst>
                                          <p:attrName>style.visibility</p:attrName>
                                        </p:attrNameLst>
                                      </p:cBhvr>
                                      <p:to>
                                        <p:strVal val="visible"/>
                                      </p:to>
                                    </p:set>
                                    <p:anim calcmode="lin" valueType="num">
                                      <p:cBhvr additive="base">
                                        <p:cTn id="53" dur="500" fill="hold"/>
                                        <p:tgtEl>
                                          <p:spTgt spid="2">
                                            <p:graphicEl>
                                              <a:dgm id="{02B3C92F-3570-4E28-8D85-1B061C72327D}"/>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02B3C92F-3570-4E28-8D85-1B061C72327D}"/>
                                            </p:graphic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2">
                                            <p:graphicEl>
                                              <a:dgm id="{23FA877F-62EA-41FA-80E1-E68B1AF28FDE}"/>
                                            </p:graphicEl>
                                          </p:spTgt>
                                        </p:tgtEl>
                                        <p:attrNameLst>
                                          <p:attrName>style.visibility</p:attrName>
                                        </p:attrNameLst>
                                      </p:cBhvr>
                                      <p:to>
                                        <p:strVal val="visible"/>
                                      </p:to>
                                    </p:set>
                                    <p:anim calcmode="lin" valueType="num">
                                      <p:cBhvr additive="base">
                                        <p:cTn id="59" dur="500" fill="hold"/>
                                        <p:tgtEl>
                                          <p:spTgt spid="2">
                                            <p:graphicEl>
                                              <a:dgm id="{23FA877F-62EA-41FA-80E1-E68B1AF28FDE}"/>
                                            </p:graphic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2">
                                            <p:graphicEl>
                                              <a:dgm id="{23FA877F-62EA-41FA-80E1-E68B1AF28FDE}"/>
                                            </p:graphic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2">
                                            <p:graphicEl>
                                              <a:dgm id="{90F342AB-E4AE-40E6-9E94-B4B0A2B80EC6}"/>
                                            </p:graphicEl>
                                          </p:spTgt>
                                        </p:tgtEl>
                                        <p:attrNameLst>
                                          <p:attrName>style.visibility</p:attrName>
                                        </p:attrNameLst>
                                      </p:cBhvr>
                                      <p:to>
                                        <p:strVal val="visible"/>
                                      </p:to>
                                    </p:set>
                                    <p:anim calcmode="lin" valueType="num">
                                      <p:cBhvr additive="base">
                                        <p:cTn id="63" dur="500" fill="hold"/>
                                        <p:tgtEl>
                                          <p:spTgt spid="2">
                                            <p:graphicEl>
                                              <a:dgm id="{90F342AB-E4AE-40E6-9E94-B4B0A2B80EC6}"/>
                                            </p:graphic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2">
                                            <p:graphicEl>
                                              <a:dgm id="{90F342AB-E4AE-40E6-9E94-B4B0A2B80EC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2527369048"/>
              </p:ext>
            </p:extLst>
          </p:nvPr>
        </p:nvGraphicFramePr>
        <p:xfrm>
          <a:off x="304800" y="73423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nl-NL" sz="2400" b="1" i="1" kern="1200" dirty="0">
                  <a:solidFill>
                    <a:schemeClr val="bg1"/>
                  </a:solidFill>
                </a:rPr>
                <a:t>a</a:t>
              </a:r>
              <a:r>
                <a:rPr lang="nl-NL" sz="2000" b="1" i="1" kern="1200" dirty="0">
                  <a:solidFill>
                    <a:schemeClr val="bg1"/>
                  </a:solidFill>
                </a:rPr>
                <a:t>) Đổi mới mô hình tăng trưởng, cơ cấu lại nền kinh tế, đẩy mạnh công nghiệp hóa, hiện đại hóa đất nước</a:t>
              </a:r>
              <a:endParaRPr lang="en-US" sz="2000" kern="1200" dirty="0">
                <a:solidFill>
                  <a:schemeClr val="bg1"/>
                </a:solidFill>
              </a:endParaRPr>
            </a:p>
          </p:txBody>
        </p:sp>
      </p:grpSp>
    </p:spTree>
    <p:extLst>
      <p:ext uri="{BB962C8B-B14F-4D97-AF65-F5344CB8AC3E}">
        <p14:creationId xmlns:p14="http://schemas.microsoft.com/office/powerpoint/2010/main" val="170743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06DB410-E3C8-4646-9BA7-CCB30FD550F0}"/>
                                            </p:graphicEl>
                                          </p:spTgt>
                                        </p:tgtEl>
                                        <p:attrNameLst>
                                          <p:attrName>style.visibility</p:attrName>
                                        </p:attrNameLst>
                                      </p:cBhvr>
                                      <p:to>
                                        <p:strVal val="visible"/>
                                      </p:to>
                                    </p:set>
                                    <p:anim calcmode="lin" valueType="num">
                                      <p:cBhvr additive="base">
                                        <p:cTn id="29" dur="500" fill="hold"/>
                                        <p:tgtEl>
                                          <p:spTgt spid="2">
                                            <p:graphicEl>
                                              <a:dgm id="{306DB410-E3C8-4646-9BA7-CCB30FD550F0}"/>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306DB410-E3C8-4646-9BA7-CCB30FD550F0}"/>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FA8C1098-7F60-4AA3-AA7C-703E0093B25A}"/>
                                            </p:graphicEl>
                                          </p:spTgt>
                                        </p:tgtEl>
                                        <p:attrNameLst>
                                          <p:attrName>style.visibility</p:attrName>
                                        </p:attrNameLst>
                                      </p:cBhvr>
                                      <p:to>
                                        <p:strVal val="visible"/>
                                      </p:to>
                                    </p:set>
                                    <p:anim calcmode="lin" valueType="num">
                                      <p:cBhvr additive="base">
                                        <p:cTn id="33" dur="500" fill="hold"/>
                                        <p:tgtEl>
                                          <p:spTgt spid="2">
                                            <p:graphicEl>
                                              <a:dgm id="{FA8C1098-7F60-4AA3-AA7C-703E0093B25A}"/>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FA8C1098-7F60-4AA3-AA7C-703E0093B25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604324742"/>
              </p:ext>
            </p:extLst>
          </p:nvPr>
        </p:nvGraphicFramePr>
        <p:xfrm>
          <a:off x="29942" y="8663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81116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06DB410-E3C8-4646-9BA7-CCB30FD550F0}"/>
                                            </p:graphicEl>
                                          </p:spTgt>
                                        </p:tgtEl>
                                        <p:attrNameLst>
                                          <p:attrName>style.visibility</p:attrName>
                                        </p:attrNameLst>
                                      </p:cBhvr>
                                      <p:to>
                                        <p:strVal val="visible"/>
                                      </p:to>
                                    </p:set>
                                    <p:anim calcmode="lin" valueType="num">
                                      <p:cBhvr additive="base">
                                        <p:cTn id="29" dur="500" fill="hold"/>
                                        <p:tgtEl>
                                          <p:spTgt spid="2">
                                            <p:graphicEl>
                                              <a:dgm id="{306DB410-E3C8-4646-9BA7-CCB30FD550F0}"/>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306DB410-E3C8-4646-9BA7-CCB30FD550F0}"/>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FA8C1098-7F60-4AA3-AA7C-703E0093B25A}"/>
                                            </p:graphicEl>
                                          </p:spTgt>
                                        </p:tgtEl>
                                        <p:attrNameLst>
                                          <p:attrName>style.visibility</p:attrName>
                                        </p:attrNameLst>
                                      </p:cBhvr>
                                      <p:to>
                                        <p:strVal val="visible"/>
                                      </p:to>
                                    </p:set>
                                    <p:anim calcmode="lin" valueType="num">
                                      <p:cBhvr additive="base">
                                        <p:cTn id="33" dur="500" fill="hold"/>
                                        <p:tgtEl>
                                          <p:spTgt spid="2">
                                            <p:graphicEl>
                                              <a:dgm id="{FA8C1098-7F60-4AA3-AA7C-703E0093B25A}"/>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FA8C1098-7F60-4AA3-AA7C-703E0093B25A}"/>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C2F9545F-E89B-4784-A5E7-CFEA379B0870}"/>
                                            </p:graphicEl>
                                          </p:spTgt>
                                        </p:tgtEl>
                                        <p:attrNameLst>
                                          <p:attrName>style.visibility</p:attrName>
                                        </p:attrNameLst>
                                      </p:cBhvr>
                                      <p:to>
                                        <p:strVal val="visible"/>
                                      </p:to>
                                    </p:set>
                                    <p:anim calcmode="lin" valueType="num">
                                      <p:cBhvr additive="base">
                                        <p:cTn id="39" dur="500" fill="hold"/>
                                        <p:tgtEl>
                                          <p:spTgt spid="2">
                                            <p:graphicEl>
                                              <a:dgm id="{C2F9545F-E89B-4784-A5E7-CFEA379B0870}"/>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C2F9545F-E89B-4784-A5E7-CFEA379B0870}"/>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2BAE39CF-CDFF-4CD6-8536-2C682617EC06}"/>
                                            </p:graphicEl>
                                          </p:spTgt>
                                        </p:tgtEl>
                                        <p:attrNameLst>
                                          <p:attrName>style.visibility</p:attrName>
                                        </p:attrNameLst>
                                      </p:cBhvr>
                                      <p:to>
                                        <p:strVal val="visible"/>
                                      </p:to>
                                    </p:set>
                                    <p:anim calcmode="lin" valueType="num">
                                      <p:cBhvr additive="base">
                                        <p:cTn id="43" dur="500" fill="hold"/>
                                        <p:tgtEl>
                                          <p:spTgt spid="2">
                                            <p:graphicEl>
                                              <a:dgm id="{2BAE39CF-CDFF-4CD6-8536-2C682617EC06}"/>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2BAE39CF-CDFF-4CD6-8536-2C682617EC0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444828073"/>
              </p:ext>
            </p:extLst>
          </p:nvPr>
        </p:nvGraphicFramePr>
        <p:xfrm>
          <a:off x="29942" y="8663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79122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305628F6-0B08-4FA9-9F9D-94140BA2A91A}"/>
                                            </p:graphicEl>
                                          </p:spTgt>
                                        </p:tgtEl>
                                        <p:attrNameLst>
                                          <p:attrName>style.visibility</p:attrName>
                                        </p:attrNameLst>
                                      </p:cBhvr>
                                      <p:to>
                                        <p:strVal val="visible"/>
                                      </p:to>
                                    </p:set>
                                    <p:anim calcmode="lin" valueType="num">
                                      <p:cBhvr additive="base">
                                        <p:cTn id="39" dur="500" fill="hold"/>
                                        <p:tgtEl>
                                          <p:spTgt spid="2">
                                            <p:graphicEl>
                                              <a:dgm id="{305628F6-0B08-4FA9-9F9D-94140BA2A91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305628F6-0B08-4FA9-9F9D-94140BA2A91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6CFB3744-D43D-4092-82BC-628F8BCBA7F4}"/>
                                            </p:graphicEl>
                                          </p:spTgt>
                                        </p:tgtEl>
                                        <p:attrNameLst>
                                          <p:attrName>style.visibility</p:attrName>
                                        </p:attrNameLst>
                                      </p:cBhvr>
                                      <p:to>
                                        <p:strVal val="visible"/>
                                      </p:to>
                                    </p:set>
                                    <p:anim calcmode="lin" valueType="num">
                                      <p:cBhvr additive="base">
                                        <p:cTn id="43" dur="500" fill="hold"/>
                                        <p:tgtEl>
                                          <p:spTgt spid="2">
                                            <p:graphicEl>
                                              <a:dgm id="{6CFB3744-D43D-4092-82BC-628F8BCBA7F4}"/>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6CFB3744-D43D-4092-82BC-628F8BCBA7F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346731380"/>
              </p:ext>
            </p:extLst>
          </p:nvPr>
        </p:nvGraphicFramePr>
        <p:xfrm>
          <a:off x="29942" y="8663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661221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305628F6-0B08-4FA9-9F9D-94140BA2A91A}"/>
                                            </p:graphicEl>
                                          </p:spTgt>
                                        </p:tgtEl>
                                        <p:attrNameLst>
                                          <p:attrName>style.visibility</p:attrName>
                                        </p:attrNameLst>
                                      </p:cBhvr>
                                      <p:to>
                                        <p:strVal val="visible"/>
                                      </p:to>
                                    </p:set>
                                    <p:anim calcmode="lin" valueType="num">
                                      <p:cBhvr additive="base">
                                        <p:cTn id="39" dur="500" fill="hold"/>
                                        <p:tgtEl>
                                          <p:spTgt spid="2">
                                            <p:graphicEl>
                                              <a:dgm id="{305628F6-0B08-4FA9-9F9D-94140BA2A91A}"/>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305628F6-0B08-4FA9-9F9D-94140BA2A91A}"/>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6CFB3744-D43D-4092-82BC-628F8BCBA7F4}"/>
                                            </p:graphicEl>
                                          </p:spTgt>
                                        </p:tgtEl>
                                        <p:attrNameLst>
                                          <p:attrName>style.visibility</p:attrName>
                                        </p:attrNameLst>
                                      </p:cBhvr>
                                      <p:to>
                                        <p:strVal val="visible"/>
                                      </p:to>
                                    </p:set>
                                    <p:anim calcmode="lin" valueType="num">
                                      <p:cBhvr additive="base">
                                        <p:cTn id="43" dur="500" fill="hold"/>
                                        <p:tgtEl>
                                          <p:spTgt spid="2">
                                            <p:graphicEl>
                                              <a:dgm id="{6CFB3744-D43D-4092-82BC-628F8BCBA7F4}"/>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6CFB3744-D43D-4092-82BC-628F8BCBA7F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377424847"/>
              </p:ext>
            </p:extLst>
          </p:nvPr>
        </p:nvGraphicFramePr>
        <p:xfrm>
          <a:off x="29942" y="1018712"/>
          <a:ext cx="1185725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93116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F9DCBF04-2B3F-498B-8A95-B1E66BEEE61A}"/>
                                            </p:graphicEl>
                                          </p:spTgt>
                                        </p:tgtEl>
                                        <p:attrNameLst>
                                          <p:attrName>style.visibility</p:attrName>
                                        </p:attrNameLst>
                                      </p:cBhvr>
                                      <p:to>
                                        <p:strVal val="visible"/>
                                      </p:to>
                                    </p:set>
                                    <p:anim calcmode="lin" valueType="num">
                                      <p:cBhvr additive="base">
                                        <p:cTn id="29" dur="500" fill="hold"/>
                                        <p:tgtEl>
                                          <p:spTgt spid="2">
                                            <p:graphicEl>
                                              <a:dgm id="{F9DCBF04-2B3F-498B-8A95-B1E66BEEE61A}"/>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F9DCBF04-2B3F-498B-8A95-B1E66BEEE61A}"/>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71FB1A83-78A2-44DF-822D-372ED20123AE}"/>
                                            </p:graphicEl>
                                          </p:spTgt>
                                        </p:tgtEl>
                                        <p:attrNameLst>
                                          <p:attrName>style.visibility</p:attrName>
                                        </p:attrNameLst>
                                      </p:cBhvr>
                                      <p:to>
                                        <p:strVal val="visible"/>
                                      </p:to>
                                    </p:set>
                                    <p:anim calcmode="lin" valueType="num">
                                      <p:cBhvr additive="base">
                                        <p:cTn id="33" dur="500" fill="hold"/>
                                        <p:tgtEl>
                                          <p:spTgt spid="2">
                                            <p:graphicEl>
                                              <a:dgm id="{71FB1A83-78A2-44DF-822D-372ED20123AE}"/>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71FB1A83-78A2-44DF-822D-372ED20123A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718415185"/>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449585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208676119"/>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554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353328-E60E-4633-AF31-2FBB706FF535}"/>
              </a:ext>
            </a:extLst>
          </p:cNvPr>
          <p:cNvGraphicFramePr/>
          <p:nvPr>
            <p:extLst>
              <p:ext uri="{D42A27DB-BD31-4B8C-83A1-F6EECF244321}">
                <p14:modId xmlns:p14="http://schemas.microsoft.com/office/powerpoint/2010/main" val="1095744048"/>
              </p:ext>
            </p:extLst>
          </p:nvPr>
        </p:nvGraphicFramePr>
        <p:xfrm>
          <a:off x="29942" y="641607"/>
          <a:ext cx="12040138" cy="619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A5C0955A-3A75-411A-9952-63113C217A2E}"/>
              </a:ext>
            </a:extLst>
          </p:cNvPr>
          <p:cNvGrpSpPr/>
          <p:nvPr/>
        </p:nvGrpSpPr>
        <p:grpSpPr>
          <a:xfrm>
            <a:off x="0" y="0"/>
            <a:ext cx="12192000" cy="734232"/>
            <a:chOff x="338014" y="0"/>
            <a:chExt cx="8756594" cy="734232"/>
          </a:xfrm>
        </p:grpSpPr>
        <p:sp>
          <p:nvSpPr>
            <p:cNvPr id="4" name="Rectangle: Rounded Corners 3">
              <a:extLst>
                <a:ext uri="{FF2B5EF4-FFF2-40B4-BE49-F238E27FC236}">
                  <a16:creationId xmlns:a16="http://schemas.microsoft.com/office/drawing/2014/main" id="{D939E258-3CCA-4AE8-BDE5-213163573A23}"/>
                </a:ext>
              </a:extLst>
            </p:cNvPr>
            <p:cNvSpPr/>
            <p:nvPr/>
          </p:nvSpPr>
          <p:spPr>
            <a:xfrm>
              <a:off x="338014" y="0"/>
              <a:ext cx="8756594" cy="734232"/>
            </a:xfrm>
            <a:prstGeom prst="roundRect">
              <a:avLst>
                <a:gd name="adj" fmla="val 10000"/>
              </a:avLst>
            </a:prstGeom>
            <a:solidFill>
              <a:srgbClr val="002060"/>
            </a:solidFill>
            <a:ln>
              <a:solidFill>
                <a:srgbClr val="FD2185"/>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5" name="Rectangle: Rounded Corners 4">
              <a:extLst>
                <a:ext uri="{FF2B5EF4-FFF2-40B4-BE49-F238E27FC236}">
                  <a16:creationId xmlns:a16="http://schemas.microsoft.com/office/drawing/2014/main" id="{A7DF6CCC-7900-42A6-B465-F3582B5C4792}"/>
                </a:ext>
              </a:extLst>
            </p:cNvPr>
            <p:cNvSpPr txBox="1"/>
            <p:nvPr/>
          </p:nvSpPr>
          <p:spPr>
            <a:xfrm>
              <a:off x="359519" y="21505"/>
              <a:ext cx="8713584" cy="6912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a:ea typeface="+mn-ea"/>
                  <a:cs typeface="+mn-cs"/>
                </a:rPr>
                <a:t>a</a:t>
              </a:r>
              <a:r>
                <a:rPr kumimoji="0" lang="nl-NL" sz="2000" b="1" i="1" u="none" strike="noStrike" kern="1200" cap="none" spc="0" normalizeH="0" baseline="0" noProof="0" dirty="0">
                  <a:ln>
                    <a:noFill/>
                  </a:ln>
                  <a:solidFill>
                    <a:prstClr val="white"/>
                  </a:solidFill>
                  <a:effectLst/>
                  <a:uLnTx/>
                  <a:uFillTx/>
                  <a:latin typeface="Calibri"/>
                  <a:ea typeface="+mn-ea"/>
                  <a:cs typeface="+mn-cs"/>
                </a:rPr>
                <a:t>) Đổi mới mô hình tăng trưởng, cơ cấu lại nền kinh tế, đẩy mạnh công nghiệp hóa, hiện đại hóa đất nước</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33529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1D26519-32C3-43AE-BE27-CD87AD02B2D9}"/>
                                            </p:graphicEl>
                                          </p:spTgt>
                                        </p:tgtEl>
                                        <p:attrNameLst>
                                          <p:attrName>style.visibility</p:attrName>
                                        </p:attrNameLst>
                                      </p:cBhvr>
                                      <p:to>
                                        <p:strVal val="visible"/>
                                      </p:to>
                                    </p:set>
                                    <p:anim calcmode="lin" valueType="num">
                                      <p:cBhvr additive="base">
                                        <p:cTn id="13" dur="500" fill="hold"/>
                                        <p:tgtEl>
                                          <p:spTgt spid="2">
                                            <p:graphicEl>
                                              <a:dgm id="{91D26519-32C3-43AE-BE27-CD87AD02B2D9}"/>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91D26519-32C3-43AE-BE27-CD87AD02B2D9}"/>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17457BFD-346D-4910-8F6D-00C5E50E63E0}"/>
                                            </p:graphicEl>
                                          </p:spTgt>
                                        </p:tgtEl>
                                        <p:attrNameLst>
                                          <p:attrName>style.visibility</p:attrName>
                                        </p:attrNameLst>
                                      </p:cBhvr>
                                      <p:to>
                                        <p:strVal val="visible"/>
                                      </p:to>
                                    </p:set>
                                    <p:anim calcmode="lin" valueType="num">
                                      <p:cBhvr additive="base">
                                        <p:cTn id="19" dur="500" fill="hold"/>
                                        <p:tgtEl>
                                          <p:spTgt spid="2">
                                            <p:graphicEl>
                                              <a:dgm id="{17457BFD-346D-4910-8F6D-00C5E50E63E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17457BFD-346D-4910-8F6D-00C5E50E63E0}"/>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631D0512-215E-47E3-B596-A99BD2C9F746}"/>
                                            </p:graphicEl>
                                          </p:spTgt>
                                        </p:tgtEl>
                                        <p:attrNameLst>
                                          <p:attrName>style.visibility</p:attrName>
                                        </p:attrNameLst>
                                      </p:cBhvr>
                                      <p:to>
                                        <p:strVal val="visible"/>
                                      </p:to>
                                    </p:set>
                                    <p:anim calcmode="lin" valueType="num">
                                      <p:cBhvr additive="base">
                                        <p:cTn id="23" dur="500" fill="hold"/>
                                        <p:tgtEl>
                                          <p:spTgt spid="2">
                                            <p:graphicEl>
                                              <a:dgm id="{631D0512-215E-47E3-B596-A99BD2C9F746}"/>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631D0512-215E-47E3-B596-A99BD2C9F746}"/>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17E6AB3B-B413-44D4-962F-EEA277AE0715}"/>
                                            </p:graphicEl>
                                          </p:spTgt>
                                        </p:tgtEl>
                                        <p:attrNameLst>
                                          <p:attrName>style.visibility</p:attrName>
                                        </p:attrNameLst>
                                      </p:cBhvr>
                                      <p:to>
                                        <p:strVal val="visible"/>
                                      </p:to>
                                    </p:set>
                                    <p:anim calcmode="lin" valueType="num">
                                      <p:cBhvr additive="base">
                                        <p:cTn id="29" dur="500" fill="hold"/>
                                        <p:tgtEl>
                                          <p:spTgt spid="2">
                                            <p:graphicEl>
                                              <a:dgm id="{17E6AB3B-B413-44D4-962F-EEA277AE0715}"/>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17E6AB3B-B413-44D4-962F-EEA277AE0715}"/>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2E7B49B8-CE8B-4D82-88C1-240E7460C997}"/>
                                            </p:graphicEl>
                                          </p:spTgt>
                                        </p:tgtEl>
                                        <p:attrNameLst>
                                          <p:attrName>style.visibility</p:attrName>
                                        </p:attrNameLst>
                                      </p:cBhvr>
                                      <p:to>
                                        <p:strVal val="visible"/>
                                      </p:to>
                                    </p:set>
                                    <p:anim calcmode="lin" valueType="num">
                                      <p:cBhvr additive="base">
                                        <p:cTn id="33" dur="500" fill="hold"/>
                                        <p:tgtEl>
                                          <p:spTgt spid="2">
                                            <p:graphicEl>
                                              <a:dgm id="{2E7B49B8-CE8B-4D82-88C1-240E7460C997}"/>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E7B49B8-CE8B-4D82-88C1-240E7460C997}"/>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9D4ABC84-7429-4F9B-9721-06757E7A83F9}"/>
                                            </p:graphicEl>
                                          </p:spTgt>
                                        </p:tgtEl>
                                        <p:attrNameLst>
                                          <p:attrName>style.visibility</p:attrName>
                                        </p:attrNameLst>
                                      </p:cBhvr>
                                      <p:to>
                                        <p:strVal val="visible"/>
                                      </p:to>
                                    </p:set>
                                    <p:anim calcmode="lin" valueType="num">
                                      <p:cBhvr additive="base">
                                        <p:cTn id="39" dur="500" fill="hold"/>
                                        <p:tgtEl>
                                          <p:spTgt spid="2">
                                            <p:graphicEl>
                                              <a:dgm id="{9D4ABC84-7429-4F9B-9721-06757E7A83F9}"/>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9D4ABC84-7429-4F9B-9721-06757E7A83F9}"/>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CACF805B-F490-4E4F-BA2A-210628F973F9}"/>
                                            </p:graphicEl>
                                          </p:spTgt>
                                        </p:tgtEl>
                                        <p:attrNameLst>
                                          <p:attrName>style.visibility</p:attrName>
                                        </p:attrNameLst>
                                      </p:cBhvr>
                                      <p:to>
                                        <p:strVal val="visible"/>
                                      </p:to>
                                    </p:set>
                                    <p:anim calcmode="lin" valueType="num">
                                      <p:cBhvr additive="base">
                                        <p:cTn id="43" dur="500" fill="hold"/>
                                        <p:tgtEl>
                                          <p:spTgt spid="2">
                                            <p:graphicEl>
                                              <a:dgm id="{CACF805B-F490-4E4F-BA2A-210628F973F9}"/>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CACF805B-F490-4E4F-BA2A-210628F973F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30374"/>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vi-VN" sz="2400" b="1" i="1" dirty="0">
                <a:solidFill>
                  <a:srgbClr val="FF0000"/>
                </a:solidFill>
              </a:rPr>
              <a:t>b) Hoàn thiện thể chế, phát triển kinh tế thị trường định hướng xã hội chủ nghĩa</a:t>
            </a:r>
            <a:endParaRPr lang="en-US" sz="2400" dirty="0">
              <a:solidFill>
                <a:srgbClr val="FF0000"/>
              </a:solidFill>
            </a:endParaRPr>
          </a:p>
        </p:txBody>
      </p:sp>
      <p:grpSp>
        <p:nvGrpSpPr>
          <p:cNvPr id="4" name="Group 3"/>
          <p:cNvGrpSpPr/>
          <p:nvPr/>
        </p:nvGrpSpPr>
        <p:grpSpPr>
          <a:xfrm>
            <a:off x="3335644" y="-14543"/>
            <a:ext cx="5870918" cy="755789"/>
            <a:chOff x="171241" y="-30247"/>
            <a:chExt cx="5870918" cy="755789"/>
          </a:xfrm>
          <a:solidFill>
            <a:srgbClr val="7030A0"/>
          </a:solidFill>
        </p:grpSpPr>
        <p:sp>
          <p:nvSpPr>
            <p:cNvPr id="5" name="Rounded Rectangle 4"/>
            <p:cNvSpPr/>
            <p:nvPr/>
          </p:nvSpPr>
          <p:spPr>
            <a:xfrm>
              <a:off x="171241" y="-30247"/>
              <a:ext cx="5870918" cy="747303"/>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dirty="0">
                  <a:solidFill>
                    <a:schemeClr val="bg1"/>
                  </a:solidFill>
                </a:rPr>
                <a:t>1. Nội dung phát triển kinh tế, xã hội </a:t>
              </a:r>
            </a:p>
          </p:txBody>
        </p:sp>
      </p:grpSp>
      <p:graphicFrame>
        <p:nvGraphicFramePr>
          <p:cNvPr id="8" name="Diagram 7"/>
          <p:cNvGraphicFramePr/>
          <p:nvPr>
            <p:extLst>
              <p:ext uri="{D42A27DB-BD31-4B8C-83A1-F6EECF244321}">
                <p14:modId xmlns:p14="http://schemas.microsoft.com/office/powerpoint/2010/main" val="2344489915"/>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8">
                                            <p:graphicEl>
                                              <a:dgm id="{D4DADA9A-544D-4A89-8D88-E1692444D71A}"/>
                                            </p:graphicEl>
                                          </p:spTgt>
                                        </p:tgtEl>
                                        <p:attrNameLst>
                                          <p:attrName>style.visibility</p:attrName>
                                        </p:attrNameLst>
                                      </p:cBhvr>
                                      <p:to>
                                        <p:strVal val="visible"/>
                                      </p:to>
                                    </p:set>
                                    <p:animEffect transition="in" filter="fade">
                                      <p:cBhvr>
                                        <p:cTn id="13" dur="500"/>
                                        <p:tgtEl>
                                          <p:spTgt spid="8">
                                            <p:graphicEl>
                                              <a:dgm id="{D4DADA9A-544D-4A89-8D88-E1692444D71A}"/>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graphicEl>
                                              <a:dgm id="{7ABA7C5F-3B4B-4E39-86E2-C7B249AFC9DA}"/>
                                            </p:graphicEl>
                                          </p:spTgt>
                                        </p:tgtEl>
                                        <p:attrNameLst>
                                          <p:attrName>style.visibility</p:attrName>
                                        </p:attrNameLst>
                                      </p:cBhvr>
                                      <p:to>
                                        <p:strVal val="visible"/>
                                      </p:to>
                                    </p:set>
                                    <p:animEffect transition="in" filter="fade">
                                      <p:cBhvr>
                                        <p:cTn id="18" dur="500"/>
                                        <p:tgtEl>
                                          <p:spTgt spid="8">
                                            <p:graphicEl>
                                              <a:dgm id="{7ABA7C5F-3B4B-4E39-86E2-C7B249AFC9DA}"/>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23A250CD-C9AA-4AAD-8910-A91302079D61}"/>
                                            </p:graphicEl>
                                          </p:spTgt>
                                        </p:tgtEl>
                                        <p:attrNameLst>
                                          <p:attrName>style.visibility</p:attrName>
                                        </p:attrNameLst>
                                      </p:cBhvr>
                                      <p:to>
                                        <p:strVal val="visible"/>
                                      </p:to>
                                    </p:set>
                                    <p:animEffect transition="in" filter="fade">
                                      <p:cBhvr>
                                        <p:cTn id="23" dur="500"/>
                                        <p:tgtEl>
                                          <p:spTgt spid="8">
                                            <p:graphicEl>
                                              <a:dgm id="{23A250CD-C9AA-4AAD-8910-A91302079D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3EFBE56D-137D-4624-A78B-1381A04895A4}"/>
                                            </p:graphicEl>
                                          </p:spTgt>
                                        </p:tgtEl>
                                        <p:attrNameLst>
                                          <p:attrName>style.visibility</p:attrName>
                                        </p:attrNameLst>
                                      </p:cBhvr>
                                      <p:to>
                                        <p:strVal val="visible"/>
                                      </p:to>
                                    </p:set>
                                    <p:animEffect transition="in" filter="fade">
                                      <p:cBhvr>
                                        <p:cTn id="28" dur="500"/>
                                        <p:tgtEl>
                                          <p:spTgt spid="8">
                                            <p:graphicEl>
                                              <a:dgm id="{3EFBE56D-137D-4624-A78B-1381A04895A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graphicEl>
                                              <a:dgm id="{32AF39B7-49AE-4201-B561-7888A1E5EBA6}"/>
                                            </p:graphicEl>
                                          </p:spTgt>
                                        </p:tgtEl>
                                        <p:attrNameLst>
                                          <p:attrName>style.visibility</p:attrName>
                                        </p:attrNameLst>
                                      </p:cBhvr>
                                      <p:to>
                                        <p:strVal val="visible"/>
                                      </p:to>
                                    </p:set>
                                    <p:animEffect transition="in" filter="fade">
                                      <p:cBhvr>
                                        <p:cTn id="33" dur="500"/>
                                        <p:tgtEl>
                                          <p:spTgt spid="8">
                                            <p:graphicEl>
                                              <a:dgm id="{32AF39B7-49AE-4201-B561-7888A1E5EBA6}"/>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graphicEl>
                                              <a:dgm id="{0271A2B7-1F74-4B45-94A7-7151B97C0B5B}"/>
                                            </p:graphicEl>
                                          </p:spTgt>
                                        </p:tgtEl>
                                        <p:attrNameLst>
                                          <p:attrName>style.visibility</p:attrName>
                                        </p:attrNameLst>
                                      </p:cBhvr>
                                      <p:to>
                                        <p:strVal val="visible"/>
                                      </p:to>
                                    </p:set>
                                    <p:animEffect transition="in" filter="fade">
                                      <p:cBhvr>
                                        <p:cTn id="38" dur="500"/>
                                        <p:tgtEl>
                                          <p:spTgt spid="8">
                                            <p:graphicEl>
                                              <a:dgm id="{0271A2B7-1F74-4B45-94A7-7151B97C0B5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graphicEl>
                                              <a:dgm id="{DF2FE5D2-4126-4A2A-A10E-FEEE79D66C0E}"/>
                                            </p:graphicEl>
                                          </p:spTgt>
                                        </p:tgtEl>
                                        <p:attrNameLst>
                                          <p:attrName>style.visibility</p:attrName>
                                        </p:attrNameLst>
                                      </p:cBhvr>
                                      <p:to>
                                        <p:strVal val="visible"/>
                                      </p:to>
                                    </p:set>
                                    <p:animEffect transition="in" filter="fade">
                                      <p:cBhvr>
                                        <p:cTn id="43" dur="500"/>
                                        <p:tgtEl>
                                          <p:spTgt spid="8">
                                            <p:graphicEl>
                                              <a:dgm id="{DF2FE5D2-4126-4A2A-A10E-FEEE79D66C0E}"/>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graphicEl>
                                              <a:dgm id="{8EC3EA35-317F-48B7-807B-953804E21A15}"/>
                                            </p:graphicEl>
                                          </p:spTgt>
                                        </p:tgtEl>
                                        <p:attrNameLst>
                                          <p:attrName>style.visibility</p:attrName>
                                        </p:attrNameLst>
                                      </p:cBhvr>
                                      <p:to>
                                        <p:strVal val="visible"/>
                                      </p:to>
                                    </p:set>
                                    <p:animEffect transition="in" filter="fade">
                                      <p:cBhvr>
                                        <p:cTn id="48" dur="500"/>
                                        <p:tgtEl>
                                          <p:spTgt spid="8">
                                            <p:graphicEl>
                                              <a:dgm id="{8EC3EA35-317F-48B7-807B-953804E21A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411403CA-B9EC-4B5F-BEA0-66EDCBA61970}"/>
              </a:ext>
            </a:extLst>
          </p:cNvPr>
          <p:cNvGraphicFramePr/>
          <p:nvPr>
            <p:extLst>
              <p:ext uri="{D42A27DB-BD31-4B8C-83A1-F6EECF244321}">
                <p14:modId xmlns:p14="http://schemas.microsoft.com/office/powerpoint/2010/main" val="1977717311"/>
              </p:ext>
            </p:extLst>
          </p:nvPr>
        </p:nvGraphicFramePr>
        <p:xfrm>
          <a:off x="0" y="152400"/>
          <a:ext cx="12039600" cy="6624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532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EAC286A-9AB6-488A-B437-8233DF0FEF65}"/>
                                            </p:graphicEl>
                                          </p:spTgt>
                                        </p:tgtEl>
                                        <p:attrNameLst>
                                          <p:attrName>style.visibility</p:attrName>
                                        </p:attrNameLst>
                                      </p:cBhvr>
                                      <p:to>
                                        <p:strVal val="visible"/>
                                      </p:to>
                                    </p:set>
                                    <p:animEffect transition="in" filter="fade">
                                      <p:cBhvr>
                                        <p:cTn id="7" dur="500"/>
                                        <p:tgtEl>
                                          <p:spTgt spid="3">
                                            <p:graphicEl>
                                              <a:dgm id="{4EAC286A-9AB6-488A-B437-8233DF0FEF6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4464627-EA66-4A73-9CE9-6CF0D2F70755}"/>
                                            </p:graphicEl>
                                          </p:spTgt>
                                        </p:tgtEl>
                                        <p:attrNameLst>
                                          <p:attrName>style.visibility</p:attrName>
                                        </p:attrNameLst>
                                      </p:cBhvr>
                                      <p:to>
                                        <p:strVal val="visible"/>
                                      </p:to>
                                    </p:set>
                                    <p:animEffect transition="in" filter="fade">
                                      <p:cBhvr>
                                        <p:cTn id="12" dur="500"/>
                                        <p:tgtEl>
                                          <p:spTgt spid="3">
                                            <p:graphicEl>
                                              <a:dgm id="{54464627-EA66-4A73-9CE9-6CF0D2F7075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7B13C09A-5DB3-4033-9312-3740728A37D1}"/>
                                            </p:graphicEl>
                                          </p:spTgt>
                                        </p:tgtEl>
                                        <p:attrNameLst>
                                          <p:attrName>style.visibility</p:attrName>
                                        </p:attrNameLst>
                                      </p:cBhvr>
                                      <p:to>
                                        <p:strVal val="visible"/>
                                      </p:to>
                                    </p:set>
                                    <p:animEffect transition="in" filter="fade">
                                      <p:cBhvr>
                                        <p:cTn id="17" dur="500"/>
                                        <p:tgtEl>
                                          <p:spTgt spid="3">
                                            <p:graphicEl>
                                              <a:dgm id="{7B13C09A-5DB3-4033-9312-3740728A37D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01A5E8C7-62E6-4349-ABC7-FAF982E3795F}"/>
                                            </p:graphicEl>
                                          </p:spTgt>
                                        </p:tgtEl>
                                        <p:attrNameLst>
                                          <p:attrName>style.visibility</p:attrName>
                                        </p:attrNameLst>
                                      </p:cBhvr>
                                      <p:to>
                                        <p:strVal val="visible"/>
                                      </p:to>
                                    </p:set>
                                    <p:animEffect transition="in" filter="fade">
                                      <p:cBhvr>
                                        <p:cTn id="22" dur="500"/>
                                        <p:tgtEl>
                                          <p:spTgt spid="3">
                                            <p:graphicEl>
                                              <a:dgm id="{01A5E8C7-62E6-4349-ABC7-FAF982E3795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46B9CE2A-0461-42CB-BE42-C6D2B532F123}"/>
                                            </p:graphicEl>
                                          </p:spTgt>
                                        </p:tgtEl>
                                        <p:attrNameLst>
                                          <p:attrName>style.visibility</p:attrName>
                                        </p:attrNameLst>
                                      </p:cBhvr>
                                      <p:to>
                                        <p:strVal val="visible"/>
                                      </p:to>
                                    </p:set>
                                    <p:animEffect transition="in" filter="fade">
                                      <p:cBhvr>
                                        <p:cTn id="27" dur="500"/>
                                        <p:tgtEl>
                                          <p:spTgt spid="3">
                                            <p:graphicEl>
                                              <a:dgm id="{46B9CE2A-0461-42CB-BE42-C6D2B532F12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9FF1D706-F466-4D11-AFBD-7FD065AC78B1}"/>
                                            </p:graphicEl>
                                          </p:spTgt>
                                        </p:tgtEl>
                                        <p:attrNameLst>
                                          <p:attrName>style.visibility</p:attrName>
                                        </p:attrNameLst>
                                      </p:cBhvr>
                                      <p:to>
                                        <p:strVal val="visible"/>
                                      </p:to>
                                    </p:set>
                                    <p:animEffect transition="in" filter="fade">
                                      <p:cBhvr>
                                        <p:cTn id="32" dur="500"/>
                                        <p:tgtEl>
                                          <p:spTgt spid="3">
                                            <p:graphicEl>
                                              <a:dgm id="{9FF1D706-F466-4D11-AFBD-7FD065AC78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FDAA8D-704D-463C-B7D2-750F4ECF6B4D}"/>
              </a:ext>
            </a:extLst>
          </p:cNvPr>
          <p:cNvPicPr>
            <a:picLocks noChangeAspect="1"/>
          </p:cNvPicPr>
          <p:nvPr/>
        </p:nvPicPr>
        <p:blipFill>
          <a:blip r:embed="rId2"/>
          <a:stretch>
            <a:fillRect/>
          </a:stretch>
        </p:blipFill>
        <p:spPr>
          <a:xfrm>
            <a:off x="0" y="-295274"/>
            <a:ext cx="12192000" cy="7121386"/>
          </a:xfrm>
          <a:prstGeom prst="rect">
            <a:avLst/>
          </a:prstGeom>
        </p:spPr>
      </p:pic>
      <p:graphicFrame>
        <p:nvGraphicFramePr>
          <p:cNvPr id="2" name="Diagram 1">
            <a:extLst>
              <a:ext uri="{FF2B5EF4-FFF2-40B4-BE49-F238E27FC236}">
                <a16:creationId xmlns:a16="http://schemas.microsoft.com/office/drawing/2014/main" id="{79CCCB58-B640-456E-B9DD-13802D7C5B4E}"/>
              </a:ext>
            </a:extLst>
          </p:cNvPr>
          <p:cNvGraphicFramePr/>
          <p:nvPr>
            <p:extLst>
              <p:ext uri="{D42A27DB-BD31-4B8C-83A1-F6EECF244321}">
                <p14:modId xmlns:p14="http://schemas.microsoft.com/office/powerpoint/2010/main" val="3818541516"/>
              </p:ext>
            </p:extLst>
          </p:nvPr>
        </p:nvGraphicFramePr>
        <p:xfrm>
          <a:off x="85725" y="190500"/>
          <a:ext cx="11639549" cy="656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07037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FDAA8D-704D-463C-B7D2-750F4ECF6B4D}"/>
              </a:ext>
            </a:extLst>
          </p:cNvPr>
          <p:cNvPicPr>
            <a:picLocks noChangeAspect="1"/>
          </p:cNvPicPr>
          <p:nvPr/>
        </p:nvPicPr>
        <p:blipFill>
          <a:blip r:embed="rId2"/>
          <a:stretch>
            <a:fillRect/>
          </a:stretch>
        </p:blipFill>
        <p:spPr>
          <a:xfrm>
            <a:off x="0" y="-295274"/>
            <a:ext cx="12192000" cy="7121386"/>
          </a:xfrm>
          <a:prstGeom prst="rect">
            <a:avLst/>
          </a:prstGeom>
        </p:spPr>
      </p:pic>
      <p:graphicFrame>
        <p:nvGraphicFramePr>
          <p:cNvPr id="2" name="Diagram 1">
            <a:extLst>
              <a:ext uri="{FF2B5EF4-FFF2-40B4-BE49-F238E27FC236}">
                <a16:creationId xmlns:a16="http://schemas.microsoft.com/office/drawing/2014/main" id="{79CCCB58-B640-456E-B9DD-13802D7C5B4E}"/>
              </a:ext>
            </a:extLst>
          </p:cNvPr>
          <p:cNvGraphicFramePr/>
          <p:nvPr>
            <p:extLst>
              <p:ext uri="{D42A27DB-BD31-4B8C-83A1-F6EECF244321}">
                <p14:modId xmlns:p14="http://schemas.microsoft.com/office/powerpoint/2010/main" val="1692267665"/>
              </p:ext>
            </p:extLst>
          </p:nvPr>
        </p:nvGraphicFramePr>
        <p:xfrm>
          <a:off x="85725" y="190500"/>
          <a:ext cx="11639549" cy="656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454660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Diagram 9">
            <a:extLst>
              <a:ext uri="{FF2B5EF4-FFF2-40B4-BE49-F238E27FC236}">
                <a16:creationId xmlns:a16="http://schemas.microsoft.com/office/drawing/2014/main" id="{502C6988-E545-4C9A-8958-5832C92D4B12}"/>
              </a:ext>
            </a:extLst>
          </p:cNvPr>
          <p:cNvGraphicFramePr/>
          <p:nvPr>
            <p:extLst>
              <p:ext uri="{D42A27DB-BD31-4B8C-83A1-F6EECF244321}">
                <p14:modId xmlns:p14="http://schemas.microsoft.com/office/powerpoint/2010/main" val="1205924305"/>
              </p:ext>
            </p:extLst>
          </p:nvPr>
        </p:nvGraphicFramePr>
        <p:xfrm>
          <a:off x="85725" y="0"/>
          <a:ext cx="11639549" cy="6753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0F7F5405-7DDA-43B2-821D-31E4FC980FF4}"/>
              </a:ext>
            </a:extLst>
          </p:cNvPr>
          <p:cNvPicPr>
            <a:picLocks noChangeAspect="1"/>
          </p:cNvPicPr>
          <p:nvPr/>
        </p:nvPicPr>
        <p:blipFill>
          <a:blip r:embed="rId8"/>
          <a:stretch>
            <a:fillRect/>
          </a:stretch>
        </p:blipFill>
        <p:spPr>
          <a:xfrm>
            <a:off x="7591354" y="0"/>
            <a:ext cx="4500562" cy="3388454"/>
          </a:xfrm>
          <a:prstGeom prst="rect">
            <a:avLst/>
          </a:prstGeom>
        </p:spPr>
      </p:pic>
    </p:spTree>
    <p:extLst>
      <p:ext uri="{BB962C8B-B14F-4D97-AF65-F5344CB8AC3E}">
        <p14:creationId xmlns:p14="http://schemas.microsoft.com/office/powerpoint/2010/main" val="36090447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69170" cy="692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a:extLst>
              <a:ext uri="{FF2B5EF4-FFF2-40B4-BE49-F238E27FC236}">
                <a16:creationId xmlns:a16="http://schemas.microsoft.com/office/drawing/2014/main" id="{F3506049-2ACE-4083-A2F4-F32C4339C088}"/>
              </a:ext>
            </a:extLst>
          </p:cNvPr>
          <p:cNvSpPr/>
          <p:nvPr/>
        </p:nvSpPr>
        <p:spPr>
          <a:xfrm>
            <a:off x="2501777" y="43160"/>
            <a:ext cx="7341497" cy="461665"/>
          </a:xfrm>
          <a:prstGeom prst="rect">
            <a:avLst/>
          </a:prstGeom>
          <a:solidFill>
            <a:srgbClr val="AE129F"/>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2" name="Diagram 11">
            <a:extLst>
              <a:ext uri="{FF2B5EF4-FFF2-40B4-BE49-F238E27FC236}">
                <a16:creationId xmlns:a16="http://schemas.microsoft.com/office/drawing/2014/main" id="{61B496AC-EFFC-458B-B4E3-B9AB02413F5D}"/>
              </a:ext>
            </a:extLst>
          </p:cNvPr>
          <p:cNvGraphicFramePr/>
          <p:nvPr>
            <p:extLst>
              <p:ext uri="{D42A27DB-BD31-4B8C-83A1-F6EECF244321}">
                <p14:modId xmlns:p14="http://schemas.microsoft.com/office/powerpoint/2010/main" val="4005344767"/>
              </p:ext>
            </p:extLst>
          </p:nvPr>
        </p:nvGraphicFramePr>
        <p:xfrm>
          <a:off x="1" y="1044348"/>
          <a:ext cx="7905749" cy="5843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AutoShape 4">
            <a:extLst>
              <a:ext uri="{FF2B5EF4-FFF2-40B4-BE49-F238E27FC236}">
                <a16:creationId xmlns:a16="http://schemas.microsoft.com/office/drawing/2014/main" id="{5CFCCFA0-8550-4682-8B38-19AEFD6B8BA7}"/>
              </a:ext>
            </a:extLst>
          </p:cNvPr>
          <p:cNvSpPr>
            <a:spLocks noChangeAspect="1" noChangeArrowheads="1"/>
          </p:cNvSpPr>
          <p:nvPr/>
        </p:nvSpPr>
        <p:spPr bwMode="auto">
          <a:xfrm>
            <a:off x="2840582" y="547985"/>
            <a:ext cx="6510836" cy="7751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12AFC7AA-A33C-418B-9D24-1776A34C6BA3}"/>
              </a:ext>
            </a:extLst>
          </p:cNvPr>
          <p:cNvPicPr>
            <a:picLocks noChangeAspect="1"/>
          </p:cNvPicPr>
          <p:nvPr/>
        </p:nvPicPr>
        <p:blipFill>
          <a:blip r:embed="rId8"/>
          <a:stretch>
            <a:fillRect/>
          </a:stretch>
        </p:blipFill>
        <p:spPr>
          <a:xfrm>
            <a:off x="8010524" y="3966211"/>
            <a:ext cx="3505199" cy="1305795"/>
          </a:xfrm>
          <a:prstGeom prst="rect">
            <a:avLst/>
          </a:prstGeom>
        </p:spPr>
      </p:pic>
      <p:pic>
        <p:nvPicPr>
          <p:cNvPr id="3" name="Picture 2">
            <a:extLst>
              <a:ext uri="{FF2B5EF4-FFF2-40B4-BE49-F238E27FC236}">
                <a16:creationId xmlns:a16="http://schemas.microsoft.com/office/drawing/2014/main" id="{5D30C79C-F3D7-4FCB-8CBB-007621F725F0}"/>
              </a:ext>
            </a:extLst>
          </p:cNvPr>
          <p:cNvPicPr>
            <a:picLocks noChangeAspect="1"/>
          </p:cNvPicPr>
          <p:nvPr/>
        </p:nvPicPr>
        <p:blipFill>
          <a:blip r:embed="rId9"/>
          <a:stretch>
            <a:fillRect/>
          </a:stretch>
        </p:blipFill>
        <p:spPr>
          <a:xfrm>
            <a:off x="8010524" y="2380217"/>
            <a:ext cx="3505199" cy="1457325"/>
          </a:xfrm>
          <a:prstGeom prst="rect">
            <a:avLst/>
          </a:prstGeom>
        </p:spPr>
      </p:pic>
      <p:pic>
        <p:nvPicPr>
          <p:cNvPr id="4" name="Picture 3">
            <a:extLst>
              <a:ext uri="{FF2B5EF4-FFF2-40B4-BE49-F238E27FC236}">
                <a16:creationId xmlns:a16="http://schemas.microsoft.com/office/drawing/2014/main" id="{09C0FA69-AA8E-4BC9-AB31-3B5E69ED87BF}"/>
              </a:ext>
            </a:extLst>
          </p:cNvPr>
          <p:cNvPicPr>
            <a:picLocks noChangeAspect="1"/>
          </p:cNvPicPr>
          <p:nvPr/>
        </p:nvPicPr>
        <p:blipFill>
          <a:blip r:embed="rId10"/>
          <a:stretch>
            <a:fillRect/>
          </a:stretch>
        </p:blipFill>
        <p:spPr>
          <a:xfrm>
            <a:off x="8129584" y="5400675"/>
            <a:ext cx="3386139" cy="1305795"/>
          </a:xfrm>
          <a:prstGeom prst="rect">
            <a:avLst/>
          </a:prstGeom>
        </p:spPr>
      </p:pic>
      <p:pic>
        <p:nvPicPr>
          <p:cNvPr id="5" name="Picture 4">
            <a:extLst>
              <a:ext uri="{FF2B5EF4-FFF2-40B4-BE49-F238E27FC236}">
                <a16:creationId xmlns:a16="http://schemas.microsoft.com/office/drawing/2014/main" id="{FACEF657-A446-4F08-BC9C-7901A8F722BF}"/>
              </a:ext>
            </a:extLst>
          </p:cNvPr>
          <p:cNvPicPr>
            <a:picLocks noChangeAspect="1"/>
          </p:cNvPicPr>
          <p:nvPr/>
        </p:nvPicPr>
        <p:blipFill>
          <a:blip r:embed="rId11"/>
          <a:stretch>
            <a:fillRect/>
          </a:stretch>
        </p:blipFill>
        <p:spPr>
          <a:xfrm>
            <a:off x="8010525" y="963114"/>
            <a:ext cx="3505200" cy="1304925"/>
          </a:xfrm>
          <a:prstGeom prst="rect">
            <a:avLst/>
          </a:prstGeom>
        </p:spPr>
      </p:pic>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graphicEl>
                                              <a:dgm id="{C241EBF9-A79A-4A97-B831-46F66B4AE987}"/>
                                            </p:graphicEl>
                                          </p:spTgt>
                                        </p:tgtEl>
                                        <p:attrNameLst>
                                          <p:attrName>style.visibility</p:attrName>
                                        </p:attrNameLst>
                                      </p:cBhvr>
                                      <p:to>
                                        <p:strVal val="visible"/>
                                      </p:to>
                                    </p:set>
                                    <p:animEffect transition="in" filter="fade">
                                      <p:cBhvr>
                                        <p:cTn id="7" dur="500"/>
                                        <p:tgtEl>
                                          <p:spTgt spid="12">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graphicEl>
                                              <a:dgm id="{A4F7BD54-FCBA-4E9F-84EB-CD8E783B264A}"/>
                                            </p:graphicEl>
                                          </p:spTgt>
                                        </p:tgtEl>
                                        <p:attrNameLst>
                                          <p:attrName>style.visibility</p:attrName>
                                        </p:attrNameLst>
                                      </p:cBhvr>
                                      <p:to>
                                        <p:strVal val="visible"/>
                                      </p:to>
                                    </p:set>
                                    <p:animEffect transition="in" filter="fade">
                                      <p:cBhvr>
                                        <p:cTn id="12" dur="500"/>
                                        <p:tgtEl>
                                          <p:spTgt spid="12">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graphicEl>
                                              <a:dgm id="{3A7328C5-7EFA-4707-A449-085A9996633D}"/>
                                            </p:graphicEl>
                                          </p:spTgt>
                                        </p:tgtEl>
                                        <p:attrNameLst>
                                          <p:attrName>style.visibility</p:attrName>
                                        </p:attrNameLst>
                                      </p:cBhvr>
                                      <p:to>
                                        <p:strVal val="visible"/>
                                      </p:to>
                                    </p:set>
                                    <p:animEffect transition="in" filter="fade">
                                      <p:cBhvr>
                                        <p:cTn id="17" dur="500"/>
                                        <p:tgtEl>
                                          <p:spTgt spid="12">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graphicEl>
                                              <a:dgm id="{1B3A5D79-2AAE-406F-B92F-78E4E051D80E}"/>
                                            </p:graphicEl>
                                          </p:spTgt>
                                        </p:tgtEl>
                                        <p:attrNameLst>
                                          <p:attrName>style.visibility</p:attrName>
                                        </p:attrNameLst>
                                      </p:cBhvr>
                                      <p:to>
                                        <p:strVal val="visible"/>
                                      </p:to>
                                    </p:set>
                                    <p:animEffect transition="in" filter="fade">
                                      <p:cBhvr>
                                        <p:cTn id="22" dur="500"/>
                                        <p:tgtEl>
                                          <p:spTgt spid="12">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graphicEl>
                                              <a:dgm id="{1B19388F-9B09-4C4D-BB1B-006639527FFD}"/>
                                            </p:graphicEl>
                                          </p:spTgt>
                                        </p:tgtEl>
                                        <p:attrNameLst>
                                          <p:attrName>style.visibility</p:attrName>
                                        </p:attrNameLst>
                                      </p:cBhvr>
                                      <p:to>
                                        <p:strVal val="visible"/>
                                      </p:to>
                                    </p:set>
                                    <p:animEffect transition="in" filter="fade">
                                      <p:cBhvr>
                                        <p:cTn id="27" dur="500"/>
                                        <p:tgtEl>
                                          <p:spTgt spid="12">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graphicEl>
                                              <a:dgm id="{D1ACF473-A676-4AC2-B278-5CDD759E9C17}"/>
                                            </p:graphicEl>
                                          </p:spTgt>
                                        </p:tgtEl>
                                        <p:attrNameLst>
                                          <p:attrName>style.visibility</p:attrName>
                                        </p:attrNameLst>
                                      </p:cBhvr>
                                      <p:to>
                                        <p:strVal val="visible"/>
                                      </p:to>
                                    </p:set>
                                    <p:animEffect transition="in" filter="fade">
                                      <p:cBhvr>
                                        <p:cTn id="32" dur="500"/>
                                        <p:tgtEl>
                                          <p:spTgt spid="12">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graphicEl>
                                              <a:dgm id="{C108FE2F-D63E-4A84-BBAB-AD8D9643A1F9}"/>
                                            </p:graphicEl>
                                          </p:spTgt>
                                        </p:tgtEl>
                                        <p:attrNameLst>
                                          <p:attrName>style.visibility</p:attrName>
                                        </p:attrNameLst>
                                      </p:cBhvr>
                                      <p:to>
                                        <p:strVal val="visible"/>
                                      </p:to>
                                    </p:set>
                                    <p:animEffect transition="in" filter="fade">
                                      <p:cBhvr>
                                        <p:cTn id="37" dur="500"/>
                                        <p:tgtEl>
                                          <p:spTgt spid="12">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graphicEl>
                                              <a:dgm id="{355B0C9A-C047-4E16-A4A4-5049E717B359}"/>
                                            </p:graphicEl>
                                          </p:spTgt>
                                        </p:tgtEl>
                                        <p:attrNameLst>
                                          <p:attrName>style.visibility</p:attrName>
                                        </p:attrNameLst>
                                      </p:cBhvr>
                                      <p:to>
                                        <p:strVal val="visible"/>
                                      </p:to>
                                    </p:set>
                                    <p:animEffect transition="in" filter="fade">
                                      <p:cBhvr>
                                        <p:cTn id="42" dur="500"/>
                                        <p:tgtEl>
                                          <p:spTgt spid="12">
                                            <p:graphicEl>
                                              <a:dgm id="{355B0C9A-C047-4E16-A4A4-5049E717B35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graphicFrame>
        <p:nvGraphicFramePr>
          <p:cNvPr id="3" name="Diagram 2">
            <a:extLst>
              <a:ext uri="{FF2B5EF4-FFF2-40B4-BE49-F238E27FC236}">
                <a16:creationId xmlns:a16="http://schemas.microsoft.com/office/drawing/2014/main" id="{D7ECDEAA-FADE-42CD-9AF5-82CD0F58F615}"/>
              </a:ext>
            </a:extLst>
          </p:cNvPr>
          <p:cNvGraphicFramePr/>
          <p:nvPr>
            <p:extLst>
              <p:ext uri="{D42A27DB-BD31-4B8C-83A1-F6EECF244321}">
                <p14:modId xmlns:p14="http://schemas.microsoft.com/office/powerpoint/2010/main" val="4146911399"/>
              </p:ext>
            </p:extLst>
          </p:nvPr>
        </p:nvGraphicFramePr>
        <p:xfrm>
          <a:off x="118707" y="1314450"/>
          <a:ext cx="7672743" cy="5306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14EB7E51-4477-46BE-BBBC-8FC766F658B8}"/>
              </a:ext>
            </a:extLst>
          </p:cNvPr>
          <p:cNvSpPr/>
          <p:nvPr/>
        </p:nvSpPr>
        <p:spPr>
          <a:xfrm>
            <a:off x="2501777" y="43160"/>
            <a:ext cx="7341497" cy="461665"/>
          </a:xfrm>
          <a:prstGeom prst="rect">
            <a:avLst/>
          </a:prstGeom>
          <a:solidFill>
            <a:srgbClr val="AE129F"/>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sp>
        <p:nvSpPr>
          <p:cNvPr id="6" name="AutoShape 4">
            <a:extLst>
              <a:ext uri="{FF2B5EF4-FFF2-40B4-BE49-F238E27FC236}">
                <a16:creationId xmlns:a16="http://schemas.microsoft.com/office/drawing/2014/main" id="{077FF52E-E1BA-43AB-B0EF-4C401AE31E4C}"/>
              </a:ext>
            </a:extLst>
          </p:cNvPr>
          <p:cNvSpPr>
            <a:spLocks noChangeAspect="1" noChangeArrowheads="1"/>
          </p:cNvSpPr>
          <p:nvPr/>
        </p:nvSpPr>
        <p:spPr bwMode="auto">
          <a:xfrm flipV="1">
            <a:off x="2371793" y="547985"/>
            <a:ext cx="7626019" cy="9078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07F4F969-F626-4CA9-98E1-F45FB0D14932}"/>
              </a:ext>
            </a:extLst>
          </p:cNvPr>
          <p:cNvPicPr>
            <a:picLocks noChangeAspect="1"/>
          </p:cNvPicPr>
          <p:nvPr/>
        </p:nvPicPr>
        <p:blipFill>
          <a:blip r:embed="rId8"/>
          <a:stretch>
            <a:fillRect/>
          </a:stretch>
        </p:blipFill>
        <p:spPr>
          <a:xfrm>
            <a:off x="8056864" y="1400175"/>
            <a:ext cx="3881895" cy="3076575"/>
          </a:xfrm>
          <a:prstGeom prst="rect">
            <a:avLst/>
          </a:prstGeom>
        </p:spPr>
      </p:pic>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B19388F-9B09-4C4D-BB1B-006639527FFD}"/>
                                            </p:graphicEl>
                                          </p:spTgt>
                                        </p:tgtEl>
                                        <p:attrNameLst>
                                          <p:attrName>style.visibility</p:attrName>
                                        </p:attrNameLst>
                                      </p:cBhvr>
                                      <p:to>
                                        <p:strVal val="visible"/>
                                      </p:to>
                                    </p:set>
                                    <p:animEffect transition="in" filter="fade">
                                      <p:cBhvr>
                                        <p:cTn id="7" dur="500"/>
                                        <p:tgtEl>
                                          <p:spTgt spid="3">
                                            <p:graphicEl>
                                              <a:dgm id="{1B19388F-9B09-4C4D-BB1B-006639527FF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1ACF473-A676-4AC2-B278-5CDD759E9C17}"/>
                                            </p:graphicEl>
                                          </p:spTgt>
                                        </p:tgtEl>
                                        <p:attrNameLst>
                                          <p:attrName>style.visibility</p:attrName>
                                        </p:attrNameLst>
                                      </p:cBhvr>
                                      <p:to>
                                        <p:strVal val="visible"/>
                                      </p:to>
                                    </p:set>
                                    <p:animEffect transition="in" filter="fade">
                                      <p:cBhvr>
                                        <p:cTn id="12" dur="500"/>
                                        <p:tgtEl>
                                          <p:spTgt spid="3">
                                            <p:graphicEl>
                                              <a:dgm id="{D1ACF473-A676-4AC2-B278-5CDD759E9C1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C108FE2F-D63E-4A84-BBAB-AD8D9643A1F9}"/>
                                            </p:graphicEl>
                                          </p:spTgt>
                                        </p:tgtEl>
                                        <p:attrNameLst>
                                          <p:attrName>style.visibility</p:attrName>
                                        </p:attrNameLst>
                                      </p:cBhvr>
                                      <p:to>
                                        <p:strVal val="visible"/>
                                      </p:to>
                                    </p:set>
                                    <p:animEffect transition="in" filter="fade">
                                      <p:cBhvr>
                                        <p:cTn id="17" dur="500"/>
                                        <p:tgtEl>
                                          <p:spTgt spid="3">
                                            <p:graphicEl>
                                              <a:dgm id="{C108FE2F-D63E-4A84-BBAB-AD8D9643A1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355B0C9A-C047-4E16-A4A4-5049E717B359}"/>
                                            </p:graphicEl>
                                          </p:spTgt>
                                        </p:tgtEl>
                                        <p:attrNameLst>
                                          <p:attrName>style.visibility</p:attrName>
                                        </p:attrNameLst>
                                      </p:cBhvr>
                                      <p:to>
                                        <p:strVal val="visible"/>
                                      </p:to>
                                    </p:set>
                                    <p:animEffect transition="in" filter="fade">
                                      <p:cBhvr>
                                        <p:cTn id="22" dur="500"/>
                                        <p:tgtEl>
                                          <p:spTgt spid="3">
                                            <p:graphicEl>
                                              <a:dgm id="{355B0C9A-C047-4E16-A4A4-5049E717B35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C7E5977D-8BF7-44A7-9761-40D929FE3042}"/>
                                            </p:graphicEl>
                                          </p:spTgt>
                                        </p:tgtEl>
                                        <p:attrNameLst>
                                          <p:attrName>style.visibility</p:attrName>
                                        </p:attrNameLst>
                                      </p:cBhvr>
                                      <p:to>
                                        <p:strVal val="visible"/>
                                      </p:to>
                                    </p:set>
                                    <p:animEffect transition="in" filter="fade">
                                      <p:cBhvr>
                                        <p:cTn id="27" dur="500"/>
                                        <p:tgtEl>
                                          <p:spTgt spid="3">
                                            <p:graphicEl>
                                              <a:dgm id="{C7E5977D-8BF7-44A7-9761-40D929FE304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EF3641C5-D19C-410E-B66C-D7970F3A244E}"/>
                                            </p:graphicEl>
                                          </p:spTgt>
                                        </p:tgtEl>
                                        <p:attrNameLst>
                                          <p:attrName>style.visibility</p:attrName>
                                        </p:attrNameLst>
                                      </p:cBhvr>
                                      <p:to>
                                        <p:strVal val="visible"/>
                                      </p:to>
                                    </p:set>
                                    <p:animEffect transition="in" filter="fade">
                                      <p:cBhvr>
                                        <p:cTn id="32" dur="500"/>
                                        <p:tgtEl>
                                          <p:spTgt spid="3">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910967774"/>
              </p:ext>
            </p:extLst>
          </p:nvPr>
        </p:nvGraphicFramePr>
        <p:xfrm>
          <a:off x="90133" y="1152525"/>
          <a:ext cx="6348768" cy="4906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4">
            <a:extLst>
              <a:ext uri="{FF2B5EF4-FFF2-40B4-BE49-F238E27FC236}">
                <a16:creationId xmlns:a16="http://schemas.microsoft.com/office/drawing/2014/main" id="{0FEF656E-28D7-414C-B9D7-5D3848E12DCF}"/>
              </a:ext>
            </a:extLst>
          </p:cNvPr>
          <p:cNvSpPr>
            <a:spLocks noChangeAspect="1" noChangeArrowheads="1"/>
          </p:cNvSpPr>
          <p:nvPr/>
        </p:nvSpPr>
        <p:spPr bwMode="auto">
          <a:xfrm flipV="1">
            <a:off x="2312505" y="700385"/>
            <a:ext cx="7626019" cy="9078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2A72129D-48F7-46C1-97C3-B369310037D9}"/>
              </a:ext>
            </a:extLst>
          </p:cNvPr>
          <p:cNvPicPr>
            <a:picLocks noChangeAspect="1"/>
          </p:cNvPicPr>
          <p:nvPr/>
        </p:nvPicPr>
        <p:blipFill>
          <a:blip r:embed="rId7"/>
          <a:stretch>
            <a:fillRect/>
          </a:stretch>
        </p:blipFill>
        <p:spPr>
          <a:xfrm>
            <a:off x="6953251" y="1001037"/>
            <a:ext cx="4010025" cy="2663640"/>
          </a:xfrm>
          <a:prstGeom prst="rect">
            <a:avLst/>
          </a:prstGeom>
        </p:spPr>
      </p:pic>
      <p:pic>
        <p:nvPicPr>
          <p:cNvPr id="3" name="Picture 2">
            <a:extLst>
              <a:ext uri="{FF2B5EF4-FFF2-40B4-BE49-F238E27FC236}">
                <a16:creationId xmlns:a16="http://schemas.microsoft.com/office/drawing/2014/main" id="{94EBCC13-8611-4EA8-9321-40B97B3EF7F8}"/>
              </a:ext>
            </a:extLst>
          </p:cNvPr>
          <p:cNvPicPr>
            <a:picLocks noChangeAspect="1"/>
          </p:cNvPicPr>
          <p:nvPr/>
        </p:nvPicPr>
        <p:blipFill>
          <a:blip r:embed="rId8"/>
          <a:stretch>
            <a:fillRect/>
          </a:stretch>
        </p:blipFill>
        <p:spPr>
          <a:xfrm>
            <a:off x="6953251" y="3946710"/>
            <a:ext cx="4010024" cy="2663639"/>
          </a:xfrm>
          <a:prstGeom prst="rect">
            <a:avLst/>
          </a:prstGeom>
        </p:spPr>
      </p:pic>
    </p:spTree>
    <p:extLst>
      <p:ext uri="{BB962C8B-B14F-4D97-AF65-F5344CB8AC3E}">
        <p14:creationId xmlns:p14="http://schemas.microsoft.com/office/powerpoint/2010/main" val="41800151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7" dur="500"/>
                                        <p:tgtEl>
                                          <p:spTgt spid="11">
                                            <p:graphicEl>
                                              <a:dgm id="{1B19388F-9B09-4C4D-BB1B-006639527FF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12" dur="500"/>
                                        <p:tgtEl>
                                          <p:spTgt spid="11">
                                            <p:graphicEl>
                                              <a:dgm id="{D1ACF473-A676-4AC2-B278-5CDD759E9C1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17" dur="500"/>
                                        <p:tgtEl>
                                          <p:spTgt spid="11">
                                            <p:graphicEl>
                                              <a:dgm id="{C108FE2F-D63E-4A84-BBAB-AD8D9643A1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22" dur="500"/>
                                        <p:tgtEl>
                                          <p:spTgt spid="11">
                                            <p:graphicEl>
                                              <a:dgm id="{355B0C9A-C047-4E16-A4A4-5049E717B35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7E5977D-8BF7-44A7-9761-40D929FE3042}"/>
                                            </p:graphicEl>
                                          </p:spTgt>
                                        </p:tgtEl>
                                        <p:attrNameLst>
                                          <p:attrName>style.visibility</p:attrName>
                                        </p:attrNameLst>
                                      </p:cBhvr>
                                      <p:to>
                                        <p:strVal val="visible"/>
                                      </p:to>
                                    </p:set>
                                    <p:animEffect transition="in" filter="fade">
                                      <p:cBhvr>
                                        <p:cTn id="27" dur="500"/>
                                        <p:tgtEl>
                                          <p:spTgt spid="11">
                                            <p:graphicEl>
                                              <a:dgm id="{C7E5977D-8BF7-44A7-9761-40D929FE304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EF3641C5-D19C-410E-B66C-D7970F3A244E}"/>
                                            </p:graphicEl>
                                          </p:spTgt>
                                        </p:tgtEl>
                                        <p:attrNameLst>
                                          <p:attrName>style.visibility</p:attrName>
                                        </p:attrNameLst>
                                      </p:cBhvr>
                                      <p:to>
                                        <p:strVal val="visible"/>
                                      </p:to>
                                    </p:set>
                                    <p:animEffect transition="in" filter="fade">
                                      <p:cBhvr>
                                        <p:cTn id="32" dur="500"/>
                                        <p:tgtEl>
                                          <p:spTgt spid="11">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831732-A84F-44A7-A598-20CB11203131}"/>
              </a:ext>
            </a:extLst>
          </p:cNvPr>
          <p:cNvPicPr>
            <a:picLocks noChangeAspect="1"/>
          </p:cNvPicPr>
          <p:nvPr/>
        </p:nvPicPr>
        <p:blipFill>
          <a:blip r:embed="rId2"/>
          <a:stretch>
            <a:fillRect/>
          </a:stretch>
        </p:blipFill>
        <p:spPr>
          <a:xfrm>
            <a:off x="0" y="-245897"/>
            <a:ext cx="12192000" cy="7008647"/>
          </a:xfrm>
          <a:prstGeom prst="rect">
            <a:avLst/>
          </a:prstGeom>
        </p:spPr>
      </p:pic>
      <p:sp>
        <p:nvSpPr>
          <p:cNvPr id="4" name="Title 1"/>
          <p:cNvSpPr>
            <a:spLocks noGrp="1"/>
          </p:cNvSpPr>
          <p:nvPr>
            <p:ph type="title"/>
          </p:nvPr>
        </p:nvSpPr>
        <p:spPr>
          <a:xfrm>
            <a:off x="2933700" y="-36215"/>
            <a:ext cx="6915150" cy="604434"/>
          </a:xfrm>
          <a:solidFill>
            <a:srgbClr val="FF0000"/>
          </a:solidFill>
        </p:spPr>
        <p:txBody>
          <a:bodyPr>
            <a:normAutofit/>
          </a:bodyPr>
          <a:lstStyle/>
          <a:p>
            <a:pPr algn="ctr"/>
            <a:r>
              <a:rPr lang="nl-NL" sz="2800" b="1" dirty="0">
                <a:solidFill>
                  <a:schemeClr val="bg1"/>
                </a:solidFill>
              </a:rPr>
              <a:t>2. Nội dung phát triển văn hóa, con người</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3362474923"/>
              </p:ext>
            </p:extLst>
          </p:nvPr>
        </p:nvGraphicFramePr>
        <p:xfrm>
          <a:off x="687951" y="905645"/>
          <a:ext cx="108087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AutoShape 4">
            <a:extLst>
              <a:ext uri="{FF2B5EF4-FFF2-40B4-BE49-F238E27FC236}">
                <a16:creationId xmlns:a16="http://schemas.microsoft.com/office/drawing/2014/main" id="{A5A51CB6-025C-4320-BC2B-44CF04E4C075}"/>
              </a:ext>
            </a:extLst>
          </p:cNvPr>
          <p:cNvSpPr>
            <a:spLocks noChangeAspect="1" noChangeArrowheads="1"/>
          </p:cNvSpPr>
          <p:nvPr/>
        </p:nvSpPr>
        <p:spPr bwMode="auto">
          <a:xfrm flipV="1">
            <a:off x="3714851" y="659453"/>
            <a:ext cx="5352848" cy="6372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12" dur="500"/>
                                        <p:tgtEl>
                                          <p:spTgt spid="5">
                                            <p:graphicEl>
                                              <a:dgm id="{E723918E-C26D-4BEB-BBE5-DE00996F1F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48898D1-52A9-4131-BF03-49E830D7BCC2}"/>
                                            </p:graphicEl>
                                          </p:spTgt>
                                        </p:tgtEl>
                                        <p:attrNameLst>
                                          <p:attrName>style.visibility</p:attrName>
                                        </p:attrNameLst>
                                      </p:cBhvr>
                                      <p:to>
                                        <p:strVal val="visible"/>
                                      </p:to>
                                    </p:set>
                                    <p:animEffect transition="in" filter="fade">
                                      <p:cBhvr>
                                        <p:cTn id="15" dur="500"/>
                                        <p:tgtEl>
                                          <p:spTgt spid="5">
                                            <p:graphicEl>
                                              <a:dgm id="{448898D1-52A9-4131-BF03-49E830D7BCC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AB9DD44-DD23-4AA7-B850-1B66BBFFBD57}"/>
                                            </p:graphicEl>
                                          </p:spTgt>
                                        </p:tgtEl>
                                        <p:attrNameLst>
                                          <p:attrName>style.visibility</p:attrName>
                                        </p:attrNameLst>
                                      </p:cBhvr>
                                      <p:to>
                                        <p:strVal val="visible"/>
                                      </p:to>
                                    </p:set>
                                    <p:animEffect transition="in" filter="fade">
                                      <p:cBhvr>
                                        <p:cTn id="18" dur="500"/>
                                        <p:tgtEl>
                                          <p:spTgt spid="5">
                                            <p:graphicEl>
                                              <a:dgm id="{FAB9DD44-DD23-4AA7-B850-1B66BBFFBD5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EAED475D-DC32-4BB8-8338-B36467CED77C}"/>
                                            </p:graphicEl>
                                          </p:spTgt>
                                        </p:tgtEl>
                                        <p:attrNameLst>
                                          <p:attrName>style.visibility</p:attrName>
                                        </p:attrNameLst>
                                      </p:cBhvr>
                                      <p:to>
                                        <p:strVal val="visible"/>
                                      </p:to>
                                    </p:set>
                                    <p:animEffect transition="in" filter="fade">
                                      <p:cBhvr>
                                        <p:cTn id="23" dur="500"/>
                                        <p:tgtEl>
                                          <p:spTgt spid="5">
                                            <p:graphicEl>
                                              <a:dgm id="{EAED475D-DC32-4BB8-8338-B36467CED77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FAB59F12-5525-42DA-945D-090FF64EB1AC}"/>
                                            </p:graphicEl>
                                          </p:spTgt>
                                        </p:tgtEl>
                                        <p:attrNameLst>
                                          <p:attrName>style.visibility</p:attrName>
                                        </p:attrNameLst>
                                      </p:cBhvr>
                                      <p:to>
                                        <p:strVal val="visible"/>
                                      </p:to>
                                    </p:set>
                                    <p:animEffect transition="in" filter="fade">
                                      <p:cBhvr>
                                        <p:cTn id="26" dur="500"/>
                                        <p:tgtEl>
                                          <p:spTgt spid="5">
                                            <p:graphicEl>
                                              <a:dgm id="{FAB59F12-5525-42DA-945D-090FF64EB1A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8C03156E-255C-45AC-B01F-98DC31F4FC4F}"/>
                                            </p:graphicEl>
                                          </p:spTgt>
                                        </p:tgtEl>
                                        <p:attrNameLst>
                                          <p:attrName>style.visibility</p:attrName>
                                        </p:attrNameLst>
                                      </p:cBhvr>
                                      <p:to>
                                        <p:strVal val="visible"/>
                                      </p:to>
                                    </p:set>
                                    <p:animEffect transition="in" filter="fade">
                                      <p:cBhvr>
                                        <p:cTn id="31" dur="500"/>
                                        <p:tgtEl>
                                          <p:spTgt spid="5">
                                            <p:graphicEl>
                                              <a:dgm id="{8C03156E-255C-45AC-B01F-98DC31F4FC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FC4E917A-A81B-4E1E-9905-6E25EBE1E809}"/>
                                            </p:graphicEl>
                                          </p:spTgt>
                                        </p:tgtEl>
                                        <p:attrNameLst>
                                          <p:attrName>style.visibility</p:attrName>
                                        </p:attrNameLst>
                                      </p:cBhvr>
                                      <p:to>
                                        <p:strVal val="visible"/>
                                      </p:to>
                                    </p:set>
                                    <p:animEffect transition="in" filter="fade">
                                      <p:cBhvr>
                                        <p:cTn id="34" dur="500"/>
                                        <p:tgtEl>
                                          <p:spTgt spid="5">
                                            <p:graphicEl>
                                              <a:dgm id="{FC4E917A-A81B-4E1E-9905-6E25EBE1E80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06021933-7D24-4678-9077-00E5518E0D6B}"/>
                                            </p:graphicEl>
                                          </p:spTgt>
                                        </p:tgtEl>
                                        <p:attrNameLst>
                                          <p:attrName>style.visibility</p:attrName>
                                        </p:attrNameLst>
                                      </p:cBhvr>
                                      <p:to>
                                        <p:strVal val="visible"/>
                                      </p:to>
                                    </p:set>
                                    <p:animEffect transition="in" filter="fade">
                                      <p:cBhvr>
                                        <p:cTn id="39" dur="500"/>
                                        <p:tgtEl>
                                          <p:spTgt spid="5">
                                            <p:graphicEl>
                                              <a:dgm id="{06021933-7D24-4678-9077-00E5518E0D6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06CF5F23-6EF3-4130-8C22-6635BA76139A}"/>
                                            </p:graphicEl>
                                          </p:spTgt>
                                        </p:tgtEl>
                                        <p:attrNameLst>
                                          <p:attrName>style.visibility</p:attrName>
                                        </p:attrNameLst>
                                      </p:cBhvr>
                                      <p:to>
                                        <p:strVal val="visible"/>
                                      </p:to>
                                    </p:set>
                                    <p:animEffect transition="in" filter="fade">
                                      <p:cBhvr>
                                        <p:cTn id="42" dur="500"/>
                                        <p:tgtEl>
                                          <p:spTgt spid="5">
                                            <p:graphicEl>
                                              <a:dgm id="{06CF5F23-6EF3-4130-8C22-6635BA76139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94A1CB00-584B-4523-8913-537B53FB4C41}"/>
                                            </p:graphicEl>
                                          </p:spTgt>
                                        </p:tgtEl>
                                        <p:attrNameLst>
                                          <p:attrName>style.visibility</p:attrName>
                                        </p:attrNameLst>
                                      </p:cBhvr>
                                      <p:to>
                                        <p:strVal val="visible"/>
                                      </p:to>
                                    </p:set>
                                    <p:animEffect transition="in" filter="fade">
                                      <p:cBhvr>
                                        <p:cTn id="47" dur="500"/>
                                        <p:tgtEl>
                                          <p:spTgt spid="5">
                                            <p:graphicEl>
                                              <a:dgm id="{94A1CB00-584B-4523-8913-537B53FB4C4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A78F70DB-B2AA-4CA8-A602-5BDE73B6712D}"/>
                                            </p:graphicEl>
                                          </p:spTgt>
                                        </p:tgtEl>
                                        <p:attrNameLst>
                                          <p:attrName>style.visibility</p:attrName>
                                        </p:attrNameLst>
                                      </p:cBhvr>
                                      <p:to>
                                        <p:strVal val="visible"/>
                                      </p:to>
                                    </p:set>
                                    <p:animEffect transition="in" filter="fade">
                                      <p:cBhvr>
                                        <p:cTn id="50" dur="500"/>
                                        <p:tgtEl>
                                          <p:spTgt spid="5">
                                            <p:graphicEl>
                                              <a:dgm id="{A78F70DB-B2AA-4CA8-A602-5BDE73B6712D}"/>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graphicEl>
                                              <a:dgm id="{6C58E7A1-651B-442A-A55C-5435FFBD18C2}"/>
                                            </p:graphicEl>
                                          </p:spTgt>
                                        </p:tgtEl>
                                        <p:attrNameLst>
                                          <p:attrName>style.visibility</p:attrName>
                                        </p:attrNameLst>
                                      </p:cBhvr>
                                      <p:to>
                                        <p:strVal val="visible"/>
                                      </p:to>
                                    </p:set>
                                    <p:animEffect transition="in" filter="fade">
                                      <p:cBhvr>
                                        <p:cTn id="55" dur="500"/>
                                        <p:tgtEl>
                                          <p:spTgt spid="5">
                                            <p:graphicEl>
                                              <a:dgm id="{6C58E7A1-651B-442A-A55C-5435FFBD18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FF8D9D5C-88DC-41D9-95A6-A2569A3A1EF4}"/>
                                            </p:graphicEl>
                                          </p:spTgt>
                                        </p:tgtEl>
                                        <p:attrNameLst>
                                          <p:attrName>style.visibility</p:attrName>
                                        </p:attrNameLst>
                                      </p:cBhvr>
                                      <p:to>
                                        <p:strVal val="visible"/>
                                      </p:to>
                                    </p:set>
                                    <p:animEffect transition="in" filter="fade">
                                      <p:cBhvr>
                                        <p:cTn id="58" dur="500"/>
                                        <p:tgtEl>
                                          <p:spTgt spid="5">
                                            <p:graphicEl>
                                              <a:dgm id="{FF8D9D5C-88DC-41D9-95A6-A2569A3A1E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270D42-A61A-4BE7-BAE8-29E5D63C7F5B}"/>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5" name="Diagram 4"/>
          <p:cNvGraphicFramePr/>
          <p:nvPr>
            <p:extLst>
              <p:ext uri="{D42A27DB-BD31-4B8C-83A1-F6EECF244321}">
                <p14:modId xmlns:p14="http://schemas.microsoft.com/office/powerpoint/2010/main" val="2006638623"/>
              </p:ext>
            </p:extLst>
          </p:nvPr>
        </p:nvGraphicFramePr>
        <p:xfrm>
          <a:off x="687951" y="905645"/>
          <a:ext cx="620814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2306077" y="465904"/>
            <a:ext cx="7789396"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
        <p:nvSpPr>
          <p:cNvPr id="9" name="AutoShape 4">
            <a:extLst>
              <a:ext uri="{FF2B5EF4-FFF2-40B4-BE49-F238E27FC236}">
                <a16:creationId xmlns:a16="http://schemas.microsoft.com/office/drawing/2014/main" id="{30FB2502-DE1D-4BC0-AE5E-4E27511BC920}"/>
              </a:ext>
            </a:extLst>
          </p:cNvPr>
          <p:cNvSpPr>
            <a:spLocks noChangeAspect="1" noChangeArrowheads="1"/>
          </p:cNvSpPr>
          <p:nvPr/>
        </p:nvSpPr>
        <p:spPr bwMode="auto">
          <a:xfrm flipV="1">
            <a:off x="3334655" y="1009938"/>
            <a:ext cx="5522689" cy="6574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3" name="Picture 2">
            <a:extLst>
              <a:ext uri="{FF2B5EF4-FFF2-40B4-BE49-F238E27FC236}">
                <a16:creationId xmlns:a16="http://schemas.microsoft.com/office/drawing/2014/main" id="{784AA0C9-9D5F-4906-B0E6-47C6A31EF50A}"/>
              </a:ext>
            </a:extLst>
          </p:cNvPr>
          <p:cNvPicPr>
            <a:picLocks noChangeAspect="1"/>
          </p:cNvPicPr>
          <p:nvPr/>
        </p:nvPicPr>
        <p:blipFill>
          <a:blip r:embed="rId8"/>
          <a:stretch>
            <a:fillRect/>
          </a:stretch>
        </p:blipFill>
        <p:spPr>
          <a:xfrm>
            <a:off x="7476097" y="3560492"/>
            <a:ext cx="3391927" cy="2287570"/>
          </a:xfrm>
          <a:prstGeom prst="rect">
            <a:avLst/>
          </a:prstGeom>
        </p:spPr>
      </p:pic>
      <p:pic>
        <p:nvPicPr>
          <p:cNvPr id="4" name="Picture 3">
            <a:extLst>
              <a:ext uri="{FF2B5EF4-FFF2-40B4-BE49-F238E27FC236}">
                <a16:creationId xmlns:a16="http://schemas.microsoft.com/office/drawing/2014/main" id="{49D02324-386C-4F13-B0F3-46904A1B5E1D}"/>
              </a:ext>
            </a:extLst>
          </p:cNvPr>
          <p:cNvPicPr>
            <a:picLocks noChangeAspect="1"/>
          </p:cNvPicPr>
          <p:nvPr/>
        </p:nvPicPr>
        <p:blipFill>
          <a:blip r:embed="rId9"/>
          <a:stretch>
            <a:fillRect/>
          </a:stretch>
        </p:blipFill>
        <p:spPr>
          <a:xfrm>
            <a:off x="7353300" y="1554433"/>
            <a:ext cx="3514724" cy="1949074"/>
          </a:xfrm>
          <a:prstGeom prst="rect">
            <a:avLst/>
          </a:prstGeom>
        </p:spPr>
      </p:pic>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402D16E-4859-44E8-8B8F-6E4EDAC3BF99}"/>
              </a:ext>
            </a:extLst>
          </p:cNvPr>
          <p:cNvPicPr>
            <a:picLocks noChangeAspect="1"/>
          </p:cNvPicPr>
          <p:nvPr/>
        </p:nvPicPr>
        <p:blipFill>
          <a:blip r:embed="rId2"/>
          <a:stretch>
            <a:fillRect/>
          </a:stretch>
        </p:blipFill>
        <p:spPr>
          <a:xfrm>
            <a:off x="11579" y="-124889"/>
            <a:ext cx="12192000" cy="6858000"/>
          </a:xfrm>
          <a:prstGeom prst="rect">
            <a:avLst/>
          </a:prstGeom>
        </p:spPr>
      </p:pic>
      <p:graphicFrame>
        <p:nvGraphicFramePr>
          <p:cNvPr id="5" name="Diagram 4"/>
          <p:cNvGraphicFramePr/>
          <p:nvPr>
            <p:extLst>
              <p:ext uri="{D42A27DB-BD31-4B8C-83A1-F6EECF244321}">
                <p14:modId xmlns:p14="http://schemas.microsoft.com/office/powerpoint/2010/main" val="3813788009"/>
              </p:ext>
            </p:extLst>
          </p:nvPr>
        </p:nvGraphicFramePr>
        <p:xfrm>
          <a:off x="11579" y="1048520"/>
          <a:ext cx="722742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1964204" y="390813"/>
            <a:ext cx="7682809" cy="481393"/>
            <a:chOff x="434398" y="324641"/>
            <a:chExt cx="10954899" cy="501914"/>
          </a:xfrm>
        </p:grpSpPr>
        <p:sp>
          <p:nvSpPr>
            <p:cNvPr id="7" name="Rectangle 6"/>
            <p:cNvSpPr/>
            <p:nvPr/>
          </p:nvSpPr>
          <p:spPr>
            <a:xfrm>
              <a:off x="814685" y="334667"/>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
        <p:nvSpPr>
          <p:cNvPr id="9" name="AutoShape 4">
            <a:extLst>
              <a:ext uri="{FF2B5EF4-FFF2-40B4-BE49-F238E27FC236}">
                <a16:creationId xmlns:a16="http://schemas.microsoft.com/office/drawing/2014/main" id="{19D11191-D529-45EC-9E4C-4D85BC7B7655}"/>
              </a:ext>
            </a:extLst>
          </p:cNvPr>
          <p:cNvSpPr>
            <a:spLocks noChangeAspect="1" noChangeArrowheads="1"/>
          </p:cNvSpPr>
          <p:nvPr/>
        </p:nvSpPr>
        <p:spPr bwMode="auto">
          <a:xfrm flipV="1">
            <a:off x="3248024" y="957483"/>
            <a:ext cx="5522689" cy="65746"/>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rgbClr val="000000"/>
            </a:solidFill>
            <a:miter lim="800000"/>
            <a:headEnd/>
            <a:tailEnd/>
          </a:ln>
        </p:spPr>
        <p:txBody>
          <a:bodyPr wrap="none" lIns="91424" tIns="45712" rIns="91424" bIns="45712" anchor="ctr"/>
          <a:lstStyle>
            <a:lvl1pPr eaLnBrk="0" hangingPunct="0">
              <a:defRPr>
                <a:solidFill>
                  <a:schemeClr val="tx1"/>
                </a:solidFill>
                <a:latin typeface=".VnTime" pitchFamily="34" charset="0"/>
                <a:cs typeface="Arial" panose="020B0604020202020204" pitchFamily="34" charset="0"/>
              </a:defRPr>
            </a:lvl1pPr>
            <a:lvl2pPr marL="742950" indent="-285750" eaLnBrk="0" hangingPunct="0">
              <a:defRPr>
                <a:solidFill>
                  <a:schemeClr val="tx1"/>
                </a:solidFill>
                <a:latin typeface=".VnTime" pitchFamily="34" charset="0"/>
                <a:cs typeface="Arial" panose="020B0604020202020204" pitchFamily="34" charset="0"/>
              </a:defRPr>
            </a:lvl2pPr>
            <a:lvl3pPr marL="1143000" indent="-228600" eaLnBrk="0" hangingPunct="0">
              <a:defRPr>
                <a:solidFill>
                  <a:schemeClr val="tx1"/>
                </a:solidFill>
                <a:latin typeface=".VnTime" pitchFamily="34" charset="0"/>
                <a:cs typeface="Arial" panose="020B0604020202020204" pitchFamily="34" charset="0"/>
              </a:defRPr>
            </a:lvl3pPr>
            <a:lvl4pPr marL="1600200" indent="-228600" eaLnBrk="0" hangingPunct="0">
              <a:defRPr>
                <a:solidFill>
                  <a:schemeClr val="tx1"/>
                </a:solidFill>
                <a:latin typeface=".VnTime" pitchFamily="34" charset="0"/>
                <a:cs typeface="Arial" panose="020B0604020202020204" pitchFamily="34" charset="0"/>
              </a:defRPr>
            </a:lvl4pPr>
            <a:lvl5pPr marL="2057400" indent="-228600" eaLnBrk="0" hangingPunct="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VnTime" pitchFamily="34" charset="0"/>
              <a:cs typeface="Arial" panose="020B0604020202020204" pitchFamily="34" charset="0"/>
            </a:endParaRPr>
          </a:p>
        </p:txBody>
      </p:sp>
      <p:pic>
        <p:nvPicPr>
          <p:cNvPr id="2" name="Picture 1">
            <a:extLst>
              <a:ext uri="{FF2B5EF4-FFF2-40B4-BE49-F238E27FC236}">
                <a16:creationId xmlns:a16="http://schemas.microsoft.com/office/drawing/2014/main" id="{C9F78579-C7DA-4050-B903-AACF4CF064FE}"/>
              </a:ext>
            </a:extLst>
          </p:cNvPr>
          <p:cNvPicPr>
            <a:picLocks noChangeAspect="1"/>
          </p:cNvPicPr>
          <p:nvPr/>
        </p:nvPicPr>
        <p:blipFill>
          <a:blip r:embed="rId8"/>
          <a:stretch>
            <a:fillRect/>
          </a:stretch>
        </p:blipFill>
        <p:spPr>
          <a:xfrm>
            <a:off x="7539037" y="2554330"/>
            <a:ext cx="3910013" cy="2407045"/>
          </a:xfrm>
          <a:prstGeom prst="rect">
            <a:avLst/>
          </a:prstGeom>
        </p:spPr>
      </p:pic>
    </p:spTree>
    <p:extLst>
      <p:ext uri="{BB962C8B-B14F-4D97-AF65-F5344CB8AC3E}">
        <p14:creationId xmlns:p14="http://schemas.microsoft.com/office/powerpoint/2010/main" val="159029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D2DC564-4AF9-4789-A274-D4A9C4A417CB}"/>
                                            </p:graphicEl>
                                          </p:spTgt>
                                        </p:tgtEl>
                                        <p:attrNameLst>
                                          <p:attrName>style.visibility</p:attrName>
                                        </p:attrNameLst>
                                      </p:cBhvr>
                                      <p:to>
                                        <p:strVal val="visible"/>
                                      </p:to>
                                    </p:set>
                                    <p:animEffect transition="in" filter="fade">
                                      <p:cBhvr>
                                        <p:cTn id="18" dur="500"/>
                                        <p:tgtEl>
                                          <p:spTgt spid="5">
                                            <p:graphicEl>
                                              <a:dgm id="{3D2DC564-4AF9-4789-A274-D4A9C4A417CB}"/>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677ECF55-BDD2-48A9-9882-B73D957E701A}"/>
                                            </p:graphicEl>
                                          </p:spTgt>
                                        </p:tgtEl>
                                        <p:attrNameLst>
                                          <p:attrName>style.visibility</p:attrName>
                                        </p:attrNameLst>
                                      </p:cBhvr>
                                      <p:to>
                                        <p:strVal val="visible"/>
                                      </p:to>
                                    </p:set>
                                    <p:animEffect transition="in" filter="fade">
                                      <p:cBhvr>
                                        <p:cTn id="21" dur="500"/>
                                        <p:tgtEl>
                                          <p:spTgt spid="5">
                                            <p:graphicEl>
                                              <a:dgm id="{677ECF55-BDD2-48A9-9882-B73D957E70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206FB2-603D-4CF8-8F3F-67BEF532C545}"/>
              </a:ext>
            </a:extLst>
          </p:cNvPr>
          <p:cNvPicPr>
            <a:picLocks noChangeAspect="1"/>
          </p:cNvPicPr>
          <p:nvPr/>
        </p:nvPicPr>
        <p:blipFill>
          <a:blip r:embed="rId2"/>
          <a:stretch>
            <a:fillRect/>
          </a:stretch>
        </p:blipFill>
        <p:spPr>
          <a:xfrm>
            <a:off x="0" y="0"/>
            <a:ext cx="12192000" cy="6844841"/>
          </a:xfrm>
          <a:prstGeom prst="rect">
            <a:avLst/>
          </a:prstGeom>
        </p:spPr>
      </p:pic>
      <p:graphicFrame>
        <p:nvGraphicFramePr>
          <p:cNvPr id="5" name="Diagram 4"/>
          <p:cNvGraphicFramePr/>
          <p:nvPr>
            <p:extLst>
              <p:ext uri="{D42A27DB-BD31-4B8C-83A1-F6EECF244321}">
                <p14:modId xmlns:p14="http://schemas.microsoft.com/office/powerpoint/2010/main" val="460351748"/>
              </p:ext>
            </p:extLst>
          </p:nvPr>
        </p:nvGraphicFramePr>
        <p:xfrm>
          <a:off x="1535676" y="927039"/>
          <a:ext cx="9513324" cy="5469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p:cNvGrpSpPr/>
          <p:nvPr/>
        </p:nvGrpSpPr>
        <p:grpSpPr>
          <a:xfrm>
            <a:off x="2450933" y="574919"/>
            <a:ext cx="7682809" cy="481393"/>
            <a:chOff x="434398" y="324641"/>
            <a:chExt cx="10954899" cy="501914"/>
          </a:xfrm>
        </p:grpSpPr>
        <p:sp>
          <p:nvSpPr>
            <p:cNvPr id="7" name="Rectangle 6"/>
            <p:cNvSpPr/>
            <p:nvPr/>
          </p:nvSpPr>
          <p:spPr>
            <a:xfrm>
              <a:off x="814685" y="334667"/>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ctr" defTabSz="1066800">
                <a:lnSpc>
                  <a:spcPct val="90000"/>
                </a:lnSpc>
                <a:spcBef>
                  <a:spcPct val="0"/>
                </a:spcBef>
                <a:spcAft>
                  <a:spcPct val="35000"/>
                </a:spcAft>
              </a:pPr>
              <a:r>
                <a:rPr lang="nl-NL" sz="2400" b="1" i="1" kern="1200" dirty="0"/>
                <a:t>a) Xây dựng con người Việt Nam phát triển toàn diện</a:t>
              </a:r>
              <a:endParaRPr lang="en-US" sz="2400" kern="1200" dirty="0"/>
            </a:p>
          </p:txBody>
        </p:sp>
      </p:grpSp>
    </p:spTree>
    <p:extLst>
      <p:ext uri="{BB962C8B-B14F-4D97-AF65-F5344CB8AC3E}">
        <p14:creationId xmlns:p14="http://schemas.microsoft.com/office/powerpoint/2010/main" val="168896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0" dur="500"/>
                                        <p:tgtEl>
                                          <p:spTgt spid="5">
                                            <p:graphicEl>
                                              <a:dgm id="{0C343591-F2AF-4DAC-AE7C-BFE0F12DD638}"/>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0C3BCD12-20E0-4044-B5C9-274B25E3B892}"/>
                                            </p:graphicEl>
                                          </p:spTgt>
                                        </p:tgtEl>
                                        <p:attrNameLst>
                                          <p:attrName>style.visibility</p:attrName>
                                        </p:attrNameLst>
                                      </p:cBhvr>
                                      <p:to>
                                        <p:strVal val="visible"/>
                                      </p:to>
                                    </p:set>
                                    <p:animEffect transition="in" filter="fade">
                                      <p:cBhvr>
                                        <p:cTn id="13" dur="500"/>
                                        <p:tgtEl>
                                          <p:spTgt spid="5">
                                            <p:graphicEl>
                                              <a:dgm id="{0C3BCD12-20E0-4044-B5C9-274B25E3B89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18" dur="500"/>
                                        <p:tgtEl>
                                          <p:spTgt spid="5">
                                            <p:graphicEl>
                                              <a:dgm id="{30D7A8A3-F16D-47DD-9FCB-FBD646C0948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8FCAF5-09E5-4C17-9285-A152AC1DBF81}"/>
                                            </p:graphicEl>
                                          </p:spTgt>
                                        </p:tgtEl>
                                        <p:attrNameLst>
                                          <p:attrName>style.visibility</p:attrName>
                                        </p:attrNameLst>
                                      </p:cBhvr>
                                      <p:to>
                                        <p:strVal val="visible"/>
                                      </p:to>
                                    </p:set>
                                    <p:animEffect transition="in" filter="fade">
                                      <p:cBhvr>
                                        <p:cTn id="21" dur="500"/>
                                        <p:tgtEl>
                                          <p:spTgt spid="5">
                                            <p:graphicEl>
                                              <a:dgm id="{F68FCAF5-09E5-4C17-9285-A152AC1DBF8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26" dur="500"/>
                                        <p:tgtEl>
                                          <p:spTgt spid="5">
                                            <p:graphicEl>
                                              <a:dgm id="{114B1FBE-A80C-42A8-B788-D5ED867D4BC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F2C72E4A-B77F-4AA1-9994-135D7DA81DF9}"/>
                                            </p:graphicEl>
                                          </p:spTgt>
                                        </p:tgtEl>
                                        <p:attrNameLst>
                                          <p:attrName>style.visibility</p:attrName>
                                        </p:attrNameLst>
                                      </p:cBhvr>
                                      <p:to>
                                        <p:strVal val="visible"/>
                                      </p:to>
                                    </p:set>
                                    <p:animEffect transition="in" filter="fade">
                                      <p:cBhvr>
                                        <p:cTn id="29" dur="500"/>
                                        <p:tgtEl>
                                          <p:spTgt spid="5">
                                            <p:graphicEl>
                                              <a:dgm id="{F2C72E4A-B77F-4AA1-9994-135D7DA81DF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91E62489-9CA5-4689-B46E-44A8F3DD900A}"/>
              </a:ext>
            </a:extLst>
          </p:cNvPr>
          <p:cNvGraphicFramePr/>
          <p:nvPr>
            <p:extLst>
              <p:ext uri="{D42A27DB-BD31-4B8C-83A1-F6EECF244321}">
                <p14:modId xmlns:p14="http://schemas.microsoft.com/office/powerpoint/2010/main" val="2786969757"/>
              </p:ext>
            </p:extLst>
          </p:nvPr>
        </p:nvGraphicFramePr>
        <p:xfrm>
          <a:off x="257175" y="323850"/>
          <a:ext cx="9410700" cy="6366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a:extLst>
              <a:ext uri="{FF2B5EF4-FFF2-40B4-BE49-F238E27FC236}">
                <a16:creationId xmlns:a16="http://schemas.microsoft.com/office/drawing/2014/main" id="{51100629-0C59-4563-AD23-72E583CDA2D8}"/>
              </a:ext>
            </a:extLst>
          </p:cNvPr>
          <p:cNvPicPr>
            <a:picLocks noChangeAspect="1"/>
          </p:cNvPicPr>
          <p:nvPr/>
        </p:nvPicPr>
        <p:blipFill>
          <a:blip r:embed="rId7"/>
          <a:stretch>
            <a:fillRect/>
          </a:stretch>
        </p:blipFill>
        <p:spPr>
          <a:xfrm>
            <a:off x="7772400" y="167216"/>
            <a:ext cx="4419600" cy="2976034"/>
          </a:xfrm>
          <a:prstGeom prst="rect">
            <a:avLst/>
          </a:prstGeom>
        </p:spPr>
      </p:pic>
      <p:pic>
        <p:nvPicPr>
          <p:cNvPr id="2050" name="Picture 2" descr="Ngày hội tư vấn xét tuyển ĐH-CĐ năm 2021 với chủ đề“Cùng bạn quyết định  tương lai”">
            <a:extLst>
              <a:ext uri="{FF2B5EF4-FFF2-40B4-BE49-F238E27FC236}">
                <a16:creationId xmlns:a16="http://schemas.microsoft.com/office/drawing/2014/main" id="{C65574D9-5EF9-49AB-9F37-EBAD9998C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72400" y="3507317"/>
            <a:ext cx="4419600"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1828" y="673586"/>
            <a:ext cx="7620000" cy="4200525"/>
          </a:xfrm>
          <a:prstGeom prst="rect">
            <a:avLst/>
          </a:prstGeom>
        </p:spPr>
      </p:pic>
      <p:sp>
        <p:nvSpPr>
          <p:cNvPr id="3" name="Rectangle 2"/>
          <p:cNvSpPr/>
          <p:nvPr/>
        </p:nvSpPr>
        <p:spPr>
          <a:xfrm>
            <a:off x="8178907" y="718522"/>
            <a:ext cx="3122446" cy="2308324"/>
          </a:xfrm>
          <a:prstGeom prst="rect">
            <a:avLst/>
          </a:prstGeom>
        </p:spPr>
        <p:txBody>
          <a:bodyPr wrap="square">
            <a:spAutoFit/>
          </a:bodyPr>
          <a:lstStyle/>
          <a:p>
            <a:pPr algn="just"/>
            <a:r>
              <a:rPr lang="vi-VN" sz="2400" dirty="0"/>
              <a:t>Tục cà răng: Khi trẻ em S’tiêng từ 15 tuổi trở lên là lúc đã mọc hết răng thì bắt đầu tiến hành nghi lễ cà răng.</a:t>
            </a:r>
            <a:endParaRPr lang="en-US" sz="2400" dirty="0"/>
          </a:p>
        </p:txBody>
      </p:sp>
      <p:sp>
        <p:nvSpPr>
          <p:cNvPr id="4" name="Rectangle 3"/>
          <p:cNvSpPr/>
          <p:nvPr/>
        </p:nvSpPr>
        <p:spPr>
          <a:xfrm>
            <a:off x="8064930" y="3429000"/>
            <a:ext cx="3122446" cy="2677656"/>
          </a:xfrm>
          <a:prstGeom prst="rect">
            <a:avLst/>
          </a:prstGeom>
        </p:spPr>
        <p:txBody>
          <a:bodyPr wrap="square">
            <a:spAutoFit/>
          </a:bodyPr>
          <a:lstStyle/>
          <a:p>
            <a:pPr algn="just"/>
            <a:r>
              <a:rPr lang="en-US" sz="2400" dirty="0" err="1"/>
              <a:t>Tục</a:t>
            </a:r>
            <a:r>
              <a:rPr lang="en-US" sz="2400" dirty="0"/>
              <a:t> </a:t>
            </a:r>
            <a:r>
              <a:rPr lang="en-US" sz="2400" dirty="0" err="1"/>
              <a:t>căng</a:t>
            </a:r>
            <a:r>
              <a:rPr lang="en-US" sz="2400" dirty="0"/>
              <a:t> tai: </a:t>
            </a:r>
            <a:r>
              <a:rPr lang="en-US" sz="2400" dirty="0" err="1"/>
              <a:t>Căng</a:t>
            </a:r>
            <a:r>
              <a:rPr lang="en-US" sz="2400" dirty="0"/>
              <a:t> tai </a:t>
            </a:r>
            <a:r>
              <a:rPr lang="en-US" sz="2400" dirty="0" err="1"/>
              <a:t>chủ</a:t>
            </a:r>
            <a:r>
              <a:rPr lang="en-US" sz="2400" dirty="0"/>
              <a:t> </a:t>
            </a:r>
            <a:r>
              <a:rPr lang="en-US" sz="2400" dirty="0" err="1"/>
              <a:t>yếu</a:t>
            </a:r>
            <a:r>
              <a:rPr lang="en-US" sz="2400" dirty="0"/>
              <a:t> </a:t>
            </a:r>
            <a:r>
              <a:rPr lang="en-US" sz="2400" dirty="0" err="1"/>
              <a:t>thực</a:t>
            </a:r>
            <a:r>
              <a:rPr lang="en-US" sz="2400" dirty="0"/>
              <a:t> </a:t>
            </a:r>
            <a:r>
              <a:rPr lang="en-US" sz="2400" dirty="0" err="1"/>
              <a:t>hiện</a:t>
            </a:r>
            <a:r>
              <a:rPr lang="en-US" sz="2400" dirty="0"/>
              <a:t> </a:t>
            </a:r>
            <a:r>
              <a:rPr lang="en-US" sz="2400" dirty="0" err="1"/>
              <a:t>đối</a:t>
            </a:r>
            <a:r>
              <a:rPr lang="en-US" sz="2400" dirty="0"/>
              <a:t> </a:t>
            </a:r>
            <a:r>
              <a:rPr lang="en-US" sz="2400" dirty="0" err="1"/>
              <a:t>với</a:t>
            </a:r>
            <a:r>
              <a:rPr lang="en-US" sz="2400" dirty="0"/>
              <a:t> </a:t>
            </a:r>
            <a:r>
              <a:rPr lang="en-US" sz="2400" dirty="0" err="1"/>
              <a:t>phụ</a:t>
            </a:r>
            <a:r>
              <a:rPr lang="en-US" sz="2400" dirty="0"/>
              <a:t> </a:t>
            </a:r>
            <a:r>
              <a:rPr lang="en-US" sz="2400" dirty="0" err="1"/>
              <a:t>nữ</a:t>
            </a:r>
            <a:r>
              <a:rPr lang="en-US" sz="2400" dirty="0"/>
              <a:t> </a:t>
            </a:r>
            <a:r>
              <a:rPr lang="en-US" sz="2400" dirty="0" err="1"/>
              <a:t>S’tiêng</a:t>
            </a:r>
            <a:r>
              <a:rPr lang="en-US" sz="2400" dirty="0"/>
              <a:t>. </a:t>
            </a:r>
            <a:r>
              <a:rPr lang="en-US" sz="2400" dirty="0" err="1"/>
              <a:t>Khi</a:t>
            </a:r>
            <a:r>
              <a:rPr lang="en-US" sz="2400" dirty="0"/>
              <a:t> </a:t>
            </a:r>
            <a:r>
              <a:rPr lang="en-US" sz="2400" dirty="0" err="1"/>
              <a:t>đứa</a:t>
            </a:r>
            <a:r>
              <a:rPr lang="en-US" sz="2400" dirty="0"/>
              <a:t> </a:t>
            </a:r>
            <a:r>
              <a:rPr lang="en-US" sz="2400" dirty="0" err="1"/>
              <a:t>trẻ</a:t>
            </a:r>
            <a:r>
              <a:rPr lang="en-US" sz="2400" dirty="0"/>
              <a:t> </a:t>
            </a:r>
            <a:r>
              <a:rPr lang="en-US" sz="2400" dirty="0" err="1"/>
              <a:t>tầm</a:t>
            </a:r>
            <a:r>
              <a:rPr lang="en-US" sz="2400" dirty="0"/>
              <a:t> 5 </a:t>
            </a:r>
            <a:r>
              <a:rPr lang="en-US" sz="2400" dirty="0" err="1"/>
              <a:t>đến</a:t>
            </a:r>
            <a:r>
              <a:rPr lang="en-US" sz="2400" dirty="0"/>
              <a:t> 6 </a:t>
            </a:r>
            <a:r>
              <a:rPr lang="en-US" sz="2400" dirty="0" err="1"/>
              <a:t>tuổi</a:t>
            </a:r>
            <a:r>
              <a:rPr lang="en-US" sz="2400" dirty="0"/>
              <a:t> </a:t>
            </a:r>
            <a:r>
              <a:rPr lang="en-US" sz="2400" dirty="0" err="1"/>
              <a:t>là</a:t>
            </a:r>
            <a:r>
              <a:rPr lang="en-US" sz="2400" dirty="0"/>
              <a:t> </a:t>
            </a:r>
            <a:r>
              <a:rPr lang="en-US" sz="2400" dirty="0" err="1"/>
              <a:t>thời</a:t>
            </a:r>
            <a:r>
              <a:rPr lang="en-US" sz="2400" dirty="0"/>
              <a:t> </a:t>
            </a:r>
            <a:r>
              <a:rPr lang="en-US" sz="2400" dirty="0" err="1"/>
              <a:t>điểm</a:t>
            </a:r>
            <a:r>
              <a:rPr lang="en-US" sz="2400" dirty="0"/>
              <a:t> </a:t>
            </a:r>
            <a:r>
              <a:rPr lang="en-US" sz="2400" dirty="0" err="1"/>
              <a:t>tiến</a:t>
            </a:r>
            <a:r>
              <a:rPr lang="en-US" sz="2400" dirty="0"/>
              <a:t> </a:t>
            </a:r>
            <a:r>
              <a:rPr lang="en-US" sz="2400" dirty="0" err="1"/>
              <a:t>hành</a:t>
            </a:r>
            <a:r>
              <a:rPr lang="en-US" sz="2400" dirty="0"/>
              <a:t> </a:t>
            </a:r>
            <a:r>
              <a:rPr lang="en-US" sz="2400" dirty="0" err="1"/>
              <a:t>căng</a:t>
            </a:r>
            <a:r>
              <a:rPr lang="en-US" sz="2400" dirty="0"/>
              <a:t> tai </a:t>
            </a:r>
            <a:r>
              <a:rPr lang="en-US" sz="2400" dirty="0" err="1"/>
              <a:t>thuận</a:t>
            </a:r>
            <a:r>
              <a:rPr lang="en-US" sz="2400" dirty="0"/>
              <a:t> </a:t>
            </a:r>
            <a:r>
              <a:rPr lang="en-US" sz="2400" dirty="0" err="1"/>
              <a:t>lợi</a:t>
            </a:r>
            <a:r>
              <a:rPr lang="en-US" sz="2400" dirty="0"/>
              <a:t> </a:t>
            </a:r>
            <a:r>
              <a:rPr lang="en-US" sz="2400" dirty="0" err="1"/>
              <a:t>nhất</a:t>
            </a:r>
            <a:endParaRPr lang="en-US" sz="2400" dirty="0"/>
          </a:p>
        </p:txBody>
      </p:sp>
    </p:spTree>
    <p:extLst>
      <p:ext uri="{BB962C8B-B14F-4D97-AF65-F5344CB8AC3E}">
        <p14:creationId xmlns:p14="http://schemas.microsoft.com/office/powerpoint/2010/main" val="37369608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1477" y="0"/>
            <a:ext cx="7671662" cy="5873858"/>
          </a:xfrm>
          <a:prstGeom prst="rect">
            <a:avLst/>
          </a:prstGeom>
        </p:spPr>
      </p:pic>
      <p:sp>
        <p:nvSpPr>
          <p:cNvPr id="7" name="Rectangle 6"/>
          <p:cNvSpPr/>
          <p:nvPr/>
        </p:nvSpPr>
        <p:spPr>
          <a:xfrm>
            <a:off x="8167605" y="119589"/>
            <a:ext cx="3735091" cy="6740307"/>
          </a:xfrm>
          <a:prstGeom prst="rect">
            <a:avLst/>
          </a:prstGeom>
        </p:spPr>
        <p:txBody>
          <a:bodyPr wrap="square">
            <a:spAutoFit/>
          </a:bodyPr>
          <a:lstStyle/>
          <a:p>
            <a:pPr algn="just"/>
            <a:r>
              <a:rPr lang="vi-VN" sz="2400" b="1" dirty="0"/>
              <a:t>Chỉ tổ chức đám cưới vào 2 ngày trong tháng là mùng 2 và 16 âm lịch; </a:t>
            </a:r>
            <a:r>
              <a:rPr lang="vi-VN" sz="2400" b="1" dirty="0">
                <a:solidFill>
                  <a:srgbClr val="3F4D5D"/>
                </a:solidFill>
              </a:rPr>
              <a:t>không tổ chức đón dâu 2 lần, loa đài phục vụ đám cưới phải nghỉ trước 22 giờ để đảm bảo trật tự khu phố, tránh ô nhiễm tiếng ồn tới khu dân cư. Không ăn uống linh đình. Không hút thuốc lá. Không sử dụng nhạc sống. Không sân khấu đèn nhảy. Không sử dụng loa có công suất lớn, không được đánh bạc.</a:t>
            </a:r>
            <a:endParaRPr lang="en-US" sz="2400" b="1" dirty="0"/>
          </a:p>
        </p:txBody>
      </p:sp>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2820" y="0"/>
            <a:ext cx="9236990" cy="6214820"/>
          </a:xfrm>
          <a:prstGeom prst="rect">
            <a:avLst/>
          </a:prstGeom>
        </p:spPr>
      </p:pic>
      <p:sp>
        <p:nvSpPr>
          <p:cNvPr id="3" name="Rectangle 2"/>
          <p:cNvSpPr/>
          <p:nvPr/>
        </p:nvSpPr>
        <p:spPr>
          <a:xfrm>
            <a:off x="3184462" y="6387929"/>
            <a:ext cx="5141151" cy="369332"/>
          </a:xfrm>
          <a:prstGeom prst="rect">
            <a:avLst/>
          </a:prstGeom>
        </p:spPr>
        <p:txBody>
          <a:bodyPr wrap="none">
            <a:spAutoFit/>
          </a:bodyPr>
          <a:lstStyle/>
          <a:p>
            <a:r>
              <a:rPr lang="vi-VN" b="1" dirty="0">
                <a:solidFill>
                  <a:srgbClr val="3F4D5D"/>
                </a:solidFill>
              </a:rPr>
              <a:t>Phú Quý, Bình Thuận: Nơi không có cưới xin</a:t>
            </a:r>
            <a:endParaRPr lang="en-US" dirty="0"/>
          </a:p>
        </p:txBody>
      </p:sp>
    </p:spTree>
    <p:extLst>
      <p:ext uri="{BB962C8B-B14F-4D97-AF65-F5344CB8AC3E}">
        <p14:creationId xmlns:p14="http://schemas.microsoft.com/office/powerpoint/2010/main" val="36390927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206FB2-603D-4CF8-8F3F-67BEF532C545}"/>
              </a:ext>
            </a:extLst>
          </p:cNvPr>
          <p:cNvPicPr>
            <a:picLocks noChangeAspect="1"/>
          </p:cNvPicPr>
          <p:nvPr/>
        </p:nvPicPr>
        <p:blipFill>
          <a:blip r:embed="rId2"/>
          <a:stretch>
            <a:fillRect/>
          </a:stretch>
        </p:blipFill>
        <p:spPr>
          <a:xfrm>
            <a:off x="0" y="0"/>
            <a:ext cx="12192000" cy="6844841"/>
          </a:xfrm>
          <a:prstGeom prst="rect">
            <a:avLst/>
          </a:prstGeom>
        </p:spPr>
      </p:pic>
      <p:graphicFrame>
        <p:nvGraphicFramePr>
          <p:cNvPr id="5" name="Diagram 4"/>
          <p:cNvGraphicFramePr/>
          <p:nvPr>
            <p:extLst>
              <p:ext uri="{D42A27DB-BD31-4B8C-83A1-F6EECF244321}">
                <p14:modId xmlns:p14="http://schemas.microsoft.com/office/powerpoint/2010/main" val="2733571976"/>
              </p:ext>
            </p:extLst>
          </p:nvPr>
        </p:nvGraphicFramePr>
        <p:xfrm>
          <a:off x="1535676" y="927039"/>
          <a:ext cx="9513324" cy="5469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8">
            <a:extLst>
              <a:ext uri="{FF2B5EF4-FFF2-40B4-BE49-F238E27FC236}">
                <a16:creationId xmlns:a16="http://schemas.microsoft.com/office/drawing/2014/main" id="{77B211FF-66F6-4E08-A70D-D67E6B6173AF}"/>
              </a:ext>
            </a:extLst>
          </p:cNvPr>
          <p:cNvSpPr/>
          <p:nvPr/>
        </p:nvSpPr>
        <p:spPr>
          <a:xfrm>
            <a:off x="2912456" y="32209"/>
            <a:ext cx="6970370" cy="523220"/>
          </a:xfrm>
          <a:prstGeom prst="rect">
            <a:avLst/>
          </a:prstGeom>
          <a:solidFill>
            <a:srgbClr val="FD2185"/>
          </a:solidFill>
        </p:spPr>
        <p:txBody>
          <a:bodyPr wrap="none">
            <a:spAutoFit/>
          </a:bodyPr>
          <a:lstStyle/>
          <a:p>
            <a:pPr fontAlgn="base"/>
            <a:r>
              <a:rPr lang="nl-NL" sz="2800" b="1" i="1" dirty="0">
                <a:solidFill>
                  <a:schemeClr val="bg1"/>
                </a:solidFill>
              </a:rPr>
              <a:t>c) Xây dựng văn hóa trong chính trị và kinh tế</a:t>
            </a:r>
            <a:endParaRPr lang="en-US" sz="2800" dirty="0">
              <a:solidFill>
                <a:schemeClr val="bg1"/>
              </a:solidFill>
            </a:endParaRPr>
          </a:p>
        </p:txBody>
      </p:sp>
    </p:spTree>
    <p:extLst>
      <p:ext uri="{BB962C8B-B14F-4D97-AF65-F5344CB8AC3E}">
        <p14:creationId xmlns:p14="http://schemas.microsoft.com/office/powerpoint/2010/main" val="77189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0" dur="500"/>
                                        <p:tgtEl>
                                          <p:spTgt spid="5">
                                            <p:graphicEl>
                                              <a:dgm id="{0C343591-F2AF-4DAC-AE7C-BFE0F12DD638}"/>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0C3BCD12-20E0-4044-B5C9-274B25E3B892}"/>
                                            </p:graphicEl>
                                          </p:spTgt>
                                        </p:tgtEl>
                                        <p:attrNameLst>
                                          <p:attrName>style.visibility</p:attrName>
                                        </p:attrNameLst>
                                      </p:cBhvr>
                                      <p:to>
                                        <p:strVal val="visible"/>
                                      </p:to>
                                    </p:set>
                                    <p:animEffect transition="in" filter="fade">
                                      <p:cBhvr>
                                        <p:cTn id="13" dur="500"/>
                                        <p:tgtEl>
                                          <p:spTgt spid="5">
                                            <p:graphicEl>
                                              <a:dgm id="{0C3BCD12-20E0-4044-B5C9-274B25E3B89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18" dur="500"/>
                                        <p:tgtEl>
                                          <p:spTgt spid="5">
                                            <p:graphicEl>
                                              <a:dgm id="{30D7A8A3-F16D-47DD-9FCB-FBD646C0948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8FCAF5-09E5-4C17-9285-A152AC1DBF81}"/>
                                            </p:graphicEl>
                                          </p:spTgt>
                                        </p:tgtEl>
                                        <p:attrNameLst>
                                          <p:attrName>style.visibility</p:attrName>
                                        </p:attrNameLst>
                                      </p:cBhvr>
                                      <p:to>
                                        <p:strVal val="visible"/>
                                      </p:to>
                                    </p:set>
                                    <p:animEffect transition="in" filter="fade">
                                      <p:cBhvr>
                                        <p:cTn id="21" dur="500"/>
                                        <p:tgtEl>
                                          <p:spTgt spid="5">
                                            <p:graphicEl>
                                              <a:dgm id="{F68FCAF5-09E5-4C17-9285-A152AC1DBF8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26" dur="500"/>
                                        <p:tgtEl>
                                          <p:spTgt spid="5">
                                            <p:graphicEl>
                                              <a:dgm id="{114B1FBE-A80C-42A8-B788-D5ED867D4BC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F2C72E4A-B77F-4AA1-9994-135D7DA81DF9}"/>
                                            </p:graphicEl>
                                          </p:spTgt>
                                        </p:tgtEl>
                                        <p:attrNameLst>
                                          <p:attrName>style.visibility</p:attrName>
                                        </p:attrNameLst>
                                      </p:cBhvr>
                                      <p:to>
                                        <p:strVal val="visible"/>
                                      </p:to>
                                    </p:set>
                                    <p:animEffect transition="in" filter="fade">
                                      <p:cBhvr>
                                        <p:cTn id="29" dur="500"/>
                                        <p:tgtEl>
                                          <p:spTgt spid="5">
                                            <p:graphicEl>
                                              <a:dgm id="{F2C72E4A-B77F-4AA1-9994-135D7DA81DF9}"/>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5D2ED9B-7CF0-4FC9-ADF0-87EC7FE5DF7E}"/>
                                            </p:graphicEl>
                                          </p:spTgt>
                                        </p:tgtEl>
                                        <p:attrNameLst>
                                          <p:attrName>style.visibility</p:attrName>
                                        </p:attrNameLst>
                                      </p:cBhvr>
                                      <p:to>
                                        <p:strVal val="visible"/>
                                      </p:to>
                                    </p:set>
                                    <p:animEffect transition="in" filter="fade">
                                      <p:cBhvr>
                                        <p:cTn id="34" dur="500"/>
                                        <p:tgtEl>
                                          <p:spTgt spid="5">
                                            <p:graphicEl>
                                              <a:dgm id="{F5D2ED9B-7CF0-4FC9-ADF0-87EC7FE5DF7E}"/>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F7E685CF-FFC9-425F-A23E-BC04F5C8D1F3}"/>
                                            </p:graphicEl>
                                          </p:spTgt>
                                        </p:tgtEl>
                                        <p:attrNameLst>
                                          <p:attrName>style.visibility</p:attrName>
                                        </p:attrNameLst>
                                      </p:cBhvr>
                                      <p:to>
                                        <p:strVal val="visible"/>
                                      </p:to>
                                    </p:set>
                                    <p:animEffect transition="in" filter="fade">
                                      <p:cBhvr>
                                        <p:cTn id="37" dur="500"/>
                                        <p:tgtEl>
                                          <p:spTgt spid="5">
                                            <p:graphicEl>
                                              <a:dgm id="{F7E685CF-FFC9-425F-A23E-BC04F5C8D1F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B3513A39-3564-4DB2-ADF7-C07E99768861}"/>
              </a:ext>
            </a:extLst>
          </p:cNvPr>
          <p:cNvSpPr/>
          <p:nvPr/>
        </p:nvSpPr>
        <p:spPr>
          <a:xfrm>
            <a:off x="3574673" y="3070333"/>
            <a:ext cx="985005" cy="848712"/>
          </a:xfrm>
          <a:prstGeom prst="hexagon">
            <a:avLst>
              <a:gd name="adj" fmla="val 28900"/>
              <a:gd name="vf" fmla="val 11547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Hexagon 5">
            <a:extLst>
              <a:ext uri="{FF2B5EF4-FFF2-40B4-BE49-F238E27FC236}">
                <a16:creationId xmlns:a16="http://schemas.microsoft.com/office/drawing/2014/main" id="{44E26D7A-B8E4-4129-94AB-F41860391F79}"/>
              </a:ext>
            </a:extLst>
          </p:cNvPr>
          <p:cNvSpPr/>
          <p:nvPr/>
        </p:nvSpPr>
        <p:spPr>
          <a:xfrm>
            <a:off x="5470148" y="1918794"/>
            <a:ext cx="985005" cy="848712"/>
          </a:xfrm>
          <a:prstGeom prst="hexagon">
            <a:avLst>
              <a:gd name="adj" fmla="val 28900"/>
              <a:gd name="vf" fmla="val 11547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graphicFrame>
        <p:nvGraphicFramePr>
          <p:cNvPr id="5" name="Diagram 4">
            <a:extLst>
              <a:ext uri="{FF2B5EF4-FFF2-40B4-BE49-F238E27FC236}">
                <a16:creationId xmlns:a16="http://schemas.microsoft.com/office/drawing/2014/main" id="{91E62489-9CA5-4689-B46E-44A8F3DD900A}"/>
              </a:ext>
            </a:extLst>
          </p:cNvPr>
          <p:cNvGraphicFramePr/>
          <p:nvPr>
            <p:extLst>
              <p:ext uri="{D42A27DB-BD31-4B8C-83A1-F6EECF244321}">
                <p14:modId xmlns:p14="http://schemas.microsoft.com/office/powerpoint/2010/main" val="969076638"/>
              </p:ext>
            </p:extLst>
          </p:nvPr>
        </p:nvGraphicFramePr>
        <p:xfrm>
          <a:off x="1000125" y="357716"/>
          <a:ext cx="12725400" cy="6366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91892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6DBEABA-CA09-4696-A887-D4976F103AC5}"/>
              </a:ext>
            </a:extLst>
          </p:cNvPr>
          <p:cNvGraphicFramePr/>
          <p:nvPr>
            <p:extLst>
              <p:ext uri="{D42A27DB-BD31-4B8C-83A1-F6EECF244321}">
                <p14:modId xmlns:p14="http://schemas.microsoft.com/office/powerpoint/2010/main" val="433176714"/>
              </p:ext>
            </p:extLst>
          </p:nvPr>
        </p:nvGraphicFramePr>
        <p:xfrm>
          <a:off x="-26988" y="66676"/>
          <a:ext cx="12245976" cy="6791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25045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Diagram 9">
            <a:extLst>
              <a:ext uri="{FF2B5EF4-FFF2-40B4-BE49-F238E27FC236}">
                <a16:creationId xmlns:a16="http://schemas.microsoft.com/office/drawing/2014/main" id="{502C6988-E545-4C9A-8958-5832C92D4B12}"/>
              </a:ext>
            </a:extLst>
          </p:cNvPr>
          <p:cNvGraphicFramePr/>
          <p:nvPr>
            <p:extLst>
              <p:ext uri="{D42A27DB-BD31-4B8C-83A1-F6EECF244321}">
                <p14:modId xmlns:p14="http://schemas.microsoft.com/office/powerpoint/2010/main" val="31882803"/>
              </p:ext>
            </p:extLst>
          </p:nvPr>
        </p:nvGraphicFramePr>
        <p:xfrm>
          <a:off x="85725" y="0"/>
          <a:ext cx="11639549" cy="6753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89081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5838</TotalTime>
  <Words>5802</Words>
  <Application>Microsoft Office PowerPoint</Application>
  <PresentationFormat>Widescreen</PresentationFormat>
  <Paragraphs>291</Paragraphs>
  <Slides>67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67</vt:i4>
      </vt:variant>
    </vt:vector>
  </HeadingPairs>
  <TitlesOfParts>
    <vt:vector size="73" baseType="lpstr">
      <vt:lpstr>.VnTime</vt:lpstr>
      <vt:lpstr>Arial</vt:lpstr>
      <vt:lpstr>Calibri</vt:lpstr>
      <vt:lpstr>Calibri Light</vt:lpstr>
      <vt:lpstr>Times New Roman</vt:lpstr>
      <vt:lpstr>Office Theme</vt:lpstr>
      <vt:lpstr>Bài 5: PHÁT TRIỂN KINH TẾ, XÃ HỘI, VĂN HÓA, CON NGƯỜI Ở VIỆT NAM</vt:lpstr>
      <vt:lpstr>PowerPoint Presentation</vt:lpstr>
      <vt:lpstr>PowerPoint Presentation</vt:lpstr>
      <vt:lpstr>1. Chủ trương phát triển kinh tế, xã hội</vt:lpstr>
      <vt:lpstr>1. Chủ trương phát triển kinh tế, xã hội</vt:lpstr>
      <vt:lpstr> Một là, phát triển nhanh gắn liền với phát triển bền vững.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GIẢI PHÁP PHÁT TRIỂN KINH TẾ, XÃ HỘI, VĂN HÓA, CON NGƯỜI Ở VIỆT NAM HIỆN NAY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 Hoàn thiện thể chế, phát triển kinh tế thị trường định hướng xã hội chủ nghĩa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Nội dung phát triển văn hóa,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huyen dinh</cp:lastModifiedBy>
  <cp:revision>290</cp:revision>
  <dcterms:created xsi:type="dcterms:W3CDTF">2019-08-29T03:16:30Z</dcterms:created>
  <dcterms:modified xsi:type="dcterms:W3CDTF">2021-07-10T09:43:13Z</dcterms:modified>
</cp:coreProperties>
</file>