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6" r:id="rId8"/>
    <p:sldId id="263" r:id="rId9"/>
    <p:sldId id="264" r:id="rId10"/>
    <p:sldId id="267" r:id="rId11"/>
    <p:sldId id="268" r:id="rId12"/>
    <p:sldId id="269" r:id="rId13"/>
    <p:sldId id="274" r:id="rId14"/>
    <p:sldId id="270" r:id="rId15"/>
    <p:sldId id="271" r:id="rId16"/>
    <p:sldId id="272" r:id="rId17"/>
    <p:sldId id="288" r:id="rId18"/>
    <p:sldId id="289" r:id="rId19"/>
    <p:sldId id="290" r:id="rId20"/>
    <p:sldId id="291" r:id="rId21"/>
    <p:sldId id="276" r:id="rId22"/>
    <p:sldId id="273" r:id="rId23"/>
    <p:sldId id="280" r:id="rId24"/>
    <p:sldId id="277" r:id="rId25"/>
    <p:sldId id="278" r:id="rId26"/>
    <p:sldId id="281" r:id="rId27"/>
    <p:sldId id="282" r:id="rId28"/>
    <p:sldId id="283" r:id="rId29"/>
    <p:sldId id="284" r:id="rId30"/>
    <p:sldId id="279" r:id="rId31"/>
    <p:sldId id="285" r:id="rId32"/>
    <p:sldId id="286" r:id="rId33"/>
    <p:sldId id="287"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9" d="100"/>
          <a:sy n="89" d="100"/>
        </p:scale>
        <p:origin x="1310" y="-23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3FDEC31-D0DF-47F0-8B86-03505175AC16}"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F7E2C2-800F-4677-8625-EDDE7A341BEE}" type="slidenum">
              <a:rPr lang="en-US" smtClean="0"/>
              <a:t>‹#›</a:t>
            </a:fld>
            <a:endParaRPr lang="en-US"/>
          </a:p>
        </p:txBody>
      </p:sp>
    </p:spTree>
    <p:extLst>
      <p:ext uri="{BB962C8B-B14F-4D97-AF65-F5344CB8AC3E}">
        <p14:creationId xmlns:p14="http://schemas.microsoft.com/office/powerpoint/2010/main" val="5984227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FDEC31-D0DF-47F0-8B86-03505175AC16}"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F7E2C2-800F-4677-8625-EDDE7A341BEE}" type="slidenum">
              <a:rPr lang="en-US" smtClean="0"/>
              <a:t>‹#›</a:t>
            </a:fld>
            <a:endParaRPr lang="en-US"/>
          </a:p>
        </p:txBody>
      </p:sp>
    </p:spTree>
    <p:extLst>
      <p:ext uri="{BB962C8B-B14F-4D97-AF65-F5344CB8AC3E}">
        <p14:creationId xmlns:p14="http://schemas.microsoft.com/office/powerpoint/2010/main" val="2400929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FDEC31-D0DF-47F0-8B86-03505175AC16}"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F7E2C2-800F-4677-8625-EDDE7A341BEE}" type="slidenum">
              <a:rPr lang="en-US" smtClean="0"/>
              <a:t>‹#›</a:t>
            </a:fld>
            <a:endParaRPr lang="en-US"/>
          </a:p>
        </p:txBody>
      </p:sp>
    </p:spTree>
    <p:extLst>
      <p:ext uri="{BB962C8B-B14F-4D97-AF65-F5344CB8AC3E}">
        <p14:creationId xmlns:p14="http://schemas.microsoft.com/office/powerpoint/2010/main" val="14350196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3FDEC31-D0DF-47F0-8B86-03505175AC16}" type="datetimeFigureOut">
              <a:rPr lang="en-US" smtClean="0"/>
              <a:t>9/6/2021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F7E2C2-800F-4677-8625-EDDE7A341BEE}" type="slidenum">
              <a:rPr lang="en-US" smtClean="0"/>
              <a:t>‹#›</a:t>
            </a:fld>
            <a:endParaRPr lang="en-US"/>
          </a:p>
        </p:txBody>
      </p:sp>
    </p:spTree>
    <p:extLst>
      <p:ext uri="{BB962C8B-B14F-4D97-AF65-F5344CB8AC3E}">
        <p14:creationId xmlns:p14="http://schemas.microsoft.com/office/powerpoint/2010/main" val="578013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3FDEC31-D0DF-47F0-8B86-03505175AC16}" type="datetimeFigureOut">
              <a:rPr lang="en-US" smtClean="0"/>
              <a:t>9/6/2021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1F7E2C2-800F-4677-8625-EDDE7A341BEE}" type="slidenum">
              <a:rPr lang="en-US" smtClean="0"/>
              <a:t>‹#›</a:t>
            </a:fld>
            <a:endParaRPr lang="en-US"/>
          </a:p>
        </p:txBody>
      </p:sp>
    </p:spTree>
    <p:extLst>
      <p:ext uri="{BB962C8B-B14F-4D97-AF65-F5344CB8AC3E}">
        <p14:creationId xmlns:p14="http://schemas.microsoft.com/office/powerpoint/2010/main" val="2016481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3FDEC31-D0DF-47F0-8B86-03505175AC16}" type="datetimeFigureOut">
              <a:rPr lang="en-US" smtClean="0"/>
              <a:t>9/6/2021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1F7E2C2-800F-4677-8625-EDDE7A341BEE}" type="slidenum">
              <a:rPr lang="en-US" smtClean="0"/>
              <a:t>‹#›</a:t>
            </a:fld>
            <a:endParaRPr lang="en-US"/>
          </a:p>
        </p:txBody>
      </p:sp>
    </p:spTree>
    <p:extLst>
      <p:ext uri="{BB962C8B-B14F-4D97-AF65-F5344CB8AC3E}">
        <p14:creationId xmlns:p14="http://schemas.microsoft.com/office/powerpoint/2010/main" val="550457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FDEC31-D0DF-47F0-8B86-03505175AC16}" type="datetimeFigureOut">
              <a:rPr lang="en-US" smtClean="0"/>
              <a:t>9/6/2021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1F7E2C2-800F-4677-8625-EDDE7A341BEE}" type="slidenum">
              <a:rPr lang="en-US" smtClean="0"/>
              <a:t>‹#›</a:t>
            </a:fld>
            <a:endParaRPr lang="en-US"/>
          </a:p>
        </p:txBody>
      </p:sp>
    </p:spTree>
    <p:extLst>
      <p:ext uri="{BB962C8B-B14F-4D97-AF65-F5344CB8AC3E}">
        <p14:creationId xmlns:p14="http://schemas.microsoft.com/office/powerpoint/2010/main" val="3032896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FDEC31-D0DF-47F0-8B86-03505175AC16}" type="datetimeFigureOut">
              <a:rPr lang="en-US" smtClean="0"/>
              <a:t>9/6/2021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F7E2C2-800F-4677-8625-EDDE7A341BEE}" type="slidenum">
              <a:rPr lang="en-US" smtClean="0"/>
              <a:t>‹#›</a:t>
            </a:fld>
            <a:endParaRPr lang="en-US"/>
          </a:p>
        </p:txBody>
      </p:sp>
    </p:spTree>
    <p:extLst>
      <p:ext uri="{BB962C8B-B14F-4D97-AF65-F5344CB8AC3E}">
        <p14:creationId xmlns:p14="http://schemas.microsoft.com/office/powerpoint/2010/main" val="918963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FDEC31-D0DF-47F0-8B86-03505175AC16}" type="datetimeFigureOut">
              <a:rPr lang="en-US" smtClean="0"/>
              <a:t>9/6/2021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F7E2C2-800F-4677-8625-EDDE7A341BEE}" type="slidenum">
              <a:rPr lang="en-US" smtClean="0"/>
              <a:t>‹#›</a:t>
            </a:fld>
            <a:endParaRPr lang="en-US"/>
          </a:p>
        </p:txBody>
      </p:sp>
    </p:spTree>
    <p:extLst>
      <p:ext uri="{BB962C8B-B14F-4D97-AF65-F5344CB8AC3E}">
        <p14:creationId xmlns:p14="http://schemas.microsoft.com/office/powerpoint/2010/main" val="498653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FDEC31-D0DF-47F0-8B86-03505175AC16}"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F7E2C2-800F-4677-8625-EDDE7A341BEE}" type="slidenum">
              <a:rPr lang="en-US" smtClean="0"/>
              <a:t>‹#›</a:t>
            </a:fld>
            <a:endParaRPr lang="en-US"/>
          </a:p>
        </p:txBody>
      </p:sp>
    </p:spTree>
    <p:extLst>
      <p:ext uri="{BB962C8B-B14F-4D97-AF65-F5344CB8AC3E}">
        <p14:creationId xmlns:p14="http://schemas.microsoft.com/office/powerpoint/2010/main" val="1499123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FDEC31-D0DF-47F0-8B86-03505175AC16}"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F7E2C2-800F-4677-8625-EDDE7A341BEE}" type="slidenum">
              <a:rPr lang="en-US" smtClean="0"/>
              <a:t>‹#›</a:t>
            </a:fld>
            <a:endParaRPr lang="en-US"/>
          </a:p>
        </p:txBody>
      </p:sp>
    </p:spTree>
    <p:extLst>
      <p:ext uri="{BB962C8B-B14F-4D97-AF65-F5344CB8AC3E}">
        <p14:creationId xmlns:p14="http://schemas.microsoft.com/office/powerpoint/2010/main" val="175882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FDEC31-D0DF-47F0-8B86-03505175AC16}" type="datetimeFigureOut">
              <a:rPr lang="en-US" smtClean="0"/>
              <a:t>9/6/2021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F7E2C2-800F-4677-8625-EDDE7A341BEE}" type="slidenum">
              <a:rPr lang="en-US" smtClean="0"/>
              <a:t>‹#›</a:t>
            </a:fld>
            <a:endParaRPr lang="en-US"/>
          </a:p>
        </p:txBody>
      </p:sp>
    </p:spTree>
    <p:extLst>
      <p:ext uri="{BB962C8B-B14F-4D97-AF65-F5344CB8AC3E}">
        <p14:creationId xmlns:p14="http://schemas.microsoft.com/office/powerpoint/2010/main" val="6344664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603849"/>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381000" y="217179"/>
            <a:ext cx="8382000" cy="6407908"/>
          </a:xfrm>
          <a:prstGeom prst="rect">
            <a:avLst/>
          </a:prstGeom>
        </p:spPr>
        <p:txBody>
          <a:bodyPr wrap="square">
            <a:spAutoFit/>
          </a:bodyPr>
          <a:lstStyle/>
          <a:p>
            <a:pPr algn="ctr">
              <a:lnSpc>
                <a:spcPct val="120000"/>
              </a:lnSpc>
            </a:pPr>
            <a:r>
              <a:rPr lang="pt-BR" b="1" dirty="0">
                <a:latin typeface="Times New Roman" panose="02020603050405020304" pitchFamily="18" charset="0"/>
                <a:ea typeface="Times New Roman" panose="02020603050405020304" pitchFamily="18" charset="0"/>
                <a:cs typeface="Times New Roman" panose="02020603050405020304" pitchFamily="18" charset="0"/>
              </a:rPr>
              <a:t>THIẾT KẾ SỰ KIỆN</a:t>
            </a:r>
            <a:endParaRPr lang="en-US" dirty="0">
              <a:latin typeface="Times New Roman" panose="02020603050405020304" pitchFamily="18" charset="0"/>
              <a:cs typeface="Times New Roman" panose="02020603050405020304" pitchFamily="18" charset="0"/>
            </a:endParaRPr>
          </a:p>
          <a:p>
            <a:pPr>
              <a:lnSpc>
                <a:spcPct val="120000"/>
              </a:lnSpc>
            </a:pPr>
            <a:r>
              <a:rPr lang="pt-BR" b="1" dirty="0">
                <a:latin typeface="Times New Roman" panose="02020603050405020304" pitchFamily="18" charset="0"/>
                <a:cs typeface="Times New Roman" panose="02020603050405020304" pitchFamily="18" charset="0"/>
              </a:rPr>
              <a:t>Mã môn học: TTC1117</a:t>
            </a:r>
            <a:endParaRPr lang="en-US" dirty="0">
              <a:latin typeface="Times New Roman" panose="02020603050405020304" pitchFamily="18" charset="0"/>
              <a:cs typeface="Times New Roman" panose="02020603050405020304" pitchFamily="18" charset="0"/>
            </a:endParaRPr>
          </a:p>
          <a:p>
            <a:pPr>
              <a:lnSpc>
                <a:spcPct val="120000"/>
              </a:lnSpc>
            </a:pPr>
            <a:r>
              <a:rPr lang="pt-BR" b="1" dirty="0">
                <a:latin typeface="Times New Roman" panose="02020603050405020304" pitchFamily="18" charset="0"/>
                <a:cs typeface="Times New Roman" panose="02020603050405020304" pitchFamily="18" charset="0"/>
              </a:rPr>
              <a:t>Thời gian thực hiện môn học:</a:t>
            </a:r>
            <a:r>
              <a:rPr lang="pt-BR" dirty="0">
                <a:latin typeface="Times New Roman" panose="02020603050405020304" pitchFamily="18" charset="0"/>
                <a:cs typeface="Times New Roman" panose="02020603050405020304" pitchFamily="18" charset="0"/>
              </a:rPr>
              <a:t> 75 giờ; (Lý thuyết: 43 giờ; Thực hành, thí nghiệm, thảo luận, bài tập: 30 giờ; Kiểm tra:2 giờ)</a:t>
            </a:r>
            <a:endParaRPr lang="en-US" dirty="0">
              <a:latin typeface="Times New Roman" panose="02020603050405020304" pitchFamily="18" charset="0"/>
              <a:cs typeface="Times New Roman" panose="02020603050405020304" pitchFamily="18" charset="0"/>
            </a:endParaRPr>
          </a:p>
          <a:p>
            <a:pPr>
              <a:lnSpc>
                <a:spcPct val="120000"/>
              </a:lnSpc>
              <a:tabLst>
                <a:tab pos="180340" algn="l"/>
              </a:tabLst>
            </a:pPr>
            <a:r>
              <a:rPr lang="pt-BR" b="1" dirty="0">
                <a:latin typeface="Times New Roman" panose="02020603050405020304" pitchFamily="18" charset="0"/>
                <a:cs typeface="Times New Roman" panose="02020603050405020304" pitchFamily="18" charset="0"/>
              </a:rPr>
              <a:t>I. Vị trí, tính chất của môn học:</a:t>
            </a:r>
            <a:endParaRPr lang="en-US" dirty="0">
              <a:latin typeface="Times New Roman" panose="02020603050405020304" pitchFamily="18" charset="0"/>
              <a:cs typeface="Times New Roman" panose="02020603050405020304" pitchFamily="18" charset="0"/>
            </a:endParaRPr>
          </a:p>
          <a:p>
            <a:pPr marL="342900" indent="-342900">
              <a:lnSpc>
                <a:spcPct val="120000"/>
              </a:lnSpc>
              <a:buFont typeface="Symbol" panose="05050102010706020507" pitchFamily="18" charset="2"/>
              <a:buChar char=""/>
              <a:tabLst>
                <a:tab pos="180340" algn="l"/>
              </a:tabLst>
            </a:pPr>
            <a:r>
              <a:rPr lang="pt-BR" dirty="0">
                <a:latin typeface="Times New Roman" panose="02020603050405020304" pitchFamily="18" charset="0"/>
                <a:cs typeface="Times New Roman" panose="02020603050405020304" pitchFamily="18" charset="0"/>
              </a:rPr>
              <a:t>Vị trí: Được bố trí sau môn học cơ sở ngành</a:t>
            </a:r>
            <a:endParaRPr lang="en-US" dirty="0">
              <a:latin typeface="Times New Roman" panose="02020603050405020304" pitchFamily="18" charset="0"/>
              <a:cs typeface="Times New Roman" panose="02020603050405020304" pitchFamily="18" charset="0"/>
            </a:endParaRPr>
          </a:p>
          <a:p>
            <a:pPr marL="342900" indent="-342900">
              <a:lnSpc>
                <a:spcPct val="120000"/>
              </a:lnSpc>
              <a:buFont typeface="Symbol" panose="05050102010706020507" pitchFamily="18" charset="2"/>
              <a:buChar char=""/>
              <a:tabLst>
                <a:tab pos="180340" algn="l"/>
              </a:tabLst>
            </a:pPr>
            <a:r>
              <a:rPr lang="pt-BR" dirty="0">
                <a:latin typeface="Times New Roman" panose="02020603050405020304" pitchFamily="18" charset="0"/>
                <a:cs typeface="Times New Roman" panose="02020603050405020304" pitchFamily="18" charset="0"/>
              </a:rPr>
              <a:t>Tính chất: Là môn học chuyên ngành bắt buộc</a:t>
            </a:r>
            <a:endParaRPr lang="en-US" dirty="0">
              <a:latin typeface="Times New Roman" panose="02020603050405020304" pitchFamily="18" charset="0"/>
              <a:cs typeface="Times New Roman" panose="02020603050405020304" pitchFamily="18" charset="0"/>
            </a:endParaRPr>
          </a:p>
          <a:p>
            <a:pPr>
              <a:lnSpc>
                <a:spcPct val="120000"/>
              </a:lnSpc>
              <a:tabLst>
                <a:tab pos="180340" algn="l"/>
              </a:tabLst>
            </a:pPr>
            <a:r>
              <a:rPr lang="pt-BR" b="1" dirty="0">
                <a:latin typeface="Times New Roman" panose="02020603050405020304" pitchFamily="18" charset="0"/>
                <a:cs typeface="Times New Roman" panose="02020603050405020304" pitchFamily="18" charset="0"/>
              </a:rPr>
              <a:t>II. Mục tiêu môn học:</a:t>
            </a:r>
            <a:endParaRPr lang="en-US" dirty="0">
              <a:latin typeface="Times New Roman" panose="02020603050405020304" pitchFamily="18" charset="0"/>
              <a:cs typeface="Times New Roman" panose="02020603050405020304" pitchFamily="18" charset="0"/>
            </a:endParaRPr>
          </a:p>
          <a:p>
            <a:pPr marL="342900" indent="-342900">
              <a:lnSpc>
                <a:spcPct val="120000"/>
              </a:lnSpc>
              <a:buFont typeface="Times New Roman" panose="02020603050405020304" pitchFamily="18" charset="0"/>
              <a:buChar char="-"/>
              <a:tabLst>
                <a:tab pos="180340" algn="l"/>
              </a:tabLst>
            </a:pPr>
            <a:r>
              <a:rPr lang="en-US" dirty="0" err="1">
                <a:latin typeface="Times New Roman" panose="02020603050405020304" pitchFamily="18" charset="0"/>
                <a:ea typeface="Arial" panose="020B0604020202020204" pitchFamily="34" charset="0"/>
                <a:cs typeface="Times New Roman" panose="02020603050405020304" pitchFamily="18" charset="0"/>
              </a:rPr>
              <a:t>Về</a:t>
            </a:r>
            <a:r>
              <a:rPr lang="en-US" dirty="0">
                <a:latin typeface="Times New Roman" panose="02020603050405020304" pitchFamily="18" charset="0"/>
                <a:ea typeface="Arial" panose="020B0604020202020204" pitchFamily="34" charset="0"/>
                <a:cs typeface="Times New Roman" panose="02020603050405020304" pitchFamily="18" charset="0"/>
              </a:rPr>
              <a:t> </a:t>
            </a:r>
            <a:r>
              <a:rPr lang="en-US" dirty="0" err="1">
                <a:latin typeface="Times New Roman" panose="02020603050405020304" pitchFamily="18" charset="0"/>
                <a:ea typeface="Arial" panose="020B0604020202020204" pitchFamily="34" charset="0"/>
                <a:cs typeface="Times New Roman" panose="02020603050405020304" pitchFamily="18" charset="0"/>
              </a:rPr>
              <a:t>kiến</a:t>
            </a:r>
            <a:r>
              <a:rPr lang="en-US" dirty="0">
                <a:latin typeface="Times New Roman" panose="02020603050405020304" pitchFamily="18" charset="0"/>
                <a:ea typeface="Arial" panose="020B0604020202020204" pitchFamily="34" charset="0"/>
                <a:cs typeface="Times New Roman" panose="02020603050405020304" pitchFamily="18" charset="0"/>
              </a:rPr>
              <a:t> </a:t>
            </a:r>
            <a:r>
              <a:rPr lang="en-US" dirty="0" err="1">
                <a:latin typeface="Times New Roman" panose="02020603050405020304" pitchFamily="18" charset="0"/>
                <a:ea typeface="Arial" panose="020B0604020202020204" pitchFamily="34" charset="0"/>
                <a:cs typeface="Times New Roman" panose="02020603050405020304" pitchFamily="18" charset="0"/>
              </a:rPr>
              <a:t>thức</a:t>
            </a:r>
            <a:r>
              <a:rPr lang="en-US" dirty="0">
                <a:latin typeface="Times New Roman" panose="02020603050405020304" pitchFamily="18" charset="0"/>
                <a:ea typeface="Arial" panose="020B0604020202020204" pitchFamily="34" charset="0"/>
                <a:cs typeface="Times New Roman" panose="02020603050405020304" pitchFamily="18" charset="0"/>
              </a:rPr>
              <a:t>:</a:t>
            </a:r>
          </a:p>
          <a:p>
            <a:pPr marL="742950" lvl="1" indent="-285750">
              <a:lnSpc>
                <a:spcPct val="120000"/>
              </a:lnSpc>
              <a:buFont typeface="Times New Roman" panose="02020603050405020304" pitchFamily="18" charset="0"/>
              <a:buChar char="+"/>
              <a:tabLst>
                <a:tab pos="360045" algn="l"/>
              </a:tabLst>
            </a:pPr>
            <a:r>
              <a:rPr lang="en-US" dirty="0" err="1">
                <a:latin typeface="Times New Roman" panose="02020603050405020304" pitchFamily="18" charset="0"/>
                <a:ea typeface="Calibri" panose="020F0502020204030204" pitchFamily="34" charset="0"/>
                <a:cs typeface="Times New Roman" panose="02020603050405020304" pitchFamily="18" charset="0"/>
              </a:rPr>
              <a:t>Có</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kiến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thức</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vi-VN" dirty="0">
                <a:latin typeface="Times New Roman" panose="02020603050405020304" pitchFamily="18" charset="0"/>
                <a:ea typeface="Calibri" panose="020F0502020204030204" pitchFamily="34" charset="0"/>
                <a:cs typeface="Times New Roman" panose="02020603050405020304" pitchFamily="18" charset="0"/>
              </a:rPr>
              <a:t>về </a:t>
            </a:r>
            <a:r>
              <a:rPr lang="en-US" dirty="0" err="1">
                <a:latin typeface="Times New Roman" panose="02020603050405020304" pitchFamily="18" charset="0"/>
                <a:ea typeface="Calibri" panose="020F0502020204030204" pitchFamily="34" charset="0"/>
                <a:cs typeface="Times New Roman" panose="02020603050405020304" pitchFamily="18" charset="0"/>
              </a:rPr>
              <a:t>thiết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kế</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sự</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kiện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đặc</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điểm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của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các</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loại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sự</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kiện</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20000"/>
              </a:lnSpc>
              <a:buFont typeface="Times New Roman" panose="02020603050405020304" pitchFamily="18" charset="0"/>
              <a:buChar char="-"/>
              <a:tabLst>
                <a:tab pos="180340" algn="l"/>
              </a:tabLst>
            </a:pPr>
            <a:r>
              <a:rPr lang="en-US" dirty="0" err="1">
                <a:latin typeface="Times New Roman" panose="02020603050405020304" pitchFamily="18" charset="0"/>
                <a:ea typeface="Arial" panose="020B0604020202020204" pitchFamily="34" charset="0"/>
                <a:cs typeface="Times New Roman" panose="02020603050405020304" pitchFamily="18" charset="0"/>
              </a:rPr>
              <a:t>Về</a:t>
            </a:r>
            <a:r>
              <a:rPr lang="en-US" dirty="0">
                <a:latin typeface="Times New Roman" panose="02020603050405020304" pitchFamily="18" charset="0"/>
                <a:ea typeface="Arial" panose="020B0604020202020204" pitchFamily="34" charset="0"/>
                <a:cs typeface="Times New Roman" panose="02020603050405020304" pitchFamily="18" charset="0"/>
              </a:rPr>
              <a:t> </a:t>
            </a:r>
            <a:r>
              <a:rPr lang="en-US" dirty="0" err="1">
                <a:latin typeface="Times New Roman" panose="02020603050405020304" pitchFamily="18" charset="0"/>
                <a:ea typeface="Arial" panose="020B0604020202020204" pitchFamily="34" charset="0"/>
                <a:cs typeface="Times New Roman" panose="02020603050405020304" pitchFamily="18" charset="0"/>
              </a:rPr>
              <a:t>kỹ</a:t>
            </a:r>
            <a:r>
              <a:rPr lang="en-US" dirty="0">
                <a:latin typeface="Times New Roman" panose="02020603050405020304" pitchFamily="18" charset="0"/>
                <a:ea typeface="Arial" panose="020B0604020202020204" pitchFamily="34" charset="0"/>
                <a:cs typeface="Times New Roman" panose="02020603050405020304" pitchFamily="18" charset="0"/>
              </a:rPr>
              <a:t> </a:t>
            </a:r>
            <a:r>
              <a:rPr lang="en-US" dirty="0" err="1">
                <a:latin typeface="Times New Roman" panose="02020603050405020304" pitchFamily="18" charset="0"/>
                <a:ea typeface="Arial" panose="020B0604020202020204" pitchFamily="34" charset="0"/>
                <a:cs typeface="Times New Roman" panose="02020603050405020304" pitchFamily="18" charset="0"/>
              </a:rPr>
              <a:t>năng</a:t>
            </a:r>
            <a:r>
              <a:rPr lang="en-US" dirty="0">
                <a:latin typeface="Times New Roman" panose="02020603050405020304" pitchFamily="18" charset="0"/>
                <a:ea typeface="Arial" panose="020B0604020202020204" pitchFamily="34" charset="0"/>
                <a:cs typeface="Times New Roman" panose="02020603050405020304" pitchFamily="18" charset="0"/>
              </a:rPr>
              <a:t>:</a:t>
            </a:r>
          </a:p>
          <a:p>
            <a:pPr marL="742950" lvl="1" indent="-285750">
              <a:lnSpc>
                <a:spcPct val="120000"/>
              </a:lnSpc>
              <a:buFont typeface="Times New Roman" panose="02020603050405020304" pitchFamily="18" charset="0"/>
              <a:buChar char="+"/>
              <a:tabLst>
                <a:tab pos="360045" algn="l"/>
              </a:tabLst>
            </a:pPr>
            <a:r>
              <a:rPr lang="en-US" dirty="0" err="1">
                <a:latin typeface="Times New Roman" panose="02020603050405020304" pitchFamily="18" charset="0"/>
                <a:ea typeface="Calibri" panose="020F0502020204030204" pitchFamily="34" charset="0"/>
                <a:cs typeface="Times New Roman" panose="02020603050405020304" pitchFamily="18" charset="0"/>
              </a:rPr>
              <a:t>Sử</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dụng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được</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phần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mềm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thiết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kế</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vi-VN" dirty="0">
                <a:latin typeface="Times New Roman" panose="02020603050405020304" pitchFamily="18" charset="0"/>
                <a:ea typeface="Calibri" panose="020F0502020204030204" pitchFamily="34" charset="0"/>
                <a:cs typeface="Times New Roman" panose="02020603050405020304" pitchFamily="18" charset="0"/>
              </a:rPr>
              <a:t>3DS MAX</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nSpc>
                <a:spcPct val="120000"/>
              </a:lnSpc>
              <a:buFont typeface="Times New Roman" panose="02020603050405020304" pitchFamily="18" charset="0"/>
              <a:buChar char="+"/>
              <a:tabLst>
                <a:tab pos="360045" algn="l"/>
              </a:tabLst>
            </a:pPr>
            <a:r>
              <a:rPr lang="vi-VN" dirty="0">
                <a:latin typeface="Times New Roman" panose="02020603050405020304" pitchFamily="18" charset="0"/>
                <a:ea typeface="Calibri" panose="020F0502020204030204" pitchFamily="34" charset="0"/>
                <a:cs typeface="Times New Roman" panose="02020603050405020304" pitchFamily="18" charset="0"/>
              </a:rPr>
              <a:t>Khai thác và sử dụng phần mềm thiết kế 3DS MAX</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để</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tạo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không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gian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sự</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kiện</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20000"/>
              </a:lnSpc>
              <a:buFont typeface="Times New Roman" panose="02020603050405020304" pitchFamily="18" charset="0"/>
              <a:buChar char="-"/>
              <a:tabLst>
                <a:tab pos="180340" algn="l"/>
              </a:tabLst>
            </a:pPr>
            <a:r>
              <a:rPr lang="vi-VN" dirty="0">
                <a:latin typeface="Times New Roman" panose="02020603050405020304" pitchFamily="18" charset="0"/>
                <a:ea typeface="Arial" panose="020B0604020202020204" pitchFamily="34" charset="0"/>
                <a:cs typeface="Times New Roman" panose="02020603050405020304" pitchFamily="18" charset="0"/>
              </a:rPr>
              <a:t>Về năng lực tự chủ và trách nhiệm:</a:t>
            </a:r>
            <a:endParaRPr lang="en-US" dirty="0">
              <a:latin typeface="Times New Roman" panose="02020603050405020304" pitchFamily="18" charset="0"/>
              <a:ea typeface="Arial" panose="020B0604020202020204" pitchFamily="34" charset="0"/>
              <a:cs typeface="Times New Roman" panose="02020603050405020304" pitchFamily="18" charset="0"/>
            </a:endParaRPr>
          </a:p>
          <a:p>
            <a:pPr marL="742950" lvl="1" indent="-285750">
              <a:lnSpc>
                <a:spcPct val="120000"/>
              </a:lnSpc>
              <a:buFont typeface="Times New Roman" panose="02020603050405020304" pitchFamily="18" charset="0"/>
              <a:buChar char="+"/>
              <a:tabLst>
                <a:tab pos="360045" algn="l"/>
              </a:tabLst>
            </a:pPr>
            <a:r>
              <a:rPr lang="vi-VN" dirty="0">
                <a:latin typeface="Times New Roman" panose="02020603050405020304" pitchFamily="18" charset="0"/>
                <a:ea typeface="Calibri" panose="020F0502020204030204" pitchFamily="34" charset="0"/>
                <a:cs typeface="Times New Roman" panose="02020603050405020304" pitchFamily="18" charset="0"/>
              </a:rPr>
              <a:t>Có ý thức trách nhiệm trong tác nghiệp thiết kế.</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nSpc>
                <a:spcPct val="120000"/>
              </a:lnSpc>
              <a:buFont typeface="Times New Roman" panose="02020603050405020304" pitchFamily="18" charset="0"/>
              <a:buChar char="+"/>
              <a:tabLst>
                <a:tab pos="360045" algn="l"/>
              </a:tabLst>
            </a:pPr>
            <a:r>
              <a:rPr lang="vi-VN" dirty="0">
                <a:latin typeface="Times New Roman" panose="02020603050405020304" pitchFamily="18" charset="0"/>
                <a:ea typeface="Calibri" panose="020F0502020204030204" pitchFamily="34" charset="0"/>
                <a:cs typeface="Times New Roman" panose="02020603050405020304" pitchFamily="18" charset="0"/>
              </a:rPr>
              <a:t>Rèn luyện khả năng tự học, tư duy sáng tạo.</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nSpc>
                <a:spcPct val="120000"/>
              </a:lnSpc>
              <a:buFont typeface="Times New Roman" panose="02020603050405020304" pitchFamily="18" charset="0"/>
              <a:buChar char="+"/>
              <a:tabLst>
                <a:tab pos="360045" algn="l"/>
              </a:tabLst>
            </a:pPr>
            <a:r>
              <a:rPr lang="vi-VN" dirty="0">
                <a:latin typeface="Times New Roman" panose="02020603050405020304" pitchFamily="18" charset="0"/>
                <a:ea typeface="Calibri" panose="020F0502020204030204" pitchFamily="34" charset="0"/>
                <a:cs typeface="Times New Roman" panose="02020603050405020304" pitchFamily="18" charset="0"/>
              </a:rPr>
              <a:t>Có khả năng tự học, sử dụng các phần mềm thiết kế khác</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nSpc>
                <a:spcPct val="120000"/>
              </a:lnSpc>
              <a:buFont typeface="Times New Roman" panose="02020603050405020304" pitchFamily="18" charset="0"/>
              <a:buChar char="+"/>
              <a:tabLst>
                <a:tab pos="360045" algn="l"/>
              </a:tabLst>
            </a:pPr>
            <a:r>
              <a:rPr lang="vi-VN" dirty="0">
                <a:latin typeface="Times New Roman" panose="02020603050405020304" pitchFamily="18" charset="0"/>
                <a:ea typeface="Calibri" panose="020F0502020204030204" pitchFamily="34" charset="0"/>
                <a:cs typeface="Times New Roman" panose="02020603050405020304" pitchFamily="18" charset="0"/>
              </a:rPr>
              <a:t>Phối hợp làm việc theo nhóm</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099403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9144000" cy="603849"/>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945257" y="31599"/>
            <a:ext cx="5441830" cy="540649"/>
          </a:xfrm>
        </p:spPr>
        <p:txBody>
          <a:bodyPr>
            <a:normAutofit fontScale="90000"/>
          </a:bodyPr>
          <a:lstStyle/>
          <a:p>
            <a:r>
              <a:rPr lang="en-US" sz="2400" dirty="0" smtClean="0">
                <a:latin typeface="Times New Roman" panose="02020603050405020304" pitchFamily="18" charset="0"/>
                <a:cs typeface="Times New Roman" panose="02020603050405020304" pitchFamily="18" charset="0"/>
              </a:rPr>
              <a:t>A.TỔNG </a:t>
            </a:r>
            <a:r>
              <a:rPr lang="en-US" sz="2400" dirty="0">
                <a:latin typeface="Times New Roman" panose="02020603050405020304" pitchFamily="18" charset="0"/>
                <a:cs typeface="Times New Roman" panose="02020603050405020304" pitchFamily="18" charset="0"/>
              </a:rPr>
              <a:t>QUAN VỀ TỔ CHỨC SỰ KIỆN</a:t>
            </a:r>
          </a:p>
        </p:txBody>
      </p:sp>
      <p:pic>
        <p:nvPicPr>
          <p:cNvPr id="1026" name="Picture 2" descr="https://blog.muaban.net/wp-content/uploads/2017/06/Nghe-to-chuc-su-kien-sang-tao-anh-dai-di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5491" y="3008223"/>
            <a:ext cx="6021596" cy="345907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5275" y="925926"/>
            <a:ext cx="8798944" cy="1831271"/>
          </a:xfrm>
          <a:prstGeom prst="rect">
            <a:avLst/>
          </a:prstGeom>
        </p:spPr>
        <p:txBody>
          <a:bodyPr wrap="square">
            <a:spAutoFit/>
          </a:bodyPr>
          <a:lstStyle/>
          <a:p>
            <a:pPr>
              <a:spcBef>
                <a:spcPts val="610"/>
              </a:spcBef>
              <a:spcAft>
                <a:spcPts val="600"/>
              </a:spcAft>
            </a:pPr>
            <a:r>
              <a:rPr lang="en-US" spc="-10" dirty="0" err="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25" dirty="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pc="40" dirty="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đó</a:t>
            </a:r>
            <a:r>
              <a:rPr lang="en-US" spc="35" dirty="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pc="20" dirty="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2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việc</a:t>
            </a:r>
            <a:r>
              <a:rPr lang="en-US" spc="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pc="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ý</a:t>
            </a:r>
            <a:r>
              <a:rPr lang="en-US" spc="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nghĩa</a:t>
            </a:r>
            <a:r>
              <a:rPr lang="en-US" spc="2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spc="2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trọng</a:t>
            </a:r>
            <a:r>
              <a:rPr lang="en-US" spc="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đang</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xảy</a:t>
            </a:r>
            <a:r>
              <a:rPr lang="en-US" spc="-2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ra</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ý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nghĩa</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đời</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sống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xã</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dirty="0">
                <a:latin typeface=".VnTime"/>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pc="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nghĩa</a:t>
            </a:r>
            <a:r>
              <a:rPr lang="en-US" spc="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phổ</a:t>
            </a:r>
            <a:r>
              <a:rPr lang="en-US" spc="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en-US" spc="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pc="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đời</a:t>
            </a:r>
            <a:r>
              <a:rPr lang="en-US" spc="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sống</a:t>
            </a:r>
            <a:r>
              <a:rPr lang="en-US" spc="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xã</a:t>
            </a:r>
            <a:r>
              <a:rPr lang="en-US" spc="3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thì</a:t>
            </a:r>
            <a:r>
              <a:rPr lang="en-US" spc="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pc="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pc="3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pc="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hiện</a:t>
            </a:r>
            <a:r>
              <a:rPr lang="en-US" spc="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tượng</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2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pc="7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6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cố</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cố</a:t>
            </a:r>
            <a:r>
              <a:rPr lang="en-US" spc="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mang</a:t>
            </a:r>
            <a:r>
              <a:rPr lang="en-US" spc="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bất</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thường</a:t>
            </a:r>
            <a:r>
              <a:rPr lang="en-US" spc="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xuất</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hiện</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smtClean="0">
              <a:effectLst/>
              <a:latin typeface=".VnTime"/>
              <a:ea typeface="Times New Roman" panose="02020603050405020304" pitchFamily="18" charset="0"/>
              <a:cs typeface="Times New Roman" panose="02020603050405020304" pitchFamily="18" charset="0"/>
            </a:endParaRPr>
          </a:p>
          <a:p>
            <a:r>
              <a:rPr lang="en-US" spc="-5" dirty="0" err="1" smtClean="0">
                <a:effectLst/>
                <a:latin typeface="Times New Roman" panose="02020603050405020304" pitchFamily="18" charset="0"/>
                <a:ea typeface="Calibri" panose="020F0502020204030204" pitchFamily="34" charset="0"/>
              </a:rPr>
              <a:t>Trong</a:t>
            </a:r>
            <a:r>
              <a:rPr lang="en-US" spc="-10"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lĩnh</a:t>
            </a:r>
            <a:r>
              <a:rPr lang="en-US" spc="-1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vực</a:t>
            </a:r>
            <a:r>
              <a:rPr lang="en-US" spc="-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tổ</a:t>
            </a:r>
            <a:r>
              <a:rPr lang="en-US"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chức</a:t>
            </a:r>
            <a:r>
              <a:rPr lang="en-US" spc="-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sự</a:t>
            </a:r>
            <a:r>
              <a:rPr lang="en-US" spc="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kiện</a:t>
            </a:r>
            <a:r>
              <a:rPr lang="en-US"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hiện</a:t>
            </a:r>
            <a:r>
              <a:rPr lang="en-US" dirty="0" smtClean="0">
                <a:effectLst/>
                <a:latin typeface="Times New Roman" panose="02020603050405020304" pitchFamily="18" charset="0"/>
                <a:ea typeface="Calibri" panose="020F0502020204030204" pitchFamily="34" charset="0"/>
              </a:rPr>
              <a:t> </a:t>
            </a:r>
            <a:r>
              <a:rPr lang="en-US" spc="-5" dirty="0" smtClean="0">
                <a:effectLst/>
                <a:latin typeface="Times New Roman" panose="02020603050405020304" pitchFamily="18" charset="0"/>
                <a:ea typeface="Calibri" panose="020F0502020204030204" pitchFamily="34" charset="0"/>
              </a:rPr>
              <a:t>nay</a:t>
            </a:r>
            <a:r>
              <a:rPr lang="en-US" spc="-10" dirty="0" smtClean="0">
                <a:effectLst/>
                <a:latin typeface="Times New Roman" panose="02020603050405020304" pitchFamily="18" charset="0"/>
                <a:ea typeface="Calibri" panose="020F0502020204030204" pitchFamily="34" charset="0"/>
              </a:rPr>
              <a:t> </a:t>
            </a:r>
            <a:r>
              <a:rPr lang="en-US" dirty="0" smtClean="0">
                <a:effectLst/>
                <a:latin typeface="Times New Roman" panose="02020603050405020304" pitchFamily="18" charset="0"/>
                <a:ea typeface="Calibri" panose="020F0502020204030204" pitchFamily="34" charset="0"/>
              </a:rPr>
              <a:t>ở</a:t>
            </a:r>
            <a:r>
              <a:rPr lang="en-US" spc="-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Việt</a:t>
            </a:r>
            <a:r>
              <a:rPr lang="en-US" dirty="0" smtClean="0">
                <a:effectLst/>
                <a:latin typeface="Times New Roman" panose="02020603050405020304" pitchFamily="18" charset="0"/>
                <a:ea typeface="Calibri" panose="020F0502020204030204" pitchFamily="34" charset="0"/>
              </a:rPr>
              <a:t> Nam</a:t>
            </a:r>
            <a:r>
              <a:rPr lang="en-US" spc="-30"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người</a:t>
            </a:r>
            <a:r>
              <a:rPr lang="en-US" dirty="0" smtClean="0">
                <a:effectLst/>
                <a:latin typeface="Times New Roman" panose="02020603050405020304" pitchFamily="18" charset="0"/>
                <a:ea typeface="Calibri" panose="020F0502020204030204" pitchFamily="34" charset="0"/>
              </a:rPr>
              <a:t> ta</a:t>
            </a:r>
            <a:r>
              <a:rPr lang="en-US" spc="-1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thường</a:t>
            </a:r>
            <a:r>
              <a:rPr lang="en-US" spc="-1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quan</a:t>
            </a:r>
            <a:r>
              <a:rPr lang="en-US" spc="165" dirty="0" smtClean="0">
                <a:effectLst/>
                <a:latin typeface="Times New Roman" panose="02020603050405020304" pitchFamily="18" charset="0"/>
                <a:ea typeface="Calibri" panose="020F0502020204030204" pitchFamily="34" charset="0"/>
              </a:rPr>
              <a:t> </a:t>
            </a:r>
            <a:r>
              <a:rPr lang="en-US" spc="-10" dirty="0" err="1" smtClean="0">
                <a:effectLst/>
                <a:latin typeface="Times New Roman" panose="02020603050405020304" pitchFamily="18" charset="0"/>
                <a:ea typeface="Calibri" panose="020F0502020204030204" pitchFamily="34" charset="0"/>
              </a:rPr>
              <a:t>niệm</a:t>
            </a:r>
            <a:r>
              <a:rPr lang="en-US" spc="-10" dirty="0" smtClean="0">
                <a:effectLst/>
                <a:latin typeface="Times New Roman" panose="02020603050405020304" pitchFamily="18" charset="0"/>
                <a:ea typeface="Calibri" panose="020F0502020204030204" pitchFamily="34" charset="0"/>
              </a:rPr>
              <a:t>:</a:t>
            </a:r>
            <a:r>
              <a:rPr lang="en-US" spc="265"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sự</a:t>
            </a:r>
            <a:r>
              <a:rPr lang="en-US" spc="25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kiện</a:t>
            </a:r>
            <a:r>
              <a:rPr lang="en-US" spc="25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đó</a:t>
            </a:r>
            <a:r>
              <a:rPr lang="en-US" spc="265"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là</a:t>
            </a:r>
            <a:r>
              <a:rPr lang="en-US" spc="25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các</a:t>
            </a:r>
            <a:r>
              <a:rPr lang="en-US" spc="26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hoạt</a:t>
            </a:r>
            <a:r>
              <a:rPr lang="en-US" spc="25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động</a:t>
            </a:r>
            <a:r>
              <a:rPr lang="en-US" spc="25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diễn</a:t>
            </a:r>
            <a:r>
              <a:rPr lang="en-US" spc="255"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ra</a:t>
            </a:r>
            <a:r>
              <a:rPr lang="en-US" spc="26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trong</a:t>
            </a:r>
            <a:r>
              <a:rPr lang="en-US" spc="25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các</a:t>
            </a:r>
            <a:r>
              <a:rPr lang="en-US" spc="26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lĩnh</a:t>
            </a:r>
            <a:r>
              <a:rPr lang="en-US" spc="26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vực</a:t>
            </a:r>
            <a:r>
              <a:rPr lang="en-US" spc="260"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như</a:t>
            </a:r>
            <a:r>
              <a:rPr lang="en-US" spc="245" dirty="0" smtClean="0">
                <a:effectLst/>
                <a:latin typeface="Times New Roman" panose="02020603050405020304" pitchFamily="18" charset="0"/>
                <a:ea typeface="Calibri" panose="020F0502020204030204" pitchFamily="34" charset="0"/>
              </a:rPr>
              <a:t> </a:t>
            </a:r>
            <a:r>
              <a:rPr lang="en-US" spc="-10" dirty="0" err="1" smtClean="0">
                <a:effectLst/>
                <a:latin typeface="Times New Roman" panose="02020603050405020304" pitchFamily="18" charset="0"/>
                <a:ea typeface="Calibri" panose="020F0502020204030204" pitchFamily="34" charset="0"/>
              </a:rPr>
              <a:t>thể</a:t>
            </a:r>
            <a:r>
              <a:rPr lang="en-US" spc="26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thao</a:t>
            </a:r>
            <a:r>
              <a:rPr lang="en-US" spc="-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thương</a:t>
            </a:r>
            <a:r>
              <a:rPr lang="en-US" spc="6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mại</a:t>
            </a:r>
            <a:r>
              <a:rPr lang="en-US" spc="-5" dirty="0" smtClean="0">
                <a:effectLst/>
                <a:latin typeface="Times New Roman" panose="02020603050405020304" pitchFamily="18" charset="0"/>
                <a:ea typeface="Calibri" panose="020F0502020204030204" pitchFamily="34" charset="0"/>
              </a:rPr>
              <a:t>,</a:t>
            </a:r>
            <a:r>
              <a:rPr lang="en-US" spc="6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giải</a:t>
            </a:r>
            <a:r>
              <a:rPr lang="en-US" spc="6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trí</a:t>
            </a:r>
            <a:r>
              <a:rPr lang="en-US" spc="-5" dirty="0" smtClean="0">
                <a:effectLst/>
                <a:latin typeface="Times New Roman" panose="02020603050405020304" pitchFamily="18" charset="0"/>
                <a:ea typeface="Calibri" panose="020F0502020204030204" pitchFamily="34" charset="0"/>
              </a:rPr>
              <a:t>,</a:t>
            </a:r>
            <a:r>
              <a:rPr lang="en-US" spc="55"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lễ</a:t>
            </a:r>
            <a:r>
              <a:rPr lang="en-US" spc="55"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hội</a:t>
            </a:r>
            <a:r>
              <a:rPr lang="en-US" dirty="0" smtClean="0">
                <a:effectLst/>
                <a:latin typeface="Times New Roman" panose="02020603050405020304" pitchFamily="18" charset="0"/>
                <a:ea typeface="Calibri" panose="020F0502020204030204" pitchFamily="34" charset="0"/>
              </a:rPr>
              <a:t>,</a:t>
            </a:r>
            <a:r>
              <a:rPr lang="en-US" spc="5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hội</a:t>
            </a:r>
            <a:r>
              <a:rPr lang="en-US" spc="6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thảo</a:t>
            </a:r>
            <a:r>
              <a:rPr lang="en-US" spc="-5" dirty="0" smtClean="0">
                <a:effectLst/>
                <a:latin typeface="Times New Roman" panose="02020603050405020304" pitchFamily="18" charset="0"/>
                <a:ea typeface="Calibri" panose="020F0502020204030204" pitchFamily="34" charset="0"/>
              </a:rPr>
              <a:t>,</a:t>
            </a:r>
            <a:r>
              <a:rPr lang="en-US" spc="5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hội</a:t>
            </a:r>
            <a:r>
              <a:rPr lang="en-US" spc="6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nghị</a:t>
            </a:r>
            <a:r>
              <a:rPr lang="en-US" spc="-5" dirty="0" smtClean="0">
                <a:effectLst/>
                <a:latin typeface="Times New Roman" panose="02020603050405020304" pitchFamily="18" charset="0"/>
                <a:ea typeface="Calibri" panose="020F0502020204030204" pitchFamily="34" charset="0"/>
              </a:rPr>
              <a:t>...</a:t>
            </a:r>
            <a:r>
              <a:rPr lang="en-US" spc="55" dirty="0" smtClean="0">
                <a:effectLst/>
                <a:latin typeface="Times New Roman" panose="02020603050405020304" pitchFamily="18" charset="0"/>
                <a:ea typeface="Calibri" panose="020F0502020204030204" pitchFamily="34" charset="0"/>
              </a:rPr>
              <a:t> </a:t>
            </a:r>
            <a:endParaRPr lang="en-US" dirty="0"/>
          </a:p>
        </p:txBody>
      </p:sp>
    </p:spTree>
    <p:extLst>
      <p:ext uri="{BB962C8B-B14F-4D97-AF65-F5344CB8AC3E}">
        <p14:creationId xmlns:p14="http://schemas.microsoft.com/office/powerpoint/2010/main" val="9533882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i.pinimg.com/564x/61/76/8d/61768d0ae2614863ad0fd9f536448274.jpg"/>
          <p:cNvPicPr>
            <a:picLocks noChangeAspect="1" noChangeArrowheads="1"/>
          </p:cNvPicPr>
          <p:nvPr/>
        </p:nvPicPr>
        <p:blipFill rotWithShape="1">
          <a:blip r:embed="rId2">
            <a:extLst>
              <a:ext uri="{28A0092B-C50C-407E-A947-70E740481C1C}">
                <a14:useLocalDpi xmlns:a14="http://schemas.microsoft.com/office/drawing/2010/main" val="0"/>
              </a:ext>
            </a:extLst>
          </a:blip>
          <a:srcRect r="344" b="34562"/>
          <a:stretch/>
        </p:blipFill>
        <p:spPr bwMode="auto">
          <a:xfrm>
            <a:off x="4969867" y="1190895"/>
            <a:ext cx="3641872" cy="527891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s://i.pinimg.com/564x/61/76/8d/61768d0ae2614863ad0fd9f536448274.jpg"/>
          <p:cNvPicPr>
            <a:picLocks noChangeAspect="1" noChangeArrowheads="1"/>
          </p:cNvPicPr>
          <p:nvPr/>
        </p:nvPicPr>
        <p:blipFill rotWithShape="1">
          <a:blip r:embed="rId2">
            <a:extLst>
              <a:ext uri="{28A0092B-C50C-407E-A947-70E740481C1C}">
                <a14:useLocalDpi xmlns:a14="http://schemas.microsoft.com/office/drawing/2010/main" val="0"/>
              </a:ext>
            </a:extLst>
          </a:blip>
          <a:srcRect t="65868"/>
          <a:stretch/>
        </p:blipFill>
        <p:spPr bwMode="auto">
          <a:xfrm>
            <a:off x="230336" y="2154176"/>
            <a:ext cx="4617263" cy="34788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5915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074" name="Picture 2" descr="https://i.pinimg.com/564x/eb/3a/5f/eb3a5f140aafa99850caba4103b456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839" y="226443"/>
            <a:ext cx="5132418" cy="342161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i.pinimg.com/564x/fd/cc/ad/fdccadb38192a06850e0f53bb90b18b7.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295954" y="3269141"/>
            <a:ext cx="4566609" cy="3424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00742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43463" y="325268"/>
            <a:ext cx="8117457" cy="1754326"/>
          </a:xfrm>
          <a:prstGeom prst="rect">
            <a:avLst/>
          </a:prstGeom>
        </p:spPr>
        <p:txBody>
          <a:bodyPr wrap="square">
            <a:spAutoFit/>
          </a:bodyPr>
          <a:lstStyle/>
          <a:p>
            <a:pPr marL="285750" indent="-285750">
              <a:buFontTx/>
              <a:buChar char="-"/>
            </a:pPr>
            <a:r>
              <a:rPr lang="en-US" dirty="0" err="1" smtClean="0">
                <a:effectLst/>
                <a:latin typeface="Times New Roman" panose="02020603050405020304" pitchFamily="18" charset="0"/>
                <a:ea typeface="Calibri" panose="020F0502020204030204" pitchFamily="34" charset="0"/>
              </a:rPr>
              <a:t>Có</a:t>
            </a:r>
            <a:r>
              <a:rPr lang="en-US" spc="60" dirty="0" smtClean="0">
                <a:effectLst/>
                <a:latin typeface="Times New Roman" panose="02020603050405020304" pitchFamily="18" charset="0"/>
                <a:ea typeface="Calibri" panose="020F0502020204030204" pitchFamily="34" charset="0"/>
              </a:rPr>
              <a:t> </a:t>
            </a:r>
            <a:r>
              <a:rPr lang="en-US" spc="75"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sự</a:t>
            </a:r>
            <a:r>
              <a:rPr lang="en-US" spc="5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kiện</a:t>
            </a:r>
            <a:r>
              <a:rPr lang="en-US" spc="6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quy</a:t>
            </a:r>
            <a:r>
              <a:rPr lang="en-US" spc="-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mô</a:t>
            </a:r>
            <a:r>
              <a:rPr lang="en-US" spc="-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lớn</a:t>
            </a:r>
            <a:r>
              <a:rPr lang="en-US" spc="-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mang</a:t>
            </a:r>
            <a:r>
              <a:rPr lang="en-US" spc="6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tính</a:t>
            </a:r>
            <a:r>
              <a:rPr lang="en-US" spc="7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xã</a:t>
            </a:r>
            <a:r>
              <a:rPr lang="en-US" spc="26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hội</a:t>
            </a:r>
            <a:r>
              <a:rPr lang="en-US" spc="9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cao</a:t>
            </a:r>
            <a:r>
              <a:rPr lang="en-US" spc="-5" dirty="0" smtClean="0">
                <a:effectLst/>
                <a:latin typeface="Times New Roman" panose="02020603050405020304" pitchFamily="18" charset="0"/>
                <a:ea typeface="Calibri" panose="020F0502020204030204" pitchFamily="34" charset="0"/>
              </a:rPr>
              <a:t>,</a:t>
            </a:r>
            <a:r>
              <a:rPr lang="en-US" spc="75"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có</a:t>
            </a:r>
            <a:r>
              <a:rPr lang="en-US" spc="8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những</a:t>
            </a:r>
            <a:r>
              <a:rPr lang="en-US" spc="95" dirty="0" smtClean="0">
                <a:effectLst/>
                <a:latin typeface="Times New Roman" panose="02020603050405020304" pitchFamily="18" charset="0"/>
                <a:ea typeface="Calibri" panose="020F0502020204030204" pitchFamily="34" charset="0"/>
              </a:rPr>
              <a:t> </a:t>
            </a:r>
            <a:r>
              <a:rPr lang="en-US" dirty="0" smtClean="0">
                <a:effectLst/>
                <a:latin typeface="Times New Roman" panose="02020603050405020304" pitchFamily="18" charset="0"/>
                <a:ea typeface="Calibri" panose="020F0502020204030204" pitchFamily="34" charset="0"/>
              </a:rPr>
              <a:t>ý</a:t>
            </a:r>
            <a:r>
              <a:rPr lang="en-US" spc="8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nghĩa</a:t>
            </a:r>
            <a:r>
              <a:rPr lang="en-US" spc="9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nhất</a:t>
            </a:r>
            <a:r>
              <a:rPr lang="en-US" spc="8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định</a:t>
            </a:r>
            <a:r>
              <a:rPr lang="en-US" spc="8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trong</a:t>
            </a:r>
            <a:r>
              <a:rPr lang="en-US" spc="9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đời</a:t>
            </a:r>
            <a:r>
              <a:rPr lang="en-US" spc="8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sống</a:t>
            </a:r>
            <a:r>
              <a:rPr lang="en-US" spc="9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kinh</a:t>
            </a:r>
            <a:r>
              <a:rPr lang="en-US" spc="85"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tế</a:t>
            </a:r>
            <a:r>
              <a:rPr lang="en-US" spc="8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xã</a:t>
            </a:r>
            <a:r>
              <a:rPr lang="en-US" spc="23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hội</a:t>
            </a:r>
            <a:r>
              <a:rPr lang="en-US" spc="135" dirty="0" smtClean="0">
                <a:effectLst/>
                <a:latin typeface="Times New Roman" panose="02020603050405020304" pitchFamily="18" charset="0"/>
                <a:ea typeface="Calibri" panose="020F0502020204030204" pitchFamily="34" charset="0"/>
              </a:rPr>
              <a:t> </a:t>
            </a:r>
            <a:r>
              <a:rPr lang="en-US" dirty="0" smtClean="0">
                <a:effectLst/>
                <a:latin typeface="Times New Roman" panose="02020603050405020304" pitchFamily="18" charset="0"/>
                <a:ea typeface="Calibri" panose="020F0502020204030204" pitchFamily="34" charset="0"/>
              </a:rPr>
              <a:t>(</a:t>
            </a:r>
            <a:r>
              <a:rPr lang="en-US" dirty="0" err="1" smtClean="0">
                <a:effectLst/>
                <a:latin typeface="Times New Roman" panose="02020603050405020304" pitchFamily="18" charset="0"/>
                <a:ea typeface="Calibri" panose="020F0502020204030204" pitchFamily="34" charset="0"/>
              </a:rPr>
              <a:t>cả</a:t>
            </a:r>
            <a:r>
              <a:rPr lang="en-US" spc="13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tỉnh</a:t>
            </a:r>
            <a:r>
              <a:rPr lang="en-US" spc="135"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cả</a:t>
            </a:r>
            <a:r>
              <a:rPr lang="en-US" spc="115"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nước</a:t>
            </a:r>
            <a:r>
              <a:rPr lang="en-US" dirty="0" smtClean="0">
                <a:effectLst/>
                <a:latin typeface="Times New Roman" panose="02020603050405020304" pitchFamily="18" charset="0"/>
                <a:ea typeface="Calibri" panose="020F0502020204030204" pitchFamily="34" charset="0"/>
              </a:rPr>
              <a:t>,</a:t>
            </a:r>
            <a:r>
              <a:rPr lang="en-US" spc="115"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được</a:t>
            </a:r>
            <a:r>
              <a:rPr lang="en-US" spc="130"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các</a:t>
            </a:r>
            <a:r>
              <a:rPr lang="en-US" spc="13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phương</a:t>
            </a:r>
            <a:r>
              <a:rPr lang="en-US" spc="12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tiện</a:t>
            </a:r>
            <a:r>
              <a:rPr lang="en-US" spc="13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truyền</a:t>
            </a:r>
            <a:r>
              <a:rPr lang="en-US" spc="13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thông</a:t>
            </a:r>
            <a:r>
              <a:rPr lang="en-US" spc="12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quan</a:t>
            </a:r>
            <a:r>
              <a:rPr lang="en-US" spc="120"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tâm</a:t>
            </a:r>
            <a:r>
              <a:rPr lang="en-US" spc="115"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và</a:t>
            </a:r>
            <a:r>
              <a:rPr lang="en-US" spc="130"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đưa</a:t>
            </a:r>
            <a:r>
              <a:rPr lang="en-US" spc="130" dirty="0" smtClean="0">
                <a:effectLst/>
                <a:latin typeface="Times New Roman" panose="02020603050405020304" pitchFamily="18" charset="0"/>
                <a:ea typeface="Calibri" panose="020F0502020204030204" pitchFamily="34" charset="0"/>
              </a:rPr>
              <a:t> </a:t>
            </a:r>
            <a:r>
              <a:rPr lang="en-US" spc="-5" dirty="0" smtClean="0">
                <a:effectLst/>
                <a:latin typeface="Times New Roman" panose="02020603050405020304" pitchFamily="18" charset="0"/>
                <a:ea typeface="Calibri" panose="020F0502020204030204" pitchFamily="34" charset="0"/>
              </a:rPr>
              <a:t>tin)</a:t>
            </a:r>
            <a:r>
              <a:rPr lang="en-US" dirty="0" smtClean="0">
                <a:effectLst/>
                <a:latin typeface="Times New Roman" panose="02020603050405020304" pitchFamily="18" charset="0"/>
                <a:ea typeface="Calibri" panose="020F0502020204030204" pitchFamily="34" charset="0"/>
              </a:rPr>
              <a:t>.</a:t>
            </a:r>
            <a:r>
              <a:rPr lang="en-US" spc="13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Ví</a:t>
            </a:r>
            <a:r>
              <a:rPr lang="en-US" spc="13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dụ</a:t>
            </a:r>
            <a:r>
              <a:rPr lang="en-US" spc="135"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các</a:t>
            </a:r>
            <a:r>
              <a:rPr lang="en-US" spc="14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sự</a:t>
            </a:r>
            <a:r>
              <a:rPr lang="en-US" spc="13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kiện</a:t>
            </a:r>
            <a:r>
              <a:rPr lang="en-US" spc="13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như</a:t>
            </a:r>
            <a:r>
              <a:rPr lang="en-US" spc="-5" dirty="0" smtClean="0">
                <a:effectLst/>
                <a:latin typeface="Times New Roman" panose="02020603050405020304" pitchFamily="18" charset="0"/>
                <a:ea typeface="Calibri" panose="020F0502020204030204" pitchFamily="34" charset="0"/>
              </a:rPr>
              <a:t>:</a:t>
            </a:r>
            <a:r>
              <a:rPr lang="en-US" spc="14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hội</a:t>
            </a:r>
            <a:r>
              <a:rPr lang="en-US" spc="13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nghị</a:t>
            </a:r>
            <a:r>
              <a:rPr lang="en-US" spc="14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các</a:t>
            </a:r>
            <a:r>
              <a:rPr lang="en-US" spc="13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nước</a:t>
            </a:r>
            <a:r>
              <a:rPr lang="en-US" spc="14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nói</a:t>
            </a:r>
            <a:r>
              <a:rPr lang="en-US" spc="145" dirty="0" smtClean="0">
                <a:effectLst/>
                <a:latin typeface="Times New Roman" panose="02020603050405020304" pitchFamily="18" charset="0"/>
                <a:ea typeface="Calibri" panose="020F0502020204030204" pitchFamily="34" charset="0"/>
              </a:rPr>
              <a:t> </a:t>
            </a:r>
            <a:r>
              <a:rPr lang="en-US" spc="-10" dirty="0" err="1" smtClean="0">
                <a:effectLst/>
                <a:latin typeface="Times New Roman" panose="02020603050405020304" pitchFamily="18" charset="0"/>
                <a:ea typeface="Calibri" panose="020F0502020204030204" pitchFamily="34" charset="0"/>
              </a:rPr>
              <a:t>tiếng</a:t>
            </a:r>
            <a:r>
              <a:rPr lang="en-US" spc="19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Pháp</a:t>
            </a:r>
            <a:r>
              <a:rPr lang="en-US" spc="-5" dirty="0" smtClean="0">
                <a:effectLst/>
                <a:latin typeface="Times New Roman" panose="02020603050405020304" pitchFamily="18" charset="0"/>
                <a:ea typeface="Calibri" panose="020F0502020204030204" pitchFamily="34" charset="0"/>
              </a:rPr>
              <a:t>, </a:t>
            </a:r>
            <a:r>
              <a:rPr lang="en-US" spc="-10" dirty="0" smtClean="0">
                <a:effectLst/>
                <a:latin typeface="Times New Roman" panose="02020603050405020304" pitchFamily="18" charset="0"/>
                <a:ea typeface="Calibri" panose="020F0502020204030204" pitchFamily="34" charset="0"/>
              </a:rPr>
              <a:t>SEGAMES</a:t>
            </a:r>
            <a:r>
              <a:rPr lang="en-US" spc="-5" dirty="0" smtClean="0">
                <a:effectLst/>
                <a:latin typeface="Times New Roman" panose="02020603050405020304" pitchFamily="18" charset="0"/>
                <a:ea typeface="Calibri" panose="020F0502020204030204" pitchFamily="34" charset="0"/>
              </a:rPr>
              <a:t> </a:t>
            </a:r>
            <a:r>
              <a:rPr lang="en-US" dirty="0" smtClean="0">
                <a:effectLst/>
                <a:latin typeface="Times New Roman" panose="02020603050405020304" pitchFamily="18" charset="0"/>
                <a:ea typeface="Calibri" panose="020F0502020204030204" pitchFamily="34" charset="0"/>
              </a:rPr>
              <a:t>23,</a:t>
            </a:r>
            <a:r>
              <a:rPr lang="en-US" spc="-2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cuộc</a:t>
            </a:r>
            <a:r>
              <a:rPr lang="en-US" spc="-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thi</a:t>
            </a:r>
            <a:r>
              <a:rPr lang="en-US" spc="-1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hoa</a:t>
            </a:r>
            <a:r>
              <a:rPr lang="en-US" spc="-5"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hậu</a:t>
            </a:r>
            <a:r>
              <a:rPr lang="en-US"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toàn</a:t>
            </a:r>
            <a:r>
              <a:rPr lang="en-US"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quốc</a:t>
            </a:r>
            <a:r>
              <a:rPr lang="en-US" spc="-5" dirty="0" smtClean="0">
                <a:effectLst/>
                <a:latin typeface="Times New Roman" panose="02020603050405020304" pitchFamily="18" charset="0"/>
                <a:ea typeface="Calibri" panose="020F0502020204030204" pitchFamily="34" charset="0"/>
              </a:rPr>
              <a:t>..</a:t>
            </a:r>
          </a:p>
          <a:p>
            <a:pPr marL="285750" indent="-285750">
              <a:buFontTx/>
              <a:buChar char="-"/>
            </a:pPr>
            <a:r>
              <a:rPr lang="en-US" spc="-5" dirty="0" err="1" smtClean="0">
                <a:latin typeface="Times New Roman" panose="02020603050405020304" pitchFamily="18" charset="0"/>
              </a:rPr>
              <a:t>Có</a:t>
            </a:r>
            <a:r>
              <a:rPr lang="en-US" spc="-5" dirty="0" smtClean="0">
                <a:latin typeface="Times New Roman" panose="02020603050405020304" pitchFamily="18" charset="0"/>
              </a:rPr>
              <a:t> </a:t>
            </a:r>
            <a:r>
              <a:rPr lang="en-US" spc="-5" dirty="0" err="1" smtClean="0">
                <a:latin typeface="Times New Roman" panose="02020603050405020304" pitchFamily="18" charset="0"/>
              </a:rPr>
              <a:t>những</a:t>
            </a:r>
            <a:r>
              <a:rPr lang="en-US" spc="-5" dirty="0" smtClean="0">
                <a:latin typeface="Times New Roman" panose="02020603050405020304" pitchFamily="18" charset="0"/>
              </a:rPr>
              <a:t> </a:t>
            </a:r>
            <a:r>
              <a:rPr lang="en-US" spc="-5" dirty="0" err="1" smtClean="0">
                <a:latin typeface="Times New Roman" panose="02020603050405020304" pitchFamily="18" charset="0"/>
              </a:rPr>
              <a:t>sự</a:t>
            </a:r>
            <a:r>
              <a:rPr lang="en-US" spc="-5" dirty="0" smtClean="0">
                <a:latin typeface="Times New Roman" panose="02020603050405020304" pitchFamily="18" charset="0"/>
              </a:rPr>
              <a:t> </a:t>
            </a:r>
            <a:r>
              <a:rPr lang="en-US" spc="-5" dirty="0" err="1" smtClean="0">
                <a:latin typeface="Times New Roman" panose="02020603050405020304" pitchFamily="18" charset="0"/>
              </a:rPr>
              <a:t>kiện</a:t>
            </a:r>
            <a:r>
              <a:rPr lang="en-US" spc="-5" dirty="0" smtClean="0">
                <a:latin typeface="Times New Roman" panose="02020603050405020304" pitchFamily="18" charset="0"/>
              </a:rPr>
              <a:t> </a:t>
            </a:r>
            <a:r>
              <a:rPr lang="en-US" spc="-5" dirty="0" err="1" smtClean="0">
                <a:latin typeface="Times New Roman" panose="02020603050405020304" pitchFamily="18" charset="0"/>
              </a:rPr>
              <a:t>quy</a:t>
            </a:r>
            <a:r>
              <a:rPr lang="en-US" spc="-5" dirty="0" smtClean="0">
                <a:latin typeface="Times New Roman" panose="02020603050405020304" pitchFamily="18" charset="0"/>
              </a:rPr>
              <a:t> </a:t>
            </a:r>
            <a:r>
              <a:rPr lang="en-US" spc="-5" dirty="0" err="1" smtClean="0">
                <a:latin typeface="Times New Roman" panose="02020603050405020304" pitchFamily="18" charset="0"/>
              </a:rPr>
              <a:t>mô</a:t>
            </a:r>
            <a:r>
              <a:rPr lang="en-US" spc="-5" dirty="0" smtClean="0">
                <a:latin typeface="Times New Roman" panose="02020603050405020304" pitchFamily="18" charset="0"/>
              </a:rPr>
              <a:t> </a:t>
            </a:r>
            <a:r>
              <a:rPr lang="en-US" spc="-5" dirty="0" err="1" smtClean="0">
                <a:latin typeface="Times New Roman" panose="02020603050405020304" pitchFamily="18" charset="0"/>
              </a:rPr>
              <a:t>hẹp</a:t>
            </a:r>
            <a:r>
              <a:rPr lang="en-US" spc="-5" dirty="0" smtClean="0">
                <a:latin typeface="Times New Roman" panose="02020603050405020304" pitchFamily="18" charset="0"/>
              </a:rPr>
              <a:t> </a:t>
            </a:r>
            <a:r>
              <a:rPr lang="en-US" spc="-5" dirty="0" err="1" smtClean="0">
                <a:latin typeface="Times New Roman" panose="02020603050405020304" pitchFamily="18" charset="0"/>
              </a:rPr>
              <a:t>hơn</a:t>
            </a:r>
            <a:r>
              <a:rPr lang="en-US" spc="-5" dirty="0" smtClean="0">
                <a:latin typeface="Times New Roman" panose="02020603050405020304" pitchFamily="18" charset="0"/>
              </a:rPr>
              <a:t>, </a:t>
            </a:r>
            <a:r>
              <a:rPr lang="en-US" spc="-5" dirty="0" err="1" smtClean="0">
                <a:latin typeface="Times New Roman" panose="02020603050405020304" pitchFamily="18" charset="0"/>
              </a:rPr>
              <a:t>của</a:t>
            </a:r>
            <a:r>
              <a:rPr lang="en-US" spc="-5" dirty="0" smtClean="0">
                <a:latin typeface="Times New Roman" panose="02020603050405020304" pitchFamily="18" charset="0"/>
              </a:rPr>
              <a:t> </a:t>
            </a:r>
            <a:r>
              <a:rPr lang="en-US" spc="-5" dirty="0" err="1" smtClean="0">
                <a:latin typeface="Times New Roman" panose="02020603050405020304" pitchFamily="18" charset="0"/>
              </a:rPr>
              <a:t>một</a:t>
            </a:r>
            <a:r>
              <a:rPr lang="en-US" spc="-5" dirty="0" smtClean="0">
                <a:latin typeface="Times New Roman" panose="02020603050405020304" pitchFamily="18" charset="0"/>
              </a:rPr>
              <a:t> </a:t>
            </a:r>
            <a:r>
              <a:rPr lang="en-US" spc="-5" dirty="0" err="1" smtClean="0">
                <a:latin typeface="Times New Roman" panose="02020603050405020304" pitchFamily="18" charset="0"/>
              </a:rPr>
              <a:t>tổ</a:t>
            </a:r>
            <a:r>
              <a:rPr lang="en-US" spc="-5" dirty="0" smtClean="0">
                <a:latin typeface="Times New Roman" panose="02020603050405020304" pitchFamily="18" charset="0"/>
              </a:rPr>
              <a:t> </a:t>
            </a:r>
            <a:r>
              <a:rPr lang="en-US" spc="-5" dirty="0" err="1" smtClean="0">
                <a:latin typeface="Times New Roman" panose="02020603050405020304" pitchFamily="18" charset="0"/>
              </a:rPr>
              <a:t>chức</a:t>
            </a:r>
            <a:r>
              <a:rPr lang="en-US" spc="-5" dirty="0" smtClean="0">
                <a:latin typeface="Times New Roman" panose="02020603050405020304" pitchFamily="18" charset="0"/>
              </a:rPr>
              <a:t>, </a:t>
            </a:r>
            <a:r>
              <a:rPr lang="en-US" spc="-5" dirty="0" err="1" smtClean="0">
                <a:latin typeface="Times New Roman" panose="02020603050405020304" pitchFamily="18" charset="0"/>
              </a:rPr>
              <a:t>cá</a:t>
            </a:r>
            <a:r>
              <a:rPr lang="en-US" spc="-5" dirty="0" smtClean="0">
                <a:latin typeface="Times New Roman" panose="02020603050405020304" pitchFamily="18" charset="0"/>
              </a:rPr>
              <a:t> </a:t>
            </a:r>
            <a:r>
              <a:rPr lang="en-US" spc="-5" dirty="0" err="1" smtClean="0">
                <a:latin typeface="Times New Roman" panose="02020603050405020304" pitchFamily="18" charset="0"/>
              </a:rPr>
              <a:t>nhân</a:t>
            </a:r>
            <a:r>
              <a:rPr lang="en-US" spc="-5" dirty="0" smtClean="0">
                <a:latin typeface="Times New Roman" panose="02020603050405020304" pitchFamily="18" charset="0"/>
              </a:rPr>
              <a:t>, </a:t>
            </a:r>
            <a:r>
              <a:rPr lang="en-US" spc="-5" dirty="0" err="1" smtClean="0">
                <a:latin typeface="Times New Roman" panose="02020603050405020304" pitchFamily="18" charset="0"/>
              </a:rPr>
              <a:t>doanh</a:t>
            </a:r>
            <a:r>
              <a:rPr lang="en-US" spc="-5" dirty="0" smtClean="0">
                <a:latin typeface="Times New Roman" panose="02020603050405020304" pitchFamily="18" charset="0"/>
              </a:rPr>
              <a:t> </a:t>
            </a:r>
            <a:r>
              <a:rPr lang="en-US" spc="-5" dirty="0" err="1" smtClean="0">
                <a:latin typeface="Times New Roman" panose="02020603050405020304" pitchFamily="18" charset="0"/>
              </a:rPr>
              <a:t>nghiệp</a:t>
            </a:r>
            <a:r>
              <a:rPr lang="en-US" spc="-5" dirty="0" smtClean="0">
                <a:latin typeface="Times New Roman" panose="02020603050405020304" pitchFamily="18" charset="0"/>
              </a:rPr>
              <a:t>, </a:t>
            </a:r>
            <a:r>
              <a:rPr lang="en-US" spc="-5" dirty="0" err="1" smtClean="0">
                <a:latin typeface="Times New Roman" panose="02020603050405020304" pitchFamily="18" charset="0"/>
              </a:rPr>
              <a:t>một</a:t>
            </a:r>
            <a:r>
              <a:rPr lang="en-US" spc="-5" dirty="0" smtClean="0">
                <a:latin typeface="Times New Roman" panose="02020603050405020304" pitchFamily="18" charset="0"/>
              </a:rPr>
              <a:t> </a:t>
            </a:r>
            <a:r>
              <a:rPr lang="en-US" spc="-5" dirty="0" err="1" smtClean="0">
                <a:latin typeface="Times New Roman" panose="02020603050405020304" pitchFamily="18" charset="0"/>
              </a:rPr>
              <a:t>gia</a:t>
            </a:r>
            <a:r>
              <a:rPr lang="en-US" spc="-5" dirty="0" smtClean="0">
                <a:latin typeface="Times New Roman" panose="02020603050405020304" pitchFamily="18" charset="0"/>
              </a:rPr>
              <a:t> </a:t>
            </a:r>
            <a:r>
              <a:rPr lang="en-US" spc="-5" dirty="0" err="1" smtClean="0">
                <a:latin typeface="Times New Roman" panose="02020603050405020304" pitchFamily="18" charset="0"/>
              </a:rPr>
              <a:t>đình</a:t>
            </a:r>
            <a:r>
              <a:rPr lang="en-US" spc="-5" dirty="0" smtClean="0">
                <a:latin typeface="Times New Roman" panose="02020603050405020304" pitchFamily="18" charset="0"/>
              </a:rPr>
              <a:t>… </a:t>
            </a:r>
            <a:r>
              <a:rPr lang="en-US" spc="-5" dirty="0" err="1" smtClean="0">
                <a:latin typeface="Times New Roman" panose="02020603050405020304" pitchFamily="18" charset="0"/>
              </a:rPr>
              <a:t>nhằm</a:t>
            </a:r>
            <a:r>
              <a:rPr lang="en-US" spc="-5" dirty="0" smtClean="0">
                <a:latin typeface="Times New Roman" panose="02020603050405020304" pitchFamily="18" charset="0"/>
              </a:rPr>
              <a:t> </a:t>
            </a:r>
            <a:r>
              <a:rPr lang="en-US" spc="-5" dirty="0" err="1" smtClean="0">
                <a:latin typeface="Times New Roman" panose="02020603050405020304" pitchFamily="18" charset="0"/>
              </a:rPr>
              <a:t>đánh</a:t>
            </a:r>
            <a:r>
              <a:rPr lang="en-US" spc="-5" dirty="0" smtClean="0">
                <a:latin typeface="Times New Roman" panose="02020603050405020304" pitchFamily="18" charset="0"/>
              </a:rPr>
              <a:t> </a:t>
            </a:r>
            <a:r>
              <a:rPr lang="en-US" spc="-5" dirty="0" err="1" smtClean="0">
                <a:latin typeface="Times New Roman" panose="02020603050405020304" pitchFamily="18" charset="0"/>
              </a:rPr>
              <a:t>bóng</a:t>
            </a:r>
            <a:r>
              <a:rPr lang="en-US" spc="-5" dirty="0" smtClean="0">
                <a:latin typeface="Times New Roman" panose="02020603050405020304" pitchFamily="18" charset="0"/>
              </a:rPr>
              <a:t> </a:t>
            </a:r>
            <a:r>
              <a:rPr lang="en-US" spc="-5" dirty="0" err="1" smtClean="0">
                <a:latin typeface="Times New Roman" panose="02020603050405020304" pitchFamily="18" charset="0"/>
              </a:rPr>
              <a:t>tên</a:t>
            </a:r>
            <a:r>
              <a:rPr lang="en-US" spc="-5" dirty="0" smtClean="0">
                <a:latin typeface="Times New Roman" panose="02020603050405020304" pitchFamily="18" charset="0"/>
              </a:rPr>
              <a:t> </a:t>
            </a:r>
            <a:r>
              <a:rPr lang="en-US" spc="-5" dirty="0" err="1" smtClean="0">
                <a:latin typeface="Times New Roman" panose="02020603050405020304" pitchFamily="18" charset="0"/>
              </a:rPr>
              <a:t>tuổi</a:t>
            </a:r>
            <a:r>
              <a:rPr lang="en-US" spc="-5" dirty="0" smtClean="0">
                <a:latin typeface="Times New Roman" panose="02020603050405020304" pitchFamily="18" charset="0"/>
              </a:rPr>
              <a:t> </a:t>
            </a:r>
            <a:r>
              <a:rPr lang="en-US" spc="-5" dirty="0" err="1" smtClean="0">
                <a:latin typeface="Times New Roman" panose="02020603050405020304" pitchFamily="18" charset="0"/>
              </a:rPr>
              <a:t>công</a:t>
            </a:r>
            <a:r>
              <a:rPr lang="en-US" spc="-5" dirty="0" smtClean="0">
                <a:latin typeface="Times New Roman" panose="02020603050405020304" pitchFamily="18" charset="0"/>
              </a:rPr>
              <a:t> ty, </a:t>
            </a:r>
            <a:r>
              <a:rPr lang="en-US" spc="-5" dirty="0" err="1" smtClean="0">
                <a:latin typeface="Times New Roman" panose="02020603050405020304" pitchFamily="18" charset="0"/>
              </a:rPr>
              <a:t>sản</a:t>
            </a:r>
            <a:r>
              <a:rPr lang="en-US" spc="-5" dirty="0" smtClean="0">
                <a:latin typeface="Times New Roman" panose="02020603050405020304" pitchFamily="18" charset="0"/>
              </a:rPr>
              <a:t> </a:t>
            </a:r>
            <a:r>
              <a:rPr lang="en-US" spc="-5" dirty="0" err="1" smtClean="0">
                <a:latin typeface="Times New Roman" panose="02020603050405020304" pitchFamily="18" charset="0"/>
              </a:rPr>
              <a:t>phẩm</a:t>
            </a:r>
            <a:r>
              <a:rPr lang="en-US" spc="-5" dirty="0" smtClean="0">
                <a:latin typeface="Times New Roman" panose="02020603050405020304" pitchFamily="18" charset="0"/>
              </a:rPr>
              <a:t>…</a:t>
            </a:r>
            <a:endParaRPr lang="en-US" dirty="0"/>
          </a:p>
        </p:txBody>
      </p:sp>
      <p:pic>
        <p:nvPicPr>
          <p:cNvPr id="4098" name="Picture 2" descr="http://rack.3.mshcdn.com/media/ZgkyMDEzLzA4LzA1Lzc0L3NhbXN1bmdldmVuLjM4Y2M0LmpwZwpwCXRodW1iCTk1MHg1MzQjCmUJanBn/b5e680ea/5e3/samsung-eve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862" y="2399696"/>
            <a:ext cx="4416425" cy="248249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fourmind.co/wp-content/uploads/2017/12/feature-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11614" y="2399696"/>
            <a:ext cx="3971993" cy="2482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0148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5662" y="113855"/>
            <a:ext cx="8678172" cy="5593839"/>
          </a:xfrm>
          <a:prstGeom prst="rect">
            <a:avLst/>
          </a:prstGeom>
        </p:spPr>
        <p:txBody>
          <a:bodyPr wrap="square">
            <a:spAutoFit/>
          </a:bodyPr>
          <a:lstStyle/>
          <a:p>
            <a:pPr marR="0" lvl="3">
              <a:spcBef>
                <a:spcPts val="610"/>
              </a:spcBef>
              <a:spcAft>
                <a:spcPts val="0"/>
              </a:spcAft>
              <a:buSzPts val="1400"/>
              <a:tabLst>
                <a:tab pos="636270" algn="l"/>
              </a:tabLst>
            </a:pPr>
            <a:r>
              <a:rPr lang="en-US" sz="2000" b="1" i="1" spc="-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b="1" i="1" spc="-5" dirty="0" err="1" smtClean="0">
                <a:latin typeface="Times New Roman" panose="02020603050405020304" pitchFamily="18" charset="0"/>
                <a:ea typeface="Times New Roman" panose="02020603050405020304" pitchFamily="18" charset="0"/>
                <a:cs typeface="Times New Roman" panose="02020603050405020304" pitchFamily="18" charset="0"/>
              </a:rPr>
              <a:t>ác</a:t>
            </a:r>
            <a:r>
              <a:rPr lang="en-US" sz="2000" b="1" i="1"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spc="-5" dirty="0" err="1" smtClean="0">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i="1"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spc="-5" dirty="0" err="1" smtClean="0">
                <a:latin typeface="Times New Roman" panose="02020603050405020304" pitchFamily="18" charset="0"/>
                <a:ea typeface="Times New Roman" panose="02020603050405020304" pitchFamily="18" charset="0"/>
                <a:cs typeface="Times New Roman" panose="02020603050405020304" pitchFamily="18" charset="0"/>
              </a:rPr>
              <a:t>hình</a:t>
            </a:r>
            <a:r>
              <a:rPr lang="en-US" sz="2000" b="1" i="1"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spc="-5"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z="2000" b="1" i="1"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spc="-5" dirty="0" err="1" smtClean="0">
                <a:latin typeface="Times New Roman" panose="02020603050405020304" pitchFamily="18" charset="0"/>
                <a:ea typeface="Times New Roman" panose="02020603050405020304" pitchFamily="18" charset="0"/>
                <a:cs typeface="Times New Roman" panose="02020603050405020304" pitchFamily="18" charset="0"/>
              </a:rPr>
              <a:t>kiện</a:t>
            </a:r>
            <a:endParaRPr lang="en-US" sz="2000" b="1" i="1" spc="-5"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R="0" lvl="3">
              <a:spcBef>
                <a:spcPts val="610"/>
              </a:spcBef>
              <a:spcAft>
                <a:spcPts val="0"/>
              </a:spcAft>
              <a:buSzPts val="1400"/>
              <a:tabLst>
                <a:tab pos="636270" algn="l"/>
              </a:tabLst>
            </a:pPr>
            <a:r>
              <a:rPr lang="en-US" sz="2000"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z="2000" b="1" i="1" spc="6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z="2000" b="1" i="1" spc="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kinh</a:t>
            </a:r>
            <a:r>
              <a:rPr lang="en-US" sz="2000" b="1" i="1" spc="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doanh</a:t>
            </a:r>
            <a:r>
              <a:rPr lang="en-US" sz="2000"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b="1" i="1" spc="7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2000" spc="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những</a:t>
            </a:r>
            <a:r>
              <a:rPr lang="en-US" sz="2000"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z="2000" spc="6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z="2000" spc="7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spc="7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liên</a:t>
            </a:r>
            <a:r>
              <a:rPr lang="en-US" sz="2000"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sz="2000"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hoạt</a:t>
            </a:r>
            <a:r>
              <a:rPr lang="en-US" sz="2000"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000" spc="7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doanh</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000"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doanh</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nghiệp</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522605" marR="0">
              <a:spcBef>
                <a:spcPts val="0"/>
              </a:spcBef>
              <a:spcAft>
                <a:spcPts val="60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kinh</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doanh</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Bussiness</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event)</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522605" marR="0">
              <a:spcBef>
                <a:spcPts val="0"/>
              </a:spcBef>
              <a:spcAft>
                <a:spcPts val="60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1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000" spc="1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ngày</a:t>
            </a:r>
            <a:r>
              <a:rPr lang="en-US" sz="2000" spc="1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lễ</a:t>
            </a:r>
            <a:r>
              <a:rPr lang="en-US" sz="2000" spc="1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spc="1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doanh</a:t>
            </a:r>
            <a:r>
              <a:rPr lang="en-US" sz="2000" spc="1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nghiệp</a:t>
            </a:r>
            <a:r>
              <a:rPr lang="en-US" sz="2000" spc="1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(Corporate</a:t>
            </a:r>
            <a:r>
              <a:rPr lang="en-US" sz="2000" spc="1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events):</a:t>
            </a:r>
            <a:r>
              <a:rPr lang="en-US" sz="2000" spc="1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Như</a:t>
            </a:r>
            <a:r>
              <a:rPr lang="en-US" sz="2000" spc="1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kỷ</a:t>
            </a:r>
            <a:r>
              <a:rPr lang="en-US" sz="2000" spc="1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niệm</a:t>
            </a:r>
            <a:r>
              <a:rPr lang="en-US" sz="2000" spc="13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ngày</a:t>
            </a:r>
            <a:r>
              <a:rPr lang="en-US" sz="2000" spc="19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sinh</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nhật</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2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ngày</a:t>
            </a:r>
            <a:r>
              <a:rPr lang="en-US" sz="2000" spc="-2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truyền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thống</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công</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ty…</a:t>
            </a:r>
            <a:endPar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522605" marR="0">
              <a:spcBef>
                <a:spcPts val="610"/>
              </a:spcBef>
              <a:spcAft>
                <a:spcPts val="60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gây</a:t>
            </a:r>
            <a:r>
              <a:rPr lang="en-US" sz="2000" spc="-2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quỹ</a:t>
            </a:r>
            <a:r>
              <a:rPr lang="en-US" sz="2000" spc="-2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(Fundraising</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events)</a:t>
            </a:r>
            <a:endPar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522605" marR="0">
              <a:spcBef>
                <a:spcPts val="0"/>
              </a:spcBef>
              <a:spcAft>
                <a:spcPts val="60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Triển</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lãm</a:t>
            </a:r>
            <a:r>
              <a:rPr lang="en-US" sz="2000" spc="-3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(Exhibitions)</a:t>
            </a:r>
            <a:endPar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522605" marR="0">
              <a:spcBef>
                <a:spcPts val="0"/>
              </a:spcBef>
              <a:spcAft>
                <a:spcPts val="60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chợ</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thương</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mại</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(Trade fairs)</a:t>
            </a:r>
            <a:endPar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522605" marR="0">
              <a:spcBef>
                <a:spcPts val="0"/>
              </a:spcBef>
              <a:spcAft>
                <a:spcPts val="60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liên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bán</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hàng</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(Workshops)</a:t>
            </a:r>
            <a:endPar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522605" marR="0">
              <a:spcBef>
                <a:spcPts val="0"/>
              </a:spcBef>
              <a:spcAft>
                <a:spcPts val="60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liên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tới</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marketing</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(Marketing</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events)</a:t>
            </a:r>
            <a:endPar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522605" marR="0">
              <a:spcBef>
                <a:spcPts val="0"/>
              </a:spcBef>
              <a:spcAft>
                <a:spcPts val="60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kết</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khuyến</a:t>
            </a:r>
            <a:r>
              <a:rPr lang="en-US" sz="2000"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mãi</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xúc</a:t>
            </a:r>
            <a:r>
              <a:rPr lang="en-US" sz="2000"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tiến</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thương</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mại</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(Promotional</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events)</a:t>
            </a:r>
            <a:endPar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522605" marR="0">
              <a:spcBef>
                <a:spcPts val="0"/>
              </a:spcBef>
              <a:spcAft>
                <a:spcPts val="60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tung</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thương</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hiệu</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sản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phẩm</a:t>
            </a:r>
            <a:r>
              <a:rPr lang="en-US" sz="2000" spc="-3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(Brand</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product</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launches)</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r>
            <a:b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nghị</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khách</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hàng</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giao</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lưu</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2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gặp</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gỡ</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(Customers</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Meetings;</a:t>
            </a:r>
            <a:r>
              <a:rPr lang="en-US" sz="2000"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Customers</a:t>
            </a:r>
            <a:endPar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320"/>
              </a:spcBef>
              <a:spcAft>
                <a:spcPts val="600"/>
              </a:spcAft>
            </a:pPr>
            <a:r>
              <a:rPr lang="en-US"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Conferences, Conventions)</a:t>
            </a:r>
            <a:endPar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87718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6761" y="448738"/>
            <a:ext cx="7703389" cy="2725361"/>
          </a:xfrm>
          <a:prstGeom prst="rect">
            <a:avLst/>
          </a:prstGeom>
        </p:spPr>
        <p:txBody>
          <a:bodyPr wrap="square">
            <a:spAutoFit/>
          </a:bodyPr>
          <a:lstStyle/>
          <a:p>
            <a:pPr>
              <a:lnSpc>
                <a:spcPct val="130000"/>
              </a:lnSpc>
              <a:spcBef>
                <a:spcPts val="920"/>
              </a:spcBef>
              <a:spcAft>
                <a:spcPts val="300"/>
              </a:spcAft>
            </a:pPr>
            <a:r>
              <a:rPr lang="en-US" b="1" i="1" dirty="0" smtClean="0">
                <a:effectLst/>
                <a:latin typeface="Times New Roman" panose="02020603050405020304" pitchFamily="18" charset="0"/>
                <a:ea typeface="Times New Roman" panose="02020603050405020304" pitchFamily="18" charset="0"/>
              </a:rPr>
              <a:t>-</a:t>
            </a:r>
            <a:r>
              <a:rPr lang="en-US" b="1" i="1" spc="150" dirty="0" smtClean="0">
                <a:effectLst/>
                <a:latin typeface="Times New Roman" panose="02020603050405020304" pitchFamily="18" charset="0"/>
                <a:ea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rPr>
              <a:t>Sự</a:t>
            </a:r>
            <a:r>
              <a:rPr lang="en-US" b="1" i="1" spc="150" dirty="0" smtClean="0">
                <a:effectLst/>
                <a:latin typeface="Times New Roman" panose="02020603050405020304" pitchFamily="18" charset="0"/>
                <a:ea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rPr>
              <a:t>kiện</a:t>
            </a:r>
            <a:r>
              <a:rPr lang="en-US" b="1" i="1" spc="140" dirty="0" smtClean="0">
                <a:effectLst/>
                <a:latin typeface="Times New Roman" panose="02020603050405020304" pitchFamily="18" charset="0"/>
                <a:ea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rPr>
              <a:t>giáo</a:t>
            </a:r>
            <a:r>
              <a:rPr lang="en-US" b="1" i="1" spc="155" dirty="0" smtClean="0">
                <a:effectLst/>
                <a:latin typeface="Times New Roman" panose="02020603050405020304" pitchFamily="18" charset="0"/>
                <a:ea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rPr>
              <a:t>dục</a:t>
            </a:r>
            <a:r>
              <a:rPr lang="en-US" b="1" i="1" spc="-5" dirty="0" smtClean="0">
                <a:effectLst/>
                <a:latin typeface="Times New Roman" panose="02020603050405020304" pitchFamily="18" charset="0"/>
                <a:ea typeface="Times New Roman" panose="02020603050405020304" pitchFamily="18" charset="0"/>
              </a:rPr>
              <a:t>,</a:t>
            </a:r>
            <a:r>
              <a:rPr lang="en-US" b="1" i="1" spc="150" dirty="0" smtClean="0">
                <a:effectLst/>
                <a:latin typeface="Times New Roman" panose="02020603050405020304" pitchFamily="18" charset="0"/>
                <a:ea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rPr>
              <a:t>khoa</a:t>
            </a:r>
            <a:r>
              <a:rPr lang="en-US" b="1" i="1" spc="145" dirty="0" smtClean="0">
                <a:effectLst/>
                <a:latin typeface="Times New Roman" panose="02020603050405020304" pitchFamily="18" charset="0"/>
                <a:ea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rPr>
              <a:t>học</a:t>
            </a:r>
            <a:r>
              <a:rPr lang="en-US" b="1" i="1" spc="-5" dirty="0" smtClean="0">
                <a:effectLst/>
                <a:latin typeface="Times New Roman" panose="02020603050405020304" pitchFamily="18" charset="0"/>
                <a:ea typeface="Times New Roman" panose="02020603050405020304" pitchFamily="18" charset="0"/>
              </a:rPr>
              <a:t>:</a:t>
            </a:r>
            <a:r>
              <a:rPr lang="en-US" b="1" i="1" spc="15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Đó</a:t>
            </a:r>
            <a:r>
              <a:rPr lang="en-US" spc="155"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là</a:t>
            </a:r>
            <a:r>
              <a:rPr lang="en-US" spc="14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những</a:t>
            </a:r>
            <a:r>
              <a:rPr lang="en-US" spc="145"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sự</a:t>
            </a:r>
            <a:r>
              <a:rPr lang="en-US" spc="14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kiện</a:t>
            </a:r>
            <a:r>
              <a:rPr lang="en-US" spc="15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liên</a:t>
            </a:r>
            <a:r>
              <a:rPr lang="en-US" spc="15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quan</a:t>
            </a:r>
            <a:r>
              <a:rPr lang="en-US" spc="15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đến</a:t>
            </a:r>
            <a:r>
              <a:rPr lang="en-US" spc="14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giáo</a:t>
            </a:r>
            <a:endParaRPr lang="en-US" dirty="0" smtClean="0">
              <a:effectLst/>
              <a:latin typeface="Times New Roman" panose="02020603050405020304" pitchFamily="18" charset="0"/>
              <a:ea typeface="Calibri" panose="020F0502020204030204" pitchFamily="34" charset="0"/>
            </a:endParaRPr>
          </a:p>
          <a:p>
            <a:pPr>
              <a:spcBef>
                <a:spcPts val="320"/>
              </a:spcBef>
              <a:spcAft>
                <a:spcPts val="600"/>
              </a:spcAft>
            </a:pP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dục</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khoa</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học</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như</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smtClean="0">
              <a:effectLst/>
              <a:latin typeface=".VnTime"/>
              <a:ea typeface="Times New Roman" panose="02020603050405020304" pitchFamily="18" charset="0"/>
              <a:cs typeface="Times New Roman" panose="02020603050405020304" pitchFamily="18" charset="0"/>
            </a:endParaRPr>
          </a:p>
          <a:p>
            <a:pPr marR="67310" algn="just">
              <a:lnSpc>
                <a:spcPct val="120000"/>
              </a:lnSpc>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1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spc="10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thảo</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9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spc="10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nghị</a:t>
            </a:r>
            <a:r>
              <a:rPr lang="en-US" spc="1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(Education/</a:t>
            </a:r>
            <a:r>
              <a:rPr lang="en-US" spc="1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Training</a:t>
            </a:r>
            <a:r>
              <a:rPr lang="en-US" spc="1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Meetings;</a:t>
            </a:r>
            <a:r>
              <a:rPr lang="en-US" spc="10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Seminars,</a:t>
            </a:r>
            <a:r>
              <a:rPr lang="en-US" spc="2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Conferences,</a:t>
            </a:r>
            <a:r>
              <a:rPr lang="en-US" spc="2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Conventions)</a:t>
            </a:r>
            <a:r>
              <a:rPr lang="en-US" spc="2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pc="22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văn</a:t>
            </a:r>
            <a:r>
              <a:rPr lang="en-US" spc="23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hóa</a:t>
            </a:r>
            <a:r>
              <a:rPr lang="en-US" spc="2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giáo</a:t>
            </a:r>
            <a:r>
              <a:rPr lang="en-US" spc="2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dục</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2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diễn</a:t>
            </a:r>
            <a:r>
              <a:rPr lang="en-US" spc="2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thuyết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2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chuyên</a:t>
            </a:r>
            <a:r>
              <a:rPr lang="en-US" spc="2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đề</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2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spc="2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thảo</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du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học</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latin typeface=".VnTime"/>
              <a:ea typeface="Times New Roman" panose="02020603050405020304" pitchFamily="18" charset="0"/>
              <a:cs typeface="Times New Roman" panose="02020603050405020304" pitchFamily="18" charset="0"/>
            </a:endParaRPr>
          </a:p>
          <a:p>
            <a:pPr marR="67310" algn="just">
              <a:lnSpc>
                <a:spcPct val="120000"/>
              </a:lnSpc>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2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Liên</a:t>
            </a:r>
            <a:r>
              <a:rPr lang="en-US" spc="2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hoan</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giảng</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pc="2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cuộc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thi</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2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giảng</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giáo</a:t>
            </a:r>
            <a:r>
              <a:rPr lang="en-US" spc="2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viên</a:t>
            </a:r>
            <a:r>
              <a:rPr lang="en-US" spc="2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dạy</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giỏi</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thi</a:t>
            </a:r>
            <a:r>
              <a:rPr lang="en-US" spc="2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học</a:t>
            </a:r>
            <a:endParaRPr lang="en-US" dirty="0" smtClean="0">
              <a:effectLst/>
              <a:latin typeface=".VnTime"/>
              <a:ea typeface="Times New Roman" panose="02020603050405020304" pitchFamily="18" charset="0"/>
              <a:cs typeface="Times New Roman" panose="02020603050405020304" pitchFamily="18" charset="0"/>
            </a:endParaRPr>
          </a:p>
          <a:p>
            <a:pPr>
              <a:spcBef>
                <a:spcPts val="320"/>
              </a:spcBef>
              <a:spcAft>
                <a:spcPts val="600"/>
              </a:spcAft>
            </a:pP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sinh</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giỏi</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Gặp</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mặt</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sinh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viên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xuất</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sắc</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latin typeface=".VnTime"/>
              <a:ea typeface="Times New Roman" panose="02020603050405020304" pitchFamily="18" charset="0"/>
              <a:cs typeface="Times New Roman" panose="02020603050405020304" pitchFamily="18" charset="0"/>
            </a:endParaRPr>
          </a:p>
          <a:p>
            <a:pPr>
              <a:spcBef>
                <a:spcPts val="32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trò</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chơi</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(game</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show)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mang</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giáo</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dục</a:t>
            </a:r>
            <a:endParaRPr lang="en-US"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40170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0112" y="268503"/>
            <a:ext cx="7504981" cy="4025717"/>
          </a:xfrm>
          <a:prstGeom prst="rect">
            <a:avLst/>
          </a:prstGeom>
        </p:spPr>
        <p:txBody>
          <a:bodyPr wrap="square">
            <a:spAutoFit/>
          </a:bodyPr>
          <a:lstStyle/>
          <a:p>
            <a:pPr>
              <a:lnSpc>
                <a:spcPct val="130000"/>
              </a:lnSpc>
              <a:spcBef>
                <a:spcPts val="920"/>
              </a:spcBef>
              <a:spcAft>
                <a:spcPts val="300"/>
              </a:spcAft>
            </a:pPr>
            <a:r>
              <a:rPr lang="en-US" b="1" i="1" spc="-5" dirty="0" smtClean="0">
                <a:effectLst/>
                <a:latin typeface="Times New Roman" panose="02020603050405020304" pitchFamily="18" charset="0"/>
                <a:ea typeface="Times New Roman" panose="02020603050405020304" pitchFamily="18" charset="0"/>
              </a:rPr>
              <a:t>-</a:t>
            </a:r>
            <a:r>
              <a:rPr lang="en-US" b="1" i="1" spc="-5" dirty="0" err="1" smtClean="0">
                <a:effectLst/>
                <a:latin typeface="Times New Roman" panose="02020603050405020304" pitchFamily="18" charset="0"/>
                <a:ea typeface="Times New Roman" panose="02020603050405020304" pitchFamily="18" charset="0"/>
              </a:rPr>
              <a:t>Sự</a:t>
            </a:r>
            <a:r>
              <a:rPr lang="en-US" b="1" i="1" spc="150" dirty="0" smtClean="0">
                <a:effectLst/>
                <a:latin typeface="Times New Roman" panose="02020603050405020304" pitchFamily="18" charset="0"/>
                <a:ea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rPr>
              <a:t>kiện</a:t>
            </a:r>
            <a:r>
              <a:rPr lang="en-US" b="1" i="1" spc="150" dirty="0" smtClean="0">
                <a:effectLst/>
                <a:latin typeface="Times New Roman" panose="02020603050405020304" pitchFamily="18" charset="0"/>
                <a:ea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rPr>
              <a:t>văn</a:t>
            </a:r>
            <a:r>
              <a:rPr lang="en-US" b="1" i="1" spc="140" dirty="0" smtClean="0">
                <a:effectLst/>
                <a:latin typeface="Times New Roman" panose="02020603050405020304" pitchFamily="18" charset="0"/>
                <a:ea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rPr>
              <a:t>hóa</a:t>
            </a:r>
            <a:r>
              <a:rPr lang="en-US" b="1" i="1" spc="160" dirty="0" smtClean="0">
                <a:effectLst/>
                <a:latin typeface="Times New Roman" panose="02020603050405020304" pitchFamily="18" charset="0"/>
                <a:ea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rPr>
              <a:t>truyền</a:t>
            </a:r>
            <a:r>
              <a:rPr lang="en-US" b="1" i="1" spc="140" dirty="0" smtClean="0">
                <a:effectLst/>
                <a:latin typeface="Times New Roman" panose="02020603050405020304" pitchFamily="18" charset="0"/>
                <a:ea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rPr>
              <a:t>thống</a:t>
            </a:r>
            <a:r>
              <a:rPr lang="en-US" b="1" i="1" spc="-5" dirty="0" smtClean="0">
                <a:effectLst/>
                <a:latin typeface="Times New Roman" panose="02020603050405020304" pitchFamily="18" charset="0"/>
                <a:ea typeface="Times New Roman" panose="02020603050405020304" pitchFamily="18" charset="0"/>
              </a:rPr>
              <a:t>:</a:t>
            </a:r>
            <a:r>
              <a:rPr lang="en-US" b="1" i="1" spc="15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Liên</a:t>
            </a:r>
            <a:r>
              <a:rPr lang="en-US" spc="15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quan</a:t>
            </a:r>
            <a:r>
              <a:rPr lang="en-US" spc="15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đến</a:t>
            </a:r>
            <a:r>
              <a:rPr lang="en-US" spc="14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văn</a:t>
            </a:r>
            <a:r>
              <a:rPr lang="en-US" spc="15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hóa</a:t>
            </a:r>
            <a:r>
              <a:rPr lang="en-US" spc="-5" dirty="0" smtClean="0">
                <a:effectLst/>
                <a:latin typeface="Times New Roman" panose="02020603050405020304" pitchFamily="18" charset="0"/>
                <a:ea typeface="Times New Roman" panose="02020603050405020304" pitchFamily="18" charset="0"/>
              </a:rPr>
              <a:t>,</a:t>
            </a:r>
            <a:r>
              <a:rPr lang="en-US" spc="135" dirty="0" smtClean="0">
                <a:effectLst/>
                <a:latin typeface="Times New Roman" panose="02020603050405020304" pitchFamily="18" charset="0"/>
                <a:ea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rPr>
              <a:t>truyền</a:t>
            </a:r>
            <a:r>
              <a:rPr lang="en-US" spc="16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thống</a:t>
            </a:r>
            <a:r>
              <a:rPr lang="en-US" spc="-5" dirty="0" smtClean="0">
                <a:effectLst/>
                <a:latin typeface="Times New Roman" panose="02020603050405020304" pitchFamily="18" charset="0"/>
                <a:ea typeface="Times New Roman" panose="02020603050405020304" pitchFamily="18" charset="0"/>
              </a:rPr>
              <a:t>,</a:t>
            </a:r>
            <a:endParaRPr lang="en-US" dirty="0" smtClean="0">
              <a:effectLst/>
              <a:latin typeface="Times New Roman" panose="02020603050405020304" pitchFamily="18" charset="0"/>
              <a:ea typeface="Calibri" panose="020F0502020204030204" pitchFamily="34" charset="0"/>
            </a:endParaRPr>
          </a:p>
          <a:p>
            <a:pPr>
              <a:spcBef>
                <a:spcPts val="320"/>
              </a:spcBef>
              <a:spcAft>
                <a:spcPts val="600"/>
              </a:spcAft>
            </a:pP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tôn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giáo</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tín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ngưỡng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phong</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tục</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tập</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quán</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bao</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gồm</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Lễ</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truyền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thống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(Traditional</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festival</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events)</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Cưới</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hỏi</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Ma</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chay</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Mừng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thọ</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Sinh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nhật</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Social</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cultural</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events:</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Event</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văn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hoá</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xã</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Giao</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lưu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văn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hóa</a:t>
            </a:r>
            <a:endParaRPr lang="en-US" dirty="0" smtClean="0">
              <a:effectLst/>
              <a:latin typeface=".VnTime"/>
              <a:ea typeface="Times New Roman" panose="02020603050405020304" pitchFamily="18" charset="0"/>
              <a:cs typeface="Times New Roman" panose="02020603050405020304" pitchFamily="18" charset="0"/>
            </a:endParaRPr>
          </a:p>
          <a:p>
            <a:pPr marR="69215">
              <a:lnSpc>
                <a:spcPct val="120000"/>
              </a:lnSpc>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7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pc="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lễ</a:t>
            </a:r>
            <a:r>
              <a:rPr lang="en-US" spc="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kỷ</a:t>
            </a:r>
            <a:r>
              <a:rPr lang="en-US" spc="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niệm</a:t>
            </a:r>
            <a:r>
              <a:rPr lang="en-US" spc="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truyền</a:t>
            </a:r>
            <a:r>
              <a:rPr lang="en-US" spc="7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thống</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khác</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như</a:t>
            </a:r>
            <a:r>
              <a:rPr lang="en-US" spc="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họp</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đồng</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hương</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kỷ</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niệm</a:t>
            </a:r>
            <a:r>
              <a:rPr lang="en-US" spc="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ngày</a:t>
            </a:r>
            <a:r>
              <a:rPr lang="en-US" spc="22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thành</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lập</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39157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3849" y="823159"/>
            <a:ext cx="7763774" cy="4048288"/>
          </a:xfrm>
          <a:prstGeom prst="rect">
            <a:avLst/>
          </a:prstGeom>
        </p:spPr>
        <p:txBody>
          <a:bodyPr wrap="square">
            <a:spAutoFit/>
          </a:bodyPr>
          <a:lstStyle/>
          <a:p>
            <a:pPr>
              <a:lnSpc>
                <a:spcPct val="115000"/>
              </a:lnSpc>
              <a:spcBef>
                <a:spcPts val="1000"/>
              </a:spcBef>
            </a:pPr>
            <a:r>
              <a:rPr lang="en-US" b="1" i="1"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âm</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nhạc</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nghệ</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thuật</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giải</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trí</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b="1" dirty="0" smtClean="0">
              <a:effectLst/>
              <a:latin typeface="Calibri Light" panose="020F0302020204030204" pitchFamily="34" charset="0"/>
              <a:ea typeface="Times New Roman" panose="02020603050405020304" pitchFamily="18" charset="0"/>
              <a:cs typeface="Times New Roman" panose="02020603050405020304" pitchFamily="18" charset="0"/>
            </a:endParaRPr>
          </a:p>
          <a:p>
            <a:pPr marL="522605" marR="0">
              <a:spcBef>
                <a:spcPts val="885"/>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Entertainment</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events:</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Event</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giải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trí</a:t>
            </a:r>
            <a:endParaRPr lang="en-US" dirty="0" smtClean="0">
              <a:effectLst/>
              <a:latin typeface=".VnTime"/>
              <a:ea typeface="Times New Roman" panose="02020603050405020304" pitchFamily="18" charset="0"/>
              <a:cs typeface="Times New Roman" panose="02020603050405020304" pitchFamily="18" charset="0"/>
            </a:endParaRPr>
          </a:p>
          <a:p>
            <a:pPr marR="74930">
              <a:lnSpc>
                <a:spcPct val="120000"/>
              </a:lnSpc>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1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spc="1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thi</a:t>
            </a:r>
            <a:r>
              <a:rPr lang="en-US" spc="1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nghệ</a:t>
            </a:r>
            <a:r>
              <a:rPr lang="en-US" spc="1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thuật</a:t>
            </a:r>
            <a:r>
              <a:rPr lang="en-US" spc="1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ví</a:t>
            </a:r>
            <a:r>
              <a:rPr lang="en-US" spc="1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dụ</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1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liên</a:t>
            </a:r>
            <a:r>
              <a:rPr lang="en-US" spc="1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hoan</a:t>
            </a:r>
            <a:r>
              <a:rPr lang="en-US" spc="1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tiếng</a:t>
            </a:r>
            <a:r>
              <a:rPr lang="en-US" spc="1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hát</a:t>
            </a:r>
            <a:r>
              <a:rPr lang="en-US" spc="1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học</a:t>
            </a:r>
            <a:r>
              <a:rPr lang="en-US" spc="1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sinh</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1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sinh</a:t>
            </a:r>
            <a:r>
              <a:rPr lang="en-US" spc="1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viên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1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spc="2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diễn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sân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khấu</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chuyên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nghiệp</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61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Concerts/live performances:</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Hoà</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nhạc</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diễn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sống</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liveshow</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Festive events:</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Event</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lễ</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235"/>
              </a:spcBef>
              <a:spcAft>
                <a:spcPts val="600"/>
              </a:spcAft>
            </a:pPr>
            <a:r>
              <a:rPr lang="en-US" dirty="0" smtClean="0">
                <a:effectLst/>
                <a:latin typeface="Times New Roman" panose="02020603050405020304" pitchFamily="18" charset="0"/>
                <a:ea typeface="Times New Roman" panose="02020603050405020304" pitchFamily="18" charset="0"/>
              </a:rPr>
              <a:t/>
            </a:r>
            <a:br>
              <a:rPr lang="en-US" dirty="0" smtClean="0">
                <a:effectLst/>
                <a:latin typeface="Times New Roman" panose="02020603050405020304" pitchFamily="18" charset="0"/>
                <a:ea typeface="Times New Roman" panose="02020603050405020304" pitchFamily="18" charset="0"/>
              </a:rPr>
            </a:b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Triển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lãm</a:t>
            </a:r>
            <a:r>
              <a:rPr lang="en-US" spc="-3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nghệ</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thuật</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Biểu</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diễn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nghệ</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thuật</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Khai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trương</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giới</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thiệu</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Anbum</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mới</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ban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nhạc</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Biểu</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diễn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thiện</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2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biểu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diễn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đánh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bóng</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tên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tuổi</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tạp</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kỹ</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96071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46981" y="731339"/>
            <a:ext cx="8108830" cy="4785926"/>
          </a:xfrm>
          <a:prstGeom prst="rect">
            <a:avLst/>
          </a:prstGeom>
        </p:spPr>
        <p:txBody>
          <a:bodyPr wrap="square">
            <a:spAutoFit/>
          </a:bodyPr>
          <a:lstStyle/>
          <a:p>
            <a:pPr>
              <a:lnSpc>
                <a:spcPct val="115000"/>
              </a:lnSpc>
              <a:spcBef>
                <a:spcPts val="955"/>
              </a:spcBef>
            </a:pP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thể</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thao</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b="1" dirty="0" smtClean="0">
              <a:effectLst/>
              <a:latin typeface="Calibri Light" panose="020F0302020204030204" pitchFamily="34" charset="0"/>
              <a:ea typeface="Times New Roman" panose="02020603050405020304" pitchFamily="18" charset="0"/>
              <a:cs typeface="Times New Roman" panose="02020603050405020304" pitchFamily="18" charset="0"/>
            </a:endParaRPr>
          </a:p>
          <a:p>
            <a:pPr marL="522605" marR="0">
              <a:spcBef>
                <a:spcPts val="885"/>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Thi</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đấu</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thi</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khỏe</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Đón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tiếp</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chào</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mừng</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báo</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công</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tiễn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đoàn</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Giao</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lưu</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thể</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thao</a:t>
            </a:r>
            <a:endParaRPr lang="en-US" dirty="0" smtClean="0">
              <a:effectLst/>
              <a:latin typeface=".VnTime"/>
              <a:ea typeface="Times New Roman" panose="02020603050405020304" pitchFamily="18" charset="0"/>
              <a:cs typeface="Times New Roman" panose="02020603050405020304" pitchFamily="18" charset="0"/>
            </a:endParaRPr>
          </a:p>
          <a:p>
            <a:pPr marR="67310" algn="just">
              <a:lnSpc>
                <a:spcPct val="120000"/>
              </a:lnSpc>
              <a:spcAft>
                <a:spcPts val="600"/>
              </a:spcAft>
            </a:pPr>
            <a:r>
              <a:rPr lang="en-US" b="1" i="1"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b="1" i="1" spc="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b="1" i="1" spc="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b="1" i="1" spc="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chính</a:t>
            </a:r>
            <a:r>
              <a:rPr lang="en-US" b="1" i="1" spc="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thống</a:t>
            </a:r>
            <a:r>
              <a:rPr lang="en-US"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i="1"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4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pc="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nhà</a:t>
            </a:r>
            <a:r>
              <a:rPr lang="en-US" spc="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nước</a:t>
            </a:r>
            <a:r>
              <a:rPr lang="en-US" spc="5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(Government</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events):</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pc="2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6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thường</a:t>
            </a:r>
            <a:r>
              <a:rPr lang="en-US" spc="7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những</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chuẩn</a:t>
            </a:r>
            <a:r>
              <a:rPr lang="en-US" spc="7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mực</a:t>
            </a:r>
            <a:r>
              <a:rPr lang="en-US" spc="7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pc="7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quy</a:t>
            </a:r>
            <a:r>
              <a:rPr lang="en-US" spc="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tắc</a:t>
            </a:r>
            <a:r>
              <a:rPr lang="en-US" spc="7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riêng</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6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chủ</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đầu</a:t>
            </a:r>
            <a:r>
              <a:rPr lang="en-US" spc="6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tư</a:t>
            </a:r>
            <a:r>
              <a:rPr lang="en-US" spc="6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5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pc="7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chính</a:t>
            </a:r>
            <a:r>
              <a:rPr lang="en-US" spc="24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nhà</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nước</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61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Tổng</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kết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Khen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thưởng</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tuyên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dương</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Phát</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phong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trào</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thảo</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nghị</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Họp</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báo</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Hội</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nghị</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hiệp</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thương</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Đón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tiễn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06784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9343" y="421163"/>
            <a:ext cx="8160589" cy="5054717"/>
          </a:xfrm>
          <a:prstGeom prst="rect">
            <a:avLst/>
          </a:prstGeom>
        </p:spPr>
        <p:txBody>
          <a:bodyPr wrap="square">
            <a:spAutoFit/>
          </a:bodyPr>
          <a:lstStyle/>
          <a:p>
            <a:pPr marR="66040" algn="just">
              <a:lnSpc>
                <a:spcPct val="120000"/>
              </a:lnSpc>
              <a:spcAft>
                <a:spcPts val="600"/>
              </a:spcAft>
            </a:pPr>
            <a:r>
              <a:rPr lang="en-US" b="1" i="1"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b="1" i="1" spc="1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b="1" i="1" spc="1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b="1" i="1" spc="10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truyền</a:t>
            </a:r>
            <a:r>
              <a:rPr lang="en-US" b="1" i="1" spc="1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i="1"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thông</a:t>
            </a:r>
            <a:r>
              <a:rPr lang="en-US" b="1" i="1"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b="1" i="1" spc="10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pc="1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pc="10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1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pc="12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pc="1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pc="1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truyền</a:t>
            </a:r>
            <a:r>
              <a:rPr lang="en-US" spc="1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thông</a:t>
            </a:r>
            <a:r>
              <a:rPr lang="en-US" spc="1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cao</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1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thường</a:t>
            </a:r>
            <a:r>
              <a:rPr lang="en-US" spc="26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hay</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nhiều</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truyền</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thông</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báo</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chí</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chủ</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đầu</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tư</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23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tham</a:t>
            </a:r>
            <a:r>
              <a:rPr lang="en-US" spc="-3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gia</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truyền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thông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quá</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tiến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hành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61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Lễ</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ghi</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nhận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thương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hiệu</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Thu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hút</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nhà</a:t>
            </a:r>
            <a:r>
              <a:rPr lang="en-US" spc="-1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tài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trợ</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Kỷ</a:t>
            </a:r>
            <a:r>
              <a:rPr lang="en-US" spc="-2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niệm</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Gây</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quỹ</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Phát</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phong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trào</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smtClean="0">
              <a:effectLst/>
              <a:latin typeface=".VnTime"/>
              <a:ea typeface="Times New Roman" panose="02020603050405020304" pitchFamily="18" charset="0"/>
              <a:cs typeface="Times New Roman" panose="02020603050405020304" pitchFamily="18" charset="0"/>
            </a:endParaRPr>
          </a:p>
          <a:p>
            <a:pPr marL="522605" marR="0">
              <a:spcBef>
                <a:spcPts val="0"/>
              </a:spcBef>
              <a:spcAft>
                <a:spcPts val="600"/>
              </a:spcAft>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Họp</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báo</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pc="-2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thông</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cáo</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báo</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chí</a:t>
            </a:r>
            <a:r>
              <a:rPr lang="en-US" spc="-5"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dirty="0" smtClean="0">
              <a:effectLst/>
              <a:latin typeface=".VnTime"/>
              <a:ea typeface="Times New Roman" panose="02020603050405020304" pitchFamily="18" charset="0"/>
              <a:cs typeface="Times New Roman" panose="02020603050405020304" pitchFamily="18" charset="0"/>
            </a:endParaRPr>
          </a:p>
          <a:p>
            <a:pPr algn="just" fontAlgn="base">
              <a:lnSpc>
                <a:spcPct val="150000"/>
              </a:lnSpc>
              <a:spcBef>
                <a:spcPts val="200"/>
              </a:spcBef>
              <a:spcAft>
                <a:spcPts val="200"/>
              </a:spcAft>
            </a:pPr>
            <a:r>
              <a:rPr lang="en-US" spc="-5" dirty="0" err="1" smtClean="0">
                <a:effectLst/>
                <a:latin typeface="Times New Roman" panose="02020603050405020304" pitchFamily="18" charset="0"/>
                <a:ea typeface="Calibri" panose="020F0502020204030204" pitchFamily="34" charset="0"/>
              </a:rPr>
              <a:t>C</a:t>
            </a:r>
            <a:r>
              <a:rPr lang="en-US" spc="-5" dirty="0" err="1" smtClean="0">
                <a:effectLst/>
                <a:latin typeface="Times New Roman" panose="02020603050405020304" pitchFamily="18" charset="0"/>
                <a:ea typeface="Times New Roman" panose="02020603050405020304" pitchFamily="18" charset="0"/>
              </a:rPr>
              <a:t>ần</a:t>
            </a:r>
            <a:r>
              <a:rPr lang="en-US" spc="50"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lưu</a:t>
            </a:r>
            <a:r>
              <a:rPr lang="en-US" spc="50" dirty="0" smtClean="0">
                <a:effectLst/>
                <a:latin typeface="Times New Roman" panose="02020603050405020304" pitchFamily="18" charset="0"/>
                <a:ea typeface="Times New Roman" panose="02020603050405020304" pitchFamily="18" charset="0"/>
              </a:rPr>
              <a:t> </a:t>
            </a:r>
            <a:r>
              <a:rPr lang="en-US" dirty="0" smtClean="0">
                <a:effectLst/>
                <a:latin typeface="Times New Roman" panose="02020603050405020304" pitchFamily="18" charset="0"/>
                <a:ea typeface="Calibri" panose="020F0502020204030204" pitchFamily="34" charset="0"/>
              </a:rPr>
              <a:t>ý</a:t>
            </a:r>
            <a:r>
              <a:rPr lang="en-US" spc="5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r</a:t>
            </a:r>
            <a:r>
              <a:rPr lang="en-US" spc="-5" dirty="0" err="1" smtClean="0">
                <a:effectLst/>
                <a:latin typeface="Times New Roman" panose="02020603050405020304" pitchFamily="18" charset="0"/>
                <a:ea typeface="Times New Roman" panose="02020603050405020304" pitchFamily="18" charset="0"/>
              </a:rPr>
              <a:t>ằng</a:t>
            </a:r>
            <a:r>
              <a:rPr lang="en-US" spc="50"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sự</a:t>
            </a:r>
            <a:r>
              <a:rPr lang="en-US" spc="4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những</a:t>
            </a:r>
            <a:r>
              <a:rPr lang="en-US" spc="5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phân</a:t>
            </a:r>
            <a:r>
              <a:rPr lang="en-US" spc="6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loại</a:t>
            </a:r>
            <a:r>
              <a:rPr lang="en-US" spc="5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nói</a:t>
            </a:r>
            <a:r>
              <a:rPr lang="en-US" spc="5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tr</a:t>
            </a:r>
            <a:r>
              <a:rPr lang="en-US" spc="-5" dirty="0" err="1" smtClean="0">
                <a:effectLst/>
                <a:latin typeface="Times New Roman" panose="02020603050405020304" pitchFamily="18" charset="0"/>
                <a:ea typeface="Calibri" panose="020F0502020204030204" pitchFamily="34" charset="0"/>
              </a:rPr>
              <a:t>ên</a:t>
            </a:r>
            <a:r>
              <a:rPr lang="en-US" spc="6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ch</a:t>
            </a:r>
            <a:r>
              <a:rPr lang="en-US" spc="-5" dirty="0" err="1" smtClean="0">
                <a:effectLst/>
                <a:latin typeface="Times New Roman" panose="02020603050405020304" pitchFamily="18" charset="0"/>
                <a:ea typeface="Times New Roman" panose="02020603050405020304" pitchFamily="18" charset="0"/>
              </a:rPr>
              <a:t>ỉ</a:t>
            </a:r>
            <a:r>
              <a:rPr lang="en-US" spc="5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mang</a:t>
            </a:r>
            <a:r>
              <a:rPr lang="en-US" spc="6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tính</a:t>
            </a:r>
            <a:r>
              <a:rPr lang="en-US" spc="5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chất</a:t>
            </a:r>
            <a:r>
              <a:rPr lang="en-US" spc="4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tương</a:t>
            </a:r>
            <a:r>
              <a:rPr lang="en-US" spc="50"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đối</a:t>
            </a:r>
            <a:r>
              <a:rPr lang="en-US" dirty="0" smtClean="0">
                <a:effectLst/>
                <a:latin typeface="Times New Roman" panose="02020603050405020304" pitchFamily="18" charset="0"/>
                <a:ea typeface="Times New Roman" panose="02020603050405020304" pitchFamily="18" charset="0"/>
              </a:rPr>
              <a:t>,</a:t>
            </a:r>
            <a:r>
              <a:rPr lang="en-US" spc="18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Calibri" panose="020F0502020204030204" pitchFamily="34" charset="0"/>
              </a:rPr>
              <a:t>trong</a:t>
            </a:r>
            <a:r>
              <a:rPr lang="en-US" spc="11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th</a:t>
            </a:r>
            <a:r>
              <a:rPr lang="en-US" spc="-5" dirty="0" err="1" smtClean="0">
                <a:effectLst/>
                <a:latin typeface="Times New Roman" panose="02020603050405020304" pitchFamily="18" charset="0"/>
                <a:ea typeface="Times New Roman" panose="02020603050405020304" pitchFamily="18" charset="0"/>
              </a:rPr>
              <a:t>ực</a:t>
            </a:r>
            <a:r>
              <a:rPr lang="en-US" spc="90"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tế</a:t>
            </a:r>
            <a:r>
              <a:rPr lang="en-US" spc="105" dirty="0" smtClean="0">
                <a:effectLst/>
                <a:latin typeface="Times New Roman" panose="02020603050405020304" pitchFamily="18" charset="0"/>
                <a:ea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rPr>
              <a:t>một</a:t>
            </a:r>
            <a:r>
              <a:rPr lang="en-US" spc="11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h</a:t>
            </a:r>
            <a:r>
              <a:rPr lang="en-US" spc="-5" dirty="0" err="1" smtClean="0">
                <a:effectLst/>
                <a:latin typeface="Times New Roman" panose="02020603050405020304" pitchFamily="18" charset="0"/>
                <a:ea typeface="Calibri" panose="020F0502020204030204" pitchFamily="34" charset="0"/>
              </a:rPr>
              <a:t>ình</a:t>
            </a:r>
            <a:r>
              <a:rPr lang="en-US" spc="11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th</a:t>
            </a:r>
            <a:r>
              <a:rPr lang="en-US" spc="-5" dirty="0" err="1" smtClean="0">
                <a:effectLst/>
                <a:latin typeface="Times New Roman" panose="02020603050405020304" pitchFamily="18" charset="0"/>
                <a:ea typeface="Times New Roman" panose="02020603050405020304" pitchFamily="18" charset="0"/>
              </a:rPr>
              <a:t>ức</a:t>
            </a:r>
            <a:r>
              <a:rPr lang="en-US" spc="105"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sự</a:t>
            </a:r>
            <a:r>
              <a:rPr lang="en-US" spc="8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kiện</a:t>
            </a:r>
            <a:r>
              <a:rPr lang="en-US" spc="100"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có</a:t>
            </a:r>
            <a:r>
              <a:rPr lang="en-US" spc="10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thể</a:t>
            </a:r>
            <a:r>
              <a:rPr lang="en-US" spc="9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thuộc</a:t>
            </a:r>
            <a:r>
              <a:rPr lang="en-US" spc="105" dirty="0" smtClean="0">
                <a:effectLst/>
                <a:latin typeface="Times New Roman" panose="02020603050405020304" pitchFamily="18" charset="0"/>
                <a:ea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rPr>
              <a:t>nhiều</a:t>
            </a:r>
            <a:r>
              <a:rPr lang="en-US" spc="11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loại</a:t>
            </a:r>
            <a:r>
              <a:rPr lang="en-US" spc="110"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sự</a:t>
            </a:r>
            <a:r>
              <a:rPr lang="en-US" spc="8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kiện</a:t>
            </a:r>
            <a:r>
              <a:rPr lang="en-US" spc="9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khác</a:t>
            </a:r>
            <a:r>
              <a:rPr lang="en-US" spc="95"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nhau</a:t>
            </a:r>
            <a:r>
              <a:rPr lang="en-US" dirty="0" smtClean="0">
                <a:effectLst/>
                <a:latin typeface="Times New Roman" panose="02020603050405020304" pitchFamily="18" charset="0"/>
                <a:ea typeface="Times New Roman" panose="02020603050405020304" pitchFamily="18" charset="0"/>
              </a:rPr>
              <a:t>.</a:t>
            </a:r>
            <a:r>
              <a:rPr lang="en-US" spc="30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Calibri" panose="020F0502020204030204" pitchFamily="34" charset="0"/>
              </a:rPr>
              <a:t>Ví</a:t>
            </a:r>
            <a:r>
              <a:rPr lang="en-US" spc="75" dirty="0" smtClean="0">
                <a:effectLst/>
                <a:latin typeface="Times New Roman" panose="02020603050405020304" pitchFamily="18" charset="0"/>
                <a:ea typeface="Calibri" panose="020F0502020204030204" pitchFamily="34" charset="0"/>
              </a:rPr>
              <a:t> </a:t>
            </a:r>
            <a:r>
              <a:rPr lang="en-US" spc="-10" dirty="0" err="1" smtClean="0">
                <a:effectLst/>
                <a:latin typeface="Times New Roman" panose="02020603050405020304" pitchFamily="18" charset="0"/>
                <a:ea typeface="Calibri" panose="020F0502020204030204" pitchFamily="34" charset="0"/>
              </a:rPr>
              <a:t>d</a:t>
            </a:r>
            <a:r>
              <a:rPr lang="en-US" spc="-10" dirty="0" err="1" smtClean="0">
                <a:effectLst/>
                <a:latin typeface="Times New Roman" panose="02020603050405020304" pitchFamily="18" charset="0"/>
                <a:ea typeface="Times New Roman" panose="02020603050405020304" pitchFamily="18" charset="0"/>
              </a:rPr>
              <a:t>ụ</a:t>
            </a:r>
            <a:r>
              <a:rPr lang="en-US" spc="-10" dirty="0" smtClean="0">
                <a:effectLst/>
                <a:latin typeface="Times New Roman" panose="02020603050405020304" pitchFamily="18" charset="0"/>
                <a:ea typeface="Times New Roman" panose="02020603050405020304" pitchFamily="18" charset="0"/>
              </a:rPr>
              <a:t>:</a:t>
            </a:r>
            <a:r>
              <a:rPr lang="en-US" spc="6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hội</a:t>
            </a:r>
            <a:r>
              <a:rPr lang="en-US" spc="60"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thảo</a:t>
            </a:r>
            <a:r>
              <a:rPr lang="en-US" dirty="0" smtClean="0">
                <a:effectLst/>
                <a:latin typeface="Times New Roman" panose="02020603050405020304" pitchFamily="18" charset="0"/>
                <a:ea typeface="Times New Roman" panose="02020603050405020304" pitchFamily="18" charset="0"/>
              </a:rPr>
              <a:t>,</a:t>
            </a:r>
            <a:r>
              <a:rPr lang="en-US" spc="55" dirty="0" smtClean="0">
                <a:effectLst/>
                <a:latin typeface="Times New Roman" panose="02020603050405020304" pitchFamily="18" charset="0"/>
                <a:ea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rPr>
              <a:t>hội</a:t>
            </a:r>
            <a:r>
              <a:rPr lang="en-US" spc="6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nghị</a:t>
            </a:r>
            <a:r>
              <a:rPr lang="en-US" spc="-5" dirty="0" smtClean="0">
                <a:effectLst/>
                <a:latin typeface="Times New Roman" panose="02020603050405020304" pitchFamily="18" charset="0"/>
                <a:ea typeface="Times New Roman" panose="02020603050405020304" pitchFamily="18" charset="0"/>
              </a:rPr>
              <a:t>…</a:t>
            </a:r>
            <a:r>
              <a:rPr lang="en-US" spc="55"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Mặt</a:t>
            </a:r>
            <a:r>
              <a:rPr lang="en-US" spc="6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khác</a:t>
            </a:r>
            <a:r>
              <a:rPr lang="en-US" spc="45"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với</a:t>
            </a:r>
            <a:r>
              <a:rPr lang="en-US" spc="5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từng</a:t>
            </a:r>
            <a:r>
              <a:rPr lang="en-US" spc="60"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sự</a:t>
            </a:r>
            <a:r>
              <a:rPr lang="en-US" spc="65"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kiện</a:t>
            </a:r>
            <a:r>
              <a:rPr lang="en-US" spc="60"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cụ</a:t>
            </a:r>
            <a:r>
              <a:rPr lang="en-US" spc="6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thể</a:t>
            </a:r>
            <a:r>
              <a:rPr lang="en-US" spc="55" dirty="0" smtClean="0">
                <a:effectLst/>
                <a:latin typeface="Times New Roman" panose="02020603050405020304" pitchFamily="18" charset="0"/>
                <a:ea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rPr>
              <a:t>có</a:t>
            </a:r>
            <a:r>
              <a:rPr lang="en-US" spc="6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thể</a:t>
            </a:r>
            <a:r>
              <a:rPr lang="en-US" spc="7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c</a:t>
            </a:r>
            <a:r>
              <a:rPr lang="en-US" spc="-5" dirty="0" err="1" smtClean="0">
                <a:effectLst/>
                <a:latin typeface="Times New Roman" panose="02020603050405020304" pitchFamily="18" charset="0"/>
                <a:ea typeface="Calibri" panose="020F0502020204030204" pitchFamily="34" charset="0"/>
              </a:rPr>
              <a:t>ùng</a:t>
            </a:r>
            <a:r>
              <a:rPr lang="en-US" spc="60" dirty="0" smtClean="0">
                <a:effectLst/>
                <a:latin typeface="Times New Roman" panose="02020603050405020304" pitchFamily="18" charset="0"/>
                <a:ea typeface="Calibri" panose="020F0502020204030204" pitchFamily="34" charset="0"/>
              </a:rPr>
              <a:t> </a:t>
            </a:r>
            <a:r>
              <a:rPr lang="en-US" spc="-5" dirty="0" err="1" smtClean="0">
                <a:effectLst/>
                <a:latin typeface="Times New Roman" panose="02020603050405020304" pitchFamily="18" charset="0"/>
                <a:ea typeface="Calibri" panose="020F0502020204030204" pitchFamily="34" charset="0"/>
              </a:rPr>
              <a:t>thu</a:t>
            </a:r>
            <a:r>
              <a:rPr lang="en-US" spc="-5" dirty="0" err="1" smtClean="0">
                <a:effectLst/>
                <a:latin typeface="Times New Roman" panose="02020603050405020304" pitchFamily="18" charset="0"/>
                <a:ea typeface="Times New Roman" panose="02020603050405020304" pitchFamily="18" charset="0"/>
              </a:rPr>
              <a:t>ộc</a:t>
            </a:r>
            <a:r>
              <a:rPr lang="en-US" spc="255"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rPr>
              <a:t>hai</a:t>
            </a:r>
            <a:r>
              <a:rPr lang="en-US" spc="-10" dirty="0" smtClean="0">
                <a:effectLst/>
                <a:latin typeface="Times New Roman" panose="02020603050405020304" pitchFamily="18" charset="0"/>
                <a:ea typeface="Calibri" panose="020F0502020204030204" pitchFamily="34" charset="0"/>
              </a:rPr>
              <a:t> </a:t>
            </a:r>
            <a:r>
              <a:rPr lang="en-US" dirty="0" smtClean="0">
                <a:effectLst/>
                <a:latin typeface="Times New Roman" panose="02020603050405020304" pitchFamily="18" charset="0"/>
                <a:ea typeface="Calibri" panose="020F0502020204030204" pitchFamily="34" charset="0"/>
              </a:rPr>
              <a:t>hay</a:t>
            </a:r>
            <a:r>
              <a:rPr lang="en-US" spc="-20"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nhi</a:t>
            </a:r>
            <a:r>
              <a:rPr lang="en-US" dirty="0" err="1" smtClean="0">
                <a:effectLst/>
                <a:latin typeface="Times New Roman" panose="02020603050405020304" pitchFamily="18" charset="0"/>
                <a:ea typeface="Times New Roman" panose="02020603050405020304" pitchFamily="18" charset="0"/>
              </a:rPr>
              <a:t>ều</a:t>
            </a:r>
            <a:r>
              <a:rPr lang="en-US" spc="-1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loại</a:t>
            </a:r>
            <a:r>
              <a:rPr lang="en-US" spc="-10" dirty="0" smtClean="0">
                <a:effectLst/>
                <a:latin typeface="Times New Roman" panose="02020603050405020304" pitchFamily="18" charset="0"/>
                <a:ea typeface="Times New Roman" panose="02020603050405020304" pitchFamily="18" charset="0"/>
              </a:rPr>
              <a:t> </a:t>
            </a:r>
            <a:r>
              <a:rPr lang="en-US" spc="-5" dirty="0" err="1" smtClean="0">
                <a:effectLst/>
                <a:latin typeface="Times New Roman" panose="02020603050405020304" pitchFamily="18" charset="0"/>
                <a:ea typeface="Times New Roman" panose="02020603050405020304" pitchFamily="18" charset="0"/>
              </a:rPr>
              <a:t>nói</a:t>
            </a:r>
            <a:r>
              <a:rPr lang="en-US" spc="-10"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tr</a:t>
            </a:r>
            <a:r>
              <a:rPr lang="en-US" dirty="0" err="1" smtClean="0">
                <a:effectLst/>
                <a:latin typeface="Times New Roman" panose="02020603050405020304" pitchFamily="18" charset="0"/>
                <a:ea typeface="Calibri" panose="020F0502020204030204" pitchFamily="34" charset="0"/>
              </a:rPr>
              <a:t>ên</a:t>
            </a:r>
            <a:r>
              <a:rPr lang="en-US" dirty="0" smtClean="0">
                <a:effectLst/>
                <a:latin typeface="Times New Roman" panose="02020603050405020304" pitchFamily="18" charset="0"/>
                <a:ea typeface="Calibri" panose="020F0502020204030204" pitchFamily="34" charset="0"/>
              </a:rPr>
              <a:t>.</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4487232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4460935" cy="454382"/>
          </a:xfrm>
        </p:spPr>
        <p:txBody>
          <a:bodyPr>
            <a:normAutofit/>
          </a:bodyPr>
          <a:lstStyle/>
          <a:p>
            <a:r>
              <a:rPr lang="en-US" sz="2000" dirty="0" err="1" smtClean="0">
                <a:latin typeface="Times New Roman" panose="02020603050405020304" pitchFamily="18" charset="0"/>
                <a:cs typeface="Times New Roman" panose="02020603050405020304" pitchFamily="18" charset="0"/>
              </a:rPr>
              <a:t>Nội</a:t>
            </a:r>
            <a:r>
              <a:rPr lang="en-US" sz="2000" dirty="0" smtClean="0">
                <a:latin typeface="Times New Roman" panose="02020603050405020304" pitchFamily="18" charset="0"/>
                <a:cs typeface="Times New Roman" panose="02020603050405020304" pitchFamily="18" charset="0"/>
              </a:rPr>
              <a:t> dung </a:t>
            </a:r>
            <a:r>
              <a:rPr lang="en-US" sz="2000" dirty="0" err="1" smtClean="0">
                <a:latin typeface="Times New Roman" panose="02020603050405020304" pitchFamily="18" charset="0"/>
                <a:cs typeface="Times New Roman" panose="02020603050405020304" pitchFamily="18" charset="0"/>
              </a:rPr>
              <a:t>công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việc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tổ</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chức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sự</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kiện</a:t>
            </a: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741870" y="1074813"/>
            <a:ext cx="7944929" cy="2862322"/>
          </a:xfrm>
          <a:prstGeom prst="rect">
            <a:avLst/>
          </a:prstGeom>
        </p:spPr>
        <p:txBody>
          <a:bodyPr wrap="square">
            <a:spAutoFit/>
          </a:bodyPr>
          <a:lstStyle/>
          <a:p>
            <a:r>
              <a:rPr lang="en-US" sz="2000" i="1" spc="-5" dirty="0" err="1" smtClean="0">
                <a:effectLst/>
                <a:latin typeface="Times New Roman" panose="02020603050405020304" pitchFamily="18" charset="0"/>
                <a:ea typeface="Times New Roman" panose="02020603050405020304" pitchFamily="18" charset="0"/>
              </a:rPr>
              <a:t>Tổ</a:t>
            </a:r>
            <a:r>
              <a:rPr lang="en-US" sz="2000" i="1" spc="2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chức</a:t>
            </a:r>
            <a:r>
              <a:rPr lang="en-US" sz="2000" i="1" spc="20" dirty="0" smtClean="0">
                <a:effectLst/>
                <a:latin typeface="Times New Roman" panose="02020603050405020304" pitchFamily="18" charset="0"/>
                <a:ea typeface="Times New Roman" panose="02020603050405020304" pitchFamily="18" charset="0"/>
              </a:rPr>
              <a:t> </a:t>
            </a:r>
            <a:r>
              <a:rPr lang="en-US" sz="2000" i="1" dirty="0" err="1" smtClean="0">
                <a:effectLst/>
                <a:latin typeface="Times New Roman" panose="02020603050405020304" pitchFamily="18" charset="0"/>
                <a:ea typeface="Times New Roman" panose="02020603050405020304" pitchFamily="18" charset="0"/>
              </a:rPr>
              <a:t>sự</a:t>
            </a:r>
            <a:r>
              <a:rPr lang="en-US" sz="2000" i="1" spc="1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kiện</a:t>
            </a:r>
            <a:r>
              <a:rPr lang="en-US" sz="2000" i="1" spc="1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là</a:t>
            </a:r>
            <a:r>
              <a:rPr lang="en-US" sz="2000" i="1" spc="25" dirty="0" smtClean="0">
                <a:effectLst/>
                <a:latin typeface="Times New Roman" panose="02020603050405020304" pitchFamily="18" charset="0"/>
                <a:ea typeface="Times New Roman" panose="02020603050405020304" pitchFamily="18" charset="0"/>
              </a:rPr>
              <a:t> </a:t>
            </a:r>
            <a:r>
              <a:rPr lang="en-US" sz="2000" i="1" spc="-10" dirty="0" err="1" smtClean="0">
                <a:effectLst/>
                <a:latin typeface="Times New Roman" panose="02020603050405020304" pitchFamily="18" charset="0"/>
                <a:ea typeface="Times New Roman" panose="02020603050405020304" pitchFamily="18" charset="0"/>
              </a:rPr>
              <a:t>một</a:t>
            </a:r>
            <a:r>
              <a:rPr lang="en-US" sz="2000" i="1" spc="1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quá</a:t>
            </a:r>
            <a:r>
              <a:rPr lang="en-US" sz="2000" i="1" spc="1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trình</a:t>
            </a:r>
            <a:r>
              <a:rPr lang="en-US" sz="2000" i="1" spc="25" dirty="0" smtClean="0">
                <a:effectLst/>
                <a:latin typeface="Times New Roman" panose="02020603050405020304" pitchFamily="18" charset="0"/>
                <a:ea typeface="Times New Roman" panose="02020603050405020304" pitchFamily="18" charset="0"/>
              </a:rPr>
              <a:t> </a:t>
            </a:r>
            <a:r>
              <a:rPr lang="en-US" sz="2000" i="1" spc="-10" dirty="0" err="1" smtClean="0">
                <a:effectLst/>
                <a:latin typeface="Times New Roman" panose="02020603050405020304" pitchFamily="18" charset="0"/>
                <a:ea typeface="Times New Roman" panose="02020603050405020304" pitchFamily="18" charset="0"/>
              </a:rPr>
              <a:t>bao</a:t>
            </a:r>
            <a:r>
              <a:rPr lang="en-US" sz="2000" i="1" spc="2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gồm</a:t>
            </a:r>
            <a:r>
              <a:rPr lang="en-US" sz="2000" i="1" spc="1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một</a:t>
            </a:r>
            <a:r>
              <a:rPr lang="en-US" sz="2000" i="1" spc="1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số</a:t>
            </a:r>
            <a:r>
              <a:rPr lang="en-US" sz="2000" i="1" spc="1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hoặc</a:t>
            </a:r>
            <a:r>
              <a:rPr lang="en-US" sz="2000" i="1" spc="2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toàn</a:t>
            </a:r>
            <a:r>
              <a:rPr lang="en-US" sz="2000" i="1" spc="16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bộ</a:t>
            </a:r>
            <a:r>
              <a:rPr lang="en-US" sz="2000" i="1" dirty="0" smtClean="0">
                <a:effectLst/>
                <a:latin typeface="Times New Roman" panose="02020603050405020304" pitchFamily="18" charset="0"/>
                <a:ea typeface="Times New Roman" panose="02020603050405020304" pitchFamily="18" charset="0"/>
              </a:rPr>
              <a:t> </a:t>
            </a:r>
            <a:r>
              <a:rPr lang="en-US" sz="2000" i="1" dirty="0" err="1" smtClean="0">
                <a:effectLst/>
                <a:latin typeface="Times New Roman" panose="02020603050405020304" pitchFamily="18" charset="0"/>
                <a:ea typeface="Times New Roman" panose="02020603050405020304" pitchFamily="18" charset="0"/>
              </a:rPr>
              <a:t>các</a:t>
            </a:r>
            <a:r>
              <a:rPr lang="en-US" sz="2000" i="1" spc="-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công</a:t>
            </a:r>
            <a:r>
              <a:rPr lang="en-US" sz="2000" i="1"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việc</a:t>
            </a:r>
            <a:r>
              <a:rPr lang="en-US" sz="2000" i="1" spc="-5" dirty="0" smtClean="0">
                <a:effectLst/>
                <a:latin typeface="Times New Roman" panose="02020603050405020304" pitchFamily="18" charset="0"/>
                <a:ea typeface="Times New Roman" panose="02020603050405020304" pitchFamily="18" charset="0"/>
              </a:rPr>
              <a:t>: </a:t>
            </a:r>
          </a:p>
          <a:p>
            <a:pPr marL="342900" indent="-342900">
              <a:buFontTx/>
              <a:buChar char="-"/>
            </a:pPr>
            <a:r>
              <a:rPr lang="en-US" sz="2000" i="1" spc="-5" dirty="0" err="1" smtClean="0">
                <a:latin typeface="Times New Roman" panose="02020603050405020304" pitchFamily="18" charset="0"/>
                <a:ea typeface="Times New Roman" panose="02020603050405020304" pitchFamily="18" charset="0"/>
              </a:rPr>
              <a:t>N</a:t>
            </a:r>
            <a:r>
              <a:rPr lang="en-US" sz="2000" i="1" spc="-5" dirty="0" err="1" smtClean="0">
                <a:effectLst/>
                <a:latin typeface="Times New Roman" panose="02020603050405020304" pitchFamily="18" charset="0"/>
                <a:ea typeface="Times New Roman" panose="02020603050405020304" pitchFamily="18" charset="0"/>
              </a:rPr>
              <a:t>ghiên</a:t>
            </a:r>
            <a:r>
              <a:rPr lang="en-US" sz="2000" i="1"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cứu</a:t>
            </a:r>
            <a:r>
              <a:rPr lang="en-US" sz="2000" i="1" dirty="0" smtClean="0">
                <a:effectLst/>
                <a:latin typeface="Times New Roman" panose="02020603050405020304" pitchFamily="18" charset="0"/>
                <a:ea typeface="Times New Roman" panose="02020603050405020304" pitchFamily="18" charset="0"/>
              </a:rPr>
              <a:t> </a:t>
            </a:r>
            <a:r>
              <a:rPr lang="en-US" sz="2000" i="1" dirty="0" err="1" smtClean="0">
                <a:effectLst/>
                <a:latin typeface="Times New Roman" panose="02020603050405020304" pitchFamily="18" charset="0"/>
                <a:ea typeface="Times New Roman" panose="02020603050405020304" pitchFamily="18" charset="0"/>
              </a:rPr>
              <a:t>các</a:t>
            </a:r>
            <a:r>
              <a:rPr lang="en-US" sz="2000" i="1" spc="-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yếu</a:t>
            </a:r>
            <a:r>
              <a:rPr lang="en-US" sz="2000" i="1"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tố</a:t>
            </a:r>
            <a:r>
              <a:rPr lang="en-US" sz="2000" i="1"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ảnh</a:t>
            </a:r>
            <a:r>
              <a:rPr lang="en-US" sz="2000" i="1" spc="-1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hưởng</a:t>
            </a:r>
            <a:r>
              <a:rPr lang="en-US" sz="2000" i="1" spc="-5" dirty="0" smtClean="0">
                <a:effectLst/>
                <a:latin typeface="Times New Roman" panose="02020603050405020304" pitchFamily="18" charset="0"/>
                <a:ea typeface="Times New Roman" panose="02020603050405020304" pitchFamily="18" charset="0"/>
              </a:rPr>
              <a:t>; </a:t>
            </a:r>
          </a:p>
          <a:p>
            <a:pPr marL="342900" indent="-342900">
              <a:buFontTx/>
              <a:buChar char="-"/>
            </a:pPr>
            <a:r>
              <a:rPr lang="en-US" sz="2000" i="1" spc="-10" dirty="0" err="1">
                <a:latin typeface="Times New Roman" panose="02020603050405020304" pitchFamily="18" charset="0"/>
                <a:ea typeface="Times New Roman" panose="02020603050405020304" pitchFamily="18" charset="0"/>
              </a:rPr>
              <a:t>L</a:t>
            </a:r>
            <a:r>
              <a:rPr lang="en-US" sz="2000" i="1" spc="-10" dirty="0" err="1" smtClean="0">
                <a:effectLst/>
                <a:latin typeface="Times New Roman" panose="02020603050405020304" pitchFamily="18" charset="0"/>
                <a:ea typeface="Times New Roman" panose="02020603050405020304" pitchFamily="18" charset="0"/>
              </a:rPr>
              <a:t>ập</a:t>
            </a:r>
            <a:r>
              <a:rPr lang="en-US" sz="2000" i="1"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chương</a:t>
            </a:r>
            <a:r>
              <a:rPr lang="en-US" sz="2000" i="1"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trình</a:t>
            </a:r>
            <a:r>
              <a:rPr lang="en-US" sz="2000" i="1" spc="-5" dirty="0" smtClean="0">
                <a:effectLst/>
                <a:latin typeface="Times New Roman" panose="02020603050405020304" pitchFamily="18" charset="0"/>
                <a:ea typeface="Times New Roman" panose="02020603050405020304" pitchFamily="18" charset="0"/>
              </a:rPr>
              <a:t>, </a:t>
            </a:r>
            <a:r>
              <a:rPr lang="en-US" sz="2000" i="1" dirty="0" err="1" smtClean="0">
                <a:effectLst/>
                <a:latin typeface="Times New Roman" panose="02020603050405020304" pitchFamily="18" charset="0"/>
                <a:ea typeface="Times New Roman" panose="02020603050405020304" pitchFamily="18" charset="0"/>
              </a:rPr>
              <a:t>kế</a:t>
            </a:r>
            <a:r>
              <a:rPr lang="en-US" sz="2000" i="1" spc="-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hoạch</a:t>
            </a:r>
            <a:r>
              <a:rPr lang="en-US" sz="2000" i="1" spc="-5" dirty="0" smtClean="0">
                <a:effectLst/>
                <a:latin typeface="Times New Roman" panose="02020603050405020304" pitchFamily="18" charset="0"/>
                <a:ea typeface="Times New Roman" panose="02020603050405020304" pitchFamily="18" charset="0"/>
              </a:rPr>
              <a:t>, chi </a:t>
            </a:r>
            <a:r>
              <a:rPr lang="en-US" sz="2000" i="1" spc="-5" dirty="0" err="1" smtClean="0">
                <a:effectLst/>
                <a:latin typeface="Times New Roman" panose="02020603050405020304" pitchFamily="18" charset="0"/>
                <a:ea typeface="Times New Roman" panose="02020603050405020304" pitchFamily="18" charset="0"/>
              </a:rPr>
              <a:t>phí</a:t>
            </a:r>
            <a:r>
              <a:rPr lang="en-US" sz="2000" i="1" spc="-5" dirty="0" smtClean="0">
                <a:effectLst/>
                <a:latin typeface="Times New Roman" panose="02020603050405020304" pitchFamily="18" charset="0"/>
                <a:ea typeface="Times New Roman" panose="02020603050405020304" pitchFamily="18" charset="0"/>
              </a:rPr>
              <a:t>;</a:t>
            </a:r>
            <a:r>
              <a:rPr lang="en-US" sz="2000" i="1" spc="255" dirty="0" smtClean="0">
                <a:effectLst/>
                <a:latin typeface="Times New Roman" panose="02020603050405020304" pitchFamily="18" charset="0"/>
                <a:ea typeface="Times New Roman" panose="02020603050405020304" pitchFamily="18" charset="0"/>
              </a:rPr>
              <a:t> </a:t>
            </a:r>
          </a:p>
          <a:p>
            <a:pPr marL="342900" indent="-342900">
              <a:buFontTx/>
              <a:buChar char="-"/>
            </a:pPr>
            <a:r>
              <a:rPr lang="en-US" sz="2000" i="1" spc="-5" dirty="0" err="1">
                <a:latin typeface="Times New Roman" panose="02020603050405020304" pitchFamily="18" charset="0"/>
                <a:ea typeface="Times New Roman" panose="02020603050405020304" pitchFamily="18" charset="0"/>
              </a:rPr>
              <a:t>C</a:t>
            </a:r>
            <a:r>
              <a:rPr lang="en-US" sz="2000" i="1" spc="-5" dirty="0" err="1" smtClean="0">
                <a:effectLst/>
                <a:latin typeface="Times New Roman" panose="02020603050405020304" pitchFamily="18" charset="0"/>
                <a:ea typeface="Times New Roman" panose="02020603050405020304" pitchFamily="18" charset="0"/>
              </a:rPr>
              <a:t>huẩn</a:t>
            </a:r>
            <a:r>
              <a:rPr lang="en-US" sz="2000" i="1" spc="8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bị</a:t>
            </a:r>
            <a:r>
              <a:rPr lang="en-US" sz="2000" i="1" spc="8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các</a:t>
            </a:r>
            <a:r>
              <a:rPr lang="en-US" sz="2000" i="1" spc="8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yếu</a:t>
            </a:r>
            <a:r>
              <a:rPr lang="en-US" sz="2000" i="1" spc="8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tố</a:t>
            </a:r>
            <a:r>
              <a:rPr lang="en-US" sz="2000" i="1" spc="8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cần</a:t>
            </a:r>
            <a:r>
              <a:rPr lang="en-US" sz="2000" i="1" spc="7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thiết</a:t>
            </a:r>
            <a:r>
              <a:rPr lang="en-US" sz="2000" i="1" spc="-5" dirty="0" smtClean="0">
                <a:effectLst/>
                <a:latin typeface="Times New Roman" panose="02020603050405020304" pitchFamily="18" charset="0"/>
                <a:ea typeface="Times New Roman" panose="02020603050405020304" pitchFamily="18" charset="0"/>
              </a:rPr>
              <a:t>;</a:t>
            </a:r>
            <a:r>
              <a:rPr lang="en-US" sz="2000" i="1" spc="80" dirty="0" smtClean="0">
                <a:effectLst/>
                <a:latin typeface="Times New Roman" panose="02020603050405020304" pitchFamily="18" charset="0"/>
                <a:ea typeface="Times New Roman" panose="02020603050405020304" pitchFamily="18" charset="0"/>
              </a:rPr>
              <a:t> </a:t>
            </a:r>
            <a:r>
              <a:rPr lang="en-US" sz="2000" i="1" spc="-10" dirty="0" err="1" smtClean="0">
                <a:effectLst/>
                <a:latin typeface="Times New Roman" panose="02020603050405020304" pitchFamily="18" charset="0"/>
                <a:ea typeface="Times New Roman" panose="02020603050405020304" pitchFamily="18" charset="0"/>
              </a:rPr>
              <a:t>và</a:t>
            </a:r>
            <a:r>
              <a:rPr lang="en-US" sz="2000" i="1" spc="8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tổ</a:t>
            </a:r>
            <a:r>
              <a:rPr lang="en-US" sz="2000" i="1" spc="8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chức</a:t>
            </a:r>
            <a:r>
              <a:rPr lang="en-US" sz="2000" i="1" spc="7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tiến</a:t>
            </a:r>
            <a:r>
              <a:rPr lang="en-US" sz="2000" i="1" spc="7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hành</a:t>
            </a:r>
            <a:r>
              <a:rPr lang="en-US" sz="2000" i="1" spc="7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diễn</a:t>
            </a:r>
            <a:r>
              <a:rPr lang="en-US" sz="2000" i="1" spc="7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biến</a:t>
            </a:r>
            <a:r>
              <a:rPr lang="en-US" sz="2000" i="1" spc="8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của</a:t>
            </a:r>
            <a:r>
              <a:rPr lang="en-US" sz="2000" i="1" spc="75" dirty="0" smtClean="0">
                <a:effectLst/>
                <a:latin typeface="Times New Roman" panose="02020603050405020304" pitchFamily="18" charset="0"/>
                <a:ea typeface="Times New Roman" panose="02020603050405020304" pitchFamily="18" charset="0"/>
              </a:rPr>
              <a:t> </a:t>
            </a:r>
            <a:r>
              <a:rPr lang="en-US" sz="2000" i="1" dirty="0" err="1" smtClean="0">
                <a:effectLst/>
                <a:latin typeface="Times New Roman" panose="02020603050405020304" pitchFamily="18" charset="0"/>
                <a:ea typeface="Times New Roman" panose="02020603050405020304" pitchFamily="18" charset="0"/>
              </a:rPr>
              <a:t>sự</a:t>
            </a:r>
            <a:r>
              <a:rPr lang="en-US" sz="2000" i="1" spc="80" dirty="0" smtClean="0">
                <a:effectLst/>
                <a:latin typeface="Times New Roman" panose="02020603050405020304" pitchFamily="18" charset="0"/>
                <a:ea typeface="Times New Roman" panose="02020603050405020304" pitchFamily="18" charset="0"/>
              </a:rPr>
              <a:t> </a:t>
            </a:r>
            <a:r>
              <a:rPr lang="en-US" sz="2000" i="1" spc="-10" dirty="0" err="1" smtClean="0">
                <a:effectLst/>
                <a:latin typeface="Times New Roman" panose="02020603050405020304" pitchFamily="18" charset="0"/>
                <a:ea typeface="Times New Roman" panose="02020603050405020304" pitchFamily="18" charset="0"/>
              </a:rPr>
              <a:t>kiện</a:t>
            </a:r>
            <a:r>
              <a:rPr lang="en-US" sz="2000" i="1" spc="8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trong</a:t>
            </a:r>
            <a:r>
              <a:rPr lang="en-US" sz="2000" i="1" spc="26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một</a:t>
            </a:r>
            <a:r>
              <a:rPr lang="en-US" sz="2000" i="1" spc="14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thời</a:t>
            </a:r>
            <a:r>
              <a:rPr lang="en-US" sz="2000" i="1" spc="14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gian</a:t>
            </a:r>
            <a:r>
              <a:rPr lang="en-US" sz="2000" i="1" spc="145" dirty="0" smtClean="0">
                <a:effectLst/>
                <a:latin typeface="Times New Roman" panose="02020603050405020304" pitchFamily="18" charset="0"/>
                <a:ea typeface="Times New Roman" panose="02020603050405020304" pitchFamily="18" charset="0"/>
              </a:rPr>
              <a:t> </a:t>
            </a:r>
            <a:r>
              <a:rPr lang="en-US" sz="2000" i="1" spc="-10" dirty="0" err="1" smtClean="0">
                <a:effectLst/>
                <a:latin typeface="Times New Roman" panose="02020603050405020304" pitchFamily="18" charset="0"/>
                <a:ea typeface="Times New Roman" panose="02020603050405020304" pitchFamily="18" charset="0"/>
              </a:rPr>
              <a:t>và</a:t>
            </a:r>
            <a:r>
              <a:rPr lang="en-US" sz="2000" i="1" spc="14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không</a:t>
            </a:r>
            <a:r>
              <a:rPr lang="en-US" sz="2000" i="1" spc="135" dirty="0" smtClean="0">
                <a:effectLst/>
                <a:latin typeface="Times New Roman" panose="02020603050405020304" pitchFamily="18" charset="0"/>
                <a:ea typeface="Times New Roman" panose="02020603050405020304" pitchFamily="18" charset="0"/>
              </a:rPr>
              <a:t> </a:t>
            </a:r>
            <a:r>
              <a:rPr lang="en-US" sz="2000" i="1" dirty="0" err="1" smtClean="0">
                <a:effectLst/>
                <a:latin typeface="Times New Roman" panose="02020603050405020304" pitchFamily="18" charset="0"/>
                <a:ea typeface="Times New Roman" panose="02020603050405020304" pitchFamily="18" charset="0"/>
              </a:rPr>
              <a:t>gian</a:t>
            </a:r>
            <a:r>
              <a:rPr lang="en-US" sz="2000" i="1" spc="145" dirty="0" smtClean="0">
                <a:effectLst/>
                <a:latin typeface="Times New Roman" panose="02020603050405020304" pitchFamily="18" charset="0"/>
                <a:ea typeface="Times New Roman" panose="02020603050405020304" pitchFamily="18" charset="0"/>
              </a:rPr>
              <a:t> </a:t>
            </a:r>
            <a:r>
              <a:rPr lang="en-US" sz="2000" i="1" spc="-10" dirty="0" err="1" smtClean="0">
                <a:effectLst/>
                <a:latin typeface="Times New Roman" panose="02020603050405020304" pitchFamily="18" charset="0"/>
                <a:ea typeface="Times New Roman" panose="02020603050405020304" pitchFamily="18" charset="0"/>
              </a:rPr>
              <a:t>cụ</a:t>
            </a:r>
            <a:r>
              <a:rPr lang="en-US" sz="2000" i="1" spc="14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thể</a:t>
            </a:r>
            <a:r>
              <a:rPr lang="en-US" sz="2000" i="1" spc="140" dirty="0" smtClean="0">
                <a:effectLst/>
                <a:latin typeface="Times New Roman" panose="02020603050405020304" pitchFamily="18" charset="0"/>
                <a:ea typeface="Times New Roman" panose="02020603050405020304" pitchFamily="18" charset="0"/>
              </a:rPr>
              <a:t> </a:t>
            </a:r>
            <a:r>
              <a:rPr lang="en-US" sz="2000" i="1" dirty="0" err="1" smtClean="0">
                <a:effectLst/>
                <a:latin typeface="Times New Roman" panose="02020603050405020304" pitchFamily="18" charset="0"/>
                <a:ea typeface="Times New Roman" panose="02020603050405020304" pitchFamily="18" charset="0"/>
              </a:rPr>
              <a:t>để</a:t>
            </a:r>
            <a:r>
              <a:rPr lang="en-US" sz="2000" i="1" spc="13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truyền</a:t>
            </a:r>
            <a:r>
              <a:rPr lang="en-US" sz="2000" i="1" spc="14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đạt</a:t>
            </a:r>
            <a:r>
              <a:rPr lang="en-US" sz="2000" i="1" spc="145" dirty="0" smtClean="0">
                <a:effectLst/>
                <a:latin typeface="Times New Roman" panose="02020603050405020304" pitchFamily="18" charset="0"/>
                <a:ea typeface="Times New Roman" panose="02020603050405020304" pitchFamily="18" charset="0"/>
              </a:rPr>
              <a:t> </a:t>
            </a:r>
            <a:r>
              <a:rPr lang="en-US" sz="2000" i="1" spc="-10" dirty="0" err="1" smtClean="0">
                <a:effectLst/>
                <a:latin typeface="Times New Roman" panose="02020603050405020304" pitchFamily="18" charset="0"/>
                <a:ea typeface="Times New Roman" panose="02020603050405020304" pitchFamily="18" charset="0"/>
              </a:rPr>
              <a:t>những</a:t>
            </a:r>
            <a:r>
              <a:rPr lang="en-US" sz="2000" i="1" spc="14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thông</a:t>
            </a:r>
            <a:r>
              <a:rPr lang="en-US" sz="2000" i="1" spc="14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điệp</a:t>
            </a:r>
            <a:r>
              <a:rPr lang="en-US" sz="2000" i="1" spc="13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nhất</a:t>
            </a:r>
            <a:r>
              <a:rPr lang="en-US" sz="2000" i="1" spc="14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định</a:t>
            </a:r>
            <a:r>
              <a:rPr lang="en-US" sz="2000" i="1" spc="25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đến</a:t>
            </a:r>
            <a:r>
              <a:rPr lang="en-US" sz="2000" i="1" spc="6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những</a:t>
            </a:r>
            <a:r>
              <a:rPr lang="en-US" sz="2000" i="1" spc="6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người</a:t>
            </a:r>
            <a:r>
              <a:rPr lang="en-US" sz="2000" i="1" spc="60" dirty="0" smtClean="0">
                <a:effectLst/>
                <a:latin typeface="Times New Roman" panose="02020603050405020304" pitchFamily="18" charset="0"/>
                <a:ea typeface="Times New Roman" panose="02020603050405020304" pitchFamily="18" charset="0"/>
              </a:rPr>
              <a:t> </a:t>
            </a:r>
            <a:r>
              <a:rPr lang="en-US" sz="2000" i="1" spc="-10" dirty="0" err="1" smtClean="0">
                <a:effectLst/>
                <a:latin typeface="Times New Roman" panose="02020603050405020304" pitchFamily="18" charset="0"/>
                <a:ea typeface="Times New Roman" panose="02020603050405020304" pitchFamily="18" charset="0"/>
              </a:rPr>
              <a:t>tham</a:t>
            </a:r>
            <a:r>
              <a:rPr lang="en-US" sz="2000" i="1" spc="6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gia</a:t>
            </a:r>
            <a:r>
              <a:rPr lang="en-US" sz="2000" i="1" spc="60" dirty="0" smtClean="0">
                <a:effectLst/>
                <a:latin typeface="Times New Roman" panose="02020603050405020304" pitchFamily="18" charset="0"/>
                <a:ea typeface="Times New Roman" panose="02020603050405020304" pitchFamily="18" charset="0"/>
              </a:rPr>
              <a:t> </a:t>
            </a:r>
            <a:r>
              <a:rPr lang="en-US" sz="2000" i="1" dirty="0" err="1" smtClean="0">
                <a:effectLst/>
                <a:latin typeface="Times New Roman" panose="02020603050405020304" pitchFamily="18" charset="0"/>
                <a:ea typeface="Times New Roman" panose="02020603050405020304" pitchFamily="18" charset="0"/>
              </a:rPr>
              <a:t>sự</a:t>
            </a:r>
            <a:r>
              <a:rPr lang="en-US" sz="2000" i="1" spc="6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kiện</a:t>
            </a:r>
            <a:r>
              <a:rPr lang="en-US" sz="2000" i="1" spc="60" dirty="0" smtClean="0">
                <a:effectLst/>
                <a:latin typeface="Times New Roman" panose="02020603050405020304" pitchFamily="18" charset="0"/>
                <a:ea typeface="Times New Roman" panose="02020603050405020304" pitchFamily="18" charset="0"/>
              </a:rPr>
              <a:t> </a:t>
            </a:r>
            <a:r>
              <a:rPr lang="en-US" sz="2000" i="1" spc="-10" dirty="0" err="1" smtClean="0">
                <a:effectLst/>
                <a:latin typeface="Times New Roman" panose="02020603050405020304" pitchFamily="18" charset="0"/>
                <a:ea typeface="Times New Roman" panose="02020603050405020304" pitchFamily="18" charset="0"/>
              </a:rPr>
              <a:t>và</a:t>
            </a:r>
            <a:r>
              <a:rPr lang="en-US" sz="2000" i="1" spc="75" dirty="0" smtClean="0">
                <a:effectLst/>
                <a:latin typeface="Times New Roman" panose="02020603050405020304" pitchFamily="18" charset="0"/>
                <a:ea typeface="Times New Roman" panose="02020603050405020304" pitchFamily="18" charset="0"/>
              </a:rPr>
              <a:t> </a:t>
            </a:r>
            <a:r>
              <a:rPr lang="en-US" sz="2000" i="1" spc="-10" dirty="0" err="1" smtClean="0">
                <a:effectLst/>
                <a:latin typeface="Times New Roman" panose="02020603050405020304" pitchFamily="18" charset="0"/>
                <a:ea typeface="Times New Roman" panose="02020603050405020304" pitchFamily="18" charset="0"/>
              </a:rPr>
              <a:t>xã</a:t>
            </a:r>
            <a:r>
              <a:rPr lang="en-US" sz="2000" i="1" spc="60" dirty="0" smtClean="0">
                <a:effectLst/>
                <a:latin typeface="Times New Roman" panose="02020603050405020304" pitchFamily="18" charset="0"/>
                <a:ea typeface="Times New Roman" panose="02020603050405020304" pitchFamily="18" charset="0"/>
              </a:rPr>
              <a:t> </a:t>
            </a:r>
            <a:r>
              <a:rPr lang="en-US" sz="2000" i="1" dirty="0" err="1" smtClean="0">
                <a:effectLst/>
                <a:latin typeface="Times New Roman" panose="02020603050405020304" pitchFamily="18" charset="0"/>
                <a:ea typeface="Times New Roman" panose="02020603050405020304" pitchFamily="18" charset="0"/>
              </a:rPr>
              <a:t>hội</a:t>
            </a:r>
            <a:r>
              <a:rPr lang="en-US" sz="2000" i="1" dirty="0" smtClean="0">
                <a:effectLst/>
                <a:latin typeface="Times New Roman" panose="02020603050405020304" pitchFamily="18" charset="0"/>
                <a:ea typeface="Times New Roman" panose="02020603050405020304" pitchFamily="18" charset="0"/>
              </a:rPr>
              <a:t>;</a:t>
            </a:r>
            <a:r>
              <a:rPr lang="en-US" sz="2000" i="1" spc="5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nhằm</a:t>
            </a:r>
            <a:r>
              <a:rPr lang="en-US" sz="2000" i="1" spc="5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đáp</a:t>
            </a:r>
            <a:r>
              <a:rPr lang="en-US" sz="2000" i="1" spc="6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ứng</a:t>
            </a:r>
            <a:r>
              <a:rPr lang="en-US" sz="2000" i="1" spc="6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các</a:t>
            </a:r>
            <a:r>
              <a:rPr lang="en-US" sz="2000" i="1" spc="7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mục</a:t>
            </a:r>
            <a:r>
              <a:rPr lang="en-US" sz="2000" i="1" spc="5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đích</a:t>
            </a:r>
            <a:r>
              <a:rPr lang="en-US" sz="2000" i="1" spc="7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khác</a:t>
            </a:r>
            <a:r>
              <a:rPr lang="en-US" sz="2000" i="1" spc="21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nhau</a:t>
            </a:r>
            <a:r>
              <a:rPr lang="en-US" sz="2000" i="1" spc="1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của</a:t>
            </a:r>
            <a:r>
              <a:rPr lang="en-US" sz="2000" i="1" spc="1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các</a:t>
            </a:r>
            <a:r>
              <a:rPr lang="en-US" sz="2000" i="1" spc="10" dirty="0" smtClean="0">
                <a:effectLst/>
                <a:latin typeface="Times New Roman" panose="02020603050405020304" pitchFamily="18" charset="0"/>
                <a:ea typeface="Times New Roman" panose="02020603050405020304" pitchFamily="18" charset="0"/>
              </a:rPr>
              <a:t> </a:t>
            </a:r>
            <a:r>
              <a:rPr lang="en-US" sz="2000" i="1" spc="-10" dirty="0" err="1" smtClean="0">
                <a:effectLst/>
                <a:latin typeface="Times New Roman" panose="02020603050405020304" pitchFamily="18" charset="0"/>
                <a:ea typeface="Times New Roman" panose="02020603050405020304" pitchFamily="18" charset="0"/>
              </a:rPr>
              <a:t>chủ</a:t>
            </a:r>
            <a:r>
              <a:rPr lang="en-US" sz="2000" i="1" spc="1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thể</a:t>
            </a:r>
            <a:r>
              <a:rPr lang="en-US" sz="2000" i="1" spc="-5" dirty="0" smtClean="0">
                <a:effectLst/>
                <a:latin typeface="Times New Roman" panose="02020603050405020304" pitchFamily="18" charset="0"/>
                <a:ea typeface="Times New Roman" panose="02020603050405020304" pitchFamily="18" charset="0"/>
              </a:rPr>
              <a:t> </a:t>
            </a:r>
            <a:r>
              <a:rPr lang="en-US" sz="2000" i="1" dirty="0" err="1" smtClean="0">
                <a:effectLst/>
                <a:latin typeface="Times New Roman" panose="02020603050405020304" pitchFamily="18" charset="0"/>
                <a:ea typeface="Times New Roman" panose="02020603050405020304" pitchFamily="18" charset="0"/>
              </a:rPr>
              <a:t>tham</a:t>
            </a:r>
            <a:r>
              <a:rPr lang="en-US" sz="2000" i="1"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gia</a:t>
            </a:r>
            <a:r>
              <a:rPr lang="en-US" sz="2000" i="1"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vào</a:t>
            </a:r>
            <a:r>
              <a:rPr lang="en-US" sz="2000" i="1" spc="15"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sự</a:t>
            </a:r>
            <a:r>
              <a:rPr lang="en-US" sz="2000" i="1" spc="10" dirty="0" smtClean="0">
                <a:effectLst/>
                <a:latin typeface="Times New Roman" panose="02020603050405020304" pitchFamily="18" charset="0"/>
                <a:ea typeface="Times New Roman" panose="02020603050405020304" pitchFamily="18" charset="0"/>
              </a:rPr>
              <a:t> </a:t>
            </a:r>
            <a:r>
              <a:rPr lang="en-US" sz="2000" i="1" spc="-5" dirty="0" err="1" smtClean="0">
                <a:effectLst/>
                <a:latin typeface="Times New Roman" panose="02020603050405020304" pitchFamily="18" charset="0"/>
                <a:ea typeface="Times New Roman" panose="02020603050405020304" pitchFamily="18" charset="0"/>
              </a:rPr>
              <a:t>kiện</a:t>
            </a:r>
            <a:r>
              <a:rPr lang="en-US" sz="2000" i="1" spc="-5" dirty="0" smtClean="0">
                <a:effectLst/>
                <a:latin typeface="Times New Roman" panose="02020603050405020304" pitchFamily="18" charset="0"/>
                <a:ea typeface="Times New Roman" panose="02020603050405020304" pitchFamily="18" charset="0"/>
              </a:rPr>
              <a:t>.</a:t>
            </a:r>
            <a:endParaRPr lang="en-US" sz="2000" dirty="0"/>
          </a:p>
        </p:txBody>
      </p:sp>
    </p:spTree>
    <p:extLst>
      <p:ext uri="{BB962C8B-B14F-4D97-AF65-F5344CB8AC3E}">
        <p14:creationId xmlns:p14="http://schemas.microsoft.com/office/powerpoint/2010/main" val="1057955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4460935" cy="454382"/>
          </a:xfrm>
        </p:spPr>
        <p:txBody>
          <a:bodyPr>
            <a:normAutofit/>
          </a:bodyPr>
          <a:lstStyle/>
          <a:p>
            <a:r>
              <a:rPr lang="en-US" sz="2000" u="sng" dirty="0" err="1" smtClean="0">
                <a:latin typeface="Times New Roman" panose="02020603050405020304" pitchFamily="18" charset="0"/>
                <a:cs typeface="Times New Roman" panose="02020603050405020304" pitchFamily="18" charset="0"/>
              </a:rPr>
              <a:t>Quy</a:t>
            </a:r>
            <a:r>
              <a:rPr lang="en-US" sz="2000" u="sng" dirty="0" smtClean="0">
                <a:latin typeface="Times New Roman" panose="02020603050405020304" pitchFamily="18" charset="0"/>
                <a:cs typeface="Times New Roman" panose="02020603050405020304" pitchFamily="18" charset="0"/>
              </a:rPr>
              <a:t> </a:t>
            </a:r>
            <a:r>
              <a:rPr lang="en-US" sz="2000" u="sng" dirty="0" err="1" smtClean="0">
                <a:latin typeface="Times New Roman" panose="02020603050405020304" pitchFamily="18" charset="0"/>
                <a:cs typeface="Times New Roman" panose="02020603050405020304" pitchFamily="18" charset="0"/>
              </a:rPr>
              <a:t>trình</a:t>
            </a:r>
            <a:r>
              <a:rPr lang="en-US" sz="2000" u="sng" dirty="0" smtClean="0">
                <a:latin typeface="Times New Roman" panose="02020603050405020304" pitchFamily="18" charset="0"/>
                <a:cs typeface="Times New Roman" panose="02020603050405020304" pitchFamily="18" charset="0"/>
              </a:rPr>
              <a:t> </a:t>
            </a:r>
            <a:r>
              <a:rPr lang="en-US" sz="2000" u="sng" dirty="0" err="1" smtClean="0">
                <a:latin typeface="Times New Roman" panose="02020603050405020304" pitchFamily="18" charset="0"/>
                <a:cs typeface="Times New Roman" panose="02020603050405020304" pitchFamily="18" charset="0"/>
              </a:rPr>
              <a:t>thực</a:t>
            </a:r>
            <a:r>
              <a:rPr lang="en-US" sz="2000" u="sng" dirty="0" smtClean="0">
                <a:latin typeface="Times New Roman" panose="02020603050405020304" pitchFamily="18" charset="0"/>
                <a:cs typeface="Times New Roman" panose="02020603050405020304" pitchFamily="18" charset="0"/>
              </a:rPr>
              <a:t> </a:t>
            </a:r>
            <a:r>
              <a:rPr lang="en-US" sz="2000" u="sng" dirty="0" err="1" smtClean="0">
                <a:latin typeface="Times New Roman" panose="02020603050405020304" pitchFamily="18" charset="0"/>
                <a:cs typeface="Times New Roman" panose="02020603050405020304" pitchFamily="18" charset="0"/>
              </a:rPr>
              <a:t>hiện</a:t>
            </a:r>
            <a:r>
              <a:rPr lang="en-US" sz="2000" u="sng" dirty="0" smtClean="0">
                <a:latin typeface="Times New Roman" panose="02020603050405020304" pitchFamily="18" charset="0"/>
                <a:cs typeface="Times New Roman" panose="02020603050405020304" pitchFamily="18" charset="0"/>
              </a:rPr>
              <a:t> </a:t>
            </a:r>
            <a:r>
              <a:rPr lang="en-US" sz="2000" u="sng" dirty="0" err="1" smtClean="0">
                <a:latin typeface="Times New Roman" panose="02020603050405020304" pitchFamily="18" charset="0"/>
                <a:cs typeface="Times New Roman" panose="02020603050405020304" pitchFamily="18" charset="0"/>
              </a:rPr>
              <a:t>tổ</a:t>
            </a:r>
            <a:r>
              <a:rPr lang="en-US" sz="2000" u="sng" dirty="0" smtClean="0">
                <a:latin typeface="Times New Roman" panose="02020603050405020304" pitchFamily="18" charset="0"/>
                <a:cs typeface="Times New Roman" panose="02020603050405020304" pitchFamily="18" charset="0"/>
              </a:rPr>
              <a:t> </a:t>
            </a:r>
            <a:r>
              <a:rPr lang="en-US" sz="2000" u="sng" dirty="0" err="1" smtClean="0">
                <a:latin typeface="Times New Roman" panose="02020603050405020304" pitchFamily="18" charset="0"/>
                <a:cs typeface="Times New Roman" panose="02020603050405020304" pitchFamily="18" charset="0"/>
              </a:rPr>
              <a:t>chức</a:t>
            </a:r>
            <a:r>
              <a:rPr lang="en-US" sz="2000" u="sng" dirty="0" smtClean="0">
                <a:latin typeface="Times New Roman" panose="02020603050405020304" pitchFamily="18" charset="0"/>
                <a:cs typeface="Times New Roman" panose="02020603050405020304" pitchFamily="18" charset="0"/>
              </a:rPr>
              <a:t> </a:t>
            </a:r>
            <a:r>
              <a:rPr lang="en-US" sz="2000" u="sng" dirty="0" err="1" smtClean="0">
                <a:latin typeface="Times New Roman" panose="02020603050405020304" pitchFamily="18" charset="0"/>
                <a:cs typeface="Times New Roman" panose="02020603050405020304" pitchFamily="18" charset="0"/>
              </a:rPr>
              <a:t>sự</a:t>
            </a:r>
            <a:r>
              <a:rPr lang="en-US" sz="2000" u="sng" dirty="0" smtClean="0">
                <a:latin typeface="Times New Roman" panose="02020603050405020304" pitchFamily="18" charset="0"/>
                <a:cs typeface="Times New Roman" panose="02020603050405020304" pitchFamily="18" charset="0"/>
              </a:rPr>
              <a:t> </a:t>
            </a:r>
            <a:r>
              <a:rPr lang="en-US" sz="2000" u="sng" dirty="0" err="1" smtClean="0">
                <a:latin typeface="Times New Roman" panose="02020603050405020304" pitchFamily="18" charset="0"/>
                <a:cs typeface="Times New Roman" panose="02020603050405020304" pitchFamily="18" charset="0"/>
              </a:rPr>
              <a:t>kiện</a:t>
            </a:r>
            <a:endParaRPr lang="en-US" sz="2000" u="sng" dirty="0">
              <a:latin typeface="Times New Roman" panose="02020603050405020304" pitchFamily="18" charset="0"/>
              <a:cs typeface="Times New Roman" panose="02020603050405020304" pitchFamily="18" charset="0"/>
            </a:endParaRPr>
          </a:p>
        </p:txBody>
      </p:sp>
      <p:sp>
        <p:nvSpPr>
          <p:cNvPr id="4" name="Rectangle 3"/>
          <p:cNvSpPr/>
          <p:nvPr/>
        </p:nvSpPr>
        <p:spPr>
          <a:xfrm>
            <a:off x="741870" y="928164"/>
            <a:ext cx="7944929" cy="163121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1 </a:t>
            </a:r>
            <a:r>
              <a:rPr lang="en-US" sz="2000" dirty="0" err="1">
                <a:latin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gồm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chi </a:t>
            </a:r>
            <a:r>
              <a:rPr lang="en-US" sz="2000" dirty="0" err="1">
                <a:latin typeface="Times New Roman" panose="02020603050405020304" pitchFamily="18" charset="0"/>
                <a:cs typeface="Times New Roman" panose="02020603050405020304" pitchFamily="18" charset="0"/>
              </a:rPr>
              <a:t>phí</a:t>
            </a:r>
            <a:r>
              <a:rPr lang="en-US" sz="2000" dirty="0">
                <a:latin typeface="Times New Roman" panose="02020603050405020304" pitchFamily="18" charset="0"/>
                <a:cs typeface="Times New Roman" panose="02020603050405020304" pitchFamily="18" charset="0"/>
              </a:rPr>
              <a:t> </a:t>
            </a:r>
          </a:p>
          <a:p>
            <a:r>
              <a:rPr lang="en-US" sz="2000" dirty="0">
                <a:latin typeface="Times New Roman" panose="02020603050405020304" pitchFamily="18" charset="0"/>
                <a:cs typeface="Times New Roman" panose="02020603050405020304" pitchFamily="18" charset="0"/>
              </a:rPr>
              <a:t>(cost),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(content)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rủi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ro</a:t>
            </a:r>
            <a:r>
              <a:rPr lang="en-US" sz="2000" dirty="0">
                <a:latin typeface="Times New Roman" panose="02020603050405020304" pitchFamily="18" charset="0"/>
                <a:cs typeface="Times New Roman" panose="02020603050405020304" pitchFamily="18" charset="0"/>
              </a:rPr>
              <a:t> (risk) </a:t>
            </a:r>
            <a:r>
              <a:rPr lang="en-US" sz="2000" dirty="0" err="1">
                <a:latin typeface="Times New Roman" panose="02020603050405020304" pitchFamily="18" charset="0"/>
                <a:cs typeface="Times New Roman" panose="02020603050405020304" pitchFamily="18" charset="0"/>
              </a:rPr>
              <a:t>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kèm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buộc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luật</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pháp</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(legal), </a:t>
            </a:r>
            <a:r>
              <a:rPr lang="en-US" sz="2000" dirty="0" err="1">
                <a:latin typeface="Times New Roman" panose="02020603050405020304" pitchFamily="18" charset="0"/>
                <a:cs typeface="Times New Roman" panose="02020603050405020304" pitchFamily="18" charset="0"/>
              </a:rPr>
              <a:t>văn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hóa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đạo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đức</a:t>
            </a:r>
            <a:r>
              <a:rPr lang="en-US" sz="2000" dirty="0">
                <a:latin typeface="Times New Roman" panose="02020603050405020304" pitchFamily="18" charset="0"/>
                <a:cs typeface="Times New Roman" panose="02020603050405020304" pitchFamily="18" charset="0"/>
              </a:rPr>
              <a:t> (ethical)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đổi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trước</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được</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ở </a:t>
            </a:r>
            <a:r>
              <a:rPr lang="en-US" sz="2000" dirty="0" err="1">
                <a:latin typeface="Times New Roman" panose="02020603050405020304" pitchFamily="18" charset="0"/>
                <a:cs typeface="Times New Roman" panose="02020603050405020304" pitchFamily="18" charset="0"/>
              </a:rPr>
              <a:t>bên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cũng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doanh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nghiệp</a:t>
            </a:r>
            <a:r>
              <a:rPr lang="en-US" sz="2000" dirty="0">
                <a:latin typeface="Times New Roman" panose="02020603050405020304" pitchFamily="18" charset="0"/>
                <a:cs typeface="Times New Roman" panose="02020603050405020304" pitchFamily="18" charset="0"/>
              </a:rPr>
              <a:t>. </a:t>
            </a:r>
            <a:endParaRPr lang="en-US" sz="2000" dirty="0" smtClean="0">
              <a:latin typeface="Times New Roman" panose="02020603050405020304" pitchFamily="18" charset="0"/>
              <a:cs typeface="Times New Roman" panose="02020603050405020304" pitchFamily="18" charset="0"/>
            </a:endParaRPr>
          </a:p>
          <a:p>
            <a:r>
              <a:rPr lang="en-US" sz="2000" dirty="0" err="1" smtClean="0">
                <a:solidFill>
                  <a:srgbClr val="FF0000"/>
                </a:solidFill>
                <a:latin typeface="Times New Roman" panose="02020603050405020304" pitchFamily="18" charset="0"/>
                <a:cs typeface="Times New Roman" panose="02020603050405020304" pitchFamily="18" charset="0"/>
              </a:rPr>
              <a:t>Một</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a:solidFill>
                  <a:srgbClr val="FF0000"/>
                </a:solidFill>
                <a:latin typeface="Times New Roman" panose="02020603050405020304" pitchFamily="18" charset="0"/>
                <a:cs typeface="Times New Roman" panose="02020603050405020304" pitchFamily="18" charset="0"/>
              </a:rPr>
              <a:t>Event </a:t>
            </a:r>
            <a:r>
              <a:rPr lang="en-US" sz="2000" dirty="0" err="1">
                <a:solidFill>
                  <a:srgbClr val="FF0000"/>
                </a:solidFill>
                <a:latin typeface="Times New Roman" panose="02020603050405020304" pitchFamily="18" charset="0"/>
                <a:cs typeface="Times New Roman" panose="02020603050405020304" pitchFamily="18" charset="0"/>
              </a:rPr>
              <a:t>luôn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phải</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trải</a:t>
            </a:r>
            <a:r>
              <a:rPr lang="en-US" sz="2000" dirty="0">
                <a:solidFill>
                  <a:srgbClr val="FF0000"/>
                </a:solidFill>
                <a:latin typeface="Times New Roman" panose="02020603050405020304" pitchFamily="18" charset="0"/>
                <a:cs typeface="Times New Roman" panose="02020603050405020304" pitchFamily="18" charset="0"/>
              </a:rPr>
              <a:t> qua </a:t>
            </a:r>
            <a:r>
              <a:rPr lang="en-US" sz="2000" dirty="0" err="1" smtClean="0">
                <a:solidFill>
                  <a:srgbClr val="FF0000"/>
                </a:solidFill>
                <a:latin typeface="Times New Roman" panose="02020603050405020304" pitchFamily="18" charset="0"/>
                <a:cs typeface="Times New Roman" panose="02020603050405020304" pitchFamily="18" charset="0"/>
              </a:rPr>
              <a:t>những</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thủ</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tục</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cơ</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bản</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sau</a:t>
            </a:r>
            <a:r>
              <a:rPr lang="en-US" sz="2000" dirty="0">
                <a:solidFill>
                  <a:srgbClr val="FF0000"/>
                </a:solidFill>
                <a:latin typeface="Times New Roman" panose="02020603050405020304" pitchFamily="18" charset="0"/>
                <a:cs typeface="Times New Roman" panose="02020603050405020304" pitchFamily="18" charset="0"/>
              </a:rPr>
              <a:t>: </a:t>
            </a:r>
          </a:p>
        </p:txBody>
      </p:sp>
      <p:sp>
        <p:nvSpPr>
          <p:cNvPr id="3" name="Rectangle 2"/>
          <p:cNvSpPr/>
          <p:nvPr/>
        </p:nvSpPr>
        <p:spPr>
          <a:xfrm>
            <a:off x="741870" y="2559380"/>
            <a:ext cx="7617124" cy="3052118"/>
          </a:xfrm>
          <a:prstGeom prst="rect">
            <a:avLst/>
          </a:prstGeom>
        </p:spPr>
        <p:txBody>
          <a:bodyPr wrap="square">
            <a:spAutoFit/>
          </a:bodyPr>
          <a:lstStyle/>
          <a:p>
            <a:pPr algn="just">
              <a:lnSpc>
                <a:spcPct val="150000"/>
              </a:lnSpc>
              <a:spcBef>
                <a:spcPts val="200"/>
              </a:spcBef>
              <a:spcAft>
                <a:spcPts val="200"/>
              </a:spcAft>
            </a:pPr>
            <a:r>
              <a:rPr lang="en-US" b="1" dirty="0" smtClean="0">
                <a:effectLst/>
                <a:latin typeface="Times New Roman" panose="02020603050405020304" pitchFamily="18" charset="0"/>
                <a:ea typeface="Calibri" panose="020F0502020204030204" pitchFamily="34" charset="0"/>
              </a:rPr>
              <a:t>1. </a:t>
            </a:r>
            <a:r>
              <a:rPr lang="en-US" b="1" dirty="0" err="1" smtClean="0">
                <a:effectLst/>
                <a:latin typeface="Times New Roman" panose="02020603050405020304" pitchFamily="18" charset="0"/>
                <a:ea typeface="Calibri" panose="020F0502020204030204" pitchFamily="34" charset="0"/>
              </a:rPr>
              <a:t>Hình</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thành</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chủ</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đề</a:t>
            </a:r>
            <a:r>
              <a:rPr lang="en-US" b="1" dirty="0" smtClean="0">
                <a:effectLst/>
                <a:latin typeface="Times New Roman" panose="02020603050405020304" pitchFamily="18" charset="0"/>
                <a:ea typeface="Calibri" panose="020F0502020204030204" pitchFamily="34" charset="0"/>
              </a:rPr>
              <a:t> (theme) </a:t>
            </a:r>
            <a:r>
              <a:rPr lang="en-US" b="1" dirty="0" err="1" smtClean="0">
                <a:effectLst/>
                <a:latin typeface="Times New Roman" panose="02020603050405020304" pitchFamily="18" charset="0"/>
                <a:ea typeface="Calibri" panose="020F0502020204030204" pitchFamily="34" charset="0"/>
              </a:rPr>
              <a:t>cho</a:t>
            </a:r>
            <a:r>
              <a:rPr lang="en-US" b="1" dirty="0" smtClean="0">
                <a:effectLst/>
                <a:latin typeface="Times New Roman" panose="02020603050405020304" pitchFamily="18" charset="0"/>
                <a:ea typeface="Calibri" panose="020F0502020204030204" pitchFamily="34" charset="0"/>
              </a:rPr>
              <a:t> event</a:t>
            </a:r>
            <a:r>
              <a:rPr lang="en-US" dirty="0" smtClean="0">
                <a:effectLst/>
                <a:latin typeface="Times New Roman" panose="02020603050405020304" pitchFamily="18" charset="0"/>
                <a:ea typeface="Calibri" panose="020F0502020204030204" pitchFamily="34" charset="0"/>
              </a:rPr>
              <a:t>:</a:t>
            </a:r>
          </a:p>
          <a:p>
            <a:pPr algn="just">
              <a:lnSpc>
                <a:spcPct val="150000"/>
              </a:lnSpc>
              <a:spcBef>
                <a:spcPts val="200"/>
              </a:spcBef>
              <a:spcAft>
                <a:spcPts val="200"/>
              </a:spcAft>
            </a:pPr>
            <a:r>
              <a:rPr lang="en-US" dirty="0" err="1" smtClean="0">
                <a:effectLst/>
                <a:latin typeface="Times New Roman" panose="02020603050405020304" pitchFamily="18" charset="0"/>
                <a:ea typeface="Calibri" panose="020F0502020204030204" pitchFamily="34" charset="0"/>
              </a:rPr>
              <a:t>Chủ</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đề</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này</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sẽ</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chịu</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sự</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ràng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buộc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và</a:t>
            </a:r>
            <a:r>
              <a:rPr lang="en-US" dirty="0" smtClean="0">
                <a:effectLst/>
                <a:latin typeface="Times New Roman" panose="02020603050405020304" pitchFamily="18" charset="0"/>
                <a:ea typeface="Calibri" panose="020F0502020204030204" pitchFamily="34" charset="0"/>
              </a:rPr>
              <a:t> chi </a:t>
            </a:r>
            <a:r>
              <a:rPr lang="en-US" dirty="0" err="1" smtClean="0">
                <a:effectLst/>
                <a:latin typeface="Times New Roman" panose="02020603050405020304" pitchFamily="18" charset="0"/>
                <a:ea typeface="Calibri" panose="020F0502020204030204" pitchFamily="34" charset="0"/>
              </a:rPr>
              <a:t>phối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bởi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nhiều</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vấn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đề</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vĩ</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mô</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như</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luật</a:t>
            </a:r>
            <a:r>
              <a:rPr lang="en-US" dirty="0" smtClean="0">
                <a:effectLst/>
                <a:latin typeface="Times New Roman" panose="02020603050405020304" pitchFamily="18" charset="0"/>
                <a:ea typeface="Calibri" panose="020F0502020204030204" pitchFamily="34" charset="0"/>
              </a:rPr>
              <a:t> (regulation), </a:t>
            </a:r>
            <a:r>
              <a:rPr lang="en-US" dirty="0" err="1" smtClean="0">
                <a:effectLst/>
                <a:latin typeface="Times New Roman" panose="02020603050405020304" pitchFamily="18" charset="0"/>
                <a:ea typeface="Calibri" panose="020F0502020204030204" pitchFamily="34" charset="0"/>
              </a:rPr>
              <a:t>khu</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vực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tổ</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chức</a:t>
            </a:r>
            <a:r>
              <a:rPr lang="en-US" dirty="0" smtClean="0">
                <a:effectLst/>
                <a:latin typeface="Times New Roman" panose="02020603050405020304" pitchFamily="18" charset="0"/>
                <a:ea typeface="Calibri" panose="020F0502020204030204" pitchFamily="34" charset="0"/>
              </a:rPr>
              <a:t> (site </a:t>
            </a:r>
            <a:r>
              <a:rPr lang="en-US" dirty="0" err="1" smtClean="0">
                <a:effectLst/>
                <a:latin typeface="Times New Roman" panose="02020603050405020304" pitchFamily="18" charset="0"/>
                <a:ea typeface="Calibri" panose="020F0502020204030204" pitchFamily="34" charset="0"/>
              </a:rPr>
              <a:t>choise</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văn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hoá</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riêng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của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khách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hàng</a:t>
            </a:r>
            <a:r>
              <a:rPr lang="en-US" dirty="0" smtClean="0">
                <a:effectLst/>
                <a:latin typeface="Times New Roman" panose="02020603050405020304" pitchFamily="18" charset="0"/>
                <a:ea typeface="Calibri" panose="020F0502020204030204" pitchFamily="34" charset="0"/>
              </a:rPr>
              <a:t> (client culture), </a:t>
            </a:r>
            <a:r>
              <a:rPr lang="en-US" dirty="0" err="1" smtClean="0">
                <a:effectLst/>
                <a:latin typeface="Times New Roman" panose="02020603050405020304" pitchFamily="18" charset="0"/>
                <a:ea typeface="Calibri" panose="020F0502020204030204" pitchFamily="34" charset="0"/>
              </a:rPr>
              <a:t>nguồn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lực</a:t>
            </a:r>
            <a:r>
              <a:rPr lang="en-US" dirty="0" smtClean="0">
                <a:effectLst/>
                <a:latin typeface="Times New Roman" panose="02020603050405020304" pitchFamily="18" charset="0"/>
                <a:ea typeface="Calibri" panose="020F0502020204030204" pitchFamily="34" charset="0"/>
              </a:rPr>
              <a:t> (resource); </a:t>
            </a:r>
            <a:r>
              <a:rPr lang="en-US" dirty="0" err="1" smtClean="0">
                <a:effectLst/>
                <a:latin typeface="Times New Roman" panose="02020603050405020304" pitchFamily="18" charset="0"/>
                <a:ea typeface="Calibri" panose="020F0502020204030204" pitchFamily="34" charset="0"/>
              </a:rPr>
              <a:t>và</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những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vấn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đề</a:t>
            </a:r>
            <a:r>
              <a:rPr lang="en-US" dirty="0" smtClean="0">
                <a:effectLst/>
                <a:latin typeface="Times New Roman" panose="02020603050405020304" pitchFamily="18" charset="0"/>
                <a:ea typeface="Calibri" panose="020F0502020204030204" pitchFamily="34" charset="0"/>
              </a:rPr>
              <a:t> vi </a:t>
            </a:r>
            <a:r>
              <a:rPr lang="en-US" dirty="0" err="1" smtClean="0">
                <a:effectLst/>
                <a:latin typeface="Times New Roman" panose="02020603050405020304" pitchFamily="18" charset="0"/>
                <a:ea typeface="Calibri" panose="020F0502020204030204" pitchFamily="34" charset="0"/>
              </a:rPr>
              <a:t>mô</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như</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địa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điểm</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tổ</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chức</a:t>
            </a:r>
            <a:r>
              <a:rPr lang="en-US" dirty="0" smtClean="0">
                <a:effectLst/>
                <a:latin typeface="Times New Roman" panose="02020603050405020304" pitchFamily="18" charset="0"/>
                <a:ea typeface="Calibri" panose="020F0502020204030204" pitchFamily="34" charset="0"/>
              </a:rPr>
              <a:t> (venue), </a:t>
            </a:r>
            <a:r>
              <a:rPr lang="en-US" dirty="0" err="1" smtClean="0">
                <a:effectLst/>
                <a:latin typeface="Times New Roman" panose="02020603050405020304" pitchFamily="18" charset="0"/>
                <a:ea typeface="Calibri" panose="020F0502020204030204" pitchFamily="34" charset="0"/>
              </a:rPr>
              <a:t>cách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thức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phục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vụ</a:t>
            </a:r>
            <a:r>
              <a:rPr lang="en-US" dirty="0" smtClean="0">
                <a:effectLst/>
                <a:latin typeface="Times New Roman" panose="02020603050405020304" pitchFamily="18" charset="0"/>
                <a:ea typeface="Calibri" panose="020F0502020204030204" pitchFamily="34" charset="0"/>
              </a:rPr>
              <a:t>(</a:t>
            </a:r>
            <a:r>
              <a:rPr lang="en-US" dirty="0" err="1" smtClean="0">
                <a:effectLst/>
                <a:latin typeface="Times New Roman" panose="02020603050405020304" pitchFamily="18" charset="0"/>
                <a:ea typeface="Calibri" panose="020F0502020204030204" pitchFamily="34" charset="0"/>
              </a:rPr>
              <a:t>entertaiment</a:t>
            </a:r>
            <a:r>
              <a:rPr lang="en-US" dirty="0" smtClean="0">
                <a:effectLst/>
                <a:latin typeface="Times New Roman" panose="02020603050405020304" pitchFamily="18" charset="0"/>
                <a:ea typeface="Calibri" panose="020F0502020204030204" pitchFamily="34" charset="0"/>
              </a:rPr>
              <a:t>, artist, speaker), </a:t>
            </a:r>
            <a:r>
              <a:rPr lang="en-US" dirty="0" err="1" smtClean="0">
                <a:effectLst/>
                <a:latin typeface="Times New Roman" panose="02020603050405020304" pitchFamily="18" charset="0"/>
                <a:ea typeface="Calibri" panose="020F0502020204030204" pitchFamily="34" charset="0"/>
              </a:rPr>
              <a:t>cách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trang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trí</a:t>
            </a:r>
            <a:r>
              <a:rPr lang="en-US" dirty="0" smtClean="0">
                <a:effectLst/>
                <a:latin typeface="Times New Roman" panose="02020603050405020304" pitchFamily="18" charset="0"/>
                <a:ea typeface="Calibri" panose="020F0502020204030204" pitchFamily="34" charset="0"/>
              </a:rPr>
              <a:t> (decoration), </a:t>
            </a:r>
            <a:r>
              <a:rPr lang="en-US" dirty="0" err="1" smtClean="0">
                <a:effectLst/>
                <a:latin typeface="Times New Roman" panose="02020603050405020304" pitchFamily="18" charset="0"/>
                <a:ea typeface="Calibri" panose="020F0502020204030204" pitchFamily="34" charset="0"/>
              </a:rPr>
              <a:t>âm</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thanh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ánh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sáng</a:t>
            </a:r>
            <a:r>
              <a:rPr lang="en-US" dirty="0" smtClean="0">
                <a:effectLst/>
                <a:latin typeface="Times New Roman" panose="02020603050405020304" pitchFamily="18" charset="0"/>
                <a:ea typeface="Calibri" panose="020F0502020204030204" pitchFamily="34" charset="0"/>
              </a:rPr>
              <a:t> (sound and light), </a:t>
            </a:r>
            <a:r>
              <a:rPr lang="en-US" dirty="0" err="1" smtClean="0">
                <a:effectLst/>
                <a:latin typeface="Times New Roman" panose="02020603050405020304" pitchFamily="18" charset="0"/>
                <a:ea typeface="Calibri" panose="020F0502020204030204" pitchFamily="34" charset="0"/>
              </a:rPr>
              <a:t>các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kỹ</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xảo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hiệu</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ứng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đặc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biệt</a:t>
            </a:r>
            <a:r>
              <a:rPr lang="en-US" dirty="0" smtClean="0">
                <a:effectLst/>
                <a:latin typeface="Times New Roman" panose="02020603050405020304" pitchFamily="18" charset="0"/>
                <a:ea typeface="Calibri" panose="020F0502020204030204" pitchFamily="34" charset="0"/>
              </a:rPr>
              <a:t> (audiovisual, special effects). </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789280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55607" y="270404"/>
            <a:ext cx="7720642" cy="2636619"/>
          </a:xfrm>
          <a:prstGeom prst="rect">
            <a:avLst/>
          </a:prstGeom>
        </p:spPr>
        <p:txBody>
          <a:bodyPr wrap="square">
            <a:spAutoFit/>
          </a:bodyPr>
          <a:lstStyle/>
          <a:p>
            <a:pPr algn="just">
              <a:lnSpc>
                <a:spcPct val="150000"/>
              </a:lnSpc>
              <a:spcBef>
                <a:spcPts val="200"/>
              </a:spcBef>
              <a:spcAft>
                <a:spcPts val="200"/>
              </a:spcAft>
            </a:pPr>
            <a:r>
              <a:rPr lang="en-US" b="1" dirty="0" smtClean="0">
                <a:effectLst/>
                <a:latin typeface="Times New Roman" panose="02020603050405020304" pitchFamily="18" charset="0"/>
                <a:ea typeface="Calibri" panose="020F0502020204030204" pitchFamily="34" charset="0"/>
              </a:rPr>
              <a:t>2. </a:t>
            </a:r>
            <a:r>
              <a:rPr lang="en-US" b="1" dirty="0" err="1" smtClean="0">
                <a:effectLst/>
                <a:latin typeface="Times New Roman" panose="02020603050405020304" pitchFamily="18" charset="0"/>
                <a:ea typeface="Calibri" panose="020F0502020204030204" pitchFamily="34" charset="0"/>
              </a:rPr>
              <a:t>Viết</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chương</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trình</a:t>
            </a:r>
            <a:r>
              <a:rPr lang="en-US" b="1" dirty="0" smtClean="0">
                <a:effectLst/>
                <a:latin typeface="Times New Roman" panose="02020603050405020304" pitchFamily="18" charset="0"/>
                <a:ea typeface="Calibri" panose="020F0502020204030204" pitchFamily="34" charset="0"/>
              </a:rPr>
              <a:t> (proposal):</a:t>
            </a:r>
            <a:endParaRPr lang="en-US" dirty="0" smtClean="0">
              <a:effectLst/>
              <a:latin typeface="Times New Roman" panose="02020603050405020304" pitchFamily="18" charset="0"/>
              <a:ea typeface="Calibri" panose="020F0502020204030204" pitchFamily="34" charset="0"/>
            </a:endParaRPr>
          </a:p>
          <a:p>
            <a:pPr algn="just">
              <a:lnSpc>
                <a:spcPct val="150000"/>
              </a:lnSpc>
              <a:spcBef>
                <a:spcPts val="200"/>
              </a:spcBef>
              <a:spcAft>
                <a:spcPts val="200"/>
              </a:spcAft>
            </a:pPr>
            <a:r>
              <a:rPr lang="en-US" dirty="0" err="1" smtClean="0">
                <a:effectLst/>
                <a:latin typeface="Times New Roman" panose="02020603050405020304" pitchFamily="18" charset="0"/>
                <a:ea typeface="Calibri" panose="020F0502020204030204" pitchFamily="34" charset="0"/>
              </a:rPr>
              <a:t>Là</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cách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tạo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sản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phẩm</a:t>
            </a:r>
            <a:r>
              <a:rPr lang="en-US" dirty="0" smtClean="0">
                <a:effectLst/>
                <a:latin typeface="Times New Roman" panose="02020603050405020304" pitchFamily="18" charset="0"/>
                <a:ea typeface="Calibri" panose="020F0502020204030204" pitchFamily="34" charset="0"/>
              </a:rPr>
              <a:t> event </a:t>
            </a:r>
            <a:r>
              <a:rPr lang="en-US" dirty="0" err="1" smtClean="0">
                <a:effectLst/>
                <a:latin typeface="Times New Roman" panose="02020603050405020304" pitchFamily="18" charset="0"/>
                <a:ea typeface="Calibri" panose="020F0502020204030204" pitchFamily="34" charset="0"/>
              </a:rPr>
              <a:t>trên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giấy</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tờ</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Chương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trình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này</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sẽ</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được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gửi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đến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khách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hàng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với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bàng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báo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giá</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và</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chờ</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phản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hồi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từ</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phía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khách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hàng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Thông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thường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đối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với</a:t>
            </a:r>
            <a:r>
              <a:rPr lang="en-US" dirty="0" smtClean="0">
                <a:effectLst/>
                <a:latin typeface="Times New Roman" panose="02020603050405020304" pitchFamily="18" charset="0"/>
                <a:ea typeface="Calibri" panose="020F0502020204030204" pitchFamily="34" charset="0"/>
              </a:rPr>
              <a:t> 1 event, </a:t>
            </a:r>
            <a:r>
              <a:rPr lang="en-US" dirty="0" err="1" smtClean="0">
                <a:effectLst/>
                <a:latin typeface="Times New Roman" panose="02020603050405020304" pitchFamily="18" charset="0"/>
                <a:ea typeface="Calibri" panose="020F0502020204030204" pitchFamily="34" charset="0"/>
              </a:rPr>
              <a:t>đây</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là</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giai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đoạn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quan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trọng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nhất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tạo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sự</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khác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biệt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giữa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các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công</a:t>
            </a:r>
            <a:r>
              <a:rPr lang="en-US" dirty="0" smtClean="0">
                <a:effectLst/>
                <a:latin typeface="Times New Roman" panose="02020603050405020304" pitchFamily="18" charset="0"/>
                <a:ea typeface="Calibri" panose="020F0502020204030204" pitchFamily="34" charset="0"/>
              </a:rPr>
              <a:t> ty event </a:t>
            </a:r>
            <a:r>
              <a:rPr lang="en-US" dirty="0" err="1" smtClean="0">
                <a:effectLst/>
                <a:latin typeface="Times New Roman" panose="02020603050405020304" pitchFamily="18" charset="0"/>
                <a:ea typeface="Calibri" panose="020F0502020204030204" pitchFamily="34" charset="0"/>
              </a:rPr>
              <a:t>với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nhau</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Nhưng</a:t>
            </a:r>
            <a:r>
              <a:rPr lang="en-US" dirty="0" smtClean="0">
                <a:effectLst/>
                <a:latin typeface="Times New Roman" panose="02020603050405020304" pitchFamily="18" charset="0"/>
                <a:ea typeface="Calibri" panose="020F0502020204030204" pitchFamily="34" charset="0"/>
              </a:rPr>
              <a:t>, 1 ý </a:t>
            </a:r>
            <a:r>
              <a:rPr lang="en-US" dirty="0" err="1" smtClean="0">
                <a:effectLst/>
                <a:latin typeface="Times New Roman" panose="02020603050405020304" pitchFamily="18" charset="0"/>
                <a:ea typeface="Calibri" panose="020F0502020204030204" pitchFamily="34" charset="0"/>
              </a:rPr>
              <a:t>tưởng</a:t>
            </a:r>
            <a:r>
              <a:rPr lang="en-US" dirty="0" smtClean="0">
                <a:effectLst/>
                <a:latin typeface="Times New Roman" panose="02020603050405020304" pitchFamily="18" charset="0"/>
                <a:ea typeface="Calibri" panose="020F0502020204030204" pitchFamily="34" charset="0"/>
              </a:rPr>
              <a:t> hay </a:t>
            </a:r>
            <a:r>
              <a:rPr lang="en-US" dirty="0" err="1" smtClean="0">
                <a:effectLst/>
                <a:latin typeface="Times New Roman" panose="02020603050405020304" pitchFamily="18" charset="0"/>
                <a:ea typeface="Calibri" panose="020F0502020204030204" pitchFamily="34" charset="0"/>
              </a:rPr>
              <a:t>vẫn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chưa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bảo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đảm</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sự</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thành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công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của</a:t>
            </a:r>
            <a:r>
              <a:rPr lang="en-US" dirty="0" smtClean="0">
                <a:effectLst/>
                <a:latin typeface="Times New Roman" panose="02020603050405020304" pitchFamily="18" charset="0"/>
                <a:ea typeface="Calibri" panose="020F0502020204030204" pitchFamily="34" charset="0"/>
              </a:rPr>
              <a:t> event </a:t>
            </a:r>
            <a:r>
              <a:rPr lang="en-US" dirty="0" err="1" smtClean="0">
                <a:effectLst/>
                <a:latin typeface="Times New Roman" panose="02020603050405020304" pitchFamily="18" charset="0"/>
                <a:ea typeface="Calibri" panose="020F0502020204030204" pitchFamily="34" charset="0"/>
              </a:rPr>
              <a:t>bởi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còn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phụ</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thuộc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nhiều</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vào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khâu</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tổ</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chức</a:t>
            </a:r>
            <a:r>
              <a:rPr lang="en-US" dirty="0" smtClean="0">
                <a:effectLst/>
                <a:latin typeface="Times New Roman" panose="02020603050405020304" pitchFamily="18" charset="0"/>
                <a:ea typeface="Calibri" panose="020F0502020204030204" pitchFamily="34" charset="0"/>
              </a:rPr>
              <a:t>. </a:t>
            </a:r>
            <a:endParaRPr lang="en-US" dirty="0">
              <a:effectLst/>
              <a:latin typeface="Times New Roman" panose="02020603050405020304" pitchFamily="18" charset="0"/>
              <a:ea typeface="Calibri" panose="020F0502020204030204" pitchFamily="34" charset="0"/>
            </a:endParaRPr>
          </a:p>
        </p:txBody>
      </p:sp>
      <p:sp>
        <p:nvSpPr>
          <p:cNvPr id="5" name="Rectangle 4"/>
          <p:cNvSpPr/>
          <p:nvPr/>
        </p:nvSpPr>
        <p:spPr>
          <a:xfrm>
            <a:off x="724619" y="2810290"/>
            <a:ext cx="7651630" cy="4037003"/>
          </a:xfrm>
          <a:prstGeom prst="rect">
            <a:avLst/>
          </a:prstGeom>
        </p:spPr>
        <p:txBody>
          <a:bodyPr wrap="square">
            <a:spAutoFit/>
          </a:bodyPr>
          <a:lstStyle/>
          <a:p>
            <a:pPr algn="just">
              <a:lnSpc>
                <a:spcPct val="150000"/>
              </a:lnSpc>
              <a:spcBef>
                <a:spcPts val="200"/>
              </a:spcBef>
              <a:spcAft>
                <a:spcPts val="200"/>
              </a:spcAft>
            </a:pPr>
            <a:r>
              <a:rPr lang="en-US" dirty="0" smtClean="0">
                <a:latin typeface="Times New Roman" panose="02020603050405020304" pitchFamily="18" charset="0"/>
                <a:ea typeface="Calibri" panose="020F0502020204030204" pitchFamily="34" charset="0"/>
              </a:rPr>
              <a:t>3. </a:t>
            </a:r>
            <a:r>
              <a:rPr lang="en-US" b="1" dirty="0" err="1" smtClean="0">
                <a:effectLst/>
                <a:latin typeface="Times New Roman" panose="02020603050405020304" pitchFamily="18" charset="0"/>
                <a:ea typeface="Calibri" panose="020F0502020204030204" pitchFamily="34" charset="0"/>
              </a:rPr>
              <a:t>Hoạch</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định</a:t>
            </a:r>
            <a:r>
              <a:rPr lang="en-US" dirty="0" smtClean="0">
                <a:effectLst/>
                <a:latin typeface="Times New Roman" panose="02020603050405020304" pitchFamily="18" charset="0"/>
                <a:ea typeface="Calibri" panose="020F0502020204030204" pitchFamily="34" charset="0"/>
              </a:rPr>
              <a:t>: </a:t>
            </a:r>
          </a:p>
          <a:p>
            <a:pPr algn="just">
              <a:lnSpc>
                <a:spcPct val="150000"/>
              </a:lnSpc>
              <a:spcBef>
                <a:spcPts val="200"/>
              </a:spcBef>
              <a:spcAft>
                <a:spcPts val="200"/>
              </a:spcAft>
            </a:pPr>
            <a:r>
              <a:rPr lang="en-US" dirty="0" err="1" smtClean="0">
                <a:effectLst/>
                <a:latin typeface="Times New Roman" panose="02020603050405020304" pitchFamily="18" charset="0"/>
                <a:ea typeface="Calibri" panose="020F0502020204030204" pitchFamily="34" charset="0"/>
              </a:rPr>
              <a:t>Là</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quá</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trình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mà</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người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hoạch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định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sẽ</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hình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thành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trước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trong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đầu</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các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công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việc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cần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thiết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cho</a:t>
            </a:r>
            <a:r>
              <a:rPr lang="en-US" dirty="0" smtClean="0">
                <a:effectLst/>
                <a:latin typeface="Times New Roman" panose="02020603050405020304" pitchFamily="18" charset="0"/>
                <a:ea typeface="Calibri" panose="020F0502020204030204" pitchFamily="34" charset="0"/>
              </a:rPr>
              <a:t> event. </a:t>
            </a:r>
            <a:r>
              <a:rPr lang="en-US" dirty="0" err="1" smtClean="0">
                <a:effectLst/>
                <a:latin typeface="Times New Roman" panose="02020603050405020304" pitchFamily="18" charset="0"/>
                <a:ea typeface="Calibri" panose="020F0502020204030204" pitchFamily="34" charset="0"/>
              </a:rPr>
              <a:t>Kết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quả</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của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việc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hoạch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định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sẽ</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là</a:t>
            </a:r>
            <a:r>
              <a:rPr lang="en-US" dirty="0" smtClean="0">
                <a:effectLst/>
                <a:latin typeface="Times New Roman" panose="02020603050405020304" pitchFamily="18" charset="0"/>
                <a:ea typeface="Calibri" panose="020F0502020204030204" pitchFamily="34" charset="0"/>
              </a:rPr>
              <a:t> </a:t>
            </a:r>
          </a:p>
          <a:p>
            <a:pPr marL="285750" indent="-285750" algn="just">
              <a:lnSpc>
                <a:spcPct val="150000"/>
              </a:lnSpc>
              <a:spcBef>
                <a:spcPts val="200"/>
              </a:spcBef>
              <a:spcAft>
                <a:spcPts val="200"/>
              </a:spcAft>
              <a:buFontTx/>
              <a:buChar char="-"/>
            </a:pPr>
            <a:r>
              <a:rPr lang="en-US" dirty="0" err="1" smtClean="0">
                <a:effectLst/>
                <a:latin typeface="Times New Roman" panose="02020603050405020304" pitchFamily="18" charset="0"/>
                <a:ea typeface="Times New Roman" panose="02020603050405020304" pitchFamily="18" charset="0"/>
              </a:rPr>
              <a:t>Các</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công</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việc</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cần</a:t>
            </a:r>
            <a:r>
              <a:rPr lang="en-US" dirty="0" smtClean="0">
                <a:effectLst/>
                <a:latin typeface="Times New Roman" panose="02020603050405020304" pitchFamily="18" charset="0"/>
                <a:ea typeface="Times New Roman" panose="02020603050405020304" pitchFamily="18" charset="0"/>
              </a:rPr>
              <a:t> - Required jobs (</a:t>
            </a:r>
            <a:r>
              <a:rPr lang="en-US" dirty="0" err="1" smtClean="0">
                <a:effectLst/>
                <a:latin typeface="Times New Roman" panose="02020603050405020304" pitchFamily="18" charset="0"/>
                <a:ea typeface="Times New Roman" panose="02020603050405020304" pitchFamily="18" charset="0"/>
              </a:rPr>
              <a:t>ví</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dụ</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như</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chuẩn</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bị</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đặt</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hàng</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cho</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dàn</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dựng</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và</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trang</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trí</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tiến</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hành</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dàn</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dựng</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và</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trang</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trí</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địa</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điểm</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tổ</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chức</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sựkiện</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tổng</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đợt</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chương</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trình</a:t>
            </a:r>
            <a:r>
              <a:rPr lang="en-US" dirty="0" smtClean="0">
                <a:effectLst/>
                <a:latin typeface="Times New Roman" panose="02020603050405020304" pitchFamily="18" charset="0"/>
                <a:ea typeface="Times New Roman" panose="02020603050405020304" pitchFamily="18" charset="0"/>
              </a:rPr>
              <a:t>..); </a:t>
            </a:r>
          </a:p>
          <a:p>
            <a:pPr marL="285750" indent="-285750" algn="just">
              <a:lnSpc>
                <a:spcPct val="150000"/>
              </a:lnSpc>
              <a:spcBef>
                <a:spcPts val="200"/>
              </a:spcBef>
              <a:spcAft>
                <a:spcPts val="200"/>
              </a:spcAft>
              <a:buFontTx/>
              <a:buChar char="-"/>
            </a:pPr>
            <a:r>
              <a:rPr lang="en-US" dirty="0" err="1" smtClean="0">
                <a:effectLst/>
                <a:latin typeface="Times New Roman" panose="02020603050405020304" pitchFamily="18" charset="0"/>
                <a:ea typeface="Times New Roman" panose="02020603050405020304" pitchFamily="18" charset="0"/>
              </a:rPr>
              <a:t>Bảng</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phân</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công</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công</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việc</a:t>
            </a:r>
            <a:r>
              <a:rPr lang="en-US" dirty="0" smtClean="0">
                <a:effectLst/>
                <a:latin typeface="Times New Roman" panose="02020603050405020304" pitchFamily="18" charset="0"/>
                <a:ea typeface="Times New Roman" panose="02020603050405020304" pitchFamily="18" charset="0"/>
              </a:rPr>
              <a:t> - Checklist (</a:t>
            </a:r>
            <a:r>
              <a:rPr lang="en-US" dirty="0" err="1" smtClean="0">
                <a:effectLst/>
                <a:latin typeface="Times New Roman" panose="02020603050405020304" pitchFamily="18" charset="0"/>
                <a:ea typeface="Times New Roman" panose="02020603050405020304" pitchFamily="18" charset="0"/>
              </a:rPr>
              <a:t>ai</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sẽ</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chịu</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trách</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nhiệm</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đặt</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hàng</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và</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hối</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thúc</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rPr>
              <a:t>các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nhà</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cung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cấp</a:t>
            </a:r>
            <a:r>
              <a:rPr lang="en-US" dirty="0" smtClean="0">
                <a:effectLst/>
                <a:latin typeface="Times New Roman" panose="02020603050405020304" pitchFamily="18" charset="0"/>
                <a:ea typeface="Calibri" panose="020F0502020204030204" pitchFamily="34" charset="0"/>
              </a:rPr>
              <a:t>) </a:t>
            </a:r>
          </a:p>
          <a:p>
            <a:pPr marL="285750" indent="-285750" algn="just">
              <a:lnSpc>
                <a:spcPct val="150000"/>
              </a:lnSpc>
              <a:spcBef>
                <a:spcPts val="200"/>
              </a:spcBef>
              <a:spcAft>
                <a:spcPts val="200"/>
              </a:spcAft>
              <a:buFontTx/>
              <a:buChar char="-"/>
            </a:pPr>
            <a:r>
              <a:rPr lang="en-US" dirty="0" err="1" smtClean="0">
                <a:effectLst/>
                <a:latin typeface="Times New Roman" panose="02020603050405020304" pitchFamily="18" charset="0"/>
                <a:ea typeface="Times New Roman" panose="02020603050405020304" pitchFamily="18" charset="0"/>
              </a:rPr>
              <a:t>Thời</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hạn</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hoàn</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thành</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công</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việc</a:t>
            </a:r>
            <a:r>
              <a:rPr lang="en-US" dirty="0" smtClean="0">
                <a:effectLst/>
                <a:latin typeface="Times New Roman" panose="02020603050405020304" pitchFamily="18" charset="0"/>
                <a:ea typeface="Times New Roman" panose="02020603050405020304" pitchFamily="18" charset="0"/>
              </a:rPr>
              <a:t> - Timeline. </a:t>
            </a:r>
            <a:endParaRPr lang="en-US"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87647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0551" y="232913"/>
            <a:ext cx="8350370" cy="5124480"/>
          </a:xfrm>
          <a:prstGeom prst="rect">
            <a:avLst/>
          </a:prstGeom>
        </p:spPr>
        <p:txBody>
          <a:bodyPr wrap="square">
            <a:spAutoFit/>
          </a:bodyPr>
          <a:lstStyle/>
          <a:p>
            <a:pPr algn="just">
              <a:lnSpc>
                <a:spcPct val="150000"/>
              </a:lnSpc>
              <a:spcBef>
                <a:spcPts val="200"/>
              </a:spcBef>
              <a:spcAft>
                <a:spcPts val="200"/>
              </a:spcAft>
            </a:pPr>
            <a:r>
              <a:rPr lang="en-US" b="1" dirty="0" smtClean="0">
                <a:effectLst/>
                <a:latin typeface="Times New Roman" panose="02020603050405020304" pitchFamily="18" charset="0"/>
                <a:ea typeface="Calibri" panose="020F0502020204030204" pitchFamily="34" charset="0"/>
              </a:rPr>
              <a:t>4.Thực </a:t>
            </a:r>
            <a:r>
              <a:rPr lang="en-US" b="1" dirty="0" err="1" smtClean="0">
                <a:effectLst/>
                <a:latin typeface="Times New Roman" panose="02020603050405020304" pitchFamily="18" charset="0"/>
                <a:ea typeface="Calibri" panose="020F0502020204030204" pitchFamily="34" charset="0"/>
              </a:rPr>
              <a:t>hiện</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kế</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hoạch</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có</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kèm</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kiểm</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soát</a:t>
            </a:r>
            <a:r>
              <a:rPr lang="en-US" dirty="0" smtClean="0">
                <a:effectLst/>
                <a:latin typeface="Times New Roman" panose="02020603050405020304" pitchFamily="18" charset="0"/>
                <a:ea typeface="Calibri" panose="020F0502020204030204" pitchFamily="34" charset="0"/>
              </a:rPr>
              <a:t>:</a:t>
            </a:r>
          </a:p>
          <a:p>
            <a:pPr algn="just">
              <a:lnSpc>
                <a:spcPct val="150000"/>
              </a:lnSpc>
              <a:spcBef>
                <a:spcPts val="200"/>
              </a:spcBef>
              <a:spcAft>
                <a:spcPts val="200"/>
              </a:spcAft>
            </a:pPr>
            <a:r>
              <a:rPr lang="en-US" dirty="0" err="1" smtClean="0">
                <a:effectLst/>
                <a:latin typeface="Times New Roman" panose="02020603050405020304" pitchFamily="18" charset="0"/>
                <a:ea typeface="Calibri" panose="020F0502020204030204" pitchFamily="34" charset="0"/>
              </a:rPr>
              <a:t>Lúc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này</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mọi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người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sẽ</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thực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hiện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công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việc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đặt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ngoài</a:t>
            </a:r>
            <a:r>
              <a:rPr lang="en-US" dirty="0" smtClean="0">
                <a:effectLst/>
                <a:latin typeface="Times New Roman" panose="02020603050405020304" pitchFamily="18" charset="0"/>
                <a:ea typeface="Calibri" panose="020F0502020204030204" pitchFamily="34" charset="0"/>
              </a:rPr>
              <a:t> (outsourcing) </a:t>
            </a:r>
            <a:r>
              <a:rPr lang="en-US" dirty="0" err="1" smtClean="0">
                <a:effectLst/>
                <a:latin typeface="Times New Roman" panose="02020603050405020304" pitchFamily="18" charset="0"/>
                <a:ea typeface="Calibri" panose="020F0502020204030204" pitchFamily="34" charset="0"/>
              </a:rPr>
              <a:t>theo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kế</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hoạch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và</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có</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sự</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giám</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sát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của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các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trưởng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bộ</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phận</a:t>
            </a:r>
            <a:r>
              <a:rPr lang="en-US" dirty="0" smtClean="0">
                <a:effectLst/>
                <a:latin typeface="Times New Roman" panose="02020603050405020304" pitchFamily="18" charset="0"/>
                <a:ea typeface="Calibri" panose="020F0502020204030204" pitchFamily="34" charset="0"/>
              </a:rPr>
              <a:t>. </a:t>
            </a:r>
          </a:p>
          <a:p>
            <a:pPr algn="just">
              <a:lnSpc>
                <a:spcPct val="150000"/>
              </a:lnSpc>
              <a:spcBef>
                <a:spcPts val="200"/>
              </a:spcBef>
              <a:spcAft>
                <a:spcPts val="200"/>
              </a:spcAft>
            </a:pPr>
            <a:r>
              <a:rPr lang="en-US" dirty="0">
                <a:latin typeface="Times New Roman" panose="02020603050405020304" pitchFamily="18" charset="0"/>
                <a:ea typeface="Calibri" panose="020F0502020204030204" pitchFamily="34" charset="0"/>
              </a:rPr>
              <a:t>5</a:t>
            </a:r>
            <a:r>
              <a:rPr lang="en-US" dirty="0" smtClean="0">
                <a:effectLst/>
                <a:latin typeface="Times New Roman" panose="02020603050405020304" pitchFamily="18" charset="0"/>
                <a:ea typeface="Calibri" panose="020F0502020204030204" pitchFamily="34" charset="0"/>
              </a:rPr>
              <a:t>.</a:t>
            </a:r>
            <a:r>
              <a:rPr lang="en-US" b="1" dirty="0" smtClean="0">
                <a:effectLst/>
                <a:latin typeface="Times New Roman" panose="02020603050405020304" pitchFamily="18" charset="0"/>
                <a:ea typeface="Calibri" panose="020F0502020204030204" pitchFamily="34" charset="0"/>
              </a:rPr>
              <a:t>Tổ </a:t>
            </a:r>
            <a:r>
              <a:rPr lang="en-US" b="1" dirty="0" err="1" smtClean="0">
                <a:effectLst/>
                <a:latin typeface="Times New Roman" panose="02020603050405020304" pitchFamily="18" charset="0"/>
                <a:ea typeface="Calibri" panose="020F0502020204030204" pitchFamily="34" charset="0"/>
              </a:rPr>
              <a:t>chức</a:t>
            </a:r>
            <a:r>
              <a:rPr lang="en-US" b="1" dirty="0" smtClean="0">
                <a:effectLst/>
                <a:latin typeface="Times New Roman" panose="02020603050405020304" pitchFamily="18" charset="0"/>
                <a:ea typeface="Calibri" panose="020F0502020204030204" pitchFamily="34" charset="0"/>
              </a:rPr>
              <a:t> event </a:t>
            </a:r>
            <a:r>
              <a:rPr lang="en-US" b="1" dirty="0" err="1" smtClean="0">
                <a:effectLst/>
                <a:latin typeface="Times New Roman" panose="02020603050405020304" pitchFamily="18" charset="0"/>
                <a:ea typeface="Calibri" panose="020F0502020204030204" pitchFamily="34" charset="0"/>
              </a:rPr>
              <a:t>và</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theo</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dõi</a:t>
            </a:r>
            <a:r>
              <a:rPr lang="en-US" b="1" dirty="0" smtClean="0">
                <a:effectLst/>
                <a:latin typeface="Times New Roman" panose="02020603050405020304" pitchFamily="18" charset="0"/>
                <a:ea typeface="Calibri" panose="020F0502020204030204" pitchFamily="34" charset="0"/>
              </a:rPr>
              <a:t> event</a:t>
            </a:r>
            <a:r>
              <a:rPr lang="en-US" dirty="0" smtClean="0">
                <a:effectLst/>
                <a:latin typeface="Times New Roman" panose="02020603050405020304" pitchFamily="18" charset="0"/>
                <a:ea typeface="Calibri" panose="020F0502020204030204" pitchFamily="34" charset="0"/>
              </a:rPr>
              <a:t>: </a:t>
            </a:r>
          </a:p>
          <a:p>
            <a:pPr algn="just">
              <a:lnSpc>
                <a:spcPct val="150000"/>
              </a:lnSpc>
              <a:spcBef>
                <a:spcPts val="200"/>
              </a:spcBef>
              <a:spcAft>
                <a:spcPts val="200"/>
              </a:spcAft>
            </a:pPr>
            <a:r>
              <a:rPr lang="en-US" dirty="0" err="1" smtClean="0">
                <a:effectLst/>
                <a:latin typeface="Times New Roman" panose="02020603050405020304" pitchFamily="18" charset="0"/>
                <a:ea typeface="Calibri" panose="020F0502020204030204" pitchFamily="34" charset="0"/>
              </a:rPr>
              <a:t>Các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trưởng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bộ</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phận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sẽ</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điều</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phối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nhân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lực</a:t>
            </a:r>
            <a:r>
              <a:rPr lang="en-US" dirty="0" smtClean="0">
                <a:effectLst/>
                <a:latin typeface="Times New Roman" panose="02020603050405020304" pitchFamily="18" charset="0"/>
                <a:ea typeface="Calibri" panose="020F0502020204030204" pitchFamily="34" charset="0"/>
              </a:rPr>
              <a:t> </a:t>
            </a:r>
          </a:p>
          <a:p>
            <a:pPr algn="just">
              <a:lnSpc>
                <a:spcPct val="150000"/>
              </a:lnSpc>
              <a:spcBef>
                <a:spcPts val="200"/>
              </a:spcBef>
              <a:spcAft>
                <a:spcPts val="200"/>
              </a:spcAft>
            </a:pPr>
            <a:r>
              <a:rPr lang="en-US" dirty="0" err="1" smtClean="0">
                <a:effectLst/>
                <a:latin typeface="Times New Roman" panose="02020603050405020304" pitchFamily="18" charset="0"/>
                <a:ea typeface="Calibri" panose="020F0502020204030204" pitchFamily="34" charset="0"/>
              </a:rPr>
              <a:t>theo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công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việc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đã</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được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phân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công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Những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lúc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có</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phát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sinh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ngoài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dự</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kiến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mọi</a:t>
            </a:r>
            <a:r>
              <a:rPr lang="en-US" dirty="0" smtClean="0">
                <a:effectLst/>
                <a:latin typeface="Times New Roman" panose="02020603050405020304" pitchFamily="18" charset="0"/>
                <a:ea typeface="Calibri" panose="020F0502020204030204" pitchFamily="34" charset="0"/>
              </a:rPr>
              <a:t> </a:t>
            </a:r>
          </a:p>
          <a:p>
            <a:pPr algn="just">
              <a:lnSpc>
                <a:spcPct val="150000"/>
              </a:lnSpc>
              <a:spcBef>
                <a:spcPts val="200"/>
              </a:spcBef>
              <a:spcAft>
                <a:spcPts val="200"/>
              </a:spcAft>
            </a:pPr>
            <a:r>
              <a:rPr lang="en-US" dirty="0" err="1" smtClean="0">
                <a:effectLst/>
                <a:latin typeface="Times New Roman" panose="02020603050405020304" pitchFamily="18" charset="0"/>
                <a:ea typeface="Calibri" panose="020F0502020204030204" pitchFamily="34" charset="0"/>
              </a:rPr>
              <a:t>người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sẽ</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cùng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tập</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hợp</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lại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để</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cùng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giải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quyết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tại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chỗ</a:t>
            </a:r>
            <a:r>
              <a:rPr lang="en-US" dirty="0" smtClean="0">
                <a:effectLst/>
                <a:latin typeface="Times New Roman" panose="02020603050405020304" pitchFamily="18" charset="0"/>
                <a:ea typeface="Calibri" panose="020F0502020204030204" pitchFamily="34" charset="0"/>
              </a:rPr>
              <a:t>. </a:t>
            </a:r>
          </a:p>
          <a:p>
            <a:pPr algn="just">
              <a:lnSpc>
                <a:spcPct val="150000"/>
              </a:lnSpc>
              <a:spcBef>
                <a:spcPts val="200"/>
              </a:spcBef>
              <a:spcAft>
                <a:spcPts val="200"/>
              </a:spcAft>
            </a:pPr>
            <a:r>
              <a:rPr lang="en-US" b="1" dirty="0" smtClean="0">
                <a:latin typeface="Times New Roman" panose="02020603050405020304" pitchFamily="18" charset="0"/>
                <a:ea typeface="Times New Roman" panose="02020603050405020304" pitchFamily="18" charset="0"/>
              </a:rPr>
              <a:t>6. </a:t>
            </a:r>
            <a:r>
              <a:rPr lang="en-US" b="1" dirty="0" err="1" smtClean="0">
                <a:effectLst/>
                <a:latin typeface="Times New Roman" panose="02020603050405020304" pitchFamily="18" charset="0"/>
                <a:ea typeface="Times New Roman" panose="02020603050405020304" pitchFamily="18" charset="0"/>
              </a:rPr>
              <a:t>Kết</a:t>
            </a:r>
            <a:r>
              <a:rPr lang="en-US" b="1" dirty="0" smtClean="0">
                <a:effectLst/>
                <a:latin typeface="Times New Roman" panose="02020603050405020304" pitchFamily="18" charset="0"/>
                <a:ea typeface="Times New Roman" panose="02020603050405020304" pitchFamily="18" charset="0"/>
              </a:rPr>
              <a:t> </a:t>
            </a:r>
            <a:r>
              <a:rPr lang="en-US" b="1" dirty="0" err="1" smtClean="0">
                <a:effectLst/>
                <a:latin typeface="Times New Roman" panose="02020603050405020304" pitchFamily="18" charset="0"/>
                <a:ea typeface="Times New Roman" panose="02020603050405020304" pitchFamily="18" charset="0"/>
              </a:rPr>
              <a:t>thúc</a:t>
            </a:r>
            <a:r>
              <a:rPr lang="en-US" b="1" dirty="0" smtClean="0">
                <a:effectLst/>
                <a:latin typeface="Times New Roman" panose="02020603050405020304" pitchFamily="18" charset="0"/>
                <a:ea typeface="Times New Roman" panose="02020603050405020304" pitchFamily="18" charset="0"/>
              </a:rPr>
              <a:t> event</a:t>
            </a:r>
            <a:r>
              <a:rPr lang="en-US" dirty="0" smtClean="0">
                <a:effectLst/>
                <a:latin typeface="Times New Roman" panose="02020603050405020304" pitchFamily="18" charset="0"/>
                <a:ea typeface="Times New Roman" panose="02020603050405020304" pitchFamily="18" charset="0"/>
              </a:rPr>
              <a:t>:</a:t>
            </a:r>
          </a:p>
          <a:p>
            <a:pPr algn="just">
              <a:lnSpc>
                <a:spcPct val="150000"/>
              </a:lnSpc>
              <a:spcBef>
                <a:spcPts val="200"/>
              </a:spcBef>
              <a:spcAft>
                <a:spcPts val="200"/>
              </a:spcAft>
            </a:pPr>
            <a:r>
              <a:rPr lang="en-US" dirty="0" err="1" smtClean="0">
                <a:effectLst/>
                <a:latin typeface="Times New Roman" panose="02020603050405020304" pitchFamily="18" charset="0"/>
                <a:ea typeface="Calibri" panose="020F0502020204030204" pitchFamily="34" charset="0"/>
              </a:rPr>
              <a:t>Chuyển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đồ</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đạc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về</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kho</a:t>
            </a:r>
            <a:r>
              <a:rPr lang="en-US" dirty="0" smtClean="0">
                <a:effectLst/>
                <a:latin typeface="Times New Roman" panose="02020603050405020304" pitchFamily="18" charset="0"/>
                <a:ea typeface="Calibri" panose="020F0502020204030204" pitchFamily="34" charset="0"/>
              </a:rPr>
              <a:t> (removal):</a:t>
            </a:r>
            <a:r>
              <a:rPr lang="en-US" dirty="0" err="1" smtClean="0">
                <a:effectLst/>
                <a:latin typeface="Times New Roman" panose="02020603050405020304" pitchFamily="18" charset="0"/>
                <a:ea typeface="Calibri" panose="020F0502020204030204" pitchFamily="34" charset="0"/>
              </a:rPr>
              <a:t>dọn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dẹp</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nơi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tổ</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chức</a:t>
            </a:r>
            <a:r>
              <a:rPr lang="en-US" dirty="0" smtClean="0">
                <a:effectLst/>
                <a:latin typeface="Times New Roman" panose="02020603050405020304" pitchFamily="18" charset="0"/>
                <a:ea typeface="Calibri" panose="020F0502020204030204" pitchFamily="34" charset="0"/>
              </a:rPr>
              <a:t> </a:t>
            </a:r>
          </a:p>
          <a:p>
            <a:pPr algn="just">
              <a:lnSpc>
                <a:spcPct val="150000"/>
              </a:lnSpc>
              <a:spcBef>
                <a:spcPts val="200"/>
              </a:spcBef>
              <a:spcAft>
                <a:spcPts val="200"/>
              </a:spcAft>
            </a:pPr>
            <a:r>
              <a:rPr lang="en-US" dirty="0" smtClean="0">
                <a:effectLst/>
                <a:latin typeface="Times New Roman" panose="02020603050405020304" pitchFamily="18" charset="0"/>
                <a:ea typeface="Calibri" panose="020F0502020204030204" pitchFamily="34" charset="0"/>
              </a:rPr>
              <a:t>(cleaning), </a:t>
            </a:r>
            <a:r>
              <a:rPr lang="en-US" dirty="0" err="1" smtClean="0">
                <a:effectLst/>
                <a:latin typeface="Times New Roman" panose="02020603050405020304" pitchFamily="18" charset="0"/>
                <a:ea typeface="Calibri" panose="020F0502020204030204" pitchFamily="34" charset="0"/>
              </a:rPr>
              <a:t>sửa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lại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các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vật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dụng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đã</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sử</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dụng</a:t>
            </a:r>
            <a:r>
              <a:rPr lang="en-US" dirty="0" smtClean="0">
                <a:effectLst/>
                <a:latin typeface="Times New Roman" panose="02020603050405020304" pitchFamily="18" charset="0"/>
                <a:ea typeface="Calibri" panose="020F0502020204030204" pitchFamily="34" charset="0"/>
              </a:rPr>
              <a:t> (repair), </a:t>
            </a:r>
            <a:r>
              <a:rPr lang="en-US" dirty="0" err="1" smtClean="0">
                <a:effectLst/>
                <a:latin typeface="Times New Roman" panose="02020603050405020304" pitchFamily="18" charset="0"/>
                <a:ea typeface="Calibri" panose="020F0502020204030204" pitchFamily="34" charset="0"/>
              </a:rPr>
              <a:t>thanh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toán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hợp</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đồng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các</a:t>
            </a:r>
            <a:r>
              <a:rPr lang="en-US" dirty="0" smtClean="0">
                <a:effectLst/>
                <a:latin typeface="Times New Roman" panose="02020603050405020304" pitchFamily="18" charset="0"/>
                <a:ea typeface="Calibri" panose="020F0502020204030204" pitchFamily="34" charset="0"/>
              </a:rPr>
              <a:t> </a:t>
            </a:r>
          </a:p>
          <a:p>
            <a:pPr algn="just">
              <a:lnSpc>
                <a:spcPct val="150000"/>
              </a:lnSpc>
              <a:spcBef>
                <a:spcPts val="200"/>
              </a:spcBef>
              <a:spcAft>
                <a:spcPts val="200"/>
              </a:spcAft>
            </a:pPr>
            <a:r>
              <a:rPr lang="en-US" dirty="0" err="1" smtClean="0">
                <a:effectLst/>
                <a:latin typeface="Times New Roman" panose="02020603050405020304" pitchFamily="18" charset="0"/>
                <a:ea typeface="Calibri" panose="020F0502020204030204" pitchFamily="34" charset="0"/>
              </a:rPr>
              <a:t>nhà</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cung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cấp</a:t>
            </a:r>
            <a:r>
              <a:rPr lang="en-US" dirty="0" smtClean="0">
                <a:effectLst/>
                <a:latin typeface="Times New Roman" panose="02020603050405020304" pitchFamily="18" charset="0"/>
                <a:ea typeface="Calibri" panose="020F0502020204030204" pitchFamily="34" charset="0"/>
              </a:rPr>
              <a:t> (contract acquittal), </a:t>
            </a:r>
            <a:r>
              <a:rPr lang="en-US" dirty="0" err="1" smtClean="0">
                <a:effectLst/>
                <a:latin typeface="Times New Roman" panose="02020603050405020304" pitchFamily="18" charset="0"/>
                <a:ea typeface="Calibri" panose="020F0502020204030204" pitchFamily="34" charset="0"/>
              </a:rPr>
              <a:t>bảo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quản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kho</a:t>
            </a:r>
            <a:r>
              <a:rPr lang="en-US" dirty="0" smtClean="0">
                <a:effectLst/>
                <a:latin typeface="Times New Roman" panose="02020603050405020304" pitchFamily="18" charset="0"/>
                <a:ea typeface="Calibri" panose="020F0502020204030204" pitchFamily="34" charset="0"/>
              </a:rPr>
              <a:t> (storage)... </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058250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9947" y="313746"/>
            <a:ext cx="8091577" cy="2841804"/>
          </a:xfrm>
          <a:prstGeom prst="rect">
            <a:avLst/>
          </a:prstGeom>
        </p:spPr>
        <p:txBody>
          <a:bodyPr wrap="square">
            <a:spAutoFit/>
          </a:bodyPr>
          <a:lstStyle/>
          <a:p>
            <a:pPr algn="just">
              <a:lnSpc>
                <a:spcPct val="150000"/>
              </a:lnSpc>
              <a:spcBef>
                <a:spcPts val="200"/>
              </a:spcBef>
              <a:spcAft>
                <a:spcPts val="200"/>
              </a:spcAft>
            </a:pPr>
            <a:r>
              <a:rPr lang="en-US" b="1" dirty="0" smtClean="0">
                <a:effectLst/>
                <a:latin typeface="Times New Roman" panose="02020603050405020304" pitchFamily="18" charset="0"/>
                <a:ea typeface="Calibri" panose="020F0502020204030204" pitchFamily="34" charset="0"/>
              </a:rPr>
              <a:t>7.Họp </a:t>
            </a:r>
            <a:r>
              <a:rPr lang="en-US" b="1" dirty="0" err="1" smtClean="0">
                <a:effectLst/>
                <a:latin typeface="Times New Roman" panose="02020603050405020304" pitchFamily="18" charset="0"/>
                <a:ea typeface="Calibri" panose="020F0502020204030204" pitchFamily="34" charset="0"/>
              </a:rPr>
              <a:t>rút</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kinh</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nghiệm</a:t>
            </a:r>
            <a:r>
              <a:rPr lang="en-US" b="1" dirty="0" smtClean="0">
                <a:effectLst/>
                <a:latin typeface="Times New Roman" panose="02020603050405020304" pitchFamily="18" charset="0"/>
                <a:ea typeface="Calibri" panose="020F0502020204030204" pitchFamily="34" charset="0"/>
              </a:rPr>
              <a:t>:</a:t>
            </a:r>
            <a:r>
              <a:rPr lang="en-US" dirty="0" smtClean="0">
                <a:effectLst/>
                <a:latin typeface="Times New Roman" panose="02020603050405020304" pitchFamily="18" charset="0"/>
                <a:ea typeface="Calibri" panose="020F0502020204030204" pitchFamily="34" charset="0"/>
              </a:rPr>
              <a:t> </a:t>
            </a:r>
          </a:p>
          <a:p>
            <a:pPr algn="just">
              <a:lnSpc>
                <a:spcPct val="150000"/>
              </a:lnSpc>
              <a:spcBef>
                <a:spcPts val="200"/>
              </a:spcBef>
              <a:spcAft>
                <a:spcPts val="200"/>
              </a:spcAft>
            </a:pPr>
            <a:r>
              <a:rPr lang="en-US" dirty="0" err="1" smtClean="0">
                <a:effectLst/>
                <a:latin typeface="Times New Roman" panose="02020603050405020304" pitchFamily="18" charset="0"/>
                <a:ea typeface="Calibri" panose="020F0502020204030204" pitchFamily="34" charset="0"/>
              </a:rPr>
              <a:t>Sau</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khi</a:t>
            </a:r>
            <a:r>
              <a:rPr lang="en-US" dirty="0" smtClean="0">
                <a:effectLst/>
                <a:latin typeface="Times New Roman" panose="02020603050405020304" pitchFamily="18" charset="0"/>
                <a:ea typeface="Calibri" panose="020F0502020204030204" pitchFamily="34" charset="0"/>
              </a:rPr>
              <a:t> event </a:t>
            </a:r>
            <a:r>
              <a:rPr lang="en-US" dirty="0" err="1" smtClean="0">
                <a:effectLst/>
                <a:latin typeface="Times New Roman" panose="02020603050405020304" pitchFamily="18" charset="0"/>
                <a:ea typeface="Calibri" panose="020F0502020204030204" pitchFamily="34" charset="0"/>
              </a:rPr>
              <a:t>kết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thúc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mỗi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bộ</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phận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sẽ</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viết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báo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cáo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ghi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lại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những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thiếu</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sót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về</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quá</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trình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chuẩn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bị</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quá</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trình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diễn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ra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và</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quá</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trình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kết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thúc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để</a:t>
            </a:r>
            <a:r>
              <a:rPr lang="en-US" dirty="0">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cùng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nhau</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rút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kinh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nghiệm</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cho</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những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sự</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kiện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sau</a:t>
            </a:r>
            <a:r>
              <a:rPr lang="en-US" dirty="0" smtClean="0">
                <a:effectLst/>
                <a:latin typeface="Times New Roman" panose="02020603050405020304" pitchFamily="18" charset="0"/>
                <a:ea typeface="Calibri" panose="020F0502020204030204" pitchFamily="34" charset="0"/>
              </a:rPr>
              <a:t>. </a:t>
            </a:r>
          </a:p>
          <a:p>
            <a:pPr algn="just">
              <a:lnSpc>
                <a:spcPct val="150000"/>
              </a:lnSpc>
              <a:spcBef>
                <a:spcPts val="200"/>
              </a:spcBef>
              <a:spcAft>
                <a:spcPts val="200"/>
              </a:spcAft>
            </a:pPr>
            <a:r>
              <a:rPr lang="en-US" dirty="0" err="1" smtClean="0">
                <a:effectLst/>
                <a:latin typeface="Times New Roman" panose="02020603050405020304" pitchFamily="18" charset="0"/>
                <a:ea typeface="Calibri" panose="020F0502020204030204" pitchFamily="34" charset="0"/>
              </a:rPr>
              <a:t>Nghe</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tưởng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chừng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đơn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giản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là</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thế</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nhưng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công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việc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tổ</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chức</a:t>
            </a:r>
            <a:r>
              <a:rPr lang="en-US" dirty="0" smtClean="0">
                <a:effectLst/>
                <a:latin typeface="Times New Roman" panose="02020603050405020304" pitchFamily="18" charset="0"/>
                <a:ea typeface="Calibri" panose="020F0502020204030204" pitchFamily="34" charset="0"/>
              </a:rPr>
              <a:t> event </a:t>
            </a:r>
            <a:r>
              <a:rPr lang="en-US" dirty="0" err="1" smtClean="0">
                <a:effectLst/>
                <a:latin typeface="Times New Roman" panose="02020603050405020304" pitchFamily="18" charset="0"/>
                <a:ea typeface="Calibri" panose="020F0502020204030204" pitchFamily="34" charset="0"/>
              </a:rPr>
              <a:t>là</a:t>
            </a:r>
            <a:r>
              <a:rPr lang="en-US" dirty="0" smtClean="0">
                <a:effectLst/>
                <a:latin typeface="Times New Roman" panose="02020603050405020304" pitchFamily="18" charset="0"/>
                <a:ea typeface="Calibri" panose="020F0502020204030204" pitchFamily="34" charset="0"/>
              </a:rPr>
              <a:t> 1 </a:t>
            </a:r>
            <a:r>
              <a:rPr lang="en-US" dirty="0" err="1" smtClean="0">
                <a:effectLst/>
                <a:latin typeface="Times New Roman" panose="02020603050405020304" pitchFamily="18" charset="0"/>
                <a:ea typeface="Calibri" panose="020F0502020204030204" pitchFamily="34" charset="0"/>
              </a:rPr>
              <a:t>công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việc</a:t>
            </a:r>
            <a:r>
              <a:rPr lang="en-US" dirty="0" smtClean="0">
                <a:effectLst/>
                <a:latin typeface="Times New Roman" panose="02020603050405020304" pitchFamily="18" charset="0"/>
                <a:ea typeface="Calibri" panose="020F0502020204030204" pitchFamily="34" charset="0"/>
              </a:rPr>
              <a:t> </a:t>
            </a:r>
          </a:p>
          <a:p>
            <a:pPr algn="just">
              <a:lnSpc>
                <a:spcPct val="150000"/>
              </a:lnSpc>
              <a:spcBef>
                <a:spcPts val="200"/>
              </a:spcBef>
              <a:spcAft>
                <a:spcPts val="200"/>
              </a:spcAft>
            </a:pPr>
            <a:r>
              <a:rPr lang="en-US" dirty="0" err="1" smtClean="0">
                <a:effectLst/>
                <a:latin typeface="Times New Roman" panose="02020603050405020304" pitchFamily="18" charset="0"/>
                <a:ea typeface="Calibri" panose="020F0502020204030204" pitchFamily="34" charset="0"/>
              </a:rPr>
              <a:t>khó</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Nó</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đòi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hỏi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các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công</a:t>
            </a:r>
            <a:r>
              <a:rPr lang="en-US" dirty="0" smtClean="0">
                <a:effectLst/>
                <a:latin typeface="Times New Roman" panose="02020603050405020304" pitchFamily="18" charset="0"/>
                <a:ea typeface="Calibri" panose="020F0502020204030204" pitchFamily="34" charset="0"/>
              </a:rPr>
              <a:t> ty </a:t>
            </a:r>
            <a:r>
              <a:rPr lang="en-US" dirty="0" err="1" smtClean="0">
                <a:effectLst/>
                <a:latin typeface="Times New Roman" panose="02020603050405020304" pitchFamily="18" charset="0"/>
                <a:ea typeface="Calibri" panose="020F0502020204030204" pitchFamily="34" charset="0"/>
              </a:rPr>
              <a:t>phải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thực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sự</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tâm</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huyết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với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công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việc</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mìmh</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đang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làm</a:t>
            </a:r>
            <a:r>
              <a:rPr lang="en-US" dirty="0" smtClean="0">
                <a:effectLst/>
                <a:latin typeface="Times New Roman" panose="02020603050405020304" pitchFamily="18" charset="0"/>
                <a:ea typeface="Calibri" panose="020F0502020204030204" pitchFamily="34" charset="0"/>
              </a:rPr>
              <a:t>. </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883426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000" dirty="0" smtClean="0">
                <a:latin typeface="Times New Roman" panose="02020603050405020304" pitchFamily="18" charset="0"/>
                <a:cs typeface="Times New Roman" panose="02020603050405020304" pitchFamily="18" charset="0"/>
              </a:rPr>
              <a:t>Ý </a:t>
            </a:r>
            <a:r>
              <a:rPr lang="en-US" sz="2000" dirty="0" err="1" smtClean="0">
                <a:latin typeface="Times New Roman" panose="02020603050405020304" pitchFamily="18" charset="0"/>
                <a:cs typeface="Times New Roman" panose="02020603050405020304" pitchFamily="18" charset="0"/>
              </a:rPr>
              <a:t>tưởng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chính</a:t>
            </a:r>
            <a:r>
              <a:rPr lang="en-US" sz="2000" dirty="0" smtClean="0">
                <a:latin typeface="Times New Roman" panose="02020603050405020304" pitchFamily="18" charset="0"/>
                <a:cs typeface="Times New Roman" panose="02020603050405020304" pitchFamily="18" charset="0"/>
              </a:rPr>
              <a:t> –Main idea(Idea </a:t>
            </a:r>
            <a:r>
              <a:rPr lang="en-US" sz="2000" dirty="0" err="1" smtClean="0">
                <a:latin typeface="Times New Roman" panose="02020603050405020304" pitchFamily="18" charset="0"/>
                <a:cs typeface="Times New Roman" panose="02020603050405020304" pitchFamily="18" charset="0"/>
              </a:rPr>
              <a:t>xuyên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suốt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sự</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kiện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xây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dựng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hoạch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định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các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hoạt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động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theo</a:t>
            </a:r>
            <a:r>
              <a:rPr lang="en-US" sz="2000" dirty="0" smtClean="0">
                <a:latin typeface="Times New Roman" panose="02020603050405020304" pitchFamily="18" charset="0"/>
                <a:cs typeface="Times New Roman" panose="02020603050405020304" pitchFamily="18" charset="0"/>
              </a:rPr>
              <a:t> Main-idea.</a:t>
            </a:r>
            <a:endParaRPr lang="en-US" sz="2000" dirty="0">
              <a:latin typeface="Times New Roman" panose="02020603050405020304" pitchFamily="18" charset="0"/>
              <a:cs typeface="Times New Roman" panose="02020603050405020304" pitchFamily="18" charset="0"/>
            </a:endParaRPr>
          </a:p>
        </p:txBody>
      </p:sp>
      <p:pic>
        <p:nvPicPr>
          <p:cNvPr id="1028" name="Picture 4" descr="https://i.pinimg.com/564x/f6/a8/b8/f6a8b82f3f84c3676926c46846cd3ca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70644" y="1929147"/>
            <a:ext cx="2194085" cy="328723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i.pinimg.com/564x/8e/2c/f6/8e2cf6254ad26fb20977ca886e4733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9262" y="1929147"/>
            <a:ext cx="2703372" cy="3346174"/>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p:cNvSpPr txBox="1">
            <a:spLocks/>
          </p:cNvSpPr>
          <p:nvPr/>
        </p:nvSpPr>
        <p:spPr>
          <a:xfrm>
            <a:off x="503257" y="5367319"/>
            <a:ext cx="78867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dirty="0" err="1" smtClean="0">
                <a:latin typeface="Times New Roman" panose="02020603050405020304" pitchFamily="18" charset="0"/>
                <a:cs typeface="Times New Roman" panose="02020603050405020304" pitchFamily="18" charset="0"/>
              </a:rPr>
              <a:t>Ví</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dụ</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Caudelie</a:t>
            </a:r>
            <a:r>
              <a:rPr lang="en-US" sz="2000" dirty="0" smtClean="0">
                <a:latin typeface="Times New Roman" panose="02020603050405020304" pitchFamily="18" charset="0"/>
                <a:cs typeface="Times New Roman" panose="02020603050405020304" pitchFamily="18" charset="0"/>
              </a:rPr>
              <a:t> organic, </a:t>
            </a:r>
            <a:r>
              <a:rPr lang="en-US" sz="2000" dirty="0" err="1" smtClean="0">
                <a:latin typeface="Times New Roman" panose="02020603050405020304" pitchFamily="18" charset="0"/>
                <a:cs typeface="Times New Roman" panose="02020603050405020304" pitchFamily="18" charset="0"/>
              </a:rPr>
              <a:t>lấy</a:t>
            </a:r>
            <a:r>
              <a:rPr lang="en-US" sz="2000" dirty="0" smtClean="0">
                <a:latin typeface="Times New Roman" panose="02020603050405020304" pitchFamily="18" charset="0"/>
                <a:cs typeface="Times New Roman" panose="02020603050405020304" pitchFamily="18" charset="0"/>
              </a:rPr>
              <a:t> ý </a:t>
            </a:r>
            <a:r>
              <a:rPr lang="en-US" sz="2000" dirty="0" err="1" smtClean="0">
                <a:latin typeface="Times New Roman" panose="02020603050405020304" pitchFamily="18" charset="0"/>
                <a:cs typeface="Times New Roman" panose="02020603050405020304" pitchFamily="18" charset="0"/>
              </a:rPr>
              <a:t>tưởng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từ</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vườn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nho</a:t>
            </a:r>
            <a:r>
              <a:rPr lang="en-US" sz="2000" dirty="0" smtClean="0">
                <a:latin typeface="Times New Roman" panose="02020603050405020304" pitchFamily="18" charset="0"/>
                <a:cs typeface="Times New Roman" panose="02020603050405020304" pitchFamily="18" charset="0"/>
              </a:rPr>
              <a:t> organic</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6805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3926" y="423000"/>
            <a:ext cx="7886700" cy="3940656"/>
          </a:xfrm>
        </p:spPr>
        <p:txBody>
          <a:bodyPr>
            <a:noAutofit/>
          </a:bodyPr>
          <a:lstStyle/>
          <a:p>
            <a:r>
              <a:rPr lang="en-US" sz="2000" dirty="0">
                <a:solidFill>
                  <a:srgbClr val="FF0000"/>
                </a:solidFill>
                <a:latin typeface="Times New Roman" panose="02020603050405020304" pitchFamily="18" charset="0"/>
                <a:cs typeface="Times New Roman" panose="02020603050405020304" pitchFamily="18" charset="0"/>
              </a:rPr>
              <a:t>Theme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tổ</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gì</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phần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nhìn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trí</a:t>
            </a:r>
            <a:r>
              <a:rPr lang="en-US" sz="2000" dirty="0">
                <a:latin typeface="Times New Roman" panose="02020603050405020304" pitchFamily="18" charset="0"/>
                <a:cs typeface="Times New Roman" panose="02020603050405020304" pitchFamily="18" charset="0"/>
              </a:rPr>
              <a:t>, set up, </a:t>
            </a:r>
            <a:r>
              <a:rPr lang="en-US" sz="2000" dirty="0" err="1">
                <a:latin typeface="Times New Roman" panose="02020603050405020304" pitchFamily="18" charset="0"/>
                <a:cs typeface="Times New Roman" panose="02020603050405020304" pitchFamily="18" charset="0"/>
              </a:rPr>
              <a:t>màu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sắc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cục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kiện</a:t>
            </a:r>
            <a:r>
              <a:rPr lang="en-US" sz="2000" dirty="0" smtClean="0">
                <a:latin typeface="Times New Roman" panose="02020603050405020304" pitchFamily="18" charset="0"/>
                <a:cs typeface="Times New Roman" panose="02020603050405020304" pitchFamily="18" charset="0"/>
              </a:rPr>
              <a:t>.</a:t>
            </a:r>
            <a:br>
              <a:rPr lang="en-US" sz="2000" dirty="0" smtClean="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Chúng</a:t>
            </a:r>
            <a:r>
              <a:rPr lang="en-US" sz="2000" dirty="0">
                <a:latin typeface="Times New Roman" panose="02020603050405020304" pitchFamily="18" charset="0"/>
                <a:cs typeface="Times New Roman" panose="02020603050405020304" pitchFamily="18" charset="0"/>
              </a:rPr>
              <a:t> ta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hiểu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nôm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rằng</a:t>
            </a:r>
            <a:r>
              <a:rPr lang="en-US" sz="2000" dirty="0">
                <a:latin typeface="Times New Roman" panose="02020603050405020304" pitchFamily="18" charset="0"/>
                <a:cs typeface="Times New Roman" panose="02020603050405020304" pitchFamily="18" charset="0"/>
              </a:rPr>
              <a:t> Concept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ý </a:t>
            </a:r>
            <a:r>
              <a:rPr lang="en-US" sz="2000" dirty="0" err="1">
                <a:latin typeface="Times New Roman" panose="02020603050405020304" pitchFamily="18" charset="0"/>
                <a:cs typeface="Times New Roman" panose="02020603050405020304" pitchFamily="18" charset="0"/>
              </a:rPr>
              <a:t>tưởng</a:t>
            </a:r>
            <a:r>
              <a:rPr lang="en-US" sz="2000" dirty="0">
                <a:latin typeface="Times New Roman" panose="02020603050405020304" pitchFamily="18" charset="0"/>
                <a:cs typeface="Times New Roman" panose="02020603050405020304" pitchFamily="18" charset="0"/>
              </a:rPr>
              <a:t> con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sườn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còn</a:t>
            </a:r>
            <a:r>
              <a:rPr lang="en-US" sz="2000" dirty="0">
                <a:latin typeface="Times New Roman" panose="02020603050405020304" pitchFamily="18" charset="0"/>
                <a:cs typeface="Times New Roman" panose="02020603050405020304" pitchFamily="18" charset="0"/>
              </a:rPr>
              <a:t> Theme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bộ</a:t>
            </a:r>
            <a:r>
              <a:rPr lang="en-US" sz="2000" dirty="0">
                <a:latin typeface="Times New Roman" panose="02020603050405020304" pitchFamily="18" charset="0"/>
                <a:cs typeface="Times New Roman" panose="02020603050405020304" pitchFamily="18" charset="0"/>
              </a:rPr>
              <a:t> da. </a:t>
            </a:r>
            <a:r>
              <a:rPr lang="en-US" sz="2000" dirty="0" err="1">
                <a:latin typeface="Times New Roman" panose="02020603050405020304" pitchFamily="18" charset="0"/>
                <a:cs typeface="Times New Roman" panose="02020603050405020304" pitchFamily="18" charset="0"/>
              </a:rPr>
              <a:t>Như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vậy</a:t>
            </a:r>
            <a:r>
              <a:rPr lang="en-US" sz="2000" dirty="0">
                <a:latin typeface="Times New Roman" panose="02020603050405020304" pitchFamily="18" charset="0"/>
                <a:cs typeface="Times New Roman" panose="02020603050405020304" pitchFamily="18" charset="0"/>
              </a:rPr>
              <a:t> Theme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còn</a:t>
            </a:r>
            <a:r>
              <a:rPr lang="en-US" sz="2000" dirty="0">
                <a:latin typeface="Times New Roman" panose="02020603050405020304" pitchFamily="18" charset="0"/>
                <a:cs typeface="Times New Roman" panose="02020603050405020304" pitchFamily="18" charset="0"/>
              </a:rPr>
              <a:t> Concept </a:t>
            </a:r>
            <a:r>
              <a:rPr lang="en-US" sz="2000" dirty="0" err="1">
                <a:latin typeface="Times New Roman" panose="02020603050405020304" pitchFamily="18" charset="0"/>
                <a:cs typeface="Times New Roman" panose="02020603050405020304" pitchFamily="18" charset="0"/>
              </a:rPr>
              <a:t>thì</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thông</a:t>
            </a:r>
            <a:r>
              <a:rPr lang="en-US" sz="2000" dirty="0">
                <a:latin typeface="Times New Roman" panose="02020603050405020304" pitchFamily="18" charset="0"/>
                <a:cs typeface="Times New Roman" panose="02020603050405020304" pitchFamily="18" charset="0"/>
              </a:rPr>
              <a:t> qua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gì</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diễn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a:t>
            </a:r>
            <a:r>
              <a:rPr lang="en-US" sz="2000" dirty="0">
                <a:latin typeface="Times New Roman" panose="02020603050405020304" pitchFamily="18" charset="0"/>
                <a:cs typeface="Times New Roman" panose="02020603050405020304" pitchFamily="18" charset="0"/>
              </a:rPr>
              <a:t> ở Event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cảm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nó</a:t>
            </a:r>
            <a:r>
              <a:rPr lang="en-US" sz="2000" dirty="0">
                <a:latin typeface="Times New Roman" panose="02020603050405020304" pitchFamily="18" charset="0"/>
                <a:cs typeface="Times New Roman" panose="02020603050405020304" pitchFamily="18" charset="0"/>
              </a:rPr>
              <a:t>.</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593926" y="3824804"/>
            <a:ext cx="7693547" cy="1518364"/>
          </a:xfrm>
          <a:prstGeom prst="rect">
            <a:avLst/>
          </a:prstGeom>
        </p:spPr>
        <p:txBody>
          <a:bodyPr wrap="square">
            <a:spAutoFit/>
          </a:bodyPr>
          <a:lstStyle/>
          <a:p>
            <a:pPr>
              <a:lnSpc>
                <a:spcPct val="130000"/>
              </a:lnSpc>
              <a:spcBef>
                <a:spcPts val="300"/>
              </a:spcBef>
              <a:spcAft>
                <a:spcPts val="750"/>
              </a:spcAft>
            </a:pPr>
            <a:r>
              <a:rPr lang="en-US" sz="2000" b="1" dirty="0" err="1">
                <a:solidFill>
                  <a:srgbClr val="000000"/>
                </a:solidFill>
                <a:latin typeface="Times New Roman" panose="02020603050405020304" pitchFamily="18" charset="0"/>
                <a:ea typeface="Times New Roman" panose="02020603050405020304" pitchFamily="18" charset="0"/>
              </a:rPr>
              <a:t>Tầm</a:t>
            </a:r>
            <a:r>
              <a:rPr lang="en-US" sz="2000" b="1" dirty="0">
                <a:solidFill>
                  <a:srgbClr val="000000"/>
                </a:solidFill>
                <a:latin typeface="Times New Roman" panose="02020603050405020304" pitchFamily="18" charset="0"/>
                <a:ea typeface="Times New Roman" panose="02020603050405020304" pitchFamily="18" charset="0"/>
              </a:rPr>
              <a:t> </a:t>
            </a:r>
            <a:r>
              <a:rPr lang="en-US" sz="2000" b="1" dirty="0" err="1">
                <a:solidFill>
                  <a:srgbClr val="000000"/>
                </a:solidFill>
                <a:latin typeface="Times New Roman" panose="02020603050405020304" pitchFamily="18" charset="0"/>
                <a:ea typeface="Times New Roman" panose="02020603050405020304" pitchFamily="18" charset="0"/>
              </a:rPr>
              <a:t>quan</a:t>
            </a:r>
            <a:r>
              <a:rPr lang="en-US" sz="2000" b="1" dirty="0">
                <a:solidFill>
                  <a:srgbClr val="000000"/>
                </a:solidFill>
                <a:latin typeface="Times New Roman" panose="02020603050405020304" pitchFamily="18" charset="0"/>
                <a:ea typeface="Times New Roman" panose="02020603050405020304" pitchFamily="18" charset="0"/>
              </a:rPr>
              <a:t> </a:t>
            </a:r>
            <a:r>
              <a:rPr lang="en-US" sz="2000" b="1" dirty="0" err="1">
                <a:solidFill>
                  <a:srgbClr val="000000"/>
                </a:solidFill>
                <a:latin typeface="Times New Roman" panose="02020603050405020304" pitchFamily="18" charset="0"/>
                <a:ea typeface="Times New Roman" panose="02020603050405020304" pitchFamily="18" charset="0"/>
              </a:rPr>
              <a:t>trọng</a:t>
            </a:r>
            <a:r>
              <a:rPr lang="en-US" sz="2000" b="1" dirty="0">
                <a:solidFill>
                  <a:srgbClr val="000000"/>
                </a:solidFill>
                <a:latin typeface="Times New Roman" panose="02020603050405020304" pitchFamily="18" charset="0"/>
                <a:ea typeface="Times New Roman" panose="02020603050405020304" pitchFamily="18" charset="0"/>
              </a:rPr>
              <a:t> </a:t>
            </a:r>
            <a:r>
              <a:rPr lang="en-US" sz="2000" b="1" dirty="0" err="1">
                <a:solidFill>
                  <a:srgbClr val="000000"/>
                </a:solidFill>
                <a:latin typeface="Times New Roman" panose="02020603050405020304" pitchFamily="18" charset="0"/>
                <a:ea typeface="Times New Roman" panose="02020603050405020304" pitchFamily="18" charset="0"/>
              </a:rPr>
              <a:t>của</a:t>
            </a:r>
            <a:r>
              <a:rPr lang="en-US" sz="2000" b="1" dirty="0">
                <a:solidFill>
                  <a:srgbClr val="000000"/>
                </a:solidFill>
                <a:latin typeface="Times New Roman" panose="02020603050405020304" pitchFamily="18" charset="0"/>
                <a:ea typeface="Times New Roman" panose="02020603050405020304" pitchFamily="18" charset="0"/>
              </a:rPr>
              <a:t> </a:t>
            </a:r>
            <a:r>
              <a:rPr lang="en-US" sz="2000" b="1" dirty="0" err="1">
                <a:solidFill>
                  <a:srgbClr val="000000"/>
                </a:solidFill>
                <a:latin typeface="Times New Roman" panose="02020603050405020304" pitchFamily="18" charset="0"/>
                <a:ea typeface="Times New Roman" panose="02020603050405020304" pitchFamily="18" charset="0"/>
              </a:rPr>
              <a:t>những</a:t>
            </a:r>
            <a:r>
              <a:rPr lang="en-US" sz="2000" b="1" dirty="0">
                <a:solidFill>
                  <a:srgbClr val="000000"/>
                </a:solidFill>
                <a:latin typeface="Times New Roman" panose="02020603050405020304" pitchFamily="18" charset="0"/>
                <a:ea typeface="Times New Roman" panose="02020603050405020304" pitchFamily="18" charset="0"/>
              </a:rPr>
              <a:t> </a:t>
            </a:r>
            <a:r>
              <a:rPr lang="en-US" sz="2000" b="1" dirty="0" err="1">
                <a:solidFill>
                  <a:srgbClr val="000000"/>
                </a:solidFill>
                <a:latin typeface="Times New Roman" panose="02020603050405020304" pitchFamily="18" charset="0"/>
                <a:ea typeface="Times New Roman" panose="02020603050405020304" pitchFamily="18" charset="0"/>
              </a:rPr>
              <a:t>thiết</a:t>
            </a:r>
            <a:r>
              <a:rPr lang="en-US" sz="2000" b="1" dirty="0">
                <a:solidFill>
                  <a:srgbClr val="000000"/>
                </a:solidFill>
                <a:latin typeface="Times New Roman" panose="02020603050405020304" pitchFamily="18" charset="0"/>
                <a:ea typeface="Times New Roman" panose="02020603050405020304" pitchFamily="18" charset="0"/>
              </a:rPr>
              <a:t> </a:t>
            </a:r>
            <a:r>
              <a:rPr lang="en-US" sz="2000" b="1" dirty="0" err="1">
                <a:solidFill>
                  <a:srgbClr val="000000"/>
                </a:solidFill>
                <a:latin typeface="Times New Roman" panose="02020603050405020304" pitchFamily="18" charset="0"/>
                <a:ea typeface="Times New Roman" panose="02020603050405020304" pitchFamily="18" charset="0"/>
              </a:rPr>
              <a:t>kế</a:t>
            </a:r>
            <a:endParaRPr lang="en-US" sz="2000" dirty="0">
              <a:latin typeface="Times New Roman" panose="02020603050405020304" pitchFamily="18" charset="0"/>
              <a:ea typeface="Calibri" panose="020F0502020204030204" pitchFamily="34" charset="0"/>
            </a:endParaRPr>
          </a:p>
          <a:p>
            <a:r>
              <a:rPr lang="en-US" sz="2000" dirty="0" err="1">
                <a:solidFill>
                  <a:srgbClr val="000000"/>
                </a:solidFill>
                <a:latin typeface="Times New Roman" panose="02020603050405020304" pitchFamily="18" charset="0"/>
                <a:ea typeface="Times New Roman" panose="02020603050405020304" pitchFamily="18" charset="0"/>
              </a:rPr>
              <a:t>Những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thiết</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kế</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có</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trong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sự</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kiện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bao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gồm</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sân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khấu</a:t>
            </a:r>
            <a:r>
              <a:rPr lang="en-US" sz="2000" dirty="0">
                <a:solidFill>
                  <a:srgbClr val="000000"/>
                </a:solidFill>
                <a:latin typeface="Times New Roman" panose="02020603050405020304" pitchFamily="18" charset="0"/>
                <a:ea typeface="Times New Roman" panose="02020603050405020304" pitchFamily="18" charset="0"/>
              </a:rPr>
              <a:t>, backdrop, </a:t>
            </a:r>
            <a:r>
              <a:rPr lang="en-US" sz="2000" dirty="0" err="1">
                <a:solidFill>
                  <a:srgbClr val="000000"/>
                </a:solidFill>
                <a:latin typeface="Times New Roman" panose="02020603050405020304" pitchFamily="18" charset="0"/>
                <a:ea typeface="Times New Roman" panose="02020603050405020304" pitchFamily="18" charset="0"/>
              </a:rPr>
              <a:t>tiểu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cảnh</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chụp</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hình</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các</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công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cụ</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truyền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thông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sự</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kiện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như</a:t>
            </a:r>
            <a:r>
              <a:rPr lang="en-US" sz="2000" dirty="0">
                <a:solidFill>
                  <a:srgbClr val="000000"/>
                </a:solidFill>
                <a:latin typeface="Times New Roman" panose="02020603050405020304" pitchFamily="18" charset="0"/>
                <a:ea typeface="Times New Roman" panose="02020603050405020304" pitchFamily="18" charset="0"/>
              </a:rPr>
              <a:t> banderole, standee, poster, </a:t>
            </a:r>
            <a:r>
              <a:rPr lang="en-US" sz="2000" dirty="0" err="1">
                <a:solidFill>
                  <a:srgbClr val="000000"/>
                </a:solidFill>
                <a:latin typeface="Times New Roman" panose="02020603050405020304" pitchFamily="18" charset="0"/>
                <a:ea typeface="Times New Roman" panose="02020603050405020304" pitchFamily="18" charset="0"/>
              </a:rPr>
              <a:t>tờ</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rơi</a:t>
            </a:r>
            <a:r>
              <a:rPr lang="en-US" sz="2000" dirty="0">
                <a:solidFill>
                  <a:srgbClr val="000000"/>
                </a:solidFill>
                <a:latin typeface="Times New Roman" panose="02020603050405020304" pitchFamily="18" charset="0"/>
                <a:ea typeface="Times New Roman" panose="02020603050405020304" pitchFamily="18" charset="0"/>
              </a:rPr>
              <a:t>, banner, </a:t>
            </a:r>
            <a:r>
              <a:rPr lang="en-US" sz="2000" dirty="0" err="1">
                <a:solidFill>
                  <a:srgbClr val="000000"/>
                </a:solidFill>
                <a:latin typeface="Times New Roman" panose="02020603050405020304" pitchFamily="18" charset="0"/>
                <a:ea typeface="Times New Roman" panose="02020603050405020304" pitchFamily="18" charset="0"/>
              </a:rPr>
              <a:t>thư</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mời</a:t>
            </a:r>
            <a:r>
              <a:rPr lang="en-US" sz="2000" dirty="0">
                <a:solidFill>
                  <a:srgbClr val="000000"/>
                </a:solidFill>
                <a:latin typeface="Times New Roman" panose="02020603050405020304" pitchFamily="18" charset="0"/>
                <a:ea typeface="Times New Roman" panose="02020603050405020304" pitchFamily="18" charset="0"/>
              </a:rPr>
              <a:t>… </a:t>
            </a:r>
            <a:endParaRPr lang="en-US" sz="2000" dirty="0"/>
          </a:p>
        </p:txBody>
      </p:sp>
    </p:spTree>
    <p:extLst>
      <p:ext uri="{BB962C8B-B14F-4D97-AF65-F5344CB8AC3E}">
        <p14:creationId xmlns:p14="http://schemas.microsoft.com/office/powerpoint/2010/main" val="2884267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descr="https://i.pinimg.com/564x/a6/46/42/a64642689b0bcae306a6006a7ee133c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160" y="453221"/>
            <a:ext cx="3768243" cy="565236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i.pinimg.com/564x/ff/ee/12/ffee1266dd90758b9ba7cc28f9fae13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4511" y="107819"/>
            <a:ext cx="4233782" cy="6343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28520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074" name="Picture 2" descr="https://i.pinimg.com/564x/57/1d/e0/571de09fd7e3431d8267fe740b9d7c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50" y="0"/>
            <a:ext cx="3900666" cy="390066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i.pinimg.com/236x/c0/8e/0f/c08e0f23f5097dd9f49aefbd33c4a6ef.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4897" y="0"/>
            <a:ext cx="3027462" cy="442574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i.pinimg.com/564x/c1/ba/23/c1ba2399aeafa222554c65baf73d0aaf.jpg"/>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1747054" y="3438363"/>
            <a:ext cx="4966262" cy="3293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26882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9144000" cy="603849"/>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945256" y="31599"/>
            <a:ext cx="6284343" cy="540649"/>
          </a:xfrm>
        </p:spPr>
        <p:txBody>
          <a:bodyPr>
            <a:normAutofit fontScale="90000"/>
          </a:bodyPr>
          <a:lstStyle/>
          <a:p>
            <a:r>
              <a:rPr lang="en-US" sz="2400" dirty="0" smtClean="0">
                <a:latin typeface="Times New Roman" panose="02020603050405020304" pitchFamily="18" charset="0"/>
                <a:cs typeface="Times New Roman" panose="02020603050405020304" pitchFamily="18" charset="0"/>
              </a:rPr>
              <a:t>B. THỰC HÀNH THIẾT KẾ SỰ KIỆN (</a:t>
            </a:r>
            <a:r>
              <a:rPr lang="en-US" sz="2400" dirty="0" err="1" smtClean="0">
                <a:latin typeface="Times New Roman" panose="02020603050405020304" pitchFamily="18" charset="0"/>
                <a:cs typeface="Times New Roman" panose="02020603050405020304" pitchFamily="18" charset="0"/>
              </a:rPr>
              <a:t>giai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đoạn</a:t>
            </a:r>
            <a:r>
              <a:rPr lang="en-US" sz="2400" dirty="0" smtClean="0">
                <a:latin typeface="Times New Roman" panose="02020603050405020304" pitchFamily="18" charset="0"/>
                <a:cs typeface="Times New Roman" panose="02020603050405020304" pitchFamily="18" charset="0"/>
              </a:rPr>
              <a:t> 1)</a:t>
            </a:r>
            <a:endParaRPr lang="en-US" sz="2400" dirty="0">
              <a:latin typeface="Times New Roman" panose="02020603050405020304" pitchFamily="18" charset="0"/>
              <a:cs typeface="Times New Roman" panose="02020603050405020304" pitchFamily="18" charset="0"/>
            </a:endParaRPr>
          </a:p>
        </p:txBody>
      </p:sp>
      <p:sp>
        <p:nvSpPr>
          <p:cNvPr id="5" name="Rectangle 4"/>
          <p:cNvSpPr/>
          <p:nvPr/>
        </p:nvSpPr>
        <p:spPr>
          <a:xfrm>
            <a:off x="155275" y="925926"/>
            <a:ext cx="8798944" cy="1231106"/>
          </a:xfrm>
          <a:prstGeom prst="rect">
            <a:avLst/>
          </a:prstGeom>
        </p:spPr>
        <p:txBody>
          <a:bodyPr wrap="square">
            <a:spAutoFit/>
          </a:bodyPr>
          <a:lstStyle/>
          <a:p>
            <a:pPr>
              <a:spcBef>
                <a:spcPts val="610"/>
              </a:spcBef>
              <a:spcAft>
                <a:spcPts val="600"/>
              </a:spcAft>
            </a:pP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gian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Ngày</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6/9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6/10</a:t>
            </a:r>
          </a:p>
          <a:p>
            <a:pPr>
              <a:spcBef>
                <a:spcPts val="610"/>
              </a:spcBef>
              <a:spcAft>
                <a:spcPts val="600"/>
              </a:spcAft>
            </a:pP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Nội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dung: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TÌm</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hiểu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chương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tổ</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chức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doanh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nghiệp</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thương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hiệu</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a:spcBef>
                <a:spcPts val="610"/>
              </a:spcBef>
              <a:spcAft>
                <a:spcPts val="600"/>
              </a:spcAft>
            </a:pPr>
            <a:r>
              <a:rPr lang="en-US" spc="-10" dirty="0" err="1" smtClean="0">
                <a:latin typeface="Times New Roman" panose="02020603050405020304" pitchFamily="18" charset="0"/>
                <a:cs typeface="Times New Roman" panose="02020603050405020304" pitchFamily="18" charset="0"/>
              </a:rPr>
              <a:t>Điểm</a:t>
            </a:r>
            <a:r>
              <a:rPr lang="en-US" spc="-10" dirty="0" smtClean="0">
                <a:latin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cs typeface="Times New Roman" panose="02020603050405020304" pitchFamily="18" charset="0"/>
              </a:rPr>
              <a:t>số</a:t>
            </a:r>
            <a:r>
              <a:rPr lang="en-US" spc="-10" dirty="0" smtClean="0">
                <a:latin typeface="Times New Roman" panose="02020603050405020304" pitchFamily="18" charset="0"/>
                <a:cs typeface="Times New Roman" panose="02020603050405020304" pitchFamily="18" charset="0"/>
              </a:rPr>
              <a:t> 40%</a:t>
            </a:r>
            <a:endParaRPr lang="en-US" dirty="0"/>
          </a:p>
        </p:txBody>
      </p:sp>
      <p:pic>
        <p:nvPicPr>
          <p:cNvPr id="5122" name="Picture 2" descr="https://data1.ibtimes.co.in/en/full/749143/samsung-event.jpg?h=450&amp;l=50&amp;t=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416" y="2337558"/>
            <a:ext cx="4500112" cy="253131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www.specialevents.com/sites/specialevents.com/files/Kehoe_Designs_Colorful_Install_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63603" y="4088921"/>
            <a:ext cx="4590616" cy="2582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6312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275" y="580869"/>
            <a:ext cx="8721306" cy="7325082"/>
          </a:xfrm>
          <a:prstGeom prst="rect">
            <a:avLst/>
          </a:prstGeom>
        </p:spPr>
        <p:txBody>
          <a:bodyPr wrap="square">
            <a:spAutoFit/>
          </a:bodyPr>
          <a:lstStyle/>
          <a:p>
            <a:pPr marL="285750" indent="-285750">
              <a:spcBef>
                <a:spcPts val="610"/>
              </a:spcBef>
              <a:spcAft>
                <a:spcPts val="600"/>
              </a:spcAft>
              <a:buFontTx/>
              <a:buChar char="-"/>
            </a:pP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Yêu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cầu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Sinh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viên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làm</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việc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nhóm</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mỗi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nhóm</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5-6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sinh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viên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lớp</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7-8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nhóm</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nhỏ</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p>
          <a:p>
            <a:pPr marL="285750" indent="-285750">
              <a:spcBef>
                <a:spcPts val="610"/>
              </a:spcBef>
              <a:spcAft>
                <a:spcPts val="600"/>
              </a:spcAft>
              <a:buFontTx/>
              <a:buChar char="-"/>
            </a:pP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Tuần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1: </a:t>
            </a:r>
            <a:r>
              <a:rPr lang="en-US" b="1"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b="1"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kiện</a:t>
            </a:r>
            <a:r>
              <a:rPr lang="en-US" b="1"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giáo</a:t>
            </a:r>
            <a:r>
              <a:rPr lang="en-US" b="1"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dục</a:t>
            </a:r>
            <a:endParaRPr lang="en-US" b="1"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spcBef>
                <a:spcPts val="610"/>
              </a:spcBef>
              <a:spcAft>
                <a:spcPts val="600"/>
              </a:spcAft>
              <a:buFontTx/>
              <a:buChar char="-"/>
            </a:pP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Tuần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2: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kết</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nối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giao</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lưu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truyền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thống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văn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hóa</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giữa</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nước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Đông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Nam Á</a:t>
            </a:r>
          </a:p>
          <a:p>
            <a:pPr marL="285750" indent="-285750">
              <a:spcBef>
                <a:spcPts val="610"/>
              </a:spcBef>
              <a:spcAft>
                <a:spcPts val="600"/>
              </a:spcAft>
              <a:buFontTx/>
              <a:buChar char="-"/>
            </a:pP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Tuần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3: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Vietbuild</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Chọn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một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công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ty/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doanh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nghiệp</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cụ</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thể</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để</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nghiên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cứu</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285750" indent="-285750">
              <a:spcBef>
                <a:spcPts val="610"/>
              </a:spcBef>
              <a:spcAft>
                <a:spcPts val="600"/>
              </a:spcAft>
              <a:buFontTx/>
              <a:buChar char="-"/>
            </a:pP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Tuần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4: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Hội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thảo</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Du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học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a:spcBef>
                <a:spcPts val="610"/>
              </a:spcBef>
              <a:spcAft>
                <a:spcPts val="600"/>
              </a:spcAft>
            </a:pP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Thuyết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trình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tìm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hiểu</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về</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quy</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trình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tổ</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chức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một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cụ</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thể</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nêu</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trên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SV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chọn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một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doanh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nghiệp</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tổ</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chức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cụ</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thể</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đã</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có</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thương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hiệu</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để</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tích</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đánh</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đề</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quyết</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p>
          <a:p>
            <a:pPr>
              <a:spcBef>
                <a:spcPts val="610"/>
              </a:spcBef>
              <a:spcAft>
                <a:spcPts val="600"/>
              </a:spcAft>
            </a:pP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Ví</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dụ</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Tổ</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chức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thương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hiệu</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TOTO (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thiết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bị</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vệ</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sinh</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nội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thất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để</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tham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gia</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triển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lãm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gian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Vietbuild</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SV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nghiên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cứu</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công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ty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này</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đã</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từng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làm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gì</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một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Từ</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việc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thiết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kế</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Guideline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nhận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diện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thương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hiệu</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đến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đến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cách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trình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bày</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trưng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bày</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mốc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thời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gian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giới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thiệu</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cùng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thu</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hút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khách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khác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như</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ca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nhạc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gameshow</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a:spcBef>
                <a:spcPts val="610"/>
              </a:spcBef>
              <a:spcAft>
                <a:spcPts val="600"/>
              </a:spcAft>
            </a:pP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Yêu</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cầu</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Powerpoint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phải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rõ</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ràng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nội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dung,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phân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tích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mạch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lạc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với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ý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chính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ý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phụ</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được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sắp</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xếp</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hợp</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lý</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Hình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ảnh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minh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họa</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phải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phù</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hợp</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285750" indent="-285750">
              <a:spcBef>
                <a:spcPts val="610"/>
              </a:spcBef>
              <a:spcAft>
                <a:spcPts val="600"/>
              </a:spcAft>
              <a:buFontTx/>
              <a:buChar char="-"/>
            </a:pPr>
            <a:endPar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spcBef>
                <a:spcPts val="610"/>
              </a:spcBef>
              <a:spcAft>
                <a:spcPts val="600"/>
              </a:spcAft>
              <a:buFontTx/>
              <a:buChar char="-"/>
            </a:pPr>
            <a:endPar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spcBef>
                <a:spcPts val="610"/>
              </a:spcBef>
              <a:spcAft>
                <a:spcPts val="600"/>
              </a:spcAft>
              <a:buFontTx/>
              <a:buChar char="-"/>
            </a:pPr>
            <a:endPar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610"/>
              </a:spcBef>
              <a:spcAft>
                <a:spcPts val="600"/>
              </a:spcAft>
            </a:pPr>
            <a:endParaRPr lang="en-US" dirty="0"/>
          </a:p>
        </p:txBody>
      </p:sp>
    </p:spTree>
    <p:extLst>
      <p:ext uri="{BB962C8B-B14F-4D97-AF65-F5344CB8AC3E}">
        <p14:creationId xmlns:p14="http://schemas.microsoft.com/office/powerpoint/2010/main" val="24623485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275" y="580869"/>
            <a:ext cx="8721306" cy="4955203"/>
          </a:xfrm>
          <a:prstGeom prst="rect">
            <a:avLst/>
          </a:prstGeom>
        </p:spPr>
        <p:txBody>
          <a:bodyPr wrap="square">
            <a:spAutoFit/>
          </a:bodyPr>
          <a:lstStyle/>
          <a:p>
            <a:pPr marL="285750" indent="-285750">
              <a:spcBef>
                <a:spcPts val="610"/>
              </a:spcBef>
              <a:spcAft>
                <a:spcPts val="600"/>
              </a:spcAft>
              <a:buFontTx/>
              <a:buChar char="-"/>
            </a:pP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Thư</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mời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khách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hàng</a:t>
            </a:r>
            <a:endPar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spcBef>
                <a:spcPts val="610"/>
              </a:spcBef>
              <a:spcAft>
                <a:spcPts val="600"/>
              </a:spcAft>
              <a:buFontTx/>
              <a:buChar char="-"/>
            </a:pP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Tổ</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chức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đón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khách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gồm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công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việc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gì</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285750" indent="-285750">
              <a:spcBef>
                <a:spcPts val="610"/>
              </a:spcBef>
              <a:spcAft>
                <a:spcPts val="600"/>
              </a:spcAft>
              <a:buFontTx/>
              <a:buChar char="-"/>
            </a:pP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Tổ</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chức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giới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thiệu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sản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phẩm</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gồm</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công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việc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gì</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p>
          <a:p>
            <a:pPr marL="285750" indent="-285750">
              <a:spcBef>
                <a:spcPts val="610"/>
              </a:spcBef>
              <a:spcAft>
                <a:spcPts val="600"/>
              </a:spcAft>
              <a:buFontTx/>
              <a:buChar char="-"/>
            </a:pP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Tổ</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chức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trải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nghiệm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gồm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công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việc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gì</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285750" indent="-285750">
              <a:spcBef>
                <a:spcPts val="610"/>
              </a:spcBef>
              <a:spcAft>
                <a:spcPts val="600"/>
              </a:spcAft>
              <a:buFontTx/>
              <a:buChar char="-"/>
            </a:pP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Tổ</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chức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game show,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giao</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lưu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tiếp</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xúc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khách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hàng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như</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thế</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nào</a:t>
            </a:r>
            <a:endPar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spcBef>
                <a:spcPts val="610"/>
              </a:spcBef>
              <a:spcAft>
                <a:spcPts val="600"/>
              </a:spcAft>
              <a:buFontTx/>
              <a:buChar char="-"/>
            </a:pP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Thời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gian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cụ</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thể</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từng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hoạt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động</a:t>
            </a:r>
            <a:endPar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spcBef>
                <a:spcPts val="610"/>
              </a:spcBef>
              <a:spcAft>
                <a:spcPts val="600"/>
              </a:spcAft>
              <a:buFontTx/>
              <a:buChar char="-"/>
            </a:pP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thiết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kế</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về</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thư</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mời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bao</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bì</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gian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có</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concept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cụ</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thể</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như</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thế</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nào</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Phân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tích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đánh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giá</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rõ</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ràng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285750" indent="-285750">
              <a:spcBef>
                <a:spcPts val="610"/>
              </a:spcBef>
              <a:spcAft>
                <a:spcPts val="600"/>
              </a:spcAft>
              <a:buFontTx/>
              <a:buChar char="-"/>
            </a:pPr>
            <a:endPar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spcBef>
                <a:spcPts val="610"/>
              </a:spcBef>
              <a:spcAft>
                <a:spcPts val="600"/>
              </a:spcAft>
              <a:buFontTx/>
              <a:buChar char="-"/>
            </a:pPr>
            <a:endPar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spcBef>
                <a:spcPts val="610"/>
              </a:spcBef>
              <a:spcAft>
                <a:spcPts val="600"/>
              </a:spcAft>
              <a:buFontTx/>
              <a:buChar char="-"/>
            </a:pPr>
            <a:endPar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610"/>
              </a:spcBef>
              <a:spcAft>
                <a:spcPts val="600"/>
              </a:spcAft>
            </a:pPr>
            <a:endParaRPr lang="en-US" dirty="0"/>
          </a:p>
        </p:txBody>
      </p:sp>
    </p:spTree>
    <p:extLst>
      <p:ext uri="{BB962C8B-B14F-4D97-AF65-F5344CB8AC3E}">
        <p14:creationId xmlns:p14="http://schemas.microsoft.com/office/powerpoint/2010/main" val="13171105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371440"/>
          </a:xfrm>
        </p:spPr>
        <p:txBody>
          <a:bodyPr>
            <a:noAutofit/>
          </a:bodyPr>
          <a:lstStyle/>
          <a:p>
            <a:r>
              <a:rPr lang="en-US" sz="2000" dirty="0">
                <a:latin typeface="Times New Roman" panose="02020603050405020304" pitchFamily="18" charset="0"/>
                <a:cs typeface="Times New Roman" panose="02020603050405020304" pitchFamily="18" charset="0"/>
              </a:rPr>
              <a:t>https://video.search.yahoo.com/video/play;_ylt=Awr46ucc7TJhLSsAlQj7w8QF;_ylu=c2VjA3NyBHNsawN2aWQEdnRpZAMEZ3BvcwMxOA--?p=t%E1%BB%95+ch%E1%BB%A9c+s%E1%BB%B1+ki%E1%BB%87n+ra+m%E1%BA%AFt+%C4%91i%E1%BB%87n+tho%E1%BA%A1i&amp;vid=9937326ab3423d31e97b68772bc0a06b&amp;turl=https%3A%2F%2Ftse3.mm.bing.net%2Fth%3Fid%3DOVP.1rmd3ZWW-lwWEqagsjueawEsDh%26pid%3DApi%26h%3D225%26w%3D300%26c%3D7%26rs%3D1&amp;rurl=https%3A%2F%2Fwww.youtube.com%2Fwatch%3Fv%3DbxPyW_vyrxw&amp;tit=ANESSA+LAUNCHING+EVENT+IN+VIETNAM+-+%3Cb%3ES%E1%BB%B0%3C%2Fb%3E+%3Cb%3EKI%E1%BB%86N%3C%2Fb%3E+%3Cb%3ERA%3C%2Fb%3E+%3Cb%3EM%E1%BA%AET%3C%2Fb%3E+ANESSA+T%E1%BA%A0I+VI%E1%BB%86T+NAM+-+23%2F03%2F2018&amp;c=17&amp;h=225&amp;w=300&amp;l=117&amp;sigr=vHMsluIxJEOZ&amp;sigt=0Ggu_Adknpii&amp;sigi=XMRwG5bq7lis&amp;age=1529571564&amp;fr2=p%3As%2Cv%3Av&amp;fr=mcafee&amp;type=E210US91215G0&amp;tt=b</a:t>
            </a:r>
          </a:p>
        </p:txBody>
      </p:sp>
    </p:spTree>
    <p:extLst>
      <p:ext uri="{BB962C8B-B14F-4D97-AF65-F5344CB8AC3E}">
        <p14:creationId xmlns:p14="http://schemas.microsoft.com/office/powerpoint/2010/main" val="30151699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0628" y="557542"/>
            <a:ext cx="7886700" cy="4351338"/>
          </a:xfrm>
        </p:spPr>
        <p:txBody>
          <a:bodyPr>
            <a:normAutofit fontScale="70000" lnSpcReduction="20000"/>
          </a:bodyPr>
          <a:lstStyle/>
          <a:p>
            <a:r>
              <a:rPr lang="en-US" dirty="0">
                <a:latin typeface="Times New Roman" panose="02020603050405020304" pitchFamily="18" charset="0"/>
                <a:cs typeface="Times New Roman" panose="02020603050405020304" pitchFamily="18" charset="0"/>
              </a:rPr>
              <a:t>https://video.search.yahoo.com/video/play;_ylt=Awr46ucc7TJhLSsAnAj7w8QF;_ylu=c2VjA3NyBHNsawN2aWQEdnRpZAMEZ3BvcwMyMw--?p=t%E1%BB%95+ch%E1%BB%A9c+s%E1%BB%B1+ki%E1%BB%87n+ra+m%E1%BA%AFt+%C4%91i%E1%BB%87n+tho%E1%BA%A1i&amp;vid=fedd545fa4a50b4897777e9d72b60a88&amp;turl=https%3A%2F%2Ftse3.mm.bing.net%2Fth%3Fid%3DOVP.JHwWaJoIkb8eBINP7LqdjgEsDh%26pid%3DApi%26h%3D225%26w%3D300%26c%3D7%26rs%3D1&amp;rurl=https%3A%2F%2Fwww.youtube.com%2Fwatch%3Fv%3DNAPnFHs5pwU&amp;tit=%3Cb%3ET%E1%BB%95%3C%2Fb%3E+%3Cb%3Ech%E1%BB%A9c%3C%2Fb%3E+%3Cb%3Es%E1%BB%B1%3C%2Fb%3E+%3Cb%3Eki%E1%BB%87n%3C%2Fb%3E+%3Cb%3Era%3C%2Fb%3E+%3Cb%3Em%E1%BA%AFt%3C%2Fb%3E+b%E1%BB%99+nh%E1%BA%ADn+d%E1%BA%A1ng+th%C6%B0%C6%A1ng+hi%E1%BB%87u+m%E1%BB%9Bi+C%C3%B4ng+ty+CP+Th%E1%BA%BF+Gi%E1%BB%9Bi+Gi%E1%BA%A5y&amp;c=22&amp;h=225&amp;w=300&amp;l=3634&amp;sigr=7mVCqOUhilhs&amp;sigt=WjCxyu4KDSAh&amp;sigi=RO6OAbrun4x8&amp;age=1561114366&amp;fr2=p%3As%2Cv%3Av&amp;fr=mcafee&amp;type=E210US91215G0&amp;tt=b</a:t>
            </a:r>
          </a:p>
        </p:txBody>
      </p:sp>
    </p:spTree>
    <p:extLst>
      <p:ext uri="{BB962C8B-B14F-4D97-AF65-F5344CB8AC3E}">
        <p14:creationId xmlns:p14="http://schemas.microsoft.com/office/powerpoint/2010/main" val="11517557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9144000" cy="603849"/>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945257" y="31599"/>
            <a:ext cx="6560388" cy="540649"/>
          </a:xfrm>
        </p:spPr>
        <p:txBody>
          <a:bodyPr>
            <a:normAutofit fontScale="90000"/>
          </a:bodyPr>
          <a:lstStyle/>
          <a:p>
            <a:r>
              <a:rPr lang="en-US" sz="2400" dirty="0" smtClean="0">
                <a:latin typeface="Times New Roman" panose="02020603050405020304" pitchFamily="18" charset="0"/>
                <a:cs typeface="Times New Roman" panose="02020603050405020304" pitchFamily="18" charset="0"/>
              </a:rPr>
              <a:t>B. THỰC HÀNH THIẾT KẾ SỰ KIỆN (</a:t>
            </a:r>
            <a:r>
              <a:rPr lang="en-US" sz="2400" dirty="0" err="1" smtClean="0">
                <a:latin typeface="Times New Roman" panose="02020603050405020304" pitchFamily="18" charset="0"/>
                <a:cs typeface="Times New Roman" panose="02020603050405020304" pitchFamily="18" charset="0"/>
              </a:rPr>
              <a:t>giai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đoạn</a:t>
            </a:r>
            <a:r>
              <a:rPr lang="en-US" sz="2400" dirty="0" smtClean="0">
                <a:latin typeface="Times New Roman" panose="02020603050405020304" pitchFamily="18" charset="0"/>
                <a:cs typeface="Times New Roman" panose="02020603050405020304" pitchFamily="18" charset="0"/>
              </a:rPr>
              <a:t> 2)</a:t>
            </a:r>
            <a:endParaRPr lang="en-US" sz="2400" dirty="0">
              <a:latin typeface="Times New Roman" panose="02020603050405020304" pitchFamily="18" charset="0"/>
              <a:cs typeface="Times New Roman" panose="02020603050405020304" pitchFamily="18" charset="0"/>
            </a:endParaRPr>
          </a:p>
        </p:txBody>
      </p:sp>
      <p:sp>
        <p:nvSpPr>
          <p:cNvPr id="5" name="Rectangle 4"/>
          <p:cNvSpPr/>
          <p:nvPr/>
        </p:nvSpPr>
        <p:spPr>
          <a:xfrm>
            <a:off x="155275" y="925926"/>
            <a:ext cx="8798944" cy="1231106"/>
          </a:xfrm>
          <a:prstGeom prst="rect">
            <a:avLst/>
          </a:prstGeom>
        </p:spPr>
        <p:txBody>
          <a:bodyPr wrap="square">
            <a:spAutoFit/>
          </a:bodyPr>
          <a:lstStyle/>
          <a:p>
            <a:pPr>
              <a:spcBef>
                <a:spcPts val="610"/>
              </a:spcBef>
              <a:spcAft>
                <a:spcPts val="600"/>
              </a:spcAft>
            </a:pP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gian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Ngày</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7/10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7/11.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Bài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cuối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kỳ</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p>
          <a:p>
            <a:pPr>
              <a:spcBef>
                <a:spcPts val="610"/>
              </a:spcBef>
              <a:spcAft>
                <a:spcPts val="600"/>
              </a:spcAft>
            </a:pP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Nội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dung: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Thiết</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kế</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cụ</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thể</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bằng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kỹ</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năng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2D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3D</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a:spcBef>
                <a:spcPts val="610"/>
              </a:spcBef>
              <a:spcAft>
                <a:spcPts val="600"/>
              </a:spcAft>
            </a:pPr>
            <a:r>
              <a:rPr lang="en-US" spc="-10" dirty="0" err="1" smtClean="0">
                <a:latin typeface="Times New Roman" panose="02020603050405020304" pitchFamily="18" charset="0"/>
                <a:cs typeface="Times New Roman" panose="02020603050405020304" pitchFamily="18" charset="0"/>
              </a:rPr>
              <a:t>Điểm</a:t>
            </a:r>
            <a:r>
              <a:rPr lang="en-US" spc="-10" dirty="0" smtClean="0">
                <a:latin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cs typeface="Times New Roman" panose="02020603050405020304" pitchFamily="18" charset="0"/>
              </a:rPr>
              <a:t>số</a:t>
            </a:r>
            <a:r>
              <a:rPr lang="en-US" spc="-10" dirty="0" smtClean="0">
                <a:latin typeface="Times New Roman" panose="02020603050405020304" pitchFamily="18" charset="0"/>
                <a:cs typeface="Times New Roman" panose="02020603050405020304" pitchFamily="18" charset="0"/>
              </a:rPr>
              <a:t> 60%</a:t>
            </a:r>
            <a:endParaRPr lang="en-US" dirty="0"/>
          </a:p>
        </p:txBody>
      </p:sp>
      <p:pic>
        <p:nvPicPr>
          <p:cNvPr id="5122" name="Picture 2" descr="https://data1.ibtimes.co.in/en/full/749143/samsung-event.jpg?h=450&amp;l=50&amp;t=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416" y="2337558"/>
            <a:ext cx="4500112" cy="253131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www.specialevents.com/sites/specialevents.com/files/Kehoe_Designs_Colorful_Install_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63603" y="4088921"/>
            <a:ext cx="4590616" cy="2582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32087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275" y="580869"/>
            <a:ext cx="8721306" cy="5201424"/>
          </a:xfrm>
          <a:prstGeom prst="rect">
            <a:avLst/>
          </a:prstGeom>
        </p:spPr>
        <p:txBody>
          <a:bodyPr wrap="square">
            <a:spAutoFit/>
          </a:bodyPr>
          <a:lstStyle/>
          <a:p>
            <a:pPr marL="285750" indent="-285750">
              <a:spcBef>
                <a:spcPts val="610"/>
              </a:spcBef>
              <a:spcAft>
                <a:spcPts val="600"/>
              </a:spcAft>
              <a:buFontTx/>
              <a:buChar char="-"/>
            </a:pPr>
            <a:r>
              <a:rPr lang="en-US" spc="-10" dirty="0" err="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Yêu</a:t>
            </a:r>
            <a:r>
              <a:rPr lang="en-US" spc="-10" dirty="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cầu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Sinh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viên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chọn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đề</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tài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mà</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mình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yêu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thích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4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đề</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tài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đã</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nêu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Sinh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viên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chọn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doanh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nghiệp</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tổ</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chức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giả</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định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tên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gọi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chủ</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đề</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đích</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rõ</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ràng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để</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thiết</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kế</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p>
          <a:p>
            <a:pPr marL="285750" indent="-285750">
              <a:spcBef>
                <a:spcPts val="610"/>
              </a:spcBef>
              <a:spcAft>
                <a:spcPts val="600"/>
              </a:spcAft>
              <a:buFontTx/>
              <a:buChar char="-"/>
            </a:pP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nhóm</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đề</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nằm</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pc="-1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giáo</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dục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kết</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nối</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giao</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lưu</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truyền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thống</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văn</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hóa</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giữa</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effectLst/>
                <a:latin typeface="Times New Roman" panose="02020603050405020304" pitchFamily="18" charset="0"/>
                <a:ea typeface="Times New Roman" panose="02020603050405020304" pitchFamily="18" charset="0"/>
                <a:cs typeface="Times New Roman" panose="02020603050405020304" pitchFamily="18" charset="0"/>
              </a:rPr>
              <a:t>nước</a:t>
            </a:r>
            <a:r>
              <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giới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thiệu</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quảng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bá</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doanh</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nghiệp</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(SV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đăng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ký</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chủ</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đề</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và</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gọp</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lại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theo</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3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nhóm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có</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cùng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chủ</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để</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285750" indent="-285750">
              <a:spcBef>
                <a:spcPts val="610"/>
              </a:spcBef>
              <a:spcAft>
                <a:spcPts val="600"/>
              </a:spcAft>
              <a:buFontTx/>
              <a:buChar char="-"/>
            </a:pPr>
            <a:r>
              <a:rPr lang="en-US" spc="-10" dirty="0" err="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Công</a:t>
            </a:r>
            <a:r>
              <a:rPr lang="en-US" spc="-10" dirty="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việc</a:t>
            </a:r>
            <a:r>
              <a:rPr lang="en-US" spc="-10" dirty="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pc="-10" dirty="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hiện</a:t>
            </a:r>
            <a:r>
              <a:rPr lang="en-US" spc="-10" dirty="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285750" indent="-285750">
              <a:spcBef>
                <a:spcPts val="610"/>
              </a:spcBef>
              <a:spcAft>
                <a:spcPts val="600"/>
              </a:spcAft>
              <a:buFontTx/>
              <a:buChar char="-"/>
            </a:pP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Vận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dụng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kiến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thức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và</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kỹ</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năng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đã</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học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để</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thiết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kế</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2D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Poster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nhận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diện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thương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hiệu</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(Poster,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băng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ron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thư</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mời</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bao</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bì</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backdrop….)</a:t>
            </a:r>
          </a:p>
          <a:p>
            <a:pPr marL="285750" indent="-285750">
              <a:spcBef>
                <a:spcPts val="610"/>
              </a:spcBef>
              <a:spcAft>
                <a:spcPts val="600"/>
              </a:spcAft>
              <a:buFontTx/>
              <a:buChar char="-"/>
            </a:pP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Thiết</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kế</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gian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trưng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bày</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tổ</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chức</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kiện</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err="1" smtClean="0">
                <a:latin typeface="Times New Roman" panose="02020603050405020304" pitchFamily="18" charset="0"/>
                <a:ea typeface="Times New Roman" panose="02020603050405020304" pitchFamily="18" charset="0"/>
                <a:cs typeface="Times New Roman" panose="02020603050405020304" pitchFamily="18" charset="0"/>
              </a:rPr>
              <a:t>bằng</a:t>
            </a:r>
            <a:r>
              <a:rPr lang="en-US" spc="-10" dirty="0" smtClean="0">
                <a:latin typeface="Times New Roman" panose="02020603050405020304" pitchFamily="18" charset="0"/>
                <a:ea typeface="Times New Roman" panose="02020603050405020304" pitchFamily="18" charset="0"/>
                <a:cs typeface="Times New Roman" panose="02020603050405020304" pitchFamily="18" charset="0"/>
              </a:rPr>
              <a:t> 3D.</a:t>
            </a:r>
          </a:p>
          <a:p>
            <a:pPr marL="285750" indent="-285750">
              <a:spcBef>
                <a:spcPts val="610"/>
              </a:spcBef>
              <a:spcAft>
                <a:spcPts val="600"/>
              </a:spcAft>
              <a:buFontTx/>
              <a:buChar char="-"/>
            </a:pPr>
            <a:endPar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spcBef>
                <a:spcPts val="610"/>
              </a:spcBef>
              <a:spcAft>
                <a:spcPts val="600"/>
              </a:spcAft>
              <a:buFontTx/>
              <a:buChar char="-"/>
            </a:pPr>
            <a:endPar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spcBef>
                <a:spcPts val="610"/>
              </a:spcBef>
              <a:spcAft>
                <a:spcPts val="600"/>
              </a:spcAft>
              <a:buFontTx/>
              <a:buChar char="-"/>
            </a:pPr>
            <a:endParaRPr lang="en-US" spc="-1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610"/>
              </a:spcBef>
              <a:spcAft>
                <a:spcPts val="600"/>
              </a:spcAft>
            </a:pPr>
            <a:endParaRPr lang="en-US" dirty="0"/>
          </a:p>
        </p:txBody>
      </p:sp>
    </p:spTree>
    <p:extLst>
      <p:ext uri="{BB962C8B-B14F-4D97-AF65-F5344CB8AC3E}">
        <p14:creationId xmlns:p14="http://schemas.microsoft.com/office/powerpoint/2010/main" val="21494497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Thi công Gian hàng hội chợ triển lãm | Quảng Cáo Lan Thanh"/>
          <p:cNvPicPr/>
          <p:nvPr/>
        </p:nvPicPr>
        <p:blipFill>
          <a:blip r:embed="rId2">
            <a:extLst>
              <a:ext uri="{28A0092B-C50C-407E-A947-70E740481C1C}">
                <a14:useLocalDpi xmlns:a14="http://schemas.microsoft.com/office/drawing/2010/main" val="0"/>
              </a:ext>
            </a:extLst>
          </a:blip>
          <a:srcRect/>
          <a:stretch>
            <a:fillRect/>
          </a:stretch>
        </p:blipFill>
        <p:spPr bwMode="auto">
          <a:xfrm>
            <a:off x="990960" y="593859"/>
            <a:ext cx="6867705" cy="5168585"/>
          </a:xfrm>
          <a:prstGeom prst="rect">
            <a:avLst/>
          </a:prstGeom>
          <a:noFill/>
          <a:ln>
            <a:noFill/>
          </a:ln>
        </p:spPr>
      </p:pic>
    </p:spTree>
    <p:extLst>
      <p:ext uri="{BB962C8B-B14F-4D97-AF65-F5344CB8AC3E}">
        <p14:creationId xmlns:p14="http://schemas.microsoft.com/office/powerpoint/2010/main" val="11958667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8194" name="Picture 2" descr="https://i.pinimg.com/564x/52/e5/19/52e5190833fe22f59986620812bf5b7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469" y="810883"/>
            <a:ext cx="6927721" cy="4934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3949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2290" name="Picture 2" descr="https://i.pinimg.com/564x/32/80/1a/32801a1a6b4dbae8345bc8e5390b1b0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468" y="777126"/>
            <a:ext cx="7215063" cy="532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7692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3314" name="Picture 2" descr="https://i.pinimg.com/564x/68/38/c1/6838c11d07ded0bbec59d4d133ead1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4832" y="209851"/>
            <a:ext cx="4194335" cy="6260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55371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4338" name="Picture 2" descr="https://i.pinimg.com/564x/d9/6f/9e/d96f9e771c1c857c360f3eb2c64d87e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1462" y="837541"/>
            <a:ext cx="5372100" cy="5448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5810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15362" name="Picture 2" descr="https://i.pinimg.com/564x/52/6f/88/526f883f5bec073832e4c9b072239b4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5730" y="365126"/>
            <a:ext cx="4325069" cy="5766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12725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266</TotalTime>
  <Words>2551</Words>
  <Application>Microsoft Office PowerPoint</Application>
  <PresentationFormat>On-screen Show (4:3)</PresentationFormat>
  <Paragraphs>151</Paragraphs>
  <Slides>33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.VnTime</vt:lpstr>
      <vt:lpstr>Arial</vt:lpstr>
      <vt:lpstr>Calibri</vt:lpstr>
      <vt:lpstr>Calibri Light</vt:lpstr>
      <vt:lpstr>Symbol</vt:lpstr>
      <vt:lpstr>Times New Roman</vt:lpstr>
      <vt:lpstr>Office Theme</vt:lpstr>
      <vt:lpstr>PowerPoint Presentation</vt:lpstr>
      <vt:lpstr>A.TỔNG QUAN VỀ TỔ CHỨC SỰ KIỆN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Nội dung công việc tổ chức sự kiện</vt:lpstr>
      <vt:lpstr>Quy trình thực hiện tổ chức sự kiện</vt:lpstr>
      <vt:lpstr>PowerPoint Presentation</vt:lpstr>
      <vt:lpstr>PowerPoint Presentation</vt:lpstr>
      <vt:lpstr>PowerPoint Presentation</vt:lpstr>
      <vt:lpstr>Ý tưởng chính –Main idea(Idea xuyên suốt sự kiện, xây dựng hoạch định các hoạt động theo Main-idea.</vt:lpstr>
      <vt:lpstr>Theme (chủ đề) là diện mạo của tổ chức sự kiện bao hàm tất cả những gì liên quan đến phần nhìn như cách trang trí, set up, màu sắc, bố cục… trong sự kiện. Chúng ta có thể hiểu nôm na rằng Concept là xương sống, các ý tưởng con là những xương sườn còn Theme là bộ da. Như vậy Theme là cái trực quan, đập vào mắt người tham dự còn Concept thì phải thông qua những gì diễn ra ở Event làm cho người tham dự cảm nhận được nó.  </vt:lpstr>
      <vt:lpstr>PowerPoint Presentation</vt:lpstr>
      <vt:lpstr>PowerPoint Presentation</vt:lpstr>
      <vt:lpstr>B. THỰC HÀNH THIẾT KẾ SỰ KIỆN (giai đoạn 1)</vt:lpstr>
      <vt:lpstr>PowerPoint Presentation</vt:lpstr>
      <vt:lpstr>PowerPoint Presentation</vt:lpstr>
      <vt:lpstr>https://video.search.yahoo.com/video/play;_ylt=Awr46ucc7TJhLSsAlQj7w8QF;_ylu=c2VjA3NyBHNsawN2aWQEdnRpZAMEZ3BvcwMxOA--?p=t%E1%BB%95+ch%E1%BB%A9c+s%E1%BB%B1+ki%E1%BB%87n+ra+m%E1%BA%AFt+%C4%91i%E1%BB%87n+tho%E1%BA%A1i&amp;vid=9937326ab3423d31e97b68772bc0a06b&amp;turl=https%3A%2F%2Ftse3.mm.bing.net%2Fth%3Fid%3DOVP.1rmd3ZWW-lwWEqagsjueawEsDh%26pid%3DApi%26h%3D225%26w%3D300%26c%3D7%26rs%3D1&amp;rurl=https%3A%2F%2Fwww.youtube.com%2Fwatch%3Fv%3DbxPyW_vyrxw&amp;tit=ANESSA+LAUNCHING+EVENT+IN+VIETNAM+-+%3Cb%3ES%E1%BB%B0%3C%2Fb%3E+%3Cb%3EKI%E1%BB%86N%3C%2Fb%3E+%3Cb%3ERA%3C%2Fb%3E+%3Cb%3EM%E1%BA%AET%3C%2Fb%3E+ANESSA+T%E1%BA%A0I+VI%E1%BB%86T+NAM+-+23%2F03%2F2018&amp;c=17&amp;h=225&amp;w=300&amp;l=117&amp;sigr=vHMsluIxJEOZ&amp;sigt=0Ggu_Adknpii&amp;sigi=XMRwG5bq7lis&amp;age=1529571564&amp;fr2=p%3As%2Cv%3Av&amp;fr=mcafee&amp;type=E210US91215G0&amp;tt=b</vt:lpstr>
      <vt:lpstr>PowerPoint Presentation</vt:lpstr>
      <vt:lpstr>B. THỰC HÀNH THIẾT KẾ SỰ KIỆN (giai đoạn 2)</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Kha</dc:creator>
  <cp:lastModifiedBy>Kha</cp:lastModifiedBy>
  <cp:revision>29</cp:revision>
  <dcterms:created xsi:type="dcterms:W3CDTF">2021-09-04T02:17:04Z</dcterms:created>
  <dcterms:modified xsi:type="dcterms:W3CDTF">2021-09-06T10:26:19Z</dcterms:modified>
</cp:coreProperties>
</file>