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sldIdLst>
    <p:sldId id="256" r:id="rId2"/>
    <p:sldId id="257" r:id="rId3"/>
    <p:sldId id="259" r:id="rId4"/>
    <p:sldId id="261" r:id="rId5"/>
    <p:sldId id="260" r:id="rId6"/>
    <p:sldId id="258" r:id="rId7"/>
    <p:sldId id="262" r:id="rId8"/>
    <p:sldId id="263" r:id="rId9"/>
    <p:sldId id="264"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6" d="100"/>
          <a:sy n="66" d="100"/>
        </p:scale>
        <p:origin x="-1276" y="-4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AB9894C-3413-4293-8BB4-ADF66C37407D}" type="datetimeFigureOut">
              <a:rPr lang="en-US" smtClean="0"/>
              <a:t>19/02/2021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BD8C34F-BDBD-40E2-BF98-DE8E1BB3E545}" type="slidenum">
              <a:rPr lang="en-US" smtClean="0"/>
              <a:t>‹#›</a:t>
            </a:fld>
            <a:endParaRPr lang="en-US"/>
          </a:p>
        </p:txBody>
      </p:sp>
    </p:spTree>
    <p:extLst>
      <p:ext uri="{BB962C8B-B14F-4D97-AF65-F5344CB8AC3E}">
        <p14:creationId xmlns:p14="http://schemas.microsoft.com/office/powerpoint/2010/main" val="38034930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F5391BA5-38D2-4BCF-947E-FD4C021CE3F2}" type="datetime1">
              <a:rPr lang="en-US" smtClean="0"/>
              <a:t>19/02/2021</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72C5FD32-3D22-44FD-805A-BED14FD73A86}"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E02E533-0E19-41C3-8788-496B6364C5AA}" type="datetime1">
              <a:rPr lang="en-US" smtClean="0"/>
              <a:t>19/02/2021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72C5FD32-3D22-44FD-805A-BED14FD73A86}" type="slidenum">
              <a:rPr lang="en-US" smtClean="0"/>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6E6939EC-CC29-4FA8-8560-09DA1281F3E4}" type="datetime1">
              <a:rPr lang="en-US" smtClean="0"/>
              <a:t>19/02/2021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72C5FD32-3D22-44FD-805A-BED14FD73A86}" type="slidenum">
              <a:rPr lang="en-US" smtClean="0"/>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75FB13E2-BCD0-4813-9828-73D271862931}" type="datetime1">
              <a:rPr lang="en-US" smtClean="0"/>
              <a:t>19/02/2021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72C5FD32-3D22-44FD-805A-BED14FD73A86}" type="slidenum">
              <a:rPr lang="en-US" smtClean="0"/>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366BDBC2-1B1B-46CF-B5D2-9CE8E822BF97}" type="datetime1">
              <a:rPr lang="en-US" smtClean="0"/>
              <a:t>19/02/2021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72C5FD32-3D22-44FD-805A-BED14FD73A86}"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52F98732-0D72-4CFE-AE0A-336683435E0B}" type="datetime1">
              <a:rPr lang="en-US" smtClean="0"/>
              <a:t>19/02/2021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72C5FD32-3D22-44FD-805A-BED14FD73A86}" type="slidenum">
              <a:rPr lang="en-US" smtClean="0"/>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33A16765-B5B5-40D0-9745-FE22E1D86255}" type="datetime1">
              <a:rPr lang="en-US" smtClean="0"/>
              <a:t>19/02/2021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72C5FD32-3D22-44FD-805A-BED14FD73A86}"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5D8351BE-190E-4A3B-BF03-75A5386F469D}" type="datetime1">
              <a:rPr lang="en-US" smtClean="0"/>
              <a:t>19/02/2021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72C5FD32-3D22-44FD-805A-BED14FD73A86}"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6FFFCB38-A91E-42AA-8CBA-4C8420F9F97A}" type="datetime1">
              <a:rPr lang="en-US" smtClean="0"/>
              <a:t>19/02/2021</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72C5FD32-3D22-44FD-805A-BED14FD73A86}" type="slidenum">
              <a:rPr lang="en-US" smtClean="0"/>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7DD07FE-C5BB-4146-918D-EFD1D8D7D18C}" type="datetime1">
              <a:rPr lang="en-US" smtClean="0"/>
              <a:t>19/02/2021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72C5FD32-3D22-44FD-805A-BED14FD73A86}"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BAA10D3-AF44-4007-89AA-113F08C2DAA9}" type="datetime1">
              <a:rPr lang="en-US" smtClean="0"/>
              <a:t>19/02/2021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72C5FD32-3D22-44FD-805A-BED14FD73A86}"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6D48641F-C1D5-489F-9F52-93663BC1991E}" type="datetime1">
              <a:rPr lang="en-US" smtClean="0"/>
              <a:t>19/02/2021</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72C5FD32-3D22-44FD-805A-BED14FD73A86}"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err="1"/>
              <a:t>Chương</a:t>
            </a:r>
            <a:r>
              <a:rPr lang="en-US" dirty="0"/>
              <a:t> 11: Remote Desktop Service</a:t>
            </a:r>
          </a:p>
        </p:txBody>
      </p:sp>
      <p:sp>
        <p:nvSpPr>
          <p:cNvPr id="3" name="Subtitle 2"/>
          <p:cNvSpPr>
            <a:spLocks noGrp="1"/>
          </p:cNvSpPr>
          <p:nvPr>
            <p:ph type="subTitle" idx="1"/>
          </p:nvPr>
        </p:nvSpPr>
        <p:spPr/>
        <p:txBody>
          <a:bodyPr/>
          <a:lstStyle/>
          <a:p>
            <a:r>
              <a:rPr lang="en-US" dirty="0" err="1" smtClean="0"/>
              <a:t>Giảng</a:t>
            </a:r>
            <a:r>
              <a:rPr lang="en-US" dirty="0" smtClean="0"/>
              <a:t> </a:t>
            </a:r>
            <a:r>
              <a:rPr lang="en-US" dirty="0" err="1" smtClean="0"/>
              <a:t>viên</a:t>
            </a:r>
            <a:r>
              <a:rPr lang="en-US" dirty="0" smtClean="0"/>
              <a:t>: </a:t>
            </a:r>
            <a:r>
              <a:rPr lang="en-US" dirty="0" err="1" smtClean="0"/>
              <a:t>Ths.Lê</a:t>
            </a:r>
            <a:r>
              <a:rPr lang="en-US" dirty="0" smtClean="0"/>
              <a:t> </a:t>
            </a:r>
            <a:r>
              <a:rPr lang="en-US" dirty="0" err="1" smtClean="0"/>
              <a:t>Quý</a:t>
            </a:r>
            <a:r>
              <a:rPr lang="en-US" dirty="0" smtClean="0"/>
              <a:t> </a:t>
            </a:r>
            <a:r>
              <a:rPr lang="en-US" dirty="0" err="1" smtClean="0"/>
              <a:t>Hưng</a:t>
            </a:r>
            <a:r>
              <a:rPr lang="en-US" dirty="0" smtClean="0"/>
              <a:t> </a:t>
            </a:r>
            <a:r>
              <a:rPr lang="en-US" dirty="0" err="1" smtClean="0"/>
              <a:t>Quốc</a:t>
            </a:r>
            <a:endParaRPr lang="en-US" dirty="0"/>
          </a:p>
        </p:txBody>
      </p:sp>
      <p:sp>
        <p:nvSpPr>
          <p:cNvPr id="4" name="Slide Number Placeholder 3"/>
          <p:cNvSpPr>
            <a:spLocks noGrp="1"/>
          </p:cNvSpPr>
          <p:nvPr>
            <p:ph type="sldNum" sz="quarter" idx="12"/>
          </p:nvPr>
        </p:nvSpPr>
        <p:spPr/>
        <p:txBody>
          <a:bodyPr/>
          <a:lstStyle/>
          <a:p>
            <a:fld id="{72C5FD32-3D22-44FD-805A-BED14FD73A86}" type="slidenum">
              <a:rPr lang="en-US" smtClean="0"/>
              <a:t>1</a:t>
            </a:fld>
            <a:endParaRPr lang="en-US"/>
          </a:p>
        </p:txBody>
      </p:sp>
    </p:spTree>
    <p:extLst>
      <p:ext uri="{BB962C8B-B14F-4D97-AF65-F5344CB8AC3E}">
        <p14:creationId xmlns:p14="http://schemas.microsoft.com/office/powerpoint/2010/main" val="3692693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b="1" dirty="0" smtClean="0">
                <a:solidFill>
                  <a:srgbClr val="FF0000"/>
                </a:solidFill>
              </a:rPr>
              <a:t>I. </a:t>
            </a:r>
            <a:r>
              <a:rPr lang="en-US" b="1" dirty="0" err="1" smtClean="0">
                <a:solidFill>
                  <a:srgbClr val="FF0000"/>
                </a:solidFill>
              </a:rPr>
              <a:t>Giới</a:t>
            </a:r>
            <a:r>
              <a:rPr lang="en-US" b="1" dirty="0" smtClean="0">
                <a:solidFill>
                  <a:srgbClr val="FF0000"/>
                </a:solidFill>
              </a:rPr>
              <a:t> </a:t>
            </a:r>
            <a:r>
              <a:rPr lang="en-US" b="1" dirty="0" err="1" smtClean="0">
                <a:solidFill>
                  <a:srgbClr val="FF0000"/>
                </a:solidFill>
              </a:rPr>
              <a:t>thiệu</a:t>
            </a:r>
            <a:r>
              <a:rPr lang="en-US" b="1" dirty="0" smtClean="0">
                <a:solidFill>
                  <a:srgbClr val="FF0000"/>
                </a:solidFill>
              </a:rPr>
              <a:t> </a:t>
            </a:r>
            <a:r>
              <a:rPr lang="en-US" b="1" dirty="0" err="1" smtClean="0">
                <a:solidFill>
                  <a:srgbClr val="FF0000"/>
                </a:solidFill>
              </a:rPr>
              <a:t>về</a:t>
            </a:r>
            <a:r>
              <a:rPr lang="en-US" b="1" dirty="0" smtClean="0">
                <a:solidFill>
                  <a:srgbClr val="FF0000"/>
                </a:solidFill>
              </a:rPr>
              <a:t> Remote </a:t>
            </a:r>
            <a:r>
              <a:rPr lang="en-US" b="1" dirty="0">
                <a:solidFill>
                  <a:srgbClr val="FF0000"/>
                </a:solidFill>
              </a:rPr>
              <a:t>Desktop Service</a:t>
            </a:r>
            <a:endParaRPr lang="en-US" b="1" dirty="0" smtClean="0">
              <a:solidFill>
                <a:srgbClr val="FF0000"/>
              </a:solidFill>
            </a:endParaRPr>
          </a:p>
          <a:p>
            <a:pPr marL="109728" indent="0">
              <a:buNone/>
            </a:pPr>
            <a:r>
              <a:rPr lang="en-US" dirty="0" err="1" smtClean="0"/>
              <a:t>Dịch</a:t>
            </a:r>
            <a:r>
              <a:rPr lang="en-US" dirty="0" smtClean="0"/>
              <a:t> </a:t>
            </a:r>
            <a:r>
              <a:rPr lang="en-US" dirty="0" err="1" smtClean="0"/>
              <a:t>vụ</a:t>
            </a:r>
            <a:r>
              <a:rPr lang="en-US" dirty="0" smtClean="0"/>
              <a:t> </a:t>
            </a:r>
            <a:r>
              <a:rPr lang="vi-VN" dirty="0" smtClean="0"/>
              <a:t>Remote </a:t>
            </a:r>
            <a:r>
              <a:rPr lang="vi-VN" dirty="0"/>
              <a:t>Desktop đề cập đến khả năng kết nối máy tính từ xa đến máy tính khác và kiểm soát màn hình của nó, giống như người dùng đang ngồi ở phía trước máy tính từ xa. Remote Desktop thường được truy cập thông qua cổng 3389 và sử dụng phần mềm đi kèm với Windows hoặc một số chương trình của bên thứ ba, chẳng hạn như </a:t>
            </a:r>
            <a:r>
              <a:rPr lang="en-US" dirty="0" err="1" smtClean="0"/>
              <a:t>TeamViewer</a:t>
            </a:r>
            <a:r>
              <a:rPr lang="en-US" dirty="0" smtClean="0"/>
              <a:t>, </a:t>
            </a:r>
            <a:r>
              <a:rPr lang="en-US" dirty="0" err="1" smtClean="0"/>
              <a:t>VNC</a:t>
            </a:r>
            <a:r>
              <a:rPr lang="en-US" dirty="0" smtClean="0"/>
              <a:t>…</a:t>
            </a:r>
            <a:endParaRPr lang="en-US" dirty="0"/>
          </a:p>
          <a:p>
            <a:pPr marL="109728" indent="0">
              <a:buNone/>
            </a:pPr>
            <a:endParaRPr lang="en-US" dirty="0" smtClean="0"/>
          </a:p>
          <a:p>
            <a:pPr marL="109728" indent="0">
              <a:buNone/>
            </a:pPr>
            <a:endParaRPr lang="en-US" dirty="0"/>
          </a:p>
          <a:p>
            <a:pPr marL="109728" indent="0">
              <a:buNone/>
            </a:pPr>
            <a:endParaRPr lang="en-US" dirty="0" smtClean="0"/>
          </a:p>
          <a:p>
            <a:pPr marL="109728" indent="0">
              <a:buNone/>
            </a:pPr>
            <a:endParaRPr lang="en-US" dirty="0"/>
          </a:p>
        </p:txBody>
      </p:sp>
      <p:sp>
        <p:nvSpPr>
          <p:cNvPr id="3" name="Title 2"/>
          <p:cNvSpPr>
            <a:spLocks noGrp="1"/>
          </p:cNvSpPr>
          <p:nvPr>
            <p:ph type="title"/>
          </p:nvPr>
        </p:nvSpPr>
        <p:spPr/>
        <p:txBody>
          <a:bodyPr>
            <a:normAutofit fontScale="90000"/>
          </a:bodyPr>
          <a:lstStyle/>
          <a:p>
            <a:r>
              <a:rPr lang="en-US" dirty="0" err="1">
                <a:effectLst/>
              </a:rPr>
              <a:t>Chương</a:t>
            </a:r>
            <a:r>
              <a:rPr lang="en-US" dirty="0">
                <a:effectLst/>
              </a:rPr>
              <a:t> 11: Remote Desktop Service</a:t>
            </a:r>
            <a:endParaRPr lang="en-US" dirty="0"/>
          </a:p>
        </p:txBody>
      </p:sp>
      <p:sp>
        <p:nvSpPr>
          <p:cNvPr id="4" name="Slide Number Placeholder 3"/>
          <p:cNvSpPr>
            <a:spLocks noGrp="1"/>
          </p:cNvSpPr>
          <p:nvPr>
            <p:ph type="sldNum" sz="quarter" idx="12"/>
          </p:nvPr>
        </p:nvSpPr>
        <p:spPr/>
        <p:txBody>
          <a:bodyPr/>
          <a:lstStyle/>
          <a:p>
            <a:fld id="{72C5FD32-3D22-44FD-805A-BED14FD73A86}" type="slidenum">
              <a:rPr lang="en-US" smtClean="0"/>
              <a:t>2</a:t>
            </a:fld>
            <a:endParaRPr lang="en-US"/>
          </a:p>
        </p:txBody>
      </p:sp>
    </p:spTree>
    <p:extLst>
      <p:ext uri="{BB962C8B-B14F-4D97-AF65-F5344CB8AC3E}">
        <p14:creationId xmlns:p14="http://schemas.microsoft.com/office/powerpoint/2010/main" val="13585793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b="1" dirty="0" smtClean="0">
                <a:solidFill>
                  <a:srgbClr val="FF0000"/>
                </a:solidFill>
              </a:rPr>
              <a:t>I. </a:t>
            </a:r>
            <a:r>
              <a:rPr lang="en-US" b="1" dirty="0" err="1" smtClean="0">
                <a:solidFill>
                  <a:srgbClr val="FF0000"/>
                </a:solidFill>
              </a:rPr>
              <a:t>Giới</a:t>
            </a:r>
            <a:r>
              <a:rPr lang="en-US" b="1" dirty="0" smtClean="0">
                <a:solidFill>
                  <a:srgbClr val="FF0000"/>
                </a:solidFill>
              </a:rPr>
              <a:t> </a:t>
            </a:r>
            <a:r>
              <a:rPr lang="en-US" b="1" dirty="0" err="1" smtClean="0">
                <a:solidFill>
                  <a:srgbClr val="FF0000"/>
                </a:solidFill>
              </a:rPr>
              <a:t>thiệu</a:t>
            </a:r>
            <a:r>
              <a:rPr lang="en-US" b="1" dirty="0" smtClean="0">
                <a:solidFill>
                  <a:srgbClr val="FF0000"/>
                </a:solidFill>
              </a:rPr>
              <a:t> </a:t>
            </a:r>
            <a:r>
              <a:rPr lang="en-US" b="1" dirty="0" err="1" smtClean="0">
                <a:solidFill>
                  <a:srgbClr val="FF0000"/>
                </a:solidFill>
              </a:rPr>
              <a:t>về</a:t>
            </a:r>
            <a:r>
              <a:rPr lang="en-US" b="1" dirty="0" smtClean="0">
                <a:solidFill>
                  <a:srgbClr val="FF0000"/>
                </a:solidFill>
              </a:rPr>
              <a:t> Remote </a:t>
            </a:r>
            <a:r>
              <a:rPr lang="en-US" b="1" dirty="0">
                <a:solidFill>
                  <a:srgbClr val="FF0000"/>
                </a:solidFill>
              </a:rPr>
              <a:t>Desktop Service</a:t>
            </a:r>
            <a:endParaRPr lang="en-US" b="1" dirty="0" smtClean="0">
              <a:solidFill>
                <a:srgbClr val="FF0000"/>
              </a:solidFill>
            </a:endParaRPr>
          </a:p>
          <a:p>
            <a:pPr marL="109728" indent="0">
              <a:buNone/>
            </a:pPr>
            <a:r>
              <a:rPr lang="en-US" dirty="0" err="1" smtClean="0"/>
              <a:t>Trong</a:t>
            </a:r>
            <a:r>
              <a:rPr lang="en-US" dirty="0" smtClean="0"/>
              <a:t> </a:t>
            </a:r>
            <a:r>
              <a:rPr lang="en-US" dirty="0" err="1" smtClean="0"/>
              <a:t>hệ</a:t>
            </a:r>
            <a:r>
              <a:rPr lang="en-US" dirty="0" smtClean="0"/>
              <a:t> </a:t>
            </a:r>
            <a:r>
              <a:rPr lang="en-US" dirty="0" err="1" smtClean="0"/>
              <a:t>thống</a:t>
            </a:r>
            <a:r>
              <a:rPr lang="en-US" dirty="0" smtClean="0"/>
              <a:t> </a:t>
            </a:r>
            <a:r>
              <a:rPr lang="en-US" dirty="0" err="1" smtClean="0"/>
              <a:t>mạng</a:t>
            </a:r>
            <a:r>
              <a:rPr lang="en-US" dirty="0" smtClean="0"/>
              <a:t> </a:t>
            </a:r>
            <a:r>
              <a:rPr lang="en-US" dirty="0" err="1" smtClean="0"/>
              <a:t>kết</a:t>
            </a:r>
            <a:r>
              <a:rPr lang="en-US" dirty="0" smtClean="0"/>
              <a:t> </a:t>
            </a:r>
            <a:r>
              <a:rPr lang="en-US" dirty="0" err="1" smtClean="0"/>
              <a:t>nối</a:t>
            </a:r>
            <a:r>
              <a:rPr lang="en-US" dirty="0"/>
              <a:t> </a:t>
            </a:r>
            <a:r>
              <a:rPr lang="en-US" dirty="0" smtClean="0"/>
              <a:t>Remote Desktop Service </a:t>
            </a:r>
            <a:r>
              <a:rPr lang="en-US" dirty="0" err="1" smtClean="0"/>
              <a:t>có</a:t>
            </a:r>
            <a:r>
              <a:rPr lang="en-US" dirty="0" smtClean="0"/>
              <a:t> 3 </a:t>
            </a:r>
            <a:r>
              <a:rPr lang="en-US" dirty="0" err="1" smtClean="0"/>
              <a:t>dịch</a:t>
            </a:r>
            <a:r>
              <a:rPr lang="en-US" dirty="0" smtClean="0"/>
              <a:t> </a:t>
            </a:r>
            <a:r>
              <a:rPr lang="en-US" dirty="0" err="1" smtClean="0"/>
              <a:t>vụ</a:t>
            </a:r>
            <a:r>
              <a:rPr lang="en-US" dirty="0" smtClean="0"/>
              <a:t> </a:t>
            </a:r>
            <a:r>
              <a:rPr lang="en-US" dirty="0" err="1" smtClean="0"/>
              <a:t>cụ</a:t>
            </a:r>
            <a:r>
              <a:rPr lang="en-US" dirty="0" smtClean="0"/>
              <a:t> </a:t>
            </a:r>
            <a:r>
              <a:rPr lang="en-US" dirty="0" err="1" smtClean="0"/>
              <a:t>thể</a:t>
            </a:r>
            <a:r>
              <a:rPr lang="en-US" dirty="0" smtClean="0"/>
              <a:t> </a:t>
            </a:r>
            <a:r>
              <a:rPr lang="en-US" dirty="0" err="1" smtClean="0"/>
              <a:t>như</a:t>
            </a:r>
            <a:r>
              <a:rPr lang="en-US" dirty="0" smtClean="0"/>
              <a:t> </a:t>
            </a:r>
            <a:r>
              <a:rPr lang="en-US" dirty="0" err="1" smtClean="0"/>
              <a:t>sau</a:t>
            </a:r>
            <a:r>
              <a:rPr lang="en-US" dirty="0" smtClean="0"/>
              <a:t>:</a:t>
            </a:r>
          </a:p>
          <a:p>
            <a:pPr marL="365760" lvl="1" indent="0">
              <a:buNone/>
            </a:pPr>
            <a:r>
              <a:rPr lang="en-US" sz="2600" dirty="0" err="1" smtClean="0"/>
              <a:t>1.Remote</a:t>
            </a:r>
            <a:r>
              <a:rPr lang="en-US" sz="2600" dirty="0" smtClean="0"/>
              <a:t> </a:t>
            </a:r>
            <a:r>
              <a:rPr lang="en-US" sz="2600" dirty="0"/>
              <a:t>Admin</a:t>
            </a:r>
            <a:br>
              <a:rPr lang="en-US" sz="2600" dirty="0"/>
            </a:br>
            <a:r>
              <a:rPr lang="en-US" sz="2600" dirty="0"/>
              <a:t>2. Remote Desktop Services</a:t>
            </a:r>
            <a:br>
              <a:rPr lang="en-US" sz="2600" dirty="0"/>
            </a:br>
            <a:r>
              <a:rPr lang="en-US" sz="2600" dirty="0"/>
              <a:t>3. Remote </a:t>
            </a:r>
            <a:r>
              <a:rPr lang="en-US" sz="2600" dirty="0" smtClean="0"/>
              <a:t>Application</a:t>
            </a:r>
          </a:p>
          <a:p>
            <a:pPr marL="109728" indent="0">
              <a:buNone/>
            </a:pPr>
            <a:endParaRPr lang="en-US" dirty="0"/>
          </a:p>
          <a:p>
            <a:pPr marL="109728" indent="0">
              <a:buNone/>
            </a:pPr>
            <a:endParaRPr lang="en-US" dirty="0" smtClean="0"/>
          </a:p>
          <a:p>
            <a:pPr marL="109728" indent="0">
              <a:buNone/>
            </a:pPr>
            <a:endParaRPr lang="en-US" dirty="0"/>
          </a:p>
          <a:p>
            <a:pPr marL="109728" indent="0">
              <a:buNone/>
            </a:pPr>
            <a:endParaRPr lang="en-US" dirty="0" smtClean="0"/>
          </a:p>
          <a:p>
            <a:pPr marL="109728" indent="0">
              <a:buNone/>
            </a:pPr>
            <a:endParaRPr lang="en-US" dirty="0"/>
          </a:p>
        </p:txBody>
      </p:sp>
      <p:sp>
        <p:nvSpPr>
          <p:cNvPr id="3" name="Title 2"/>
          <p:cNvSpPr>
            <a:spLocks noGrp="1"/>
          </p:cNvSpPr>
          <p:nvPr>
            <p:ph type="title"/>
          </p:nvPr>
        </p:nvSpPr>
        <p:spPr/>
        <p:txBody>
          <a:bodyPr>
            <a:normAutofit fontScale="90000"/>
          </a:bodyPr>
          <a:lstStyle/>
          <a:p>
            <a:r>
              <a:rPr lang="en-US" dirty="0" err="1">
                <a:effectLst/>
              </a:rPr>
              <a:t>Chương</a:t>
            </a:r>
            <a:r>
              <a:rPr lang="en-US" dirty="0">
                <a:effectLst/>
              </a:rPr>
              <a:t> 11: Remote Desktop Service</a:t>
            </a:r>
            <a:endParaRPr lang="en-US" dirty="0"/>
          </a:p>
        </p:txBody>
      </p:sp>
      <p:sp>
        <p:nvSpPr>
          <p:cNvPr id="4" name="Slide Number Placeholder 3"/>
          <p:cNvSpPr>
            <a:spLocks noGrp="1"/>
          </p:cNvSpPr>
          <p:nvPr>
            <p:ph type="sldNum" sz="quarter" idx="12"/>
          </p:nvPr>
        </p:nvSpPr>
        <p:spPr/>
        <p:txBody>
          <a:bodyPr/>
          <a:lstStyle/>
          <a:p>
            <a:fld id="{72C5FD32-3D22-44FD-805A-BED14FD73A86}" type="slidenum">
              <a:rPr lang="en-US" smtClean="0"/>
              <a:t>3</a:t>
            </a:fld>
            <a:endParaRPr lang="en-US"/>
          </a:p>
        </p:txBody>
      </p:sp>
    </p:spTree>
    <p:extLst>
      <p:ext uri="{BB962C8B-B14F-4D97-AF65-F5344CB8AC3E}">
        <p14:creationId xmlns:p14="http://schemas.microsoft.com/office/powerpoint/2010/main" val="28085197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US" b="1" dirty="0" smtClean="0">
                <a:solidFill>
                  <a:srgbClr val="FF0000"/>
                </a:solidFill>
              </a:rPr>
              <a:t>I. </a:t>
            </a:r>
            <a:r>
              <a:rPr lang="en-US" b="1" dirty="0" err="1" smtClean="0">
                <a:solidFill>
                  <a:srgbClr val="FF0000"/>
                </a:solidFill>
              </a:rPr>
              <a:t>Giới</a:t>
            </a:r>
            <a:r>
              <a:rPr lang="en-US" b="1" dirty="0" smtClean="0">
                <a:solidFill>
                  <a:srgbClr val="FF0000"/>
                </a:solidFill>
              </a:rPr>
              <a:t> </a:t>
            </a:r>
            <a:r>
              <a:rPr lang="en-US" b="1" dirty="0" err="1" smtClean="0">
                <a:solidFill>
                  <a:srgbClr val="FF0000"/>
                </a:solidFill>
              </a:rPr>
              <a:t>thiệu</a:t>
            </a:r>
            <a:r>
              <a:rPr lang="en-US" b="1" dirty="0" smtClean="0">
                <a:solidFill>
                  <a:srgbClr val="FF0000"/>
                </a:solidFill>
              </a:rPr>
              <a:t> </a:t>
            </a:r>
            <a:r>
              <a:rPr lang="en-US" b="1" dirty="0" err="1" smtClean="0">
                <a:solidFill>
                  <a:srgbClr val="FF0000"/>
                </a:solidFill>
              </a:rPr>
              <a:t>về</a:t>
            </a:r>
            <a:r>
              <a:rPr lang="en-US" b="1" dirty="0" smtClean="0">
                <a:solidFill>
                  <a:srgbClr val="FF0000"/>
                </a:solidFill>
              </a:rPr>
              <a:t> Remote </a:t>
            </a:r>
            <a:r>
              <a:rPr lang="en-US" b="1" dirty="0">
                <a:solidFill>
                  <a:srgbClr val="FF0000"/>
                </a:solidFill>
              </a:rPr>
              <a:t>Desktop Service</a:t>
            </a:r>
            <a:endParaRPr lang="en-US" b="1" dirty="0" smtClean="0">
              <a:solidFill>
                <a:srgbClr val="FF0000"/>
              </a:solidFill>
            </a:endParaRPr>
          </a:p>
          <a:p>
            <a:pPr marL="109728" indent="0">
              <a:buNone/>
            </a:pPr>
            <a:r>
              <a:rPr lang="en-US" dirty="0" err="1" smtClean="0"/>
              <a:t>Mô</a:t>
            </a:r>
            <a:r>
              <a:rPr lang="en-US" dirty="0" smtClean="0"/>
              <a:t> </a:t>
            </a:r>
            <a:r>
              <a:rPr lang="en-US" dirty="0" err="1" smtClean="0"/>
              <a:t>hình</a:t>
            </a:r>
            <a:r>
              <a:rPr lang="en-US" dirty="0" smtClean="0"/>
              <a:t> </a:t>
            </a:r>
            <a:r>
              <a:rPr lang="en-US" dirty="0" err="1" smtClean="0"/>
              <a:t>mạng</a:t>
            </a:r>
            <a:r>
              <a:rPr lang="en-US" dirty="0" smtClean="0"/>
              <a:t>: </a:t>
            </a:r>
          </a:p>
          <a:p>
            <a:pPr marL="0" indent="0">
              <a:buFont typeface="Wingdings" pitchFamily="2" charset="2"/>
              <a:buNone/>
            </a:pPr>
            <a:r>
              <a:rPr lang="en-US" dirty="0" err="1" smtClean="0">
                <a:latin typeface="Arial" charset="0"/>
                <a:cs typeface="Arial" charset="0"/>
              </a:rPr>
              <a:t>Mô</a:t>
            </a:r>
            <a:r>
              <a:rPr lang="en-US" dirty="0" smtClean="0">
                <a:latin typeface="Arial" charset="0"/>
                <a:cs typeface="Arial" charset="0"/>
              </a:rPr>
              <a:t> </a:t>
            </a:r>
            <a:r>
              <a:rPr lang="en-US" dirty="0" err="1">
                <a:latin typeface="Arial" charset="0"/>
                <a:cs typeface="Arial" charset="0"/>
              </a:rPr>
              <a:t>hình</a:t>
            </a:r>
            <a:r>
              <a:rPr lang="en-US" dirty="0">
                <a:latin typeface="Arial" charset="0"/>
                <a:cs typeface="Arial" charset="0"/>
              </a:rPr>
              <a:t> </a:t>
            </a:r>
            <a:r>
              <a:rPr lang="en-US" dirty="0" err="1">
                <a:latin typeface="Arial" charset="0"/>
                <a:cs typeface="Arial" charset="0"/>
              </a:rPr>
              <a:t>bài</a:t>
            </a:r>
            <a:r>
              <a:rPr lang="en-US" dirty="0">
                <a:latin typeface="Arial" charset="0"/>
                <a:cs typeface="Arial" charset="0"/>
              </a:rPr>
              <a:t> Lab </a:t>
            </a:r>
            <a:r>
              <a:rPr lang="en-US" dirty="0" err="1">
                <a:latin typeface="Arial" charset="0"/>
                <a:cs typeface="Arial" charset="0"/>
              </a:rPr>
              <a:t>bao</a:t>
            </a:r>
            <a:r>
              <a:rPr lang="en-US" dirty="0">
                <a:latin typeface="Arial" charset="0"/>
                <a:cs typeface="Arial" charset="0"/>
              </a:rPr>
              <a:t> </a:t>
            </a:r>
            <a:r>
              <a:rPr lang="en-US" dirty="0" err="1">
                <a:latin typeface="Arial" charset="0"/>
                <a:cs typeface="Arial" charset="0"/>
              </a:rPr>
              <a:t>gồm</a:t>
            </a:r>
            <a:r>
              <a:rPr lang="en-US" dirty="0">
                <a:latin typeface="Arial" charset="0"/>
                <a:cs typeface="Arial" charset="0"/>
              </a:rPr>
              <a:t> 2 </a:t>
            </a:r>
            <a:r>
              <a:rPr lang="en-US" dirty="0" err="1">
                <a:latin typeface="Arial" charset="0"/>
                <a:cs typeface="Arial" charset="0"/>
              </a:rPr>
              <a:t>máy</a:t>
            </a:r>
            <a:r>
              <a:rPr lang="en-US" dirty="0">
                <a:latin typeface="Arial" charset="0"/>
                <a:cs typeface="Arial" charset="0"/>
              </a:rPr>
              <a:t>:</a:t>
            </a:r>
          </a:p>
          <a:p>
            <a:pPr marL="0" indent="0">
              <a:buFont typeface="Wingdings" pitchFamily="2" charset="2"/>
              <a:buNone/>
            </a:pPr>
            <a:r>
              <a:rPr lang="en-US" dirty="0">
                <a:latin typeface="Arial" charset="0"/>
                <a:cs typeface="Arial" charset="0"/>
              </a:rPr>
              <a:t>+</a:t>
            </a:r>
            <a:r>
              <a:rPr lang="en-US" dirty="0" err="1">
                <a:latin typeface="Arial" charset="0"/>
                <a:cs typeface="Arial" charset="0"/>
              </a:rPr>
              <a:t>PC01:Windows</a:t>
            </a:r>
            <a:r>
              <a:rPr lang="en-US" dirty="0">
                <a:latin typeface="Arial" charset="0"/>
                <a:cs typeface="Arial" charset="0"/>
              </a:rPr>
              <a:t> Server 2008 </a:t>
            </a:r>
            <a:r>
              <a:rPr lang="en-US" dirty="0" err="1">
                <a:latin typeface="Arial" charset="0"/>
                <a:cs typeface="Arial" charset="0"/>
              </a:rPr>
              <a:t>R2</a:t>
            </a:r>
            <a:r>
              <a:rPr lang="en-US" dirty="0">
                <a:latin typeface="Arial" charset="0"/>
                <a:cs typeface="Arial" charset="0"/>
              </a:rPr>
              <a:t>.</a:t>
            </a:r>
          </a:p>
          <a:p>
            <a:pPr marL="0" indent="0">
              <a:buFont typeface="Wingdings" pitchFamily="2" charset="2"/>
              <a:buNone/>
            </a:pPr>
            <a:r>
              <a:rPr lang="en-US" dirty="0">
                <a:latin typeface="Arial" charset="0"/>
                <a:cs typeface="Arial" charset="0"/>
              </a:rPr>
              <a:t>+</a:t>
            </a:r>
            <a:r>
              <a:rPr lang="en-US" dirty="0" err="1">
                <a:latin typeface="Arial" charset="0"/>
                <a:cs typeface="Arial" charset="0"/>
              </a:rPr>
              <a:t>PC01:Windows</a:t>
            </a:r>
            <a:r>
              <a:rPr lang="en-US" dirty="0">
                <a:latin typeface="Arial" charset="0"/>
                <a:cs typeface="Arial" charset="0"/>
              </a:rPr>
              <a:t> Server 2008 </a:t>
            </a:r>
            <a:r>
              <a:rPr lang="en-US" dirty="0" err="1">
                <a:latin typeface="Arial" charset="0"/>
                <a:cs typeface="Arial" charset="0"/>
              </a:rPr>
              <a:t>R2</a:t>
            </a:r>
            <a:r>
              <a:rPr lang="en-US" dirty="0">
                <a:latin typeface="Arial" charset="0"/>
                <a:cs typeface="Arial" charset="0"/>
              </a:rPr>
              <a:t>.</a:t>
            </a:r>
            <a:endParaRPr lang="vi-VN" dirty="0">
              <a:latin typeface="Arial" charset="0"/>
              <a:cs typeface="Arial" charset="0"/>
            </a:endParaRPr>
          </a:p>
          <a:p>
            <a:pPr marL="0" indent="0">
              <a:buFont typeface="Wingdings" pitchFamily="2" charset="2"/>
              <a:buNone/>
            </a:pPr>
            <a:r>
              <a:rPr lang="en-US" dirty="0">
                <a:latin typeface="Arial" charset="0"/>
                <a:cs typeface="Arial" charset="0"/>
              </a:rPr>
              <a:t>-</a:t>
            </a:r>
            <a:r>
              <a:rPr lang="en-US" dirty="0" err="1">
                <a:latin typeface="Arial" charset="0"/>
                <a:cs typeface="Arial" charset="0"/>
              </a:rPr>
              <a:t>Trên</a:t>
            </a:r>
            <a:r>
              <a:rPr lang="en-US" dirty="0">
                <a:latin typeface="Arial" charset="0"/>
                <a:cs typeface="Arial" charset="0"/>
              </a:rPr>
              <a:t> </a:t>
            </a:r>
            <a:r>
              <a:rPr lang="en-US" dirty="0" err="1">
                <a:latin typeface="Arial" charset="0"/>
                <a:cs typeface="Arial" charset="0"/>
              </a:rPr>
              <a:t>PC01</a:t>
            </a:r>
            <a:r>
              <a:rPr lang="en-US" dirty="0">
                <a:latin typeface="Arial" charset="0"/>
                <a:cs typeface="Arial" charset="0"/>
              </a:rPr>
              <a:t> </a:t>
            </a:r>
            <a:r>
              <a:rPr lang="en-US" dirty="0" err="1">
                <a:latin typeface="Arial" charset="0"/>
                <a:cs typeface="Arial" charset="0"/>
              </a:rPr>
              <a:t>tạo</a:t>
            </a:r>
            <a:r>
              <a:rPr lang="en-US" dirty="0">
                <a:latin typeface="Arial" charset="0"/>
                <a:cs typeface="Arial" charset="0"/>
              </a:rPr>
              <a:t> user </a:t>
            </a:r>
            <a:r>
              <a:rPr lang="en-US" dirty="0" err="1">
                <a:latin typeface="Arial" charset="0"/>
                <a:cs typeface="Arial" charset="0"/>
              </a:rPr>
              <a:t>h1,tạo</a:t>
            </a:r>
            <a:r>
              <a:rPr lang="en-US" dirty="0">
                <a:latin typeface="Arial" charset="0"/>
                <a:cs typeface="Arial" charset="0"/>
              </a:rPr>
              <a:t> 1 </a:t>
            </a:r>
            <a:r>
              <a:rPr lang="en-US" dirty="0" err="1">
                <a:latin typeface="Arial" charset="0"/>
                <a:cs typeface="Arial" charset="0"/>
              </a:rPr>
              <a:t>thư</a:t>
            </a:r>
            <a:r>
              <a:rPr lang="en-US" dirty="0">
                <a:latin typeface="Arial" charset="0"/>
                <a:cs typeface="Arial" charset="0"/>
              </a:rPr>
              <a:t> </a:t>
            </a:r>
            <a:r>
              <a:rPr lang="en-US" dirty="0" err="1">
                <a:latin typeface="Arial" charset="0"/>
                <a:cs typeface="Arial" charset="0"/>
              </a:rPr>
              <a:t>mục</a:t>
            </a:r>
            <a:r>
              <a:rPr lang="en-US" dirty="0">
                <a:latin typeface="Arial" charset="0"/>
                <a:cs typeface="Arial" charset="0"/>
              </a:rPr>
              <a:t> </a:t>
            </a:r>
            <a:r>
              <a:rPr lang="en-US" b="1" dirty="0" err="1">
                <a:latin typeface="Arial" charset="0"/>
                <a:cs typeface="Arial" charset="0"/>
              </a:rPr>
              <a:t>WebApp</a:t>
            </a:r>
            <a:r>
              <a:rPr lang="en-US" dirty="0">
                <a:latin typeface="Arial" charset="0"/>
                <a:cs typeface="Arial" charset="0"/>
              </a:rPr>
              <a:t> </a:t>
            </a:r>
            <a:r>
              <a:rPr lang="en-US" dirty="0" err="1">
                <a:latin typeface="Arial" charset="0"/>
                <a:cs typeface="Arial" charset="0"/>
              </a:rPr>
              <a:t>trên</a:t>
            </a:r>
            <a:r>
              <a:rPr lang="en-US" dirty="0">
                <a:latin typeface="Arial" charset="0"/>
                <a:cs typeface="Arial" charset="0"/>
              </a:rPr>
              <a:t> ổ C: Share </a:t>
            </a:r>
            <a:r>
              <a:rPr lang="en-US" dirty="0" err="1">
                <a:latin typeface="Arial" charset="0"/>
                <a:cs typeface="Arial" charset="0"/>
              </a:rPr>
              <a:t>thư</a:t>
            </a:r>
            <a:r>
              <a:rPr lang="en-US" dirty="0">
                <a:latin typeface="Arial" charset="0"/>
                <a:cs typeface="Arial" charset="0"/>
              </a:rPr>
              <a:t> </a:t>
            </a:r>
            <a:r>
              <a:rPr lang="en-US" dirty="0" err="1">
                <a:latin typeface="Arial" charset="0"/>
                <a:cs typeface="Arial" charset="0"/>
              </a:rPr>
              <a:t>mục</a:t>
            </a:r>
            <a:r>
              <a:rPr lang="en-US" dirty="0">
                <a:latin typeface="Arial" charset="0"/>
                <a:cs typeface="Arial" charset="0"/>
              </a:rPr>
              <a:t> </a:t>
            </a:r>
            <a:r>
              <a:rPr lang="en-US" b="1" dirty="0" err="1">
                <a:latin typeface="Arial" charset="0"/>
                <a:cs typeface="Arial" charset="0"/>
              </a:rPr>
              <a:t>WebApp</a:t>
            </a:r>
            <a:r>
              <a:rPr lang="en-US" b="1" dirty="0">
                <a:latin typeface="Arial" charset="0"/>
                <a:cs typeface="Arial" charset="0"/>
              </a:rPr>
              <a:t>.</a:t>
            </a:r>
          </a:p>
          <a:p>
            <a:pPr marL="0" indent="0">
              <a:buFont typeface="Wingdings" pitchFamily="2" charset="2"/>
              <a:buNone/>
            </a:pPr>
            <a:r>
              <a:rPr lang="en-US" dirty="0">
                <a:latin typeface="Arial" charset="0"/>
                <a:cs typeface="Arial" charset="0"/>
              </a:rPr>
              <a:t>-</a:t>
            </a:r>
            <a:r>
              <a:rPr lang="en-US" dirty="0" err="1">
                <a:latin typeface="Arial" charset="0"/>
                <a:cs typeface="Arial" charset="0"/>
              </a:rPr>
              <a:t>Tăt</a:t>
            </a:r>
            <a:r>
              <a:rPr lang="en-US" dirty="0">
                <a:latin typeface="Arial" charset="0"/>
                <a:cs typeface="Arial" charset="0"/>
              </a:rPr>
              <a:t> Firewall </a:t>
            </a:r>
            <a:r>
              <a:rPr lang="en-US" dirty="0" err="1">
                <a:latin typeface="Arial" charset="0"/>
                <a:cs typeface="Arial" charset="0"/>
              </a:rPr>
              <a:t>cả</a:t>
            </a:r>
            <a:r>
              <a:rPr lang="en-US" dirty="0">
                <a:latin typeface="Arial" charset="0"/>
                <a:cs typeface="Arial" charset="0"/>
              </a:rPr>
              <a:t> 2 </a:t>
            </a:r>
            <a:r>
              <a:rPr lang="en-US" dirty="0" err="1">
                <a:latin typeface="Arial" charset="0"/>
                <a:cs typeface="Arial" charset="0"/>
              </a:rPr>
              <a:t>máy</a:t>
            </a:r>
            <a:r>
              <a:rPr lang="en-US" dirty="0">
                <a:latin typeface="Arial" charset="0"/>
                <a:cs typeface="Arial" charset="0"/>
              </a:rPr>
              <a:t>.</a:t>
            </a:r>
          </a:p>
          <a:p>
            <a:pPr marL="109728" indent="0">
              <a:buNone/>
            </a:pPr>
            <a:endParaRPr lang="en-US" dirty="0"/>
          </a:p>
          <a:p>
            <a:pPr marL="109728" indent="0">
              <a:buNone/>
            </a:pPr>
            <a:endParaRPr lang="en-US" dirty="0"/>
          </a:p>
          <a:p>
            <a:pPr marL="109728" indent="0">
              <a:buNone/>
            </a:pPr>
            <a:endParaRPr lang="en-US" dirty="0" smtClean="0"/>
          </a:p>
          <a:p>
            <a:pPr marL="109728" indent="0">
              <a:buNone/>
            </a:pPr>
            <a:endParaRPr lang="en-US" dirty="0"/>
          </a:p>
          <a:p>
            <a:pPr marL="109728" indent="0">
              <a:buNone/>
            </a:pPr>
            <a:endParaRPr lang="en-US" dirty="0" smtClean="0"/>
          </a:p>
          <a:p>
            <a:pPr marL="109728" indent="0">
              <a:buNone/>
            </a:pPr>
            <a:endParaRPr lang="en-US" dirty="0"/>
          </a:p>
        </p:txBody>
      </p:sp>
      <p:sp>
        <p:nvSpPr>
          <p:cNvPr id="3" name="Title 2"/>
          <p:cNvSpPr>
            <a:spLocks noGrp="1"/>
          </p:cNvSpPr>
          <p:nvPr>
            <p:ph type="title"/>
          </p:nvPr>
        </p:nvSpPr>
        <p:spPr/>
        <p:txBody>
          <a:bodyPr>
            <a:normAutofit fontScale="90000"/>
          </a:bodyPr>
          <a:lstStyle/>
          <a:p>
            <a:r>
              <a:rPr lang="en-US" dirty="0" err="1">
                <a:effectLst/>
              </a:rPr>
              <a:t>Chương</a:t>
            </a:r>
            <a:r>
              <a:rPr lang="en-US" dirty="0">
                <a:effectLst/>
              </a:rPr>
              <a:t> 11: Remote Desktop Service</a:t>
            </a:r>
            <a:endParaRPr lang="en-US" dirty="0"/>
          </a:p>
        </p:txBody>
      </p:sp>
      <p:sp>
        <p:nvSpPr>
          <p:cNvPr id="4" name="Slide Number Placeholder 3"/>
          <p:cNvSpPr>
            <a:spLocks noGrp="1"/>
          </p:cNvSpPr>
          <p:nvPr>
            <p:ph type="sldNum" sz="quarter" idx="12"/>
          </p:nvPr>
        </p:nvSpPr>
        <p:spPr/>
        <p:txBody>
          <a:bodyPr/>
          <a:lstStyle/>
          <a:p>
            <a:fld id="{72C5FD32-3D22-44FD-805A-BED14FD73A86}" type="slidenum">
              <a:rPr lang="en-US" smtClean="0"/>
              <a:t>4</a:t>
            </a:fld>
            <a:endParaRPr lang="en-US"/>
          </a:p>
        </p:txBody>
      </p:sp>
    </p:spTree>
    <p:extLst>
      <p:ext uri="{BB962C8B-B14F-4D97-AF65-F5344CB8AC3E}">
        <p14:creationId xmlns:p14="http://schemas.microsoft.com/office/powerpoint/2010/main" val="37279801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marL="0" indent="0">
              <a:buFont typeface="Wingdings" pitchFamily="2" charset="2"/>
              <a:buNone/>
            </a:pPr>
            <a:r>
              <a:rPr lang="en-US" b="1" dirty="0" err="1" smtClean="0">
                <a:solidFill>
                  <a:srgbClr val="FF0000"/>
                </a:solidFill>
                <a:latin typeface="Arial" charset="0"/>
                <a:cs typeface="Arial" charset="0"/>
              </a:rPr>
              <a:t>II.Remote</a:t>
            </a:r>
            <a:r>
              <a:rPr lang="en-US" b="1" dirty="0" smtClean="0">
                <a:solidFill>
                  <a:srgbClr val="FF0000"/>
                </a:solidFill>
                <a:latin typeface="Arial" charset="0"/>
                <a:cs typeface="Arial" charset="0"/>
              </a:rPr>
              <a:t> </a:t>
            </a:r>
            <a:r>
              <a:rPr lang="en-US" b="1" dirty="0">
                <a:solidFill>
                  <a:srgbClr val="FF0000"/>
                </a:solidFill>
                <a:latin typeface="Arial" charset="0"/>
                <a:cs typeface="Arial" charset="0"/>
              </a:rPr>
              <a:t>Admin</a:t>
            </a:r>
            <a:r>
              <a:rPr lang="en-US" b="1" dirty="0" smtClean="0">
                <a:latin typeface="Arial" charset="0"/>
                <a:cs typeface="Arial" charset="0"/>
              </a:rPr>
              <a:t>:</a:t>
            </a:r>
          </a:p>
          <a:p>
            <a:pPr marL="0" indent="0">
              <a:buFont typeface="Wingdings" pitchFamily="2" charset="2"/>
              <a:buNone/>
            </a:pPr>
            <a:r>
              <a:rPr lang="en-US" dirty="0" err="1" smtClean="0">
                <a:latin typeface="Arial" charset="0"/>
                <a:cs typeface="Arial" charset="0"/>
              </a:rPr>
              <a:t>Dịch</a:t>
            </a:r>
            <a:r>
              <a:rPr lang="en-US" dirty="0" smtClean="0">
                <a:latin typeface="Arial" charset="0"/>
                <a:cs typeface="Arial" charset="0"/>
              </a:rPr>
              <a:t> </a:t>
            </a:r>
            <a:r>
              <a:rPr lang="en-US" dirty="0" err="1" smtClean="0">
                <a:latin typeface="Arial" charset="0"/>
                <a:cs typeface="Arial" charset="0"/>
              </a:rPr>
              <a:t>vụ</a:t>
            </a:r>
            <a:r>
              <a:rPr lang="en-US" dirty="0" smtClean="0">
                <a:latin typeface="Arial" charset="0"/>
                <a:cs typeface="Arial" charset="0"/>
              </a:rPr>
              <a:t> </a:t>
            </a:r>
            <a:r>
              <a:rPr lang="en-US" dirty="0" err="1" smtClean="0">
                <a:latin typeface="Arial" charset="0"/>
                <a:cs typeface="Arial" charset="0"/>
              </a:rPr>
              <a:t>điều</a:t>
            </a:r>
            <a:r>
              <a:rPr lang="en-US" dirty="0" smtClean="0">
                <a:latin typeface="Arial" charset="0"/>
                <a:cs typeface="Arial" charset="0"/>
              </a:rPr>
              <a:t> </a:t>
            </a:r>
            <a:r>
              <a:rPr lang="en-US" dirty="0" err="1" smtClean="0">
                <a:latin typeface="Arial" charset="0"/>
                <a:cs typeface="Arial" charset="0"/>
              </a:rPr>
              <a:t>khiển</a:t>
            </a:r>
            <a:r>
              <a:rPr lang="en-US" dirty="0" smtClean="0">
                <a:latin typeface="Arial" charset="0"/>
                <a:cs typeface="Arial" charset="0"/>
              </a:rPr>
              <a:t> </a:t>
            </a:r>
            <a:r>
              <a:rPr lang="en-US" dirty="0" err="1" smtClean="0">
                <a:latin typeface="Arial" charset="0"/>
                <a:cs typeface="Arial" charset="0"/>
              </a:rPr>
              <a:t>dành</a:t>
            </a:r>
            <a:r>
              <a:rPr lang="en-US" dirty="0" smtClean="0">
                <a:latin typeface="Arial" charset="0"/>
                <a:cs typeface="Arial" charset="0"/>
              </a:rPr>
              <a:t> </a:t>
            </a:r>
            <a:r>
              <a:rPr lang="en-US" dirty="0" err="1" smtClean="0">
                <a:latin typeface="Arial" charset="0"/>
                <a:cs typeface="Arial" charset="0"/>
              </a:rPr>
              <a:t>cho</a:t>
            </a:r>
            <a:r>
              <a:rPr lang="en-US" dirty="0" smtClean="0">
                <a:latin typeface="Arial" charset="0"/>
                <a:cs typeface="Arial" charset="0"/>
              </a:rPr>
              <a:t> Admin</a:t>
            </a:r>
            <a:endParaRPr lang="en-US" dirty="0">
              <a:latin typeface="Arial" charset="0"/>
              <a:cs typeface="Arial" charset="0"/>
            </a:endParaRPr>
          </a:p>
          <a:p>
            <a:pPr marL="0" indent="0">
              <a:buFont typeface="Wingdings" pitchFamily="2" charset="2"/>
              <a:buNone/>
            </a:pPr>
            <a:r>
              <a:rPr lang="en-US" b="1" dirty="0">
                <a:latin typeface="Arial" charset="0"/>
                <a:cs typeface="Arial" charset="0"/>
              </a:rPr>
              <a:t>*</a:t>
            </a:r>
            <a:r>
              <a:rPr lang="en-US" b="1" dirty="0" err="1">
                <a:latin typeface="Arial" charset="0"/>
                <a:cs typeface="Arial" charset="0"/>
              </a:rPr>
              <a:t>Thực</a:t>
            </a:r>
            <a:r>
              <a:rPr lang="en-US" b="1" dirty="0">
                <a:latin typeface="Arial" charset="0"/>
                <a:cs typeface="Arial" charset="0"/>
              </a:rPr>
              <a:t> </a:t>
            </a:r>
            <a:r>
              <a:rPr lang="en-US" b="1" dirty="0" err="1">
                <a:latin typeface="Arial" charset="0"/>
                <a:cs typeface="Arial" charset="0"/>
              </a:rPr>
              <a:t>hiện</a:t>
            </a:r>
            <a:r>
              <a:rPr lang="en-US" b="1" dirty="0">
                <a:latin typeface="Arial" charset="0"/>
                <a:cs typeface="Arial" charset="0"/>
              </a:rPr>
              <a:t> </a:t>
            </a:r>
            <a:r>
              <a:rPr lang="en-US" b="1" dirty="0" err="1">
                <a:latin typeface="Arial" charset="0"/>
                <a:cs typeface="Arial" charset="0"/>
              </a:rPr>
              <a:t>trên</a:t>
            </a:r>
            <a:r>
              <a:rPr lang="en-US" b="1" dirty="0">
                <a:latin typeface="Arial" charset="0"/>
                <a:cs typeface="Arial" charset="0"/>
              </a:rPr>
              <a:t> </a:t>
            </a:r>
            <a:r>
              <a:rPr lang="en-US" b="1" dirty="0" err="1">
                <a:latin typeface="Arial" charset="0"/>
                <a:cs typeface="Arial" charset="0"/>
              </a:rPr>
              <a:t>PC01:Logon</a:t>
            </a:r>
            <a:r>
              <a:rPr lang="en-US" b="1" dirty="0">
                <a:latin typeface="Arial" charset="0"/>
                <a:cs typeface="Arial" charset="0"/>
              </a:rPr>
              <a:t> Administrator</a:t>
            </a:r>
          </a:p>
          <a:p>
            <a:pPr marL="0" indent="0">
              <a:buFont typeface="Wingdings" pitchFamily="2" charset="2"/>
              <a:buNone/>
            </a:pPr>
            <a:r>
              <a:rPr lang="en-US" dirty="0" err="1">
                <a:latin typeface="Arial" charset="0"/>
                <a:cs typeface="Arial" charset="0"/>
              </a:rPr>
              <a:t>B1.Start</a:t>
            </a:r>
            <a:r>
              <a:rPr lang="en-US" dirty="0" err="1">
                <a:latin typeface="Arial" charset="0"/>
                <a:cs typeface="Arial" charset="0"/>
                <a:sym typeface="Wingdings" pitchFamily="2" charset="2"/>
              </a:rPr>
              <a:t>Click</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phải</a:t>
            </a:r>
            <a:r>
              <a:rPr lang="en-US" dirty="0">
                <a:latin typeface="Arial" charset="0"/>
                <a:cs typeface="Arial" charset="0"/>
                <a:sym typeface="Wingdings" pitchFamily="2" charset="2"/>
              </a:rPr>
              <a:t> </a:t>
            </a:r>
            <a:r>
              <a:rPr lang="en-US" b="1" dirty="0" err="1">
                <a:latin typeface="Arial" charset="0"/>
                <a:cs typeface="Arial" charset="0"/>
                <a:sym typeface="Wingdings" pitchFamily="2" charset="2"/>
              </a:rPr>
              <a:t>Computer</a:t>
            </a:r>
            <a:r>
              <a:rPr lang="en-US" dirty="0" err="1">
                <a:latin typeface="Arial" charset="0"/>
                <a:cs typeface="Arial" charset="0"/>
                <a:sym typeface="Wingdings" pitchFamily="2" charset="2"/>
              </a:rPr>
              <a:t>Chọn</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Properties</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Chọn</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Remote</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Settings</a:t>
            </a:r>
            <a:r>
              <a:rPr lang="en-US" dirty="0">
                <a:latin typeface="Arial" charset="0"/>
                <a:cs typeface="Arial" charset="0"/>
                <a:sym typeface="Wingdings" pitchFamily="2" charset="2"/>
              </a:rPr>
              <a:t>.</a:t>
            </a:r>
          </a:p>
          <a:p>
            <a:pPr marL="0" indent="0">
              <a:buFont typeface="Wingdings" pitchFamily="2" charset="2"/>
              <a:buNone/>
            </a:pPr>
            <a:r>
              <a:rPr lang="en-US" dirty="0" err="1">
                <a:latin typeface="Arial" charset="0"/>
                <a:cs typeface="Arial" charset="0"/>
                <a:sym typeface="Wingdings" pitchFamily="2" charset="2"/>
              </a:rPr>
              <a:t>B2.Chọn</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“Allow connections from computers </a:t>
            </a:r>
            <a:r>
              <a:rPr lang="en-US" b="1" dirty="0" err="1">
                <a:latin typeface="Arial" charset="0"/>
                <a:cs typeface="Arial" charset="0"/>
                <a:sym typeface="Wingdings" pitchFamily="2" charset="2"/>
              </a:rPr>
              <a:t>runing</a:t>
            </a:r>
            <a:r>
              <a:rPr lang="en-US" b="1" dirty="0">
                <a:latin typeface="Arial" charset="0"/>
                <a:cs typeface="Arial" charset="0"/>
                <a:sym typeface="Wingdings" pitchFamily="2" charset="2"/>
              </a:rPr>
              <a:t> any version of Remote Desktop(less secure) “</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OKOK</a:t>
            </a:r>
            <a:r>
              <a:rPr lang="en-US" dirty="0">
                <a:latin typeface="Arial" charset="0"/>
                <a:cs typeface="Arial" charset="0"/>
                <a:sym typeface="Wingdings" pitchFamily="2" charset="2"/>
              </a:rPr>
              <a:t>.</a:t>
            </a:r>
          </a:p>
          <a:p>
            <a:pPr marL="0" indent="0">
              <a:buFont typeface="Wingdings" pitchFamily="2" charset="2"/>
              <a:buNone/>
            </a:pPr>
            <a:r>
              <a:rPr lang="en-US" dirty="0" err="1">
                <a:latin typeface="Arial" charset="0"/>
                <a:cs typeface="Arial" charset="0"/>
                <a:sym typeface="Wingdings" pitchFamily="2" charset="2"/>
              </a:rPr>
              <a:t>B3.Mở</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Local Users and </a:t>
            </a:r>
            <a:r>
              <a:rPr lang="en-US" b="1" dirty="0" err="1">
                <a:latin typeface="Arial" charset="0"/>
                <a:cs typeface="Arial" charset="0"/>
                <a:sym typeface="Wingdings" pitchFamily="2" charset="2"/>
              </a:rPr>
              <a:t>Group</a:t>
            </a:r>
            <a:r>
              <a:rPr lang="en-US" dirty="0" err="1">
                <a:latin typeface="Arial" charset="0"/>
                <a:cs typeface="Arial" charset="0"/>
                <a:sym typeface="Wingdings" pitchFamily="2" charset="2"/>
              </a:rPr>
              <a:t></a:t>
            </a:r>
            <a:r>
              <a:rPr lang="en-US" b="1" dirty="0" err="1">
                <a:latin typeface="Arial" charset="0"/>
                <a:cs typeface="Arial" charset="0"/>
                <a:sym typeface="Wingdings" pitchFamily="2" charset="2"/>
              </a:rPr>
              <a:t>Add</a:t>
            </a:r>
            <a:r>
              <a:rPr lang="en-US" b="1" dirty="0">
                <a:latin typeface="Arial" charset="0"/>
                <a:cs typeface="Arial" charset="0"/>
                <a:sym typeface="Wingdings" pitchFamily="2" charset="2"/>
              </a:rPr>
              <a:t> user </a:t>
            </a:r>
            <a:r>
              <a:rPr lang="en-US" b="1" dirty="0" err="1">
                <a:latin typeface="Arial" charset="0"/>
                <a:cs typeface="Arial" charset="0"/>
                <a:sym typeface="Wingdings" pitchFamily="2" charset="2"/>
              </a:rPr>
              <a:t>h1</a:t>
            </a:r>
            <a:r>
              <a:rPr lang="en-US" b="1" dirty="0">
                <a:latin typeface="Arial" charset="0"/>
                <a:cs typeface="Arial" charset="0"/>
                <a:sym typeface="Wingdings" pitchFamily="2" charset="2"/>
              </a:rPr>
              <a:t> </a:t>
            </a:r>
            <a:r>
              <a:rPr lang="en-US" dirty="0" err="1">
                <a:latin typeface="Arial" charset="0"/>
                <a:cs typeface="Arial" charset="0"/>
                <a:sym typeface="Wingdings" pitchFamily="2" charset="2"/>
              </a:rPr>
              <a:t>vào</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group Remote Desktop </a:t>
            </a:r>
            <a:r>
              <a:rPr lang="en-US" b="1" dirty="0" err="1">
                <a:latin typeface="Arial" charset="0"/>
                <a:cs typeface="Arial" charset="0"/>
                <a:sym typeface="Wingdings" pitchFamily="2" charset="2"/>
              </a:rPr>
              <a:t>Users</a:t>
            </a:r>
            <a:r>
              <a:rPr lang="en-US" dirty="0" err="1">
                <a:latin typeface="Arial" charset="0"/>
                <a:cs typeface="Arial" charset="0"/>
                <a:sym typeface="Wingdings" pitchFamily="2" charset="2"/>
              </a:rPr>
              <a:t>ApplyOK</a:t>
            </a:r>
            <a:r>
              <a:rPr lang="en-US" dirty="0">
                <a:latin typeface="Arial" charset="0"/>
                <a:cs typeface="Arial" charset="0"/>
                <a:sym typeface="Wingdings" pitchFamily="2" charset="2"/>
              </a:rPr>
              <a:t>.</a:t>
            </a:r>
          </a:p>
          <a:p>
            <a:pPr marL="0" indent="0">
              <a:buFont typeface="Wingdings" pitchFamily="2" charset="2"/>
              <a:buNone/>
            </a:pPr>
            <a:r>
              <a:rPr lang="en-US" b="1" dirty="0">
                <a:latin typeface="Arial" charset="0"/>
                <a:cs typeface="Arial" charset="0"/>
                <a:sym typeface="Wingdings" pitchFamily="2" charset="2"/>
              </a:rPr>
              <a:t>*</a:t>
            </a:r>
            <a:r>
              <a:rPr lang="en-US" b="1" dirty="0" err="1">
                <a:latin typeface="Arial" charset="0"/>
                <a:cs typeface="Arial" charset="0"/>
                <a:sym typeface="Wingdings" pitchFamily="2" charset="2"/>
              </a:rPr>
              <a:t>Thực</a:t>
            </a:r>
            <a:r>
              <a:rPr lang="en-US" b="1" dirty="0">
                <a:latin typeface="Arial" charset="0"/>
                <a:cs typeface="Arial" charset="0"/>
                <a:sym typeface="Wingdings" pitchFamily="2" charset="2"/>
              </a:rPr>
              <a:t> </a:t>
            </a:r>
            <a:r>
              <a:rPr lang="en-US" b="1" dirty="0" err="1">
                <a:latin typeface="Arial" charset="0"/>
                <a:cs typeface="Arial" charset="0"/>
                <a:sym typeface="Wingdings" pitchFamily="2" charset="2"/>
              </a:rPr>
              <a:t>hiện</a:t>
            </a:r>
            <a:r>
              <a:rPr lang="en-US" b="1" dirty="0">
                <a:latin typeface="Arial" charset="0"/>
                <a:cs typeface="Arial" charset="0"/>
                <a:sym typeface="Wingdings" pitchFamily="2" charset="2"/>
              </a:rPr>
              <a:t> </a:t>
            </a:r>
            <a:r>
              <a:rPr lang="en-US" b="1" dirty="0" err="1">
                <a:latin typeface="Arial" charset="0"/>
                <a:cs typeface="Arial" charset="0"/>
                <a:sym typeface="Wingdings" pitchFamily="2" charset="2"/>
              </a:rPr>
              <a:t>trên</a:t>
            </a:r>
            <a:r>
              <a:rPr lang="en-US" b="1" dirty="0">
                <a:latin typeface="Arial" charset="0"/>
                <a:cs typeface="Arial" charset="0"/>
                <a:sym typeface="Wingdings" pitchFamily="2" charset="2"/>
              </a:rPr>
              <a:t> </a:t>
            </a:r>
            <a:r>
              <a:rPr lang="en-US" b="1" dirty="0" err="1">
                <a:latin typeface="Arial" charset="0"/>
                <a:cs typeface="Arial" charset="0"/>
                <a:sym typeface="Wingdings" pitchFamily="2" charset="2"/>
              </a:rPr>
              <a:t>PC02</a:t>
            </a:r>
            <a:endParaRPr lang="en-US" b="1" dirty="0">
              <a:latin typeface="Arial" charset="0"/>
              <a:cs typeface="Arial" charset="0"/>
              <a:sym typeface="Wingdings" pitchFamily="2" charset="2"/>
            </a:endParaRPr>
          </a:p>
          <a:p>
            <a:pPr marL="0" indent="0">
              <a:buFont typeface="Wingdings" pitchFamily="2" charset="2"/>
              <a:buNone/>
            </a:pPr>
            <a:r>
              <a:rPr lang="en-US" dirty="0" err="1">
                <a:latin typeface="Arial" charset="0"/>
                <a:cs typeface="Arial" charset="0"/>
                <a:sym typeface="Wingdings" pitchFamily="2" charset="2"/>
              </a:rPr>
              <a:t>B1.Log</a:t>
            </a:r>
            <a:r>
              <a:rPr lang="en-US" dirty="0">
                <a:latin typeface="Arial" charset="0"/>
                <a:cs typeface="Arial" charset="0"/>
                <a:sym typeface="Wingdings" pitchFamily="2" charset="2"/>
              </a:rPr>
              <a:t> on </a:t>
            </a:r>
            <a:r>
              <a:rPr lang="en-US" b="1" dirty="0">
                <a:latin typeface="Arial" charset="0"/>
                <a:cs typeface="Arial" charset="0"/>
                <a:sym typeface="Wingdings" pitchFamily="2" charset="2"/>
              </a:rPr>
              <a:t>Administrator</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Vào</a:t>
            </a:r>
            <a:r>
              <a:rPr lang="en-US" dirty="0">
                <a:latin typeface="Arial" charset="0"/>
                <a:cs typeface="Arial" charset="0"/>
                <a:sym typeface="Wingdings" pitchFamily="2" charset="2"/>
              </a:rPr>
              <a:t> </a:t>
            </a:r>
            <a:r>
              <a:rPr lang="en-US" b="1" dirty="0" err="1">
                <a:latin typeface="Arial" charset="0"/>
                <a:cs typeface="Arial" charset="0"/>
                <a:sym typeface="Wingdings" pitchFamily="2" charset="2"/>
              </a:rPr>
              <a:t>Start</a:t>
            </a:r>
            <a:r>
              <a:rPr lang="en-US" dirty="0" err="1">
                <a:latin typeface="Arial" charset="0"/>
                <a:cs typeface="Arial" charset="0"/>
                <a:sym typeface="Wingdings" pitchFamily="2" charset="2"/>
              </a:rPr>
              <a:t></a:t>
            </a:r>
            <a:r>
              <a:rPr lang="en-US" b="1" dirty="0" err="1">
                <a:latin typeface="Arial" charset="0"/>
                <a:cs typeface="Arial" charset="0"/>
                <a:sym typeface="Wingdings" pitchFamily="2" charset="2"/>
              </a:rPr>
              <a:t>All</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Programs</a:t>
            </a:r>
            <a:r>
              <a:rPr lang="en-US" dirty="0">
                <a:latin typeface="Arial" charset="0"/>
                <a:cs typeface="Arial" charset="0"/>
                <a:sym typeface="Wingdings" pitchFamily="2" charset="2"/>
              </a:rPr>
              <a:t> </a:t>
            </a:r>
            <a:r>
              <a:rPr lang="en-US" b="1" dirty="0" err="1">
                <a:latin typeface="Arial" charset="0"/>
                <a:cs typeface="Arial" charset="0"/>
                <a:sym typeface="Wingdings" pitchFamily="2" charset="2"/>
              </a:rPr>
              <a:t>Accessories</a:t>
            </a:r>
            <a:r>
              <a:rPr lang="en-US" dirty="0" err="1">
                <a:latin typeface="Arial" charset="0"/>
                <a:cs typeface="Arial" charset="0"/>
                <a:sym typeface="Wingdings" pitchFamily="2" charset="2"/>
              </a:rPr>
              <a:t>Chọn</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Remote</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Desktop</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Connections</a:t>
            </a:r>
            <a:r>
              <a:rPr lang="en-US" dirty="0">
                <a:latin typeface="Arial" charset="0"/>
                <a:cs typeface="Arial" charset="0"/>
                <a:sym typeface="Wingdings" pitchFamily="2" charset="2"/>
              </a:rPr>
              <a:t>.</a:t>
            </a:r>
          </a:p>
          <a:p>
            <a:pPr marL="109728" indent="0">
              <a:buNone/>
            </a:pPr>
            <a:endParaRPr lang="en-US" dirty="0" smtClean="0"/>
          </a:p>
          <a:p>
            <a:pPr marL="109728" indent="0">
              <a:buNone/>
            </a:pPr>
            <a:endParaRPr lang="en-US" dirty="0"/>
          </a:p>
          <a:p>
            <a:pPr marL="109728" indent="0">
              <a:buNone/>
            </a:pPr>
            <a:endParaRPr lang="en-US" dirty="0" smtClean="0"/>
          </a:p>
          <a:p>
            <a:pPr marL="109728" indent="0">
              <a:buNone/>
            </a:pPr>
            <a:endParaRPr lang="en-US" dirty="0"/>
          </a:p>
        </p:txBody>
      </p:sp>
      <p:sp>
        <p:nvSpPr>
          <p:cNvPr id="3" name="Title 2"/>
          <p:cNvSpPr>
            <a:spLocks noGrp="1"/>
          </p:cNvSpPr>
          <p:nvPr>
            <p:ph type="title"/>
          </p:nvPr>
        </p:nvSpPr>
        <p:spPr/>
        <p:txBody>
          <a:bodyPr>
            <a:normAutofit fontScale="90000"/>
          </a:bodyPr>
          <a:lstStyle/>
          <a:p>
            <a:r>
              <a:rPr lang="en-US" dirty="0" err="1">
                <a:effectLst/>
              </a:rPr>
              <a:t>Chương</a:t>
            </a:r>
            <a:r>
              <a:rPr lang="en-US" dirty="0">
                <a:effectLst/>
              </a:rPr>
              <a:t> 11: Remote Desktop Service</a:t>
            </a:r>
            <a:endParaRPr lang="en-US" dirty="0"/>
          </a:p>
        </p:txBody>
      </p:sp>
      <p:sp>
        <p:nvSpPr>
          <p:cNvPr id="4" name="Slide Number Placeholder 3"/>
          <p:cNvSpPr>
            <a:spLocks noGrp="1"/>
          </p:cNvSpPr>
          <p:nvPr>
            <p:ph type="sldNum" sz="quarter" idx="12"/>
          </p:nvPr>
        </p:nvSpPr>
        <p:spPr/>
        <p:txBody>
          <a:bodyPr/>
          <a:lstStyle/>
          <a:p>
            <a:fld id="{72C5FD32-3D22-44FD-805A-BED14FD73A86}" type="slidenum">
              <a:rPr lang="en-US" smtClean="0"/>
              <a:t>5</a:t>
            </a:fld>
            <a:endParaRPr lang="en-US"/>
          </a:p>
        </p:txBody>
      </p:sp>
    </p:spTree>
    <p:extLst>
      <p:ext uri="{BB962C8B-B14F-4D97-AF65-F5344CB8AC3E}">
        <p14:creationId xmlns:p14="http://schemas.microsoft.com/office/powerpoint/2010/main" val="9703107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marL="109728" indent="0">
              <a:buNone/>
            </a:pPr>
            <a:r>
              <a:rPr lang="en-US" b="1" dirty="0" err="1">
                <a:solidFill>
                  <a:srgbClr val="FF0000"/>
                </a:solidFill>
                <a:latin typeface="Arial" charset="0"/>
                <a:cs typeface="Arial" charset="0"/>
              </a:rPr>
              <a:t>II.Remote</a:t>
            </a:r>
            <a:r>
              <a:rPr lang="en-US" b="1" dirty="0">
                <a:solidFill>
                  <a:srgbClr val="FF0000"/>
                </a:solidFill>
                <a:latin typeface="Arial" charset="0"/>
                <a:cs typeface="Arial" charset="0"/>
              </a:rPr>
              <a:t> Admin</a:t>
            </a:r>
            <a:r>
              <a:rPr lang="en-US" b="1" dirty="0" smtClean="0">
                <a:solidFill>
                  <a:srgbClr val="FF0000"/>
                </a:solidFill>
                <a:latin typeface="Arial" charset="0"/>
                <a:cs typeface="Arial" charset="0"/>
              </a:rPr>
              <a:t>:</a:t>
            </a:r>
            <a:endParaRPr lang="en-US" dirty="0" smtClean="0">
              <a:solidFill>
                <a:srgbClr val="FF0000"/>
              </a:solidFill>
            </a:endParaRPr>
          </a:p>
          <a:p>
            <a:pPr marL="0" indent="0">
              <a:buFont typeface="Wingdings" pitchFamily="2" charset="2"/>
              <a:buNone/>
            </a:pPr>
            <a:r>
              <a:rPr lang="en-US" dirty="0" err="1" smtClean="0">
                <a:latin typeface="Arial" charset="0"/>
                <a:cs typeface="Arial" charset="0"/>
                <a:sym typeface="Wingdings" pitchFamily="2" charset="2"/>
              </a:rPr>
              <a:t>B2.Ở</a:t>
            </a:r>
            <a:r>
              <a:rPr lang="en-US" dirty="0" smtClean="0">
                <a:latin typeface="Arial" charset="0"/>
                <a:cs typeface="Arial" charset="0"/>
                <a:sym typeface="Wingdings" pitchFamily="2" charset="2"/>
              </a:rPr>
              <a:t> </a:t>
            </a:r>
            <a:r>
              <a:rPr lang="en-US" dirty="0" err="1">
                <a:latin typeface="Arial" charset="0"/>
                <a:cs typeface="Arial" charset="0"/>
                <a:sym typeface="Wingdings" pitchFamily="2" charset="2"/>
              </a:rPr>
              <a:t>dòng</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Computer</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Nhập</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vào</a:t>
            </a:r>
            <a:r>
              <a:rPr lang="en-US" dirty="0">
                <a:latin typeface="Arial" charset="0"/>
                <a:cs typeface="Arial" charset="0"/>
                <a:sym typeface="Wingdings" pitchFamily="2" charset="2"/>
              </a:rPr>
              <a:t> </a:t>
            </a:r>
            <a:r>
              <a:rPr lang="en-US" b="1" dirty="0" err="1">
                <a:latin typeface="Arial" charset="0"/>
                <a:cs typeface="Arial" charset="0"/>
                <a:sym typeface="Wingdings" pitchFamily="2" charset="2"/>
              </a:rPr>
              <a:t>PC01</a:t>
            </a:r>
            <a:r>
              <a:rPr lang="en-US" dirty="0" err="1">
                <a:latin typeface="Arial" charset="0"/>
                <a:cs typeface="Arial" charset="0"/>
                <a:sym typeface="Wingdings" pitchFamily="2" charset="2"/>
              </a:rPr>
              <a:t>Chọn</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Connect</a:t>
            </a:r>
          </a:p>
          <a:p>
            <a:pPr marL="0" indent="0">
              <a:buFont typeface="Wingdings" pitchFamily="2" charset="2"/>
              <a:buNone/>
            </a:pPr>
            <a:r>
              <a:rPr lang="en-US" dirty="0" err="1">
                <a:latin typeface="Arial" charset="0"/>
                <a:cs typeface="Arial" charset="0"/>
              </a:rPr>
              <a:t>B3.Nhập</a:t>
            </a:r>
            <a:r>
              <a:rPr lang="en-US" dirty="0">
                <a:latin typeface="Arial" charset="0"/>
                <a:cs typeface="Arial" charset="0"/>
              </a:rPr>
              <a:t> </a:t>
            </a:r>
            <a:r>
              <a:rPr lang="en-US" b="1" dirty="0">
                <a:latin typeface="Arial" charset="0"/>
                <a:cs typeface="Arial" charset="0"/>
              </a:rPr>
              <a:t>username</a:t>
            </a:r>
            <a:r>
              <a:rPr lang="en-US" dirty="0">
                <a:latin typeface="Arial" charset="0"/>
                <a:cs typeface="Arial" charset="0"/>
              </a:rPr>
              <a:t> </a:t>
            </a:r>
            <a:r>
              <a:rPr lang="en-US" dirty="0" err="1">
                <a:latin typeface="Arial" charset="0"/>
                <a:cs typeface="Arial" charset="0"/>
              </a:rPr>
              <a:t>và</a:t>
            </a:r>
            <a:r>
              <a:rPr lang="en-US" dirty="0">
                <a:latin typeface="Arial" charset="0"/>
                <a:cs typeface="Arial" charset="0"/>
              </a:rPr>
              <a:t> </a:t>
            </a:r>
            <a:r>
              <a:rPr lang="en-US" b="1" dirty="0">
                <a:latin typeface="Arial" charset="0"/>
                <a:cs typeface="Arial" charset="0"/>
              </a:rPr>
              <a:t>password</a:t>
            </a:r>
            <a:r>
              <a:rPr lang="en-US" dirty="0">
                <a:latin typeface="Arial" charset="0"/>
                <a:cs typeface="Arial" charset="0"/>
              </a:rPr>
              <a:t> </a:t>
            </a:r>
            <a:r>
              <a:rPr lang="en-US" dirty="0" err="1">
                <a:latin typeface="Arial" charset="0"/>
                <a:cs typeface="Arial" charset="0"/>
              </a:rPr>
              <a:t>của</a:t>
            </a:r>
            <a:r>
              <a:rPr lang="en-US" dirty="0">
                <a:latin typeface="Arial" charset="0"/>
                <a:cs typeface="Arial" charset="0"/>
              </a:rPr>
              <a:t> </a:t>
            </a:r>
            <a:r>
              <a:rPr lang="en-US" dirty="0" err="1">
                <a:latin typeface="Arial" charset="0"/>
                <a:cs typeface="Arial" charset="0"/>
              </a:rPr>
              <a:t>h1</a:t>
            </a:r>
            <a:r>
              <a:rPr lang="en-US" dirty="0" err="1">
                <a:latin typeface="Arial" charset="0"/>
                <a:cs typeface="Arial" charset="0"/>
                <a:sym typeface="Wingdings" pitchFamily="2" charset="2"/>
              </a:rPr>
              <a:t>OKYes</a:t>
            </a:r>
            <a:r>
              <a:rPr lang="en-US" dirty="0">
                <a:latin typeface="Arial" charset="0"/>
                <a:cs typeface="Arial" charset="0"/>
                <a:sym typeface="Wingdings" pitchFamily="2" charset="2"/>
              </a:rPr>
              <a:t>.</a:t>
            </a:r>
          </a:p>
          <a:p>
            <a:pPr marL="0" indent="0">
              <a:buFont typeface="Wingdings" pitchFamily="2" charset="2"/>
              <a:buNone/>
            </a:pPr>
            <a:r>
              <a:rPr lang="en-US" dirty="0" err="1">
                <a:latin typeface="Arial" charset="0"/>
                <a:cs typeface="Arial" charset="0"/>
                <a:sym typeface="Wingdings" pitchFamily="2" charset="2"/>
              </a:rPr>
              <a:t>B4.Sau</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khi</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kết</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nối</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thành</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công</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mở</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chương</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trình</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Notepad</a:t>
            </a:r>
            <a:r>
              <a:rPr lang="en-US" dirty="0">
                <a:latin typeface="Arial" charset="0"/>
                <a:cs typeface="Arial" charset="0"/>
                <a:sym typeface="Wingdings" pitchFamily="2" charset="2"/>
              </a:rPr>
              <a:t>.</a:t>
            </a:r>
          </a:p>
          <a:p>
            <a:pPr marL="0" indent="0">
              <a:buFont typeface="Wingdings" pitchFamily="2" charset="2"/>
              <a:buNone/>
            </a:pPr>
            <a:r>
              <a:rPr lang="en-US" b="1" dirty="0">
                <a:latin typeface="Arial" charset="0"/>
                <a:cs typeface="Arial" charset="0"/>
                <a:sym typeface="Wingdings" pitchFamily="2" charset="2"/>
              </a:rPr>
              <a:t>*</a:t>
            </a:r>
            <a:r>
              <a:rPr lang="en-US" b="1" dirty="0" err="1">
                <a:latin typeface="Arial" charset="0"/>
                <a:cs typeface="Arial" charset="0"/>
                <a:sym typeface="Wingdings" pitchFamily="2" charset="2"/>
              </a:rPr>
              <a:t>Thực</a:t>
            </a:r>
            <a:r>
              <a:rPr lang="en-US" b="1" dirty="0">
                <a:latin typeface="Arial" charset="0"/>
                <a:cs typeface="Arial" charset="0"/>
                <a:sym typeface="Wingdings" pitchFamily="2" charset="2"/>
              </a:rPr>
              <a:t> </a:t>
            </a:r>
            <a:r>
              <a:rPr lang="en-US" b="1" dirty="0" err="1">
                <a:latin typeface="Arial" charset="0"/>
                <a:cs typeface="Arial" charset="0"/>
                <a:sym typeface="Wingdings" pitchFamily="2" charset="2"/>
              </a:rPr>
              <a:t>hiện</a:t>
            </a:r>
            <a:r>
              <a:rPr lang="en-US" b="1" dirty="0">
                <a:latin typeface="Arial" charset="0"/>
                <a:cs typeface="Arial" charset="0"/>
                <a:sym typeface="Wingdings" pitchFamily="2" charset="2"/>
              </a:rPr>
              <a:t> </a:t>
            </a:r>
            <a:r>
              <a:rPr lang="en-US" b="1" dirty="0" err="1">
                <a:latin typeface="Arial" charset="0"/>
                <a:cs typeface="Arial" charset="0"/>
                <a:sym typeface="Wingdings" pitchFamily="2" charset="2"/>
              </a:rPr>
              <a:t>trên</a:t>
            </a:r>
            <a:r>
              <a:rPr lang="en-US" b="1" dirty="0">
                <a:latin typeface="Arial" charset="0"/>
                <a:cs typeface="Arial" charset="0"/>
                <a:sym typeface="Wingdings" pitchFamily="2" charset="2"/>
              </a:rPr>
              <a:t> </a:t>
            </a:r>
            <a:r>
              <a:rPr lang="en-US" b="1" dirty="0" err="1">
                <a:latin typeface="Arial" charset="0"/>
                <a:cs typeface="Arial" charset="0"/>
                <a:sym typeface="Wingdings" pitchFamily="2" charset="2"/>
              </a:rPr>
              <a:t>PC01</a:t>
            </a:r>
            <a:endParaRPr lang="en-US" b="1" dirty="0">
              <a:latin typeface="Arial" charset="0"/>
              <a:cs typeface="Arial" charset="0"/>
              <a:sym typeface="Wingdings" pitchFamily="2" charset="2"/>
            </a:endParaRPr>
          </a:p>
          <a:p>
            <a:pPr marL="0" indent="0">
              <a:buFont typeface="Wingdings" pitchFamily="2" charset="2"/>
              <a:buNone/>
            </a:pPr>
            <a:r>
              <a:rPr lang="en-US" dirty="0" err="1">
                <a:latin typeface="Arial" charset="0"/>
                <a:cs typeface="Arial" charset="0"/>
                <a:sym typeface="Wingdings" pitchFamily="2" charset="2"/>
              </a:rPr>
              <a:t>B1.Vào</a:t>
            </a:r>
            <a:r>
              <a:rPr lang="en-US" dirty="0">
                <a:latin typeface="Arial" charset="0"/>
                <a:cs typeface="Arial" charset="0"/>
                <a:sym typeface="Wingdings" pitchFamily="2" charset="2"/>
              </a:rPr>
              <a:t> </a:t>
            </a:r>
            <a:r>
              <a:rPr lang="en-US" b="1" dirty="0" err="1">
                <a:latin typeface="Arial" charset="0"/>
                <a:cs typeface="Arial" charset="0"/>
                <a:sym typeface="Wingdings" pitchFamily="2" charset="2"/>
              </a:rPr>
              <a:t>Start</a:t>
            </a:r>
            <a:r>
              <a:rPr lang="en-US" dirty="0" err="1">
                <a:latin typeface="Arial" charset="0"/>
                <a:cs typeface="Arial" charset="0"/>
                <a:sym typeface="Wingdings" pitchFamily="2" charset="2"/>
              </a:rPr>
              <a:t></a:t>
            </a:r>
            <a:r>
              <a:rPr lang="en-US" b="1" dirty="0" err="1">
                <a:latin typeface="Arial" charset="0"/>
                <a:cs typeface="Arial" charset="0"/>
                <a:sym typeface="Wingdings" pitchFamily="2" charset="2"/>
              </a:rPr>
              <a:t>Administrative</a:t>
            </a:r>
            <a:r>
              <a:rPr lang="en-US" dirty="0">
                <a:latin typeface="Arial" charset="0"/>
                <a:cs typeface="Arial" charset="0"/>
                <a:sym typeface="Wingdings" pitchFamily="2" charset="2"/>
              </a:rPr>
              <a:t> </a:t>
            </a:r>
            <a:r>
              <a:rPr lang="en-US" b="1" dirty="0" err="1">
                <a:latin typeface="Arial" charset="0"/>
                <a:cs typeface="Arial" charset="0"/>
                <a:sym typeface="Wingdings" pitchFamily="2" charset="2"/>
              </a:rPr>
              <a:t>Tools</a:t>
            </a:r>
            <a:r>
              <a:rPr lang="en-US" dirty="0" err="1">
                <a:latin typeface="Arial" charset="0"/>
                <a:cs typeface="Arial" charset="0"/>
                <a:sym typeface="Wingdings" pitchFamily="2" charset="2"/>
              </a:rPr>
              <a:t></a:t>
            </a:r>
            <a:r>
              <a:rPr lang="en-US" b="1" dirty="0" err="1">
                <a:latin typeface="Arial" charset="0"/>
                <a:cs typeface="Arial" charset="0"/>
                <a:sym typeface="Wingdings" pitchFamily="2" charset="2"/>
              </a:rPr>
              <a:t>Remote</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Desktop</a:t>
            </a:r>
            <a:r>
              <a:rPr lang="en-US" dirty="0">
                <a:latin typeface="Arial" charset="0"/>
                <a:cs typeface="Arial" charset="0"/>
                <a:sym typeface="Wingdings" pitchFamily="2" charset="2"/>
              </a:rPr>
              <a:t> </a:t>
            </a:r>
            <a:r>
              <a:rPr lang="en-US" b="1" dirty="0" err="1">
                <a:latin typeface="Arial" charset="0"/>
                <a:cs typeface="Arial" charset="0"/>
                <a:sym typeface="Wingdings" pitchFamily="2" charset="2"/>
              </a:rPr>
              <a:t>Services</a:t>
            </a:r>
            <a:r>
              <a:rPr lang="en-US" dirty="0" err="1">
                <a:latin typeface="Arial" charset="0"/>
                <a:cs typeface="Arial" charset="0"/>
                <a:sym typeface="Wingdings" pitchFamily="2" charset="2"/>
              </a:rPr>
              <a:t></a:t>
            </a:r>
            <a:r>
              <a:rPr lang="en-US" b="1" dirty="0" err="1">
                <a:latin typeface="Arial" charset="0"/>
                <a:cs typeface="Arial" charset="0"/>
                <a:sym typeface="Wingdings" pitchFamily="2" charset="2"/>
              </a:rPr>
              <a:t>Remote</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Desktop</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Services</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Manager</a:t>
            </a:r>
            <a:r>
              <a:rPr lang="en-US" dirty="0">
                <a:latin typeface="Arial" charset="0"/>
                <a:cs typeface="Arial" charset="0"/>
                <a:sym typeface="Wingdings" pitchFamily="2" charset="2"/>
              </a:rPr>
              <a:t>.</a:t>
            </a:r>
          </a:p>
          <a:p>
            <a:pPr marL="0" indent="0">
              <a:buFont typeface="Wingdings" pitchFamily="2" charset="2"/>
              <a:buNone/>
            </a:pPr>
            <a:r>
              <a:rPr lang="en-US" dirty="0" err="1">
                <a:latin typeface="Arial" charset="0"/>
                <a:cs typeface="Arial" charset="0"/>
                <a:sym typeface="Wingdings" pitchFamily="2" charset="2"/>
              </a:rPr>
              <a:t>B2.Ở</a:t>
            </a:r>
            <a:r>
              <a:rPr lang="en-US" dirty="0">
                <a:latin typeface="Arial" charset="0"/>
                <a:cs typeface="Arial" charset="0"/>
                <a:sym typeface="Wingdings" pitchFamily="2" charset="2"/>
              </a:rPr>
              <a:t> tab </a:t>
            </a:r>
            <a:r>
              <a:rPr lang="en-US" b="1" dirty="0" err="1">
                <a:latin typeface="Arial" charset="0"/>
                <a:cs typeface="Arial" charset="0"/>
                <a:sym typeface="Wingdings" pitchFamily="2" charset="2"/>
              </a:rPr>
              <a:t>Users</a:t>
            </a:r>
            <a:r>
              <a:rPr lang="en-US" dirty="0" err="1">
                <a:latin typeface="Arial" charset="0"/>
                <a:cs typeface="Arial" charset="0"/>
                <a:sym typeface="Wingdings" pitchFamily="2" charset="2"/>
              </a:rPr>
              <a:t>,quan</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sát</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thấy</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có</a:t>
            </a:r>
            <a:r>
              <a:rPr lang="en-US" dirty="0">
                <a:latin typeface="Arial" charset="0"/>
                <a:cs typeface="Arial" charset="0"/>
                <a:sym typeface="Wingdings" pitchFamily="2" charset="2"/>
              </a:rPr>
              <a:t> user </a:t>
            </a:r>
            <a:r>
              <a:rPr lang="en-US" b="1" dirty="0" err="1">
                <a:latin typeface="Arial" charset="0"/>
                <a:cs typeface="Arial" charset="0"/>
                <a:sym typeface="Wingdings" pitchFamily="2" charset="2"/>
              </a:rPr>
              <a:t>h1</a:t>
            </a:r>
            <a:r>
              <a:rPr lang="en-US" dirty="0" err="1">
                <a:latin typeface="Arial" charset="0"/>
                <a:cs typeface="Arial" charset="0"/>
                <a:sym typeface="Wingdings" pitchFamily="2" charset="2"/>
              </a:rPr>
              <a:t>,status:</a:t>
            </a:r>
            <a:r>
              <a:rPr lang="en-US" b="1" dirty="0" err="1">
                <a:latin typeface="Arial" charset="0"/>
                <a:cs typeface="Arial" charset="0"/>
                <a:sym typeface="Wingdings" pitchFamily="2" charset="2"/>
              </a:rPr>
              <a:t>Active</a:t>
            </a:r>
            <a:endParaRPr lang="en-US" b="1" dirty="0">
              <a:latin typeface="Arial" charset="0"/>
              <a:cs typeface="Arial" charset="0"/>
              <a:sym typeface="Wingdings" pitchFamily="2" charset="2"/>
            </a:endParaRPr>
          </a:p>
          <a:p>
            <a:pPr marL="0" indent="0">
              <a:buFont typeface="Wingdings" pitchFamily="2" charset="2"/>
              <a:buNone/>
            </a:pPr>
            <a:r>
              <a:rPr lang="en-US" dirty="0" err="1">
                <a:latin typeface="Arial" charset="0"/>
                <a:cs typeface="Arial" charset="0"/>
                <a:sym typeface="Wingdings" pitchFamily="2" charset="2"/>
              </a:rPr>
              <a:t>B3.tab</a:t>
            </a:r>
            <a:r>
              <a:rPr lang="en-US" dirty="0">
                <a:latin typeface="Arial" charset="0"/>
                <a:cs typeface="Arial" charset="0"/>
                <a:sym typeface="Wingdings" pitchFamily="2" charset="2"/>
              </a:rPr>
              <a:t> </a:t>
            </a:r>
            <a:r>
              <a:rPr lang="en-US" b="1" dirty="0" err="1">
                <a:latin typeface="Arial" charset="0"/>
                <a:cs typeface="Arial" charset="0"/>
                <a:sym typeface="Wingdings" pitchFamily="2" charset="2"/>
              </a:rPr>
              <a:t>Processes</a:t>
            </a:r>
            <a:r>
              <a:rPr lang="en-US" dirty="0" err="1">
                <a:latin typeface="Arial" charset="0"/>
                <a:cs typeface="Arial" charset="0"/>
                <a:sym typeface="Wingdings" pitchFamily="2" charset="2"/>
              </a:rPr>
              <a:t>,thấy</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h1</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đang</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sử</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dụng</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Notepad</a:t>
            </a:r>
            <a:r>
              <a:rPr lang="en-US" dirty="0">
                <a:latin typeface="Arial" charset="0"/>
                <a:cs typeface="Arial" charset="0"/>
                <a:sym typeface="Wingdings" pitchFamily="2" charset="2"/>
              </a:rPr>
              <a:t>.</a:t>
            </a:r>
          </a:p>
          <a:p>
            <a:pPr marL="0" indent="0">
              <a:buFont typeface="Wingdings" pitchFamily="2" charset="2"/>
              <a:buNone/>
            </a:pPr>
            <a:r>
              <a:rPr lang="en-US" dirty="0" err="1">
                <a:latin typeface="Arial" charset="0"/>
                <a:cs typeface="Arial" charset="0"/>
                <a:sym typeface="Wingdings" pitchFamily="2" charset="2"/>
              </a:rPr>
              <a:t>B4.</a:t>
            </a:r>
            <a:r>
              <a:rPr lang="en-US" b="1" dirty="0" err="1">
                <a:latin typeface="Arial" charset="0"/>
                <a:cs typeface="Arial" charset="0"/>
                <a:sym typeface="Wingdings" pitchFamily="2" charset="2"/>
              </a:rPr>
              <a:t>Remote</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Desktop</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lại</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vào</a:t>
            </a:r>
            <a:r>
              <a:rPr lang="en-US" dirty="0">
                <a:latin typeface="Arial" charset="0"/>
                <a:cs typeface="Arial" charset="0"/>
                <a:sym typeface="Wingdings" pitchFamily="2" charset="2"/>
              </a:rPr>
              <a:t> </a:t>
            </a:r>
            <a:r>
              <a:rPr lang="en-US" b="1" dirty="0" err="1">
                <a:latin typeface="Arial" charset="0"/>
                <a:cs typeface="Arial" charset="0"/>
                <a:sym typeface="Wingdings" pitchFamily="2" charset="2"/>
              </a:rPr>
              <a:t>PC01</a:t>
            </a:r>
            <a:r>
              <a:rPr lang="en-US" dirty="0" err="1">
                <a:latin typeface="Arial" charset="0"/>
                <a:cs typeface="Arial" charset="0"/>
                <a:sym typeface="Wingdings" pitchFamily="2" charset="2"/>
              </a:rPr>
              <a:t>Chọn</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Log</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off</a:t>
            </a:r>
            <a:r>
              <a:rPr lang="en-US" dirty="0">
                <a:latin typeface="Arial" charset="0"/>
                <a:cs typeface="Arial" charset="0"/>
                <a:sym typeface="Wingdings" pitchFamily="2" charset="2"/>
              </a:rPr>
              <a:t>.</a:t>
            </a:r>
            <a:endParaRPr lang="vi-VN" dirty="0">
              <a:latin typeface="Arial" charset="0"/>
              <a:cs typeface="Arial" charset="0"/>
            </a:endParaRPr>
          </a:p>
          <a:p>
            <a:endParaRPr lang="en-US" dirty="0"/>
          </a:p>
        </p:txBody>
      </p:sp>
      <p:sp>
        <p:nvSpPr>
          <p:cNvPr id="3" name="Title 2"/>
          <p:cNvSpPr>
            <a:spLocks noGrp="1"/>
          </p:cNvSpPr>
          <p:nvPr>
            <p:ph type="title"/>
          </p:nvPr>
        </p:nvSpPr>
        <p:spPr/>
        <p:txBody>
          <a:bodyPr>
            <a:normAutofit fontScale="90000"/>
          </a:bodyPr>
          <a:lstStyle/>
          <a:p>
            <a:r>
              <a:rPr lang="en-US" dirty="0" err="1">
                <a:effectLst/>
              </a:rPr>
              <a:t>Chương</a:t>
            </a:r>
            <a:r>
              <a:rPr lang="en-US" dirty="0">
                <a:effectLst/>
              </a:rPr>
              <a:t> 11: Remote Desktop Service</a:t>
            </a:r>
            <a:endParaRPr lang="en-US" dirty="0"/>
          </a:p>
        </p:txBody>
      </p:sp>
      <p:sp>
        <p:nvSpPr>
          <p:cNvPr id="4" name="Slide Number Placeholder 3"/>
          <p:cNvSpPr>
            <a:spLocks noGrp="1"/>
          </p:cNvSpPr>
          <p:nvPr>
            <p:ph type="sldNum" sz="quarter" idx="12"/>
          </p:nvPr>
        </p:nvSpPr>
        <p:spPr/>
        <p:txBody>
          <a:bodyPr/>
          <a:lstStyle/>
          <a:p>
            <a:fld id="{72C5FD32-3D22-44FD-805A-BED14FD73A86}" type="slidenum">
              <a:rPr lang="en-US" smtClean="0"/>
              <a:t>6</a:t>
            </a:fld>
            <a:endParaRPr lang="en-US"/>
          </a:p>
        </p:txBody>
      </p:sp>
    </p:spTree>
    <p:extLst>
      <p:ext uri="{BB962C8B-B14F-4D97-AF65-F5344CB8AC3E}">
        <p14:creationId xmlns:p14="http://schemas.microsoft.com/office/powerpoint/2010/main" val="6275424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marL="109728" indent="0">
              <a:buNone/>
            </a:pPr>
            <a:r>
              <a:rPr lang="en-US" b="1" dirty="0" err="1">
                <a:solidFill>
                  <a:srgbClr val="FF0000"/>
                </a:solidFill>
                <a:latin typeface="Arial" charset="0"/>
                <a:cs typeface="Arial" charset="0"/>
              </a:rPr>
              <a:t>II.Remote</a:t>
            </a:r>
            <a:r>
              <a:rPr lang="en-US" b="1" dirty="0">
                <a:solidFill>
                  <a:srgbClr val="FF0000"/>
                </a:solidFill>
                <a:latin typeface="Arial" charset="0"/>
                <a:cs typeface="Arial" charset="0"/>
              </a:rPr>
              <a:t> Admin</a:t>
            </a:r>
            <a:r>
              <a:rPr lang="en-US" b="1" dirty="0" smtClean="0">
                <a:solidFill>
                  <a:srgbClr val="FF0000"/>
                </a:solidFill>
                <a:latin typeface="Arial" charset="0"/>
                <a:cs typeface="Arial" charset="0"/>
              </a:rPr>
              <a:t>:</a:t>
            </a:r>
            <a:endParaRPr lang="en-US" dirty="0" smtClean="0">
              <a:solidFill>
                <a:srgbClr val="FF0000"/>
              </a:solidFill>
            </a:endParaRPr>
          </a:p>
          <a:p>
            <a:pPr marL="0" indent="0">
              <a:buFont typeface="Wingdings" pitchFamily="2" charset="2"/>
              <a:buNone/>
            </a:pPr>
            <a:r>
              <a:rPr lang="en-US" b="1" dirty="0">
                <a:latin typeface="Arial" charset="0"/>
                <a:cs typeface="Arial" charset="0"/>
              </a:rPr>
              <a:t>*</a:t>
            </a:r>
            <a:r>
              <a:rPr lang="en-US" b="1" dirty="0" err="1">
                <a:latin typeface="Arial" charset="0"/>
                <a:cs typeface="Arial" charset="0"/>
              </a:rPr>
              <a:t>Thực</a:t>
            </a:r>
            <a:r>
              <a:rPr lang="en-US" b="1" dirty="0">
                <a:latin typeface="Arial" charset="0"/>
                <a:cs typeface="Arial" charset="0"/>
              </a:rPr>
              <a:t> </a:t>
            </a:r>
            <a:r>
              <a:rPr lang="en-US" b="1" dirty="0" err="1">
                <a:latin typeface="Arial" charset="0"/>
                <a:cs typeface="Arial" charset="0"/>
              </a:rPr>
              <a:t>hiện</a:t>
            </a:r>
            <a:r>
              <a:rPr lang="en-US" b="1" dirty="0">
                <a:latin typeface="Arial" charset="0"/>
                <a:cs typeface="Arial" charset="0"/>
              </a:rPr>
              <a:t> </a:t>
            </a:r>
            <a:r>
              <a:rPr lang="en-US" b="1" dirty="0" err="1">
                <a:latin typeface="Arial" charset="0"/>
                <a:cs typeface="Arial" charset="0"/>
              </a:rPr>
              <a:t>trên</a:t>
            </a:r>
            <a:r>
              <a:rPr lang="en-US" b="1" dirty="0">
                <a:latin typeface="Arial" charset="0"/>
                <a:cs typeface="Arial" charset="0"/>
              </a:rPr>
              <a:t> </a:t>
            </a:r>
            <a:r>
              <a:rPr lang="en-US" b="1" dirty="0" err="1">
                <a:latin typeface="Arial" charset="0"/>
                <a:cs typeface="Arial" charset="0"/>
              </a:rPr>
              <a:t>PC01</a:t>
            </a:r>
            <a:r>
              <a:rPr lang="en-US" b="1" dirty="0">
                <a:latin typeface="Arial" charset="0"/>
                <a:cs typeface="Arial" charset="0"/>
              </a:rPr>
              <a:t>:</a:t>
            </a:r>
          </a:p>
          <a:p>
            <a:pPr marL="0" indent="0">
              <a:buFont typeface="Wingdings" pitchFamily="2" charset="2"/>
              <a:buNone/>
            </a:pPr>
            <a:r>
              <a:rPr lang="en-US" dirty="0">
                <a:latin typeface="Arial" charset="0"/>
                <a:cs typeface="Arial" charset="0"/>
              </a:rPr>
              <a:t>-</a:t>
            </a:r>
            <a:r>
              <a:rPr lang="en-US" dirty="0" err="1">
                <a:latin typeface="Arial" charset="0"/>
                <a:cs typeface="Arial" charset="0"/>
              </a:rPr>
              <a:t>Kiểm</a:t>
            </a:r>
            <a:r>
              <a:rPr lang="en-US" dirty="0">
                <a:latin typeface="Arial" charset="0"/>
                <a:cs typeface="Arial" charset="0"/>
              </a:rPr>
              <a:t> </a:t>
            </a:r>
            <a:r>
              <a:rPr lang="en-US" dirty="0" err="1">
                <a:latin typeface="Arial" charset="0"/>
                <a:cs typeface="Arial" charset="0"/>
              </a:rPr>
              <a:t>tra</a:t>
            </a:r>
            <a:r>
              <a:rPr lang="en-US" dirty="0">
                <a:latin typeface="Arial" charset="0"/>
                <a:cs typeface="Arial" charset="0"/>
              </a:rPr>
              <a:t> </a:t>
            </a:r>
            <a:r>
              <a:rPr lang="en-US" dirty="0" err="1">
                <a:latin typeface="Arial" charset="0"/>
                <a:cs typeface="Arial" charset="0"/>
              </a:rPr>
              <a:t>trong</a:t>
            </a:r>
            <a:r>
              <a:rPr lang="en-US" dirty="0">
                <a:latin typeface="Arial" charset="0"/>
                <a:cs typeface="Arial" charset="0"/>
              </a:rPr>
              <a:t> </a:t>
            </a:r>
            <a:r>
              <a:rPr lang="en-US" b="1" dirty="0">
                <a:latin typeface="Arial" charset="0"/>
                <a:cs typeface="Arial" charset="0"/>
              </a:rPr>
              <a:t>Terminal</a:t>
            </a:r>
            <a:r>
              <a:rPr lang="en-US" dirty="0">
                <a:latin typeface="Arial" charset="0"/>
                <a:cs typeface="Arial" charset="0"/>
              </a:rPr>
              <a:t> </a:t>
            </a:r>
            <a:r>
              <a:rPr lang="en-US" b="1" dirty="0">
                <a:latin typeface="Arial" charset="0"/>
                <a:cs typeface="Arial" charset="0"/>
              </a:rPr>
              <a:t>Services</a:t>
            </a:r>
            <a:r>
              <a:rPr lang="en-US" dirty="0">
                <a:latin typeface="Arial" charset="0"/>
                <a:cs typeface="Arial" charset="0"/>
              </a:rPr>
              <a:t> </a:t>
            </a:r>
            <a:r>
              <a:rPr lang="en-US" b="1" dirty="0" err="1">
                <a:latin typeface="Arial" charset="0"/>
                <a:cs typeface="Arial" charset="0"/>
              </a:rPr>
              <a:t>Manager</a:t>
            </a:r>
            <a:r>
              <a:rPr lang="en-US" dirty="0" err="1">
                <a:latin typeface="Arial" charset="0"/>
                <a:cs typeface="Arial" charset="0"/>
                <a:sym typeface="Wingdings" pitchFamily="2" charset="2"/>
              </a:rPr>
              <a:t></a:t>
            </a:r>
            <a:r>
              <a:rPr lang="en-US" b="1" dirty="0" err="1">
                <a:latin typeface="Arial" charset="0"/>
                <a:cs typeface="Arial" charset="0"/>
                <a:sym typeface="Wingdings" pitchFamily="2" charset="2"/>
              </a:rPr>
              <a:t>Tab</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user</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không</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còn</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thấy</a:t>
            </a:r>
            <a:r>
              <a:rPr lang="en-US" dirty="0">
                <a:latin typeface="Arial" charset="0"/>
                <a:cs typeface="Arial" charset="0"/>
                <a:sym typeface="Wingdings" pitchFamily="2" charset="2"/>
              </a:rPr>
              <a:t> user </a:t>
            </a:r>
            <a:r>
              <a:rPr lang="en-US" b="1" dirty="0" err="1">
                <a:latin typeface="Arial" charset="0"/>
                <a:cs typeface="Arial" charset="0"/>
                <a:sym typeface="Wingdings" pitchFamily="2" charset="2"/>
              </a:rPr>
              <a:t>h1</a:t>
            </a:r>
            <a:r>
              <a:rPr lang="en-US" dirty="0">
                <a:latin typeface="Arial" charset="0"/>
                <a:cs typeface="Arial" charset="0"/>
                <a:sym typeface="Wingdings" pitchFamily="2" charset="2"/>
              </a:rPr>
              <a:t>.</a:t>
            </a:r>
          </a:p>
          <a:p>
            <a:pPr marL="0" indent="0">
              <a:buFont typeface="Wingdings" pitchFamily="2" charset="2"/>
              <a:buNone/>
            </a:pPr>
            <a:r>
              <a:rPr lang="en-US" dirty="0">
                <a:latin typeface="Arial" charset="0"/>
                <a:cs typeface="Arial" charset="0"/>
                <a:sym typeface="Wingdings" pitchFamily="2" charset="2"/>
              </a:rPr>
              <a:t>-Qua tab </a:t>
            </a:r>
            <a:r>
              <a:rPr lang="en-US" b="1" dirty="0">
                <a:latin typeface="Arial" charset="0"/>
                <a:cs typeface="Arial" charset="0"/>
                <a:sym typeface="Wingdings" pitchFamily="2" charset="2"/>
              </a:rPr>
              <a:t>Processes</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thấy</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chương</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trình</a:t>
            </a:r>
            <a:r>
              <a:rPr lang="en-US" dirty="0">
                <a:latin typeface="Arial" charset="0"/>
                <a:cs typeface="Arial" charset="0"/>
                <a:sym typeface="Wingdings" pitchFamily="2" charset="2"/>
              </a:rPr>
              <a:t> </a:t>
            </a:r>
            <a:r>
              <a:rPr lang="en-US" b="1" dirty="0" err="1">
                <a:latin typeface="Arial" charset="0"/>
                <a:cs typeface="Arial" charset="0"/>
                <a:sym typeface="Wingdings" pitchFamily="2" charset="2"/>
              </a:rPr>
              <a:t>NotePad</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của</a:t>
            </a:r>
            <a:r>
              <a:rPr lang="en-US" dirty="0">
                <a:latin typeface="Arial" charset="0"/>
                <a:cs typeface="Arial" charset="0"/>
                <a:sym typeface="Wingdings" pitchFamily="2" charset="2"/>
              </a:rPr>
              <a:t> user </a:t>
            </a:r>
            <a:r>
              <a:rPr lang="en-US" b="1" dirty="0" err="1">
                <a:latin typeface="Arial" charset="0"/>
                <a:cs typeface="Arial" charset="0"/>
                <a:sym typeface="Wingdings" pitchFamily="2" charset="2"/>
              </a:rPr>
              <a:t>h1</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không</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còn</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nữa</a:t>
            </a:r>
            <a:r>
              <a:rPr lang="en-US" dirty="0">
                <a:latin typeface="Arial" charset="0"/>
                <a:cs typeface="Arial" charset="0"/>
                <a:sym typeface="Wingdings" pitchFamily="2" charset="2"/>
              </a:rPr>
              <a:t>.</a:t>
            </a:r>
          </a:p>
          <a:p>
            <a:pPr marL="0" indent="0">
              <a:buFont typeface="Wingdings" pitchFamily="2" charset="2"/>
              <a:buNone/>
            </a:pPr>
            <a:r>
              <a:rPr lang="en-US" dirty="0">
                <a:latin typeface="Arial" charset="0"/>
                <a:cs typeface="Arial" charset="0"/>
                <a:sym typeface="Wingdings" pitchFamily="2" charset="2"/>
              </a:rPr>
              <a:t>*</a:t>
            </a:r>
            <a:r>
              <a:rPr lang="en-US" dirty="0" err="1">
                <a:latin typeface="Arial" charset="0"/>
                <a:cs typeface="Arial" charset="0"/>
                <a:sym typeface="Wingdings" pitchFamily="2" charset="2"/>
              </a:rPr>
              <a:t>Nhận</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xét</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sự</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khác</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biệt</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giữa</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Log</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off</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và</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Disconnect</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khi</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Remote</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Desktop</a:t>
            </a:r>
            <a:r>
              <a:rPr lang="en-US" dirty="0">
                <a:latin typeface="Arial" charset="0"/>
                <a:cs typeface="Arial" charset="0"/>
                <a:sym typeface="Wingdings" pitchFamily="2" charset="2"/>
              </a:rPr>
              <a:t>.</a:t>
            </a:r>
          </a:p>
          <a:p>
            <a:pPr marL="0" indent="0">
              <a:buFont typeface="Wingdings" pitchFamily="2" charset="2"/>
              <a:buNone/>
            </a:pPr>
            <a:r>
              <a:rPr lang="en-US" dirty="0">
                <a:latin typeface="Arial" charset="0"/>
                <a:cs typeface="Arial" charset="0"/>
                <a:sym typeface="Wingdings" pitchFamily="2" charset="2"/>
              </a:rPr>
              <a:t>-</a:t>
            </a:r>
            <a:r>
              <a:rPr lang="en-US" dirty="0" err="1">
                <a:latin typeface="Arial" charset="0"/>
                <a:cs typeface="Arial" charset="0"/>
                <a:sym typeface="Wingdings" pitchFamily="2" charset="2"/>
              </a:rPr>
              <a:t>Khi</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Log </a:t>
            </a:r>
            <a:r>
              <a:rPr lang="en-US" b="1" dirty="0" err="1">
                <a:latin typeface="Arial" charset="0"/>
                <a:cs typeface="Arial" charset="0"/>
                <a:sym typeface="Wingdings" pitchFamily="2" charset="2"/>
              </a:rPr>
              <a:t>off</a:t>
            </a:r>
            <a:r>
              <a:rPr lang="en-US" dirty="0" err="1">
                <a:latin typeface="Arial" charset="0"/>
                <a:cs typeface="Arial" charset="0"/>
                <a:sym typeface="Wingdings" pitchFamily="2" charset="2"/>
              </a:rPr>
              <a:t>:chấm</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dứt</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phiên</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làm</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việc</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của</a:t>
            </a:r>
            <a:r>
              <a:rPr lang="en-US" dirty="0">
                <a:latin typeface="Arial" charset="0"/>
                <a:cs typeface="Arial" charset="0"/>
                <a:sym typeface="Wingdings" pitchFamily="2" charset="2"/>
              </a:rPr>
              <a:t> user.</a:t>
            </a:r>
          </a:p>
          <a:p>
            <a:pPr marL="0" indent="0">
              <a:buFont typeface="Wingdings" pitchFamily="2" charset="2"/>
              <a:buNone/>
            </a:pPr>
            <a:r>
              <a:rPr lang="en-US" dirty="0">
                <a:latin typeface="Arial" charset="0"/>
                <a:cs typeface="Arial" charset="0"/>
                <a:sym typeface="Wingdings" pitchFamily="2" charset="2"/>
              </a:rPr>
              <a:t>-</a:t>
            </a:r>
            <a:r>
              <a:rPr lang="en-US" dirty="0" err="1">
                <a:latin typeface="Arial" charset="0"/>
                <a:cs typeface="Arial" charset="0"/>
                <a:sym typeface="Wingdings" pitchFamily="2" charset="2"/>
              </a:rPr>
              <a:t>Khi</a:t>
            </a:r>
            <a:r>
              <a:rPr lang="en-US" dirty="0">
                <a:latin typeface="Arial" charset="0"/>
                <a:cs typeface="Arial" charset="0"/>
                <a:sym typeface="Wingdings" pitchFamily="2" charset="2"/>
              </a:rPr>
              <a:t> </a:t>
            </a:r>
            <a:r>
              <a:rPr lang="en-US" b="1" dirty="0" err="1">
                <a:latin typeface="Arial" charset="0"/>
                <a:cs typeface="Arial" charset="0"/>
                <a:sym typeface="Wingdings" pitchFamily="2" charset="2"/>
              </a:rPr>
              <a:t>Disconnect</a:t>
            </a:r>
            <a:r>
              <a:rPr lang="en-US" dirty="0" err="1">
                <a:latin typeface="Arial" charset="0"/>
                <a:cs typeface="Arial" charset="0"/>
                <a:sym typeface="Wingdings" pitchFamily="2" charset="2"/>
              </a:rPr>
              <a:t>:phiên</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làm</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việc</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của</a:t>
            </a:r>
            <a:r>
              <a:rPr lang="en-US" dirty="0">
                <a:latin typeface="Arial" charset="0"/>
                <a:cs typeface="Arial" charset="0"/>
                <a:sym typeface="Wingdings" pitchFamily="2" charset="2"/>
              </a:rPr>
              <a:t> user </a:t>
            </a:r>
            <a:r>
              <a:rPr lang="en-US" dirty="0" err="1">
                <a:latin typeface="Arial" charset="0"/>
                <a:cs typeface="Arial" charset="0"/>
                <a:sym typeface="Wingdings" pitchFamily="2" charset="2"/>
              </a:rPr>
              <a:t>vẫn</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duy</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trì,các</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chương</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trình</a:t>
            </a:r>
            <a:r>
              <a:rPr lang="en-US" dirty="0">
                <a:latin typeface="Arial" charset="0"/>
                <a:cs typeface="Arial" charset="0"/>
                <a:sym typeface="Wingdings" pitchFamily="2" charset="2"/>
              </a:rPr>
              <a:t> user </a:t>
            </a:r>
            <a:r>
              <a:rPr lang="en-US" dirty="0" err="1">
                <a:latin typeface="Arial" charset="0"/>
                <a:cs typeface="Arial" charset="0"/>
                <a:sym typeface="Wingdings" pitchFamily="2" charset="2"/>
              </a:rPr>
              <a:t>đang</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sử</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dụng</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vẫn</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hoạt</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động</a:t>
            </a:r>
            <a:r>
              <a:rPr lang="en-US" dirty="0">
                <a:latin typeface="Arial" charset="0"/>
                <a:cs typeface="Arial" charset="0"/>
                <a:sym typeface="Wingdings" pitchFamily="2" charset="2"/>
              </a:rPr>
              <a:t>.</a:t>
            </a:r>
            <a:endParaRPr lang="vi-VN" dirty="0">
              <a:latin typeface="Arial" charset="0"/>
              <a:cs typeface="Arial" charset="0"/>
            </a:endParaRPr>
          </a:p>
        </p:txBody>
      </p:sp>
      <p:sp>
        <p:nvSpPr>
          <p:cNvPr id="3" name="Title 2"/>
          <p:cNvSpPr>
            <a:spLocks noGrp="1"/>
          </p:cNvSpPr>
          <p:nvPr>
            <p:ph type="title"/>
          </p:nvPr>
        </p:nvSpPr>
        <p:spPr/>
        <p:txBody>
          <a:bodyPr>
            <a:normAutofit fontScale="90000"/>
          </a:bodyPr>
          <a:lstStyle/>
          <a:p>
            <a:r>
              <a:rPr lang="en-US" dirty="0" err="1">
                <a:effectLst/>
              </a:rPr>
              <a:t>Chương</a:t>
            </a:r>
            <a:r>
              <a:rPr lang="en-US" dirty="0">
                <a:effectLst/>
              </a:rPr>
              <a:t> 11: Remote Desktop Service</a:t>
            </a:r>
            <a:endParaRPr lang="en-US" dirty="0"/>
          </a:p>
        </p:txBody>
      </p:sp>
      <p:sp>
        <p:nvSpPr>
          <p:cNvPr id="4" name="Slide Number Placeholder 3"/>
          <p:cNvSpPr>
            <a:spLocks noGrp="1"/>
          </p:cNvSpPr>
          <p:nvPr>
            <p:ph type="sldNum" sz="quarter" idx="12"/>
          </p:nvPr>
        </p:nvSpPr>
        <p:spPr/>
        <p:txBody>
          <a:bodyPr/>
          <a:lstStyle/>
          <a:p>
            <a:fld id="{72C5FD32-3D22-44FD-805A-BED14FD73A86}" type="slidenum">
              <a:rPr lang="en-US" smtClean="0"/>
              <a:t>7</a:t>
            </a:fld>
            <a:endParaRPr lang="en-US"/>
          </a:p>
        </p:txBody>
      </p:sp>
    </p:spTree>
    <p:extLst>
      <p:ext uri="{BB962C8B-B14F-4D97-AF65-F5344CB8AC3E}">
        <p14:creationId xmlns:p14="http://schemas.microsoft.com/office/powerpoint/2010/main" val="10883327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marL="0" indent="0">
              <a:buFont typeface="Wingdings" pitchFamily="2" charset="2"/>
              <a:buNone/>
            </a:pPr>
            <a:r>
              <a:rPr lang="en-US" b="1" dirty="0" err="1" smtClean="0">
                <a:solidFill>
                  <a:srgbClr val="FF0000"/>
                </a:solidFill>
                <a:latin typeface="Arial" charset="0"/>
                <a:cs typeface="Arial" charset="0"/>
              </a:rPr>
              <a:t>III.Remote</a:t>
            </a:r>
            <a:r>
              <a:rPr lang="en-US" b="1" dirty="0" smtClean="0">
                <a:solidFill>
                  <a:srgbClr val="FF0000"/>
                </a:solidFill>
                <a:latin typeface="Arial" charset="0"/>
                <a:cs typeface="Arial" charset="0"/>
              </a:rPr>
              <a:t> </a:t>
            </a:r>
            <a:r>
              <a:rPr lang="en-US" b="1" dirty="0">
                <a:solidFill>
                  <a:srgbClr val="FF0000"/>
                </a:solidFill>
                <a:latin typeface="Arial" charset="0"/>
                <a:cs typeface="Arial" charset="0"/>
              </a:rPr>
              <a:t>Desktop </a:t>
            </a:r>
            <a:r>
              <a:rPr lang="en-US" b="1" dirty="0" smtClean="0">
                <a:solidFill>
                  <a:srgbClr val="FF0000"/>
                </a:solidFill>
                <a:latin typeface="Arial" charset="0"/>
                <a:cs typeface="Arial" charset="0"/>
              </a:rPr>
              <a:t>Services</a:t>
            </a:r>
            <a:endParaRPr lang="en-US" b="1" dirty="0">
              <a:solidFill>
                <a:srgbClr val="FF0000"/>
              </a:solidFill>
              <a:latin typeface="Arial" charset="0"/>
              <a:cs typeface="Arial" charset="0"/>
            </a:endParaRPr>
          </a:p>
          <a:p>
            <a:pPr marL="0" indent="0">
              <a:buFont typeface="Wingdings" pitchFamily="2" charset="2"/>
              <a:buNone/>
            </a:pPr>
            <a:r>
              <a:rPr lang="en-US" dirty="0" err="1" smtClean="0">
                <a:latin typeface="Arial" charset="0"/>
                <a:cs typeface="Arial" charset="0"/>
              </a:rPr>
              <a:t>Dịch</a:t>
            </a:r>
            <a:r>
              <a:rPr lang="en-US" dirty="0" smtClean="0">
                <a:latin typeface="Arial" charset="0"/>
                <a:cs typeface="Arial" charset="0"/>
              </a:rPr>
              <a:t> </a:t>
            </a:r>
            <a:r>
              <a:rPr lang="en-US" dirty="0" err="1" smtClean="0">
                <a:latin typeface="Arial" charset="0"/>
                <a:cs typeface="Arial" charset="0"/>
              </a:rPr>
              <a:t>vụ</a:t>
            </a:r>
            <a:r>
              <a:rPr lang="en-US" dirty="0" smtClean="0">
                <a:latin typeface="Arial" charset="0"/>
                <a:cs typeface="Arial" charset="0"/>
              </a:rPr>
              <a:t> </a:t>
            </a:r>
            <a:r>
              <a:rPr lang="en-US" dirty="0" err="1" smtClean="0">
                <a:latin typeface="Arial" charset="0"/>
                <a:cs typeface="Arial" charset="0"/>
              </a:rPr>
              <a:t>điều</a:t>
            </a:r>
            <a:r>
              <a:rPr lang="en-US" dirty="0" smtClean="0">
                <a:latin typeface="Arial" charset="0"/>
                <a:cs typeface="Arial" charset="0"/>
              </a:rPr>
              <a:t> </a:t>
            </a:r>
            <a:r>
              <a:rPr lang="en-US" dirty="0" err="1" smtClean="0">
                <a:latin typeface="Arial" charset="0"/>
                <a:cs typeface="Arial" charset="0"/>
              </a:rPr>
              <a:t>khiển</a:t>
            </a:r>
            <a:r>
              <a:rPr lang="en-US" dirty="0" smtClean="0">
                <a:latin typeface="Arial" charset="0"/>
                <a:cs typeface="Arial" charset="0"/>
              </a:rPr>
              <a:t> </a:t>
            </a:r>
            <a:r>
              <a:rPr lang="en-US" dirty="0" err="1" smtClean="0">
                <a:latin typeface="Arial" charset="0"/>
                <a:cs typeface="Arial" charset="0"/>
              </a:rPr>
              <a:t>từ</a:t>
            </a:r>
            <a:r>
              <a:rPr lang="en-US" dirty="0" smtClean="0">
                <a:latin typeface="Arial" charset="0"/>
                <a:cs typeface="Arial" charset="0"/>
              </a:rPr>
              <a:t> </a:t>
            </a:r>
            <a:r>
              <a:rPr lang="en-US" dirty="0" err="1" smtClean="0">
                <a:latin typeface="Arial" charset="0"/>
                <a:cs typeface="Arial" charset="0"/>
              </a:rPr>
              <a:t>xa</a:t>
            </a:r>
            <a:r>
              <a:rPr lang="en-US" dirty="0" smtClean="0">
                <a:latin typeface="Arial" charset="0"/>
                <a:cs typeface="Arial" charset="0"/>
              </a:rPr>
              <a:t> </a:t>
            </a:r>
            <a:r>
              <a:rPr lang="en-US" dirty="0" err="1" smtClean="0">
                <a:latin typeface="Arial" charset="0"/>
                <a:cs typeface="Arial" charset="0"/>
              </a:rPr>
              <a:t>thông</a:t>
            </a:r>
            <a:r>
              <a:rPr lang="en-US" dirty="0" smtClean="0">
                <a:latin typeface="Arial" charset="0"/>
                <a:cs typeface="Arial" charset="0"/>
              </a:rPr>
              <a:t> </a:t>
            </a:r>
            <a:r>
              <a:rPr lang="en-US" dirty="0" err="1" smtClean="0">
                <a:latin typeface="Arial" charset="0"/>
                <a:cs typeface="Arial" charset="0"/>
              </a:rPr>
              <a:t>thường</a:t>
            </a:r>
            <a:endParaRPr lang="en-US" dirty="0" smtClean="0">
              <a:latin typeface="Arial" charset="0"/>
              <a:cs typeface="Arial" charset="0"/>
            </a:endParaRPr>
          </a:p>
          <a:p>
            <a:pPr marL="0" indent="0">
              <a:buFont typeface="Wingdings" pitchFamily="2" charset="2"/>
              <a:buNone/>
            </a:pPr>
            <a:r>
              <a:rPr lang="en-US" dirty="0">
                <a:latin typeface="Arial" charset="0"/>
                <a:cs typeface="Arial" charset="0"/>
              </a:rPr>
              <a:t>*</a:t>
            </a:r>
            <a:r>
              <a:rPr lang="en-US" dirty="0" err="1" smtClean="0">
                <a:latin typeface="Arial" charset="0"/>
                <a:cs typeface="Arial" charset="0"/>
              </a:rPr>
              <a:t>Thực</a:t>
            </a:r>
            <a:r>
              <a:rPr lang="en-US" dirty="0" smtClean="0">
                <a:latin typeface="Arial" charset="0"/>
                <a:cs typeface="Arial" charset="0"/>
              </a:rPr>
              <a:t> </a:t>
            </a:r>
            <a:r>
              <a:rPr lang="en-US" dirty="0" err="1">
                <a:latin typeface="Arial" charset="0"/>
                <a:cs typeface="Arial" charset="0"/>
              </a:rPr>
              <a:t>hiện</a:t>
            </a:r>
            <a:r>
              <a:rPr lang="en-US" dirty="0">
                <a:latin typeface="Arial" charset="0"/>
                <a:cs typeface="Arial" charset="0"/>
              </a:rPr>
              <a:t> </a:t>
            </a:r>
            <a:r>
              <a:rPr lang="en-US" dirty="0" err="1">
                <a:latin typeface="Arial" charset="0"/>
                <a:cs typeface="Arial" charset="0"/>
              </a:rPr>
              <a:t>trên</a:t>
            </a:r>
            <a:r>
              <a:rPr lang="en-US" dirty="0">
                <a:latin typeface="Arial" charset="0"/>
                <a:cs typeface="Arial" charset="0"/>
              </a:rPr>
              <a:t> </a:t>
            </a:r>
            <a:r>
              <a:rPr lang="en-US" dirty="0" err="1">
                <a:latin typeface="Arial" charset="0"/>
                <a:cs typeface="Arial" charset="0"/>
              </a:rPr>
              <a:t>máy</a:t>
            </a:r>
            <a:r>
              <a:rPr lang="en-US" dirty="0">
                <a:latin typeface="Arial" charset="0"/>
                <a:cs typeface="Arial" charset="0"/>
              </a:rPr>
              <a:t> </a:t>
            </a:r>
            <a:r>
              <a:rPr lang="en-US" dirty="0" err="1">
                <a:latin typeface="Arial" charset="0"/>
                <a:cs typeface="Arial" charset="0"/>
              </a:rPr>
              <a:t>PC01</a:t>
            </a:r>
            <a:endParaRPr lang="en-US" dirty="0">
              <a:latin typeface="Arial" charset="0"/>
              <a:cs typeface="Arial" charset="0"/>
            </a:endParaRPr>
          </a:p>
          <a:p>
            <a:pPr marL="0" indent="0">
              <a:buFont typeface="Wingdings" pitchFamily="2" charset="2"/>
              <a:buNone/>
            </a:pPr>
            <a:r>
              <a:rPr lang="en-US" dirty="0" err="1">
                <a:latin typeface="Arial" charset="0"/>
                <a:cs typeface="Arial" charset="0"/>
              </a:rPr>
              <a:t>B1.Vào</a:t>
            </a:r>
            <a:r>
              <a:rPr lang="en-US" dirty="0">
                <a:latin typeface="Arial" charset="0"/>
                <a:cs typeface="Arial" charset="0"/>
              </a:rPr>
              <a:t> </a:t>
            </a:r>
            <a:r>
              <a:rPr lang="en-US" b="1" dirty="0" err="1">
                <a:latin typeface="Arial" charset="0"/>
                <a:cs typeface="Arial" charset="0"/>
              </a:rPr>
              <a:t>Start</a:t>
            </a:r>
            <a:r>
              <a:rPr lang="en-US" dirty="0" err="1">
                <a:latin typeface="Arial" charset="0"/>
                <a:cs typeface="Arial" charset="0"/>
                <a:sym typeface="Wingdings" pitchFamily="2" charset="2"/>
              </a:rPr>
              <a:t></a:t>
            </a:r>
            <a:r>
              <a:rPr lang="en-US" b="1" dirty="0" err="1">
                <a:latin typeface="Arial" charset="0"/>
                <a:cs typeface="Arial" charset="0"/>
                <a:sym typeface="Wingdings" pitchFamily="2" charset="2"/>
              </a:rPr>
              <a:t>Administrative</a:t>
            </a:r>
            <a:r>
              <a:rPr lang="en-US" dirty="0">
                <a:latin typeface="Arial" charset="0"/>
                <a:cs typeface="Arial" charset="0"/>
                <a:sym typeface="Wingdings" pitchFamily="2" charset="2"/>
              </a:rPr>
              <a:t> </a:t>
            </a:r>
            <a:r>
              <a:rPr lang="en-US" b="1" dirty="0" err="1">
                <a:latin typeface="Arial" charset="0"/>
                <a:cs typeface="Arial" charset="0"/>
                <a:sym typeface="Wingdings" pitchFamily="2" charset="2"/>
              </a:rPr>
              <a:t>Tools</a:t>
            </a:r>
            <a:r>
              <a:rPr lang="en-US" dirty="0" err="1">
                <a:latin typeface="Arial" charset="0"/>
                <a:cs typeface="Arial" charset="0"/>
                <a:sym typeface="Wingdings" pitchFamily="2" charset="2"/>
              </a:rPr>
              <a:t></a:t>
            </a:r>
            <a:r>
              <a:rPr lang="en-US" b="1" dirty="0" err="1">
                <a:latin typeface="Arial" charset="0"/>
                <a:cs typeface="Arial" charset="0"/>
                <a:sym typeface="Wingdings" pitchFamily="2" charset="2"/>
              </a:rPr>
              <a:t>Server</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Manager</a:t>
            </a:r>
            <a:r>
              <a:rPr lang="en-US" dirty="0">
                <a:latin typeface="Arial" charset="0"/>
                <a:cs typeface="Arial" charset="0"/>
                <a:sym typeface="Wingdings" pitchFamily="2" charset="2"/>
              </a:rPr>
              <a:t> Click </a:t>
            </a:r>
            <a:r>
              <a:rPr lang="en-US" dirty="0" err="1">
                <a:latin typeface="Arial" charset="0"/>
                <a:cs typeface="Arial" charset="0"/>
                <a:sym typeface="Wingdings" pitchFamily="2" charset="2"/>
              </a:rPr>
              <a:t>phải</a:t>
            </a:r>
            <a:r>
              <a:rPr lang="en-US" dirty="0">
                <a:latin typeface="Arial" charset="0"/>
                <a:cs typeface="Arial" charset="0"/>
                <a:sym typeface="Wingdings" pitchFamily="2" charset="2"/>
              </a:rPr>
              <a:t> </a:t>
            </a:r>
            <a:r>
              <a:rPr lang="en-US" b="1" dirty="0" err="1">
                <a:latin typeface="Arial" charset="0"/>
                <a:cs typeface="Arial" charset="0"/>
                <a:sym typeface="Wingdings" pitchFamily="2" charset="2"/>
              </a:rPr>
              <a:t>Roles</a:t>
            </a:r>
            <a:r>
              <a:rPr lang="en-US" dirty="0" err="1">
                <a:latin typeface="Arial" charset="0"/>
                <a:cs typeface="Arial" charset="0"/>
                <a:sym typeface="Wingdings" pitchFamily="2" charset="2"/>
              </a:rPr>
              <a:t></a:t>
            </a:r>
            <a:r>
              <a:rPr lang="en-US" b="1" dirty="0" err="1">
                <a:latin typeface="Arial" charset="0"/>
                <a:cs typeface="Arial" charset="0"/>
                <a:sym typeface="Wingdings" pitchFamily="2" charset="2"/>
              </a:rPr>
              <a:t>Add</a:t>
            </a:r>
            <a:r>
              <a:rPr lang="en-US" dirty="0">
                <a:latin typeface="Arial" charset="0"/>
                <a:cs typeface="Arial" charset="0"/>
                <a:sym typeface="Wingdings" pitchFamily="2" charset="2"/>
              </a:rPr>
              <a:t> </a:t>
            </a:r>
            <a:r>
              <a:rPr lang="en-US" b="1" dirty="0" err="1">
                <a:latin typeface="Arial" charset="0"/>
                <a:cs typeface="Arial" charset="0"/>
                <a:sym typeface="Wingdings" pitchFamily="2" charset="2"/>
              </a:rPr>
              <a:t>Roles</a:t>
            </a:r>
            <a:r>
              <a:rPr lang="en-US" dirty="0" err="1">
                <a:latin typeface="Arial" charset="0"/>
                <a:cs typeface="Arial" charset="0"/>
                <a:sym typeface="Wingdings" pitchFamily="2" charset="2"/>
              </a:rPr>
              <a:t>Next</a:t>
            </a:r>
            <a:r>
              <a:rPr lang="en-US" dirty="0">
                <a:latin typeface="Arial" charset="0"/>
                <a:cs typeface="Arial" charset="0"/>
                <a:sym typeface="Wingdings" pitchFamily="2" charset="2"/>
              </a:rPr>
              <a:t>.</a:t>
            </a:r>
          </a:p>
          <a:p>
            <a:pPr marL="0" indent="0">
              <a:buFont typeface="Wingdings" pitchFamily="2" charset="2"/>
              <a:buNone/>
            </a:pPr>
            <a:r>
              <a:rPr lang="en-US" dirty="0" err="1">
                <a:latin typeface="Arial" charset="0"/>
                <a:cs typeface="Arial" charset="0"/>
                <a:sym typeface="Wingdings" pitchFamily="2" charset="2"/>
              </a:rPr>
              <a:t>B2.Đánh</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dấu</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vào</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Remote</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Desktop</a:t>
            </a:r>
            <a:r>
              <a:rPr lang="en-US" dirty="0">
                <a:latin typeface="Arial" charset="0"/>
                <a:cs typeface="Arial" charset="0"/>
                <a:sym typeface="Wingdings" pitchFamily="2" charset="2"/>
              </a:rPr>
              <a:t> </a:t>
            </a:r>
            <a:r>
              <a:rPr lang="en-US" b="1" dirty="0" err="1">
                <a:latin typeface="Arial" charset="0"/>
                <a:cs typeface="Arial" charset="0"/>
                <a:sym typeface="Wingdings" pitchFamily="2" charset="2"/>
              </a:rPr>
              <a:t>Services</a:t>
            </a:r>
            <a:r>
              <a:rPr lang="en-US" dirty="0" err="1">
                <a:latin typeface="Arial" charset="0"/>
                <a:cs typeface="Arial" charset="0"/>
                <a:sym typeface="Wingdings" pitchFamily="2" charset="2"/>
              </a:rPr>
              <a:t>Next</a:t>
            </a:r>
            <a:r>
              <a:rPr lang="en-US" dirty="0">
                <a:latin typeface="Arial" charset="0"/>
                <a:cs typeface="Arial" charset="0"/>
                <a:sym typeface="Wingdings" pitchFamily="2" charset="2"/>
              </a:rPr>
              <a:t>.</a:t>
            </a:r>
          </a:p>
          <a:p>
            <a:pPr marL="0" indent="0">
              <a:buFont typeface="Wingdings" pitchFamily="2" charset="2"/>
              <a:buNone/>
            </a:pPr>
            <a:r>
              <a:rPr lang="en-US" dirty="0" err="1">
                <a:latin typeface="Arial" charset="0"/>
                <a:cs typeface="Arial" charset="0"/>
                <a:sym typeface="Wingdings" pitchFamily="2" charset="2"/>
              </a:rPr>
              <a:t>B3.Hộp</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thoại</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Introduction</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to</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Terminal</a:t>
            </a:r>
            <a:r>
              <a:rPr lang="en-US" dirty="0">
                <a:latin typeface="Arial" charset="0"/>
                <a:cs typeface="Arial" charset="0"/>
                <a:sym typeface="Wingdings" pitchFamily="2" charset="2"/>
              </a:rPr>
              <a:t> </a:t>
            </a:r>
            <a:r>
              <a:rPr lang="en-US" b="1" dirty="0" err="1">
                <a:latin typeface="Arial" charset="0"/>
                <a:cs typeface="Arial" charset="0"/>
                <a:sym typeface="Wingdings" pitchFamily="2" charset="2"/>
              </a:rPr>
              <a:t>Services</a:t>
            </a:r>
            <a:r>
              <a:rPr lang="en-US" dirty="0" err="1">
                <a:latin typeface="Arial" charset="0"/>
                <a:cs typeface="Arial" charset="0"/>
                <a:sym typeface="Wingdings" pitchFamily="2" charset="2"/>
              </a:rPr>
              <a:t>Next</a:t>
            </a:r>
            <a:endParaRPr lang="en-US" dirty="0">
              <a:latin typeface="Arial" charset="0"/>
              <a:cs typeface="Arial" charset="0"/>
              <a:sym typeface="Wingdings" pitchFamily="2" charset="2"/>
            </a:endParaRPr>
          </a:p>
          <a:p>
            <a:pPr marL="0" indent="0">
              <a:buFont typeface="Wingdings" pitchFamily="2" charset="2"/>
              <a:buNone/>
            </a:pPr>
            <a:r>
              <a:rPr lang="en-US" dirty="0" err="1">
                <a:latin typeface="Arial" charset="0"/>
                <a:cs typeface="Arial" charset="0"/>
                <a:sym typeface="Wingdings" pitchFamily="2" charset="2"/>
              </a:rPr>
              <a:t>B4.Chọn</a:t>
            </a:r>
            <a:r>
              <a:rPr lang="en-US" dirty="0">
                <a:latin typeface="Arial" charset="0"/>
                <a:cs typeface="Arial" charset="0"/>
                <a:sym typeface="Wingdings" pitchFamily="2" charset="2"/>
              </a:rPr>
              <a:t> </a:t>
            </a:r>
            <a:r>
              <a:rPr lang="en-US" b="1" dirty="0" err="1">
                <a:latin typeface="Arial" charset="0"/>
                <a:cs typeface="Arial" charset="0"/>
                <a:sym typeface="Wingdings" pitchFamily="2" charset="2"/>
              </a:rPr>
              <a:t>Next</a:t>
            </a:r>
            <a:r>
              <a:rPr lang="en-US" dirty="0" err="1">
                <a:latin typeface="Arial" charset="0"/>
                <a:cs typeface="Arial" charset="0"/>
                <a:sym typeface="Wingdings" pitchFamily="2" charset="2"/>
              </a:rPr>
              <a:t>Chọn</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Do not require Network Level </a:t>
            </a:r>
            <a:r>
              <a:rPr lang="en-US" b="1" dirty="0" err="1">
                <a:latin typeface="Arial" charset="0"/>
                <a:cs typeface="Arial" charset="0"/>
                <a:sym typeface="Wingdings" pitchFamily="2" charset="2"/>
              </a:rPr>
              <a:t>Authentication</a:t>
            </a:r>
            <a:r>
              <a:rPr lang="en-US" dirty="0" err="1">
                <a:latin typeface="Arial" charset="0"/>
                <a:cs typeface="Arial" charset="0"/>
                <a:sym typeface="Wingdings" pitchFamily="2" charset="2"/>
              </a:rPr>
              <a:t>Next</a:t>
            </a:r>
            <a:r>
              <a:rPr lang="en-US" dirty="0">
                <a:latin typeface="Arial" charset="0"/>
                <a:cs typeface="Arial" charset="0"/>
                <a:sym typeface="Wingdings" pitchFamily="2" charset="2"/>
              </a:rPr>
              <a:t>.</a:t>
            </a:r>
          </a:p>
          <a:p>
            <a:pPr marL="0" indent="0">
              <a:buFont typeface="Wingdings" pitchFamily="2" charset="2"/>
              <a:buNone/>
            </a:pPr>
            <a:r>
              <a:rPr lang="en-US" dirty="0" err="1">
                <a:latin typeface="Arial" charset="0"/>
                <a:cs typeface="Arial" charset="0"/>
                <a:sym typeface="Wingdings" pitchFamily="2" charset="2"/>
              </a:rPr>
              <a:t>B5.Chọn</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Configure</a:t>
            </a:r>
            <a:r>
              <a:rPr lang="en-US" dirty="0">
                <a:latin typeface="Arial" charset="0"/>
                <a:cs typeface="Arial" charset="0"/>
                <a:sym typeface="Wingdings" pitchFamily="2" charset="2"/>
              </a:rPr>
              <a:t> </a:t>
            </a:r>
            <a:r>
              <a:rPr lang="en-US" b="1" dirty="0" err="1">
                <a:latin typeface="Arial" charset="0"/>
                <a:cs typeface="Arial" charset="0"/>
                <a:sym typeface="Wingdings" pitchFamily="2" charset="2"/>
              </a:rPr>
              <a:t>later</a:t>
            </a:r>
            <a:r>
              <a:rPr lang="en-US" dirty="0" err="1">
                <a:latin typeface="Arial" charset="0"/>
                <a:cs typeface="Arial" charset="0"/>
                <a:sym typeface="Wingdings" pitchFamily="2" charset="2"/>
              </a:rPr>
              <a:t>Chọn</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NextNextInstall</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CloseChọn</a:t>
            </a:r>
            <a:r>
              <a:rPr lang="en-US" dirty="0">
                <a:latin typeface="Arial" charset="0"/>
                <a:cs typeface="Arial" charset="0"/>
                <a:sym typeface="Wingdings" pitchFamily="2" charset="2"/>
              </a:rPr>
              <a:t> Yes </a:t>
            </a:r>
            <a:r>
              <a:rPr lang="en-US" dirty="0" err="1">
                <a:latin typeface="Arial" charset="0"/>
                <a:cs typeface="Arial" charset="0"/>
                <a:sym typeface="Wingdings" pitchFamily="2" charset="2"/>
              </a:rPr>
              <a:t>để</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Restart</a:t>
            </a:r>
            <a:r>
              <a:rPr lang="en-US" dirty="0">
                <a:latin typeface="Arial" charset="0"/>
                <a:cs typeface="Arial" charset="0"/>
                <a:sym typeface="Wingdings" pitchFamily="2" charset="2"/>
              </a:rPr>
              <a:t>.</a:t>
            </a:r>
          </a:p>
          <a:p>
            <a:pPr marL="0" indent="0">
              <a:buFont typeface="Wingdings" pitchFamily="2" charset="2"/>
              <a:buNone/>
            </a:pPr>
            <a:r>
              <a:rPr lang="en-US" dirty="0">
                <a:latin typeface="Arial" charset="0"/>
                <a:cs typeface="Arial" charset="0"/>
                <a:sym typeface="Wingdings" pitchFamily="2" charset="2"/>
              </a:rPr>
              <a:t>*</a:t>
            </a:r>
            <a:r>
              <a:rPr lang="en-US" dirty="0" err="1">
                <a:latin typeface="Arial" charset="0"/>
                <a:cs typeface="Arial" charset="0"/>
                <a:sym typeface="Wingdings" pitchFamily="2" charset="2"/>
              </a:rPr>
              <a:t>Thực</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hiện</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trên</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PC02:</a:t>
            </a:r>
            <a:r>
              <a:rPr lang="en-US" b="1" dirty="0" err="1">
                <a:latin typeface="Arial" charset="0"/>
                <a:cs typeface="Arial" charset="0"/>
                <a:sym typeface="Wingdings" pitchFamily="2" charset="2"/>
              </a:rPr>
              <a:t>Remote</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Desktop</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đến</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PC01</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bằng</a:t>
            </a:r>
            <a:r>
              <a:rPr lang="en-US" dirty="0">
                <a:latin typeface="Arial" charset="0"/>
                <a:cs typeface="Arial" charset="0"/>
                <a:sym typeface="Wingdings" pitchFamily="2" charset="2"/>
              </a:rPr>
              <a:t> </a:t>
            </a:r>
            <a:r>
              <a:rPr lang="en-US" b="1" dirty="0" err="1">
                <a:latin typeface="Arial" charset="0"/>
                <a:cs typeface="Arial" charset="0"/>
                <a:sym typeface="Wingdings" pitchFamily="2" charset="2"/>
              </a:rPr>
              <a:t>h1</a:t>
            </a:r>
            <a:r>
              <a:rPr lang="en-US" dirty="0">
                <a:latin typeface="Arial" charset="0"/>
                <a:cs typeface="Arial" charset="0"/>
                <a:sym typeface="Wingdings" pitchFamily="2" charset="2"/>
              </a:rPr>
              <a:t> :3 </a:t>
            </a:r>
            <a:r>
              <a:rPr lang="en-US" dirty="0" err="1">
                <a:latin typeface="Arial" charset="0"/>
                <a:cs typeface="Arial" charset="0"/>
                <a:sym typeface="Wingdings" pitchFamily="2" charset="2"/>
              </a:rPr>
              <a:t>lầnThành</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Công</a:t>
            </a:r>
            <a:r>
              <a:rPr lang="en-US" dirty="0">
                <a:latin typeface="Arial" charset="0"/>
                <a:cs typeface="Arial" charset="0"/>
                <a:sym typeface="Wingdings" pitchFamily="2" charset="2"/>
              </a:rPr>
              <a:t>.</a:t>
            </a:r>
            <a:endParaRPr lang="vi-VN" dirty="0">
              <a:latin typeface="Arial" charset="0"/>
              <a:cs typeface="Arial" charset="0"/>
            </a:endParaRPr>
          </a:p>
        </p:txBody>
      </p:sp>
      <p:sp>
        <p:nvSpPr>
          <p:cNvPr id="3" name="Title 2"/>
          <p:cNvSpPr>
            <a:spLocks noGrp="1"/>
          </p:cNvSpPr>
          <p:nvPr>
            <p:ph type="title"/>
          </p:nvPr>
        </p:nvSpPr>
        <p:spPr/>
        <p:txBody>
          <a:bodyPr>
            <a:normAutofit fontScale="90000"/>
          </a:bodyPr>
          <a:lstStyle/>
          <a:p>
            <a:r>
              <a:rPr lang="en-US" dirty="0" err="1">
                <a:effectLst/>
              </a:rPr>
              <a:t>Chương</a:t>
            </a:r>
            <a:r>
              <a:rPr lang="en-US" dirty="0">
                <a:effectLst/>
              </a:rPr>
              <a:t> 11: Remote Desktop Service</a:t>
            </a:r>
            <a:endParaRPr lang="en-US" dirty="0"/>
          </a:p>
        </p:txBody>
      </p:sp>
      <p:sp>
        <p:nvSpPr>
          <p:cNvPr id="4" name="Slide Number Placeholder 3"/>
          <p:cNvSpPr>
            <a:spLocks noGrp="1"/>
          </p:cNvSpPr>
          <p:nvPr>
            <p:ph type="sldNum" sz="quarter" idx="12"/>
          </p:nvPr>
        </p:nvSpPr>
        <p:spPr/>
        <p:txBody>
          <a:bodyPr/>
          <a:lstStyle/>
          <a:p>
            <a:fld id="{72C5FD32-3D22-44FD-805A-BED14FD73A86}" type="slidenum">
              <a:rPr lang="en-US" smtClean="0"/>
              <a:t>8</a:t>
            </a:fld>
            <a:endParaRPr lang="en-US"/>
          </a:p>
        </p:txBody>
      </p:sp>
    </p:spTree>
    <p:extLst>
      <p:ext uri="{BB962C8B-B14F-4D97-AF65-F5344CB8AC3E}">
        <p14:creationId xmlns:p14="http://schemas.microsoft.com/office/powerpoint/2010/main" val="42687068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marL="0" indent="0">
              <a:buFont typeface="Wingdings" pitchFamily="2" charset="2"/>
              <a:buNone/>
            </a:pPr>
            <a:r>
              <a:rPr lang="en-US" b="1" dirty="0" err="1" smtClean="0">
                <a:solidFill>
                  <a:srgbClr val="FF0000"/>
                </a:solidFill>
                <a:latin typeface="Arial" charset="0"/>
                <a:cs typeface="Arial" charset="0"/>
              </a:rPr>
              <a:t>IV.Remote</a:t>
            </a:r>
            <a:r>
              <a:rPr lang="en-US" b="1" dirty="0" smtClean="0">
                <a:solidFill>
                  <a:srgbClr val="FF0000"/>
                </a:solidFill>
                <a:latin typeface="Arial" charset="0"/>
                <a:cs typeface="Arial" charset="0"/>
              </a:rPr>
              <a:t> </a:t>
            </a:r>
            <a:r>
              <a:rPr lang="en-US" b="1" dirty="0">
                <a:solidFill>
                  <a:srgbClr val="FF0000"/>
                </a:solidFill>
                <a:latin typeface="Arial" charset="0"/>
                <a:cs typeface="Arial" charset="0"/>
              </a:rPr>
              <a:t>Application(</a:t>
            </a:r>
            <a:r>
              <a:rPr lang="en-US" b="1" dirty="0" err="1">
                <a:solidFill>
                  <a:srgbClr val="FF0000"/>
                </a:solidFill>
                <a:latin typeface="Arial" charset="0"/>
                <a:cs typeface="Arial" charset="0"/>
              </a:rPr>
              <a:t>Thực</a:t>
            </a:r>
            <a:r>
              <a:rPr lang="en-US" b="1" dirty="0">
                <a:solidFill>
                  <a:srgbClr val="FF0000"/>
                </a:solidFill>
                <a:latin typeface="Arial" charset="0"/>
                <a:cs typeface="Arial" charset="0"/>
              </a:rPr>
              <a:t> </a:t>
            </a:r>
            <a:r>
              <a:rPr lang="en-US" b="1" dirty="0" err="1">
                <a:solidFill>
                  <a:srgbClr val="FF0000"/>
                </a:solidFill>
                <a:latin typeface="Arial" charset="0"/>
                <a:cs typeface="Arial" charset="0"/>
              </a:rPr>
              <a:t>hiện</a:t>
            </a:r>
            <a:r>
              <a:rPr lang="en-US" b="1" dirty="0">
                <a:solidFill>
                  <a:srgbClr val="FF0000"/>
                </a:solidFill>
                <a:latin typeface="Arial" charset="0"/>
                <a:cs typeface="Arial" charset="0"/>
              </a:rPr>
              <a:t> </a:t>
            </a:r>
            <a:r>
              <a:rPr lang="en-US" b="1" dirty="0" err="1">
                <a:solidFill>
                  <a:srgbClr val="FF0000"/>
                </a:solidFill>
                <a:latin typeface="Arial" charset="0"/>
                <a:cs typeface="Arial" charset="0"/>
              </a:rPr>
              <a:t>trên</a:t>
            </a:r>
            <a:r>
              <a:rPr lang="en-US" b="1" dirty="0">
                <a:solidFill>
                  <a:srgbClr val="FF0000"/>
                </a:solidFill>
                <a:latin typeface="Arial" charset="0"/>
                <a:cs typeface="Arial" charset="0"/>
              </a:rPr>
              <a:t> </a:t>
            </a:r>
            <a:r>
              <a:rPr lang="en-US" b="1" dirty="0" err="1">
                <a:solidFill>
                  <a:srgbClr val="FF0000"/>
                </a:solidFill>
                <a:latin typeface="Arial" charset="0"/>
                <a:cs typeface="Arial" charset="0"/>
              </a:rPr>
              <a:t>PC01</a:t>
            </a:r>
            <a:r>
              <a:rPr lang="en-US" b="1" dirty="0">
                <a:solidFill>
                  <a:srgbClr val="FF0000"/>
                </a:solidFill>
                <a:latin typeface="Arial" charset="0"/>
                <a:cs typeface="Arial" charset="0"/>
              </a:rPr>
              <a:t>)</a:t>
            </a:r>
          </a:p>
          <a:p>
            <a:pPr marL="0" indent="0">
              <a:buFont typeface="Wingdings" pitchFamily="2" charset="2"/>
              <a:buNone/>
            </a:pPr>
            <a:r>
              <a:rPr lang="en-US" dirty="0" err="1" smtClean="0">
                <a:latin typeface="Arial" charset="0"/>
                <a:cs typeface="Arial" charset="0"/>
              </a:rPr>
              <a:t>Dịch</a:t>
            </a:r>
            <a:r>
              <a:rPr lang="en-US" dirty="0" smtClean="0">
                <a:latin typeface="Arial" charset="0"/>
                <a:cs typeface="Arial" charset="0"/>
              </a:rPr>
              <a:t> </a:t>
            </a:r>
            <a:r>
              <a:rPr lang="en-US" dirty="0" err="1" smtClean="0">
                <a:latin typeface="Arial" charset="0"/>
                <a:cs typeface="Arial" charset="0"/>
              </a:rPr>
              <a:t>vụ</a:t>
            </a:r>
            <a:r>
              <a:rPr lang="en-US" dirty="0" smtClean="0">
                <a:latin typeface="Arial" charset="0"/>
                <a:cs typeface="Arial" charset="0"/>
              </a:rPr>
              <a:t> </a:t>
            </a:r>
            <a:r>
              <a:rPr lang="en-US" dirty="0" err="1" smtClean="0">
                <a:latin typeface="Arial" charset="0"/>
                <a:cs typeface="Arial" charset="0"/>
              </a:rPr>
              <a:t>điều</a:t>
            </a:r>
            <a:r>
              <a:rPr lang="en-US" dirty="0" smtClean="0">
                <a:latin typeface="Arial" charset="0"/>
                <a:cs typeface="Arial" charset="0"/>
              </a:rPr>
              <a:t> </a:t>
            </a:r>
            <a:r>
              <a:rPr lang="en-US" dirty="0" err="1" smtClean="0">
                <a:latin typeface="Arial" charset="0"/>
                <a:cs typeface="Arial" charset="0"/>
              </a:rPr>
              <a:t>khiển</a:t>
            </a:r>
            <a:r>
              <a:rPr lang="en-US" dirty="0" smtClean="0">
                <a:latin typeface="Arial" charset="0"/>
                <a:cs typeface="Arial" charset="0"/>
              </a:rPr>
              <a:t> </a:t>
            </a:r>
            <a:r>
              <a:rPr lang="en-US" dirty="0" err="1" smtClean="0">
                <a:latin typeface="Arial" charset="0"/>
                <a:cs typeface="Arial" charset="0"/>
              </a:rPr>
              <a:t>các</a:t>
            </a:r>
            <a:r>
              <a:rPr lang="en-US" dirty="0" smtClean="0">
                <a:latin typeface="Arial" charset="0"/>
                <a:cs typeface="Arial" charset="0"/>
              </a:rPr>
              <a:t> </a:t>
            </a:r>
            <a:r>
              <a:rPr lang="en-US" dirty="0" err="1" smtClean="0">
                <a:latin typeface="Arial" charset="0"/>
                <a:cs typeface="Arial" charset="0"/>
              </a:rPr>
              <a:t>ứng</a:t>
            </a:r>
            <a:r>
              <a:rPr lang="en-US" dirty="0" smtClean="0">
                <a:latin typeface="Arial" charset="0"/>
                <a:cs typeface="Arial" charset="0"/>
              </a:rPr>
              <a:t> </a:t>
            </a:r>
            <a:r>
              <a:rPr lang="en-US" dirty="0" err="1" smtClean="0">
                <a:latin typeface="Arial" charset="0"/>
                <a:cs typeface="Arial" charset="0"/>
              </a:rPr>
              <a:t>dụng</a:t>
            </a:r>
            <a:endParaRPr lang="en-US" dirty="0" smtClean="0">
              <a:latin typeface="Arial" charset="0"/>
              <a:cs typeface="Arial" charset="0"/>
            </a:endParaRPr>
          </a:p>
          <a:p>
            <a:pPr marL="0" indent="0">
              <a:buFont typeface="Wingdings" pitchFamily="2" charset="2"/>
              <a:buNone/>
            </a:pPr>
            <a:r>
              <a:rPr lang="en-US" dirty="0" err="1" smtClean="0">
                <a:latin typeface="Arial" charset="0"/>
                <a:cs typeface="Arial" charset="0"/>
              </a:rPr>
              <a:t>B1.Vào</a:t>
            </a:r>
            <a:r>
              <a:rPr lang="en-US" dirty="0" smtClean="0">
                <a:latin typeface="Arial" charset="0"/>
                <a:cs typeface="Arial" charset="0"/>
              </a:rPr>
              <a:t> </a:t>
            </a:r>
            <a:r>
              <a:rPr lang="en-US" b="1" dirty="0" err="1">
                <a:latin typeface="Arial" charset="0"/>
                <a:cs typeface="Arial" charset="0"/>
              </a:rPr>
              <a:t>Start</a:t>
            </a:r>
            <a:r>
              <a:rPr lang="en-US" dirty="0" err="1">
                <a:latin typeface="Arial" charset="0"/>
                <a:cs typeface="Arial" charset="0"/>
                <a:sym typeface="Wingdings" pitchFamily="2" charset="2"/>
              </a:rPr>
              <a:t></a:t>
            </a:r>
            <a:r>
              <a:rPr lang="en-US" b="1" dirty="0" err="1">
                <a:latin typeface="Arial" charset="0"/>
                <a:cs typeface="Arial" charset="0"/>
                <a:sym typeface="Wingdings" pitchFamily="2" charset="2"/>
              </a:rPr>
              <a:t>Administrative</a:t>
            </a:r>
            <a:r>
              <a:rPr lang="en-US" dirty="0">
                <a:latin typeface="Arial" charset="0"/>
                <a:cs typeface="Arial" charset="0"/>
                <a:sym typeface="Wingdings" pitchFamily="2" charset="2"/>
              </a:rPr>
              <a:t> </a:t>
            </a:r>
            <a:r>
              <a:rPr lang="en-US" b="1" dirty="0" err="1">
                <a:latin typeface="Arial" charset="0"/>
                <a:cs typeface="Arial" charset="0"/>
                <a:sym typeface="Wingdings" pitchFamily="2" charset="2"/>
              </a:rPr>
              <a:t>Tools</a:t>
            </a:r>
            <a:r>
              <a:rPr lang="en-US" dirty="0" err="1">
                <a:latin typeface="Arial" charset="0"/>
                <a:cs typeface="Arial" charset="0"/>
                <a:sym typeface="Wingdings" pitchFamily="2" charset="2"/>
              </a:rPr>
              <a:t></a:t>
            </a:r>
            <a:r>
              <a:rPr lang="en-US" b="1" dirty="0" err="1">
                <a:latin typeface="Arial" charset="0"/>
                <a:cs typeface="Arial" charset="0"/>
                <a:sym typeface="Wingdings" pitchFamily="2" charset="2"/>
              </a:rPr>
              <a:t>Remote</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Desktop</a:t>
            </a:r>
            <a:r>
              <a:rPr lang="en-US" dirty="0">
                <a:latin typeface="Arial" charset="0"/>
                <a:cs typeface="Arial" charset="0"/>
                <a:sym typeface="Wingdings" pitchFamily="2" charset="2"/>
              </a:rPr>
              <a:t> </a:t>
            </a:r>
            <a:r>
              <a:rPr lang="en-US" b="1" dirty="0" err="1">
                <a:latin typeface="Arial" charset="0"/>
                <a:cs typeface="Arial" charset="0"/>
                <a:sym typeface="Wingdings" pitchFamily="2" charset="2"/>
              </a:rPr>
              <a:t>Services</a:t>
            </a:r>
            <a:r>
              <a:rPr lang="en-US" dirty="0" err="1">
                <a:latin typeface="Arial" charset="0"/>
                <a:cs typeface="Arial" charset="0"/>
                <a:sym typeface="Wingdings" pitchFamily="2" charset="2"/>
              </a:rPr>
              <a:t></a:t>
            </a:r>
            <a:r>
              <a:rPr lang="en-US" b="1" dirty="0" err="1">
                <a:latin typeface="Arial" charset="0"/>
                <a:cs typeface="Arial" charset="0"/>
                <a:sym typeface="Wingdings" pitchFamily="2" charset="2"/>
              </a:rPr>
              <a:t>RemoteApp</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Manager</a:t>
            </a:r>
            <a:r>
              <a:rPr lang="en-US" dirty="0">
                <a:latin typeface="Arial" charset="0"/>
                <a:cs typeface="Arial" charset="0"/>
                <a:sym typeface="Wingdings" pitchFamily="2" charset="2"/>
              </a:rPr>
              <a:t>.</a:t>
            </a:r>
          </a:p>
          <a:p>
            <a:pPr marL="0" indent="0">
              <a:buFont typeface="Wingdings" pitchFamily="2" charset="2"/>
              <a:buNone/>
            </a:pPr>
            <a:r>
              <a:rPr lang="en-US" dirty="0" err="1">
                <a:latin typeface="Arial" charset="0"/>
                <a:cs typeface="Arial" charset="0"/>
                <a:sym typeface="Wingdings" pitchFamily="2" charset="2"/>
              </a:rPr>
              <a:t>B2.Ở</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khung</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bên</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phải</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chọn</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Add</a:t>
            </a:r>
            <a:r>
              <a:rPr lang="en-US" dirty="0">
                <a:latin typeface="Arial" charset="0"/>
                <a:cs typeface="Arial" charset="0"/>
                <a:sym typeface="Wingdings" pitchFamily="2" charset="2"/>
              </a:rPr>
              <a:t> </a:t>
            </a:r>
            <a:r>
              <a:rPr lang="en-US" b="1" dirty="0" err="1">
                <a:latin typeface="Arial" charset="0"/>
                <a:cs typeface="Arial" charset="0"/>
                <a:sym typeface="Wingdings" pitchFamily="2" charset="2"/>
              </a:rPr>
              <a:t>RemoteAPP</a:t>
            </a:r>
            <a:r>
              <a:rPr lang="en-US" dirty="0">
                <a:latin typeface="Arial" charset="0"/>
                <a:cs typeface="Arial" charset="0"/>
                <a:sym typeface="Wingdings" pitchFamily="2" charset="2"/>
              </a:rPr>
              <a:t>...</a:t>
            </a:r>
          </a:p>
          <a:p>
            <a:pPr marL="0" indent="0">
              <a:buFont typeface="Wingdings" pitchFamily="2" charset="2"/>
              <a:buNone/>
            </a:pPr>
            <a:r>
              <a:rPr lang="en-US" dirty="0" err="1">
                <a:latin typeface="Arial" charset="0"/>
                <a:cs typeface="Arial" charset="0"/>
                <a:sym typeface="Wingdings" pitchFamily="2" charset="2"/>
              </a:rPr>
              <a:t>B3.Chọn</a:t>
            </a:r>
            <a:r>
              <a:rPr lang="en-US" dirty="0">
                <a:latin typeface="Arial" charset="0"/>
                <a:cs typeface="Arial" charset="0"/>
                <a:sym typeface="Wingdings" pitchFamily="2" charset="2"/>
              </a:rPr>
              <a:t> </a:t>
            </a:r>
            <a:r>
              <a:rPr lang="en-US" b="1" dirty="0" err="1">
                <a:latin typeface="Arial" charset="0"/>
                <a:cs typeface="Arial" charset="0"/>
                <a:sym typeface="Wingdings" pitchFamily="2" charset="2"/>
              </a:rPr>
              <a:t>Next</a:t>
            </a:r>
            <a:r>
              <a:rPr lang="en-US" dirty="0" err="1">
                <a:latin typeface="Arial" charset="0"/>
                <a:cs typeface="Arial" charset="0"/>
                <a:sym typeface="Wingdings" pitchFamily="2" charset="2"/>
              </a:rPr>
              <a:t>Đánh</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dấu</a:t>
            </a:r>
            <a:r>
              <a:rPr lang="en-US" dirty="0">
                <a:latin typeface="Arial" charset="0"/>
                <a:cs typeface="Arial" charset="0"/>
                <a:sym typeface="Wingdings" pitchFamily="2" charset="2"/>
              </a:rPr>
              <a:t> </a:t>
            </a:r>
            <a:r>
              <a:rPr lang="en-US" b="1" dirty="0" err="1">
                <a:latin typeface="Arial" charset="0"/>
                <a:cs typeface="Arial" charset="0"/>
                <a:sym typeface="Wingdings" pitchFamily="2" charset="2"/>
              </a:rPr>
              <a:t>WordPad</a:t>
            </a:r>
            <a:r>
              <a:rPr lang="en-US" dirty="0" err="1">
                <a:latin typeface="Arial" charset="0"/>
                <a:cs typeface="Arial" charset="0"/>
                <a:sym typeface="Wingdings" pitchFamily="2" charset="2"/>
              </a:rPr>
              <a:t>Next</a:t>
            </a:r>
            <a:r>
              <a:rPr lang="en-US" dirty="0">
                <a:latin typeface="Arial" charset="0"/>
                <a:cs typeface="Arial" charset="0"/>
                <a:sym typeface="Wingdings" pitchFamily="2" charset="2"/>
              </a:rPr>
              <a:t> Finish.</a:t>
            </a:r>
          </a:p>
          <a:p>
            <a:pPr marL="0" indent="0">
              <a:buFont typeface="Wingdings" pitchFamily="2" charset="2"/>
              <a:buNone/>
            </a:pPr>
            <a:r>
              <a:rPr lang="en-US" dirty="0" err="1">
                <a:latin typeface="Arial" charset="0"/>
                <a:cs typeface="Arial" charset="0"/>
                <a:sym typeface="Wingdings" pitchFamily="2" charset="2"/>
              </a:rPr>
              <a:t>B4.Chọn</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vào</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Create .</a:t>
            </a:r>
            <a:r>
              <a:rPr lang="en-US" b="1" dirty="0" err="1">
                <a:latin typeface="Arial" charset="0"/>
                <a:cs typeface="Arial" charset="0"/>
                <a:sym typeface="Wingdings" pitchFamily="2" charset="2"/>
              </a:rPr>
              <a:t>rdp</a:t>
            </a:r>
            <a:r>
              <a:rPr lang="en-US" b="1" dirty="0">
                <a:latin typeface="Arial" charset="0"/>
                <a:cs typeface="Arial" charset="0"/>
                <a:sym typeface="Wingdings" pitchFamily="2" charset="2"/>
              </a:rPr>
              <a:t> File </a:t>
            </a:r>
            <a:r>
              <a:rPr lang="en-US" dirty="0">
                <a:latin typeface="Arial" charset="0"/>
                <a:cs typeface="Arial" charset="0"/>
                <a:sym typeface="Wingdings" pitchFamily="2" charset="2"/>
              </a:rPr>
              <a:t></a:t>
            </a:r>
            <a:r>
              <a:rPr lang="en-US" dirty="0" err="1">
                <a:latin typeface="Arial" charset="0"/>
                <a:cs typeface="Arial" charset="0"/>
                <a:sym typeface="Wingdings" pitchFamily="2" charset="2"/>
              </a:rPr>
              <a:t>Next</a:t>
            </a:r>
            <a:r>
              <a:rPr lang="en-US" b="1" dirty="0" err="1">
                <a:latin typeface="Arial" charset="0"/>
                <a:cs typeface="Arial" charset="0"/>
                <a:sym typeface="Wingdings" pitchFamily="2" charset="2"/>
              </a:rPr>
              <a:t>Browse</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đến</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thư</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mục</a:t>
            </a:r>
            <a:r>
              <a:rPr lang="en-US" dirty="0">
                <a:latin typeface="Arial" charset="0"/>
                <a:cs typeface="Arial" charset="0"/>
                <a:sym typeface="Wingdings" pitchFamily="2" charset="2"/>
              </a:rPr>
              <a:t> </a:t>
            </a:r>
            <a:r>
              <a:rPr lang="en-US" b="1" dirty="0" err="1">
                <a:latin typeface="Arial" charset="0"/>
                <a:cs typeface="Arial" charset="0"/>
                <a:sym typeface="Wingdings" pitchFamily="2" charset="2"/>
              </a:rPr>
              <a:t>WebApp</a:t>
            </a:r>
            <a:r>
              <a:rPr lang="en-US" dirty="0" err="1">
                <a:latin typeface="Arial" charset="0"/>
                <a:cs typeface="Arial" charset="0"/>
                <a:sym typeface="Wingdings" pitchFamily="2" charset="2"/>
              </a:rPr>
              <a:t>NextFinish</a:t>
            </a:r>
            <a:r>
              <a:rPr lang="en-US" dirty="0">
                <a:latin typeface="Arial" charset="0"/>
                <a:cs typeface="Arial" charset="0"/>
                <a:sym typeface="Wingdings" pitchFamily="2" charset="2"/>
              </a:rPr>
              <a:t>.</a:t>
            </a:r>
          </a:p>
          <a:p>
            <a:pPr marL="0" indent="0">
              <a:buFont typeface="Wingdings" pitchFamily="2" charset="2"/>
              <a:buNone/>
            </a:pPr>
            <a:r>
              <a:rPr lang="en-US" dirty="0" err="1">
                <a:latin typeface="Arial" charset="0"/>
                <a:cs typeface="Arial" charset="0"/>
                <a:sym typeface="Wingdings" pitchFamily="2" charset="2"/>
              </a:rPr>
              <a:t>B5.Click</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phải</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vào</a:t>
            </a:r>
            <a:r>
              <a:rPr lang="en-US" dirty="0">
                <a:latin typeface="Arial" charset="0"/>
                <a:cs typeface="Arial" charset="0"/>
                <a:sym typeface="Wingdings" pitchFamily="2" charset="2"/>
              </a:rPr>
              <a:t> </a:t>
            </a:r>
            <a:r>
              <a:rPr lang="en-US" b="1" dirty="0" err="1">
                <a:latin typeface="Arial" charset="0"/>
                <a:cs typeface="Arial" charset="0"/>
                <a:sym typeface="Wingdings" pitchFamily="2" charset="2"/>
              </a:rPr>
              <a:t>Wordpad</a:t>
            </a:r>
            <a:r>
              <a:rPr lang="en-US" dirty="0" err="1">
                <a:latin typeface="Arial" charset="0"/>
                <a:cs typeface="Arial" charset="0"/>
                <a:sym typeface="Wingdings" pitchFamily="2" charset="2"/>
              </a:rPr>
              <a:t>Chọn</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Show in </a:t>
            </a:r>
            <a:r>
              <a:rPr lang="en-US" b="1" dirty="0" err="1">
                <a:latin typeface="Arial" charset="0"/>
                <a:cs typeface="Arial" charset="0"/>
                <a:sym typeface="Wingdings" pitchFamily="2" charset="2"/>
              </a:rPr>
              <a:t>TS</a:t>
            </a:r>
            <a:r>
              <a:rPr lang="en-US" b="1" dirty="0">
                <a:latin typeface="Arial" charset="0"/>
                <a:cs typeface="Arial" charset="0"/>
                <a:sym typeface="Wingdings" pitchFamily="2" charset="2"/>
              </a:rPr>
              <a:t> Web Access</a:t>
            </a:r>
            <a:r>
              <a:rPr lang="en-US" dirty="0">
                <a:latin typeface="Arial" charset="0"/>
                <a:cs typeface="Arial" charset="0"/>
                <a:sym typeface="Wingdings" pitchFamily="2" charset="2"/>
              </a:rPr>
              <a:t>.</a:t>
            </a:r>
          </a:p>
          <a:p>
            <a:pPr marL="0" indent="0">
              <a:buFont typeface="Wingdings" pitchFamily="2" charset="2"/>
              <a:buNone/>
            </a:pPr>
            <a:r>
              <a:rPr lang="en-US" dirty="0" err="1">
                <a:latin typeface="Arial" charset="0"/>
                <a:cs typeface="Arial" charset="0"/>
                <a:sym typeface="Wingdings" pitchFamily="2" charset="2"/>
              </a:rPr>
              <a:t>B6.Mở</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Server </a:t>
            </a:r>
            <a:r>
              <a:rPr lang="en-US" b="1" dirty="0" err="1">
                <a:latin typeface="Arial" charset="0"/>
                <a:cs typeface="Arial" charset="0"/>
                <a:sym typeface="Wingdings" pitchFamily="2" charset="2"/>
              </a:rPr>
              <a:t>Manager</a:t>
            </a:r>
            <a:r>
              <a:rPr lang="en-US" dirty="0" err="1">
                <a:latin typeface="Arial" charset="0"/>
                <a:cs typeface="Arial" charset="0"/>
                <a:sym typeface="Wingdings" pitchFamily="2" charset="2"/>
              </a:rPr>
              <a:t></a:t>
            </a:r>
            <a:r>
              <a:rPr lang="en-US" b="1" dirty="0" err="1">
                <a:latin typeface="Arial" charset="0"/>
                <a:cs typeface="Arial" charset="0"/>
                <a:sym typeface="Wingdings" pitchFamily="2" charset="2"/>
              </a:rPr>
              <a:t>Roles</a:t>
            </a:r>
            <a:r>
              <a:rPr lang="en-US" dirty="0" err="1">
                <a:latin typeface="Arial" charset="0"/>
                <a:cs typeface="Arial" charset="0"/>
                <a:sym typeface="Wingdings" pitchFamily="2" charset="2"/>
              </a:rPr>
              <a:t>Click</a:t>
            </a:r>
            <a:r>
              <a:rPr lang="en-US" dirty="0">
                <a:latin typeface="Arial" charset="0"/>
                <a:cs typeface="Arial" charset="0"/>
                <a:sym typeface="Wingdings" pitchFamily="2" charset="2"/>
              </a:rPr>
              <a:t> </a:t>
            </a:r>
            <a:r>
              <a:rPr lang="en-US" dirty="0" err="1">
                <a:latin typeface="Arial" charset="0"/>
                <a:cs typeface="Arial" charset="0"/>
                <a:sym typeface="Wingdings" pitchFamily="2" charset="2"/>
              </a:rPr>
              <a:t>phải</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Remote</a:t>
            </a:r>
            <a:r>
              <a:rPr lang="en-US" dirty="0">
                <a:latin typeface="Arial" charset="0"/>
                <a:cs typeface="Arial" charset="0"/>
                <a:sym typeface="Wingdings" pitchFamily="2" charset="2"/>
              </a:rPr>
              <a:t> </a:t>
            </a:r>
            <a:r>
              <a:rPr lang="en-US" b="1" dirty="0" err="1">
                <a:latin typeface="Arial" charset="0"/>
                <a:cs typeface="Arial" charset="0"/>
                <a:sym typeface="Wingdings" pitchFamily="2" charset="2"/>
              </a:rPr>
              <a:t>DeskTop</a:t>
            </a:r>
            <a:r>
              <a:rPr lang="en-US" dirty="0">
                <a:latin typeface="Arial" charset="0"/>
                <a:cs typeface="Arial" charset="0"/>
                <a:sym typeface="Wingdings" pitchFamily="2" charset="2"/>
              </a:rPr>
              <a:t> </a:t>
            </a:r>
            <a:r>
              <a:rPr lang="en-US" b="1" dirty="0" err="1">
                <a:latin typeface="Arial" charset="0"/>
                <a:cs typeface="Arial" charset="0"/>
                <a:sym typeface="Wingdings" pitchFamily="2" charset="2"/>
              </a:rPr>
              <a:t>Services</a:t>
            </a:r>
            <a:r>
              <a:rPr lang="en-US" dirty="0" err="1">
                <a:latin typeface="Arial" charset="0"/>
                <a:cs typeface="Arial" charset="0"/>
                <a:sym typeface="Wingdings" pitchFamily="2" charset="2"/>
              </a:rPr>
              <a:t></a:t>
            </a:r>
            <a:r>
              <a:rPr lang="en-US" b="1" dirty="0" err="1">
                <a:latin typeface="Arial" charset="0"/>
                <a:cs typeface="Arial" charset="0"/>
                <a:sym typeface="Wingdings" pitchFamily="2" charset="2"/>
              </a:rPr>
              <a:t>Add</a:t>
            </a:r>
            <a:r>
              <a:rPr lang="en-US" b="1" dirty="0">
                <a:latin typeface="Arial" charset="0"/>
                <a:cs typeface="Arial" charset="0"/>
                <a:sym typeface="Wingdings" pitchFamily="2" charset="2"/>
              </a:rPr>
              <a:t> Roles</a:t>
            </a:r>
            <a:r>
              <a:rPr lang="en-US" dirty="0">
                <a:latin typeface="Arial" charset="0"/>
                <a:cs typeface="Arial" charset="0"/>
                <a:sym typeface="Wingdings" pitchFamily="2" charset="2"/>
              </a:rPr>
              <a:t>...</a:t>
            </a:r>
            <a:r>
              <a:rPr lang="en-US" dirty="0" err="1">
                <a:latin typeface="Arial" charset="0"/>
                <a:cs typeface="Arial" charset="0"/>
                <a:sym typeface="Wingdings" pitchFamily="2" charset="2"/>
              </a:rPr>
              <a:t>Chọn</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Remote</a:t>
            </a:r>
            <a:r>
              <a:rPr lang="en-US" dirty="0">
                <a:latin typeface="Arial" charset="0"/>
                <a:cs typeface="Arial" charset="0"/>
                <a:sym typeface="Wingdings" pitchFamily="2" charset="2"/>
              </a:rPr>
              <a:t> </a:t>
            </a:r>
            <a:r>
              <a:rPr lang="en-US" b="1" dirty="0">
                <a:latin typeface="Arial" charset="0"/>
                <a:cs typeface="Arial" charset="0"/>
                <a:sym typeface="Wingdings" pitchFamily="2" charset="2"/>
              </a:rPr>
              <a:t>Web</a:t>
            </a:r>
            <a:r>
              <a:rPr lang="en-US" dirty="0">
                <a:latin typeface="Arial" charset="0"/>
                <a:cs typeface="Arial" charset="0"/>
                <a:sym typeface="Wingdings" pitchFamily="2" charset="2"/>
              </a:rPr>
              <a:t> </a:t>
            </a:r>
            <a:r>
              <a:rPr lang="en-US" b="1" dirty="0" err="1">
                <a:latin typeface="Arial" charset="0"/>
                <a:cs typeface="Arial" charset="0"/>
                <a:sym typeface="Wingdings" pitchFamily="2" charset="2"/>
              </a:rPr>
              <a:t>Access</a:t>
            </a:r>
            <a:r>
              <a:rPr lang="en-US" dirty="0" err="1">
                <a:latin typeface="Arial" charset="0"/>
                <a:cs typeface="Arial" charset="0"/>
                <a:sym typeface="Wingdings" pitchFamily="2" charset="2"/>
              </a:rPr>
              <a:t>NextInstallClose</a:t>
            </a:r>
            <a:r>
              <a:rPr lang="en-US" dirty="0">
                <a:latin typeface="Arial" charset="0"/>
                <a:cs typeface="Arial" charset="0"/>
                <a:sym typeface="Wingdings" pitchFamily="2" charset="2"/>
              </a:rPr>
              <a:t>.</a:t>
            </a:r>
            <a:endParaRPr lang="vi-VN" dirty="0">
              <a:latin typeface="Arial" charset="0"/>
              <a:cs typeface="Arial" charset="0"/>
            </a:endParaRPr>
          </a:p>
        </p:txBody>
      </p:sp>
      <p:sp>
        <p:nvSpPr>
          <p:cNvPr id="3" name="Title 2"/>
          <p:cNvSpPr>
            <a:spLocks noGrp="1"/>
          </p:cNvSpPr>
          <p:nvPr>
            <p:ph type="title"/>
          </p:nvPr>
        </p:nvSpPr>
        <p:spPr/>
        <p:txBody>
          <a:bodyPr>
            <a:normAutofit fontScale="90000"/>
          </a:bodyPr>
          <a:lstStyle/>
          <a:p>
            <a:r>
              <a:rPr lang="en-US" dirty="0" err="1">
                <a:effectLst/>
              </a:rPr>
              <a:t>Chương</a:t>
            </a:r>
            <a:r>
              <a:rPr lang="en-US" dirty="0">
                <a:effectLst/>
              </a:rPr>
              <a:t> 11: Remote Desktop Service</a:t>
            </a:r>
            <a:endParaRPr lang="en-US" dirty="0"/>
          </a:p>
        </p:txBody>
      </p:sp>
      <p:sp>
        <p:nvSpPr>
          <p:cNvPr id="4" name="Slide Number Placeholder 3"/>
          <p:cNvSpPr>
            <a:spLocks noGrp="1"/>
          </p:cNvSpPr>
          <p:nvPr>
            <p:ph type="sldNum" sz="quarter" idx="12"/>
          </p:nvPr>
        </p:nvSpPr>
        <p:spPr/>
        <p:txBody>
          <a:bodyPr/>
          <a:lstStyle/>
          <a:p>
            <a:fld id="{72C5FD32-3D22-44FD-805A-BED14FD73A86}" type="slidenum">
              <a:rPr lang="en-US" smtClean="0"/>
              <a:t>9</a:t>
            </a:fld>
            <a:endParaRPr lang="en-US"/>
          </a:p>
        </p:txBody>
      </p:sp>
    </p:spTree>
    <p:extLst>
      <p:ext uri="{BB962C8B-B14F-4D97-AF65-F5344CB8AC3E}">
        <p14:creationId xmlns:p14="http://schemas.microsoft.com/office/powerpoint/2010/main" val="303094780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56</TotalTime>
  <Words>698</Words>
  <Application>Microsoft Office PowerPoint</Application>
  <PresentationFormat>On-screen Show (4:3)</PresentationFormat>
  <Paragraphs>83</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Concourse</vt:lpstr>
      <vt:lpstr>Chương 11: Remote Desktop Service</vt:lpstr>
      <vt:lpstr>Chương 11: Remote Desktop Service</vt:lpstr>
      <vt:lpstr>Chương 11: Remote Desktop Service</vt:lpstr>
      <vt:lpstr>Chương 11: Remote Desktop Service</vt:lpstr>
      <vt:lpstr>Chương 11: Remote Desktop Service</vt:lpstr>
      <vt:lpstr>Chương 11: Remote Desktop Service</vt:lpstr>
      <vt:lpstr>Chương 11: Remote Desktop Service</vt:lpstr>
      <vt:lpstr>Chương 11: Remote Desktop Service</vt:lpstr>
      <vt:lpstr>Chương 11: Remote Desktop Service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11: Remote Desktop Service</dc:title>
  <dc:creator>Hp</dc:creator>
  <cp:lastModifiedBy>Hp</cp:lastModifiedBy>
  <cp:revision>6</cp:revision>
  <dcterms:created xsi:type="dcterms:W3CDTF">2021-02-19T07:45:18Z</dcterms:created>
  <dcterms:modified xsi:type="dcterms:W3CDTF">2021-02-19T10:41:38Z</dcterms:modified>
</cp:coreProperties>
</file>