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17"/>
  </p:notesMasterIdLst>
  <p:sldIdLst>
    <p:sldId id="273" r:id="rId4"/>
    <p:sldId id="267" r:id="rId5"/>
    <p:sldId id="268" r:id="rId6"/>
    <p:sldId id="256" r:id="rId7"/>
    <p:sldId id="259" r:id="rId8"/>
    <p:sldId id="260" r:id="rId9"/>
    <p:sldId id="261" r:id="rId10"/>
    <p:sldId id="263" r:id="rId11"/>
    <p:sldId id="276" r:id="rId12"/>
    <p:sldId id="264" r:id="rId13"/>
    <p:sldId id="271" r:id="rId14"/>
    <p:sldId id="274"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2998" autoAdjust="0"/>
  </p:normalViewPr>
  <p:slideViewPr>
    <p:cSldViewPr snapToGrid="0">
      <p:cViewPr varScale="1">
        <p:scale>
          <a:sx n="54" d="100"/>
          <a:sy n="54" d="100"/>
        </p:scale>
        <p:origin x="132"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FABDF-309D-4822-B146-5BD4931AC78F}" type="doc">
      <dgm:prSet loTypeId="urn:microsoft.com/office/officeart/2008/layout/VerticalCurvedList" loCatId="list" qsTypeId="urn:microsoft.com/office/officeart/2005/8/quickstyle/3d1" qsCatId="3D" csTypeId="urn:microsoft.com/office/officeart/2005/8/colors/accent1_2" csCatId="accent1" phldr="1"/>
      <dgm:spPr/>
      <dgm:t>
        <a:bodyPr/>
        <a:lstStyle/>
        <a:p>
          <a:endParaRPr lang="en-US"/>
        </a:p>
      </dgm:t>
    </dgm:pt>
    <dgm:pt modelId="{6E794EA0-34DA-4CE1-BEB1-0E1CA50E4AB7}">
      <dgm:prSet/>
      <dgm:spPr>
        <a:solidFill>
          <a:schemeClr val="tx1"/>
        </a:solidFill>
      </dgm:spPr>
      <dgm:t>
        <a:bodyPr/>
        <a:lstStyle/>
        <a:p>
          <a:r>
            <a:rPr lang="en-US" dirty="0">
              <a:solidFill>
                <a:srgbClr val="FFC000"/>
              </a:solidFill>
            </a:rPr>
            <a:t>I</a:t>
          </a:r>
          <a:r>
            <a:rPr lang="vi-VN" dirty="0">
              <a:solidFill>
                <a:srgbClr val="FFC000"/>
              </a:solidFill>
            </a:rPr>
            <a:t>. </a:t>
          </a:r>
          <a:r>
            <a:rPr lang="vi-VN" dirty="0"/>
            <a:t>Vị trí, </a:t>
          </a:r>
          <a:r>
            <a:rPr lang="en-US" dirty="0" err="1"/>
            <a:t>tính</a:t>
          </a:r>
          <a:r>
            <a:rPr lang="en-US" dirty="0"/>
            <a:t> </a:t>
          </a:r>
          <a:r>
            <a:rPr lang="en-US" dirty="0" err="1"/>
            <a:t>chất</a:t>
          </a:r>
          <a:r>
            <a:rPr lang="vi-VN" dirty="0"/>
            <a:t> môn học</a:t>
          </a:r>
          <a:endParaRPr lang="en-US" dirty="0">
            <a:solidFill>
              <a:srgbClr val="FFFF00"/>
            </a:solidFill>
          </a:endParaRPr>
        </a:p>
      </dgm:t>
    </dgm:pt>
    <dgm:pt modelId="{5D9FC0B6-ABDD-45FA-80AF-4DDD930C8609}" type="parTrans" cxnId="{4A14F78D-D10C-483F-80E9-8E07FF8BC244}">
      <dgm:prSet/>
      <dgm:spPr/>
      <dgm:t>
        <a:bodyPr/>
        <a:lstStyle/>
        <a:p>
          <a:endParaRPr lang="en-US"/>
        </a:p>
      </dgm:t>
    </dgm:pt>
    <dgm:pt modelId="{5C668E26-75B9-49DA-BD72-77F63945E19D}" type="sibTrans" cxnId="{4A14F78D-D10C-483F-80E9-8E07FF8BC244}">
      <dgm:prSet/>
      <dgm:spPr/>
      <dgm:t>
        <a:bodyPr/>
        <a:lstStyle/>
        <a:p>
          <a:endParaRPr lang="en-US"/>
        </a:p>
      </dgm:t>
    </dgm:pt>
    <dgm:pt modelId="{A018C667-A01B-4559-9FD5-1963F74F9B06}">
      <dgm:prSet/>
      <dgm:spPr>
        <a:solidFill>
          <a:schemeClr val="tx1"/>
        </a:solidFill>
      </dgm:spPr>
      <dgm:t>
        <a:bodyPr/>
        <a:lstStyle/>
        <a:p>
          <a:r>
            <a:rPr lang="en-US" b="1" dirty="0">
              <a:solidFill>
                <a:srgbClr val="FFFF00"/>
              </a:solidFill>
            </a:rPr>
            <a:t>II. </a:t>
          </a:r>
          <a:r>
            <a:rPr lang="nl-NL" dirty="0"/>
            <a:t>Mục tiêu của môn học</a:t>
          </a:r>
          <a:endParaRPr lang="en-US" dirty="0">
            <a:solidFill>
              <a:srgbClr val="FFFF00"/>
            </a:solidFill>
          </a:endParaRPr>
        </a:p>
      </dgm:t>
    </dgm:pt>
    <dgm:pt modelId="{DC2D1D36-786E-477C-9B5B-944F565DDF44}" type="parTrans" cxnId="{FC8538C8-D814-4047-903E-9A43A6A66E11}">
      <dgm:prSet/>
      <dgm:spPr/>
      <dgm:t>
        <a:bodyPr/>
        <a:lstStyle/>
        <a:p>
          <a:endParaRPr lang="en-US"/>
        </a:p>
      </dgm:t>
    </dgm:pt>
    <dgm:pt modelId="{BA5D11CC-B53A-4410-AD96-0CB5D17A6569}" type="sibTrans" cxnId="{FC8538C8-D814-4047-903E-9A43A6A66E11}">
      <dgm:prSet/>
      <dgm:spPr/>
      <dgm:t>
        <a:bodyPr/>
        <a:lstStyle/>
        <a:p>
          <a:endParaRPr lang="en-US"/>
        </a:p>
      </dgm:t>
    </dgm:pt>
    <dgm:pt modelId="{B030D81D-CB5D-45DD-AFF4-8D2E5359FFE9}">
      <dgm:prSet/>
      <dgm:spPr>
        <a:solidFill>
          <a:schemeClr val="tx1"/>
        </a:solidFill>
      </dgm:spPr>
      <dgm:t>
        <a:bodyPr/>
        <a:lstStyle/>
        <a:p>
          <a:r>
            <a:rPr lang="en-US" b="1" dirty="0">
              <a:solidFill>
                <a:srgbClr val="FFFF00"/>
              </a:solidFill>
            </a:rPr>
            <a:t>III. </a:t>
          </a:r>
          <a:r>
            <a:rPr lang="vi-VN" dirty="0"/>
            <a:t> Nội dung chính </a:t>
          </a:r>
          <a:endParaRPr lang="en-US" dirty="0">
            <a:solidFill>
              <a:srgbClr val="FFFF00"/>
            </a:solidFill>
          </a:endParaRPr>
        </a:p>
      </dgm:t>
    </dgm:pt>
    <dgm:pt modelId="{CD17F49B-39F8-4C6F-99F6-1EF0DA755000}" type="parTrans" cxnId="{763BB5A4-E923-47DB-A69D-D8F3CF0D653C}">
      <dgm:prSet/>
      <dgm:spPr/>
      <dgm:t>
        <a:bodyPr/>
        <a:lstStyle/>
        <a:p>
          <a:endParaRPr lang="en-US"/>
        </a:p>
      </dgm:t>
    </dgm:pt>
    <dgm:pt modelId="{69042B1B-BC20-40BD-BEE2-9427030AFB36}" type="sibTrans" cxnId="{763BB5A4-E923-47DB-A69D-D8F3CF0D653C}">
      <dgm:prSet/>
      <dgm:spPr/>
      <dgm:t>
        <a:bodyPr/>
        <a:lstStyle/>
        <a:p>
          <a:endParaRPr lang="en-US"/>
        </a:p>
      </dgm:t>
    </dgm:pt>
    <dgm:pt modelId="{D24E6B9C-AEE2-4FB9-8195-BD15F4CCC4BD}">
      <dgm:prSet/>
      <dgm:spPr>
        <a:solidFill>
          <a:schemeClr val="tx1"/>
        </a:solidFill>
      </dgm:spPr>
      <dgm:t>
        <a:bodyPr/>
        <a:lstStyle/>
        <a:p>
          <a:r>
            <a:rPr lang="nl-NL" dirty="0">
              <a:solidFill>
                <a:srgbClr val="FFC000"/>
              </a:solidFill>
            </a:rPr>
            <a:t>IV</a:t>
          </a:r>
          <a:r>
            <a:rPr lang="nl-NL" dirty="0"/>
            <a:t>. Phương pháp dạy học và đánh giá môn học</a:t>
          </a:r>
          <a:endParaRPr lang="en-US" dirty="0">
            <a:solidFill>
              <a:srgbClr val="FFFF00"/>
            </a:solidFill>
          </a:endParaRPr>
        </a:p>
      </dgm:t>
    </dgm:pt>
    <dgm:pt modelId="{67561112-6943-4827-899B-EC45F92C0568}" type="parTrans" cxnId="{1E04348A-8C5C-475F-AE82-3BF925928E1E}">
      <dgm:prSet/>
      <dgm:spPr/>
      <dgm:t>
        <a:bodyPr/>
        <a:lstStyle/>
        <a:p>
          <a:endParaRPr lang="en-US"/>
        </a:p>
      </dgm:t>
    </dgm:pt>
    <dgm:pt modelId="{224FFB11-10D1-40BA-B8C6-65AE79A0064F}" type="sibTrans" cxnId="{1E04348A-8C5C-475F-AE82-3BF925928E1E}">
      <dgm:prSet/>
      <dgm:spPr/>
      <dgm:t>
        <a:bodyPr/>
        <a:lstStyle/>
        <a:p>
          <a:endParaRPr lang="en-US"/>
        </a:p>
      </dgm:t>
    </dgm:pt>
    <dgm:pt modelId="{87B5097A-8E35-4F37-93E1-B99C54527238}" type="pres">
      <dgm:prSet presAssocID="{91DFABDF-309D-4822-B146-5BD4931AC78F}" presName="Name0" presStyleCnt="0">
        <dgm:presLayoutVars>
          <dgm:chMax val="7"/>
          <dgm:chPref val="7"/>
          <dgm:dir/>
        </dgm:presLayoutVars>
      </dgm:prSet>
      <dgm:spPr/>
    </dgm:pt>
    <dgm:pt modelId="{42698B71-D9B8-4A8A-939A-511235C6CBD8}" type="pres">
      <dgm:prSet presAssocID="{91DFABDF-309D-4822-B146-5BD4931AC78F}" presName="Name1" presStyleCnt="0"/>
      <dgm:spPr/>
    </dgm:pt>
    <dgm:pt modelId="{34BBE74C-E773-4EF3-A7AC-D8D59F21E7E8}" type="pres">
      <dgm:prSet presAssocID="{91DFABDF-309D-4822-B146-5BD4931AC78F}" presName="cycle" presStyleCnt="0"/>
      <dgm:spPr/>
    </dgm:pt>
    <dgm:pt modelId="{0585449E-A702-465A-BA42-C74FE59F059F}" type="pres">
      <dgm:prSet presAssocID="{91DFABDF-309D-4822-B146-5BD4931AC78F}" presName="srcNode" presStyleLbl="node1" presStyleIdx="0" presStyleCnt="4"/>
      <dgm:spPr/>
    </dgm:pt>
    <dgm:pt modelId="{9A907D2A-6AE5-4D4C-98D7-B3496463FBB9}" type="pres">
      <dgm:prSet presAssocID="{91DFABDF-309D-4822-B146-5BD4931AC78F}" presName="conn" presStyleLbl="parChTrans1D2" presStyleIdx="0" presStyleCnt="1"/>
      <dgm:spPr/>
    </dgm:pt>
    <dgm:pt modelId="{87B41BB2-F9DF-4505-AEA7-CD009D39CB49}" type="pres">
      <dgm:prSet presAssocID="{91DFABDF-309D-4822-B146-5BD4931AC78F}" presName="extraNode" presStyleLbl="node1" presStyleIdx="0" presStyleCnt="4"/>
      <dgm:spPr/>
    </dgm:pt>
    <dgm:pt modelId="{74354951-E7FF-4F14-88AC-EE6E693A4768}" type="pres">
      <dgm:prSet presAssocID="{91DFABDF-309D-4822-B146-5BD4931AC78F}" presName="dstNode" presStyleLbl="node1" presStyleIdx="0" presStyleCnt="4"/>
      <dgm:spPr/>
    </dgm:pt>
    <dgm:pt modelId="{785A0D69-8A3E-4012-BFB1-9679141CD72B}" type="pres">
      <dgm:prSet presAssocID="{6E794EA0-34DA-4CE1-BEB1-0E1CA50E4AB7}" presName="text_1" presStyleLbl="node1" presStyleIdx="0" presStyleCnt="4">
        <dgm:presLayoutVars>
          <dgm:bulletEnabled val="1"/>
        </dgm:presLayoutVars>
      </dgm:prSet>
      <dgm:spPr/>
    </dgm:pt>
    <dgm:pt modelId="{68859CDA-1231-45EC-90FD-265D0B02DB45}" type="pres">
      <dgm:prSet presAssocID="{6E794EA0-34DA-4CE1-BEB1-0E1CA50E4AB7}" presName="accent_1" presStyleCnt="0"/>
      <dgm:spPr/>
    </dgm:pt>
    <dgm:pt modelId="{B5F89999-9A1D-4F20-9F08-C0DF0B11F517}" type="pres">
      <dgm:prSet presAssocID="{6E794EA0-34DA-4CE1-BEB1-0E1CA50E4AB7}" presName="accentRepeatNode" presStyleLbl="solidFgAcc1" presStyleIdx="0" presStyleCnt="4"/>
      <dgm:spPr/>
    </dgm:pt>
    <dgm:pt modelId="{4EC5BEEE-1D43-4466-811A-C105207BD831}" type="pres">
      <dgm:prSet presAssocID="{A018C667-A01B-4559-9FD5-1963F74F9B06}" presName="text_2" presStyleLbl="node1" presStyleIdx="1" presStyleCnt="4">
        <dgm:presLayoutVars>
          <dgm:bulletEnabled val="1"/>
        </dgm:presLayoutVars>
      </dgm:prSet>
      <dgm:spPr/>
    </dgm:pt>
    <dgm:pt modelId="{266F2DCA-9B31-4E40-94AD-899B08B27958}" type="pres">
      <dgm:prSet presAssocID="{A018C667-A01B-4559-9FD5-1963F74F9B06}" presName="accent_2" presStyleCnt="0"/>
      <dgm:spPr/>
    </dgm:pt>
    <dgm:pt modelId="{9A3E4936-3621-4F52-961F-4C9D2E4DE522}" type="pres">
      <dgm:prSet presAssocID="{A018C667-A01B-4559-9FD5-1963F74F9B06}" presName="accentRepeatNode" presStyleLbl="solidFgAcc1" presStyleIdx="1" presStyleCnt="4"/>
      <dgm:spPr/>
    </dgm:pt>
    <dgm:pt modelId="{5A3052E2-A345-48E8-BC39-246C4AEC5571}" type="pres">
      <dgm:prSet presAssocID="{B030D81D-CB5D-45DD-AFF4-8D2E5359FFE9}" presName="text_3" presStyleLbl="node1" presStyleIdx="2" presStyleCnt="4">
        <dgm:presLayoutVars>
          <dgm:bulletEnabled val="1"/>
        </dgm:presLayoutVars>
      </dgm:prSet>
      <dgm:spPr/>
    </dgm:pt>
    <dgm:pt modelId="{75239952-2A12-4776-9041-89E755C303DA}" type="pres">
      <dgm:prSet presAssocID="{B030D81D-CB5D-45DD-AFF4-8D2E5359FFE9}" presName="accent_3" presStyleCnt="0"/>
      <dgm:spPr/>
    </dgm:pt>
    <dgm:pt modelId="{872CC3BB-3C0A-455B-BA90-B11BBB513C22}" type="pres">
      <dgm:prSet presAssocID="{B030D81D-CB5D-45DD-AFF4-8D2E5359FFE9}" presName="accentRepeatNode" presStyleLbl="solidFgAcc1" presStyleIdx="2" presStyleCnt="4"/>
      <dgm:spPr/>
    </dgm:pt>
    <dgm:pt modelId="{17ADA2F4-92A1-4AB0-9F32-F20EBAFE6BE1}" type="pres">
      <dgm:prSet presAssocID="{D24E6B9C-AEE2-4FB9-8195-BD15F4CCC4BD}" presName="text_4" presStyleLbl="node1" presStyleIdx="3" presStyleCnt="4">
        <dgm:presLayoutVars>
          <dgm:bulletEnabled val="1"/>
        </dgm:presLayoutVars>
      </dgm:prSet>
      <dgm:spPr/>
    </dgm:pt>
    <dgm:pt modelId="{87A3E612-A856-40F2-8A8D-A6D2BA2F7720}" type="pres">
      <dgm:prSet presAssocID="{D24E6B9C-AEE2-4FB9-8195-BD15F4CCC4BD}" presName="accent_4" presStyleCnt="0"/>
      <dgm:spPr/>
    </dgm:pt>
    <dgm:pt modelId="{08CD1059-37C5-441A-95DE-55EC874E2276}" type="pres">
      <dgm:prSet presAssocID="{D24E6B9C-AEE2-4FB9-8195-BD15F4CCC4BD}" presName="accentRepeatNode" presStyleLbl="solidFgAcc1" presStyleIdx="3" presStyleCnt="4"/>
      <dgm:spPr/>
    </dgm:pt>
  </dgm:ptLst>
  <dgm:cxnLst>
    <dgm:cxn modelId="{3E4D810C-6044-49DB-BA13-B62B9ADFA557}" type="presOf" srcId="{A018C667-A01B-4559-9FD5-1963F74F9B06}" destId="{4EC5BEEE-1D43-4466-811A-C105207BD831}" srcOrd="0" destOrd="0" presId="urn:microsoft.com/office/officeart/2008/layout/VerticalCurvedList"/>
    <dgm:cxn modelId="{B3DA3B51-B125-400D-9A93-BF1E6AEF8320}" type="presOf" srcId="{D24E6B9C-AEE2-4FB9-8195-BD15F4CCC4BD}" destId="{17ADA2F4-92A1-4AB0-9F32-F20EBAFE6BE1}" srcOrd="0" destOrd="0" presId="urn:microsoft.com/office/officeart/2008/layout/VerticalCurvedList"/>
    <dgm:cxn modelId="{A78E1684-103B-463C-B369-3DF8C54EC54D}" type="presOf" srcId="{B030D81D-CB5D-45DD-AFF4-8D2E5359FFE9}" destId="{5A3052E2-A345-48E8-BC39-246C4AEC5571}" srcOrd="0" destOrd="0" presId="urn:microsoft.com/office/officeart/2008/layout/VerticalCurvedList"/>
    <dgm:cxn modelId="{1E04348A-8C5C-475F-AE82-3BF925928E1E}" srcId="{91DFABDF-309D-4822-B146-5BD4931AC78F}" destId="{D24E6B9C-AEE2-4FB9-8195-BD15F4CCC4BD}" srcOrd="3" destOrd="0" parTransId="{67561112-6943-4827-899B-EC45F92C0568}" sibTransId="{224FFB11-10D1-40BA-B8C6-65AE79A0064F}"/>
    <dgm:cxn modelId="{4A14F78D-D10C-483F-80E9-8E07FF8BC244}" srcId="{91DFABDF-309D-4822-B146-5BD4931AC78F}" destId="{6E794EA0-34DA-4CE1-BEB1-0E1CA50E4AB7}" srcOrd="0" destOrd="0" parTransId="{5D9FC0B6-ABDD-45FA-80AF-4DDD930C8609}" sibTransId="{5C668E26-75B9-49DA-BD72-77F63945E19D}"/>
    <dgm:cxn modelId="{763BB5A4-E923-47DB-A69D-D8F3CF0D653C}" srcId="{91DFABDF-309D-4822-B146-5BD4931AC78F}" destId="{B030D81D-CB5D-45DD-AFF4-8D2E5359FFE9}" srcOrd="2" destOrd="0" parTransId="{CD17F49B-39F8-4C6F-99F6-1EF0DA755000}" sibTransId="{69042B1B-BC20-40BD-BEE2-9427030AFB36}"/>
    <dgm:cxn modelId="{A19EE1C1-99AE-4A50-BF48-7A68B3C56417}" type="presOf" srcId="{5C668E26-75B9-49DA-BD72-77F63945E19D}" destId="{9A907D2A-6AE5-4D4C-98D7-B3496463FBB9}" srcOrd="0" destOrd="0" presId="urn:microsoft.com/office/officeart/2008/layout/VerticalCurvedList"/>
    <dgm:cxn modelId="{FC8538C8-D814-4047-903E-9A43A6A66E11}" srcId="{91DFABDF-309D-4822-B146-5BD4931AC78F}" destId="{A018C667-A01B-4559-9FD5-1963F74F9B06}" srcOrd="1" destOrd="0" parTransId="{DC2D1D36-786E-477C-9B5B-944F565DDF44}" sibTransId="{BA5D11CC-B53A-4410-AD96-0CB5D17A6569}"/>
    <dgm:cxn modelId="{6F8B71CF-5DAA-4F44-9B2A-495DD4602545}" type="presOf" srcId="{91DFABDF-309D-4822-B146-5BD4931AC78F}" destId="{87B5097A-8E35-4F37-93E1-B99C54527238}" srcOrd="0" destOrd="0" presId="urn:microsoft.com/office/officeart/2008/layout/VerticalCurvedList"/>
    <dgm:cxn modelId="{7119BED9-596F-4255-8344-B757CE839C78}" type="presOf" srcId="{6E794EA0-34DA-4CE1-BEB1-0E1CA50E4AB7}" destId="{785A0D69-8A3E-4012-BFB1-9679141CD72B}" srcOrd="0" destOrd="0" presId="urn:microsoft.com/office/officeart/2008/layout/VerticalCurvedList"/>
    <dgm:cxn modelId="{E7FF5E83-C5C5-440D-B52B-449807EF5F7E}" type="presParOf" srcId="{87B5097A-8E35-4F37-93E1-B99C54527238}" destId="{42698B71-D9B8-4A8A-939A-511235C6CBD8}" srcOrd="0" destOrd="0" presId="urn:microsoft.com/office/officeart/2008/layout/VerticalCurvedList"/>
    <dgm:cxn modelId="{3863C759-E45C-4EB9-B164-802F6C4EF592}" type="presParOf" srcId="{42698B71-D9B8-4A8A-939A-511235C6CBD8}" destId="{34BBE74C-E773-4EF3-A7AC-D8D59F21E7E8}" srcOrd="0" destOrd="0" presId="urn:microsoft.com/office/officeart/2008/layout/VerticalCurvedList"/>
    <dgm:cxn modelId="{F84EFBFC-6FAE-4B66-8B92-9D03E1449AC5}" type="presParOf" srcId="{34BBE74C-E773-4EF3-A7AC-D8D59F21E7E8}" destId="{0585449E-A702-465A-BA42-C74FE59F059F}" srcOrd="0" destOrd="0" presId="urn:microsoft.com/office/officeart/2008/layout/VerticalCurvedList"/>
    <dgm:cxn modelId="{57572B16-C489-490E-A411-3420C6D1B0FB}" type="presParOf" srcId="{34BBE74C-E773-4EF3-A7AC-D8D59F21E7E8}" destId="{9A907D2A-6AE5-4D4C-98D7-B3496463FBB9}" srcOrd="1" destOrd="0" presId="urn:microsoft.com/office/officeart/2008/layout/VerticalCurvedList"/>
    <dgm:cxn modelId="{C5CE04D4-F120-4CD8-9FC7-E1F36B92A604}" type="presParOf" srcId="{34BBE74C-E773-4EF3-A7AC-D8D59F21E7E8}" destId="{87B41BB2-F9DF-4505-AEA7-CD009D39CB49}" srcOrd="2" destOrd="0" presId="urn:microsoft.com/office/officeart/2008/layout/VerticalCurvedList"/>
    <dgm:cxn modelId="{B1FCCA19-671C-4585-B58A-3319B33E5787}" type="presParOf" srcId="{34BBE74C-E773-4EF3-A7AC-D8D59F21E7E8}" destId="{74354951-E7FF-4F14-88AC-EE6E693A4768}" srcOrd="3" destOrd="0" presId="urn:microsoft.com/office/officeart/2008/layout/VerticalCurvedList"/>
    <dgm:cxn modelId="{6BCB227E-4185-4E65-807F-FD572E3F33A0}" type="presParOf" srcId="{42698B71-D9B8-4A8A-939A-511235C6CBD8}" destId="{785A0D69-8A3E-4012-BFB1-9679141CD72B}" srcOrd="1" destOrd="0" presId="urn:microsoft.com/office/officeart/2008/layout/VerticalCurvedList"/>
    <dgm:cxn modelId="{89A01771-372C-454D-A3B3-2E8AF1E64FE5}" type="presParOf" srcId="{42698B71-D9B8-4A8A-939A-511235C6CBD8}" destId="{68859CDA-1231-45EC-90FD-265D0B02DB45}" srcOrd="2" destOrd="0" presId="urn:microsoft.com/office/officeart/2008/layout/VerticalCurvedList"/>
    <dgm:cxn modelId="{445D8F1A-928C-4B08-B374-5D305D3110BD}" type="presParOf" srcId="{68859CDA-1231-45EC-90FD-265D0B02DB45}" destId="{B5F89999-9A1D-4F20-9F08-C0DF0B11F517}" srcOrd="0" destOrd="0" presId="urn:microsoft.com/office/officeart/2008/layout/VerticalCurvedList"/>
    <dgm:cxn modelId="{6E6BA1D6-EFDF-43E2-9B37-BCB4041FA110}" type="presParOf" srcId="{42698B71-D9B8-4A8A-939A-511235C6CBD8}" destId="{4EC5BEEE-1D43-4466-811A-C105207BD831}" srcOrd="3" destOrd="0" presId="urn:microsoft.com/office/officeart/2008/layout/VerticalCurvedList"/>
    <dgm:cxn modelId="{E9B3666C-1876-4C0E-9B20-1BCB5030F899}" type="presParOf" srcId="{42698B71-D9B8-4A8A-939A-511235C6CBD8}" destId="{266F2DCA-9B31-4E40-94AD-899B08B27958}" srcOrd="4" destOrd="0" presId="urn:microsoft.com/office/officeart/2008/layout/VerticalCurvedList"/>
    <dgm:cxn modelId="{D2A8C5B9-D75F-4463-8841-1A63A5A035FA}" type="presParOf" srcId="{266F2DCA-9B31-4E40-94AD-899B08B27958}" destId="{9A3E4936-3621-4F52-961F-4C9D2E4DE522}" srcOrd="0" destOrd="0" presId="urn:microsoft.com/office/officeart/2008/layout/VerticalCurvedList"/>
    <dgm:cxn modelId="{2ACE124E-8397-470D-81A7-8E1A8EB54DFA}" type="presParOf" srcId="{42698B71-D9B8-4A8A-939A-511235C6CBD8}" destId="{5A3052E2-A345-48E8-BC39-246C4AEC5571}" srcOrd="5" destOrd="0" presId="urn:microsoft.com/office/officeart/2008/layout/VerticalCurvedList"/>
    <dgm:cxn modelId="{765241D6-6E91-41C2-9CC7-5DEE2E8AD069}" type="presParOf" srcId="{42698B71-D9B8-4A8A-939A-511235C6CBD8}" destId="{75239952-2A12-4776-9041-89E755C303DA}" srcOrd="6" destOrd="0" presId="urn:microsoft.com/office/officeart/2008/layout/VerticalCurvedList"/>
    <dgm:cxn modelId="{33DA552D-728E-4C0D-87F0-0ECCD82DBC57}" type="presParOf" srcId="{75239952-2A12-4776-9041-89E755C303DA}" destId="{872CC3BB-3C0A-455B-BA90-B11BBB513C22}" srcOrd="0" destOrd="0" presId="urn:microsoft.com/office/officeart/2008/layout/VerticalCurvedList"/>
    <dgm:cxn modelId="{D057B719-16C6-40B9-AD13-259C03CAF385}" type="presParOf" srcId="{42698B71-D9B8-4A8A-939A-511235C6CBD8}" destId="{17ADA2F4-92A1-4AB0-9F32-F20EBAFE6BE1}" srcOrd="7" destOrd="0" presId="urn:microsoft.com/office/officeart/2008/layout/VerticalCurvedList"/>
    <dgm:cxn modelId="{A0AD96ED-F02F-49AB-B06C-B994B2A14C7F}" type="presParOf" srcId="{42698B71-D9B8-4A8A-939A-511235C6CBD8}" destId="{87A3E612-A856-40F2-8A8D-A6D2BA2F7720}" srcOrd="8" destOrd="0" presId="urn:microsoft.com/office/officeart/2008/layout/VerticalCurvedList"/>
    <dgm:cxn modelId="{4AB57656-2957-4994-95D5-CF87B3CEEAEE}" type="presParOf" srcId="{87A3E612-A856-40F2-8A8D-A6D2BA2F7720}" destId="{08CD1059-37C5-441A-95DE-55EC874E2276}" srcOrd="0" destOrd="0" presId="urn:microsoft.com/office/officeart/2008/layout/VerticalCurvedList"/>
  </dgm:cxnLst>
  <dgm:bg>
    <a:solidFill>
      <a:srgbClr val="00B050"/>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420C80-4762-4770-900D-29E1C30B1D6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739AD85A-6C5A-4785-AC7B-F1C5F0DB413D}">
      <dgm:prSet phldrT="[Text]"/>
      <dgm:spPr>
        <a:solidFill>
          <a:schemeClr val="tx1"/>
        </a:solidFill>
      </dgm:spPr>
      <dgm:t>
        <a:bodyPr/>
        <a:lstStyle/>
        <a:p>
          <a:r>
            <a:rPr lang="en-US" b="1" dirty="0"/>
            <a:t>I</a:t>
          </a:r>
          <a:r>
            <a:rPr lang="vi-VN" b="1" dirty="0"/>
            <a:t>. Vị trí, </a:t>
          </a:r>
          <a:r>
            <a:rPr lang="en-US" b="1" dirty="0" err="1"/>
            <a:t>tính</a:t>
          </a:r>
          <a:r>
            <a:rPr lang="en-US" b="1" dirty="0"/>
            <a:t> </a:t>
          </a:r>
          <a:r>
            <a:rPr lang="en-US" b="1" dirty="0" err="1"/>
            <a:t>chất</a:t>
          </a:r>
          <a:r>
            <a:rPr lang="vi-VN" b="1" dirty="0"/>
            <a:t> môn học</a:t>
          </a:r>
          <a:endParaRPr lang="en-US" dirty="0"/>
        </a:p>
      </dgm:t>
    </dgm:pt>
    <dgm:pt modelId="{CBBE2E3E-C831-4937-92F7-04DE7B49124A}" type="parTrans" cxnId="{F005C7C2-E72F-4340-9D9D-E2485E310CAF}">
      <dgm:prSet/>
      <dgm:spPr/>
      <dgm:t>
        <a:bodyPr/>
        <a:lstStyle/>
        <a:p>
          <a:endParaRPr lang="en-US"/>
        </a:p>
      </dgm:t>
    </dgm:pt>
    <dgm:pt modelId="{0B24AEE4-FC95-4D63-9769-82D7204600E1}" type="sibTrans" cxnId="{F005C7C2-E72F-4340-9D9D-E2485E310CAF}">
      <dgm:prSet/>
      <dgm:spPr/>
      <dgm:t>
        <a:bodyPr/>
        <a:lstStyle/>
        <a:p>
          <a:endParaRPr lang="en-US"/>
        </a:p>
      </dgm:t>
    </dgm:pt>
    <dgm:pt modelId="{D620FEBA-AA05-4E10-9B6A-4BDAE9D16B88}">
      <dgm:prSet phldrT="[Text]"/>
      <dgm:spPr/>
      <dgm:t>
        <a:bodyPr/>
        <a:lstStyle/>
        <a:p>
          <a:r>
            <a:rPr lang="en-US" dirty="0" err="1"/>
            <a:t>Vị</a:t>
          </a:r>
          <a:r>
            <a:rPr lang="en-US" dirty="0"/>
            <a:t> </a:t>
          </a:r>
          <a:r>
            <a:rPr lang="en-US" dirty="0" err="1"/>
            <a:t>trí</a:t>
          </a:r>
          <a:endParaRPr lang="en-US" dirty="0">
            <a:solidFill>
              <a:schemeClr val="tx1"/>
            </a:solidFill>
          </a:endParaRPr>
        </a:p>
      </dgm:t>
    </dgm:pt>
    <dgm:pt modelId="{DD25E7CF-0BC1-4365-B74F-3CDE3180FD3B}" type="parTrans" cxnId="{97E8B3B5-BEF8-4323-AF90-348703F88FE2}">
      <dgm:prSet/>
      <dgm:spPr/>
      <dgm:t>
        <a:bodyPr/>
        <a:lstStyle/>
        <a:p>
          <a:endParaRPr lang="en-US"/>
        </a:p>
      </dgm:t>
    </dgm:pt>
    <dgm:pt modelId="{B326D531-443A-4A3B-BD6D-7C34F6EFB830}" type="sibTrans" cxnId="{97E8B3B5-BEF8-4323-AF90-348703F88FE2}">
      <dgm:prSet/>
      <dgm:spPr/>
      <dgm:t>
        <a:bodyPr/>
        <a:lstStyle/>
        <a:p>
          <a:endParaRPr lang="en-US"/>
        </a:p>
      </dgm:t>
    </dgm:pt>
    <dgm:pt modelId="{B8C265F0-23CF-46FA-8E4E-7220E3E2B8F1}">
      <dgm:prSet phldrT="[Text]"/>
      <dgm:spPr/>
      <dgm:t>
        <a:bodyPr/>
        <a:lstStyle/>
        <a:p>
          <a:r>
            <a:rPr lang="nl-NL" dirty="0"/>
            <a:t>Tính chất môn </a:t>
          </a:r>
          <a:r>
            <a:rPr lang="en-US" dirty="0" err="1">
              <a:solidFill>
                <a:schemeClr val="tx1"/>
              </a:solidFill>
            </a:rPr>
            <a:t>học</a:t>
          </a:r>
          <a:r>
            <a:rPr lang="en-US" dirty="0">
              <a:solidFill>
                <a:schemeClr val="tx1"/>
              </a:solidFill>
            </a:rPr>
            <a:t> </a:t>
          </a:r>
        </a:p>
      </dgm:t>
    </dgm:pt>
    <dgm:pt modelId="{C103317F-BE09-4A2A-9B7F-677220E8E8D1}" type="parTrans" cxnId="{E955C1CD-C6CD-4DAC-91EB-CCC01403498F}">
      <dgm:prSet/>
      <dgm:spPr/>
      <dgm:t>
        <a:bodyPr/>
        <a:lstStyle/>
        <a:p>
          <a:endParaRPr lang="en-US"/>
        </a:p>
      </dgm:t>
    </dgm:pt>
    <dgm:pt modelId="{3A7EB5CA-22E6-4A75-8138-4C4E8E99DE07}" type="sibTrans" cxnId="{E955C1CD-C6CD-4DAC-91EB-CCC01403498F}">
      <dgm:prSet/>
      <dgm:spPr/>
      <dgm:t>
        <a:bodyPr/>
        <a:lstStyle/>
        <a:p>
          <a:endParaRPr lang="en-US"/>
        </a:p>
      </dgm:t>
    </dgm:pt>
    <dgm:pt modelId="{19E93CE4-124E-4A35-808E-83AD36E77636}" type="pres">
      <dgm:prSet presAssocID="{78420C80-4762-4770-900D-29E1C30B1D64}" presName="Name0" presStyleCnt="0">
        <dgm:presLayoutVars>
          <dgm:dir/>
          <dgm:animLvl val="lvl"/>
          <dgm:resizeHandles val="exact"/>
        </dgm:presLayoutVars>
      </dgm:prSet>
      <dgm:spPr/>
    </dgm:pt>
    <dgm:pt modelId="{CDAF3B1D-87D1-48AE-9454-FE1317203C42}" type="pres">
      <dgm:prSet presAssocID="{739AD85A-6C5A-4785-AC7B-F1C5F0DB413D}" presName="composite" presStyleCnt="0"/>
      <dgm:spPr/>
    </dgm:pt>
    <dgm:pt modelId="{FFCAE73D-0BFA-4CB4-9418-26DD8E1710CB}" type="pres">
      <dgm:prSet presAssocID="{739AD85A-6C5A-4785-AC7B-F1C5F0DB413D}" presName="parTx" presStyleLbl="alignNode1" presStyleIdx="0" presStyleCnt="1" custLinFactNeighborX="-4632" custLinFactNeighborY="-13905">
        <dgm:presLayoutVars>
          <dgm:chMax val="0"/>
          <dgm:chPref val="0"/>
          <dgm:bulletEnabled val="1"/>
        </dgm:presLayoutVars>
      </dgm:prSet>
      <dgm:spPr/>
    </dgm:pt>
    <dgm:pt modelId="{7C2F0E5B-5780-4792-8410-2AA8FE4E1315}" type="pres">
      <dgm:prSet presAssocID="{739AD85A-6C5A-4785-AC7B-F1C5F0DB413D}" presName="desTx" presStyleLbl="alignAccFollowNode1" presStyleIdx="0" presStyleCnt="1">
        <dgm:presLayoutVars>
          <dgm:bulletEnabled val="1"/>
        </dgm:presLayoutVars>
      </dgm:prSet>
      <dgm:spPr/>
    </dgm:pt>
  </dgm:ptLst>
  <dgm:cxnLst>
    <dgm:cxn modelId="{357B0A73-C2CD-4196-BF8C-31ADA8685597}" type="presOf" srcId="{B8C265F0-23CF-46FA-8E4E-7220E3E2B8F1}" destId="{7C2F0E5B-5780-4792-8410-2AA8FE4E1315}" srcOrd="0" destOrd="1" presId="urn:microsoft.com/office/officeart/2005/8/layout/hList1"/>
    <dgm:cxn modelId="{3EEA2756-9AFF-495A-A2B2-DB639380A624}" type="presOf" srcId="{78420C80-4762-4770-900D-29E1C30B1D64}" destId="{19E93CE4-124E-4A35-808E-83AD36E77636}" srcOrd="0" destOrd="0" presId="urn:microsoft.com/office/officeart/2005/8/layout/hList1"/>
    <dgm:cxn modelId="{97E8B3B5-BEF8-4323-AF90-348703F88FE2}" srcId="{739AD85A-6C5A-4785-AC7B-F1C5F0DB413D}" destId="{D620FEBA-AA05-4E10-9B6A-4BDAE9D16B88}" srcOrd="0" destOrd="0" parTransId="{DD25E7CF-0BC1-4365-B74F-3CDE3180FD3B}" sibTransId="{B326D531-443A-4A3B-BD6D-7C34F6EFB830}"/>
    <dgm:cxn modelId="{F005C7C2-E72F-4340-9D9D-E2485E310CAF}" srcId="{78420C80-4762-4770-900D-29E1C30B1D64}" destId="{739AD85A-6C5A-4785-AC7B-F1C5F0DB413D}" srcOrd="0" destOrd="0" parTransId="{CBBE2E3E-C831-4937-92F7-04DE7B49124A}" sibTransId="{0B24AEE4-FC95-4D63-9769-82D7204600E1}"/>
    <dgm:cxn modelId="{E955C1CD-C6CD-4DAC-91EB-CCC01403498F}" srcId="{739AD85A-6C5A-4785-AC7B-F1C5F0DB413D}" destId="{B8C265F0-23CF-46FA-8E4E-7220E3E2B8F1}" srcOrd="1" destOrd="0" parTransId="{C103317F-BE09-4A2A-9B7F-677220E8E8D1}" sibTransId="{3A7EB5CA-22E6-4A75-8138-4C4E8E99DE07}"/>
    <dgm:cxn modelId="{77AE29D7-53B4-4F3B-85AB-9438BDCF2FD8}" type="presOf" srcId="{D620FEBA-AA05-4E10-9B6A-4BDAE9D16B88}" destId="{7C2F0E5B-5780-4792-8410-2AA8FE4E1315}" srcOrd="0" destOrd="0" presId="urn:microsoft.com/office/officeart/2005/8/layout/hList1"/>
    <dgm:cxn modelId="{45DE48EF-4F2D-4FD7-8165-C9A479C4DED2}" type="presOf" srcId="{739AD85A-6C5A-4785-AC7B-F1C5F0DB413D}" destId="{FFCAE73D-0BFA-4CB4-9418-26DD8E1710CB}" srcOrd="0" destOrd="0" presId="urn:microsoft.com/office/officeart/2005/8/layout/hList1"/>
    <dgm:cxn modelId="{6C695C9F-7C71-4620-9E35-746C1095E2CD}" type="presParOf" srcId="{19E93CE4-124E-4A35-808E-83AD36E77636}" destId="{CDAF3B1D-87D1-48AE-9454-FE1317203C42}" srcOrd="0" destOrd="0" presId="urn:microsoft.com/office/officeart/2005/8/layout/hList1"/>
    <dgm:cxn modelId="{91148B4D-2A79-49FD-BC02-0270E8968D06}" type="presParOf" srcId="{CDAF3B1D-87D1-48AE-9454-FE1317203C42}" destId="{FFCAE73D-0BFA-4CB4-9418-26DD8E1710CB}" srcOrd="0" destOrd="0" presId="urn:microsoft.com/office/officeart/2005/8/layout/hList1"/>
    <dgm:cxn modelId="{71A8C30B-287B-4E5D-9D94-39890D8D4A3C}" type="presParOf" srcId="{CDAF3B1D-87D1-48AE-9454-FE1317203C42}" destId="{7C2F0E5B-5780-4792-8410-2AA8FE4E1315}" srcOrd="1" destOrd="0" presId="urn:microsoft.com/office/officeart/2005/8/layout/hList1"/>
  </dgm:cxnLst>
  <dgm:bg>
    <a:solidFill>
      <a:schemeClr val="accent1">
        <a:lumMod val="75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4EA2C8A-ADCD-49A5-88D6-CF3313E81EA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48BF3AB-B15B-4DC0-87A1-20CD9E9D7407}">
      <dgm:prSet phldrT="[Text]" custT="1"/>
      <dgm:spPr>
        <a:solidFill>
          <a:srgbClr val="002060"/>
        </a:solidFill>
      </dgm:spPr>
      <dgm:t>
        <a:bodyPr/>
        <a:lstStyle/>
        <a:p>
          <a:pPr algn="ctr"/>
          <a:r>
            <a:rPr lang="en-US" sz="4000" i="1" dirty="0"/>
            <a:t>1. </a:t>
          </a:r>
          <a:r>
            <a:rPr lang="en-US" sz="4000" i="1" dirty="0" err="1"/>
            <a:t>Vị</a:t>
          </a:r>
          <a:r>
            <a:rPr lang="en-US" sz="4000" i="1" dirty="0"/>
            <a:t> </a:t>
          </a:r>
          <a:r>
            <a:rPr lang="en-US" sz="4000" i="1" dirty="0" err="1"/>
            <a:t>trí</a:t>
          </a:r>
          <a:endParaRPr lang="en-US" sz="3200" dirty="0"/>
        </a:p>
      </dgm:t>
    </dgm:pt>
    <dgm:pt modelId="{CA35E00F-65CE-4472-8BF4-D9F51AEA4355}" type="parTrans" cxnId="{7C439E04-01FD-48D5-B478-3671EB4779A3}">
      <dgm:prSet/>
      <dgm:spPr/>
      <dgm:t>
        <a:bodyPr/>
        <a:lstStyle/>
        <a:p>
          <a:endParaRPr lang="en-US"/>
        </a:p>
      </dgm:t>
    </dgm:pt>
    <dgm:pt modelId="{006E5A94-8F44-49D6-95C4-0A2CFC45BFD2}" type="sibTrans" cxnId="{7C439E04-01FD-48D5-B478-3671EB4779A3}">
      <dgm:prSet/>
      <dgm:spPr/>
      <dgm:t>
        <a:bodyPr/>
        <a:lstStyle/>
        <a:p>
          <a:endParaRPr lang="en-US"/>
        </a:p>
      </dgm:t>
    </dgm:pt>
    <dgm:pt modelId="{74D1C9C1-CA89-43DC-A8C1-8BA12B31FD3D}">
      <dgm:prSet phldrT="[Text]" custT="1"/>
      <dgm:spPr>
        <a:solidFill>
          <a:schemeClr val="bg1">
            <a:alpha val="90000"/>
          </a:schemeClr>
        </a:solidFill>
      </dgm:spPr>
      <dgm:t>
        <a:bodyPr/>
        <a:lstStyle/>
        <a:p>
          <a:pPr algn="just"/>
          <a:r>
            <a:rPr lang="pl-PL" sz="3200" i="1" dirty="0"/>
            <a:t>Chính trị</a:t>
          </a:r>
          <a:r>
            <a:rPr lang="pl-PL" sz="3200" dirty="0"/>
            <a:t> là toàn bộ những hoạt động có liên quan đến các mối quan hệ giai cấp, dân tộc, quốc gia và các tầng lớp xã hội, mà cốt lõi là vấn đề giành chính quyền, duy trì và sử dụng quyền lực nhà nước, xác định hình thức tổ chức, nhiệm vụ, nội dung hoạt động của Nhà nước. </a:t>
          </a:r>
          <a:endParaRPr lang="en-US" sz="3200" dirty="0"/>
        </a:p>
      </dgm:t>
    </dgm:pt>
    <dgm:pt modelId="{BFC607D3-8C76-4C35-9CE0-E79161E44789}" type="parTrans" cxnId="{7E5AEAC9-9BFE-4F04-9149-D5C3DBAE5CB6}">
      <dgm:prSet/>
      <dgm:spPr/>
      <dgm:t>
        <a:bodyPr/>
        <a:lstStyle/>
        <a:p>
          <a:endParaRPr lang="en-US"/>
        </a:p>
      </dgm:t>
    </dgm:pt>
    <dgm:pt modelId="{06338E64-6E2B-44F7-8554-19A53023E24A}" type="sibTrans" cxnId="{7E5AEAC9-9BFE-4F04-9149-D5C3DBAE5CB6}">
      <dgm:prSet/>
      <dgm:spPr/>
      <dgm:t>
        <a:bodyPr/>
        <a:lstStyle/>
        <a:p>
          <a:endParaRPr lang="en-US"/>
        </a:p>
      </dgm:t>
    </dgm:pt>
    <dgm:pt modelId="{6916217F-B746-4460-9B87-AD18B75230F0}">
      <dgm:prSet phldrT="[Text]" custT="1"/>
      <dgm:spPr>
        <a:solidFill>
          <a:schemeClr val="bg1">
            <a:alpha val="90000"/>
          </a:schemeClr>
        </a:solidFill>
      </dgm:spPr>
      <dgm:t>
        <a:bodyPr/>
        <a:lstStyle/>
        <a:p>
          <a:pPr algn="just"/>
          <a:r>
            <a:rPr lang="pl-PL" sz="3200" i="1" dirty="0"/>
            <a:t>Chính trị</a:t>
          </a:r>
          <a:r>
            <a:rPr lang="pl-PL" sz="3200" dirty="0"/>
            <a:t> có vai trò to lớn</a:t>
          </a:r>
          <a:endParaRPr lang="en-US" sz="3200" dirty="0"/>
        </a:p>
      </dgm:t>
    </dgm:pt>
    <dgm:pt modelId="{8641CC88-F4A4-4A36-AB4D-C19D94C712EC}" type="parTrans" cxnId="{2711E56C-3FBA-4713-A2D9-6B2A06AD0F9D}">
      <dgm:prSet/>
      <dgm:spPr/>
      <dgm:t>
        <a:bodyPr/>
        <a:lstStyle/>
        <a:p>
          <a:endParaRPr lang="en-US"/>
        </a:p>
      </dgm:t>
    </dgm:pt>
    <dgm:pt modelId="{3AA4CE64-AF8C-4F22-B452-1DC94C3EA2D4}" type="sibTrans" cxnId="{2711E56C-3FBA-4713-A2D9-6B2A06AD0F9D}">
      <dgm:prSet/>
      <dgm:spPr/>
      <dgm:t>
        <a:bodyPr/>
        <a:lstStyle/>
        <a:p>
          <a:endParaRPr lang="en-US"/>
        </a:p>
      </dgm:t>
    </dgm:pt>
    <dgm:pt modelId="{02895380-99DC-4F43-8A88-A0BC609D88F4}">
      <dgm:prSet phldrT="[Text]" custT="1"/>
      <dgm:spPr>
        <a:solidFill>
          <a:schemeClr val="bg1">
            <a:alpha val="90000"/>
          </a:schemeClr>
        </a:solidFill>
      </dgm:spPr>
      <dgm:t>
        <a:bodyPr/>
        <a:lstStyle/>
        <a:p>
          <a:pPr algn="just"/>
          <a:r>
            <a:rPr lang="en-US" sz="3200" dirty="0" err="1"/>
            <a:t>Là</a:t>
          </a:r>
          <a:r>
            <a:rPr lang="en-US" sz="3200" dirty="0"/>
            <a:t> </a:t>
          </a:r>
          <a:r>
            <a:rPr lang="pl-PL" sz="3200" dirty="0"/>
            <a:t>môn học bắt buộc thuộc khối các môn học chung trong chương trình đào tạo trình độ cao đẳng</a:t>
          </a:r>
          <a:r>
            <a:rPr lang="en-US" sz="3200" dirty="0"/>
            <a:t>, </a:t>
          </a:r>
          <a:r>
            <a:rPr lang="en-US" sz="3200" dirty="0" err="1"/>
            <a:t>trung</a:t>
          </a:r>
          <a:r>
            <a:rPr lang="en-US" sz="3200" dirty="0"/>
            <a:t> </a:t>
          </a:r>
          <a:r>
            <a:rPr lang="en-US" sz="3200" dirty="0" err="1"/>
            <a:t>cấp</a:t>
          </a:r>
          <a:r>
            <a:rPr lang="en-US" sz="3200" dirty="0"/>
            <a:t>.</a:t>
          </a:r>
        </a:p>
      </dgm:t>
    </dgm:pt>
    <dgm:pt modelId="{8B649219-F583-41C5-8582-2AF0DC052295}" type="parTrans" cxnId="{3F94E3B3-DB36-4540-BEDE-5AD376A50067}">
      <dgm:prSet/>
      <dgm:spPr/>
    </dgm:pt>
    <dgm:pt modelId="{791D5369-7818-48B2-8CAB-53576CE2BAD8}" type="sibTrans" cxnId="{3F94E3B3-DB36-4540-BEDE-5AD376A50067}">
      <dgm:prSet/>
      <dgm:spPr/>
    </dgm:pt>
    <dgm:pt modelId="{37B4D6CC-8654-435E-9061-2ECD033CF8CF}" type="pres">
      <dgm:prSet presAssocID="{A4EA2C8A-ADCD-49A5-88D6-CF3313E81EAB}" presName="Name0" presStyleCnt="0">
        <dgm:presLayoutVars>
          <dgm:dir/>
          <dgm:animLvl val="lvl"/>
          <dgm:resizeHandles val="exact"/>
        </dgm:presLayoutVars>
      </dgm:prSet>
      <dgm:spPr/>
    </dgm:pt>
    <dgm:pt modelId="{67165207-0C80-47D3-80F9-BFBFEE81616D}" type="pres">
      <dgm:prSet presAssocID="{D48BF3AB-B15B-4DC0-87A1-20CD9E9D7407}" presName="linNode" presStyleCnt="0"/>
      <dgm:spPr/>
    </dgm:pt>
    <dgm:pt modelId="{97BAB614-D3A4-4982-9054-F53E11B08C86}" type="pres">
      <dgm:prSet presAssocID="{D48BF3AB-B15B-4DC0-87A1-20CD9E9D7407}" presName="parentText" presStyleLbl="node1" presStyleIdx="0" presStyleCnt="1" custScaleX="40281" custLinFactNeighborX="-13489" custLinFactNeighborY="-49">
        <dgm:presLayoutVars>
          <dgm:chMax val="1"/>
          <dgm:bulletEnabled val="1"/>
        </dgm:presLayoutVars>
      </dgm:prSet>
      <dgm:spPr/>
    </dgm:pt>
    <dgm:pt modelId="{E61F6C85-C72B-4036-BA8E-DA467CD5476E}" type="pres">
      <dgm:prSet presAssocID="{D48BF3AB-B15B-4DC0-87A1-20CD9E9D7407}" presName="descendantText" presStyleLbl="alignAccFollowNode1" presStyleIdx="0" presStyleCnt="1" custScaleX="124279">
        <dgm:presLayoutVars>
          <dgm:bulletEnabled val="1"/>
        </dgm:presLayoutVars>
      </dgm:prSet>
      <dgm:spPr/>
    </dgm:pt>
  </dgm:ptLst>
  <dgm:cxnLst>
    <dgm:cxn modelId="{7C439E04-01FD-48D5-B478-3671EB4779A3}" srcId="{A4EA2C8A-ADCD-49A5-88D6-CF3313E81EAB}" destId="{D48BF3AB-B15B-4DC0-87A1-20CD9E9D7407}" srcOrd="0" destOrd="0" parTransId="{CA35E00F-65CE-4472-8BF4-D9F51AEA4355}" sibTransId="{006E5A94-8F44-49D6-95C4-0A2CFC45BFD2}"/>
    <dgm:cxn modelId="{2711E56C-3FBA-4713-A2D9-6B2A06AD0F9D}" srcId="{D48BF3AB-B15B-4DC0-87A1-20CD9E9D7407}" destId="{6916217F-B746-4460-9B87-AD18B75230F0}" srcOrd="1" destOrd="0" parTransId="{8641CC88-F4A4-4A36-AB4D-C19D94C712EC}" sibTransId="{3AA4CE64-AF8C-4F22-B452-1DC94C3EA2D4}"/>
    <dgm:cxn modelId="{6F61CA4E-8517-4615-A18F-6BB62C4F3D1E}" type="presOf" srcId="{02895380-99DC-4F43-8A88-A0BC609D88F4}" destId="{E61F6C85-C72B-4036-BA8E-DA467CD5476E}" srcOrd="0" destOrd="2" presId="urn:microsoft.com/office/officeart/2005/8/layout/vList5"/>
    <dgm:cxn modelId="{2940CD58-189F-4F58-A524-B28CB5D30660}" type="presOf" srcId="{A4EA2C8A-ADCD-49A5-88D6-CF3313E81EAB}" destId="{37B4D6CC-8654-435E-9061-2ECD033CF8CF}" srcOrd="0" destOrd="0" presId="urn:microsoft.com/office/officeart/2005/8/layout/vList5"/>
    <dgm:cxn modelId="{2A501983-8482-42BB-8B09-231787FBA8B5}" type="presOf" srcId="{6916217F-B746-4460-9B87-AD18B75230F0}" destId="{E61F6C85-C72B-4036-BA8E-DA467CD5476E}" srcOrd="0" destOrd="1" presId="urn:microsoft.com/office/officeart/2005/8/layout/vList5"/>
    <dgm:cxn modelId="{3F94E3B3-DB36-4540-BEDE-5AD376A50067}" srcId="{D48BF3AB-B15B-4DC0-87A1-20CD9E9D7407}" destId="{02895380-99DC-4F43-8A88-A0BC609D88F4}" srcOrd="2" destOrd="0" parTransId="{8B649219-F583-41C5-8582-2AF0DC052295}" sibTransId="{791D5369-7818-48B2-8CAB-53576CE2BAD8}"/>
    <dgm:cxn modelId="{7E5AEAC9-9BFE-4F04-9149-D5C3DBAE5CB6}" srcId="{D48BF3AB-B15B-4DC0-87A1-20CD9E9D7407}" destId="{74D1C9C1-CA89-43DC-A8C1-8BA12B31FD3D}" srcOrd="0" destOrd="0" parTransId="{BFC607D3-8C76-4C35-9CE0-E79161E44789}" sibTransId="{06338E64-6E2B-44F7-8554-19A53023E24A}"/>
    <dgm:cxn modelId="{6EC59BE2-996D-4F20-BC94-C95ACC7726B1}" type="presOf" srcId="{74D1C9C1-CA89-43DC-A8C1-8BA12B31FD3D}" destId="{E61F6C85-C72B-4036-BA8E-DA467CD5476E}" srcOrd="0" destOrd="0" presId="urn:microsoft.com/office/officeart/2005/8/layout/vList5"/>
    <dgm:cxn modelId="{46B832F8-28A9-473D-A4BE-6792083A3FD2}" type="presOf" srcId="{D48BF3AB-B15B-4DC0-87A1-20CD9E9D7407}" destId="{97BAB614-D3A4-4982-9054-F53E11B08C86}" srcOrd="0" destOrd="0" presId="urn:microsoft.com/office/officeart/2005/8/layout/vList5"/>
    <dgm:cxn modelId="{7F64B7B2-4D12-4D74-812F-0A8140030E1D}" type="presParOf" srcId="{37B4D6CC-8654-435E-9061-2ECD033CF8CF}" destId="{67165207-0C80-47D3-80F9-BFBFEE81616D}" srcOrd="0" destOrd="0" presId="urn:microsoft.com/office/officeart/2005/8/layout/vList5"/>
    <dgm:cxn modelId="{4B1E609A-8FED-4D9C-A616-BC09CBDE1162}" type="presParOf" srcId="{67165207-0C80-47D3-80F9-BFBFEE81616D}" destId="{97BAB614-D3A4-4982-9054-F53E11B08C86}" srcOrd="0" destOrd="0" presId="urn:microsoft.com/office/officeart/2005/8/layout/vList5"/>
    <dgm:cxn modelId="{A613A141-448D-46B8-88D6-D806013926C0}" type="presParOf" srcId="{67165207-0C80-47D3-80F9-BFBFEE81616D}" destId="{E61F6C85-C72B-4036-BA8E-DA467CD547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4EA2C8A-ADCD-49A5-88D6-CF3313E81EA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D48BF3AB-B15B-4DC0-87A1-20CD9E9D7407}">
      <dgm:prSet phldrT="[Text]" custT="1"/>
      <dgm:spPr>
        <a:solidFill>
          <a:srgbClr val="002060"/>
        </a:solidFill>
      </dgm:spPr>
      <dgm:t>
        <a:bodyPr/>
        <a:lstStyle/>
        <a:p>
          <a:pPr algn="ctr"/>
          <a:r>
            <a:rPr lang="en-US" sz="3200" dirty="0"/>
            <a:t>2. </a:t>
          </a:r>
          <a:r>
            <a:rPr lang="en-US" sz="3200" dirty="0" err="1"/>
            <a:t>Tính</a:t>
          </a:r>
          <a:r>
            <a:rPr lang="en-US" sz="3200" dirty="0"/>
            <a:t> </a:t>
          </a:r>
          <a:r>
            <a:rPr lang="en-US" sz="3200" dirty="0" err="1"/>
            <a:t>chất</a:t>
          </a:r>
          <a:r>
            <a:rPr lang="en-US" sz="3200" dirty="0"/>
            <a:t> </a:t>
          </a:r>
          <a:r>
            <a:rPr lang="en-US" sz="3200" dirty="0" err="1"/>
            <a:t>môn</a:t>
          </a:r>
          <a:r>
            <a:rPr lang="en-US" sz="3200" dirty="0"/>
            <a:t> </a:t>
          </a:r>
          <a:r>
            <a:rPr lang="en-US" sz="3200" dirty="0" err="1"/>
            <a:t>học</a:t>
          </a:r>
          <a:endParaRPr lang="en-US" sz="3200" dirty="0"/>
        </a:p>
      </dgm:t>
    </dgm:pt>
    <dgm:pt modelId="{CA35E00F-65CE-4472-8BF4-D9F51AEA4355}" type="parTrans" cxnId="{7C439E04-01FD-48D5-B478-3671EB4779A3}">
      <dgm:prSet/>
      <dgm:spPr/>
      <dgm:t>
        <a:bodyPr/>
        <a:lstStyle/>
        <a:p>
          <a:endParaRPr lang="en-US"/>
        </a:p>
      </dgm:t>
    </dgm:pt>
    <dgm:pt modelId="{006E5A94-8F44-49D6-95C4-0A2CFC45BFD2}" type="sibTrans" cxnId="{7C439E04-01FD-48D5-B478-3671EB4779A3}">
      <dgm:prSet/>
      <dgm:spPr/>
      <dgm:t>
        <a:bodyPr/>
        <a:lstStyle/>
        <a:p>
          <a:endParaRPr lang="en-US"/>
        </a:p>
      </dgm:t>
    </dgm:pt>
    <dgm:pt modelId="{74D1C9C1-CA89-43DC-A8C1-8BA12B31FD3D}">
      <dgm:prSet phldrT="[Text]" custT="1"/>
      <dgm:spPr>
        <a:solidFill>
          <a:schemeClr val="bg1">
            <a:alpha val="90000"/>
          </a:schemeClr>
        </a:solidFill>
      </dgm:spPr>
      <dgm:t>
        <a:bodyPr/>
        <a:lstStyle/>
        <a:p>
          <a:pPr algn="just"/>
          <a:r>
            <a:rPr lang="pl-PL" sz="3200" i="1" dirty="0"/>
            <a:t>Giáo dục chính trị</a:t>
          </a:r>
          <a:r>
            <a:rPr lang="pl-PL" sz="3200" dirty="0"/>
            <a:t> là bộ phận của khoa học chính trị, của công tác tư tưởng, có nội dung chủ yếu là giáo dục chủ nghĩa Mác-Lênin, tư tưởng Hồ Chí Minh, Cương lĩnh, đường lối của Đảng, pháp luật của Nhà nước </a:t>
          </a:r>
          <a:endParaRPr lang="en-US" sz="3200" dirty="0"/>
        </a:p>
      </dgm:t>
    </dgm:pt>
    <dgm:pt modelId="{BFC607D3-8C76-4C35-9CE0-E79161E44789}" type="parTrans" cxnId="{7E5AEAC9-9BFE-4F04-9149-D5C3DBAE5CB6}">
      <dgm:prSet/>
      <dgm:spPr/>
      <dgm:t>
        <a:bodyPr/>
        <a:lstStyle/>
        <a:p>
          <a:endParaRPr lang="en-US"/>
        </a:p>
      </dgm:t>
    </dgm:pt>
    <dgm:pt modelId="{06338E64-6E2B-44F7-8554-19A53023E24A}" type="sibTrans" cxnId="{7E5AEAC9-9BFE-4F04-9149-D5C3DBAE5CB6}">
      <dgm:prSet/>
      <dgm:spPr/>
      <dgm:t>
        <a:bodyPr/>
        <a:lstStyle/>
        <a:p>
          <a:endParaRPr lang="en-US"/>
        </a:p>
      </dgm:t>
    </dgm:pt>
    <dgm:pt modelId="{011FEBD5-4B76-4063-ABB2-78E694B61462}">
      <dgm:prSet phldrT="[Text]" custT="1"/>
      <dgm:spPr>
        <a:solidFill>
          <a:schemeClr val="bg1">
            <a:alpha val="90000"/>
          </a:schemeClr>
        </a:solidFill>
      </dgm:spPr>
      <dgm:t>
        <a:bodyPr/>
        <a:lstStyle/>
        <a:p>
          <a:pPr algn="just"/>
          <a:r>
            <a:rPr lang="pl-PL" sz="3200" dirty="0"/>
            <a:t>Môn học </a:t>
          </a:r>
          <a:r>
            <a:rPr lang="pl-PL" sz="3200" i="1" dirty="0"/>
            <a:t>Giáo dục chính trị </a:t>
          </a:r>
          <a:r>
            <a:rPr lang="nl-NL" sz="3200" dirty="0"/>
            <a:t>gắn bó chặt chẽ với đường lối của Đảng, chính sách, pháp luật của Nhà nước</a:t>
          </a:r>
          <a:endParaRPr lang="en-US" sz="3200" dirty="0"/>
        </a:p>
      </dgm:t>
    </dgm:pt>
    <dgm:pt modelId="{1A1509B8-AE5E-4587-9A40-38937D44E215}" type="parTrans" cxnId="{F440CEEC-2B69-4A22-B905-8A0E14CD4D3E}">
      <dgm:prSet/>
      <dgm:spPr/>
      <dgm:t>
        <a:bodyPr/>
        <a:lstStyle/>
        <a:p>
          <a:endParaRPr lang="en-US"/>
        </a:p>
      </dgm:t>
    </dgm:pt>
    <dgm:pt modelId="{4FCDD4BD-1830-4ED4-AD2E-D468EB7013A2}" type="sibTrans" cxnId="{F440CEEC-2B69-4A22-B905-8A0E14CD4D3E}">
      <dgm:prSet/>
      <dgm:spPr/>
      <dgm:t>
        <a:bodyPr/>
        <a:lstStyle/>
        <a:p>
          <a:endParaRPr lang="en-US"/>
        </a:p>
      </dgm:t>
    </dgm:pt>
    <dgm:pt modelId="{37B4D6CC-8654-435E-9061-2ECD033CF8CF}" type="pres">
      <dgm:prSet presAssocID="{A4EA2C8A-ADCD-49A5-88D6-CF3313E81EAB}" presName="Name0" presStyleCnt="0">
        <dgm:presLayoutVars>
          <dgm:dir/>
          <dgm:animLvl val="lvl"/>
          <dgm:resizeHandles val="exact"/>
        </dgm:presLayoutVars>
      </dgm:prSet>
      <dgm:spPr/>
    </dgm:pt>
    <dgm:pt modelId="{67165207-0C80-47D3-80F9-BFBFEE81616D}" type="pres">
      <dgm:prSet presAssocID="{D48BF3AB-B15B-4DC0-87A1-20CD9E9D7407}" presName="linNode" presStyleCnt="0"/>
      <dgm:spPr/>
    </dgm:pt>
    <dgm:pt modelId="{97BAB614-D3A4-4982-9054-F53E11B08C86}" type="pres">
      <dgm:prSet presAssocID="{D48BF3AB-B15B-4DC0-87A1-20CD9E9D7407}" presName="parentText" presStyleLbl="node1" presStyleIdx="0" presStyleCnt="1" custScaleX="40281" custLinFactNeighborX="-7017" custLinFactNeighborY="-49">
        <dgm:presLayoutVars>
          <dgm:chMax val="1"/>
          <dgm:bulletEnabled val="1"/>
        </dgm:presLayoutVars>
      </dgm:prSet>
      <dgm:spPr/>
    </dgm:pt>
    <dgm:pt modelId="{E61F6C85-C72B-4036-BA8E-DA467CD5476E}" type="pres">
      <dgm:prSet presAssocID="{D48BF3AB-B15B-4DC0-87A1-20CD9E9D7407}" presName="descendantText" presStyleLbl="alignAccFollowNode1" presStyleIdx="0" presStyleCnt="1" custScaleX="124279" custLinFactNeighborX="-1798" custLinFactNeighborY="-4861">
        <dgm:presLayoutVars>
          <dgm:bulletEnabled val="1"/>
        </dgm:presLayoutVars>
      </dgm:prSet>
      <dgm:spPr/>
    </dgm:pt>
  </dgm:ptLst>
  <dgm:cxnLst>
    <dgm:cxn modelId="{7C439E04-01FD-48D5-B478-3671EB4779A3}" srcId="{A4EA2C8A-ADCD-49A5-88D6-CF3313E81EAB}" destId="{D48BF3AB-B15B-4DC0-87A1-20CD9E9D7407}" srcOrd="0" destOrd="0" parTransId="{CA35E00F-65CE-4472-8BF4-D9F51AEA4355}" sibTransId="{006E5A94-8F44-49D6-95C4-0A2CFC45BFD2}"/>
    <dgm:cxn modelId="{B5E70005-AFD0-4D8F-8A5A-11BE428A1378}" type="presOf" srcId="{A4EA2C8A-ADCD-49A5-88D6-CF3313E81EAB}" destId="{37B4D6CC-8654-435E-9061-2ECD033CF8CF}" srcOrd="0" destOrd="0" presId="urn:microsoft.com/office/officeart/2005/8/layout/vList5"/>
    <dgm:cxn modelId="{D985A152-A08B-44A9-BD33-3E9933C271C7}" type="presOf" srcId="{74D1C9C1-CA89-43DC-A8C1-8BA12B31FD3D}" destId="{E61F6C85-C72B-4036-BA8E-DA467CD5476E}" srcOrd="0" destOrd="0" presId="urn:microsoft.com/office/officeart/2005/8/layout/vList5"/>
    <dgm:cxn modelId="{49AF9794-2EA3-4B33-8156-D32A436EA604}" type="presOf" srcId="{D48BF3AB-B15B-4DC0-87A1-20CD9E9D7407}" destId="{97BAB614-D3A4-4982-9054-F53E11B08C86}" srcOrd="0" destOrd="0" presId="urn:microsoft.com/office/officeart/2005/8/layout/vList5"/>
    <dgm:cxn modelId="{7E5AEAC9-9BFE-4F04-9149-D5C3DBAE5CB6}" srcId="{D48BF3AB-B15B-4DC0-87A1-20CD9E9D7407}" destId="{74D1C9C1-CA89-43DC-A8C1-8BA12B31FD3D}" srcOrd="0" destOrd="0" parTransId="{BFC607D3-8C76-4C35-9CE0-E79161E44789}" sibTransId="{06338E64-6E2B-44F7-8554-19A53023E24A}"/>
    <dgm:cxn modelId="{1DBB89CA-ED9E-49E4-94C9-D6A6920D5E03}" type="presOf" srcId="{011FEBD5-4B76-4063-ABB2-78E694B61462}" destId="{E61F6C85-C72B-4036-BA8E-DA467CD5476E}" srcOrd="0" destOrd="1" presId="urn:microsoft.com/office/officeart/2005/8/layout/vList5"/>
    <dgm:cxn modelId="{F440CEEC-2B69-4A22-B905-8A0E14CD4D3E}" srcId="{D48BF3AB-B15B-4DC0-87A1-20CD9E9D7407}" destId="{011FEBD5-4B76-4063-ABB2-78E694B61462}" srcOrd="1" destOrd="0" parTransId="{1A1509B8-AE5E-4587-9A40-38937D44E215}" sibTransId="{4FCDD4BD-1830-4ED4-AD2E-D468EB7013A2}"/>
    <dgm:cxn modelId="{5CFD50D9-E1CC-4411-9E2F-FC090505869B}" type="presParOf" srcId="{37B4D6CC-8654-435E-9061-2ECD033CF8CF}" destId="{67165207-0C80-47D3-80F9-BFBFEE81616D}" srcOrd="0" destOrd="0" presId="urn:microsoft.com/office/officeart/2005/8/layout/vList5"/>
    <dgm:cxn modelId="{6B22DA63-3FA5-4DFD-8B9C-5BA33180BE92}" type="presParOf" srcId="{67165207-0C80-47D3-80F9-BFBFEE81616D}" destId="{97BAB614-D3A4-4982-9054-F53E11B08C86}" srcOrd="0" destOrd="0" presId="urn:microsoft.com/office/officeart/2005/8/layout/vList5"/>
    <dgm:cxn modelId="{50EEE982-B9F2-48BF-9CD5-D9D4E8BC8466}" type="presParOf" srcId="{67165207-0C80-47D3-80F9-BFBFEE81616D}" destId="{E61F6C85-C72B-4036-BA8E-DA467CD5476E}"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FD32661-80D8-462E-8DBC-EF4EFD542DE3}"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9DEFD53-69D3-4643-A66A-A0857DE0200E}">
      <dgm:prSet phldrT="[Text]" custT="1"/>
      <dgm:spPr>
        <a:solidFill>
          <a:srgbClr val="002060"/>
        </a:solidFill>
      </dgm:spPr>
      <dgm:t>
        <a:bodyPr/>
        <a:lstStyle/>
        <a:p>
          <a:r>
            <a:rPr lang="en-US" sz="3200" dirty="0"/>
            <a:t>II</a:t>
          </a:r>
          <a:r>
            <a:rPr lang="vi-VN" sz="3200" dirty="0"/>
            <a:t>. Mục tiêu của môn học</a:t>
          </a:r>
          <a:endParaRPr lang="en-US" sz="3200" dirty="0"/>
        </a:p>
      </dgm:t>
    </dgm:pt>
    <dgm:pt modelId="{A4D60549-5116-4A26-8256-D8AC8932F0AF}" type="parTrans" cxnId="{8F3DB451-FE61-48D8-8BDD-B0CFA52BFCCC}">
      <dgm:prSet/>
      <dgm:spPr/>
      <dgm:t>
        <a:bodyPr/>
        <a:lstStyle/>
        <a:p>
          <a:endParaRPr lang="en-US"/>
        </a:p>
      </dgm:t>
    </dgm:pt>
    <dgm:pt modelId="{C0368CCE-F73A-4CEB-9155-43E8F54380B5}" type="sibTrans" cxnId="{8F3DB451-FE61-48D8-8BDD-B0CFA52BFCCC}">
      <dgm:prSet/>
      <dgm:spPr/>
      <dgm:t>
        <a:bodyPr/>
        <a:lstStyle/>
        <a:p>
          <a:endParaRPr lang="en-US"/>
        </a:p>
      </dgm:t>
    </dgm:pt>
    <dgm:pt modelId="{D97D8403-5F25-4CA4-ABF8-A162C40F98C6}">
      <dgm:prSet custT="1"/>
      <dgm:spPr/>
      <dgm:t>
        <a:bodyPr/>
        <a:lstStyle/>
        <a:p>
          <a:pPr marL="0" indent="738188" algn="just"/>
          <a:r>
            <a:rPr lang="en-US" sz="3900" dirty="0"/>
            <a:t> </a:t>
          </a:r>
          <a:r>
            <a:rPr lang="vi-VN" sz="3600" dirty="0"/>
            <a:t>Trình bày được một số nội dung khái quát về </a:t>
          </a:r>
          <a:r>
            <a:rPr lang="en-US" sz="3600" dirty="0" err="1"/>
            <a:t>môn</a:t>
          </a:r>
          <a:r>
            <a:rPr lang="en-US" sz="3600" dirty="0"/>
            <a:t> </a:t>
          </a:r>
          <a:r>
            <a:rPr lang="en-US" sz="3600" dirty="0" err="1"/>
            <a:t>học</a:t>
          </a:r>
          <a:r>
            <a:rPr lang="en-US" sz="3600" dirty="0"/>
            <a:t> </a:t>
          </a:r>
        </a:p>
      </dgm:t>
    </dgm:pt>
    <dgm:pt modelId="{219C36B0-EEEF-4FC8-8E46-94A0FE97202D}" type="parTrans" cxnId="{7DFC147D-664E-42C1-A6BC-3B63314D53C7}">
      <dgm:prSet/>
      <dgm:spPr/>
      <dgm:t>
        <a:bodyPr/>
        <a:lstStyle/>
        <a:p>
          <a:endParaRPr lang="en-US"/>
        </a:p>
      </dgm:t>
    </dgm:pt>
    <dgm:pt modelId="{94B0FBBB-E5BC-4A0B-AFA1-2348B1D4CCE1}" type="sibTrans" cxnId="{7DFC147D-664E-42C1-A6BC-3B63314D53C7}">
      <dgm:prSet/>
      <dgm:spPr/>
      <dgm:t>
        <a:bodyPr/>
        <a:lstStyle/>
        <a:p>
          <a:endParaRPr lang="en-US"/>
        </a:p>
      </dgm:t>
    </dgm:pt>
    <dgm:pt modelId="{59368A90-01F0-4532-A483-3E58660C7361}">
      <dgm:prSet custT="1"/>
      <dgm:spPr/>
      <dgm:t>
        <a:bodyPr/>
        <a:lstStyle/>
        <a:p>
          <a:pPr marL="0" indent="738188" algn="just"/>
          <a:r>
            <a:rPr lang="en-US" sz="3600" dirty="0"/>
            <a:t> </a:t>
          </a:r>
          <a:r>
            <a:rPr lang="vi-VN" sz="3600" dirty="0"/>
            <a:t>Vận dụng được các kiến thức chung được </a:t>
          </a:r>
          <a:r>
            <a:rPr lang="en-US" sz="3600" dirty="0" err="1"/>
            <a:t>vào</a:t>
          </a:r>
          <a:r>
            <a:rPr lang="en-US" sz="3600" dirty="0"/>
            <a:t> </a:t>
          </a:r>
          <a:r>
            <a:rPr lang="vi-VN" sz="3600" dirty="0"/>
            <a:t>lối sống để trở thành người công dân tốt,người lao động tốt</a:t>
          </a:r>
          <a:r>
            <a:rPr lang="en-US" sz="3600" dirty="0"/>
            <a:t> </a:t>
          </a:r>
          <a:r>
            <a:rPr lang="vi-VN" sz="3600" dirty="0"/>
            <a:t>và tham gia xây dựng, bảo vệ Tổ quốc.</a:t>
          </a:r>
        </a:p>
      </dgm:t>
    </dgm:pt>
    <dgm:pt modelId="{B1580C16-C41D-4033-BC32-2E44618D9E3C}" type="parTrans" cxnId="{91FA2FFF-3FDC-428B-A26D-29913EC6E953}">
      <dgm:prSet/>
      <dgm:spPr/>
      <dgm:t>
        <a:bodyPr/>
        <a:lstStyle/>
        <a:p>
          <a:endParaRPr lang="en-US"/>
        </a:p>
      </dgm:t>
    </dgm:pt>
    <dgm:pt modelId="{A0CCD3FC-183B-4B93-B321-6BC29767265A}" type="sibTrans" cxnId="{91FA2FFF-3FDC-428B-A26D-29913EC6E953}">
      <dgm:prSet/>
      <dgm:spPr/>
      <dgm:t>
        <a:bodyPr/>
        <a:lstStyle/>
        <a:p>
          <a:endParaRPr lang="en-US"/>
        </a:p>
      </dgm:t>
    </dgm:pt>
    <dgm:pt modelId="{0AA2BAA9-AF21-4C82-A6F5-17A948EC2DE8}">
      <dgm:prSet custT="1"/>
      <dgm:spPr/>
      <dgm:t>
        <a:bodyPr/>
        <a:lstStyle/>
        <a:p>
          <a:pPr marL="0" indent="738188" algn="just"/>
          <a:r>
            <a:rPr lang="en-US" sz="3600" dirty="0"/>
            <a:t> </a:t>
          </a:r>
          <a:r>
            <a:rPr lang="vi-VN" sz="3600" dirty="0"/>
            <a:t>Có năng lực vận dụng các nội dung đã học để rèn luyện phẩm chất chính trị, đạo đức, lối</a:t>
          </a:r>
          <a:r>
            <a:rPr lang="en-US" sz="3600" dirty="0"/>
            <a:t> </a:t>
          </a:r>
          <a:r>
            <a:rPr lang="en-US" sz="3600" dirty="0" err="1"/>
            <a:t>sống</a:t>
          </a:r>
          <a:r>
            <a:rPr lang="en-US" sz="3600" dirty="0"/>
            <a:t>.</a:t>
          </a:r>
          <a:endParaRPr lang="vi-VN" sz="3600" dirty="0"/>
        </a:p>
      </dgm:t>
    </dgm:pt>
    <dgm:pt modelId="{29AF0911-7EE7-451B-BDC6-05346CF32F02}" type="parTrans" cxnId="{74326525-D4AA-4A07-906E-17DFB7E8F0C3}">
      <dgm:prSet/>
      <dgm:spPr/>
      <dgm:t>
        <a:bodyPr/>
        <a:lstStyle/>
        <a:p>
          <a:endParaRPr lang="en-US"/>
        </a:p>
      </dgm:t>
    </dgm:pt>
    <dgm:pt modelId="{72682A09-C750-4899-BFA6-50DF9505F630}" type="sibTrans" cxnId="{74326525-D4AA-4A07-906E-17DFB7E8F0C3}">
      <dgm:prSet/>
      <dgm:spPr/>
      <dgm:t>
        <a:bodyPr/>
        <a:lstStyle/>
        <a:p>
          <a:endParaRPr lang="en-US"/>
        </a:p>
      </dgm:t>
    </dgm:pt>
    <dgm:pt modelId="{9759F9B3-90E9-4C27-87C9-ED6483251B89}" type="pres">
      <dgm:prSet presAssocID="{0FD32661-80D8-462E-8DBC-EF4EFD542DE3}" presName="linear" presStyleCnt="0">
        <dgm:presLayoutVars>
          <dgm:dir/>
          <dgm:animLvl val="lvl"/>
          <dgm:resizeHandles val="exact"/>
        </dgm:presLayoutVars>
      </dgm:prSet>
      <dgm:spPr/>
    </dgm:pt>
    <dgm:pt modelId="{CFA6B6E6-8257-47A8-B4CB-8E36234BAFE1}" type="pres">
      <dgm:prSet presAssocID="{99DEFD53-69D3-4643-A66A-A0857DE0200E}" presName="parentLin" presStyleCnt="0"/>
      <dgm:spPr/>
    </dgm:pt>
    <dgm:pt modelId="{3FE662DA-BFEB-4206-BE70-CCB16137C8F8}" type="pres">
      <dgm:prSet presAssocID="{99DEFD53-69D3-4643-A66A-A0857DE0200E}" presName="parentLeftMargin" presStyleLbl="node1" presStyleIdx="0" presStyleCnt="1"/>
      <dgm:spPr/>
    </dgm:pt>
    <dgm:pt modelId="{6902E56E-CA22-4E82-8186-F9A900C87FE8}" type="pres">
      <dgm:prSet presAssocID="{99DEFD53-69D3-4643-A66A-A0857DE0200E}" presName="parentText" presStyleLbl="node1" presStyleIdx="0" presStyleCnt="1" custScaleY="44964">
        <dgm:presLayoutVars>
          <dgm:chMax val="0"/>
          <dgm:bulletEnabled val="1"/>
        </dgm:presLayoutVars>
      </dgm:prSet>
      <dgm:spPr/>
    </dgm:pt>
    <dgm:pt modelId="{3D8B0584-68AB-47CE-939C-74424BBFB552}" type="pres">
      <dgm:prSet presAssocID="{99DEFD53-69D3-4643-A66A-A0857DE0200E}" presName="negativeSpace" presStyleCnt="0"/>
      <dgm:spPr/>
    </dgm:pt>
    <dgm:pt modelId="{9AA6892A-8A84-4174-83BA-A8606DB78BA8}" type="pres">
      <dgm:prSet presAssocID="{99DEFD53-69D3-4643-A66A-A0857DE0200E}" presName="childText" presStyleLbl="conFgAcc1" presStyleIdx="0" presStyleCnt="1">
        <dgm:presLayoutVars>
          <dgm:bulletEnabled val="1"/>
        </dgm:presLayoutVars>
      </dgm:prSet>
      <dgm:spPr/>
    </dgm:pt>
  </dgm:ptLst>
  <dgm:cxnLst>
    <dgm:cxn modelId="{74326525-D4AA-4A07-906E-17DFB7E8F0C3}" srcId="{99DEFD53-69D3-4643-A66A-A0857DE0200E}" destId="{0AA2BAA9-AF21-4C82-A6F5-17A948EC2DE8}" srcOrd="2" destOrd="0" parTransId="{29AF0911-7EE7-451B-BDC6-05346CF32F02}" sibTransId="{72682A09-C750-4899-BFA6-50DF9505F630}"/>
    <dgm:cxn modelId="{83B18E3C-9713-4044-A222-BFC0F5F53CAA}" type="presOf" srcId="{0FD32661-80D8-462E-8DBC-EF4EFD542DE3}" destId="{9759F9B3-90E9-4C27-87C9-ED6483251B89}" srcOrd="0" destOrd="0" presId="urn:microsoft.com/office/officeart/2005/8/layout/list1"/>
    <dgm:cxn modelId="{8F3DB451-FE61-48D8-8BDD-B0CFA52BFCCC}" srcId="{0FD32661-80D8-462E-8DBC-EF4EFD542DE3}" destId="{99DEFD53-69D3-4643-A66A-A0857DE0200E}" srcOrd="0" destOrd="0" parTransId="{A4D60549-5116-4A26-8256-D8AC8932F0AF}" sibTransId="{C0368CCE-F73A-4CEB-9155-43E8F54380B5}"/>
    <dgm:cxn modelId="{88856252-5330-43E2-8C56-2F8D693F83A8}" type="presOf" srcId="{0AA2BAA9-AF21-4C82-A6F5-17A948EC2DE8}" destId="{9AA6892A-8A84-4174-83BA-A8606DB78BA8}" srcOrd="0" destOrd="2" presId="urn:microsoft.com/office/officeart/2005/8/layout/list1"/>
    <dgm:cxn modelId="{7DFC147D-664E-42C1-A6BC-3B63314D53C7}" srcId="{99DEFD53-69D3-4643-A66A-A0857DE0200E}" destId="{D97D8403-5F25-4CA4-ABF8-A162C40F98C6}" srcOrd="0" destOrd="0" parTransId="{219C36B0-EEEF-4FC8-8E46-94A0FE97202D}" sibTransId="{94B0FBBB-E5BC-4A0B-AFA1-2348B1D4CCE1}"/>
    <dgm:cxn modelId="{C85C5587-C4F7-4052-86ED-E595C98E89EB}" type="presOf" srcId="{99DEFD53-69D3-4643-A66A-A0857DE0200E}" destId="{3FE662DA-BFEB-4206-BE70-CCB16137C8F8}" srcOrd="0" destOrd="0" presId="urn:microsoft.com/office/officeart/2005/8/layout/list1"/>
    <dgm:cxn modelId="{CDE008D6-CA9E-4E61-8F75-F460D01E8752}" type="presOf" srcId="{D97D8403-5F25-4CA4-ABF8-A162C40F98C6}" destId="{9AA6892A-8A84-4174-83BA-A8606DB78BA8}" srcOrd="0" destOrd="0" presId="urn:microsoft.com/office/officeart/2005/8/layout/list1"/>
    <dgm:cxn modelId="{7A8B2EDA-A349-4810-AE99-165874A0B842}" type="presOf" srcId="{59368A90-01F0-4532-A483-3E58660C7361}" destId="{9AA6892A-8A84-4174-83BA-A8606DB78BA8}" srcOrd="0" destOrd="1" presId="urn:microsoft.com/office/officeart/2005/8/layout/list1"/>
    <dgm:cxn modelId="{C62A0FFA-6F67-4F28-8875-8C8EC69007F5}" type="presOf" srcId="{99DEFD53-69D3-4643-A66A-A0857DE0200E}" destId="{6902E56E-CA22-4E82-8186-F9A900C87FE8}" srcOrd="1" destOrd="0" presId="urn:microsoft.com/office/officeart/2005/8/layout/list1"/>
    <dgm:cxn modelId="{91FA2FFF-3FDC-428B-A26D-29913EC6E953}" srcId="{99DEFD53-69D3-4643-A66A-A0857DE0200E}" destId="{59368A90-01F0-4532-A483-3E58660C7361}" srcOrd="1" destOrd="0" parTransId="{B1580C16-C41D-4033-BC32-2E44618D9E3C}" sibTransId="{A0CCD3FC-183B-4B93-B321-6BC29767265A}"/>
    <dgm:cxn modelId="{853339F7-3C75-4AFF-9019-C2ABDCA2C17C}" type="presParOf" srcId="{9759F9B3-90E9-4C27-87C9-ED6483251B89}" destId="{CFA6B6E6-8257-47A8-B4CB-8E36234BAFE1}" srcOrd="0" destOrd="0" presId="urn:microsoft.com/office/officeart/2005/8/layout/list1"/>
    <dgm:cxn modelId="{40DA2495-CB8F-485B-967D-FE63CEEB289C}" type="presParOf" srcId="{CFA6B6E6-8257-47A8-B4CB-8E36234BAFE1}" destId="{3FE662DA-BFEB-4206-BE70-CCB16137C8F8}" srcOrd="0" destOrd="0" presId="urn:microsoft.com/office/officeart/2005/8/layout/list1"/>
    <dgm:cxn modelId="{C76CA053-33EB-45C1-BA66-6463DADB3777}" type="presParOf" srcId="{CFA6B6E6-8257-47A8-B4CB-8E36234BAFE1}" destId="{6902E56E-CA22-4E82-8186-F9A900C87FE8}" srcOrd="1" destOrd="0" presId="urn:microsoft.com/office/officeart/2005/8/layout/list1"/>
    <dgm:cxn modelId="{34BF39AB-AC64-42BA-91DD-9414A948DC06}" type="presParOf" srcId="{9759F9B3-90E9-4C27-87C9-ED6483251B89}" destId="{3D8B0584-68AB-47CE-939C-74424BBFB552}" srcOrd="1" destOrd="0" presId="urn:microsoft.com/office/officeart/2005/8/layout/list1"/>
    <dgm:cxn modelId="{7B918431-59E8-45B2-95FF-D3312C7EB582}" type="presParOf" srcId="{9759F9B3-90E9-4C27-87C9-ED6483251B89}" destId="{9AA6892A-8A84-4174-83BA-A8606DB78BA8}"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5A0FAB1-70C7-4228-9CB0-696CA3995C5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57D3A20-A8C4-4748-B866-DEA861C62D1D}">
      <dgm:prSet phldrT="[Text]" custT="1"/>
      <dgm:spPr>
        <a:solidFill>
          <a:srgbClr val="002060"/>
        </a:solidFill>
      </dgm:spPr>
      <dgm:t>
        <a:bodyPr/>
        <a:lstStyle/>
        <a:p>
          <a:r>
            <a:rPr lang="vi-VN" sz="2800" dirty="0"/>
            <a:t>1. Phương pháp dạy học</a:t>
          </a:r>
          <a:endParaRPr lang="en-US" sz="2800" dirty="0"/>
        </a:p>
      </dgm:t>
    </dgm:pt>
    <dgm:pt modelId="{DC56B223-AFF5-4A2D-987B-EDE2221C85FD}" type="parTrans" cxnId="{AEF5805D-A0D3-4E56-BFE0-F4453ACB1C30}">
      <dgm:prSet/>
      <dgm:spPr/>
      <dgm:t>
        <a:bodyPr/>
        <a:lstStyle/>
        <a:p>
          <a:endParaRPr lang="en-US"/>
        </a:p>
      </dgm:t>
    </dgm:pt>
    <dgm:pt modelId="{FBA557A8-356C-4070-A4A8-85EACC4C6529}" type="sibTrans" cxnId="{AEF5805D-A0D3-4E56-BFE0-F4453ACB1C30}">
      <dgm:prSet/>
      <dgm:spPr/>
      <dgm:t>
        <a:bodyPr/>
        <a:lstStyle/>
        <a:p>
          <a:endParaRPr lang="en-US"/>
        </a:p>
      </dgm:t>
    </dgm:pt>
    <dgm:pt modelId="{93032D90-BF0C-4EC8-A078-527A8EBF5AD3}">
      <dgm:prSet phldrT="[Text]" custT="1"/>
      <dgm:spPr/>
      <dgm:t>
        <a:bodyPr/>
        <a:lstStyle/>
        <a:p>
          <a:r>
            <a:rPr lang="pl-PL" sz="2800" dirty="0"/>
            <a:t>Lấy phương pháp luận của chủ nghĩa Mác-Lênin, tư tưởng Hồ Chí Minh là cơ sở cho việc học tập; </a:t>
          </a:r>
          <a:endParaRPr lang="en-US" sz="2800" dirty="0"/>
        </a:p>
      </dgm:t>
    </dgm:pt>
    <dgm:pt modelId="{CAA29E6B-71B5-4B5A-8EDB-FE3DF125D9A0}" type="parTrans" cxnId="{AF8C129A-40A5-4DE0-A9D8-2DE917770553}">
      <dgm:prSet/>
      <dgm:spPr/>
      <dgm:t>
        <a:bodyPr/>
        <a:lstStyle/>
        <a:p>
          <a:endParaRPr lang="en-US"/>
        </a:p>
      </dgm:t>
    </dgm:pt>
    <dgm:pt modelId="{4A0341E3-69C7-4EB4-88BC-EA5B4FE7DA65}" type="sibTrans" cxnId="{AF8C129A-40A5-4DE0-A9D8-2DE917770553}">
      <dgm:prSet/>
      <dgm:spPr/>
      <dgm:t>
        <a:bodyPr/>
        <a:lstStyle/>
        <a:p>
          <a:endParaRPr lang="en-US"/>
        </a:p>
      </dgm:t>
    </dgm:pt>
    <dgm:pt modelId="{CD8A48D5-66A9-4902-B0D1-A113FE070C7E}">
      <dgm:prSet phldrT="[Text]" custT="1"/>
      <dgm:spPr>
        <a:solidFill>
          <a:srgbClr val="002060"/>
        </a:solidFill>
      </dgm:spPr>
      <dgm:t>
        <a:bodyPr/>
        <a:lstStyle/>
        <a:p>
          <a:r>
            <a:rPr lang="pl-PL" sz="2800" b="1" dirty="0"/>
            <a:t>2. Đánh giá môn học</a:t>
          </a:r>
          <a:endParaRPr lang="en-US" sz="2800" dirty="0"/>
        </a:p>
      </dgm:t>
    </dgm:pt>
    <dgm:pt modelId="{AEF8B1F4-270D-433F-9B9B-FB30ECE19518}" type="parTrans" cxnId="{56F6EDAC-39A2-47F4-B81E-219D07834B7B}">
      <dgm:prSet/>
      <dgm:spPr/>
      <dgm:t>
        <a:bodyPr/>
        <a:lstStyle/>
        <a:p>
          <a:endParaRPr lang="en-US"/>
        </a:p>
      </dgm:t>
    </dgm:pt>
    <dgm:pt modelId="{F9053E93-84FB-471F-8444-FAD335CACF41}" type="sibTrans" cxnId="{56F6EDAC-39A2-47F4-B81E-219D07834B7B}">
      <dgm:prSet/>
      <dgm:spPr/>
      <dgm:t>
        <a:bodyPr/>
        <a:lstStyle/>
        <a:p>
          <a:endParaRPr lang="en-US"/>
        </a:p>
      </dgm:t>
    </dgm:pt>
    <dgm:pt modelId="{13284516-4CCF-4970-B5CA-F4C70A1C95AD}">
      <dgm:prSet phldrT="[Text]" custT="1"/>
      <dgm:spPr/>
      <dgm:t>
        <a:bodyPr/>
        <a:lstStyle/>
        <a:p>
          <a:r>
            <a:rPr lang="pl-PL" sz="2800" dirty="0"/>
            <a:t>Được thực hiện theo quy định tại Thông tư số 09/2017/TT-BLĐTBXH ngày 13 tháng 3 năm 2017 của Bộ trưởng Bộ Lao động - Thương binh và Xã hội</a:t>
          </a:r>
          <a:endParaRPr lang="en-US" sz="2800" dirty="0"/>
        </a:p>
      </dgm:t>
    </dgm:pt>
    <dgm:pt modelId="{FE3FBE71-1931-4F37-B80E-39C807B80449}" type="parTrans" cxnId="{D7CE9162-5E9C-4A53-B36D-41EF51AADB01}">
      <dgm:prSet/>
      <dgm:spPr/>
      <dgm:t>
        <a:bodyPr/>
        <a:lstStyle/>
        <a:p>
          <a:endParaRPr lang="en-US"/>
        </a:p>
      </dgm:t>
    </dgm:pt>
    <dgm:pt modelId="{23A142C2-B3CD-4587-8A3E-C599045ECBFB}" type="sibTrans" cxnId="{D7CE9162-5E9C-4A53-B36D-41EF51AADB01}">
      <dgm:prSet/>
      <dgm:spPr/>
      <dgm:t>
        <a:bodyPr/>
        <a:lstStyle/>
        <a:p>
          <a:endParaRPr lang="en-US"/>
        </a:p>
      </dgm:t>
    </dgm:pt>
    <dgm:pt modelId="{DF4B94D4-A4FF-4733-B2CF-15438457335C}">
      <dgm:prSet phldrT="[Text]" custT="1"/>
      <dgm:spPr/>
      <dgm:t>
        <a:bodyPr/>
        <a:lstStyle/>
        <a:p>
          <a:r>
            <a:rPr lang="pl-PL" sz="2800" dirty="0"/>
            <a:t>Sử dụng rộng rãi các phương pháp dạy học tích cực, lấy người học làm trung tâm</a:t>
          </a:r>
          <a:endParaRPr lang="en-US" sz="2800" dirty="0"/>
        </a:p>
      </dgm:t>
    </dgm:pt>
    <dgm:pt modelId="{9774A748-F6B5-4ED0-BFC9-00FF75733BD3}" type="parTrans" cxnId="{4B99395D-4995-4502-A237-4D8147AA8E99}">
      <dgm:prSet/>
      <dgm:spPr/>
      <dgm:t>
        <a:bodyPr/>
        <a:lstStyle/>
        <a:p>
          <a:endParaRPr lang="en-US"/>
        </a:p>
      </dgm:t>
    </dgm:pt>
    <dgm:pt modelId="{E2E65FA8-E4D1-4C72-8F92-26BCCA63FA68}" type="sibTrans" cxnId="{4B99395D-4995-4502-A237-4D8147AA8E99}">
      <dgm:prSet/>
      <dgm:spPr/>
      <dgm:t>
        <a:bodyPr/>
        <a:lstStyle/>
        <a:p>
          <a:endParaRPr lang="en-US"/>
        </a:p>
      </dgm:t>
    </dgm:pt>
    <dgm:pt modelId="{80A2B9CC-C34B-4C39-AA27-D12448CCF203}">
      <dgm:prSet phldrT="[Text]" custT="1"/>
      <dgm:spPr/>
      <dgm:t>
        <a:bodyPr/>
        <a:lstStyle/>
        <a:p>
          <a:r>
            <a:rPr lang="pl-PL" sz="2800" dirty="0"/>
            <a:t>Người học cần tự nghiên cứu Giáo trình</a:t>
          </a:r>
          <a:endParaRPr lang="en-US" sz="2800" dirty="0"/>
        </a:p>
      </dgm:t>
    </dgm:pt>
    <dgm:pt modelId="{39708590-DC0F-42A9-9B04-731ACDF2929B}" type="parTrans" cxnId="{A8C3FC2E-A071-4EC1-800D-5CCEA2F0C801}">
      <dgm:prSet/>
      <dgm:spPr/>
      <dgm:t>
        <a:bodyPr/>
        <a:lstStyle/>
        <a:p>
          <a:endParaRPr lang="en-US"/>
        </a:p>
      </dgm:t>
    </dgm:pt>
    <dgm:pt modelId="{AB7CFE45-0CF5-4FDD-9633-05377E4F32FB}" type="sibTrans" cxnId="{A8C3FC2E-A071-4EC1-800D-5CCEA2F0C801}">
      <dgm:prSet/>
      <dgm:spPr/>
      <dgm:t>
        <a:bodyPr/>
        <a:lstStyle/>
        <a:p>
          <a:endParaRPr lang="en-US"/>
        </a:p>
      </dgm:t>
    </dgm:pt>
    <dgm:pt modelId="{940EB334-E8A3-4BE7-B08D-80BCE2DAABBD}">
      <dgm:prSet phldrT="[Text]" custT="1"/>
      <dgm:spPr/>
      <dgm:t>
        <a:bodyPr/>
        <a:lstStyle/>
        <a:p>
          <a:r>
            <a:rPr lang="en-US" sz="2800" dirty="0"/>
            <a:t>L</a:t>
          </a:r>
          <a:r>
            <a:rPr lang="pl-PL" sz="2800" dirty="0"/>
            <a:t>iên hệ với thực tiễn thực hiện đường lối của Đảng, chính sách, pháp luật của Nhà nước hiện nay</a:t>
          </a:r>
          <a:endParaRPr lang="en-US" sz="2800" dirty="0"/>
        </a:p>
      </dgm:t>
    </dgm:pt>
    <dgm:pt modelId="{C7A4F093-223E-4C63-909D-4898AB2E680F}" type="parTrans" cxnId="{A2F093A8-216E-43DE-AB15-6E3E26D6A874}">
      <dgm:prSet/>
      <dgm:spPr/>
      <dgm:t>
        <a:bodyPr/>
        <a:lstStyle/>
        <a:p>
          <a:endParaRPr lang="en-US"/>
        </a:p>
      </dgm:t>
    </dgm:pt>
    <dgm:pt modelId="{CFEFFA4C-DF94-4C02-8493-410D5156AECA}" type="sibTrans" cxnId="{A2F093A8-216E-43DE-AB15-6E3E26D6A874}">
      <dgm:prSet/>
      <dgm:spPr/>
      <dgm:t>
        <a:bodyPr/>
        <a:lstStyle/>
        <a:p>
          <a:endParaRPr lang="en-US"/>
        </a:p>
      </dgm:t>
    </dgm:pt>
    <dgm:pt modelId="{542B4238-0A0B-4BD1-86E5-EB0AC9362882}" type="pres">
      <dgm:prSet presAssocID="{C5A0FAB1-70C7-4228-9CB0-696CA3995C53}" presName="linear" presStyleCnt="0">
        <dgm:presLayoutVars>
          <dgm:animLvl val="lvl"/>
          <dgm:resizeHandles val="exact"/>
        </dgm:presLayoutVars>
      </dgm:prSet>
      <dgm:spPr/>
    </dgm:pt>
    <dgm:pt modelId="{200106BC-E1AE-4F4A-807F-5A2486E905FD}" type="pres">
      <dgm:prSet presAssocID="{D57D3A20-A8C4-4748-B866-DEA861C62D1D}" presName="parentText" presStyleLbl="node1" presStyleIdx="0" presStyleCnt="2" custScaleX="100000" custScaleY="141574">
        <dgm:presLayoutVars>
          <dgm:chMax val="0"/>
          <dgm:bulletEnabled val="1"/>
        </dgm:presLayoutVars>
      </dgm:prSet>
      <dgm:spPr/>
    </dgm:pt>
    <dgm:pt modelId="{78E34774-8E18-40C4-9E2F-C235C91CF19A}" type="pres">
      <dgm:prSet presAssocID="{D57D3A20-A8C4-4748-B866-DEA861C62D1D}" presName="childText" presStyleLbl="revTx" presStyleIdx="0" presStyleCnt="2" custScaleX="100000" custScaleY="141574">
        <dgm:presLayoutVars>
          <dgm:bulletEnabled val="1"/>
        </dgm:presLayoutVars>
      </dgm:prSet>
      <dgm:spPr/>
    </dgm:pt>
    <dgm:pt modelId="{9FC31D1D-764D-4EBA-BE38-5CE98FC099F0}" type="pres">
      <dgm:prSet presAssocID="{CD8A48D5-66A9-4902-B0D1-A113FE070C7E}" presName="parentText" presStyleLbl="node1" presStyleIdx="1" presStyleCnt="2" custScaleX="100000" custScaleY="141574">
        <dgm:presLayoutVars>
          <dgm:chMax val="0"/>
          <dgm:bulletEnabled val="1"/>
        </dgm:presLayoutVars>
      </dgm:prSet>
      <dgm:spPr/>
    </dgm:pt>
    <dgm:pt modelId="{786D4322-5D4B-44C2-B702-3261336A2E00}" type="pres">
      <dgm:prSet presAssocID="{CD8A48D5-66A9-4902-B0D1-A113FE070C7E}" presName="childText" presStyleLbl="revTx" presStyleIdx="1" presStyleCnt="2" custScaleX="100000" custScaleY="141574">
        <dgm:presLayoutVars>
          <dgm:bulletEnabled val="1"/>
        </dgm:presLayoutVars>
      </dgm:prSet>
      <dgm:spPr/>
    </dgm:pt>
  </dgm:ptLst>
  <dgm:cxnLst>
    <dgm:cxn modelId="{A8C3FC2E-A071-4EC1-800D-5CCEA2F0C801}" srcId="{D57D3A20-A8C4-4748-B866-DEA861C62D1D}" destId="{80A2B9CC-C34B-4C39-AA27-D12448CCF203}" srcOrd="2" destOrd="0" parTransId="{39708590-DC0F-42A9-9B04-731ACDF2929B}" sibTransId="{AB7CFE45-0CF5-4FDD-9633-05377E4F32FB}"/>
    <dgm:cxn modelId="{9568EF5B-BB3C-4FA4-86B0-98FD42DF4D9B}" type="presOf" srcId="{940EB334-E8A3-4BE7-B08D-80BCE2DAABBD}" destId="{78E34774-8E18-40C4-9E2F-C235C91CF19A}" srcOrd="0" destOrd="3" presId="urn:microsoft.com/office/officeart/2005/8/layout/vList2"/>
    <dgm:cxn modelId="{4B99395D-4995-4502-A237-4D8147AA8E99}" srcId="{D57D3A20-A8C4-4748-B866-DEA861C62D1D}" destId="{DF4B94D4-A4FF-4733-B2CF-15438457335C}" srcOrd="1" destOrd="0" parTransId="{9774A748-F6B5-4ED0-BFC9-00FF75733BD3}" sibTransId="{E2E65FA8-E4D1-4C72-8F92-26BCCA63FA68}"/>
    <dgm:cxn modelId="{AEF5805D-A0D3-4E56-BFE0-F4453ACB1C30}" srcId="{C5A0FAB1-70C7-4228-9CB0-696CA3995C53}" destId="{D57D3A20-A8C4-4748-B866-DEA861C62D1D}" srcOrd="0" destOrd="0" parTransId="{DC56B223-AFF5-4A2D-987B-EDE2221C85FD}" sibTransId="{FBA557A8-356C-4070-A4A8-85EACC4C6529}"/>
    <dgm:cxn modelId="{D7CE9162-5E9C-4A53-B36D-41EF51AADB01}" srcId="{CD8A48D5-66A9-4902-B0D1-A113FE070C7E}" destId="{13284516-4CCF-4970-B5CA-F4C70A1C95AD}" srcOrd="0" destOrd="0" parTransId="{FE3FBE71-1931-4F37-B80E-39C807B80449}" sibTransId="{23A142C2-B3CD-4587-8A3E-C599045ECBFB}"/>
    <dgm:cxn modelId="{19B4AB8F-B77A-4E12-A883-B3E3A8FD3C96}" type="presOf" srcId="{D57D3A20-A8C4-4748-B866-DEA861C62D1D}" destId="{200106BC-E1AE-4F4A-807F-5A2486E905FD}" srcOrd="0" destOrd="0" presId="urn:microsoft.com/office/officeart/2005/8/layout/vList2"/>
    <dgm:cxn modelId="{47D0D890-C33E-4D4C-AAAF-3734C7847AD8}" type="presOf" srcId="{C5A0FAB1-70C7-4228-9CB0-696CA3995C53}" destId="{542B4238-0A0B-4BD1-86E5-EB0AC9362882}" srcOrd="0" destOrd="0" presId="urn:microsoft.com/office/officeart/2005/8/layout/vList2"/>
    <dgm:cxn modelId="{AF8C129A-40A5-4DE0-A9D8-2DE917770553}" srcId="{D57D3A20-A8C4-4748-B866-DEA861C62D1D}" destId="{93032D90-BF0C-4EC8-A078-527A8EBF5AD3}" srcOrd="0" destOrd="0" parTransId="{CAA29E6B-71B5-4B5A-8EDB-FE3DF125D9A0}" sibTransId="{4A0341E3-69C7-4EB4-88BC-EA5B4FE7DA65}"/>
    <dgm:cxn modelId="{935DC1A6-21F5-42FC-A981-0D895362A9CB}" type="presOf" srcId="{CD8A48D5-66A9-4902-B0D1-A113FE070C7E}" destId="{9FC31D1D-764D-4EBA-BE38-5CE98FC099F0}" srcOrd="0" destOrd="0" presId="urn:microsoft.com/office/officeart/2005/8/layout/vList2"/>
    <dgm:cxn modelId="{A2F093A8-216E-43DE-AB15-6E3E26D6A874}" srcId="{D57D3A20-A8C4-4748-B866-DEA861C62D1D}" destId="{940EB334-E8A3-4BE7-B08D-80BCE2DAABBD}" srcOrd="3" destOrd="0" parTransId="{C7A4F093-223E-4C63-909D-4898AB2E680F}" sibTransId="{CFEFFA4C-DF94-4C02-8493-410D5156AECA}"/>
    <dgm:cxn modelId="{E5A83CA9-6458-4473-99BB-894FE2349033}" type="presOf" srcId="{80A2B9CC-C34B-4C39-AA27-D12448CCF203}" destId="{78E34774-8E18-40C4-9E2F-C235C91CF19A}" srcOrd="0" destOrd="2" presId="urn:microsoft.com/office/officeart/2005/8/layout/vList2"/>
    <dgm:cxn modelId="{56F6EDAC-39A2-47F4-B81E-219D07834B7B}" srcId="{C5A0FAB1-70C7-4228-9CB0-696CA3995C53}" destId="{CD8A48D5-66A9-4902-B0D1-A113FE070C7E}" srcOrd="1" destOrd="0" parTransId="{AEF8B1F4-270D-433F-9B9B-FB30ECE19518}" sibTransId="{F9053E93-84FB-471F-8444-FAD335CACF41}"/>
    <dgm:cxn modelId="{27DA6FBD-E78F-45AB-927D-9C14E01A402D}" type="presOf" srcId="{93032D90-BF0C-4EC8-A078-527A8EBF5AD3}" destId="{78E34774-8E18-40C4-9E2F-C235C91CF19A}" srcOrd="0" destOrd="0" presId="urn:microsoft.com/office/officeart/2005/8/layout/vList2"/>
    <dgm:cxn modelId="{7880EAE4-6339-4D5C-AA68-4EA52BBC2982}" type="presOf" srcId="{13284516-4CCF-4970-B5CA-F4C70A1C95AD}" destId="{786D4322-5D4B-44C2-B702-3261336A2E00}" srcOrd="0" destOrd="0" presId="urn:microsoft.com/office/officeart/2005/8/layout/vList2"/>
    <dgm:cxn modelId="{033B20E7-7A1A-4537-A46A-3954DBDC2850}" type="presOf" srcId="{DF4B94D4-A4FF-4733-B2CF-15438457335C}" destId="{78E34774-8E18-40C4-9E2F-C235C91CF19A}" srcOrd="0" destOrd="1" presId="urn:microsoft.com/office/officeart/2005/8/layout/vList2"/>
    <dgm:cxn modelId="{CB74B978-BFDB-41A2-AEE8-0831A820F414}" type="presParOf" srcId="{542B4238-0A0B-4BD1-86E5-EB0AC9362882}" destId="{200106BC-E1AE-4F4A-807F-5A2486E905FD}" srcOrd="0" destOrd="0" presId="urn:microsoft.com/office/officeart/2005/8/layout/vList2"/>
    <dgm:cxn modelId="{511468C4-9F51-45BF-9D4E-83679FCEDF45}" type="presParOf" srcId="{542B4238-0A0B-4BD1-86E5-EB0AC9362882}" destId="{78E34774-8E18-40C4-9E2F-C235C91CF19A}" srcOrd="1" destOrd="0" presId="urn:microsoft.com/office/officeart/2005/8/layout/vList2"/>
    <dgm:cxn modelId="{367EC77F-748D-486F-993F-DEC670047EF2}" type="presParOf" srcId="{542B4238-0A0B-4BD1-86E5-EB0AC9362882}" destId="{9FC31D1D-764D-4EBA-BE38-5CE98FC099F0}" srcOrd="2" destOrd="0" presId="urn:microsoft.com/office/officeart/2005/8/layout/vList2"/>
    <dgm:cxn modelId="{A4E50E32-8A68-41C1-B0D9-E65F035E1197}" type="presParOf" srcId="{542B4238-0A0B-4BD1-86E5-EB0AC9362882}" destId="{786D4322-5D4B-44C2-B702-3261336A2E0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07D2A-6AE5-4D4C-98D7-B3496463FBB9}">
      <dsp:nvSpPr>
        <dsp:cNvPr id="0" name=""/>
        <dsp:cNvSpPr/>
      </dsp:nvSpPr>
      <dsp:spPr>
        <a:xfrm>
          <a:off x="-6392224" y="-977734"/>
          <a:ext cx="7608578" cy="7608578"/>
        </a:xfrm>
        <a:prstGeom prst="blockArc">
          <a:avLst>
            <a:gd name="adj1" fmla="val 18900000"/>
            <a:gd name="adj2" fmla="val 2700000"/>
            <a:gd name="adj3" fmla="val 284"/>
          </a:avLst>
        </a:prstGeom>
        <a:noFill/>
        <a:ln w="12700" cap="flat" cmpd="sng" algn="ctr">
          <a:solidFill>
            <a:schemeClr val="accent1">
              <a:shade val="60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85A0D69-8A3E-4012-BFB1-9679141CD72B}">
      <dsp:nvSpPr>
        <dsp:cNvPr id="0" name=""/>
        <dsp:cNvSpPr/>
      </dsp:nvSpPr>
      <dsp:spPr>
        <a:xfrm>
          <a:off x="636529" y="434611"/>
          <a:ext cx="11242955"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marL="0" lvl="0" indent="0" algn="l" defTabSz="1911350">
            <a:lnSpc>
              <a:spcPct val="90000"/>
            </a:lnSpc>
            <a:spcBef>
              <a:spcPct val="0"/>
            </a:spcBef>
            <a:spcAft>
              <a:spcPct val="35000"/>
            </a:spcAft>
            <a:buNone/>
          </a:pPr>
          <a:r>
            <a:rPr lang="en-US" sz="4300" kern="1200" dirty="0">
              <a:solidFill>
                <a:srgbClr val="FFC000"/>
              </a:solidFill>
            </a:rPr>
            <a:t>I</a:t>
          </a:r>
          <a:r>
            <a:rPr lang="vi-VN" sz="4300" kern="1200" dirty="0">
              <a:solidFill>
                <a:srgbClr val="FFC000"/>
              </a:solidFill>
            </a:rPr>
            <a:t>. </a:t>
          </a:r>
          <a:r>
            <a:rPr lang="vi-VN" sz="4300" kern="1200" dirty="0"/>
            <a:t>Vị trí, </a:t>
          </a:r>
          <a:r>
            <a:rPr lang="en-US" sz="4300" kern="1200" dirty="0" err="1"/>
            <a:t>tính</a:t>
          </a:r>
          <a:r>
            <a:rPr lang="en-US" sz="4300" kern="1200" dirty="0"/>
            <a:t> </a:t>
          </a:r>
          <a:r>
            <a:rPr lang="en-US" sz="4300" kern="1200" dirty="0" err="1"/>
            <a:t>chất</a:t>
          </a:r>
          <a:r>
            <a:rPr lang="vi-VN" sz="4300" kern="1200" dirty="0"/>
            <a:t> môn học</a:t>
          </a:r>
          <a:endParaRPr lang="en-US" sz="4300" kern="1200" dirty="0">
            <a:solidFill>
              <a:srgbClr val="FFFF00"/>
            </a:solidFill>
          </a:endParaRPr>
        </a:p>
      </dsp:txBody>
      <dsp:txXfrm>
        <a:off x="636529" y="434611"/>
        <a:ext cx="11242955" cy="869674"/>
      </dsp:txXfrm>
    </dsp:sp>
    <dsp:sp modelId="{B5F89999-9A1D-4F20-9F08-C0DF0B11F517}">
      <dsp:nvSpPr>
        <dsp:cNvPr id="0" name=""/>
        <dsp:cNvSpPr/>
      </dsp:nvSpPr>
      <dsp:spPr>
        <a:xfrm>
          <a:off x="92982" y="325901"/>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4EC5BEEE-1D43-4466-811A-C105207BD831}">
      <dsp:nvSpPr>
        <dsp:cNvPr id="0" name=""/>
        <dsp:cNvSpPr/>
      </dsp:nvSpPr>
      <dsp:spPr>
        <a:xfrm>
          <a:off x="1135133" y="1739348"/>
          <a:ext cx="10744351"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marL="0" lvl="0" indent="0" algn="l" defTabSz="1911350">
            <a:lnSpc>
              <a:spcPct val="90000"/>
            </a:lnSpc>
            <a:spcBef>
              <a:spcPct val="0"/>
            </a:spcBef>
            <a:spcAft>
              <a:spcPct val="35000"/>
            </a:spcAft>
            <a:buNone/>
          </a:pPr>
          <a:r>
            <a:rPr lang="en-US" sz="4300" b="1" kern="1200" dirty="0">
              <a:solidFill>
                <a:srgbClr val="FFFF00"/>
              </a:solidFill>
            </a:rPr>
            <a:t>II. </a:t>
          </a:r>
          <a:r>
            <a:rPr lang="nl-NL" sz="4300" kern="1200" dirty="0"/>
            <a:t>Mục tiêu của môn học</a:t>
          </a:r>
          <a:endParaRPr lang="en-US" sz="4300" kern="1200" dirty="0">
            <a:solidFill>
              <a:srgbClr val="FFFF00"/>
            </a:solidFill>
          </a:endParaRPr>
        </a:p>
      </dsp:txBody>
      <dsp:txXfrm>
        <a:off x="1135133" y="1739348"/>
        <a:ext cx="10744351" cy="869674"/>
      </dsp:txXfrm>
    </dsp:sp>
    <dsp:sp modelId="{9A3E4936-3621-4F52-961F-4C9D2E4DE522}">
      <dsp:nvSpPr>
        <dsp:cNvPr id="0" name=""/>
        <dsp:cNvSpPr/>
      </dsp:nvSpPr>
      <dsp:spPr>
        <a:xfrm>
          <a:off x="591587" y="1630639"/>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5A3052E2-A345-48E8-BC39-246C4AEC5571}">
      <dsp:nvSpPr>
        <dsp:cNvPr id="0" name=""/>
        <dsp:cNvSpPr/>
      </dsp:nvSpPr>
      <dsp:spPr>
        <a:xfrm>
          <a:off x="1135133" y="3044086"/>
          <a:ext cx="10744351"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marL="0" lvl="0" indent="0" algn="l" defTabSz="1911350">
            <a:lnSpc>
              <a:spcPct val="90000"/>
            </a:lnSpc>
            <a:spcBef>
              <a:spcPct val="0"/>
            </a:spcBef>
            <a:spcAft>
              <a:spcPct val="35000"/>
            </a:spcAft>
            <a:buNone/>
          </a:pPr>
          <a:r>
            <a:rPr lang="en-US" sz="4300" b="1" kern="1200" dirty="0">
              <a:solidFill>
                <a:srgbClr val="FFFF00"/>
              </a:solidFill>
            </a:rPr>
            <a:t>III. </a:t>
          </a:r>
          <a:r>
            <a:rPr lang="vi-VN" sz="4300" kern="1200" dirty="0"/>
            <a:t> Nội dung chính </a:t>
          </a:r>
          <a:endParaRPr lang="en-US" sz="4300" kern="1200" dirty="0">
            <a:solidFill>
              <a:srgbClr val="FFFF00"/>
            </a:solidFill>
          </a:endParaRPr>
        </a:p>
      </dsp:txBody>
      <dsp:txXfrm>
        <a:off x="1135133" y="3044086"/>
        <a:ext cx="10744351" cy="869674"/>
      </dsp:txXfrm>
    </dsp:sp>
    <dsp:sp modelId="{872CC3BB-3C0A-455B-BA90-B11BBB513C22}">
      <dsp:nvSpPr>
        <dsp:cNvPr id="0" name=""/>
        <dsp:cNvSpPr/>
      </dsp:nvSpPr>
      <dsp:spPr>
        <a:xfrm>
          <a:off x="591587" y="2935376"/>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7ADA2F4-92A1-4AB0-9F32-F20EBAFE6BE1}">
      <dsp:nvSpPr>
        <dsp:cNvPr id="0" name=""/>
        <dsp:cNvSpPr/>
      </dsp:nvSpPr>
      <dsp:spPr>
        <a:xfrm>
          <a:off x="636529" y="4348823"/>
          <a:ext cx="11242955" cy="869674"/>
        </a:xfrm>
        <a:prstGeom prst="rect">
          <a:avLst/>
        </a:prstGeom>
        <a:solidFill>
          <a:schemeClr val="tx1"/>
        </a:soli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90304" tIns="109220" rIns="109220" bIns="109220" numCol="1" spcCol="1270" anchor="ctr" anchorCtr="0">
          <a:noAutofit/>
        </a:bodyPr>
        <a:lstStyle/>
        <a:p>
          <a:pPr marL="0" lvl="0" indent="0" algn="l" defTabSz="1911350">
            <a:lnSpc>
              <a:spcPct val="90000"/>
            </a:lnSpc>
            <a:spcBef>
              <a:spcPct val="0"/>
            </a:spcBef>
            <a:spcAft>
              <a:spcPct val="35000"/>
            </a:spcAft>
            <a:buNone/>
          </a:pPr>
          <a:r>
            <a:rPr lang="nl-NL" sz="4300" kern="1200" dirty="0">
              <a:solidFill>
                <a:srgbClr val="FFC000"/>
              </a:solidFill>
            </a:rPr>
            <a:t>IV</a:t>
          </a:r>
          <a:r>
            <a:rPr lang="nl-NL" sz="4300" kern="1200" dirty="0"/>
            <a:t>. Phương pháp dạy học và đánh giá môn học</a:t>
          </a:r>
          <a:endParaRPr lang="en-US" sz="4300" kern="1200" dirty="0">
            <a:solidFill>
              <a:srgbClr val="FFFF00"/>
            </a:solidFill>
          </a:endParaRPr>
        </a:p>
      </dsp:txBody>
      <dsp:txXfrm>
        <a:off x="636529" y="4348823"/>
        <a:ext cx="11242955" cy="869674"/>
      </dsp:txXfrm>
    </dsp:sp>
    <dsp:sp modelId="{08CD1059-37C5-441A-95DE-55EC874E2276}">
      <dsp:nvSpPr>
        <dsp:cNvPr id="0" name=""/>
        <dsp:cNvSpPr/>
      </dsp:nvSpPr>
      <dsp:spPr>
        <a:xfrm>
          <a:off x="92982" y="4240114"/>
          <a:ext cx="1087092" cy="1087092"/>
        </a:xfrm>
        <a:prstGeom prst="ellipse">
          <a:avLst/>
        </a:prstGeom>
        <a:solidFill>
          <a:schemeClr val="lt1">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AE73D-0BFA-4CB4-9418-26DD8E1710CB}">
      <dsp:nvSpPr>
        <dsp:cNvPr id="0" name=""/>
        <dsp:cNvSpPr/>
      </dsp:nvSpPr>
      <dsp:spPr>
        <a:xfrm>
          <a:off x="0" y="85631"/>
          <a:ext cx="11444514" cy="1872000"/>
        </a:xfrm>
        <a:prstGeom prst="rect">
          <a:avLst/>
        </a:prstGeom>
        <a:solidFill>
          <a:schemeClr val="tx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62280" tIns="264160" rIns="462280" bIns="264160" numCol="1" spcCol="1270" anchor="ctr" anchorCtr="0">
          <a:noAutofit/>
        </a:bodyPr>
        <a:lstStyle/>
        <a:p>
          <a:pPr marL="0" lvl="0" indent="0" algn="ctr" defTabSz="2889250">
            <a:lnSpc>
              <a:spcPct val="90000"/>
            </a:lnSpc>
            <a:spcBef>
              <a:spcPct val="0"/>
            </a:spcBef>
            <a:spcAft>
              <a:spcPct val="35000"/>
            </a:spcAft>
            <a:buNone/>
          </a:pPr>
          <a:r>
            <a:rPr lang="en-US" sz="6500" b="1" kern="1200" dirty="0"/>
            <a:t>I</a:t>
          </a:r>
          <a:r>
            <a:rPr lang="vi-VN" sz="6500" b="1" kern="1200" dirty="0"/>
            <a:t>. Vị trí, </a:t>
          </a:r>
          <a:r>
            <a:rPr lang="en-US" sz="6500" b="1" kern="1200" dirty="0" err="1"/>
            <a:t>tính</a:t>
          </a:r>
          <a:r>
            <a:rPr lang="en-US" sz="6500" b="1" kern="1200" dirty="0"/>
            <a:t> </a:t>
          </a:r>
          <a:r>
            <a:rPr lang="en-US" sz="6500" b="1" kern="1200" dirty="0" err="1"/>
            <a:t>chất</a:t>
          </a:r>
          <a:r>
            <a:rPr lang="vi-VN" sz="6500" b="1" kern="1200" dirty="0"/>
            <a:t> môn học</a:t>
          </a:r>
          <a:endParaRPr lang="en-US" sz="6500" kern="1200" dirty="0"/>
        </a:p>
      </dsp:txBody>
      <dsp:txXfrm>
        <a:off x="0" y="85631"/>
        <a:ext cx="11444514" cy="1872000"/>
      </dsp:txXfrm>
    </dsp:sp>
    <dsp:sp modelId="{7C2F0E5B-5780-4792-8410-2AA8FE4E1315}">
      <dsp:nvSpPr>
        <dsp:cNvPr id="0" name=""/>
        <dsp:cNvSpPr/>
      </dsp:nvSpPr>
      <dsp:spPr>
        <a:xfrm>
          <a:off x="0" y="2217933"/>
          <a:ext cx="11444514" cy="285480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6710" tIns="346710" rIns="462280" bIns="520065" numCol="1" spcCol="1270" anchor="t" anchorCtr="0">
          <a:noAutofit/>
        </a:bodyPr>
        <a:lstStyle/>
        <a:p>
          <a:pPr marL="285750" lvl="1" indent="-285750" algn="l" defTabSz="2889250">
            <a:lnSpc>
              <a:spcPct val="90000"/>
            </a:lnSpc>
            <a:spcBef>
              <a:spcPct val="0"/>
            </a:spcBef>
            <a:spcAft>
              <a:spcPct val="15000"/>
            </a:spcAft>
            <a:buChar char="•"/>
          </a:pPr>
          <a:r>
            <a:rPr lang="en-US" sz="6500" kern="1200" dirty="0" err="1"/>
            <a:t>Vị</a:t>
          </a:r>
          <a:r>
            <a:rPr lang="en-US" sz="6500" kern="1200" dirty="0"/>
            <a:t> </a:t>
          </a:r>
          <a:r>
            <a:rPr lang="en-US" sz="6500" kern="1200" dirty="0" err="1"/>
            <a:t>trí</a:t>
          </a:r>
          <a:endParaRPr lang="en-US" sz="6500" kern="1200" dirty="0">
            <a:solidFill>
              <a:schemeClr val="tx1"/>
            </a:solidFill>
          </a:endParaRPr>
        </a:p>
        <a:p>
          <a:pPr marL="285750" lvl="1" indent="-285750" algn="l" defTabSz="2889250">
            <a:lnSpc>
              <a:spcPct val="90000"/>
            </a:lnSpc>
            <a:spcBef>
              <a:spcPct val="0"/>
            </a:spcBef>
            <a:spcAft>
              <a:spcPct val="15000"/>
            </a:spcAft>
            <a:buChar char="•"/>
          </a:pPr>
          <a:r>
            <a:rPr lang="nl-NL" sz="6500" kern="1200" dirty="0"/>
            <a:t>Tính chất môn </a:t>
          </a:r>
          <a:r>
            <a:rPr lang="en-US" sz="6500" kern="1200" dirty="0" err="1">
              <a:solidFill>
                <a:schemeClr val="tx1"/>
              </a:solidFill>
            </a:rPr>
            <a:t>học</a:t>
          </a:r>
          <a:r>
            <a:rPr lang="en-US" sz="6500" kern="1200" dirty="0">
              <a:solidFill>
                <a:schemeClr val="tx1"/>
              </a:solidFill>
            </a:rPr>
            <a:t> </a:t>
          </a:r>
        </a:p>
      </dsp:txBody>
      <dsp:txXfrm>
        <a:off x="0" y="2217933"/>
        <a:ext cx="11444514" cy="28548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F6C85-C72B-4036-BA8E-DA467CD5476E}">
      <dsp:nvSpPr>
        <dsp:cNvPr id="0" name=""/>
        <dsp:cNvSpPr/>
      </dsp:nvSpPr>
      <dsp:spPr>
        <a:xfrm rot="5400000">
          <a:off x="3997421" y="-1251530"/>
          <a:ext cx="5481042" cy="9361061"/>
        </a:xfrm>
        <a:prstGeom prst="round2Same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pl-PL" sz="3200" i="1" kern="1200" dirty="0"/>
            <a:t>Chính trị</a:t>
          </a:r>
          <a:r>
            <a:rPr lang="pl-PL" sz="3200" kern="1200" dirty="0"/>
            <a:t> là toàn bộ những hoạt động có liên quan đến các mối quan hệ giai cấp, dân tộc, quốc gia và các tầng lớp xã hội, mà cốt lõi là vấn đề giành chính quyền, duy trì và sử dụng quyền lực nhà nước, xác định hình thức tổ chức, nhiệm vụ, nội dung hoạt động của Nhà nước. </a:t>
          </a:r>
          <a:endParaRPr lang="en-US" sz="3200" kern="1200" dirty="0"/>
        </a:p>
        <a:p>
          <a:pPr marL="285750" lvl="1" indent="-285750" algn="just" defTabSz="1422400">
            <a:lnSpc>
              <a:spcPct val="90000"/>
            </a:lnSpc>
            <a:spcBef>
              <a:spcPct val="0"/>
            </a:spcBef>
            <a:spcAft>
              <a:spcPct val="15000"/>
            </a:spcAft>
            <a:buChar char="•"/>
          </a:pPr>
          <a:r>
            <a:rPr lang="pl-PL" sz="3200" i="1" kern="1200" dirty="0"/>
            <a:t>Chính trị</a:t>
          </a:r>
          <a:r>
            <a:rPr lang="pl-PL" sz="3200" kern="1200" dirty="0"/>
            <a:t> có vai trò to lớn</a:t>
          </a:r>
          <a:endParaRPr lang="en-US" sz="3200" kern="1200" dirty="0"/>
        </a:p>
        <a:p>
          <a:pPr marL="285750" lvl="1" indent="-285750" algn="just" defTabSz="1422400">
            <a:lnSpc>
              <a:spcPct val="90000"/>
            </a:lnSpc>
            <a:spcBef>
              <a:spcPct val="0"/>
            </a:spcBef>
            <a:spcAft>
              <a:spcPct val="15000"/>
            </a:spcAft>
            <a:buChar char="•"/>
          </a:pPr>
          <a:r>
            <a:rPr lang="en-US" sz="3200" kern="1200" dirty="0" err="1"/>
            <a:t>Là</a:t>
          </a:r>
          <a:r>
            <a:rPr lang="en-US" sz="3200" kern="1200" dirty="0"/>
            <a:t> </a:t>
          </a:r>
          <a:r>
            <a:rPr lang="pl-PL" sz="3200" kern="1200" dirty="0"/>
            <a:t>môn học bắt buộc thuộc khối các môn học chung trong chương trình đào tạo trình độ cao đẳng</a:t>
          </a:r>
          <a:r>
            <a:rPr lang="en-US" sz="3200" kern="1200" dirty="0"/>
            <a:t>, </a:t>
          </a:r>
          <a:r>
            <a:rPr lang="en-US" sz="3200" kern="1200" dirty="0" err="1"/>
            <a:t>trung</a:t>
          </a:r>
          <a:r>
            <a:rPr lang="en-US" sz="3200" kern="1200" dirty="0"/>
            <a:t> </a:t>
          </a:r>
          <a:r>
            <a:rPr lang="en-US" sz="3200" kern="1200" dirty="0" err="1"/>
            <a:t>cấp</a:t>
          </a:r>
          <a:r>
            <a:rPr lang="en-US" sz="3200" kern="1200" dirty="0"/>
            <a:t>.</a:t>
          </a:r>
        </a:p>
      </dsp:txBody>
      <dsp:txXfrm rot="-5400000">
        <a:off x="2057412" y="956041"/>
        <a:ext cx="9093499" cy="4945918"/>
      </dsp:txXfrm>
    </dsp:sp>
    <dsp:sp modelId="{97BAB614-D3A4-4982-9054-F53E11B08C86}">
      <dsp:nvSpPr>
        <dsp:cNvPr id="0" name=""/>
        <dsp:cNvSpPr/>
      </dsp:nvSpPr>
      <dsp:spPr>
        <a:xfrm>
          <a:off x="0" y="0"/>
          <a:ext cx="1706672" cy="685130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US" sz="4000" i="1" kern="1200" dirty="0"/>
            <a:t>1. </a:t>
          </a:r>
          <a:r>
            <a:rPr lang="en-US" sz="4000" i="1" kern="1200" dirty="0" err="1"/>
            <a:t>Vị</a:t>
          </a:r>
          <a:r>
            <a:rPr lang="en-US" sz="4000" i="1" kern="1200" dirty="0"/>
            <a:t> </a:t>
          </a:r>
          <a:r>
            <a:rPr lang="en-US" sz="4000" i="1" kern="1200" dirty="0" err="1"/>
            <a:t>trí</a:t>
          </a:r>
          <a:endParaRPr lang="en-US" sz="3200" kern="1200" dirty="0"/>
        </a:p>
      </dsp:txBody>
      <dsp:txXfrm>
        <a:off x="83313" y="83313"/>
        <a:ext cx="1540046" cy="668467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F6C85-C72B-4036-BA8E-DA467CD5476E}">
      <dsp:nvSpPr>
        <dsp:cNvPr id="0" name=""/>
        <dsp:cNvSpPr/>
      </dsp:nvSpPr>
      <dsp:spPr>
        <a:xfrm rot="5400000">
          <a:off x="3918562" y="-1518224"/>
          <a:ext cx="5486400" cy="9361061"/>
        </a:xfrm>
        <a:prstGeom prst="round2SameRect">
          <a:avLst/>
        </a:prstGeom>
        <a:solidFill>
          <a:schemeClr val="bg1">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422400">
            <a:lnSpc>
              <a:spcPct val="90000"/>
            </a:lnSpc>
            <a:spcBef>
              <a:spcPct val="0"/>
            </a:spcBef>
            <a:spcAft>
              <a:spcPct val="15000"/>
            </a:spcAft>
            <a:buChar char="•"/>
          </a:pPr>
          <a:r>
            <a:rPr lang="pl-PL" sz="3200" i="1" kern="1200" dirty="0"/>
            <a:t>Giáo dục chính trị</a:t>
          </a:r>
          <a:r>
            <a:rPr lang="pl-PL" sz="3200" kern="1200" dirty="0"/>
            <a:t> là bộ phận của khoa học chính trị, của công tác tư tưởng, có nội dung chủ yếu là giáo dục chủ nghĩa Mác-Lênin, tư tưởng Hồ Chí Minh, Cương lĩnh, đường lối của Đảng, pháp luật của Nhà nước </a:t>
          </a:r>
          <a:endParaRPr lang="en-US" sz="3200" kern="1200" dirty="0"/>
        </a:p>
        <a:p>
          <a:pPr marL="285750" lvl="1" indent="-285750" algn="just" defTabSz="1422400">
            <a:lnSpc>
              <a:spcPct val="90000"/>
            </a:lnSpc>
            <a:spcBef>
              <a:spcPct val="0"/>
            </a:spcBef>
            <a:spcAft>
              <a:spcPct val="15000"/>
            </a:spcAft>
            <a:buChar char="•"/>
          </a:pPr>
          <a:r>
            <a:rPr lang="pl-PL" sz="3200" kern="1200" dirty="0"/>
            <a:t>Môn học </a:t>
          </a:r>
          <a:r>
            <a:rPr lang="pl-PL" sz="3200" i="1" kern="1200" dirty="0"/>
            <a:t>Giáo dục chính trị </a:t>
          </a:r>
          <a:r>
            <a:rPr lang="nl-NL" sz="3200" kern="1200" dirty="0"/>
            <a:t>gắn bó chặt chẽ với đường lối của Đảng, chính sách, pháp luật của Nhà nước</a:t>
          </a:r>
          <a:endParaRPr lang="en-US" sz="3200" kern="1200" dirty="0"/>
        </a:p>
      </dsp:txBody>
      <dsp:txXfrm rot="-5400000">
        <a:off x="1981232" y="686930"/>
        <a:ext cx="9093237" cy="4950752"/>
      </dsp:txXfrm>
    </dsp:sp>
    <dsp:sp modelId="{97BAB614-D3A4-4982-9054-F53E11B08C86}">
      <dsp:nvSpPr>
        <dsp:cNvPr id="0" name=""/>
        <dsp:cNvSpPr/>
      </dsp:nvSpPr>
      <dsp:spPr>
        <a:xfrm>
          <a:off x="0" y="0"/>
          <a:ext cx="1706672" cy="68580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t>2. </a:t>
          </a:r>
          <a:r>
            <a:rPr lang="en-US" sz="3200" kern="1200" dirty="0" err="1"/>
            <a:t>Tính</a:t>
          </a:r>
          <a:r>
            <a:rPr lang="en-US" sz="3200" kern="1200" dirty="0"/>
            <a:t> </a:t>
          </a:r>
          <a:r>
            <a:rPr lang="en-US" sz="3200" kern="1200" dirty="0" err="1"/>
            <a:t>chất</a:t>
          </a:r>
          <a:r>
            <a:rPr lang="en-US" sz="3200" kern="1200" dirty="0"/>
            <a:t> </a:t>
          </a:r>
          <a:r>
            <a:rPr lang="en-US" sz="3200" kern="1200" dirty="0" err="1"/>
            <a:t>môn</a:t>
          </a:r>
          <a:r>
            <a:rPr lang="en-US" sz="3200" kern="1200" dirty="0"/>
            <a:t> </a:t>
          </a:r>
          <a:r>
            <a:rPr lang="en-US" sz="3200" kern="1200" dirty="0" err="1"/>
            <a:t>học</a:t>
          </a:r>
          <a:endParaRPr lang="en-US" sz="3200" kern="1200" dirty="0"/>
        </a:p>
      </dsp:txBody>
      <dsp:txXfrm>
        <a:off x="83313" y="83313"/>
        <a:ext cx="1540046" cy="66913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6892A-8A84-4174-83BA-A8606DB78BA8}">
      <dsp:nvSpPr>
        <dsp:cNvPr id="0" name=""/>
        <dsp:cNvSpPr/>
      </dsp:nvSpPr>
      <dsp:spPr>
        <a:xfrm>
          <a:off x="0" y="255374"/>
          <a:ext cx="11895115" cy="63472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3193" tIns="1353820" rIns="923193" bIns="277368" numCol="1" spcCol="1270" anchor="t" anchorCtr="0">
          <a:noAutofit/>
        </a:bodyPr>
        <a:lstStyle/>
        <a:p>
          <a:pPr marL="0" lvl="1" indent="738188" algn="just" defTabSz="1733550">
            <a:lnSpc>
              <a:spcPct val="90000"/>
            </a:lnSpc>
            <a:spcBef>
              <a:spcPct val="0"/>
            </a:spcBef>
            <a:spcAft>
              <a:spcPct val="15000"/>
            </a:spcAft>
            <a:buChar char="•"/>
          </a:pPr>
          <a:r>
            <a:rPr lang="en-US" sz="3900" kern="1200" dirty="0"/>
            <a:t> </a:t>
          </a:r>
          <a:r>
            <a:rPr lang="vi-VN" sz="3600" kern="1200" dirty="0"/>
            <a:t>Trình bày được một số nội dung khái quát về </a:t>
          </a:r>
          <a:r>
            <a:rPr lang="en-US" sz="3600" kern="1200" dirty="0" err="1"/>
            <a:t>môn</a:t>
          </a:r>
          <a:r>
            <a:rPr lang="en-US" sz="3600" kern="1200" dirty="0"/>
            <a:t> </a:t>
          </a:r>
          <a:r>
            <a:rPr lang="en-US" sz="3600" kern="1200" dirty="0" err="1"/>
            <a:t>học</a:t>
          </a:r>
          <a:r>
            <a:rPr lang="en-US" sz="3600" kern="1200" dirty="0"/>
            <a:t> </a:t>
          </a:r>
        </a:p>
        <a:p>
          <a:pPr marL="0" lvl="1" indent="738188" algn="just" defTabSz="1600200">
            <a:lnSpc>
              <a:spcPct val="90000"/>
            </a:lnSpc>
            <a:spcBef>
              <a:spcPct val="0"/>
            </a:spcBef>
            <a:spcAft>
              <a:spcPct val="15000"/>
            </a:spcAft>
            <a:buChar char="•"/>
          </a:pPr>
          <a:r>
            <a:rPr lang="en-US" sz="3600" kern="1200" dirty="0"/>
            <a:t> </a:t>
          </a:r>
          <a:r>
            <a:rPr lang="vi-VN" sz="3600" kern="1200" dirty="0"/>
            <a:t>Vận dụng được các kiến thức chung được </a:t>
          </a:r>
          <a:r>
            <a:rPr lang="en-US" sz="3600" kern="1200" dirty="0" err="1"/>
            <a:t>vào</a:t>
          </a:r>
          <a:r>
            <a:rPr lang="en-US" sz="3600" kern="1200" dirty="0"/>
            <a:t> </a:t>
          </a:r>
          <a:r>
            <a:rPr lang="vi-VN" sz="3600" kern="1200" dirty="0"/>
            <a:t>lối sống để trở thành người công dân tốt,người lao động tốt</a:t>
          </a:r>
          <a:r>
            <a:rPr lang="en-US" sz="3600" kern="1200" dirty="0"/>
            <a:t> </a:t>
          </a:r>
          <a:r>
            <a:rPr lang="vi-VN" sz="3600" kern="1200" dirty="0"/>
            <a:t>và tham gia xây dựng, bảo vệ Tổ quốc.</a:t>
          </a:r>
        </a:p>
        <a:p>
          <a:pPr marL="0" lvl="1" indent="738188" algn="just" defTabSz="1600200">
            <a:lnSpc>
              <a:spcPct val="90000"/>
            </a:lnSpc>
            <a:spcBef>
              <a:spcPct val="0"/>
            </a:spcBef>
            <a:spcAft>
              <a:spcPct val="15000"/>
            </a:spcAft>
            <a:buChar char="•"/>
          </a:pPr>
          <a:r>
            <a:rPr lang="en-US" sz="3600" kern="1200" dirty="0"/>
            <a:t> </a:t>
          </a:r>
          <a:r>
            <a:rPr lang="vi-VN" sz="3600" kern="1200" dirty="0"/>
            <a:t>Có năng lực vận dụng các nội dung đã học để rèn luyện phẩm chất chính trị, đạo đức, lối</a:t>
          </a:r>
          <a:r>
            <a:rPr lang="en-US" sz="3600" kern="1200" dirty="0"/>
            <a:t> </a:t>
          </a:r>
          <a:r>
            <a:rPr lang="en-US" sz="3600" kern="1200" dirty="0" err="1"/>
            <a:t>sống</a:t>
          </a:r>
          <a:r>
            <a:rPr lang="en-US" sz="3600" kern="1200" dirty="0"/>
            <a:t>.</a:t>
          </a:r>
          <a:endParaRPr lang="vi-VN" sz="3600" kern="1200" dirty="0"/>
        </a:p>
      </dsp:txBody>
      <dsp:txXfrm>
        <a:off x="0" y="255374"/>
        <a:ext cx="11895115" cy="6347250"/>
      </dsp:txXfrm>
    </dsp:sp>
    <dsp:sp modelId="{6902E56E-CA22-4E82-8186-F9A900C87FE8}">
      <dsp:nvSpPr>
        <dsp:cNvPr id="0" name=""/>
        <dsp:cNvSpPr/>
      </dsp:nvSpPr>
      <dsp:spPr>
        <a:xfrm>
          <a:off x="594755" y="352005"/>
          <a:ext cx="8326581" cy="86276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725" tIns="0" rIns="314725" bIns="0" numCol="1" spcCol="1270" anchor="ctr" anchorCtr="0">
          <a:noAutofit/>
        </a:bodyPr>
        <a:lstStyle/>
        <a:p>
          <a:pPr marL="0" lvl="0" indent="0" algn="l" defTabSz="1422400">
            <a:lnSpc>
              <a:spcPct val="90000"/>
            </a:lnSpc>
            <a:spcBef>
              <a:spcPct val="0"/>
            </a:spcBef>
            <a:spcAft>
              <a:spcPct val="35000"/>
            </a:spcAft>
            <a:buNone/>
          </a:pPr>
          <a:r>
            <a:rPr lang="en-US" sz="3200" kern="1200" dirty="0"/>
            <a:t>II</a:t>
          </a:r>
          <a:r>
            <a:rPr lang="vi-VN" sz="3200" kern="1200" dirty="0"/>
            <a:t>. Mục tiêu của môn học</a:t>
          </a:r>
          <a:endParaRPr lang="en-US" sz="3200" kern="1200" dirty="0"/>
        </a:p>
      </dsp:txBody>
      <dsp:txXfrm>
        <a:off x="636872" y="394122"/>
        <a:ext cx="8242347" cy="77853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0106BC-E1AE-4F4A-807F-5A2486E905FD}">
      <dsp:nvSpPr>
        <dsp:cNvPr id="0" name=""/>
        <dsp:cNvSpPr/>
      </dsp:nvSpPr>
      <dsp:spPr>
        <a:xfrm>
          <a:off x="0" y="206475"/>
          <a:ext cx="11823700" cy="49171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vi-VN" sz="2800" kern="1200" dirty="0"/>
            <a:t>1. Phương pháp dạy học</a:t>
          </a:r>
          <a:endParaRPr lang="en-US" sz="2800" kern="1200" dirty="0"/>
        </a:p>
      </dsp:txBody>
      <dsp:txXfrm>
        <a:off x="24004" y="230479"/>
        <a:ext cx="11775692" cy="443711"/>
      </dsp:txXfrm>
    </dsp:sp>
    <dsp:sp modelId="{78E34774-8E18-40C4-9E2F-C235C91CF19A}">
      <dsp:nvSpPr>
        <dsp:cNvPr id="0" name=""/>
        <dsp:cNvSpPr/>
      </dsp:nvSpPr>
      <dsp:spPr>
        <a:xfrm>
          <a:off x="0" y="698195"/>
          <a:ext cx="11823700" cy="32277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540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l-PL" sz="2800" kern="1200" dirty="0"/>
            <a:t>Lấy phương pháp luận của chủ nghĩa Mác-Lênin, tư tưởng Hồ Chí Minh là cơ sở cho việc học tập; </a:t>
          </a:r>
          <a:endParaRPr lang="en-US" sz="2800" kern="1200" dirty="0"/>
        </a:p>
        <a:p>
          <a:pPr marL="285750" lvl="1" indent="-285750" algn="l" defTabSz="1244600">
            <a:lnSpc>
              <a:spcPct val="90000"/>
            </a:lnSpc>
            <a:spcBef>
              <a:spcPct val="0"/>
            </a:spcBef>
            <a:spcAft>
              <a:spcPct val="20000"/>
            </a:spcAft>
            <a:buChar char="•"/>
          </a:pPr>
          <a:r>
            <a:rPr lang="pl-PL" sz="2800" kern="1200" dirty="0"/>
            <a:t>Sử dụng rộng rãi các phương pháp dạy học tích cực, lấy người học làm trung tâm</a:t>
          </a:r>
          <a:endParaRPr lang="en-US" sz="2800" kern="1200" dirty="0"/>
        </a:p>
        <a:p>
          <a:pPr marL="285750" lvl="1" indent="-285750" algn="l" defTabSz="1244600">
            <a:lnSpc>
              <a:spcPct val="90000"/>
            </a:lnSpc>
            <a:spcBef>
              <a:spcPct val="0"/>
            </a:spcBef>
            <a:spcAft>
              <a:spcPct val="20000"/>
            </a:spcAft>
            <a:buChar char="•"/>
          </a:pPr>
          <a:r>
            <a:rPr lang="pl-PL" sz="2800" kern="1200" dirty="0"/>
            <a:t>Người học cần tự nghiên cứu Giáo trình</a:t>
          </a:r>
          <a:endParaRPr lang="en-US" sz="2800" kern="1200" dirty="0"/>
        </a:p>
        <a:p>
          <a:pPr marL="285750" lvl="1" indent="-285750" algn="l" defTabSz="1244600">
            <a:lnSpc>
              <a:spcPct val="90000"/>
            </a:lnSpc>
            <a:spcBef>
              <a:spcPct val="0"/>
            </a:spcBef>
            <a:spcAft>
              <a:spcPct val="20000"/>
            </a:spcAft>
            <a:buChar char="•"/>
          </a:pPr>
          <a:r>
            <a:rPr lang="en-US" sz="2800" kern="1200" dirty="0"/>
            <a:t>L</a:t>
          </a:r>
          <a:r>
            <a:rPr lang="pl-PL" sz="2800" kern="1200" dirty="0"/>
            <a:t>iên hệ với thực tiễn thực hiện đường lối của Đảng, chính sách, pháp luật của Nhà nước hiện nay</a:t>
          </a:r>
          <a:endParaRPr lang="en-US" sz="2800" kern="1200" dirty="0"/>
        </a:p>
      </dsp:txBody>
      <dsp:txXfrm>
        <a:off x="0" y="698195"/>
        <a:ext cx="11823700" cy="3227761"/>
      </dsp:txXfrm>
    </dsp:sp>
    <dsp:sp modelId="{9FC31D1D-764D-4EBA-BE38-5CE98FC099F0}">
      <dsp:nvSpPr>
        <dsp:cNvPr id="0" name=""/>
        <dsp:cNvSpPr/>
      </dsp:nvSpPr>
      <dsp:spPr>
        <a:xfrm>
          <a:off x="0" y="3925956"/>
          <a:ext cx="11823700" cy="491719"/>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pl-PL" sz="2800" b="1" kern="1200" dirty="0"/>
            <a:t>2. Đánh giá môn học</a:t>
          </a:r>
          <a:endParaRPr lang="en-US" sz="2800" kern="1200" dirty="0"/>
        </a:p>
      </dsp:txBody>
      <dsp:txXfrm>
        <a:off x="24004" y="3949960"/>
        <a:ext cx="11775692" cy="443711"/>
      </dsp:txXfrm>
    </dsp:sp>
    <dsp:sp modelId="{786D4322-5D4B-44C2-B702-3261336A2E00}">
      <dsp:nvSpPr>
        <dsp:cNvPr id="0" name=""/>
        <dsp:cNvSpPr/>
      </dsp:nvSpPr>
      <dsp:spPr>
        <a:xfrm>
          <a:off x="0" y="4417676"/>
          <a:ext cx="11823700" cy="8918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5402" tIns="35560" rIns="199136" bIns="35560" numCol="1" spcCol="1270" anchor="t" anchorCtr="0">
          <a:noAutofit/>
        </a:bodyPr>
        <a:lstStyle/>
        <a:p>
          <a:pPr marL="285750" lvl="1" indent="-285750" algn="l" defTabSz="1244600">
            <a:lnSpc>
              <a:spcPct val="90000"/>
            </a:lnSpc>
            <a:spcBef>
              <a:spcPct val="0"/>
            </a:spcBef>
            <a:spcAft>
              <a:spcPct val="20000"/>
            </a:spcAft>
            <a:buChar char="•"/>
          </a:pPr>
          <a:r>
            <a:rPr lang="pl-PL" sz="2800" kern="1200" dirty="0"/>
            <a:t>Được thực hiện theo quy định tại Thông tư số 09/2017/TT-BLĐTBXH ngày 13 tháng 3 năm 2017 của Bộ trưởng Bộ Lao động - Thương binh và Xã hội</a:t>
          </a:r>
          <a:endParaRPr lang="en-US" sz="2800" kern="1200" dirty="0"/>
        </a:p>
      </dsp:txBody>
      <dsp:txXfrm>
        <a:off x="0" y="4417676"/>
        <a:ext cx="11823700" cy="891881"/>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718ACE-A451-4981-8F5D-DAD155E8C10C}" type="datetimeFigureOut">
              <a:rPr lang="en-US" smtClean="0"/>
              <a:t>9/10/2021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21F70C-7321-4317-AEAB-14C83A06E544}" type="slidenum">
              <a:rPr lang="en-US" smtClean="0"/>
              <a:t>‹#›</a:t>
            </a:fld>
            <a:endParaRPr lang="en-US"/>
          </a:p>
        </p:txBody>
      </p:sp>
    </p:spTree>
    <p:extLst>
      <p:ext uri="{BB962C8B-B14F-4D97-AF65-F5344CB8AC3E}">
        <p14:creationId xmlns:p14="http://schemas.microsoft.com/office/powerpoint/2010/main" val="2581076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2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dirty="0"/>
          </a:p>
        </p:txBody>
      </p:sp>
      <p:sp>
        <p:nvSpPr>
          <p:cNvPr id="432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584791A-152E-4D13-8B8B-9549C37CCA83}" type="slidenum">
              <a:rPr lang="en-US" altLang="en-US" smtClean="0">
                <a:solidFill>
                  <a:prstClr val="black"/>
                </a:solidFill>
                <a:latin typeface=".VnTime" panose="020B7200000000000000" pitchFamily="34" charset="0"/>
              </a:rPr>
              <a:pPr>
                <a:spcBef>
                  <a:spcPct val="0"/>
                </a:spcBef>
              </a:pPr>
              <a:t>1</a:t>
            </a:fld>
            <a:endParaRPr lang="en-US" altLang="en-US" dirty="0">
              <a:solidFill>
                <a:prstClr val="black"/>
              </a:solidFill>
              <a:latin typeface=".VnTime" panose="020B7200000000000000" pitchFamily="34" charset="0"/>
            </a:endParaRPr>
          </a:p>
        </p:txBody>
      </p:sp>
    </p:spTree>
    <p:extLst>
      <p:ext uri="{BB962C8B-B14F-4D97-AF65-F5344CB8AC3E}">
        <p14:creationId xmlns:p14="http://schemas.microsoft.com/office/powerpoint/2010/main" val="14860052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4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144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fld id="{7FB96057-A469-4CD7-9927-50BDDA6BC3C3}" type="slidenum">
              <a:rPr lang="en-US"/>
              <a:pPr/>
              <a:t>2</a:t>
            </a:fld>
            <a:endParaRPr lang="en-US"/>
          </a:p>
        </p:txBody>
      </p:sp>
    </p:spTree>
    <p:extLst>
      <p:ext uri="{BB962C8B-B14F-4D97-AF65-F5344CB8AC3E}">
        <p14:creationId xmlns:p14="http://schemas.microsoft.com/office/powerpoint/2010/main" val="40156787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A21F70C-7321-4317-AEAB-14C83A06E544}" type="slidenum">
              <a:rPr lang="en-US" smtClean="0"/>
              <a:t>5</a:t>
            </a:fld>
            <a:endParaRPr lang="en-US"/>
          </a:p>
        </p:txBody>
      </p:sp>
    </p:spTree>
    <p:extLst>
      <p:ext uri="{BB962C8B-B14F-4D97-AF65-F5344CB8AC3E}">
        <p14:creationId xmlns:p14="http://schemas.microsoft.com/office/powerpoint/2010/main" val="11630564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DBB120E-2EAF-4BEA-A6B3-DFE3BA2E2920}"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326338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DBB120E-2EAF-4BEA-A6B3-DFE3BA2E2920}"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9126534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DBB120E-2EAF-4BEA-A6B3-DFE3BA2E2920}"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7691968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DBB120E-2EAF-4BEA-A6B3-DFE3BA2E2920}" type="datetimeFigureOut">
              <a:rPr lang="en-US" smtClean="0"/>
              <a:t>9/10/2021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559892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DBB120E-2EAF-4BEA-A6B3-DFE3BA2E2920}" type="datetimeFigureOut">
              <a:rPr lang="en-US" smtClean="0"/>
              <a:t>9/10/2021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519883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DBB120E-2EAF-4BEA-A6B3-DFE3BA2E2920}" type="datetimeFigureOut">
              <a:rPr lang="en-US" smtClean="0"/>
              <a:t>9/10/2021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3679854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BB120E-2EAF-4BEA-A6B3-DFE3BA2E2920}" type="datetimeFigureOut">
              <a:rPr lang="en-US" smtClean="0"/>
              <a:t>9/10/2021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4030191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BB120E-2EAF-4BEA-A6B3-DFE3BA2E2920}" type="datetimeFigureOut">
              <a:rPr lang="en-US" smtClean="0"/>
              <a:t>9/10/2021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41316317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DBB120E-2EAF-4BEA-A6B3-DFE3BA2E2920}" type="datetimeFigureOut">
              <a:rPr lang="en-US" smtClean="0"/>
              <a:t>9/10/2021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1736488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DBB120E-2EAF-4BEA-A6B3-DFE3BA2E2920}"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129380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DBB120E-2EAF-4BEA-A6B3-DFE3BA2E2920}" type="datetimeFigureOut">
              <a:rPr lang="en-US" smtClean="0"/>
              <a:t>9/10/2021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98251-14AE-4810-B6F3-323208A06FA5}" type="slidenum">
              <a:rPr lang="en-US" smtClean="0"/>
              <a:t>‹#›</a:t>
            </a:fld>
            <a:endParaRPr lang="en-US"/>
          </a:p>
        </p:txBody>
      </p:sp>
    </p:spTree>
    <p:extLst>
      <p:ext uri="{BB962C8B-B14F-4D97-AF65-F5344CB8AC3E}">
        <p14:creationId xmlns:p14="http://schemas.microsoft.com/office/powerpoint/2010/main" val="22940588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2FF5027-B8D2-4053-9708-C27C474F52DE}"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540832520"/>
      </p:ext>
    </p:extLst>
  </p:cSld>
  <p:clrMapOvr>
    <a:masterClrMapping/>
  </p:clrMapOvr>
  <p:transition>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64CAAFC-F5E8-4F2B-888A-5F1C2BC2F30D}"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88429082"/>
      </p:ext>
    </p:extLst>
  </p:cSld>
  <p:clrMapOvr>
    <a:masterClrMapping/>
  </p:clrMapOvr>
  <p:transition>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98C0C4FD-A15C-4A10-A591-C727456F225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722154835"/>
      </p:ext>
    </p:extLst>
  </p:cSld>
  <p:clrMapOvr>
    <a:masterClrMapping/>
  </p:clrMapOvr>
  <p:transition>
    <p:wedg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47BDF676-8464-432B-8AE7-3D26058C0914}"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01376731"/>
      </p:ext>
    </p:extLst>
  </p:cSld>
  <p:clrMapOvr>
    <a:masterClrMapping/>
  </p:clrMapOvr>
  <p:transition>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C4E82615-9F5F-4F71-954B-4FA6E3ED2F43}"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189798265"/>
      </p:ext>
    </p:extLst>
  </p:cSld>
  <p:clrMapOvr>
    <a:masterClrMapping/>
  </p:clrMapOvr>
  <p:transition>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D3D60AB9-5A8D-4FA2-86B7-DB57D42E1DF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595524605"/>
      </p:ext>
    </p:extLst>
  </p:cSld>
  <p:clrMapOvr>
    <a:masterClrMapping/>
  </p:clrMapOvr>
  <p:transition>
    <p:wedg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77DEE0F-0A25-4910-A322-3ED0E1B51569}"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41408138"/>
      </p:ext>
    </p:extLst>
  </p:cSld>
  <p:clrMapOvr>
    <a:masterClrMapping/>
  </p:clrMapOvr>
  <p:transition>
    <p:wedg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2AC28A13-4EE5-4380-A09B-A98A92DDC56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17572105"/>
      </p:ext>
    </p:extLst>
  </p:cSld>
  <p:clrMapOvr>
    <a:masterClrMapping/>
  </p:clrMapOvr>
  <p:transition>
    <p:wedg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580F4AB-F9A1-451B-A46C-7C4906CEF2B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999057043"/>
      </p:ext>
    </p:extLst>
  </p:cSld>
  <p:clrMapOvr>
    <a:masterClrMapping/>
  </p:clrMapOvr>
  <p:transition>
    <p:wedg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B9EB441-C672-4BB4-9B01-DAC8CBE7A8A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038604198"/>
      </p:ext>
    </p:extLst>
  </p:cSld>
  <p:clrMapOvr>
    <a:masterClrMapping/>
  </p:clrMapOvr>
  <p:transition>
    <p:wedg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B9E1662-6113-4BE4-9818-73752CBD4AE1}"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368325393"/>
      </p:ext>
    </p:extLst>
  </p:cSld>
  <p:clrMapOvr>
    <a:masterClrMapping/>
  </p:clrMapOvr>
  <p:transition>
    <p:wedg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257175" indent="0" algn="ctr">
              <a:buNone/>
              <a:defRPr/>
            </a:lvl2pPr>
            <a:lvl3pPr marL="514350" indent="0" algn="ctr">
              <a:buNone/>
              <a:defRPr/>
            </a:lvl3pPr>
            <a:lvl4pPr marL="771525" indent="0" algn="ctr">
              <a:buNone/>
              <a:defRPr/>
            </a:lvl4pPr>
            <a:lvl5pPr marL="1028700" indent="0" algn="ctr">
              <a:buNone/>
              <a:defRPr/>
            </a:lvl5pPr>
            <a:lvl6pPr marL="1285875" indent="0" algn="ctr">
              <a:buNone/>
              <a:defRPr/>
            </a:lvl6pPr>
            <a:lvl7pPr marL="1543050" indent="0" algn="ctr">
              <a:buNone/>
              <a:defRPr/>
            </a:lvl7pPr>
            <a:lvl8pPr marL="1800225" indent="0" algn="ctr">
              <a:buNone/>
              <a:defRPr/>
            </a:lvl8pPr>
            <a:lvl9pPr marL="20574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6FAA1645-E42A-4C14-8F25-95FC65337D0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853961333"/>
      </p:ext>
    </p:extLst>
  </p:cSld>
  <p:clrMapOvr>
    <a:masterClrMapping/>
  </p:clrMapOvr>
  <p:transition>
    <p:wedg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5CBDE5E0-11F1-42CC-97C2-43D1B7A20BB6}"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2625220613"/>
      </p:ext>
    </p:extLst>
  </p:cSld>
  <p:clrMapOvr>
    <a:masterClrMapping/>
  </p:clrMapOvr>
  <p:transition>
    <p:wedg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5"/>
            <a:ext cx="10363200" cy="1362075"/>
          </a:xfrm>
        </p:spPr>
        <p:txBody>
          <a:bodyPr anchor="t"/>
          <a:lstStyle>
            <a:lvl1pPr algn="l">
              <a:defRPr sz="225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1125"/>
            </a:lvl1pPr>
            <a:lvl2pPr marL="257175" indent="0">
              <a:buNone/>
              <a:defRPr sz="1013"/>
            </a:lvl2pPr>
            <a:lvl3pPr marL="514350" indent="0">
              <a:buNone/>
              <a:defRPr sz="900"/>
            </a:lvl3pPr>
            <a:lvl4pPr marL="771525" indent="0">
              <a:buNone/>
              <a:defRPr sz="788"/>
            </a:lvl4pPr>
            <a:lvl5pPr marL="1028700" indent="0">
              <a:buNone/>
              <a:defRPr sz="788"/>
            </a:lvl5pPr>
            <a:lvl6pPr marL="1285875" indent="0">
              <a:buNone/>
              <a:defRPr sz="788"/>
            </a:lvl6pPr>
            <a:lvl7pPr marL="1543050" indent="0">
              <a:buNone/>
              <a:defRPr sz="788"/>
            </a:lvl7pPr>
            <a:lvl8pPr marL="1800225" indent="0">
              <a:buNone/>
              <a:defRPr sz="788"/>
            </a:lvl8pPr>
            <a:lvl9pPr marL="2057400" indent="0">
              <a:buNone/>
              <a:defRPr sz="788"/>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B03D5A4-80A4-4507-BD65-6FC58B968E0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782066549"/>
      </p:ext>
    </p:extLst>
  </p:cSld>
  <p:clrMapOvr>
    <a:masterClrMapping/>
  </p:clrMapOvr>
  <p:transition>
    <p:wedg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5"/>
            <a:ext cx="5384800" cy="4525963"/>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15800BB5-8CCE-4EA3-BDFE-8DBFB496CD2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68866250"/>
      </p:ext>
    </p:extLst>
  </p:cSld>
  <p:clrMapOvr>
    <a:masterClrMapping/>
  </p:clrMapOvr>
  <p:transition>
    <p:wedg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9D96F1F-3865-4EC9-A377-718F6265EA6F}"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67989196"/>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11692A0A-126E-4952-AD52-AC5C5408358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166098423"/>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3519A89A-CABB-4E0E-BC9D-F8955E1EE060}"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073678281"/>
      </p:ext>
    </p:extLst>
  </p:cSld>
  <p:clrMapOvr>
    <a:masterClrMapping/>
  </p:clrMapOvr>
  <p:transition>
    <p:wedg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1125" b="1"/>
            </a:lvl1pPr>
          </a:lstStyle>
          <a:p>
            <a:r>
              <a:rPr lang="en-US"/>
              <a:t>Click to edit Master title style</a:t>
            </a:r>
          </a:p>
        </p:txBody>
      </p:sp>
      <p:sp>
        <p:nvSpPr>
          <p:cNvPr id="3" name="Content Placeholder 2"/>
          <p:cNvSpPr>
            <a:spLocks noGrp="1"/>
          </p:cNvSpPr>
          <p:nvPr>
            <p:ph idx="1"/>
          </p:nvPr>
        </p:nvSpPr>
        <p:spPr>
          <a:xfrm>
            <a:off x="4766733" y="273055"/>
            <a:ext cx="6815667" cy="5853113"/>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3"/>
            <a:ext cx="4011084" cy="4691063"/>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A44A238-32CF-4E1E-A0AC-75EC5B3587BC}"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477873124"/>
      </p:ext>
    </p:extLst>
  </p:cSld>
  <p:clrMapOvr>
    <a:masterClrMapping/>
  </p:clrMapOvr>
  <p:transition>
    <p:wedg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1125"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094DE4DC-807E-4CE2-9437-9DE9B8256517}"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47876565"/>
      </p:ext>
    </p:extLst>
  </p:cSld>
  <p:clrMapOvr>
    <a:masterClrMapping/>
  </p:clrMapOvr>
  <p:transition>
    <p:wedg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3F7DCE8-2008-424D-A11A-42F179A74CB2}"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1337751460"/>
      </p:ext>
    </p:extLst>
  </p:cSld>
  <p:clrMapOvr>
    <a:masterClrMapping/>
  </p:clrMapOvr>
  <p:transition>
    <p:wedg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3"/>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43"/>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vi-VN">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vi-VN">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FE2AF17F-4A22-4726-BC68-A474AF66E038}" type="slidenum">
              <a:rPr lang="vi-VN">
                <a:solidFill>
                  <a:srgbClr val="000000"/>
                </a:solidFill>
              </a:rPr>
              <a:pPr>
                <a:defRPr/>
              </a:pPr>
              <a:t>‹#›</a:t>
            </a:fld>
            <a:endParaRPr lang="vi-VN">
              <a:solidFill>
                <a:srgbClr val="000000"/>
              </a:solidFill>
            </a:endParaRPr>
          </a:p>
        </p:txBody>
      </p:sp>
    </p:spTree>
    <p:extLst>
      <p:ext uri="{BB962C8B-B14F-4D97-AF65-F5344CB8AC3E}">
        <p14:creationId xmlns:p14="http://schemas.microsoft.com/office/powerpoint/2010/main" val="319064084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BB120E-2EAF-4BEA-A6B3-DFE3BA2E2920}" type="datetimeFigureOut">
              <a:rPr lang="en-US" smtClean="0"/>
              <a:t>9/10/2021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998251-14AE-4810-B6F3-323208A06FA5}" type="slidenum">
              <a:rPr lang="en-US" smtClean="0"/>
              <a:t>‹#›</a:t>
            </a:fld>
            <a:endParaRPr lang="en-US"/>
          </a:p>
        </p:txBody>
      </p:sp>
    </p:spTree>
    <p:extLst>
      <p:ext uri="{BB962C8B-B14F-4D97-AF65-F5344CB8AC3E}">
        <p14:creationId xmlns:p14="http://schemas.microsoft.com/office/powerpoint/2010/main" val="2805668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atin typeface="Arial" panose="020B0604020202020204" pitchFamily="34" charset="0"/>
              </a:defRPr>
            </a:lvl1pPr>
          </a:lstStyle>
          <a:p>
            <a:pPr fontAlgn="base">
              <a:spcBef>
                <a:spcPct val="0"/>
              </a:spcBef>
              <a:spcAft>
                <a:spcPct val="0"/>
              </a:spcAft>
              <a:defRPr/>
            </a:pPr>
            <a:fld id="{B71435E2-4C49-471D-8DCF-9C0D9804CCD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660419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p:cNvSpPr>
            <a:spLocks noGrp="1" noChangeArrowheads="1"/>
          </p:cNvSpPr>
          <p:nvPr>
            <p:ph type="body" idx="1"/>
          </p:nvPr>
        </p:nvSpPr>
        <p:spPr bwMode="auto">
          <a:xfrm>
            <a:off x="609600" y="1600205"/>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788">
                <a:latin typeface="+mn-lt"/>
                <a:cs typeface="Arial" charset="0"/>
              </a:defRPr>
            </a:lvl1pPr>
          </a:lstStyle>
          <a:p>
            <a:pPr fontAlgn="base">
              <a:spcBef>
                <a:spcPct val="0"/>
              </a:spcBef>
              <a:spcAft>
                <a:spcPct val="0"/>
              </a:spcAft>
              <a:defRPr/>
            </a:pPr>
            <a:endParaRPr lang="vi-VN">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788">
                <a:latin typeface="Arial" panose="020B0604020202020204" pitchFamily="34" charset="0"/>
              </a:defRPr>
            </a:lvl1pPr>
          </a:lstStyle>
          <a:p>
            <a:pPr fontAlgn="base">
              <a:spcBef>
                <a:spcPct val="0"/>
              </a:spcBef>
              <a:spcAft>
                <a:spcPct val="0"/>
              </a:spcAft>
              <a:defRPr/>
            </a:pPr>
            <a:fld id="{6AEF0770-B431-443F-9C35-CFDF72611C71}" type="slidenum">
              <a:rPr lang="vi-VN">
                <a:solidFill>
                  <a:srgbClr val="000000"/>
                </a:solidFill>
              </a:rPr>
              <a:pPr fontAlgn="base">
                <a:spcBef>
                  <a:spcPct val="0"/>
                </a:spcBef>
                <a:spcAft>
                  <a:spcPct val="0"/>
                </a:spcAft>
                <a:defRPr/>
              </a:pPr>
              <a:t>‹#›</a:t>
            </a:fld>
            <a:endParaRPr lang="vi-VN">
              <a:solidFill>
                <a:srgbClr val="000000"/>
              </a:solidFill>
            </a:endParaRPr>
          </a:p>
        </p:txBody>
      </p:sp>
    </p:spTree>
    <p:extLst>
      <p:ext uri="{BB962C8B-B14F-4D97-AF65-F5344CB8AC3E}">
        <p14:creationId xmlns:p14="http://schemas.microsoft.com/office/powerpoint/2010/main" val="37308587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2475">
          <a:solidFill>
            <a:schemeClr val="tx2"/>
          </a:solidFill>
          <a:latin typeface="+mj-lt"/>
          <a:ea typeface="+mj-ea"/>
          <a:cs typeface="+mj-cs"/>
        </a:defRPr>
      </a:lvl1pPr>
      <a:lvl2pPr algn="ctr" rtl="0" eaLnBrk="0" fontAlgn="base" hangingPunct="0">
        <a:spcBef>
          <a:spcPct val="0"/>
        </a:spcBef>
        <a:spcAft>
          <a:spcPct val="0"/>
        </a:spcAft>
        <a:defRPr sz="2475">
          <a:solidFill>
            <a:schemeClr val="tx2"/>
          </a:solidFill>
          <a:latin typeface="Arial" charset="0"/>
          <a:cs typeface="Arial" charset="0"/>
        </a:defRPr>
      </a:lvl2pPr>
      <a:lvl3pPr algn="ctr" rtl="0" eaLnBrk="0" fontAlgn="base" hangingPunct="0">
        <a:spcBef>
          <a:spcPct val="0"/>
        </a:spcBef>
        <a:spcAft>
          <a:spcPct val="0"/>
        </a:spcAft>
        <a:defRPr sz="2475">
          <a:solidFill>
            <a:schemeClr val="tx2"/>
          </a:solidFill>
          <a:latin typeface="Arial" charset="0"/>
          <a:cs typeface="Arial" charset="0"/>
        </a:defRPr>
      </a:lvl3pPr>
      <a:lvl4pPr algn="ctr" rtl="0" eaLnBrk="0" fontAlgn="base" hangingPunct="0">
        <a:spcBef>
          <a:spcPct val="0"/>
        </a:spcBef>
        <a:spcAft>
          <a:spcPct val="0"/>
        </a:spcAft>
        <a:defRPr sz="2475">
          <a:solidFill>
            <a:schemeClr val="tx2"/>
          </a:solidFill>
          <a:latin typeface="Arial" charset="0"/>
          <a:cs typeface="Arial" charset="0"/>
        </a:defRPr>
      </a:lvl4pPr>
      <a:lvl5pPr algn="ctr" rtl="0" eaLnBrk="0" fontAlgn="base" hangingPunct="0">
        <a:spcBef>
          <a:spcPct val="0"/>
        </a:spcBef>
        <a:spcAft>
          <a:spcPct val="0"/>
        </a:spcAft>
        <a:defRPr sz="2475">
          <a:solidFill>
            <a:schemeClr val="tx2"/>
          </a:solidFill>
          <a:latin typeface="Arial" charset="0"/>
          <a:cs typeface="Arial" charset="0"/>
        </a:defRPr>
      </a:lvl5pPr>
      <a:lvl6pPr marL="257175" algn="ctr" rtl="0" fontAlgn="base">
        <a:spcBef>
          <a:spcPct val="0"/>
        </a:spcBef>
        <a:spcAft>
          <a:spcPct val="0"/>
        </a:spcAft>
        <a:defRPr sz="2475">
          <a:solidFill>
            <a:schemeClr val="tx2"/>
          </a:solidFill>
          <a:latin typeface="Arial" charset="0"/>
          <a:cs typeface="Arial" charset="0"/>
        </a:defRPr>
      </a:lvl6pPr>
      <a:lvl7pPr marL="514350" algn="ctr" rtl="0" fontAlgn="base">
        <a:spcBef>
          <a:spcPct val="0"/>
        </a:spcBef>
        <a:spcAft>
          <a:spcPct val="0"/>
        </a:spcAft>
        <a:defRPr sz="2475">
          <a:solidFill>
            <a:schemeClr val="tx2"/>
          </a:solidFill>
          <a:latin typeface="Arial" charset="0"/>
          <a:cs typeface="Arial" charset="0"/>
        </a:defRPr>
      </a:lvl7pPr>
      <a:lvl8pPr marL="771525" algn="ctr" rtl="0" fontAlgn="base">
        <a:spcBef>
          <a:spcPct val="0"/>
        </a:spcBef>
        <a:spcAft>
          <a:spcPct val="0"/>
        </a:spcAft>
        <a:defRPr sz="2475">
          <a:solidFill>
            <a:schemeClr val="tx2"/>
          </a:solidFill>
          <a:latin typeface="Arial" charset="0"/>
          <a:cs typeface="Arial" charset="0"/>
        </a:defRPr>
      </a:lvl8pPr>
      <a:lvl9pPr marL="1028700" algn="ctr" rtl="0" fontAlgn="base">
        <a:spcBef>
          <a:spcPct val="0"/>
        </a:spcBef>
        <a:spcAft>
          <a:spcPct val="0"/>
        </a:spcAft>
        <a:defRPr sz="2475">
          <a:solidFill>
            <a:schemeClr val="tx2"/>
          </a:solidFill>
          <a:latin typeface="Arial" charset="0"/>
          <a:cs typeface="Arial" charset="0"/>
        </a:defRPr>
      </a:lvl9pPr>
    </p:titleStyle>
    <p:bodyStyle>
      <a:lvl1pPr marL="192881" indent="-192881" algn="l" rtl="0" eaLnBrk="0" fontAlgn="base" hangingPunct="0">
        <a:spcBef>
          <a:spcPct val="20000"/>
        </a:spcBef>
        <a:spcAft>
          <a:spcPct val="0"/>
        </a:spcAft>
        <a:buChar char="•"/>
        <a:defRPr sz="1800">
          <a:solidFill>
            <a:schemeClr val="tx1"/>
          </a:solidFill>
          <a:latin typeface="+mn-lt"/>
          <a:ea typeface="+mn-ea"/>
          <a:cs typeface="+mn-cs"/>
        </a:defRPr>
      </a:lvl1pPr>
      <a:lvl2pPr marL="417910" indent="-160735" algn="l" rtl="0" eaLnBrk="0" fontAlgn="base" hangingPunct="0">
        <a:spcBef>
          <a:spcPct val="20000"/>
        </a:spcBef>
        <a:spcAft>
          <a:spcPct val="0"/>
        </a:spcAft>
        <a:buChar char="–"/>
        <a:defRPr sz="1575">
          <a:solidFill>
            <a:schemeClr val="tx1"/>
          </a:solidFill>
          <a:latin typeface="+mn-lt"/>
          <a:cs typeface="+mn-cs"/>
        </a:defRPr>
      </a:lvl2pPr>
      <a:lvl3pPr marL="642938" indent="-128588" algn="l" rtl="0" eaLnBrk="0" fontAlgn="base" hangingPunct="0">
        <a:spcBef>
          <a:spcPct val="20000"/>
        </a:spcBef>
        <a:spcAft>
          <a:spcPct val="0"/>
        </a:spcAft>
        <a:buChar char="•"/>
        <a:defRPr sz="1350">
          <a:solidFill>
            <a:schemeClr val="tx1"/>
          </a:solidFill>
          <a:latin typeface="+mn-lt"/>
          <a:cs typeface="+mn-cs"/>
        </a:defRPr>
      </a:lvl3pPr>
      <a:lvl4pPr marL="900113" indent="-128588" algn="l" rtl="0" eaLnBrk="0" fontAlgn="base" hangingPunct="0">
        <a:spcBef>
          <a:spcPct val="20000"/>
        </a:spcBef>
        <a:spcAft>
          <a:spcPct val="0"/>
        </a:spcAft>
        <a:buChar char="–"/>
        <a:defRPr sz="1125">
          <a:solidFill>
            <a:schemeClr val="tx1"/>
          </a:solidFill>
          <a:latin typeface="+mn-lt"/>
          <a:cs typeface="+mn-cs"/>
        </a:defRPr>
      </a:lvl4pPr>
      <a:lvl5pPr marL="1157288" indent="-128588" algn="l" rtl="0" eaLnBrk="0" fontAlgn="base" hangingPunct="0">
        <a:spcBef>
          <a:spcPct val="20000"/>
        </a:spcBef>
        <a:spcAft>
          <a:spcPct val="0"/>
        </a:spcAft>
        <a:buChar char="»"/>
        <a:defRPr sz="1125">
          <a:solidFill>
            <a:schemeClr val="tx1"/>
          </a:solidFill>
          <a:latin typeface="+mn-lt"/>
          <a:cs typeface="+mn-cs"/>
        </a:defRPr>
      </a:lvl5pPr>
      <a:lvl6pPr marL="1414463" indent="-128588" algn="l" rtl="0" fontAlgn="base">
        <a:spcBef>
          <a:spcPct val="20000"/>
        </a:spcBef>
        <a:spcAft>
          <a:spcPct val="0"/>
        </a:spcAft>
        <a:buChar char="»"/>
        <a:defRPr sz="1125">
          <a:solidFill>
            <a:schemeClr val="tx1"/>
          </a:solidFill>
          <a:latin typeface="+mn-lt"/>
          <a:cs typeface="+mn-cs"/>
        </a:defRPr>
      </a:lvl6pPr>
      <a:lvl7pPr marL="1671638" indent="-128588" algn="l" rtl="0" fontAlgn="base">
        <a:spcBef>
          <a:spcPct val="20000"/>
        </a:spcBef>
        <a:spcAft>
          <a:spcPct val="0"/>
        </a:spcAft>
        <a:buChar char="»"/>
        <a:defRPr sz="1125">
          <a:solidFill>
            <a:schemeClr val="tx1"/>
          </a:solidFill>
          <a:latin typeface="+mn-lt"/>
          <a:cs typeface="+mn-cs"/>
        </a:defRPr>
      </a:lvl7pPr>
      <a:lvl8pPr marL="1928813" indent="-128588" algn="l" rtl="0" fontAlgn="base">
        <a:spcBef>
          <a:spcPct val="20000"/>
        </a:spcBef>
        <a:spcAft>
          <a:spcPct val="0"/>
        </a:spcAft>
        <a:buChar char="»"/>
        <a:defRPr sz="1125">
          <a:solidFill>
            <a:schemeClr val="tx1"/>
          </a:solidFill>
          <a:latin typeface="+mn-lt"/>
          <a:cs typeface="+mn-cs"/>
        </a:defRPr>
      </a:lvl8pPr>
      <a:lvl9pPr marL="2185988" indent="-128588" algn="l" rtl="0" fontAlgn="base">
        <a:spcBef>
          <a:spcPct val="20000"/>
        </a:spcBef>
        <a:spcAft>
          <a:spcPct val="0"/>
        </a:spcAft>
        <a:buChar char="»"/>
        <a:defRPr sz="1125">
          <a:solidFill>
            <a:schemeClr val="tx1"/>
          </a:solidFill>
          <a:latin typeface="+mn-lt"/>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wmf"/><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wmf"/><Relationship Id="rId9" Type="http://schemas.openxmlformats.org/officeDocument/2006/relationships/hyperlink" Target="../../../../nhac%20nen/Nh&#7841;c%20Kh&#244;ng%20L&#7901;i%20Th&#432;%20Gi&#227;n%20Cho%20C&#244;ng%20Vi&#7879;c%20H&#7885;c%20T&#7853;p,%20&#272;&#7885;c%20S&#225;ch,%20T&#7853;p%20Trung%20H&#7885;c%20H&#224;nh%20-%20V.A.mp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AutoShape 4"/>
          <p:cNvSpPr>
            <a:spLocks noChangeAspect="1" noChangeArrowheads="1"/>
          </p:cNvSpPr>
          <p:nvPr/>
        </p:nvSpPr>
        <p:spPr bwMode="auto">
          <a:xfrm>
            <a:off x="4101236" y="3604842"/>
            <a:ext cx="4050506" cy="64294"/>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sp>
        <p:nvSpPr>
          <p:cNvPr id="5" name="Rectangle 4"/>
          <p:cNvSpPr>
            <a:spLocks noChangeArrowheads="1"/>
          </p:cNvSpPr>
          <p:nvPr/>
        </p:nvSpPr>
        <p:spPr bwMode="auto">
          <a:xfrm>
            <a:off x="3581321" y="2073879"/>
            <a:ext cx="4918472" cy="5170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lnSpc>
                <a:spcPct val="115000"/>
              </a:lnSpc>
              <a:spcBef>
                <a:spcPts val="169"/>
              </a:spcBef>
              <a:spcAft>
                <a:spcPts val="563"/>
              </a:spcAft>
              <a:buNone/>
            </a:pPr>
            <a:r>
              <a:rPr lang="en-US" altLang="en-US" sz="2400" b="1"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BÀI GIẢNG MÔN</a:t>
            </a:r>
            <a:endParaRPr lang="en-US" altLang="en-US" sz="24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Rectangle 5"/>
          <p:cNvSpPr>
            <a:spLocks noChangeArrowheads="1"/>
          </p:cNvSpPr>
          <p:nvPr/>
        </p:nvSpPr>
        <p:spPr bwMode="auto">
          <a:xfrm>
            <a:off x="3147811" y="2755037"/>
            <a:ext cx="57000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tabLst>
                <a:tab pos="269875" algn="l"/>
              </a:tabLst>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tabLst>
                <a:tab pos="269875" algn="l"/>
              </a:tabLst>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tabLst>
                <a:tab pos="269875" algn="l"/>
              </a:tabLst>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tabLst>
                <a:tab pos="269875" algn="l"/>
              </a:tabLst>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269875" algn="l"/>
              </a:tabLst>
              <a:defRPr sz="20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FontTx/>
              <a:buNone/>
            </a:pPr>
            <a:r>
              <a:rPr lang="en-US" altLang="en-US" sz="3600" b="1" dirty="0">
                <a:solidFill>
                  <a:srgbClr val="003300"/>
                </a:solidFill>
              </a:rPr>
              <a:t>GIÁO DỤC CHÍNH TRỊ</a:t>
            </a:r>
            <a:endParaRPr lang="en-US" altLang="en-US" sz="3600" dirty="0">
              <a:solidFill>
                <a:srgbClr val="003300"/>
              </a:solidFill>
            </a:endParaRPr>
          </a:p>
        </p:txBody>
      </p:sp>
      <p:sp>
        <p:nvSpPr>
          <p:cNvPr id="16" name="WordArt 4"/>
          <p:cNvSpPr>
            <a:spLocks noChangeArrowheads="1" noChangeShapeType="1" noTextEdit="1"/>
          </p:cNvSpPr>
          <p:nvPr/>
        </p:nvSpPr>
        <p:spPr bwMode="auto">
          <a:xfrm>
            <a:off x="7484084" y="4668921"/>
            <a:ext cx="4040258" cy="841495"/>
          </a:xfrm>
          <a:prstGeom prst="rect">
            <a:avLst/>
          </a:prstGeom>
        </p:spPr>
        <p:txBody>
          <a:bodyPr wrap="none" fromWordArt="1">
            <a:prstTxWarp prst="textPlain">
              <a:avLst>
                <a:gd name="adj" fmla="val 50000"/>
              </a:avLst>
            </a:prstTxWarp>
          </a:bodyPr>
          <a:lstStyle/>
          <a:p>
            <a:pPr algn="ctr" eaLnBrk="0" fontAlgn="base" hangingPunct="0">
              <a:spcBef>
                <a:spcPct val="0"/>
              </a:spcBef>
              <a:spcAft>
                <a:spcPct val="0"/>
              </a:spcAft>
            </a:pPr>
            <a:r>
              <a:rPr lang="vi-VN" sz="2025" kern="10" dirty="0">
                <a:ln w="9525">
                  <a:solidFill>
                    <a:srgbClr val="000000"/>
                  </a:solidFill>
                  <a:round/>
                  <a:headEnd/>
                  <a:tailEnd/>
                </a:ln>
                <a:solidFill>
                  <a:srgbClr val="FF0000"/>
                </a:solidFill>
                <a:latin typeface="Arial Đen"/>
              </a:rPr>
              <a:t> </a:t>
            </a:r>
            <a:endParaRPr lang="en-US" sz="2025" kern="10" dirty="0">
              <a:ln w="9525">
                <a:solidFill>
                  <a:srgbClr val="000000"/>
                </a:solidFill>
                <a:round/>
                <a:headEnd/>
                <a:tailEnd/>
              </a:ln>
              <a:solidFill>
                <a:srgbClr val="00FF00"/>
              </a:solidFill>
              <a:latin typeface="Arial Đen"/>
            </a:endParaRPr>
          </a:p>
        </p:txBody>
      </p:sp>
      <p:sp>
        <p:nvSpPr>
          <p:cNvPr id="431110" name="Rectangle 21"/>
          <p:cNvSpPr>
            <a:spLocks noChangeArrowheads="1"/>
          </p:cNvSpPr>
          <p:nvPr/>
        </p:nvSpPr>
        <p:spPr bwMode="auto">
          <a:xfrm>
            <a:off x="3524253" y="1504672"/>
            <a:ext cx="184731" cy="248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grpSp>
        <p:nvGrpSpPr>
          <p:cNvPr id="3" name="Group 11"/>
          <p:cNvGrpSpPr>
            <a:grpSpLocks/>
          </p:cNvGrpSpPr>
          <p:nvPr/>
        </p:nvGrpSpPr>
        <p:grpSpPr bwMode="auto">
          <a:xfrm>
            <a:off x="1622881" y="3870834"/>
            <a:ext cx="2748800" cy="1769961"/>
            <a:chOff x="5225" y="9335"/>
            <a:chExt cx="2520" cy="1750"/>
          </a:xfrm>
        </p:grpSpPr>
        <p:sp>
          <p:nvSpPr>
            <p:cNvPr id="431115"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3"/>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FontTx/>
                <a:buNone/>
              </a:pPr>
              <a:endParaRPr lang="en-US" altLang="en-US" sz="1013" dirty="0">
                <a:solidFill>
                  <a:srgbClr val="000000"/>
                </a:solidFill>
                <a:latin typeface=".VnTime" panose="020B7200000000000000" pitchFamily="34" charset="0"/>
              </a:endParaRPr>
            </a:p>
          </p:txBody>
        </p:sp>
        <p:pic>
          <p:nvPicPr>
            <p:cNvPr id="431116" name="Picture 19" descr="cosmo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7" name="Picture 18" descr="BOOK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8" name="Picture 17" descr="BOOK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1119" name="Picture 16" descr="QUILLPE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1120"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r" eaLnBrk="0" fontAlgn="base" hangingPunct="0">
                <a:spcBef>
                  <a:spcPct val="0"/>
                </a:spcBef>
                <a:spcAft>
                  <a:spcPct val="0"/>
                </a:spcAft>
                <a:buFontTx/>
                <a:buNone/>
              </a:pPr>
              <a:r>
                <a:rPr lang="vi-VN" altLang="en-US" sz="450" b="1">
                  <a:solidFill>
                    <a:srgbClr val="000000"/>
                  </a:solidFill>
                  <a:latin typeface="VNbangkok"/>
                  <a:cs typeface="Times New Roman" panose="02020603050405020304" pitchFamily="18" charset="0"/>
                </a:rPr>
                <a:t> </a:t>
              </a:r>
              <a:endParaRPr lang="vi-VN" altLang="en-US" sz="1013">
                <a:solidFill>
                  <a:srgbClr val="000000"/>
                </a:solidFill>
                <a:latin typeface=".VnTime" panose="020B7200000000000000" pitchFamily="34" charset="0"/>
              </a:endParaRPr>
            </a:p>
          </p:txBody>
        </p:sp>
        <p:sp>
          <p:nvSpPr>
            <p:cNvPr id="431121"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013" dirty="0">
                <a:solidFill>
                  <a:srgbClr val="000000"/>
                </a:solidFill>
                <a:latin typeface=".VnTime" panose="020B7200000000000000" pitchFamily="34" charset="0"/>
              </a:endParaRPr>
            </a:p>
          </p:txBody>
        </p:sp>
        <p:sp>
          <p:nvSpPr>
            <p:cNvPr id="431122"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eaLnBrk="0" fontAlgn="base" hangingPunct="0">
                <a:spcBef>
                  <a:spcPct val="0"/>
                </a:spcBef>
                <a:spcAft>
                  <a:spcPct val="0"/>
                </a:spcAft>
              </a:pPr>
              <a:r>
                <a:rPr lang="en-US" sz="2025" b="1" kern="10" dirty="0">
                  <a:solidFill>
                    <a:srgbClr val="FFFFFF"/>
                  </a:solidFill>
                  <a:latin typeface="VNbritannic"/>
                </a:rPr>
                <a:t>NÀM </a:t>
              </a:r>
            </a:p>
          </p:txBody>
        </p:sp>
        <p:sp>
          <p:nvSpPr>
            <p:cNvPr id="431123"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0" fontAlgn="base" hangingPunct="0">
                <a:spcBef>
                  <a:spcPct val="0"/>
                </a:spcBef>
                <a:spcAft>
                  <a:spcPct val="0"/>
                </a:spcAft>
                <a:buFontTx/>
                <a:buNone/>
              </a:pPr>
              <a:endParaRPr lang="en-US" altLang="en-US" sz="1013" dirty="0">
                <a:solidFill>
                  <a:srgbClr val="000000"/>
                </a:solidFill>
                <a:latin typeface=".VnTime" panose="020B7200000000000000" pitchFamily="34" charset="0"/>
              </a:endParaRPr>
            </a:p>
          </p:txBody>
        </p:sp>
      </p:grpSp>
      <p:pic>
        <p:nvPicPr>
          <p:cNvPr id="20" name="Picture 14" descr="007"/>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0" y="6248400"/>
            <a:ext cx="12192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hlinkClick r:id="rId9" action="ppaction://hlinkfile"/>
          </p:cNvPr>
          <p:cNvSpPr txBox="1"/>
          <p:nvPr/>
        </p:nvSpPr>
        <p:spPr>
          <a:xfrm>
            <a:off x="8343900" y="4746080"/>
            <a:ext cx="3403600" cy="830997"/>
          </a:xfrm>
          <a:prstGeom prst="rect">
            <a:avLst/>
          </a:prstGeom>
          <a:noFill/>
        </p:spPr>
        <p:txBody>
          <a:bodyPr wrap="square" rtlCol="0">
            <a:spAutoFit/>
          </a:bodyPr>
          <a:lstStyle/>
          <a:p>
            <a:pPr algn="just"/>
            <a:r>
              <a:rPr lang="en-US" sz="2400" b="1" dirty="0"/>
              <a:t>GV </a:t>
            </a:r>
            <a:r>
              <a:rPr lang="en-US" sz="2400" b="1" dirty="0" err="1"/>
              <a:t>Đinh</a:t>
            </a:r>
            <a:r>
              <a:rPr lang="en-US" sz="2400" b="1" dirty="0"/>
              <a:t> </a:t>
            </a:r>
            <a:r>
              <a:rPr lang="en-US" sz="2400" b="1" dirty="0" err="1"/>
              <a:t>Thị</a:t>
            </a:r>
            <a:r>
              <a:rPr lang="en-US" sz="2400" b="1" dirty="0"/>
              <a:t> </a:t>
            </a:r>
            <a:r>
              <a:rPr lang="en-US" sz="2400" b="1" dirty="0" err="1"/>
              <a:t>Huyên</a:t>
            </a:r>
            <a:endParaRPr lang="en-US" sz="2400" b="1" dirty="0"/>
          </a:p>
          <a:p>
            <a:pPr algn="just"/>
            <a:r>
              <a:rPr lang="en-US" sz="2400" b="1" dirty="0"/>
              <a:t>SĐT: 0917913638</a:t>
            </a:r>
          </a:p>
        </p:txBody>
      </p:sp>
    </p:spTree>
    <p:extLst>
      <p:ext uri="{BB962C8B-B14F-4D97-AF65-F5344CB8AC3E}">
        <p14:creationId xmlns:p14="http://schemas.microsoft.com/office/powerpoint/2010/main" val="3272770112"/>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148"/>
                                        </p:tgtEl>
                                        <p:attrNameLst>
                                          <p:attrName>style.visibility</p:attrName>
                                        </p:attrNameLst>
                                      </p:cBhvr>
                                      <p:to>
                                        <p:strVal val="visible"/>
                                      </p:to>
                                    </p:set>
                                    <p:anim calcmode="lin" valueType="num">
                                      <p:cBhvr>
                                        <p:cTn id="17" dur="500" fill="hold"/>
                                        <p:tgtEl>
                                          <p:spTgt spid="6148"/>
                                        </p:tgtEl>
                                        <p:attrNameLst>
                                          <p:attrName>ppt_w</p:attrName>
                                        </p:attrNameLst>
                                      </p:cBhvr>
                                      <p:tavLst>
                                        <p:tav tm="0">
                                          <p:val>
                                            <p:fltVal val="0"/>
                                          </p:val>
                                        </p:tav>
                                        <p:tav tm="100000">
                                          <p:val>
                                            <p:strVal val="#ppt_w"/>
                                          </p:val>
                                        </p:tav>
                                      </p:tavLst>
                                    </p:anim>
                                    <p:anim calcmode="lin" valueType="num">
                                      <p:cBhvr>
                                        <p:cTn id="18" dur="500" fill="hold"/>
                                        <p:tgtEl>
                                          <p:spTgt spid="6148"/>
                                        </p:tgtEl>
                                        <p:attrNameLst>
                                          <p:attrName>ppt_h</p:attrName>
                                        </p:attrNameLst>
                                      </p:cBhvr>
                                      <p:tavLst>
                                        <p:tav tm="0">
                                          <p:val>
                                            <p:fltVal val="0"/>
                                          </p:val>
                                        </p:tav>
                                        <p:tav tm="100000">
                                          <p:val>
                                            <p:strVal val="#ppt_h"/>
                                          </p:val>
                                        </p:tav>
                                      </p:tavLst>
                                    </p:anim>
                                    <p:animEffect transition="in" filter="fade">
                                      <p:cBhvr>
                                        <p:cTn id="19" dur="500"/>
                                        <p:tgtEl>
                                          <p:spTgt spid="6148"/>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animEffect transition="in" filter="fade">
                                      <p:cBhvr>
                                        <p:cTn id="24" dur="500"/>
                                        <p:tgtEl>
                                          <p:spTgt spid="3"/>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5" grpId="0"/>
      <p:bldP spid="6"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62415" y="397669"/>
            <a:ext cx="3960813"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951539" y="636588"/>
            <a:ext cx="4249737" cy="473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a:spLocks noChangeArrowheads="1"/>
          </p:cNvSpPr>
          <p:nvPr/>
        </p:nvSpPr>
        <p:spPr bwMode="auto">
          <a:xfrm>
            <a:off x="6383339" y="5734051"/>
            <a:ext cx="39782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just" eaLnBrk="1" hangingPunct="1"/>
            <a:r>
              <a:rPr lang="en-US" sz="2400" b="1" dirty="0">
                <a:solidFill>
                  <a:srgbClr val="FF0000"/>
                </a:solidFill>
                <a:latin typeface="Times New Roman" panose="02020603050405020304" pitchFamily="18" charset="0"/>
                <a:cs typeface="Times New Roman" panose="02020603050405020304" pitchFamily="18" charset="0"/>
              </a:rPr>
              <a:t>Ph. </a:t>
            </a:r>
            <a:r>
              <a:rPr lang="en-US" sz="2400" b="1" dirty="0" err="1">
                <a:solidFill>
                  <a:srgbClr val="FF0000"/>
                </a:solidFill>
                <a:latin typeface="Times New Roman" panose="02020603050405020304" pitchFamily="18" charset="0"/>
                <a:cs typeface="Times New Roman" panose="02020603050405020304" pitchFamily="18" charset="0"/>
              </a:rPr>
              <a:t>Ăng-ghen</a:t>
            </a:r>
            <a:r>
              <a:rPr lang="en-US" sz="2400" b="1" dirty="0">
                <a:solidFill>
                  <a:srgbClr val="FF0000"/>
                </a:solidFill>
                <a:latin typeface="Times New Roman" panose="02020603050405020304" pitchFamily="18" charset="0"/>
                <a:cs typeface="Times New Roman" panose="02020603050405020304" pitchFamily="18" charset="0"/>
              </a:rPr>
              <a:t> (28 / 11 /1820-5/8/1895)</a:t>
            </a:r>
          </a:p>
        </p:txBody>
      </p:sp>
      <p:sp>
        <p:nvSpPr>
          <p:cNvPr id="7" name="Rectangle 6"/>
          <p:cNvSpPr>
            <a:spLocks noChangeArrowheads="1"/>
          </p:cNvSpPr>
          <p:nvPr/>
        </p:nvSpPr>
        <p:spPr bwMode="auto">
          <a:xfrm>
            <a:off x="1606551" y="5548313"/>
            <a:ext cx="470513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400" b="1" dirty="0">
                <a:solidFill>
                  <a:srgbClr val="FF0000"/>
                </a:solidFill>
                <a:latin typeface="Times New Roman" panose="02020603050405020304" pitchFamily="18" charset="0"/>
                <a:cs typeface="Times New Roman" panose="02020603050405020304" pitchFamily="18" charset="0"/>
              </a:rPr>
              <a:t>C. </a:t>
            </a:r>
            <a:r>
              <a:rPr lang="en-US" sz="2400" b="1" dirty="0" err="1">
                <a:solidFill>
                  <a:srgbClr val="FF0000"/>
                </a:solidFill>
                <a:latin typeface="Times New Roman" panose="02020603050405020304" pitchFamily="18" charset="0"/>
                <a:cs typeface="Times New Roman" panose="02020603050405020304" pitchFamily="18" charset="0"/>
              </a:rPr>
              <a:t>Mác</a:t>
            </a:r>
            <a:r>
              <a:rPr lang="en-US" sz="2400" b="1" dirty="0">
                <a:solidFill>
                  <a:srgbClr val="FF0000"/>
                </a:solidFill>
                <a:latin typeface="Times New Roman" panose="02020603050405020304" pitchFamily="18" charset="0"/>
                <a:cs typeface="Times New Roman" panose="02020603050405020304" pitchFamily="18" charset="0"/>
              </a:rPr>
              <a:t> (5 /5 / 1818 </a:t>
            </a:r>
            <a:r>
              <a:rPr lang="en-US" sz="2400" b="1" dirty="0" err="1">
                <a:solidFill>
                  <a:srgbClr val="FF0000"/>
                </a:solidFill>
                <a:latin typeface="Times New Roman" panose="02020603050405020304" pitchFamily="18" charset="0"/>
                <a:cs typeface="Times New Roman" panose="02020603050405020304" pitchFamily="18" charset="0"/>
              </a:rPr>
              <a:t>đến</a:t>
            </a:r>
            <a:r>
              <a:rPr lang="en-US" sz="2400" b="1" dirty="0">
                <a:solidFill>
                  <a:srgbClr val="FF0000"/>
                </a:solidFill>
                <a:latin typeface="Times New Roman" panose="02020603050405020304" pitchFamily="18" charset="0"/>
                <a:cs typeface="Times New Roman" panose="02020603050405020304" pitchFamily="18" charset="0"/>
              </a:rPr>
              <a:t> 14/3/1883) </a:t>
            </a:r>
          </a:p>
        </p:txBody>
      </p:sp>
    </p:spTree>
    <p:extLst>
      <p:ext uri="{BB962C8B-B14F-4D97-AF65-F5344CB8AC3E}">
        <p14:creationId xmlns:p14="http://schemas.microsoft.com/office/powerpoint/2010/main" val="2065203179"/>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75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250"/>
                                        <p:tgtEl>
                                          <p:spTgt spid="7"/>
                                        </p:tgtEl>
                                      </p:cBhvr>
                                    </p:animEffect>
                                    <p:anim calcmode="lin" valueType="num">
                                      <p:cBhvr>
                                        <p:cTn id="18" dur="250" fill="hold"/>
                                        <p:tgtEl>
                                          <p:spTgt spid="7"/>
                                        </p:tgtEl>
                                        <p:attrNameLst>
                                          <p:attrName>ppt_x</p:attrName>
                                        </p:attrNameLst>
                                      </p:cBhvr>
                                      <p:tavLst>
                                        <p:tav tm="0">
                                          <p:val>
                                            <p:strVal val="#ppt_x"/>
                                          </p:val>
                                        </p:tav>
                                        <p:tav tm="100000">
                                          <p:val>
                                            <p:strVal val="#ppt_x"/>
                                          </p:val>
                                        </p:tav>
                                      </p:tavLst>
                                    </p:anim>
                                    <p:anim calcmode="lin" valueType="num">
                                      <p:cBhvr>
                                        <p:cTn id="19" dur="25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50" fill="hold"/>
                                        <p:tgtEl>
                                          <p:spTgt spid="6"/>
                                        </p:tgtEl>
                                        <p:attrNameLst>
                                          <p:attrName>ppt_x</p:attrName>
                                        </p:attrNameLst>
                                      </p:cBhvr>
                                      <p:tavLst>
                                        <p:tav tm="0">
                                          <p:val>
                                            <p:strVal val="#ppt_x"/>
                                          </p:val>
                                        </p:tav>
                                        <p:tav tm="100000">
                                          <p:val>
                                            <p:strVal val="#ppt_x"/>
                                          </p:val>
                                        </p:tav>
                                      </p:tavLst>
                                    </p:anim>
                                    <p:anim calcmode="lin" valueType="num">
                                      <p:cBhvr additive="base">
                                        <p:cTn id="25" dur="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91381" y="73742"/>
            <a:ext cx="10264877" cy="6754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53614" y="573088"/>
            <a:ext cx="4572512"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1524001" y="4821238"/>
            <a:ext cx="360045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vi-VN" sz="2400" b="1" dirty="0">
                <a:solidFill>
                  <a:srgbClr val="FF0000"/>
                </a:solidFill>
                <a:latin typeface="Times New Roman" panose="02020603050405020304" pitchFamily="18" charset="0"/>
                <a:cs typeface="Times New Roman" panose="02020603050405020304" pitchFamily="18" charset="0"/>
              </a:rPr>
              <a:t>Vladimir Iyilch Lenin</a:t>
            </a:r>
            <a:r>
              <a:rPr lang="en-US" sz="2400" b="1" dirty="0">
                <a:solidFill>
                  <a:srgbClr val="FF0000"/>
                </a:solidFill>
                <a:latin typeface="Times New Roman" panose="02020603050405020304" pitchFamily="18" charset="0"/>
                <a:cs typeface="Times New Roman" panose="02020603050405020304" pitchFamily="18" charset="0"/>
              </a:rPr>
              <a:t>       (</a:t>
            </a:r>
            <a:r>
              <a:rPr lang="vi-VN" sz="2400" b="1" dirty="0">
                <a:solidFill>
                  <a:srgbClr val="FF0000"/>
                </a:solidFill>
                <a:latin typeface="Times New Roman" panose="02020603050405020304" pitchFamily="18" charset="0"/>
                <a:cs typeface="Times New Roman" panose="02020603050405020304" pitchFamily="18" charset="0"/>
              </a:rPr>
              <a:t> 22</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 4</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1870</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 21</a:t>
            </a:r>
            <a:r>
              <a:rPr lang="en-US" sz="2400" b="1" dirty="0">
                <a:solidFill>
                  <a:srgbClr val="FF0000"/>
                </a:solidFill>
                <a:latin typeface="Times New Roman" panose="02020603050405020304" pitchFamily="18" charset="0"/>
                <a:cs typeface="Times New Roman" panose="02020603050405020304" pitchFamily="18" charset="0"/>
              </a:rPr>
              <a:t>/</a:t>
            </a:r>
            <a:r>
              <a:rPr lang="vi-VN" sz="2400"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1 /</a:t>
            </a:r>
            <a:r>
              <a:rPr lang="vi-VN" sz="2400" b="1" dirty="0">
                <a:solidFill>
                  <a:srgbClr val="FF0000"/>
                </a:solidFill>
                <a:latin typeface="Times New Roman" panose="02020603050405020304" pitchFamily="18" charset="0"/>
                <a:cs typeface="Times New Roman" panose="02020603050405020304" pitchFamily="18" charset="0"/>
              </a:rPr>
              <a:t> 1924)</a:t>
            </a:r>
            <a:endParaRPr lang="en-US" sz="2400" b="1"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51537" y="404813"/>
            <a:ext cx="5153997" cy="423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6298074" y="4821238"/>
            <a:ext cx="47307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r>
              <a:rPr lang="en-US" sz="2400" b="1" dirty="0" err="1">
                <a:solidFill>
                  <a:srgbClr val="FF0000"/>
                </a:solidFill>
                <a:latin typeface="Times New Roman" panose="02020603050405020304" pitchFamily="18" charset="0"/>
                <a:cs typeface="Times New Roman" panose="02020603050405020304" pitchFamily="18" charset="0"/>
              </a:rPr>
              <a:t>Hồ</a:t>
            </a:r>
            <a:r>
              <a:rPr lang="en-US" sz="2400" b="1" dirty="0">
                <a:solidFill>
                  <a:srgbClr val="FF0000"/>
                </a:solidFill>
                <a:latin typeface="Times New Roman" panose="02020603050405020304" pitchFamily="18" charset="0"/>
                <a:cs typeface="Times New Roman" panose="02020603050405020304" pitchFamily="18" charset="0"/>
              </a:rPr>
              <a:t> </a:t>
            </a:r>
            <a:r>
              <a:rPr lang="en-US" sz="2400" b="1" dirty="0" err="1">
                <a:solidFill>
                  <a:srgbClr val="FF0000"/>
                </a:solidFill>
                <a:latin typeface="Times New Roman" panose="02020603050405020304" pitchFamily="18" charset="0"/>
                <a:cs typeface="Times New Roman" panose="02020603050405020304" pitchFamily="18" charset="0"/>
              </a:rPr>
              <a:t>Chí</a:t>
            </a:r>
            <a:r>
              <a:rPr lang="en-US" sz="2400" b="1" dirty="0">
                <a:solidFill>
                  <a:srgbClr val="FF0000"/>
                </a:solidFill>
                <a:latin typeface="Times New Roman" panose="02020603050405020304" pitchFamily="18" charset="0"/>
                <a:cs typeface="Times New Roman" panose="02020603050405020304" pitchFamily="18" charset="0"/>
              </a:rPr>
              <a:t> Minh</a:t>
            </a:r>
            <a:r>
              <a:rPr lang="en-US" sz="2400" dirty="0">
                <a:solidFill>
                  <a:srgbClr val="FF0000"/>
                </a:solidFill>
                <a:latin typeface="Times New Roman" panose="02020603050405020304" pitchFamily="18" charset="0"/>
                <a:cs typeface="Times New Roman" panose="02020603050405020304" pitchFamily="18" charset="0"/>
              </a:rPr>
              <a:t> (19/5/1890-2/9/1969)</a:t>
            </a:r>
          </a:p>
        </p:txBody>
      </p:sp>
    </p:spTree>
    <p:extLst>
      <p:ext uri="{BB962C8B-B14F-4D97-AF65-F5344CB8AC3E}">
        <p14:creationId xmlns:p14="http://schemas.microsoft.com/office/powerpoint/2010/main" val="922991850"/>
      </p:ext>
    </p:extLst>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8000"/>
          </a:xfrm>
          <a:prstGeom prst="rect">
            <a:avLst/>
          </a:prstGeom>
        </p:spPr>
      </p:pic>
      <p:sp>
        <p:nvSpPr>
          <p:cNvPr id="4" name="Rectangle 3"/>
          <p:cNvSpPr/>
          <p:nvPr/>
        </p:nvSpPr>
        <p:spPr>
          <a:xfrm>
            <a:off x="1659848" y="2780073"/>
            <a:ext cx="8257736" cy="3046988"/>
          </a:xfrm>
          <a:prstGeom prst="rect">
            <a:avLst/>
          </a:prstGeom>
          <a:noFill/>
        </p:spPr>
        <p:txBody>
          <a:bodyPr wrap="square" lIns="91440" tIns="45720" rIns="91440" bIns="45720">
            <a:spAutoFit/>
          </a:bodyPr>
          <a:lstStyle/>
          <a:p>
            <a:pPr algn="ctr"/>
            <a:r>
              <a:rPr lang="en-US" sz="9600" b="1" dirty="0" err="1"/>
              <a:t>Bài</a:t>
            </a:r>
            <a:r>
              <a:rPr lang="en-US" sz="9600" b="1" dirty="0"/>
              <a:t> </a:t>
            </a:r>
            <a:r>
              <a:rPr lang="en-US" sz="9600" b="1" dirty="0" err="1"/>
              <a:t>mở</a:t>
            </a:r>
            <a:r>
              <a:rPr lang="en-US" sz="9600" b="1" dirty="0"/>
              <a:t> </a:t>
            </a:r>
            <a:r>
              <a:rPr lang="en-US" sz="9600" b="1" dirty="0" err="1"/>
              <a:t>đầu</a:t>
            </a:r>
            <a:endParaRPr lang="en-US" sz="9600" dirty="0"/>
          </a:p>
          <a:p>
            <a:pPr algn="ctr"/>
            <a:endParaRPr lang="en-US" sz="9600" b="0" cap="none" spc="0"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2173372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975807808"/>
              </p:ext>
            </p:extLst>
          </p:nvPr>
        </p:nvGraphicFramePr>
        <p:xfrm>
          <a:off x="0" y="566056"/>
          <a:ext cx="11959770" cy="565310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481921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graphicEl>
                                              <a:dgm id="{9A907D2A-6AE5-4D4C-98D7-B3496463FBB9}"/>
                                            </p:graphicEl>
                                          </p:spTgt>
                                        </p:tgtEl>
                                        <p:attrNameLst>
                                          <p:attrName>style.visibility</p:attrName>
                                        </p:attrNameLst>
                                      </p:cBhvr>
                                      <p:to>
                                        <p:strVal val="visible"/>
                                      </p:to>
                                    </p:set>
                                    <p:anim calcmode="lin" valueType="num">
                                      <p:cBhvr>
                                        <p:cTn id="7" dur="1000" fill="hold"/>
                                        <p:tgtEl>
                                          <p:spTgt spid="4">
                                            <p:graphicEl>
                                              <a:dgm id="{9A907D2A-6AE5-4D4C-98D7-B3496463FBB9}"/>
                                            </p:graphicEl>
                                          </p:spTgt>
                                        </p:tgtEl>
                                        <p:attrNameLst>
                                          <p:attrName>ppt_w</p:attrName>
                                        </p:attrNameLst>
                                      </p:cBhvr>
                                      <p:tavLst>
                                        <p:tav tm="0">
                                          <p:val>
                                            <p:fltVal val="0"/>
                                          </p:val>
                                        </p:tav>
                                        <p:tav tm="100000">
                                          <p:val>
                                            <p:strVal val="#ppt_w"/>
                                          </p:val>
                                        </p:tav>
                                      </p:tavLst>
                                    </p:anim>
                                    <p:anim calcmode="lin" valueType="num">
                                      <p:cBhvr>
                                        <p:cTn id="8" dur="1000" fill="hold"/>
                                        <p:tgtEl>
                                          <p:spTgt spid="4">
                                            <p:graphicEl>
                                              <a:dgm id="{9A907D2A-6AE5-4D4C-98D7-B3496463FBB9}"/>
                                            </p:graphicEl>
                                          </p:spTgt>
                                        </p:tgtEl>
                                        <p:attrNameLst>
                                          <p:attrName>ppt_h</p:attrName>
                                        </p:attrNameLst>
                                      </p:cBhvr>
                                      <p:tavLst>
                                        <p:tav tm="0">
                                          <p:val>
                                            <p:fltVal val="0"/>
                                          </p:val>
                                        </p:tav>
                                        <p:tav tm="100000">
                                          <p:val>
                                            <p:strVal val="#ppt_h"/>
                                          </p:val>
                                        </p:tav>
                                      </p:tavLst>
                                    </p:anim>
                                    <p:anim calcmode="lin" valueType="num">
                                      <p:cBhvr>
                                        <p:cTn id="9" dur="1000" fill="hold"/>
                                        <p:tgtEl>
                                          <p:spTgt spid="4">
                                            <p:graphicEl>
                                              <a:dgm id="{9A907D2A-6AE5-4D4C-98D7-B3496463FBB9}"/>
                                            </p:graphicEl>
                                          </p:spTgt>
                                        </p:tgtEl>
                                        <p:attrNameLst>
                                          <p:attrName>style.rotation</p:attrName>
                                        </p:attrNameLst>
                                      </p:cBhvr>
                                      <p:tavLst>
                                        <p:tav tm="0">
                                          <p:val>
                                            <p:fltVal val="90"/>
                                          </p:val>
                                        </p:tav>
                                        <p:tav tm="100000">
                                          <p:val>
                                            <p:fltVal val="0"/>
                                          </p:val>
                                        </p:tav>
                                      </p:tavLst>
                                    </p:anim>
                                    <p:animEffect transition="in" filter="fade">
                                      <p:cBhvr>
                                        <p:cTn id="10" dur="1000"/>
                                        <p:tgtEl>
                                          <p:spTgt spid="4">
                                            <p:graphicEl>
                                              <a:dgm id="{9A907D2A-6AE5-4D4C-98D7-B3496463FBB9}"/>
                                            </p:graphic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graphicEl>
                                              <a:dgm id="{B5F89999-9A1D-4F20-9F08-C0DF0B11F517}"/>
                                            </p:graphicEl>
                                          </p:spTgt>
                                        </p:tgtEl>
                                        <p:attrNameLst>
                                          <p:attrName>style.visibility</p:attrName>
                                        </p:attrNameLst>
                                      </p:cBhvr>
                                      <p:to>
                                        <p:strVal val="visible"/>
                                      </p:to>
                                    </p:set>
                                    <p:anim calcmode="lin" valueType="num">
                                      <p:cBhvr>
                                        <p:cTn id="13" dur="1000" fill="hold"/>
                                        <p:tgtEl>
                                          <p:spTgt spid="4">
                                            <p:graphicEl>
                                              <a:dgm id="{B5F89999-9A1D-4F20-9F08-C0DF0B11F517}"/>
                                            </p:graphicEl>
                                          </p:spTgt>
                                        </p:tgtEl>
                                        <p:attrNameLst>
                                          <p:attrName>ppt_w</p:attrName>
                                        </p:attrNameLst>
                                      </p:cBhvr>
                                      <p:tavLst>
                                        <p:tav tm="0">
                                          <p:val>
                                            <p:fltVal val="0"/>
                                          </p:val>
                                        </p:tav>
                                        <p:tav tm="100000">
                                          <p:val>
                                            <p:strVal val="#ppt_w"/>
                                          </p:val>
                                        </p:tav>
                                      </p:tavLst>
                                    </p:anim>
                                    <p:anim calcmode="lin" valueType="num">
                                      <p:cBhvr>
                                        <p:cTn id="14" dur="1000" fill="hold"/>
                                        <p:tgtEl>
                                          <p:spTgt spid="4">
                                            <p:graphicEl>
                                              <a:dgm id="{B5F89999-9A1D-4F20-9F08-C0DF0B11F517}"/>
                                            </p:graphicEl>
                                          </p:spTgt>
                                        </p:tgtEl>
                                        <p:attrNameLst>
                                          <p:attrName>ppt_h</p:attrName>
                                        </p:attrNameLst>
                                      </p:cBhvr>
                                      <p:tavLst>
                                        <p:tav tm="0">
                                          <p:val>
                                            <p:fltVal val="0"/>
                                          </p:val>
                                        </p:tav>
                                        <p:tav tm="100000">
                                          <p:val>
                                            <p:strVal val="#ppt_h"/>
                                          </p:val>
                                        </p:tav>
                                      </p:tavLst>
                                    </p:anim>
                                    <p:anim calcmode="lin" valueType="num">
                                      <p:cBhvr>
                                        <p:cTn id="15" dur="1000" fill="hold"/>
                                        <p:tgtEl>
                                          <p:spTgt spid="4">
                                            <p:graphicEl>
                                              <a:dgm id="{B5F89999-9A1D-4F20-9F08-C0DF0B11F517}"/>
                                            </p:graphicEl>
                                          </p:spTgt>
                                        </p:tgtEl>
                                        <p:attrNameLst>
                                          <p:attrName>style.rotation</p:attrName>
                                        </p:attrNameLst>
                                      </p:cBhvr>
                                      <p:tavLst>
                                        <p:tav tm="0">
                                          <p:val>
                                            <p:fltVal val="90"/>
                                          </p:val>
                                        </p:tav>
                                        <p:tav tm="100000">
                                          <p:val>
                                            <p:fltVal val="0"/>
                                          </p:val>
                                        </p:tav>
                                      </p:tavLst>
                                    </p:anim>
                                    <p:animEffect transition="in" filter="fade">
                                      <p:cBhvr>
                                        <p:cTn id="16" dur="1000"/>
                                        <p:tgtEl>
                                          <p:spTgt spid="4">
                                            <p:graphicEl>
                                              <a:dgm id="{B5F89999-9A1D-4F20-9F08-C0DF0B11F517}"/>
                                            </p:graphic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graphicEl>
                                              <a:dgm id="{785A0D69-8A3E-4012-BFB1-9679141CD72B}"/>
                                            </p:graphicEl>
                                          </p:spTgt>
                                        </p:tgtEl>
                                        <p:attrNameLst>
                                          <p:attrName>style.visibility</p:attrName>
                                        </p:attrNameLst>
                                      </p:cBhvr>
                                      <p:to>
                                        <p:strVal val="visible"/>
                                      </p:to>
                                    </p:set>
                                    <p:anim calcmode="lin" valueType="num">
                                      <p:cBhvr>
                                        <p:cTn id="19" dur="1000" fill="hold"/>
                                        <p:tgtEl>
                                          <p:spTgt spid="4">
                                            <p:graphicEl>
                                              <a:dgm id="{785A0D69-8A3E-4012-BFB1-9679141CD72B}"/>
                                            </p:graphicEl>
                                          </p:spTgt>
                                        </p:tgtEl>
                                        <p:attrNameLst>
                                          <p:attrName>ppt_w</p:attrName>
                                        </p:attrNameLst>
                                      </p:cBhvr>
                                      <p:tavLst>
                                        <p:tav tm="0">
                                          <p:val>
                                            <p:fltVal val="0"/>
                                          </p:val>
                                        </p:tav>
                                        <p:tav tm="100000">
                                          <p:val>
                                            <p:strVal val="#ppt_w"/>
                                          </p:val>
                                        </p:tav>
                                      </p:tavLst>
                                    </p:anim>
                                    <p:anim calcmode="lin" valueType="num">
                                      <p:cBhvr>
                                        <p:cTn id="20" dur="1000" fill="hold"/>
                                        <p:tgtEl>
                                          <p:spTgt spid="4">
                                            <p:graphicEl>
                                              <a:dgm id="{785A0D69-8A3E-4012-BFB1-9679141CD72B}"/>
                                            </p:graphicEl>
                                          </p:spTgt>
                                        </p:tgtEl>
                                        <p:attrNameLst>
                                          <p:attrName>ppt_h</p:attrName>
                                        </p:attrNameLst>
                                      </p:cBhvr>
                                      <p:tavLst>
                                        <p:tav tm="0">
                                          <p:val>
                                            <p:fltVal val="0"/>
                                          </p:val>
                                        </p:tav>
                                        <p:tav tm="100000">
                                          <p:val>
                                            <p:strVal val="#ppt_h"/>
                                          </p:val>
                                        </p:tav>
                                      </p:tavLst>
                                    </p:anim>
                                    <p:anim calcmode="lin" valueType="num">
                                      <p:cBhvr>
                                        <p:cTn id="21" dur="1000" fill="hold"/>
                                        <p:tgtEl>
                                          <p:spTgt spid="4">
                                            <p:graphicEl>
                                              <a:dgm id="{785A0D69-8A3E-4012-BFB1-9679141CD72B}"/>
                                            </p:graphicEl>
                                          </p:spTgt>
                                        </p:tgtEl>
                                        <p:attrNameLst>
                                          <p:attrName>style.rotation</p:attrName>
                                        </p:attrNameLst>
                                      </p:cBhvr>
                                      <p:tavLst>
                                        <p:tav tm="0">
                                          <p:val>
                                            <p:fltVal val="90"/>
                                          </p:val>
                                        </p:tav>
                                        <p:tav tm="100000">
                                          <p:val>
                                            <p:fltVal val="0"/>
                                          </p:val>
                                        </p:tav>
                                      </p:tavLst>
                                    </p:anim>
                                    <p:animEffect transition="in" filter="fade">
                                      <p:cBhvr>
                                        <p:cTn id="22" dur="1000"/>
                                        <p:tgtEl>
                                          <p:spTgt spid="4">
                                            <p:graphicEl>
                                              <a:dgm id="{785A0D69-8A3E-4012-BFB1-9679141CD72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4">
                                            <p:graphicEl>
                                              <a:dgm id="{9A3E4936-3621-4F52-961F-4C9D2E4DE522}"/>
                                            </p:graphicEl>
                                          </p:spTgt>
                                        </p:tgtEl>
                                        <p:attrNameLst>
                                          <p:attrName>style.visibility</p:attrName>
                                        </p:attrNameLst>
                                      </p:cBhvr>
                                      <p:to>
                                        <p:strVal val="visible"/>
                                      </p:to>
                                    </p:set>
                                    <p:anim calcmode="lin" valueType="num">
                                      <p:cBhvr>
                                        <p:cTn id="27" dur="1000" fill="hold"/>
                                        <p:tgtEl>
                                          <p:spTgt spid="4">
                                            <p:graphicEl>
                                              <a:dgm id="{9A3E4936-3621-4F52-961F-4C9D2E4DE522}"/>
                                            </p:graphicEl>
                                          </p:spTgt>
                                        </p:tgtEl>
                                        <p:attrNameLst>
                                          <p:attrName>ppt_w</p:attrName>
                                        </p:attrNameLst>
                                      </p:cBhvr>
                                      <p:tavLst>
                                        <p:tav tm="0">
                                          <p:val>
                                            <p:fltVal val="0"/>
                                          </p:val>
                                        </p:tav>
                                        <p:tav tm="100000">
                                          <p:val>
                                            <p:strVal val="#ppt_w"/>
                                          </p:val>
                                        </p:tav>
                                      </p:tavLst>
                                    </p:anim>
                                    <p:anim calcmode="lin" valueType="num">
                                      <p:cBhvr>
                                        <p:cTn id="28" dur="1000" fill="hold"/>
                                        <p:tgtEl>
                                          <p:spTgt spid="4">
                                            <p:graphicEl>
                                              <a:dgm id="{9A3E4936-3621-4F52-961F-4C9D2E4DE522}"/>
                                            </p:graphicEl>
                                          </p:spTgt>
                                        </p:tgtEl>
                                        <p:attrNameLst>
                                          <p:attrName>ppt_h</p:attrName>
                                        </p:attrNameLst>
                                      </p:cBhvr>
                                      <p:tavLst>
                                        <p:tav tm="0">
                                          <p:val>
                                            <p:fltVal val="0"/>
                                          </p:val>
                                        </p:tav>
                                        <p:tav tm="100000">
                                          <p:val>
                                            <p:strVal val="#ppt_h"/>
                                          </p:val>
                                        </p:tav>
                                      </p:tavLst>
                                    </p:anim>
                                    <p:anim calcmode="lin" valueType="num">
                                      <p:cBhvr>
                                        <p:cTn id="29" dur="1000" fill="hold"/>
                                        <p:tgtEl>
                                          <p:spTgt spid="4">
                                            <p:graphicEl>
                                              <a:dgm id="{9A3E4936-3621-4F52-961F-4C9D2E4DE522}"/>
                                            </p:graphicEl>
                                          </p:spTgt>
                                        </p:tgtEl>
                                        <p:attrNameLst>
                                          <p:attrName>style.rotation</p:attrName>
                                        </p:attrNameLst>
                                      </p:cBhvr>
                                      <p:tavLst>
                                        <p:tav tm="0">
                                          <p:val>
                                            <p:fltVal val="90"/>
                                          </p:val>
                                        </p:tav>
                                        <p:tav tm="100000">
                                          <p:val>
                                            <p:fltVal val="0"/>
                                          </p:val>
                                        </p:tav>
                                      </p:tavLst>
                                    </p:anim>
                                    <p:animEffect transition="in" filter="fade">
                                      <p:cBhvr>
                                        <p:cTn id="30" dur="1000"/>
                                        <p:tgtEl>
                                          <p:spTgt spid="4">
                                            <p:graphicEl>
                                              <a:dgm id="{9A3E4936-3621-4F52-961F-4C9D2E4DE522}"/>
                                            </p:graphicEl>
                                          </p:spTgt>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4">
                                            <p:graphicEl>
                                              <a:dgm id="{4EC5BEEE-1D43-4466-811A-C105207BD831}"/>
                                            </p:graphicEl>
                                          </p:spTgt>
                                        </p:tgtEl>
                                        <p:attrNameLst>
                                          <p:attrName>style.visibility</p:attrName>
                                        </p:attrNameLst>
                                      </p:cBhvr>
                                      <p:to>
                                        <p:strVal val="visible"/>
                                      </p:to>
                                    </p:set>
                                    <p:anim calcmode="lin" valueType="num">
                                      <p:cBhvr>
                                        <p:cTn id="33" dur="1000" fill="hold"/>
                                        <p:tgtEl>
                                          <p:spTgt spid="4">
                                            <p:graphicEl>
                                              <a:dgm id="{4EC5BEEE-1D43-4466-811A-C105207BD831}"/>
                                            </p:graphicEl>
                                          </p:spTgt>
                                        </p:tgtEl>
                                        <p:attrNameLst>
                                          <p:attrName>ppt_w</p:attrName>
                                        </p:attrNameLst>
                                      </p:cBhvr>
                                      <p:tavLst>
                                        <p:tav tm="0">
                                          <p:val>
                                            <p:fltVal val="0"/>
                                          </p:val>
                                        </p:tav>
                                        <p:tav tm="100000">
                                          <p:val>
                                            <p:strVal val="#ppt_w"/>
                                          </p:val>
                                        </p:tav>
                                      </p:tavLst>
                                    </p:anim>
                                    <p:anim calcmode="lin" valueType="num">
                                      <p:cBhvr>
                                        <p:cTn id="34" dur="1000" fill="hold"/>
                                        <p:tgtEl>
                                          <p:spTgt spid="4">
                                            <p:graphicEl>
                                              <a:dgm id="{4EC5BEEE-1D43-4466-811A-C105207BD831}"/>
                                            </p:graphicEl>
                                          </p:spTgt>
                                        </p:tgtEl>
                                        <p:attrNameLst>
                                          <p:attrName>ppt_h</p:attrName>
                                        </p:attrNameLst>
                                      </p:cBhvr>
                                      <p:tavLst>
                                        <p:tav tm="0">
                                          <p:val>
                                            <p:fltVal val="0"/>
                                          </p:val>
                                        </p:tav>
                                        <p:tav tm="100000">
                                          <p:val>
                                            <p:strVal val="#ppt_h"/>
                                          </p:val>
                                        </p:tav>
                                      </p:tavLst>
                                    </p:anim>
                                    <p:anim calcmode="lin" valueType="num">
                                      <p:cBhvr>
                                        <p:cTn id="35" dur="1000" fill="hold"/>
                                        <p:tgtEl>
                                          <p:spTgt spid="4">
                                            <p:graphicEl>
                                              <a:dgm id="{4EC5BEEE-1D43-4466-811A-C105207BD831}"/>
                                            </p:graphicEl>
                                          </p:spTgt>
                                        </p:tgtEl>
                                        <p:attrNameLst>
                                          <p:attrName>style.rotation</p:attrName>
                                        </p:attrNameLst>
                                      </p:cBhvr>
                                      <p:tavLst>
                                        <p:tav tm="0">
                                          <p:val>
                                            <p:fltVal val="90"/>
                                          </p:val>
                                        </p:tav>
                                        <p:tav tm="100000">
                                          <p:val>
                                            <p:fltVal val="0"/>
                                          </p:val>
                                        </p:tav>
                                      </p:tavLst>
                                    </p:anim>
                                    <p:animEffect transition="in" filter="fade">
                                      <p:cBhvr>
                                        <p:cTn id="36" dur="1000"/>
                                        <p:tgtEl>
                                          <p:spTgt spid="4">
                                            <p:graphicEl>
                                              <a:dgm id="{4EC5BEEE-1D43-4466-811A-C105207BD831}"/>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grpId="0" nodeType="clickEffect">
                                  <p:stCondLst>
                                    <p:cond delay="0"/>
                                  </p:stCondLst>
                                  <p:childTnLst>
                                    <p:set>
                                      <p:cBhvr>
                                        <p:cTn id="40" dur="1" fill="hold">
                                          <p:stCondLst>
                                            <p:cond delay="0"/>
                                          </p:stCondLst>
                                        </p:cTn>
                                        <p:tgtEl>
                                          <p:spTgt spid="4">
                                            <p:graphicEl>
                                              <a:dgm id="{872CC3BB-3C0A-455B-BA90-B11BBB513C22}"/>
                                            </p:graphicEl>
                                          </p:spTgt>
                                        </p:tgtEl>
                                        <p:attrNameLst>
                                          <p:attrName>style.visibility</p:attrName>
                                        </p:attrNameLst>
                                      </p:cBhvr>
                                      <p:to>
                                        <p:strVal val="visible"/>
                                      </p:to>
                                    </p:set>
                                    <p:anim calcmode="lin" valueType="num">
                                      <p:cBhvr>
                                        <p:cTn id="41" dur="1000" fill="hold"/>
                                        <p:tgtEl>
                                          <p:spTgt spid="4">
                                            <p:graphicEl>
                                              <a:dgm id="{872CC3BB-3C0A-455B-BA90-B11BBB513C22}"/>
                                            </p:graphicEl>
                                          </p:spTgt>
                                        </p:tgtEl>
                                        <p:attrNameLst>
                                          <p:attrName>ppt_w</p:attrName>
                                        </p:attrNameLst>
                                      </p:cBhvr>
                                      <p:tavLst>
                                        <p:tav tm="0">
                                          <p:val>
                                            <p:fltVal val="0"/>
                                          </p:val>
                                        </p:tav>
                                        <p:tav tm="100000">
                                          <p:val>
                                            <p:strVal val="#ppt_w"/>
                                          </p:val>
                                        </p:tav>
                                      </p:tavLst>
                                    </p:anim>
                                    <p:anim calcmode="lin" valueType="num">
                                      <p:cBhvr>
                                        <p:cTn id="42" dur="1000" fill="hold"/>
                                        <p:tgtEl>
                                          <p:spTgt spid="4">
                                            <p:graphicEl>
                                              <a:dgm id="{872CC3BB-3C0A-455B-BA90-B11BBB513C22}"/>
                                            </p:graphicEl>
                                          </p:spTgt>
                                        </p:tgtEl>
                                        <p:attrNameLst>
                                          <p:attrName>ppt_h</p:attrName>
                                        </p:attrNameLst>
                                      </p:cBhvr>
                                      <p:tavLst>
                                        <p:tav tm="0">
                                          <p:val>
                                            <p:fltVal val="0"/>
                                          </p:val>
                                        </p:tav>
                                        <p:tav tm="100000">
                                          <p:val>
                                            <p:strVal val="#ppt_h"/>
                                          </p:val>
                                        </p:tav>
                                      </p:tavLst>
                                    </p:anim>
                                    <p:anim calcmode="lin" valueType="num">
                                      <p:cBhvr>
                                        <p:cTn id="43" dur="1000" fill="hold"/>
                                        <p:tgtEl>
                                          <p:spTgt spid="4">
                                            <p:graphicEl>
                                              <a:dgm id="{872CC3BB-3C0A-455B-BA90-B11BBB513C22}"/>
                                            </p:graphicEl>
                                          </p:spTgt>
                                        </p:tgtEl>
                                        <p:attrNameLst>
                                          <p:attrName>style.rotation</p:attrName>
                                        </p:attrNameLst>
                                      </p:cBhvr>
                                      <p:tavLst>
                                        <p:tav tm="0">
                                          <p:val>
                                            <p:fltVal val="90"/>
                                          </p:val>
                                        </p:tav>
                                        <p:tav tm="100000">
                                          <p:val>
                                            <p:fltVal val="0"/>
                                          </p:val>
                                        </p:tav>
                                      </p:tavLst>
                                    </p:anim>
                                    <p:animEffect transition="in" filter="fade">
                                      <p:cBhvr>
                                        <p:cTn id="44" dur="1000"/>
                                        <p:tgtEl>
                                          <p:spTgt spid="4">
                                            <p:graphicEl>
                                              <a:dgm id="{872CC3BB-3C0A-455B-BA90-B11BBB513C22}"/>
                                            </p:graphicEl>
                                          </p:spTgt>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4">
                                            <p:graphicEl>
                                              <a:dgm id="{5A3052E2-A345-48E8-BC39-246C4AEC5571}"/>
                                            </p:graphicEl>
                                          </p:spTgt>
                                        </p:tgtEl>
                                        <p:attrNameLst>
                                          <p:attrName>style.visibility</p:attrName>
                                        </p:attrNameLst>
                                      </p:cBhvr>
                                      <p:to>
                                        <p:strVal val="visible"/>
                                      </p:to>
                                    </p:set>
                                    <p:anim calcmode="lin" valueType="num">
                                      <p:cBhvr>
                                        <p:cTn id="47" dur="1000" fill="hold"/>
                                        <p:tgtEl>
                                          <p:spTgt spid="4">
                                            <p:graphicEl>
                                              <a:dgm id="{5A3052E2-A345-48E8-BC39-246C4AEC5571}"/>
                                            </p:graphicEl>
                                          </p:spTgt>
                                        </p:tgtEl>
                                        <p:attrNameLst>
                                          <p:attrName>ppt_w</p:attrName>
                                        </p:attrNameLst>
                                      </p:cBhvr>
                                      <p:tavLst>
                                        <p:tav tm="0">
                                          <p:val>
                                            <p:fltVal val="0"/>
                                          </p:val>
                                        </p:tav>
                                        <p:tav tm="100000">
                                          <p:val>
                                            <p:strVal val="#ppt_w"/>
                                          </p:val>
                                        </p:tav>
                                      </p:tavLst>
                                    </p:anim>
                                    <p:anim calcmode="lin" valueType="num">
                                      <p:cBhvr>
                                        <p:cTn id="48" dur="1000" fill="hold"/>
                                        <p:tgtEl>
                                          <p:spTgt spid="4">
                                            <p:graphicEl>
                                              <a:dgm id="{5A3052E2-A345-48E8-BC39-246C4AEC5571}"/>
                                            </p:graphicEl>
                                          </p:spTgt>
                                        </p:tgtEl>
                                        <p:attrNameLst>
                                          <p:attrName>ppt_h</p:attrName>
                                        </p:attrNameLst>
                                      </p:cBhvr>
                                      <p:tavLst>
                                        <p:tav tm="0">
                                          <p:val>
                                            <p:fltVal val="0"/>
                                          </p:val>
                                        </p:tav>
                                        <p:tav tm="100000">
                                          <p:val>
                                            <p:strVal val="#ppt_h"/>
                                          </p:val>
                                        </p:tav>
                                      </p:tavLst>
                                    </p:anim>
                                    <p:anim calcmode="lin" valueType="num">
                                      <p:cBhvr>
                                        <p:cTn id="49" dur="1000" fill="hold"/>
                                        <p:tgtEl>
                                          <p:spTgt spid="4">
                                            <p:graphicEl>
                                              <a:dgm id="{5A3052E2-A345-48E8-BC39-246C4AEC5571}"/>
                                            </p:graphicEl>
                                          </p:spTgt>
                                        </p:tgtEl>
                                        <p:attrNameLst>
                                          <p:attrName>style.rotation</p:attrName>
                                        </p:attrNameLst>
                                      </p:cBhvr>
                                      <p:tavLst>
                                        <p:tav tm="0">
                                          <p:val>
                                            <p:fltVal val="90"/>
                                          </p:val>
                                        </p:tav>
                                        <p:tav tm="100000">
                                          <p:val>
                                            <p:fltVal val="0"/>
                                          </p:val>
                                        </p:tav>
                                      </p:tavLst>
                                    </p:anim>
                                    <p:animEffect transition="in" filter="fade">
                                      <p:cBhvr>
                                        <p:cTn id="50" dur="1000"/>
                                        <p:tgtEl>
                                          <p:spTgt spid="4">
                                            <p:graphicEl>
                                              <a:dgm id="{5A3052E2-A345-48E8-BC39-246C4AEC5571}"/>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4">
                                            <p:graphicEl>
                                              <a:dgm id="{08CD1059-37C5-441A-95DE-55EC874E2276}"/>
                                            </p:graphicEl>
                                          </p:spTgt>
                                        </p:tgtEl>
                                        <p:attrNameLst>
                                          <p:attrName>style.visibility</p:attrName>
                                        </p:attrNameLst>
                                      </p:cBhvr>
                                      <p:to>
                                        <p:strVal val="visible"/>
                                      </p:to>
                                    </p:set>
                                    <p:anim calcmode="lin" valueType="num">
                                      <p:cBhvr>
                                        <p:cTn id="55" dur="1000" fill="hold"/>
                                        <p:tgtEl>
                                          <p:spTgt spid="4">
                                            <p:graphicEl>
                                              <a:dgm id="{08CD1059-37C5-441A-95DE-55EC874E2276}"/>
                                            </p:graphicEl>
                                          </p:spTgt>
                                        </p:tgtEl>
                                        <p:attrNameLst>
                                          <p:attrName>ppt_w</p:attrName>
                                        </p:attrNameLst>
                                      </p:cBhvr>
                                      <p:tavLst>
                                        <p:tav tm="0">
                                          <p:val>
                                            <p:fltVal val="0"/>
                                          </p:val>
                                        </p:tav>
                                        <p:tav tm="100000">
                                          <p:val>
                                            <p:strVal val="#ppt_w"/>
                                          </p:val>
                                        </p:tav>
                                      </p:tavLst>
                                    </p:anim>
                                    <p:anim calcmode="lin" valueType="num">
                                      <p:cBhvr>
                                        <p:cTn id="56" dur="1000" fill="hold"/>
                                        <p:tgtEl>
                                          <p:spTgt spid="4">
                                            <p:graphicEl>
                                              <a:dgm id="{08CD1059-37C5-441A-95DE-55EC874E2276}"/>
                                            </p:graphicEl>
                                          </p:spTgt>
                                        </p:tgtEl>
                                        <p:attrNameLst>
                                          <p:attrName>ppt_h</p:attrName>
                                        </p:attrNameLst>
                                      </p:cBhvr>
                                      <p:tavLst>
                                        <p:tav tm="0">
                                          <p:val>
                                            <p:fltVal val="0"/>
                                          </p:val>
                                        </p:tav>
                                        <p:tav tm="100000">
                                          <p:val>
                                            <p:strVal val="#ppt_h"/>
                                          </p:val>
                                        </p:tav>
                                      </p:tavLst>
                                    </p:anim>
                                    <p:anim calcmode="lin" valueType="num">
                                      <p:cBhvr>
                                        <p:cTn id="57" dur="1000" fill="hold"/>
                                        <p:tgtEl>
                                          <p:spTgt spid="4">
                                            <p:graphicEl>
                                              <a:dgm id="{08CD1059-37C5-441A-95DE-55EC874E2276}"/>
                                            </p:graphicEl>
                                          </p:spTgt>
                                        </p:tgtEl>
                                        <p:attrNameLst>
                                          <p:attrName>style.rotation</p:attrName>
                                        </p:attrNameLst>
                                      </p:cBhvr>
                                      <p:tavLst>
                                        <p:tav tm="0">
                                          <p:val>
                                            <p:fltVal val="90"/>
                                          </p:val>
                                        </p:tav>
                                        <p:tav tm="100000">
                                          <p:val>
                                            <p:fltVal val="0"/>
                                          </p:val>
                                        </p:tav>
                                      </p:tavLst>
                                    </p:anim>
                                    <p:animEffect transition="in" filter="fade">
                                      <p:cBhvr>
                                        <p:cTn id="58" dur="1000"/>
                                        <p:tgtEl>
                                          <p:spTgt spid="4">
                                            <p:graphicEl>
                                              <a:dgm id="{08CD1059-37C5-441A-95DE-55EC874E2276}"/>
                                            </p:graphicEl>
                                          </p:spTgt>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4">
                                            <p:graphicEl>
                                              <a:dgm id="{17ADA2F4-92A1-4AB0-9F32-F20EBAFE6BE1}"/>
                                            </p:graphicEl>
                                          </p:spTgt>
                                        </p:tgtEl>
                                        <p:attrNameLst>
                                          <p:attrName>style.visibility</p:attrName>
                                        </p:attrNameLst>
                                      </p:cBhvr>
                                      <p:to>
                                        <p:strVal val="visible"/>
                                      </p:to>
                                    </p:set>
                                    <p:anim calcmode="lin" valueType="num">
                                      <p:cBhvr>
                                        <p:cTn id="61" dur="1000" fill="hold"/>
                                        <p:tgtEl>
                                          <p:spTgt spid="4">
                                            <p:graphicEl>
                                              <a:dgm id="{17ADA2F4-92A1-4AB0-9F32-F20EBAFE6BE1}"/>
                                            </p:graphicEl>
                                          </p:spTgt>
                                        </p:tgtEl>
                                        <p:attrNameLst>
                                          <p:attrName>ppt_w</p:attrName>
                                        </p:attrNameLst>
                                      </p:cBhvr>
                                      <p:tavLst>
                                        <p:tav tm="0">
                                          <p:val>
                                            <p:fltVal val="0"/>
                                          </p:val>
                                        </p:tav>
                                        <p:tav tm="100000">
                                          <p:val>
                                            <p:strVal val="#ppt_w"/>
                                          </p:val>
                                        </p:tav>
                                      </p:tavLst>
                                    </p:anim>
                                    <p:anim calcmode="lin" valueType="num">
                                      <p:cBhvr>
                                        <p:cTn id="62" dur="1000" fill="hold"/>
                                        <p:tgtEl>
                                          <p:spTgt spid="4">
                                            <p:graphicEl>
                                              <a:dgm id="{17ADA2F4-92A1-4AB0-9F32-F20EBAFE6BE1}"/>
                                            </p:graphicEl>
                                          </p:spTgt>
                                        </p:tgtEl>
                                        <p:attrNameLst>
                                          <p:attrName>ppt_h</p:attrName>
                                        </p:attrNameLst>
                                      </p:cBhvr>
                                      <p:tavLst>
                                        <p:tav tm="0">
                                          <p:val>
                                            <p:fltVal val="0"/>
                                          </p:val>
                                        </p:tav>
                                        <p:tav tm="100000">
                                          <p:val>
                                            <p:strVal val="#ppt_h"/>
                                          </p:val>
                                        </p:tav>
                                      </p:tavLst>
                                    </p:anim>
                                    <p:anim calcmode="lin" valueType="num">
                                      <p:cBhvr>
                                        <p:cTn id="63" dur="1000" fill="hold"/>
                                        <p:tgtEl>
                                          <p:spTgt spid="4">
                                            <p:graphicEl>
                                              <a:dgm id="{17ADA2F4-92A1-4AB0-9F32-F20EBAFE6BE1}"/>
                                            </p:graphicEl>
                                          </p:spTgt>
                                        </p:tgtEl>
                                        <p:attrNameLst>
                                          <p:attrName>style.rotation</p:attrName>
                                        </p:attrNameLst>
                                      </p:cBhvr>
                                      <p:tavLst>
                                        <p:tav tm="0">
                                          <p:val>
                                            <p:fltVal val="90"/>
                                          </p:val>
                                        </p:tav>
                                        <p:tav tm="100000">
                                          <p:val>
                                            <p:fltVal val="0"/>
                                          </p:val>
                                        </p:tav>
                                      </p:tavLst>
                                    </p:anim>
                                    <p:animEffect transition="in" filter="fade">
                                      <p:cBhvr>
                                        <p:cTn id="64" dur="1000"/>
                                        <p:tgtEl>
                                          <p:spTgt spid="4">
                                            <p:graphicEl>
                                              <a:dgm id="{17ADA2F4-92A1-4AB0-9F32-F20EBAFE6B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690492626"/>
              </p:ext>
            </p:extLst>
          </p:nvPr>
        </p:nvGraphicFramePr>
        <p:xfrm>
          <a:off x="457200" y="748695"/>
          <a:ext cx="1144451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3469468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8094408"/>
          </a:xfrm>
          <a:prstGeom prst="rect">
            <a:avLst/>
          </a:prstGeom>
        </p:spPr>
      </p:pic>
      <p:sp>
        <p:nvSpPr>
          <p:cNvPr id="6" name="Rectangle 5"/>
          <p:cNvSpPr/>
          <p:nvPr/>
        </p:nvSpPr>
        <p:spPr>
          <a:xfrm>
            <a:off x="2213063" y="1177541"/>
            <a:ext cx="5088689" cy="1200329"/>
          </a:xfrm>
          <a:prstGeom prst="rect">
            <a:avLst/>
          </a:prstGeom>
          <a:noFill/>
        </p:spPr>
        <p:txBody>
          <a:bodyPr wrap="square" lIns="91440" tIns="45720" rIns="91440" bIns="45720">
            <a:spAutoFit/>
          </a:bodyPr>
          <a:lstStyle/>
          <a:p>
            <a:pPr algn="ctr"/>
            <a:r>
              <a:rPr lang="en-US" sz="7200" b="1" dirty="0">
                <a:ln w="10160">
                  <a:solidFill>
                    <a:schemeClr val="accent5"/>
                  </a:solidFill>
                  <a:prstDash val="solid"/>
                </a:ln>
                <a:effectLst>
                  <a:outerShdw blurRad="38100" dist="22860" dir="5400000" algn="tl" rotWithShape="0">
                    <a:srgbClr val="000000">
                      <a:alpha val="30000"/>
                    </a:srgbClr>
                  </a:outerShdw>
                </a:effectLst>
              </a:rPr>
              <a:t>CHÍNH TRỊ?</a:t>
            </a:r>
            <a:endParaRPr lang="en-US" sz="7200" b="1" cap="none" spc="0" dirty="0">
              <a:ln w="10160">
                <a:solidFill>
                  <a:schemeClr val="accent5"/>
                </a:solidFill>
                <a:prstDash val="solid"/>
              </a:ln>
              <a:effectLst>
                <a:outerShdw blurRad="38100" dist="22860" dir="5400000" algn="tl" rotWithShape="0">
                  <a:srgbClr val="000000">
                    <a:alpha val="30000"/>
                  </a:srgbClr>
                </a:outerShdw>
              </a:effectLst>
            </a:endParaRPr>
          </a:p>
        </p:txBody>
      </p:sp>
      <p:pic>
        <p:nvPicPr>
          <p:cNvPr id="1026" name="Picture 2" descr="Kết quả hình ảnh cho DAU HO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37176" y="0"/>
            <a:ext cx="3391970" cy="4240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8022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05683628"/>
              </p:ext>
            </p:extLst>
          </p:nvPr>
        </p:nvGraphicFramePr>
        <p:xfrm>
          <a:off x="1" y="0"/>
          <a:ext cx="1176921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351782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7BAB614-D3A4-4982-9054-F53E11B08C86}"/>
                                            </p:graphicEl>
                                          </p:spTgt>
                                        </p:tgtEl>
                                        <p:attrNameLst>
                                          <p:attrName>style.visibility</p:attrName>
                                        </p:attrNameLst>
                                      </p:cBhvr>
                                      <p:to>
                                        <p:strVal val="visible"/>
                                      </p:to>
                                    </p:set>
                                    <p:animEffect transition="in" filter="fade">
                                      <p:cBhvr>
                                        <p:cTn id="7" dur="500"/>
                                        <p:tgtEl>
                                          <p:spTgt spid="2">
                                            <p:graphicEl>
                                              <a:dgm id="{97BAB614-D3A4-4982-9054-F53E11B08C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1F6C85-C72B-4036-BA8E-DA467CD5476E}"/>
                                            </p:graphicEl>
                                          </p:spTgt>
                                        </p:tgtEl>
                                        <p:attrNameLst>
                                          <p:attrName>style.visibility</p:attrName>
                                        </p:attrNameLst>
                                      </p:cBhvr>
                                      <p:to>
                                        <p:strVal val="visible"/>
                                      </p:to>
                                    </p:set>
                                    <p:animEffect transition="in" filter="fade">
                                      <p:cBhvr>
                                        <p:cTn id="12" dur="500"/>
                                        <p:tgtEl>
                                          <p:spTgt spid="2">
                                            <p:graphicEl>
                                              <a:dgm id="{E61F6C85-C72B-4036-BA8E-DA467CD5476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898917078"/>
              </p:ext>
            </p:extLst>
          </p:nvPr>
        </p:nvGraphicFramePr>
        <p:xfrm>
          <a:off x="1" y="0"/>
          <a:ext cx="11769212"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804271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97BAB614-D3A4-4982-9054-F53E11B08C86}"/>
                                            </p:graphicEl>
                                          </p:spTgt>
                                        </p:tgtEl>
                                        <p:attrNameLst>
                                          <p:attrName>style.visibility</p:attrName>
                                        </p:attrNameLst>
                                      </p:cBhvr>
                                      <p:to>
                                        <p:strVal val="visible"/>
                                      </p:to>
                                    </p:set>
                                    <p:animEffect transition="in" filter="fade">
                                      <p:cBhvr>
                                        <p:cTn id="7" dur="500"/>
                                        <p:tgtEl>
                                          <p:spTgt spid="2">
                                            <p:graphicEl>
                                              <a:dgm id="{97BAB614-D3A4-4982-9054-F53E11B08C8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1F6C85-C72B-4036-BA8E-DA467CD5476E}"/>
                                            </p:graphicEl>
                                          </p:spTgt>
                                        </p:tgtEl>
                                        <p:attrNameLst>
                                          <p:attrName>style.visibility</p:attrName>
                                        </p:attrNameLst>
                                      </p:cBhvr>
                                      <p:to>
                                        <p:strVal val="visible"/>
                                      </p:to>
                                    </p:set>
                                    <p:animEffect transition="in" filter="fade">
                                      <p:cBhvr>
                                        <p:cTn id="12" dur="500"/>
                                        <p:tgtEl>
                                          <p:spTgt spid="2">
                                            <p:graphicEl>
                                              <a:dgm id="{E61F6C85-C72B-4036-BA8E-DA467CD5476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680781701"/>
              </p:ext>
            </p:extLst>
          </p:nvPr>
        </p:nvGraphicFramePr>
        <p:xfrm>
          <a:off x="166255" y="0"/>
          <a:ext cx="1189511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966015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graphicEl>
                                              <a:dgm id="{6902E56E-CA22-4E82-8186-F9A900C87FE8}"/>
                                            </p:graphicEl>
                                          </p:spTgt>
                                        </p:tgtEl>
                                        <p:attrNameLst>
                                          <p:attrName>style.visibility</p:attrName>
                                        </p:attrNameLst>
                                      </p:cBhvr>
                                      <p:to>
                                        <p:strVal val="visible"/>
                                      </p:to>
                                    </p:set>
                                    <p:animEffect transition="in" filter="circle(in)">
                                      <p:cBhvr>
                                        <p:cTn id="7" dur="2000"/>
                                        <p:tgtEl>
                                          <p:spTgt spid="5">
                                            <p:graphicEl>
                                              <a:dgm id="{6902E56E-CA22-4E82-8186-F9A900C87FE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graphicEl>
                                              <a:dgm id="{9AA6892A-8A84-4174-83BA-A8606DB78BA8}"/>
                                            </p:graphicEl>
                                          </p:spTgt>
                                        </p:tgtEl>
                                        <p:attrNameLst>
                                          <p:attrName>style.visibility</p:attrName>
                                        </p:attrNameLst>
                                      </p:cBhvr>
                                      <p:to>
                                        <p:strVal val="visible"/>
                                      </p:to>
                                    </p:set>
                                    <p:animEffect transition="in" filter="circle(in)">
                                      <p:cBhvr>
                                        <p:cTn id="12" dur="2000"/>
                                        <p:tgtEl>
                                          <p:spTgt spid="5">
                                            <p:graphicEl>
                                              <a:dgm id="{9AA6892A-8A84-4174-83BA-A8606DB78BA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8536" y="1945584"/>
            <a:ext cx="11069782" cy="1569660"/>
          </a:xfrm>
          <a:prstGeom prst="rect">
            <a:avLst/>
          </a:prstGeom>
          <a:ln>
            <a:solidFill>
              <a:srgbClr val="00B050"/>
            </a:solidFill>
          </a:ln>
        </p:spPr>
        <p:txBody>
          <a:bodyPr wrap="square">
            <a:spAutoFit/>
          </a:bodyPr>
          <a:lstStyle/>
          <a:p>
            <a:pPr algn="just"/>
            <a:endParaRPr lang="vi-VN" sz="3200" dirty="0"/>
          </a:p>
          <a:p>
            <a:pPr algn="just"/>
            <a:r>
              <a:rPr lang="en-US" sz="3200" dirty="0"/>
              <a:t> N</a:t>
            </a:r>
            <a:r>
              <a:rPr lang="vi-VN" sz="3200" dirty="0"/>
              <a:t>ghiên cứu sự hình thành và những nội dung chủ yếu của </a:t>
            </a:r>
            <a:r>
              <a:rPr lang="en-US" sz="3200" dirty="0"/>
              <a:t>CNMLN</a:t>
            </a:r>
            <a:r>
              <a:rPr lang="vi-VN" sz="3200" dirty="0"/>
              <a:t>; </a:t>
            </a:r>
            <a:r>
              <a:rPr lang="en-US" sz="3200" dirty="0"/>
              <a:t>TTHCM</a:t>
            </a:r>
            <a:r>
              <a:rPr lang="vi-VN" sz="3200" dirty="0"/>
              <a:t>; Đ</a:t>
            </a:r>
            <a:r>
              <a:rPr lang="en-US" sz="3200" dirty="0"/>
              <a:t>LCMCĐCSVN</a:t>
            </a:r>
            <a:r>
              <a:rPr lang="vi-VN" sz="3200" dirty="0"/>
              <a:t>; </a:t>
            </a:r>
            <a:endParaRPr lang="en-US" sz="3200" dirty="0"/>
          </a:p>
        </p:txBody>
      </p:sp>
      <p:sp>
        <p:nvSpPr>
          <p:cNvPr id="4" name="Title 1"/>
          <p:cNvSpPr txBox="1">
            <a:spLocks/>
          </p:cNvSpPr>
          <p:nvPr/>
        </p:nvSpPr>
        <p:spPr>
          <a:xfrm>
            <a:off x="-1" y="-29029"/>
            <a:ext cx="12046857" cy="1061416"/>
          </a:xfrm>
          <a:prstGeom prst="rect">
            <a:avLst/>
          </a:prstGeom>
          <a:solidFill>
            <a:srgbClr val="FF0066"/>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sz="1200" b="1" dirty="0">
              <a:solidFill>
                <a:schemeClr val="bg1"/>
              </a:solidFill>
            </a:endParaRPr>
          </a:p>
          <a:p>
            <a:pPr algn="ctr"/>
            <a:r>
              <a:rPr lang="en-US" b="1" dirty="0">
                <a:solidFill>
                  <a:schemeClr val="bg1"/>
                </a:solidFill>
              </a:rPr>
              <a:t>III</a:t>
            </a:r>
            <a:r>
              <a:rPr lang="vi-VN" b="1" dirty="0">
                <a:solidFill>
                  <a:schemeClr val="bg1"/>
                </a:solidFill>
              </a:rPr>
              <a:t>. Nội dung chính </a:t>
            </a:r>
            <a:endParaRPr lang="en-US" b="1" dirty="0">
              <a:solidFill>
                <a:schemeClr val="bg1"/>
              </a:solidFill>
            </a:endParaRPr>
          </a:p>
          <a:p>
            <a:pPr algn="ctr"/>
            <a:endParaRPr lang="en-US" dirty="0">
              <a:solidFill>
                <a:schemeClr val="bg1"/>
              </a:solidFill>
            </a:endParaRPr>
          </a:p>
        </p:txBody>
      </p:sp>
    </p:spTree>
    <p:extLst>
      <p:ext uri="{BB962C8B-B14F-4D97-AF65-F5344CB8AC3E}">
        <p14:creationId xmlns:p14="http://schemas.microsoft.com/office/powerpoint/2010/main" val="88212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0"/>
            <a:ext cx="12046857" cy="831663"/>
          </a:xfrm>
          <a:solidFill>
            <a:srgbClr val="FF0066"/>
          </a:solidFill>
        </p:spPr>
        <p:txBody>
          <a:bodyPr>
            <a:normAutofit fontScale="90000"/>
          </a:bodyPr>
          <a:lstStyle/>
          <a:p>
            <a:pPr algn="ctr"/>
            <a:br>
              <a:rPr lang="en-US" dirty="0">
                <a:solidFill>
                  <a:schemeClr val="bg1"/>
                </a:solidFill>
              </a:rPr>
            </a:br>
            <a:r>
              <a:rPr lang="en-US" dirty="0">
                <a:solidFill>
                  <a:schemeClr val="bg1"/>
                </a:solidFill>
              </a:rPr>
              <a:t>IV</a:t>
            </a:r>
            <a:r>
              <a:rPr lang="vi-VN" dirty="0">
                <a:solidFill>
                  <a:schemeClr val="bg1"/>
                </a:solidFill>
              </a:rPr>
              <a:t>. </a:t>
            </a:r>
            <a:r>
              <a:rPr lang="nl-NL" dirty="0">
                <a:solidFill>
                  <a:schemeClr val="bg1"/>
                </a:solidFill>
                <a:latin typeface="Times New Roman" panose="02020603050405020304" pitchFamily="18" charset="0"/>
                <a:cs typeface="Times New Roman" panose="02020603050405020304" pitchFamily="18" charset="0"/>
              </a:rPr>
              <a:t>Phương pháp dạy học </a:t>
            </a:r>
            <a:r>
              <a:rPr lang="vi-VN" sz="4000" dirty="0">
                <a:solidFill>
                  <a:schemeClr val="bg1"/>
                </a:solidFill>
              </a:rPr>
              <a:t>và đánh giá </a:t>
            </a:r>
            <a:r>
              <a:rPr lang="nl-NL" dirty="0">
                <a:solidFill>
                  <a:schemeClr val="bg1"/>
                </a:solidFill>
                <a:latin typeface="Times New Roman" panose="02020603050405020304" pitchFamily="18" charset="0"/>
                <a:cs typeface="Times New Roman" panose="02020603050405020304" pitchFamily="18" charset="0"/>
              </a:rPr>
              <a:t>môn học</a:t>
            </a:r>
            <a:br>
              <a:rPr lang="en-US" dirty="0">
                <a:solidFill>
                  <a:schemeClr val="bg1"/>
                </a:solidFill>
              </a:rPr>
            </a:br>
            <a:endParaRPr lang="en-US" dirty="0">
              <a:solidFill>
                <a:schemeClr val="bg1"/>
              </a:solidFill>
            </a:endParaRPr>
          </a:p>
        </p:txBody>
      </p:sp>
      <p:graphicFrame>
        <p:nvGraphicFramePr>
          <p:cNvPr id="5" name="Diagram 4"/>
          <p:cNvGraphicFramePr/>
          <p:nvPr>
            <p:extLst>
              <p:ext uri="{D42A27DB-BD31-4B8C-83A1-F6EECF244321}">
                <p14:modId xmlns:p14="http://schemas.microsoft.com/office/powerpoint/2010/main" val="726359366"/>
              </p:ext>
            </p:extLst>
          </p:nvPr>
        </p:nvGraphicFramePr>
        <p:xfrm>
          <a:off x="190500" y="872066"/>
          <a:ext cx="11823700" cy="55160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31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0"/>
            <a:ext cx="12192000" cy="6853593"/>
          </a:xfrm>
          <a:prstGeom prst="rect">
            <a:avLst/>
          </a:prstGeom>
        </p:spPr>
      </p:pic>
      <p:sp>
        <p:nvSpPr>
          <p:cNvPr id="2" name="TextBox 1"/>
          <p:cNvSpPr txBox="1"/>
          <p:nvPr/>
        </p:nvSpPr>
        <p:spPr>
          <a:xfrm>
            <a:off x="958646" y="2660074"/>
            <a:ext cx="3973574" cy="2062103"/>
          </a:xfrm>
          <a:prstGeom prst="rect">
            <a:avLst/>
          </a:prstGeom>
          <a:noFill/>
          <a:ln w="12700">
            <a:solidFill>
              <a:srgbClr val="002060"/>
            </a:solidFill>
          </a:ln>
        </p:spPr>
        <p:txBody>
          <a:bodyPr wrap="square" rtlCol="0">
            <a:spAutoFit/>
          </a:bodyPr>
          <a:lstStyle/>
          <a:p>
            <a:pPr algn="just"/>
            <a:r>
              <a:rPr lang="en-US" sz="3200" u="sng" dirty="0" err="1">
                <a:solidFill>
                  <a:srgbClr val="FF0000"/>
                </a:solidFill>
              </a:rPr>
              <a:t>Điểm</a:t>
            </a:r>
            <a:r>
              <a:rPr lang="en-US" sz="3200" u="sng" dirty="0">
                <a:solidFill>
                  <a:srgbClr val="FF0000"/>
                </a:solidFill>
              </a:rPr>
              <a:t> </a:t>
            </a:r>
            <a:r>
              <a:rPr lang="en-US" sz="3200" u="sng" dirty="0" err="1">
                <a:solidFill>
                  <a:srgbClr val="FF0000"/>
                </a:solidFill>
              </a:rPr>
              <a:t>gồm</a:t>
            </a:r>
            <a:r>
              <a:rPr lang="en-US" sz="3200" u="sng" dirty="0">
                <a:solidFill>
                  <a:srgbClr val="FF0000"/>
                </a:solidFill>
              </a:rPr>
              <a:t>:</a:t>
            </a:r>
            <a:endParaRPr lang="en-US" sz="3200" dirty="0">
              <a:solidFill>
                <a:srgbClr val="FF0000"/>
              </a:solidFill>
            </a:endParaRPr>
          </a:p>
          <a:p>
            <a:pPr marL="457200" indent="-457200" algn="just">
              <a:buFont typeface="Wingdings" panose="05000000000000000000" pitchFamily="2" charset="2"/>
              <a:buChar char="Ø"/>
            </a:pPr>
            <a:r>
              <a:rPr lang="en-US" sz="3200" dirty="0">
                <a:solidFill>
                  <a:srgbClr val="FF0000"/>
                </a:solidFill>
              </a:rPr>
              <a:t>1 </a:t>
            </a:r>
            <a:r>
              <a:rPr lang="en-US" sz="3200" dirty="0" err="1">
                <a:solidFill>
                  <a:srgbClr val="FF0000"/>
                </a:solidFill>
              </a:rPr>
              <a:t>bài</a:t>
            </a:r>
            <a:r>
              <a:rPr lang="en-US" sz="3200" dirty="0">
                <a:solidFill>
                  <a:srgbClr val="FF0000"/>
                </a:solidFill>
              </a:rPr>
              <a:t> </a:t>
            </a:r>
            <a:r>
              <a:rPr lang="en-US" sz="3200" dirty="0" err="1">
                <a:solidFill>
                  <a:srgbClr val="FF0000"/>
                </a:solidFill>
              </a:rPr>
              <a:t>kiểm</a:t>
            </a:r>
            <a:r>
              <a:rPr lang="en-US" sz="3200" dirty="0">
                <a:solidFill>
                  <a:srgbClr val="FF0000"/>
                </a:solidFill>
              </a:rPr>
              <a:t> </a:t>
            </a:r>
            <a:r>
              <a:rPr lang="en-US" sz="3200" dirty="0" err="1">
                <a:solidFill>
                  <a:srgbClr val="FF0000"/>
                </a:solidFill>
              </a:rPr>
              <a:t>tra</a:t>
            </a:r>
            <a:r>
              <a:rPr lang="en-US" sz="3200" dirty="0">
                <a:solidFill>
                  <a:srgbClr val="FF0000"/>
                </a:solidFill>
              </a:rPr>
              <a:t> 1 </a:t>
            </a:r>
            <a:r>
              <a:rPr lang="en-US" sz="3200" dirty="0" err="1">
                <a:solidFill>
                  <a:srgbClr val="FF0000"/>
                </a:solidFill>
              </a:rPr>
              <a:t>tiết</a:t>
            </a:r>
            <a:endParaRPr lang="en-US" sz="3200" dirty="0">
              <a:solidFill>
                <a:srgbClr val="FF0000"/>
              </a:solidFill>
            </a:endParaRPr>
          </a:p>
          <a:p>
            <a:pPr marL="457200" indent="-457200" algn="just">
              <a:buFont typeface="Wingdings" panose="05000000000000000000" pitchFamily="2" charset="2"/>
              <a:buChar char="Ø"/>
            </a:pPr>
            <a:r>
              <a:rPr lang="en-US" sz="3200" dirty="0">
                <a:solidFill>
                  <a:srgbClr val="FF0000"/>
                </a:solidFill>
              </a:rPr>
              <a:t>1 </a:t>
            </a:r>
            <a:r>
              <a:rPr lang="en-US" sz="3200" dirty="0" err="1">
                <a:solidFill>
                  <a:srgbClr val="FF0000"/>
                </a:solidFill>
              </a:rPr>
              <a:t>bài</a:t>
            </a:r>
            <a:r>
              <a:rPr lang="en-US" sz="3200">
                <a:solidFill>
                  <a:srgbClr val="FF0000"/>
                </a:solidFill>
              </a:rPr>
              <a:t> 15p</a:t>
            </a:r>
            <a:endParaRPr lang="en-US" sz="3200" dirty="0">
              <a:solidFill>
                <a:srgbClr val="FF0000"/>
              </a:solidFill>
            </a:endParaRPr>
          </a:p>
          <a:p>
            <a:pPr marL="457200" indent="-457200" algn="just">
              <a:buFont typeface="Wingdings" panose="05000000000000000000" pitchFamily="2" charset="2"/>
              <a:buChar char="Ø"/>
            </a:pPr>
            <a:endParaRPr lang="en-US" sz="3200" dirty="0">
              <a:solidFill>
                <a:srgbClr val="FF0000"/>
              </a:solidFill>
            </a:endParaRPr>
          </a:p>
        </p:txBody>
      </p:sp>
      <p:sp>
        <p:nvSpPr>
          <p:cNvPr id="4" name="TextBox 3"/>
          <p:cNvSpPr txBox="1"/>
          <p:nvPr/>
        </p:nvSpPr>
        <p:spPr>
          <a:xfrm>
            <a:off x="5428343" y="2660074"/>
            <a:ext cx="6763657" cy="1569660"/>
          </a:xfrm>
          <a:prstGeom prst="rect">
            <a:avLst/>
          </a:prstGeom>
          <a:noFill/>
          <a:ln w="38100">
            <a:solidFill>
              <a:srgbClr val="002060"/>
            </a:solidFill>
          </a:ln>
        </p:spPr>
        <p:txBody>
          <a:bodyPr wrap="square" rtlCol="0">
            <a:spAutoFit/>
          </a:bodyPr>
          <a:lstStyle/>
          <a:p>
            <a:r>
              <a:rPr lang="en-US" sz="3200" b="1" u="sng" dirty="0" err="1">
                <a:solidFill>
                  <a:srgbClr val="FF0000"/>
                </a:solidFill>
              </a:rPr>
              <a:t>Yêu</a:t>
            </a:r>
            <a:r>
              <a:rPr lang="en-US" sz="3200" b="1" u="sng" dirty="0">
                <a:solidFill>
                  <a:srgbClr val="FF0000"/>
                </a:solidFill>
              </a:rPr>
              <a:t> </a:t>
            </a:r>
            <a:r>
              <a:rPr lang="en-US" sz="3200" b="1" u="sng" dirty="0" err="1">
                <a:solidFill>
                  <a:srgbClr val="FF0000"/>
                </a:solidFill>
              </a:rPr>
              <a:t>cầu</a:t>
            </a:r>
            <a:r>
              <a:rPr lang="en-US" sz="3200" b="1" u="sng" dirty="0">
                <a:solidFill>
                  <a:srgbClr val="FF0000"/>
                </a:solidFill>
              </a:rPr>
              <a:t> </a:t>
            </a:r>
            <a:r>
              <a:rPr lang="en-US" sz="3200" b="1" u="sng" dirty="0" err="1">
                <a:solidFill>
                  <a:srgbClr val="FF0000"/>
                </a:solidFill>
              </a:rPr>
              <a:t>sinh</a:t>
            </a:r>
            <a:r>
              <a:rPr lang="en-US" sz="3200" b="1" u="sng" dirty="0">
                <a:solidFill>
                  <a:srgbClr val="FF0000"/>
                </a:solidFill>
              </a:rPr>
              <a:t> </a:t>
            </a:r>
            <a:r>
              <a:rPr lang="en-US" sz="3200" b="1" u="sng" dirty="0" err="1">
                <a:solidFill>
                  <a:srgbClr val="FF0000"/>
                </a:solidFill>
              </a:rPr>
              <a:t>viên</a:t>
            </a:r>
            <a:r>
              <a:rPr lang="en-US" sz="3200" b="1" u="sng" dirty="0">
                <a:solidFill>
                  <a:srgbClr val="FF0000"/>
                </a:solidFill>
              </a:rPr>
              <a:t> </a:t>
            </a:r>
            <a:r>
              <a:rPr lang="en-US" sz="3200" b="1" u="sng" dirty="0" err="1">
                <a:solidFill>
                  <a:srgbClr val="FF0000"/>
                </a:solidFill>
              </a:rPr>
              <a:t>trong</a:t>
            </a:r>
            <a:r>
              <a:rPr lang="en-US" sz="3200" b="1" u="sng" dirty="0">
                <a:solidFill>
                  <a:srgbClr val="FF0000"/>
                </a:solidFill>
              </a:rPr>
              <a:t> </a:t>
            </a:r>
            <a:r>
              <a:rPr lang="en-US" sz="3200" b="1" u="sng" dirty="0" err="1">
                <a:solidFill>
                  <a:srgbClr val="FF0000"/>
                </a:solidFill>
              </a:rPr>
              <a:t>giờ</a:t>
            </a:r>
            <a:r>
              <a:rPr lang="en-US" sz="3200" b="1" u="sng" dirty="0">
                <a:solidFill>
                  <a:srgbClr val="FF0000"/>
                </a:solidFill>
              </a:rPr>
              <a:t> </a:t>
            </a:r>
            <a:r>
              <a:rPr lang="en-US" sz="3200" b="1" u="sng" dirty="0" err="1">
                <a:solidFill>
                  <a:srgbClr val="FF0000"/>
                </a:solidFill>
              </a:rPr>
              <a:t>học</a:t>
            </a:r>
            <a:endParaRPr lang="en-US" sz="3200" dirty="0"/>
          </a:p>
          <a:p>
            <a:pPr marL="457200" indent="-457200">
              <a:buFont typeface="Wingdings" panose="05000000000000000000" pitchFamily="2" charset="2"/>
              <a:buChar char="Ø"/>
            </a:pPr>
            <a:r>
              <a:rPr lang="en-US" sz="3200" dirty="0" err="1"/>
              <a:t>Tác</a:t>
            </a:r>
            <a:r>
              <a:rPr lang="en-US" sz="3200" dirty="0"/>
              <a:t> </a:t>
            </a:r>
            <a:r>
              <a:rPr lang="en-US" sz="3200" dirty="0" err="1"/>
              <a:t>phong</a:t>
            </a:r>
            <a:r>
              <a:rPr lang="en-US" sz="3200" dirty="0"/>
              <a:t> </a:t>
            </a:r>
            <a:r>
              <a:rPr lang="en-US" sz="3200" dirty="0" err="1"/>
              <a:t>ngồi</a:t>
            </a:r>
            <a:r>
              <a:rPr lang="en-US" sz="3200" dirty="0"/>
              <a:t> </a:t>
            </a:r>
            <a:r>
              <a:rPr lang="en-US" sz="3200" dirty="0" err="1"/>
              <a:t>học</a:t>
            </a:r>
            <a:r>
              <a:rPr lang="en-US" sz="3200" dirty="0"/>
              <a:t> </a:t>
            </a:r>
            <a:r>
              <a:rPr lang="en-US" sz="3200" dirty="0" err="1"/>
              <a:t>nghiêm</a:t>
            </a:r>
            <a:r>
              <a:rPr lang="en-US" sz="3200" dirty="0"/>
              <a:t> </a:t>
            </a:r>
            <a:r>
              <a:rPr lang="en-US" sz="3200" dirty="0" err="1"/>
              <a:t>túc</a:t>
            </a:r>
            <a:endParaRPr lang="en-US" sz="3200" dirty="0"/>
          </a:p>
          <a:p>
            <a:pPr marL="457200" indent="-457200">
              <a:buFont typeface="Wingdings" panose="05000000000000000000" pitchFamily="2" charset="2"/>
              <a:buChar char="Ø"/>
            </a:pPr>
            <a:r>
              <a:rPr lang="en-US" sz="3200" dirty="0" err="1"/>
              <a:t>Không</a:t>
            </a:r>
            <a:r>
              <a:rPr lang="en-US" sz="3200" dirty="0"/>
              <a:t> </a:t>
            </a:r>
            <a:r>
              <a:rPr lang="en-US" sz="3200" dirty="0" err="1"/>
              <a:t>tham</a:t>
            </a:r>
            <a:r>
              <a:rPr lang="en-US" sz="3200" dirty="0"/>
              <a:t> </a:t>
            </a:r>
            <a:r>
              <a:rPr lang="en-US" sz="3200" dirty="0" err="1"/>
              <a:t>gia</a:t>
            </a:r>
            <a:r>
              <a:rPr lang="en-US" sz="3200" dirty="0"/>
              <a:t> </a:t>
            </a:r>
            <a:r>
              <a:rPr lang="en-US" sz="3200" dirty="0" err="1"/>
              <a:t>lớp</a:t>
            </a:r>
            <a:r>
              <a:rPr lang="en-US" sz="3200" dirty="0"/>
              <a:t> </a:t>
            </a:r>
            <a:r>
              <a:rPr lang="en-US" sz="3200" dirty="0" err="1"/>
              <a:t>học</a:t>
            </a:r>
            <a:r>
              <a:rPr lang="en-US" sz="3200" dirty="0"/>
              <a:t> </a:t>
            </a:r>
            <a:r>
              <a:rPr lang="en-US" sz="3200" dirty="0" err="1"/>
              <a:t>trễ</a:t>
            </a:r>
            <a:r>
              <a:rPr lang="en-US" sz="3200" dirty="0"/>
              <a:t> </a:t>
            </a:r>
            <a:r>
              <a:rPr lang="en-US" sz="3200" dirty="0" err="1"/>
              <a:t>quá</a:t>
            </a:r>
            <a:r>
              <a:rPr lang="en-US" sz="3200" dirty="0"/>
              <a:t> 10p</a:t>
            </a:r>
          </a:p>
        </p:txBody>
      </p:sp>
    </p:spTree>
    <p:extLst>
      <p:ext uri="{BB962C8B-B14F-4D97-AF65-F5344CB8AC3E}">
        <p14:creationId xmlns:p14="http://schemas.microsoft.com/office/powerpoint/2010/main" val="3908658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1763</TotalTime>
  <Words>567</Words>
  <Application>Microsoft Office PowerPoint</Application>
  <PresentationFormat>Widescreen</PresentationFormat>
  <Paragraphs>52</Paragraphs>
  <Slides>13</Slides>
  <Notes>3</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13</vt:i4>
      </vt:variant>
    </vt:vector>
  </HeadingPairs>
  <TitlesOfParts>
    <vt:vector size="25" baseType="lpstr">
      <vt:lpstr>.VnTime</vt:lpstr>
      <vt:lpstr>Arial</vt:lpstr>
      <vt:lpstr>Arial Đen</vt:lpstr>
      <vt:lpstr>Calibri</vt:lpstr>
      <vt:lpstr>Calibri Light</vt:lpstr>
      <vt:lpstr>Times New Roman</vt:lpstr>
      <vt:lpstr>VNbangkok</vt:lpstr>
      <vt:lpstr>VNbritannic</vt:lpstr>
      <vt:lpstr>Wingdings</vt:lpstr>
      <vt:lpstr>Office Theme</vt:lpstr>
      <vt:lpstr>Thiết kế mặc định</vt:lpstr>
      <vt:lpstr>1_Thiết kế mặc định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IV. Phương pháp dạy học và đánh giá môn học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huyen dinh</cp:lastModifiedBy>
  <cp:revision>50</cp:revision>
  <dcterms:created xsi:type="dcterms:W3CDTF">2017-09-05T01:38:40Z</dcterms:created>
  <dcterms:modified xsi:type="dcterms:W3CDTF">2021-09-10T06:12:22Z</dcterms:modified>
</cp:coreProperties>
</file>