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ppt/diagrams/data6.xml" ContentType="application/vnd.openxmlformats-officedocument.drawingml.diagramData+xml"/>
  <Override PartName="/ppt/diagrams/layout6.xml" ContentType="application/vnd.openxmlformats-officedocument.drawingml.diagramLayout+xml"/>
  <Override PartName="/ppt/diagrams/quickStyle6.xml" ContentType="application/vnd.openxmlformats-officedocument.drawingml.diagramStyle+xml"/>
  <Override PartName="/ppt/diagrams/colors6.xml" ContentType="application/vnd.openxmlformats-officedocument.drawingml.diagramColors+xml"/>
  <Override PartName="/ppt/diagrams/drawing6.xml" ContentType="application/vnd.ms-office.drawingml.diagramDrawing+xml"/>
  <Override PartName="/ppt/diagrams/data7.xml" ContentType="application/vnd.openxmlformats-officedocument.drawingml.diagramData+xml"/>
  <Override PartName="/ppt/diagrams/layout7.xml" ContentType="application/vnd.openxmlformats-officedocument.drawingml.diagramLayout+xml"/>
  <Override PartName="/ppt/diagrams/quickStyle7.xml" ContentType="application/vnd.openxmlformats-officedocument.drawingml.diagramStyle+xml"/>
  <Override PartName="/ppt/diagrams/colors7.xml" ContentType="application/vnd.openxmlformats-officedocument.drawingml.diagramColors+xml"/>
  <Override PartName="/ppt/diagrams/drawing7.xml" ContentType="application/vnd.ms-office.drawingml.diagramDrawing+xml"/>
  <Override PartName="/ppt/diagrams/data8.xml" ContentType="application/vnd.openxmlformats-officedocument.drawingml.diagramData+xml"/>
  <Override PartName="/ppt/diagrams/layout8.xml" ContentType="application/vnd.openxmlformats-officedocument.drawingml.diagramLayout+xml"/>
  <Override PartName="/ppt/diagrams/quickStyle8.xml" ContentType="application/vnd.openxmlformats-officedocument.drawingml.diagramStyle+xml"/>
  <Override PartName="/ppt/diagrams/colors8.xml" ContentType="application/vnd.openxmlformats-officedocument.drawingml.diagramColors+xml"/>
  <Override PartName="/ppt/diagrams/drawing8.xml" ContentType="application/vnd.ms-office.drawingml.diagramDrawing+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diagrams/data9.xml" ContentType="application/vnd.openxmlformats-officedocument.drawingml.diagramData+xml"/>
  <Override PartName="/ppt/diagrams/layout9.xml" ContentType="application/vnd.openxmlformats-officedocument.drawingml.diagramLayout+xml"/>
  <Override PartName="/ppt/diagrams/quickStyle9.xml" ContentType="application/vnd.openxmlformats-officedocument.drawingml.diagramStyle+xml"/>
  <Override PartName="/ppt/diagrams/colors9.xml" ContentType="application/vnd.openxmlformats-officedocument.drawingml.diagramColors+xml"/>
  <Override PartName="/ppt/diagrams/drawing9.xml" ContentType="application/vnd.ms-office.drawingml.diagramDrawing+xml"/>
  <Override PartName="/ppt/diagrams/data10.xml" ContentType="application/vnd.openxmlformats-officedocument.drawingml.diagramData+xml"/>
  <Override PartName="/ppt/diagrams/layout10.xml" ContentType="application/vnd.openxmlformats-officedocument.drawingml.diagramLayout+xml"/>
  <Override PartName="/ppt/diagrams/quickStyle10.xml" ContentType="application/vnd.openxmlformats-officedocument.drawingml.diagramStyle+xml"/>
  <Override PartName="/ppt/diagrams/colors10.xml" ContentType="application/vnd.openxmlformats-officedocument.drawingml.diagramColors+xml"/>
  <Override PartName="/ppt/diagrams/drawing10.xml" ContentType="application/vnd.ms-office.drawingml.diagramDrawing+xml"/>
  <Override PartName="/ppt/diagrams/data11.xml" ContentType="application/vnd.openxmlformats-officedocument.drawingml.diagramData+xml"/>
  <Override PartName="/ppt/diagrams/layout11.xml" ContentType="application/vnd.openxmlformats-officedocument.drawingml.diagramLayout+xml"/>
  <Override PartName="/ppt/diagrams/quickStyle11.xml" ContentType="application/vnd.openxmlformats-officedocument.drawingml.diagramStyle+xml"/>
  <Override PartName="/ppt/diagrams/colors11.xml" ContentType="application/vnd.openxmlformats-officedocument.drawingml.diagramColors+xml"/>
  <Override PartName="/ppt/diagrams/drawing11.xml" ContentType="application/vnd.ms-office.drawingml.diagramDrawing+xml"/>
  <Override PartName="/ppt/diagrams/data12.xml" ContentType="application/vnd.openxmlformats-officedocument.drawingml.diagramData+xml"/>
  <Override PartName="/ppt/diagrams/layout12.xml" ContentType="application/vnd.openxmlformats-officedocument.drawingml.diagramLayout+xml"/>
  <Override PartName="/ppt/diagrams/quickStyle12.xml" ContentType="application/vnd.openxmlformats-officedocument.drawingml.diagramStyle+xml"/>
  <Override PartName="/ppt/diagrams/colors12.xml" ContentType="application/vnd.openxmlformats-officedocument.drawingml.diagramColors+xml"/>
  <Override PartName="/ppt/diagrams/drawing12.xml" ContentType="application/vnd.ms-office.drawingml.diagramDrawing+xml"/>
  <Override PartName="/ppt/diagrams/data13.xml" ContentType="application/vnd.openxmlformats-officedocument.drawingml.diagramData+xml"/>
  <Override PartName="/ppt/diagrams/layout13.xml" ContentType="application/vnd.openxmlformats-officedocument.drawingml.diagramLayout+xml"/>
  <Override PartName="/ppt/diagrams/quickStyle13.xml" ContentType="application/vnd.openxmlformats-officedocument.drawingml.diagramStyle+xml"/>
  <Override PartName="/ppt/diagrams/colors13.xml" ContentType="application/vnd.openxmlformats-officedocument.drawingml.diagramColors+xml"/>
  <Override PartName="/ppt/diagrams/drawing13.xml" ContentType="application/vnd.ms-office.drawingml.diagramDrawing+xml"/>
  <Override PartName="/ppt/notesSlides/notesSlide4.xml" ContentType="application/vnd.openxmlformats-officedocument.presentationml.notesSlide+xml"/>
  <Override PartName="/ppt/diagrams/data14.xml" ContentType="application/vnd.openxmlformats-officedocument.drawingml.diagramData+xml"/>
  <Override PartName="/ppt/diagrams/layout14.xml" ContentType="application/vnd.openxmlformats-officedocument.drawingml.diagramLayout+xml"/>
  <Override PartName="/ppt/diagrams/quickStyle14.xml" ContentType="application/vnd.openxmlformats-officedocument.drawingml.diagramStyle+xml"/>
  <Override PartName="/ppt/diagrams/colors14.xml" ContentType="application/vnd.openxmlformats-officedocument.drawingml.diagramColors+xml"/>
  <Override PartName="/ppt/diagrams/drawing14.xml" ContentType="application/vnd.ms-office.drawingml.diagramDrawing+xml"/>
  <Override PartName="/ppt/diagrams/data15.xml" ContentType="application/vnd.openxmlformats-officedocument.drawingml.diagramData+xml"/>
  <Override PartName="/ppt/diagrams/layout15.xml" ContentType="application/vnd.openxmlformats-officedocument.drawingml.diagramLayout+xml"/>
  <Override PartName="/ppt/diagrams/quickStyle15.xml" ContentType="application/vnd.openxmlformats-officedocument.drawingml.diagramStyle+xml"/>
  <Override PartName="/ppt/diagrams/colors15.xml" ContentType="application/vnd.openxmlformats-officedocument.drawingml.diagramColors+xml"/>
  <Override PartName="/ppt/diagrams/drawing15.xml" ContentType="application/vnd.ms-office.drawingml.diagramDrawing+xml"/>
  <Override PartName="/ppt/diagrams/data16.xml" ContentType="application/vnd.openxmlformats-officedocument.drawingml.diagramData+xml"/>
  <Override PartName="/ppt/diagrams/layout16.xml" ContentType="application/vnd.openxmlformats-officedocument.drawingml.diagramLayout+xml"/>
  <Override PartName="/ppt/diagrams/quickStyle16.xml" ContentType="application/vnd.openxmlformats-officedocument.drawingml.diagramStyle+xml"/>
  <Override PartName="/ppt/diagrams/colors16.xml" ContentType="application/vnd.openxmlformats-officedocument.drawingml.diagramColors+xml"/>
  <Override PartName="/ppt/diagrams/drawing16.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802" r:id="rId1"/>
  </p:sldMasterIdLst>
  <p:notesMasterIdLst>
    <p:notesMasterId r:id="rId41"/>
  </p:notesMasterIdLst>
  <p:sldIdLst>
    <p:sldId id="256" r:id="rId2"/>
    <p:sldId id="370" r:id="rId3"/>
    <p:sldId id="308" r:id="rId4"/>
    <p:sldId id="278" r:id="rId5"/>
    <p:sldId id="279" r:id="rId6"/>
    <p:sldId id="371" r:id="rId7"/>
    <p:sldId id="372" r:id="rId8"/>
    <p:sldId id="373" r:id="rId9"/>
    <p:sldId id="284" r:id="rId10"/>
    <p:sldId id="285" r:id="rId11"/>
    <p:sldId id="374" r:id="rId12"/>
    <p:sldId id="375" r:id="rId13"/>
    <p:sldId id="377" r:id="rId14"/>
    <p:sldId id="288" r:id="rId15"/>
    <p:sldId id="289" r:id="rId16"/>
    <p:sldId id="334" r:id="rId17"/>
    <p:sldId id="338" r:id="rId18"/>
    <p:sldId id="336" r:id="rId19"/>
    <p:sldId id="337" r:id="rId20"/>
    <p:sldId id="376" r:id="rId21"/>
    <p:sldId id="378" r:id="rId22"/>
    <p:sldId id="379" r:id="rId23"/>
    <p:sldId id="380" r:id="rId24"/>
    <p:sldId id="381" r:id="rId25"/>
    <p:sldId id="287" r:id="rId26"/>
    <p:sldId id="333" r:id="rId27"/>
    <p:sldId id="382" r:id="rId28"/>
    <p:sldId id="384" r:id="rId29"/>
    <p:sldId id="283" r:id="rId30"/>
    <p:sldId id="383" r:id="rId31"/>
    <p:sldId id="280" r:id="rId32"/>
    <p:sldId id="281" r:id="rId33"/>
    <p:sldId id="282" r:id="rId34"/>
    <p:sldId id="369" r:id="rId35"/>
    <p:sldId id="292" r:id="rId36"/>
    <p:sldId id="293" r:id="rId37"/>
    <p:sldId id="294" r:id="rId38"/>
    <p:sldId id="301" r:id="rId39"/>
    <p:sldId id="331" r:id="rId40"/>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995" autoAdjust="0"/>
    <p:restoredTop sz="93792" autoAdjust="0"/>
  </p:normalViewPr>
  <p:slideViewPr>
    <p:cSldViewPr snapToGrid="0">
      <p:cViewPr varScale="1">
        <p:scale>
          <a:sx n="67" d="100"/>
          <a:sy n="67" d="100"/>
        </p:scale>
        <p:origin x="644" y="56"/>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presProps" Target="presProp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viewProps" Target="viewProps.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20" Type="http://schemas.openxmlformats.org/officeDocument/2006/relationships/slide" Target="slides/slide19.xml"/><Relationship Id="rId41" Type="http://schemas.openxmlformats.org/officeDocument/2006/relationships/notesMaster" Target="notesMasters/notesMaster1.xml"/></Relationships>
</file>

<file path=ppt/diagrams/_rels/data1.xml.rels><?xml version="1.0" encoding="UTF-8" standalone="yes"?>
<Relationships xmlns="http://schemas.openxmlformats.org/package/2006/relationships"><Relationship Id="rId1" Type="http://schemas.openxmlformats.org/officeDocument/2006/relationships/hyperlink" Target="https://vtv.vn/video/hao-khi-ngan-nam-su-ra-doi-cua-nha-nuoc-van-lang-97018.htm" TargetMode="Externa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7.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8.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9.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0.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3.xml><?xml version="1.0" encoding="utf-8"?>
<dgm:colorsDef xmlns:dgm="http://schemas.openxmlformats.org/drawingml/2006/diagram" xmlns:a="http://schemas.openxmlformats.org/drawingml/2006/main" uniqueId="urn:microsoft.com/office/officeart/2005/8/colors/accent6_2">
  <dgm:title val=""/>
  <dgm:desc val=""/>
  <dgm:catLst>
    <dgm:cat type="accent6" pri="11200"/>
  </dgm:catLst>
  <dgm:styleLbl name="node0">
    <dgm:fillClrLst meth="repeat">
      <a:schemeClr val="accent6"/>
    </dgm:fillClrLst>
    <dgm:linClrLst meth="repeat">
      <a:schemeClr val="lt1"/>
    </dgm:linClrLst>
    <dgm:effectClrLst/>
    <dgm:txLinClrLst/>
    <dgm:txFillClrLst/>
    <dgm:txEffectClrLst/>
  </dgm:styleLbl>
  <dgm:styleLbl name="node1">
    <dgm:fillClrLst meth="repeat">
      <a:schemeClr val="accent6"/>
    </dgm:fillClrLst>
    <dgm:linClrLst meth="repeat">
      <a:schemeClr val="lt1"/>
    </dgm:linClrLst>
    <dgm:effectClrLst/>
    <dgm:txLinClrLst/>
    <dgm:txFillClrLst/>
    <dgm:txEffectClrLst/>
  </dgm:styleLbl>
  <dgm:styleLbl name="alignNode1">
    <dgm:fillClrLst meth="repeat">
      <a:schemeClr val="accent6"/>
    </dgm:fillClrLst>
    <dgm:linClrLst meth="repeat">
      <a:schemeClr val="accent6"/>
    </dgm:linClrLst>
    <dgm:effectClrLst/>
    <dgm:txLinClrLst/>
    <dgm:txFillClrLst/>
    <dgm:txEffectClrLst/>
  </dgm:styleLbl>
  <dgm:styleLbl name="lnNode1">
    <dgm:fillClrLst meth="repeat">
      <a:schemeClr val="accent6"/>
    </dgm:fillClrLst>
    <dgm:linClrLst meth="repeat">
      <a:schemeClr val="lt1"/>
    </dgm:linClrLst>
    <dgm:effectClrLst/>
    <dgm:txLinClrLst/>
    <dgm:txFillClrLst/>
    <dgm:txEffectClrLst/>
  </dgm:styleLbl>
  <dgm:styleLbl name="vennNode1">
    <dgm:fillClrLst meth="repeat">
      <a:schemeClr val="accent6">
        <a:alpha val="50000"/>
      </a:schemeClr>
    </dgm:fillClrLst>
    <dgm:linClrLst meth="repeat">
      <a:schemeClr val="lt1"/>
    </dgm:linClrLst>
    <dgm:effectClrLst/>
    <dgm:txLinClrLst/>
    <dgm:txFillClrLst/>
    <dgm:txEffectClrLst/>
  </dgm:styleLbl>
  <dgm:styleLbl name="node2">
    <dgm:fillClrLst meth="repeat">
      <a:schemeClr val="accent6"/>
    </dgm:fillClrLst>
    <dgm:linClrLst meth="repeat">
      <a:schemeClr val="lt1"/>
    </dgm:linClrLst>
    <dgm:effectClrLst/>
    <dgm:txLinClrLst/>
    <dgm:txFillClrLst/>
    <dgm:txEffectClrLst/>
  </dgm:styleLbl>
  <dgm:styleLbl name="node3">
    <dgm:fillClrLst meth="repeat">
      <a:schemeClr val="accent6"/>
    </dgm:fillClrLst>
    <dgm:linClrLst meth="repeat">
      <a:schemeClr val="lt1"/>
    </dgm:linClrLst>
    <dgm:effectClrLst/>
    <dgm:txLinClrLst/>
    <dgm:txFillClrLst/>
    <dgm:txEffectClrLst/>
  </dgm:styleLbl>
  <dgm:styleLbl name="node4">
    <dgm:fillClrLst meth="repeat">
      <a:schemeClr val="accent6"/>
    </dgm:fillClrLst>
    <dgm:linClrLst meth="repeat">
      <a:schemeClr val="lt1"/>
    </dgm:linClrLst>
    <dgm:effectClrLst/>
    <dgm:txLinClrLst/>
    <dgm:txFillClrLst/>
    <dgm:txEffectClrLst/>
  </dgm:styleLbl>
  <dgm:styleLbl name="fgImgPlace1">
    <dgm:fillClrLst meth="repeat">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6">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6">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6">
        <a:tint val="60000"/>
      </a:schemeClr>
    </dgm:fillClrLst>
    <dgm:linClrLst meth="repeat">
      <a:schemeClr val="accent6">
        <a:tint val="60000"/>
      </a:schemeClr>
    </dgm:linClrLst>
    <dgm:effectClrLst/>
    <dgm:txLinClrLst/>
    <dgm:txFillClrLst/>
    <dgm:txEffectClrLst/>
  </dgm:styleLbl>
  <dgm:styleLbl name="fgSibTrans2D1">
    <dgm:fillClrLst meth="repeat">
      <a:schemeClr val="accent6">
        <a:tint val="60000"/>
      </a:schemeClr>
    </dgm:fillClrLst>
    <dgm:linClrLst meth="repeat">
      <a:schemeClr val="accent6">
        <a:tint val="60000"/>
      </a:schemeClr>
    </dgm:linClrLst>
    <dgm:effectClrLst/>
    <dgm:txLinClrLst/>
    <dgm:txFillClrLst/>
    <dgm:txEffectClrLst/>
  </dgm:styleLbl>
  <dgm:styleLbl name="bgSibTrans2D1">
    <dgm:fillClrLst meth="repeat">
      <a:schemeClr val="accent6">
        <a:tint val="60000"/>
      </a:schemeClr>
    </dgm:fillClrLst>
    <dgm:linClrLst meth="repeat">
      <a:schemeClr val="accent6">
        <a:tint val="60000"/>
      </a:schemeClr>
    </dgm:linClrLst>
    <dgm:effectClrLst/>
    <dgm:txLinClrLst/>
    <dgm:txFillClrLst/>
    <dgm:txEffectClrLst/>
  </dgm:styleLbl>
  <dgm:styleLbl name="sibTrans1D1">
    <dgm:fillClrLst meth="repeat">
      <a:schemeClr val="accent6"/>
    </dgm:fillClrLst>
    <dgm:linClrLst meth="repeat">
      <a:schemeClr val="accent6"/>
    </dgm:linClrLst>
    <dgm:effectClrLst/>
    <dgm:txLinClrLst/>
    <dgm:txFillClrLst meth="repeat">
      <a:schemeClr val="tx1"/>
    </dgm:txFillClrLst>
    <dgm:txEffectClrLst/>
  </dgm:styleLbl>
  <dgm:styleLbl name="callout">
    <dgm:fillClrLst meth="repeat">
      <a:schemeClr val="accent6"/>
    </dgm:fillClrLst>
    <dgm:linClrLst meth="repeat">
      <a:schemeClr val="accent6">
        <a:tint val="50000"/>
      </a:schemeClr>
    </dgm:linClrLst>
    <dgm:effectClrLst/>
    <dgm:txLinClrLst/>
    <dgm:txFillClrLst meth="repeat">
      <a:schemeClr val="tx1"/>
    </dgm:txFillClrLst>
    <dgm:txEffectClrLst/>
  </dgm:styleLbl>
  <dgm:styleLbl name="asst0">
    <dgm:fillClrLst meth="repeat">
      <a:schemeClr val="accent6"/>
    </dgm:fillClrLst>
    <dgm:linClrLst meth="repeat">
      <a:schemeClr val="lt1"/>
    </dgm:linClrLst>
    <dgm:effectClrLst/>
    <dgm:txLinClrLst/>
    <dgm:txFillClrLst/>
    <dgm:txEffectClrLst/>
  </dgm:styleLbl>
  <dgm:styleLbl name="asst1">
    <dgm:fillClrLst meth="repeat">
      <a:schemeClr val="accent6"/>
    </dgm:fillClrLst>
    <dgm:linClrLst meth="repeat">
      <a:schemeClr val="lt1"/>
    </dgm:linClrLst>
    <dgm:effectClrLst/>
    <dgm:txLinClrLst/>
    <dgm:txFillClrLst/>
    <dgm:txEffectClrLst/>
  </dgm:styleLbl>
  <dgm:styleLbl name="asst2">
    <dgm:fillClrLst meth="repeat">
      <a:schemeClr val="accent6"/>
    </dgm:fillClrLst>
    <dgm:linClrLst meth="repeat">
      <a:schemeClr val="lt1"/>
    </dgm:linClrLst>
    <dgm:effectClrLst/>
    <dgm:txLinClrLst/>
    <dgm:txFillClrLst/>
    <dgm:txEffectClrLst/>
  </dgm:styleLbl>
  <dgm:styleLbl name="asst3">
    <dgm:fillClrLst meth="repeat">
      <a:schemeClr val="accent6"/>
    </dgm:fillClrLst>
    <dgm:linClrLst meth="repeat">
      <a:schemeClr val="lt1"/>
    </dgm:linClrLst>
    <dgm:effectClrLst/>
    <dgm:txLinClrLst/>
    <dgm:txFillClrLst/>
    <dgm:txEffectClrLst/>
  </dgm:styleLbl>
  <dgm:styleLbl name="asst4">
    <dgm:fillClrLst meth="repeat">
      <a:schemeClr val="accent6"/>
    </dgm:fillClrLst>
    <dgm:linClrLst meth="repeat">
      <a:schemeClr val="lt1"/>
    </dgm:linClrLst>
    <dgm:effectClrLst/>
    <dgm:txLinClrLst/>
    <dgm:txFillClrLst/>
    <dgm:txEffectClrLst/>
  </dgm:styleLbl>
  <dgm:styleLbl name="parChTrans2D1">
    <dgm:fillClrLst meth="repeat">
      <a:schemeClr val="accent6">
        <a:tint val="60000"/>
      </a:schemeClr>
    </dgm:fillClrLst>
    <dgm:linClrLst meth="repeat">
      <a:schemeClr val="accent6">
        <a:tint val="60000"/>
      </a:schemeClr>
    </dgm:linClrLst>
    <dgm:effectClrLst/>
    <dgm:txLinClrLst/>
    <dgm:txFillClrLst meth="repeat">
      <a:schemeClr val="lt1"/>
    </dgm:txFillClrLst>
    <dgm:txEffectClrLst/>
  </dgm:styleLbl>
  <dgm:styleLbl name="parChTrans2D2">
    <dgm:fillClrLst meth="repeat">
      <a:schemeClr val="accent6"/>
    </dgm:fillClrLst>
    <dgm:linClrLst meth="repeat">
      <a:schemeClr val="accent6"/>
    </dgm:linClrLst>
    <dgm:effectClrLst/>
    <dgm:txLinClrLst/>
    <dgm:txFillClrLst meth="repeat">
      <a:schemeClr val="lt1"/>
    </dgm:txFillClrLst>
    <dgm:txEffectClrLst/>
  </dgm:styleLbl>
  <dgm:styleLbl name="parChTrans2D3">
    <dgm:fillClrLst meth="repeat">
      <a:schemeClr val="accent6"/>
    </dgm:fillClrLst>
    <dgm:linClrLst meth="repeat">
      <a:schemeClr val="accent6"/>
    </dgm:linClrLst>
    <dgm:effectClrLst/>
    <dgm:txLinClrLst/>
    <dgm:txFillClrLst meth="repeat">
      <a:schemeClr val="lt1"/>
    </dgm:txFillClrLst>
    <dgm:txEffectClrLst/>
  </dgm:styleLbl>
  <dgm:styleLbl name="parChTrans2D4">
    <dgm:fillClrLst meth="repeat">
      <a:schemeClr val="accent6"/>
    </dgm:fillClrLst>
    <dgm:linClrLst meth="repeat">
      <a:schemeClr val="accent6"/>
    </dgm:linClrLst>
    <dgm:effectClrLst/>
    <dgm:txLinClrLst/>
    <dgm:txFillClrLst meth="repeat">
      <a:schemeClr val="lt1"/>
    </dgm:txFillClrLst>
    <dgm:txEffectClrLst/>
  </dgm:styleLbl>
  <dgm:styleLbl name="parChTrans1D1">
    <dgm:fillClrLst meth="repeat">
      <a:schemeClr val="accent6"/>
    </dgm:fillClrLst>
    <dgm:linClrLst meth="repeat">
      <a:schemeClr val="accent6">
        <a:shade val="60000"/>
      </a:schemeClr>
    </dgm:linClrLst>
    <dgm:effectClrLst/>
    <dgm:txLinClrLst/>
    <dgm:txFillClrLst meth="repeat">
      <a:schemeClr val="tx1"/>
    </dgm:txFillClrLst>
    <dgm:txEffectClrLst/>
  </dgm:styleLbl>
  <dgm:styleLbl name="parChTrans1D2">
    <dgm:fillClrLst meth="repeat">
      <a:schemeClr val="accent6"/>
    </dgm:fillClrLst>
    <dgm:linClrLst meth="repeat">
      <a:schemeClr val="accent6">
        <a:shade val="60000"/>
      </a:schemeClr>
    </dgm:linClrLst>
    <dgm:effectClrLst/>
    <dgm:txLinClrLst/>
    <dgm:txFillClrLst meth="repeat">
      <a:schemeClr val="tx1"/>
    </dgm:txFillClrLst>
    <dgm:txEffectClrLst/>
  </dgm:styleLbl>
  <dgm:styleLbl name="parChTrans1D3">
    <dgm:fillClrLst meth="repeat">
      <a:schemeClr val="accent6"/>
    </dgm:fillClrLst>
    <dgm:linClrLst meth="repeat">
      <a:schemeClr val="accent6">
        <a:shade val="80000"/>
      </a:schemeClr>
    </dgm:linClrLst>
    <dgm:effectClrLst/>
    <dgm:txLinClrLst/>
    <dgm:txFillClrLst meth="repeat">
      <a:schemeClr val="tx1"/>
    </dgm:txFillClrLst>
    <dgm:txEffectClrLst/>
  </dgm:styleLbl>
  <dgm:styleLbl name="parChTrans1D4">
    <dgm:fillClrLst meth="repeat">
      <a:schemeClr val="accent6"/>
    </dgm:fillClrLst>
    <dgm:linClrLst meth="repeat">
      <a:schemeClr val="accent6">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6"/>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6"/>
    </dgm:linClrLst>
    <dgm:effectClrLst/>
    <dgm:txLinClrLst/>
    <dgm:txFillClrLst meth="repeat">
      <a:schemeClr val="dk1"/>
    </dgm:txFillClrLst>
    <dgm:txEffectClrLst/>
  </dgm:styleLbl>
  <dgm:styleLbl name="fgAccFollowNode1">
    <dgm:fillClrLst meth="repeat">
      <a:schemeClr val="accent6">
        <a:alpha val="90000"/>
        <a:tint val="40000"/>
      </a:schemeClr>
    </dgm:fillClrLst>
    <dgm:linClrLst meth="repeat">
      <a:schemeClr val="accent6">
        <a:alpha val="90000"/>
        <a:tint val="40000"/>
      </a:schemeClr>
    </dgm:linClrLst>
    <dgm:effectClrLst/>
    <dgm:txLinClrLst/>
    <dgm:txFillClrLst meth="repeat">
      <a:schemeClr val="dk1"/>
    </dgm:txFillClrLst>
    <dgm:txEffectClrLst/>
  </dgm:styleLbl>
  <dgm:styleLbl name="alignAccFollowNode1">
    <dgm:fillClrLst meth="repeat">
      <a:schemeClr val="accent6">
        <a:alpha val="90000"/>
        <a:tint val="40000"/>
      </a:schemeClr>
    </dgm:fillClrLst>
    <dgm:linClrLst meth="repeat">
      <a:schemeClr val="accent6">
        <a:alpha val="90000"/>
        <a:tint val="40000"/>
      </a:schemeClr>
    </dgm:linClrLst>
    <dgm:effectClrLst/>
    <dgm:txLinClrLst/>
    <dgm:txFillClrLst meth="repeat">
      <a:schemeClr val="dk1"/>
    </dgm:txFillClrLst>
    <dgm:txEffectClrLst/>
  </dgm:styleLbl>
  <dgm:styleLbl name="bgAccFollowNode1">
    <dgm:fillClrLst meth="repeat">
      <a:schemeClr val="accent6">
        <a:alpha val="90000"/>
        <a:tint val="40000"/>
      </a:schemeClr>
    </dgm:fillClrLst>
    <dgm:linClrLst meth="repeat">
      <a:schemeClr val="accent6">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6"/>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6"/>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6"/>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6"/>
    </dgm:linClrLst>
    <dgm:effectClrLst/>
    <dgm:txLinClrLst/>
    <dgm:txFillClrLst meth="repeat">
      <a:schemeClr val="dk1"/>
    </dgm:txFillClrLst>
    <dgm:txEffectClrLst/>
  </dgm:styleLbl>
  <dgm:styleLbl name="bgShp">
    <dgm:fillClrLst meth="repeat">
      <a:schemeClr val="accent6">
        <a:tint val="40000"/>
      </a:schemeClr>
    </dgm:fillClrLst>
    <dgm:linClrLst meth="repeat">
      <a:schemeClr val="accent6"/>
    </dgm:linClrLst>
    <dgm:effectClrLst/>
    <dgm:txLinClrLst/>
    <dgm:txFillClrLst meth="repeat">
      <a:schemeClr val="dk1"/>
    </dgm:txFillClrLst>
    <dgm:txEffectClrLst/>
  </dgm:styleLbl>
  <dgm:styleLbl name="dkBgShp">
    <dgm:fillClrLst meth="repeat">
      <a:schemeClr val="accent6">
        <a:shade val="80000"/>
      </a:schemeClr>
    </dgm:fillClrLst>
    <dgm:linClrLst meth="repeat">
      <a:schemeClr val="accent6"/>
    </dgm:linClrLst>
    <dgm:effectClrLst/>
    <dgm:txLinClrLst/>
    <dgm:txFillClrLst meth="repeat">
      <a:schemeClr val="lt1"/>
    </dgm:txFillClrLst>
    <dgm:txEffectClrLst/>
  </dgm:styleLbl>
  <dgm:styleLbl name="trBgShp">
    <dgm:fillClrLst meth="repeat">
      <a:schemeClr val="accent6">
        <a:tint val="50000"/>
        <a:alpha val="40000"/>
      </a:schemeClr>
    </dgm:fillClrLst>
    <dgm:linClrLst meth="repeat">
      <a:schemeClr val="accent6"/>
    </dgm:linClrLst>
    <dgm:effectClrLst/>
    <dgm:txLinClrLst/>
    <dgm:txFillClrLst meth="repeat">
      <a:schemeClr val="lt1"/>
    </dgm:txFillClrLst>
    <dgm:txEffectClrLst/>
  </dgm:styleLbl>
  <dgm:styleLbl name="fgShp">
    <dgm:fillClrLst meth="repeat">
      <a:schemeClr val="accent6">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4.xml><?xml version="1.0" encoding="utf-8"?>
<dgm:colorsDef xmlns:dgm="http://schemas.openxmlformats.org/drawingml/2006/diagram" xmlns:a="http://schemas.openxmlformats.org/drawingml/2006/main" uniqueId="urn:microsoft.com/office/officeart/2005/8/colors/accent0_3">
  <dgm:title val=""/>
  <dgm:desc val=""/>
  <dgm:catLst>
    <dgm:cat type="mainScheme" pri="10300"/>
  </dgm:catLst>
  <dgm:styleLbl name="node0">
    <dgm:fillClrLst meth="repeat">
      <a:schemeClr val="dk2"/>
    </dgm:fillClrLst>
    <dgm:linClrLst meth="repeat">
      <a:schemeClr val="lt2"/>
    </dgm:linClrLst>
    <dgm:effectClrLst/>
    <dgm:txLinClrLst/>
    <dgm:txFillClrLst/>
    <dgm:txEffectClrLst/>
  </dgm:styleLbl>
  <dgm:styleLbl name="alignNode1">
    <dgm:fillClrLst meth="repeat">
      <a:schemeClr val="dk2"/>
    </dgm:fillClrLst>
    <dgm:linClrLst meth="repeat">
      <a:schemeClr val="dk2"/>
    </dgm:linClrLst>
    <dgm:effectClrLst/>
    <dgm:txLinClrLst/>
    <dgm:txFillClrLst/>
    <dgm:txEffectClrLst/>
  </dgm:styleLbl>
  <dgm:styleLbl name="node1">
    <dgm:fillClrLst meth="repeat">
      <a:schemeClr val="dk2"/>
    </dgm:fillClrLst>
    <dgm:linClrLst meth="repeat">
      <a:schemeClr val="lt2"/>
    </dgm:linClrLst>
    <dgm:effectClrLst/>
    <dgm:txLinClrLst/>
    <dgm:txFillClrLst/>
    <dgm:txEffectClrLst/>
  </dgm:styleLbl>
  <dgm:styleLbl name="lnNode1">
    <dgm:fillClrLst meth="repeat">
      <a:schemeClr val="dk2"/>
    </dgm:fillClrLst>
    <dgm:linClrLst meth="repeat">
      <a:schemeClr val="lt2"/>
    </dgm:linClrLst>
    <dgm:effectClrLst/>
    <dgm:txLinClrLst/>
    <dgm:txFillClrLst/>
    <dgm:txEffectClrLst/>
  </dgm:styleLbl>
  <dgm:styleLbl name="vennNode1">
    <dgm:fillClrLst meth="repeat">
      <a:schemeClr val="dk2">
        <a:alpha val="50000"/>
      </a:schemeClr>
    </dgm:fillClrLst>
    <dgm:linClrLst meth="repeat">
      <a:schemeClr val="lt2"/>
    </dgm:linClrLst>
    <dgm:effectClrLst/>
    <dgm:txLinClrLst/>
    <dgm:txFillClrLst/>
    <dgm:txEffectClrLst/>
  </dgm:styleLbl>
  <dgm:styleLbl name="node2">
    <dgm:fillClrLst meth="repeat">
      <a:schemeClr val="dk2"/>
    </dgm:fillClrLst>
    <dgm:linClrLst meth="repeat">
      <a:schemeClr val="lt2"/>
    </dgm:linClrLst>
    <dgm:effectClrLst/>
    <dgm:txLinClrLst/>
    <dgm:txFillClrLst/>
    <dgm:txEffectClrLst/>
  </dgm:styleLbl>
  <dgm:styleLbl name="node3">
    <dgm:fillClrLst meth="repeat">
      <a:schemeClr val="dk2"/>
    </dgm:fillClrLst>
    <dgm:linClrLst meth="repeat">
      <a:schemeClr val="lt2"/>
    </dgm:linClrLst>
    <dgm:effectClrLst/>
    <dgm:txLinClrLst/>
    <dgm:txFillClrLst/>
    <dgm:txEffectClrLst/>
  </dgm:styleLbl>
  <dgm:styleLbl name="node4">
    <dgm:fillClrLst meth="repeat">
      <a:schemeClr val="dk2"/>
    </dgm:fillClrLst>
    <dgm:linClrLst meth="repeat">
      <a:schemeClr val="lt2"/>
    </dgm:linClrLst>
    <dgm:effectClrLst/>
    <dgm:txLinClrLst/>
    <dgm:txFillClrLst/>
    <dgm:txEffectClrLst/>
  </dgm:styleLbl>
  <dgm:styleLbl name="fgImgPlace1">
    <dgm:fillClrLst meth="repeat">
      <a:schemeClr val="dk2">
        <a:tint val="50000"/>
      </a:schemeClr>
    </dgm:fillClrLst>
    <dgm:linClrLst meth="repeat">
      <a:schemeClr val="lt2"/>
    </dgm:linClrLst>
    <dgm:effectClrLst/>
    <dgm:txLinClrLst/>
    <dgm:txFillClrLst meth="repeat">
      <a:schemeClr val="lt2"/>
    </dgm:txFillClrLst>
    <dgm:txEffectClrLst/>
  </dgm:styleLbl>
  <dgm:styleLbl name="alignImgPlace1">
    <dgm:fillClrLst meth="repeat">
      <a:schemeClr val="dk2">
        <a:tint val="50000"/>
      </a:schemeClr>
    </dgm:fillClrLst>
    <dgm:linClrLst meth="repeat">
      <a:schemeClr val="dk2">
        <a:shade val="80000"/>
      </a:schemeClr>
    </dgm:linClrLst>
    <dgm:effectClrLst/>
    <dgm:txLinClrLst/>
    <dgm:txFillClrLst meth="repeat">
      <a:schemeClr val="lt2"/>
    </dgm:txFillClrLst>
    <dgm:txEffectClrLst/>
  </dgm:styleLbl>
  <dgm:styleLbl name="bgImgPlace1">
    <dgm:fillClrLst meth="repeat">
      <a:schemeClr val="dk2">
        <a:tint val="50000"/>
      </a:schemeClr>
    </dgm:fillClrLst>
    <dgm:linClrLst meth="repeat">
      <a:schemeClr val="dk2">
        <a:shade val="80000"/>
      </a:schemeClr>
    </dgm:linClrLst>
    <dgm:effectClrLst/>
    <dgm:txLinClrLst/>
    <dgm:txFillClrLst meth="repeat">
      <a:schemeClr val="lt2"/>
    </dgm:txFillClrLst>
    <dgm:txEffectClrLst/>
  </dgm:styleLbl>
  <dgm:styleLbl name="sibTrans2D1">
    <dgm:fillClrLst meth="repeat">
      <a:schemeClr val="dk2">
        <a:tint val="60000"/>
      </a:schemeClr>
    </dgm:fillClrLst>
    <dgm:linClrLst meth="repeat">
      <a:schemeClr val="dk2">
        <a:tint val="60000"/>
      </a:schemeClr>
    </dgm:linClrLst>
    <dgm:effectClrLst/>
    <dgm:txLinClrLst/>
    <dgm:txFillClrLst/>
    <dgm:txEffectClrLst/>
  </dgm:styleLbl>
  <dgm:styleLbl name="fgSibTrans2D1">
    <dgm:fillClrLst meth="repeat">
      <a:schemeClr val="dk2">
        <a:tint val="60000"/>
      </a:schemeClr>
    </dgm:fillClrLst>
    <dgm:linClrLst meth="repeat">
      <a:schemeClr val="dk2">
        <a:tint val="60000"/>
      </a:schemeClr>
    </dgm:linClrLst>
    <dgm:effectClrLst/>
    <dgm:txLinClrLst/>
    <dgm:txFillClrLst/>
    <dgm:txEffectClrLst/>
  </dgm:styleLbl>
  <dgm:styleLbl name="bgSibTrans2D1">
    <dgm:fillClrLst meth="repeat">
      <a:schemeClr val="dk2">
        <a:tint val="60000"/>
      </a:schemeClr>
    </dgm:fillClrLst>
    <dgm:linClrLst meth="repeat">
      <a:schemeClr val="dk2">
        <a:tint val="60000"/>
      </a:schemeClr>
    </dgm:linClrLst>
    <dgm:effectClrLst/>
    <dgm:txLinClrLst/>
    <dgm:txFillClrLst/>
    <dgm:txEffectClrLst/>
  </dgm:styleLbl>
  <dgm:styleLbl name="sibTrans1D1">
    <dgm:fillClrLst meth="repeat">
      <a:schemeClr val="dk2"/>
    </dgm:fillClrLst>
    <dgm:linClrLst meth="repeat">
      <a:schemeClr val="dk2"/>
    </dgm:linClrLst>
    <dgm:effectClrLst/>
    <dgm:txLinClrLst/>
    <dgm:txFillClrLst meth="repeat">
      <a:schemeClr val="lt2"/>
    </dgm:txFillClrLst>
    <dgm:txEffectClrLst/>
  </dgm:styleLbl>
  <dgm:styleLbl name="callout">
    <dgm:fillClrLst meth="repeat">
      <a:schemeClr val="dk2"/>
    </dgm:fillClrLst>
    <dgm:linClrLst meth="repeat">
      <a:schemeClr val="dk2">
        <a:tint val="50000"/>
      </a:schemeClr>
    </dgm:linClrLst>
    <dgm:effectClrLst/>
    <dgm:txLinClrLst/>
    <dgm:txFillClrLst meth="repeat">
      <a:schemeClr val="lt2"/>
    </dgm:txFillClrLst>
    <dgm:txEffectClrLst/>
  </dgm:styleLbl>
  <dgm:styleLbl name="asst0">
    <dgm:fillClrLst meth="repeat">
      <a:schemeClr val="dk2"/>
    </dgm:fillClrLst>
    <dgm:linClrLst meth="repeat">
      <a:schemeClr val="lt2"/>
    </dgm:linClrLst>
    <dgm:effectClrLst/>
    <dgm:txLinClrLst/>
    <dgm:txFillClrLst/>
    <dgm:txEffectClrLst/>
  </dgm:styleLbl>
  <dgm:styleLbl name="asst1">
    <dgm:fillClrLst meth="repeat">
      <a:schemeClr val="dk2"/>
    </dgm:fillClrLst>
    <dgm:linClrLst meth="repeat">
      <a:schemeClr val="lt2"/>
    </dgm:linClrLst>
    <dgm:effectClrLst/>
    <dgm:txLinClrLst/>
    <dgm:txFillClrLst/>
    <dgm:txEffectClrLst/>
  </dgm:styleLbl>
  <dgm:styleLbl name="asst2">
    <dgm:fillClrLst meth="repeat">
      <a:schemeClr val="dk2"/>
    </dgm:fillClrLst>
    <dgm:linClrLst meth="repeat">
      <a:schemeClr val="lt2"/>
    </dgm:linClrLst>
    <dgm:effectClrLst/>
    <dgm:txLinClrLst/>
    <dgm:txFillClrLst/>
    <dgm:txEffectClrLst/>
  </dgm:styleLbl>
  <dgm:styleLbl name="asst3">
    <dgm:fillClrLst meth="repeat">
      <a:schemeClr val="dk2"/>
    </dgm:fillClrLst>
    <dgm:linClrLst meth="repeat">
      <a:schemeClr val="lt2"/>
    </dgm:linClrLst>
    <dgm:effectClrLst/>
    <dgm:txLinClrLst/>
    <dgm:txFillClrLst/>
    <dgm:txEffectClrLst/>
  </dgm:styleLbl>
  <dgm:styleLbl name="asst4">
    <dgm:fillClrLst meth="repeat">
      <a:schemeClr val="dk2"/>
    </dgm:fillClrLst>
    <dgm:linClrLst meth="repeat">
      <a:schemeClr val="lt2"/>
    </dgm:linClrLst>
    <dgm:effectClrLst/>
    <dgm:txLinClrLst/>
    <dgm:txFillClrLst/>
    <dgm:txEffectClrLst/>
  </dgm:styleLbl>
  <dgm:styleLbl name="parChTrans2D1">
    <dgm:fillClrLst meth="repeat">
      <a:schemeClr val="dk2">
        <a:tint val="60000"/>
      </a:schemeClr>
    </dgm:fillClrLst>
    <dgm:linClrLst meth="repeat">
      <a:schemeClr val="dk2">
        <a:tint val="60000"/>
      </a:schemeClr>
    </dgm:linClrLst>
    <dgm:effectClrLst/>
    <dgm:txLinClrLst/>
    <dgm:txFillClrLst meth="repeat">
      <a:schemeClr val="lt2"/>
    </dgm:txFillClrLst>
    <dgm:txEffectClrLst/>
  </dgm:styleLbl>
  <dgm:styleLbl name="parChTrans2D2">
    <dgm:fillClrLst meth="repeat">
      <a:schemeClr val="dk2"/>
    </dgm:fillClrLst>
    <dgm:linClrLst meth="repeat">
      <a:schemeClr val="dk2"/>
    </dgm:linClrLst>
    <dgm:effectClrLst/>
    <dgm:txLinClrLst/>
    <dgm:txFillClrLst meth="repeat">
      <a:schemeClr val="lt2"/>
    </dgm:txFillClrLst>
    <dgm:txEffectClrLst/>
  </dgm:styleLbl>
  <dgm:styleLbl name="parChTrans2D3">
    <dgm:fillClrLst meth="repeat">
      <a:schemeClr val="dk2"/>
    </dgm:fillClrLst>
    <dgm:linClrLst meth="repeat">
      <a:schemeClr val="dk2"/>
    </dgm:linClrLst>
    <dgm:effectClrLst/>
    <dgm:txLinClrLst/>
    <dgm:txFillClrLst meth="repeat">
      <a:schemeClr val="lt2"/>
    </dgm:txFillClrLst>
    <dgm:txEffectClrLst/>
  </dgm:styleLbl>
  <dgm:styleLbl name="parChTrans2D4">
    <dgm:fillClrLst meth="repeat">
      <a:schemeClr val="dk2"/>
    </dgm:fillClrLst>
    <dgm:linClrLst meth="repeat">
      <a:schemeClr val="dk2"/>
    </dgm:linClrLst>
    <dgm:effectClrLst/>
    <dgm:txLinClrLst/>
    <dgm:txFillClrLst meth="repeat">
      <a:schemeClr val="lt2"/>
    </dgm:txFillClrLst>
    <dgm:txEffectClrLst/>
  </dgm:styleLbl>
  <dgm:styleLbl name="parChTrans1D1">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2">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3">
    <dgm:fillClrLst meth="repeat">
      <a:schemeClr val="dk2"/>
    </dgm:fillClrLst>
    <dgm:linClrLst meth="repeat">
      <a:schemeClr val="dk2">
        <a:shade val="80000"/>
      </a:schemeClr>
    </dgm:linClrLst>
    <dgm:effectClrLst/>
    <dgm:txLinClrLst/>
    <dgm:txFillClrLst meth="repeat">
      <a:schemeClr val="tx1"/>
    </dgm:txFillClrLst>
    <dgm:txEffectClrLst/>
  </dgm:styleLbl>
  <dgm:styleLbl name="parChTrans1D4">
    <dgm:fillClrLst meth="repeat">
      <a:schemeClr val="dk2"/>
    </dgm:fillClrLst>
    <dgm:linClrLst meth="repeat">
      <a:schemeClr val="dk2">
        <a:shade val="80000"/>
      </a:schemeClr>
    </dgm:linClrLst>
    <dgm:effectClrLst/>
    <dgm:txLinClrLst/>
    <dgm:txFillClrLst meth="repeat">
      <a:schemeClr val="tx1"/>
    </dgm:txFillClrLst>
    <dgm:txEffectClrLst/>
  </dgm:styleLbl>
  <dgm:styleLbl name="f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conF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align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trAlignAcc1">
    <dgm:fillClrLst meth="repeat">
      <a:schemeClr val="lt2">
        <a:alpha val="40000"/>
      </a:schemeClr>
    </dgm:fillClrLst>
    <dgm:linClrLst meth="repeat">
      <a:schemeClr val="dk2"/>
    </dgm:linClrLst>
    <dgm:effectClrLst/>
    <dgm:txLinClrLst/>
    <dgm:txFillClrLst meth="repeat">
      <a:schemeClr val="dk1"/>
    </dgm:txFillClrLst>
    <dgm:txEffectClrLst/>
  </dgm:styleLbl>
  <dgm:styleLbl name="b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solidFgAcc1">
    <dgm:fillClrLst meth="repeat">
      <a:schemeClr val="lt2"/>
    </dgm:fillClrLst>
    <dgm:linClrLst meth="repeat">
      <a:schemeClr val="dk2"/>
    </dgm:linClrLst>
    <dgm:effectClrLst/>
    <dgm:txLinClrLst/>
    <dgm:txFillClrLst meth="repeat">
      <a:schemeClr val="dk1"/>
    </dgm:txFillClrLst>
    <dgm:txEffectClrLst/>
  </dgm:styleLbl>
  <dgm:styleLbl name="solidAlignAcc1">
    <dgm:fillClrLst meth="repeat">
      <a:schemeClr val="lt2"/>
    </dgm:fillClrLst>
    <dgm:linClrLst meth="repeat">
      <a:schemeClr val="dk2"/>
    </dgm:linClrLst>
    <dgm:effectClrLst/>
    <dgm:txLinClrLst/>
    <dgm:txFillClrLst meth="repeat">
      <a:schemeClr val="dk1"/>
    </dgm:txFillClrLst>
    <dgm:txEffectClrLst/>
  </dgm:styleLbl>
  <dgm:styleLbl name="solidBgAcc1">
    <dgm:fillClrLst meth="repeat">
      <a:schemeClr val="lt2"/>
    </dgm:fillClrLst>
    <dgm:linClrLst meth="repeat">
      <a:schemeClr val="dk2"/>
    </dgm:linClrLst>
    <dgm:effectClrLst/>
    <dgm:txLinClrLst/>
    <dgm:txFillClrLst meth="repeat">
      <a:schemeClr val="dk1"/>
    </dgm:txFillClrLst>
    <dgm:txEffectClrLst/>
  </dgm:styleLbl>
  <dgm:styleLbl name="fg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align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bg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fgAcc0">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2">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3">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4">
    <dgm:fillClrLst meth="repeat">
      <a:schemeClr val="lt2">
        <a:alpha val="90000"/>
      </a:schemeClr>
    </dgm:fillClrLst>
    <dgm:linClrLst meth="repeat">
      <a:schemeClr val="dk2"/>
    </dgm:linClrLst>
    <dgm:effectClrLst/>
    <dgm:txLinClrLst/>
    <dgm:txFillClrLst meth="repeat">
      <a:schemeClr val="dk1"/>
    </dgm:txFillClrLst>
    <dgm:txEffectClrLst/>
  </dgm:styleLbl>
  <dgm:styleLbl name="bgShp">
    <dgm:fillClrLst meth="repeat">
      <a:schemeClr val="dk2">
        <a:tint val="40000"/>
      </a:schemeClr>
    </dgm:fillClrLst>
    <dgm:linClrLst meth="repeat">
      <a:schemeClr val="dk2"/>
    </dgm:linClrLst>
    <dgm:effectClrLst/>
    <dgm:txLinClrLst/>
    <dgm:txFillClrLst meth="repeat">
      <a:schemeClr val="dk1"/>
    </dgm:txFillClrLst>
    <dgm:txEffectClrLst/>
  </dgm:styleLbl>
  <dgm:styleLbl name="dkBgShp">
    <dgm:fillClrLst meth="repeat">
      <a:schemeClr val="dk2">
        <a:shade val="80000"/>
      </a:schemeClr>
    </dgm:fillClrLst>
    <dgm:linClrLst meth="repeat">
      <a:schemeClr val="dk2"/>
    </dgm:linClrLst>
    <dgm:effectClrLst/>
    <dgm:txLinClrLst/>
    <dgm:txFillClrLst meth="repeat">
      <a:schemeClr val="lt1"/>
    </dgm:txFillClrLst>
    <dgm:txEffectClrLst/>
  </dgm:styleLbl>
  <dgm:styleLbl name="trBgShp">
    <dgm:fillClrLst meth="repeat">
      <a:schemeClr val="dk2">
        <a:tint val="50000"/>
        <a:alpha val="40000"/>
      </a:schemeClr>
    </dgm:fillClrLst>
    <dgm:linClrLst meth="repeat">
      <a:schemeClr val="dk2"/>
    </dgm:linClrLst>
    <dgm:effectClrLst/>
    <dgm:txLinClrLst/>
    <dgm:txFillClrLst meth="repeat">
      <a:schemeClr val="lt1"/>
    </dgm:txFillClrLst>
    <dgm:txEffectClrLst/>
  </dgm:styleLbl>
  <dgm:styleLbl name="fgShp">
    <dgm:fillClrLst meth="repeat">
      <a:schemeClr val="dk2">
        <a:tint val="60000"/>
      </a:schemeClr>
    </dgm:fillClrLst>
    <dgm:linClrLst meth="repeat">
      <a:schemeClr val="lt2"/>
    </dgm:linClrLst>
    <dgm:effectClrLst/>
    <dgm:txLinClrLst/>
    <dgm:txFillClrLst meth="repeat">
      <a:schemeClr val="dk1"/>
    </dgm:txFillClrLst>
    <dgm:txEffectClrLst/>
  </dgm:styleLbl>
  <dgm:styleLbl name="revTx">
    <dgm:fillClrLst meth="repeat">
      <a:schemeClr val="lt2">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5.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6.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64F159DF-C27F-4470-A2F9-036FFA513ABD}" type="doc">
      <dgm:prSet loTypeId="urn:microsoft.com/office/officeart/2005/8/layout/list1" loCatId="list" qsTypeId="urn:microsoft.com/office/officeart/2005/8/quickstyle/simple1" qsCatId="simple" csTypeId="urn:microsoft.com/office/officeart/2005/8/colors/accent1_2" csCatId="accent1" phldr="1"/>
      <dgm:spPr/>
      <dgm:t>
        <a:bodyPr/>
        <a:lstStyle/>
        <a:p>
          <a:endParaRPr lang="en-US"/>
        </a:p>
      </dgm:t>
    </dgm:pt>
    <dgm:pt modelId="{FAB7B176-6CBA-450A-9143-06E588805430}">
      <dgm:prSet custT="1"/>
      <dgm:spPr/>
      <dgm:t>
        <a:bodyPr/>
        <a:lstStyle/>
        <a:p>
          <a:r>
            <a:rPr lang="fr-FR" sz="2800" b="1" dirty="0"/>
            <a:t>1. 	</a:t>
          </a:r>
          <a:r>
            <a:rPr lang="fr-FR" sz="2800" b="1" dirty="0" err="1"/>
            <a:t>Thời</a:t>
          </a:r>
          <a:r>
            <a:rPr lang="fr-FR" sz="2800" b="1" dirty="0"/>
            <a:t> </a:t>
          </a:r>
          <a:r>
            <a:rPr lang="fr-FR" sz="2800" b="1" dirty="0" err="1"/>
            <a:t>gian</a:t>
          </a:r>
          <a:r>
            <a:rPr lang="fr-FR" sz="2800" b="1" dirty="0"/>
            <a:t> </a:t>
          </a:r>
          <a:r>
            <a:rPr lang="fr-FR" sz="2800" b="1" dirty="0" err="1"/>
            <a:t>trị</a:t>
          </a:r>
          <a:r>
            <a:rPr lang="fr-FR" sz="2800" b="1" dirty="0"/>
            <a:t> </a:t>
          </a:r>
          <a:r>
            <a:rPr lang="fr-FR" sz="2800" b="1" dirty="0" err="1"/>
            <a:t>vì</a:t>
          </a:r>
          <a:r>
            <a:rPr lang="fr-FR" sz="2800" b="1" dirty="0"/>
            <a:t>, </a:t>
          </a:r>
          <a:r>
            <a:rPr lang="fr-FR" sz="2800" b="1" dirty="0" err="1"/>
            <a:t>cương</a:t>
          </a:r>
          <a:r>
            <a:rPr lang="fr-FR" sz="2800" b="1" dirty="0"/>
            <a:t> </a:t>
          </a:r>
          <a:r>
            <a:rPr lang="fr-FR" sz="2800" b="1" dirty="0" err="1"/>
            <a:t>vực</a:t>
          </a:r>
          <a:r>
            <a:rPr lang="fr-FR" sz="2800" b="1" dirty="0"/>
            <a:t>, </a:t>
          </a:r>
          <a:r>
            <a:rPr lang="fr-FR" sz="2800" b="1" dirty="0" err="1"/>
            <a:t>dân</a:t>
          </a:r>
          <a:r>
            <a:rPr lang="fr-FR" sz="2800" b="1" dirty="0"/>
            <a:t> </a:t>
          </a:r>
          <a:r>
            <a:rPr lang="fr-FR" sz="2800" b="1" dirty="0" err="1"/>
            <a:t>cư</a:t>
          </a:r>
          <a:endParaRPr lang="en-US" sz="2800" dirty="0"/>
        </a:p>
      </dgm:t>
      <dgm:extLst>
        <a:ext uri="{E40237B7-FDA0-4F09-8148-C483321AD2D9}">
          <dgm14:cNvPr xmlns:dgm14="http://schemas.microsoft.com/office/drawing/2010/diagram" id="0" name="">
            <a:hlinkClick xmlns:r="http://schemas.openxmlformats.org/officeDocument/2006/relationships" r:id="rId1"/>
          </dgm14:cNvPr>
        </a:ext>
      </dgm:extLst>
    </dgm:pt>
    <dgm:pt modelId="{3DF3FFAC-736B-47AB-86E4-8FC51295E178}" type="parTrans" cxnId="{6C27F3F0-1BDE-4C12-A097-1F662416200B}">
      <dgm:prSet/>
      <dgm:spPr/>
      <dgm:t>
        <a:bodyPr/>
        <a:lstStyle/>
        <a:p>
          <a:endParaRPr lang="en-US"/>
        </a:p>
      </dgm:t>
    </dgm:pt>
    <dgm:pt modelId="{533F2933-C308-48D2-B5D2-BBFD78D6FC22}" type="sibTrans" cxnId="{6C27F3F0-1BDE-4C12-A097-1F662416200B}">
      <dgm:prSet/>
      <dgm:spPr/>
      <dgm:t>
        <a:bodyPr/>
        <a:lstStyle/>
        <a:p>
          <a:endParaRPr lang="en-US"/>
        </a:p>
      </dgm:t>
    </dgm:pt>
    <dgm:pt modelId="{62C502B4-D17E-46A1-8783-FDCB10D1046B}">
      <dgm:prSet custT="1"/>
      <dgm:spPr/>
      <dgm:t>
        <a:bodyPr/>
        <a:lstStyle/>
        <a:p>
          <a:r>
            <a:rPr lang="en-US" sz="2800" b="1" dirty="0"/>
            <a:t> </a:t>
          </a:r>
          <a:r>
            <a:rPr lang="fr-FR" sz="2800" b="1" dirty="0"/>
            <a:t>2. 	</a:t>
          </a:r>
          <a:r>
            <a:rPr lang="fr-FR" sz="2800" b="1" dirty="0" err="1"/>
            <a:t>Tình</a:t>
          </a:r>
          <a:r>
            <a:rPr lang="fr-FR" sz="2800" b="1" dirty="0"/>
            <a:t> </a:t>
          </a:r>
          <a:r>
            <a:rPr lang="fr-FR" sz="2800" b="1" dirty="0" err="1"/>
            <a:t>hình</a:t>
          </a:r>
          <a:r>
            <a:rPr lang="fr-FR" sz="2800" b="1" dirty="0"/>
            <a:t> </a:t>
          </a:r>
          <a:r>
            <a:rPr lang="fr-FR" sz="2800" b="1" dirty="0" err="1"/>
            <a:t>kinh</a:t>
          </a:r>
          <a:r>
            <a:rPr lang="fr-FR" sz="2800" b="1" dirty="0"/>
            <a:t> </a:t>
          </a:r>
          <a:r>
            <a:rPr lang="fr-FR" sz="2800" b="1" dirty="0" err="1"/>
            <a:t>tế</a:t>
          </a:r>
          <a:r>
            <a:rPr lang="fr-FR" sz="2800" b="1" dirty="0"/>
            <a:t> </a:t>
          </a:r>
          <a:r>
            <a:rPr lang="fr-FR" sz="2800" b="1" dirty="0" err="1"/>
            <a:t>thời</a:t>
          </a:r>
          <a:r>
            <a:rPr lang="fr-FR" sz="2800" b="1" dirty="0"/>
            <a:t> </a:t>
          </a:r>
          <a:r>
            <a:rPr lang="fr-FR" sz="2800" b="1" dirty="0" err="1"/>
            <a:t>các</a:t>
          </a:r>
          <a:r>
            <a:rPr lang="fr-FR" sz="2800" b="1" dirty="0"/>
            <a:t> </a:t>
          </a:r>
          <a:r>
            <a:rPr lang="fr-FR" sz="2800" b="1" dirty="0" err="1"/>
            <a:t>vua</a:t>
          </a:r>
          <a:r>
            <a:rPr lang="fr-FR" sz="2800" b="1" dirty="0"/>
            <a:t> </a:t>
          </a:r>
          <a:r>
            <a:rPr lang="fr-FR" sz="2800" b="1" dirty="0" err="1"/>
            <a:t>Hùng</a:t>
          </a:r>
          <a:endParaRPr lang="en-US" sz="2800" dirty="0"/>
        </a:p>
      </dgm:t>
    </dgm:pt>
    <dgm:pt modelId="{064550D7-0992-44BF-B1E1-09EEDE87FDEE}" type="parTrans" cxnId="{854EEF4B-C596-431D-896E-A792804AE010}">
      <dgm:prSet/>
      <dgm:spPr/>
      <dgm:t>
        <a:bodyPr/>
        <a:lstStyle/>
        <a:p>
          <a:endParaRPr lang="en-US"/>
        </a:p>
      </dgm:t>
    </dgm:pt>
    <dgm:pt modelId="{71B281BB-43EA-4A35-BC94-1F9DB2EAF25B}" type="sibTrans" cxnId="{854EEF4B-C596-431D-896E-A792804AE010}">
      <dgm:prSet/>
      <dgm:spPr/>
      <dgm:t>
        <a:bodyPr/>
        <a:lstStyle/>
        <a:p>
          <a:endParaRPr lang="en-US"/>
        </a:p>
      </dgm:t>
    </dgm:pt>
    <dgm:pt modelId="{B38B7A64-38F5-4619-BBFB-A74A6AF90849}">
      <dgm:prSet custT="1"/>
      <dgm:spPr/>
      <dgm:t>
        <a:bodyPr/>
        <a:lstStyle/>
        <a:p>
          <a:r>
            <a:rPr lang="en-US" sz="2800" dirty="0"/>
            <a:t> </a:t>
          </a:r>
          <a:r>
            <a:rPr lang="fr-FR" sz="2800" b="1" dirty="0"/>
            <a:t>3.	</a:t>
          </a:r>
          <a:r>
            <a:rPr lang="fr-FR" sz="2800" b="1" dirty="0" err="1"/>
            <a:t>Cấu</a:t>
          </a:r>
          <a:r>
            <a:rPr lang="fr-FR" sz="2800" b="1" dirty="0"/>
            <a:t> </a:t>
          </a:r>
          <a:r>
            <a:rPr lang="fr-FR" sz="2800" b="1" dirty="0" err="1"/>
            <a:t>trúc</a:t>
          </a:r>
          <a:r>
            <a:rPr lang="fr-FR" sz="2800" b="1" dirty="0"/>
            <a:t> </a:t>
          </a:r>
          <a:r>
            <a:rPr lang="fr-FR" sz="2800" b="1" dirty="0" err="1"/>
            <a:t>xã</a:t>
          </a:r>
          <a:r>
            <a:rPr lang="fr-FR" sz="2800" b="1" dirty="0"/>
            <a:t> </a:t>
          </a:r>
          <a:r>
            <a:rPr lang="fr-FR" sz="2800" b="1" dirty="0" err="1"/>
            <a:t>hội</a:t>
          </a:r>
          <a:r>
            <a:rPr lang="fr-FR" sz="2800" b="1" dirty="0"/>
            <a:t> </a:t>
          </a:r>
          <a:r>
            <a:rPr lang="fr-FR" sz="2800" b="1" dirty="0" err="1"/>
            <a:t>thời</a:t>
          </a:r>
          <a:r>
            <a:rPr lang="fr-FR" sz="2800" b="1" dirty="0"/>
            <a:t> </a:t>
          </a:r>
          <a:r>
            <a:rPr lang="fr-FR" sz="2800" b="1" dirty="0" err="1"/>
            <a:t>các</a:t>
          </a:r>
          <a:r>
            <a:rPr lang="fr-FR" sz="2800" b="1" dirty="0"/>
            <a:t> </a:t>
          </a:r>
          <a:r>
            <a:rPr lang="fr-FR" sz="2800" b="1" dirty="0" err="1"/>
            <a:t>vua</a:t>
          </a:r>
          <a:r>
            <a:rPr lang="fr-FR" sz="2800" b="1" dirty="0"/>
            <a:t> </a:t>
          </a:r>
          <a:r>
            <a:rPr lang="fr-FR" sz="2800" b="1" dirty="0" err="1"/>
            <a:t>Hùng</a:t>
          </a:r>
          <a:r>
            <a:rPr lang="fr-FR" sz="2800" b="1" dirty="0"/>
            <a:t>	</a:t>
          </a:r>
          <a:endParaRPr lang="en-US" sz="2800" dirty="0"/>
        </a:p>
      </dgm:t>
    </dgm:pt>
    <dgm:pt modelId="{6B28A7FB-F892-4E2E-8763-C6CB521A6B1E}" type="parTrans" cxnId="{9AE95738-40E7-4CFC-B2D0-3A065AAE7EB4}">
      <dgm:prSet/>
      <dgm:spPr/>
      <dgm:t>
        <a:bodyPr/>
        <a:lstStyle/>
        <a:p>
          <a:endParaRPr lang="en-US"/>
        </a:p>
      </dgm:t>
    </dgm:pt>
    <dgm:pt modelId="{AE3912A6-5446-49ED-B134-5807493CEE23}" type="sibTrans" cxnId="{9AE95738-40E7-4CFC-B2D0-3A065AAE7EB4}">
      <dgm:prSet/>
      <dgm:spPr/>
      <dgm:t>
        <a:bodyPr/>
        <a:lstStyle/>
        <a:p>
          <a:endParaRPr lang="en-US"/>
        </a:p>
      </dgm:t>
    </dgm:pt>
    <dgm:pt modelId="{A92A73EE-3228-436E-9D30-EF2468AB2170}" type="pres">
      <dgm:prSet presAssocID="{64F159DF-C27F-4470-A2F9-036FFA513ABD}" presName="linear" presStyleCnt="0">
        <dgm:presLayoutVars>
          <dgm:dir/>
          <dgm:animLvl val="lvl"/>
          <dgm:resizeHandles val="exact"/>
        </dgm:presLayoutVars>
      </dgm:prSet>
      <dgm:spPr/>
    </dgm:pt>
    <dgm:pt modelId="{6CBB2A5E-6306-4FE1-98A7-8E5F8D57F98F}" type="pres">
      <dgm:prSet presAssocID="{FAB7B176-6CBA-450A-9143-06E588805430}" presName="parentLin" presStyleCnt="0"/>
      <dgm:spPr/>
    </dgm:pt>
    <dgm:pt modelId="{FACE1085-EFE6-45B9-9AEF-99BA67FEDC2B}" type="pres">
      <dgm:prSet presAssocID="{FAB7B176-6CBA-450A-9143-06E588805430}" presName="parentLeftMargin" presStyleLbl="node1" presStyleIdx="0" presStyleCnt="3"/>
      <dgm:spPr/>
    </dgm:pt>
    <dgm:pt modelId="{21AD9E04-CB3F-456A-BA34-7631F2008433}" type="pres">
      <dgm:prSet presAssocID="{FAB7B176-6CBA-450A-9143-06E588805430}" presName="parentText" presStyleLbl="node1" presStyleIdx="0" presStyleCnt="3" custScaleX="141410">
        <dgm:presLayoutVars>
          <dgm:chMax val="0"/>
          <dgm:bulletEnabled val="1"/>
        </dgm:presLayoutVars>
      </dgm:prSet>
      <dgm:spPr/>
    </dgm:pt>
    <dgm:pt modelId="{6C88DDBF-F8AA-466D-A163-BA996D2861AD}" type="pres">
      <dgm:prSet presAssocID="{FAB7B176-6CBA-450A-9143-06E588805430}" presName="negativeSpace" presStyleCnt="0"/>
      <dgm:spPr/>
    </dgm:pt>
    <dgm:pt modelId="{E8C4F031-EC63-4AE3-966F-5F0FFF320E44}" type="pres">
      <dgm:prSet presAssocID="{FAB7B176-6CBA-450A-9143-06E588805430}" presName="childText" presStyleLbl="conFgAcc1" presStyleIdx="0" presStyleCnt="3">
        <dgm:presLayoutVars>
          <dgm:bulletEnabled val="1"/>
        </dgm:presLayoutVars>
      </dgm:prSet>
      <dgm:spPr/>
    </dgm:pt>
    <dgm:pt modelId="{1D4234FA-08F2-49C0-AF1D-82ABBD5668B3}" type="pres">
      <dgm:prSet presAssocID="{533F2933-C308-48D2-B5D2-BBFD78D6FC22}" presName="spaceBetweenRectangles" presStyleCnt="0"/>
      <dgm:spPr/>
    </dgm:pt>
    <dgm:pt modelId="{7C1160AF-812A-4EFC-A9EB-C9A00CEE83F7}" type="pres">
      <dgm:prSet presAssocID="{62C502B4-D17E-46A1-8783-FDCB10D1046B}" presName="parentLin" presStyleCnt="0"/>
      <dgm:spPr/>
    </dgm:pt>
    <dgm:pt modelId="{59567929-0B15-4E67-B53D-46CB63703DE4}" type="pres">
      <dgm:prSet presAssocID="{62C502B4-D17E-46A1-8783-FDCB10D1046B}" presName="parentLeftMargin" presStyleLbl="node1" presStyleIdx="0" presStyleCnt="3"/>
      <dgm:spPr/>
    </dgm:pt>
    <dgm:pt modelId="{48727E65-0965-4A8F-B7E3-923B4C8AFC42}" type="pres">
      <dgm:prSet presAssocID="{62C502B4-D17E-46A1-8783-FDCB10D1046B}" presName="parentText" presStyleLbl="node1" presStyleIdx="1" presStyleCnt="3" custScaleX="141410">
        <dgm:presLayoutVars>
          <dgm:chMax val="0"/>
          <dgm:bulletEnabled val="1"/>
        </dgm:presLayoutVars>
      </dgm:prSet>
      <dgm:spPr/>
    </dgm:pt>
    <dgm:pt modelId="{50A0A46C-9EE9-4741-B9DA-A99C14830427}" type="pres">
      <dgm:prSet presAssocID="{62C502B4-D17E-46A1-8783-FDCB10D1046B}" presName="negativeSpace" presStyleCnt="0"/>
      <dgm:spPr/>
    </dgm:pt>
    <dgm:pt modelId="{029EA1D0-08DA-48AA-AF5E-F8E744FC0F57}" type="pres">
      <dgm:prSet presAssocID="{62C502B4-D17E-46A1-8783-FDCB10D1046B}" presName="childText" presStyleLbl="conFgAcc1" presStyleIdx="1" presStyleCnt="3">
        <dgm:presLayoutVars>
          <dgm:bulletEnabled val="1"/>
        </dgm:presLayoutVars>
      </dgm:prSet>
      <dgm:spPr/>
    </dgm:pt>
    <dgm:pt modelId="{6257337A-AC4A-468F-B6EF-D296D6B9A1F6}" type="pres">
      <dgm:prSet presAssocID="{71B281BB-43EA-4A35-BC94-1F9DB2EAF25B}" presName="spaceBetweenRectangles" presStyleCnt="0"/>
      <dgm:spPr/>
    </dgm:pt>
    <dgm:pt modelId="{ADF7DA51-95A4-45B8-8230-877D9FF8E708}" type="pres">
      <dgm:prSet presAssocID="{B38B7A64-38F5-4619-BBFB-A74A6AF90849}" presName="parentLin" presStyleCnt="0"/>
      <dgm:spPr/>
    </dgm:pt>
    <dgm:pt modelId="{1B40DCA4-830F-4475-B9D8-AE67C4EAAE3A}" type="pres">
      <dgm:prSet presAssocID="{B38B7A64-38F5-4619-BBFB-A74A6AF90849}" presName="parentLeftMargin" presStyleLbl="node1" presStyleIdx="1" presStyleCnt="3"/>
      <dgm:spPr/>
    </dgm:pt>
    <dgm:pt modelId="{3B26F8B1-EBC6-47F2-B34B-CE4B6CF1B610}" type="pres">
      <dgm:prSet presAssocID="{B38B7A64-38F5-4619-BBFB-A74A6AF90849}" presName="parentText" presStyleLbl="node1" presStyleIdx="2" presStyleCnt="3" custScaleX="141410">
        <dgm:presLayoutVars>
          <dgm:chMax val="0"/>
          <dgm:bulletEnabled val="1"/>
        </dgm:presLayoutVars>
      </dgm:prSet>
      <dgm:spPr/>
    </dgm:pt>
    <dgm:pt modelId="{EA9B3E4F-CADB-45A5-BE07-3F12CC85404E}" type="pres">
      <dgm:prSet presAssocID="{B38B7A64-38F5-4619-BBFB-A74A6AF90849}" presName="negativeSpace" presStyleCnt="0"/>
      <dgm:spPr/>
    </dgm:pt>
    <dgm:pt modelId="{A806C647-E54E-453C-936B-B90CCE0CFC0D}" type="pres">
      <dgm:prSet presAssocID="{B38B7A64-38F5-4619-BBFB-A74A6AF90849}" presName="childText" presStyleLbl="conFgAcc1" presStyleIdx="2" presStyleCnt="3">
        <dgm:presLayoutVars>
          <dgm:bulletEnabled val="1"/>
        </dgm:presLayoutVars>
      </dgm:prSet>
      <dgm:spPr/>
    </dgm:pt>
  </dgm:ptLst>
  <dgm:cxnLst>
    <dgm:cxn modelId="{234E9F26-85F3-43D2-B172-F3F77602D9E8}" type="presOf" srcId="{62C502B4-D17E-46A1-8783-FDCB10D1046B}" destId="{48727E65-0965-4A8F-B7E3-923B4C8AFC42}" srcOrd="1" destOrd="0" presId="urn:microsoft.com/office/officeart/2005/8/layout/list1"/>
    <dgm:cxn modelId="{9AE95738-40E7-4CFC-B2D0-3A065AAE7EB4}" srcId="{64F159DF-C27F-4470-A2F9-036FFA513ABD}" destId="{B38B7A64-38F5-4619-BBFB-A74A6AF90849}" srcOrd="2" destOrd="0" parTransId="{6B28A7FB-F892-4E2E-8763-C6CB521A6B1E}" sibTransId="{AE3912A6-5446-49ED-B134-5807493CEE23}"/>
    <dgm:cxn modelId="{2EB12A42-BD29-480B-AE65-1B64DB839E1B}" type="presOf" srcId="{64F159DF-C27F-4470-A2F9-036FFA513ABD}" destId="{A92A73EE-3228-436E-9D30-EF2468AB2170}" srcOrd="0" destOrd="0" presId="urn:microsoft.com/office/officeart/2005/8/layout/list1"/>
    <dgm:cxn modelId="{854EEF4B-C596-431D-896E-A792804AE010}" srcId="{64F159DF-C27F-4470-A2F9-036FFA513ABD}" destId="{62C502B4-D17E-46A1-8783-FDCB10D1046B}" srcOrd="1" destOrd="0" parTransId="{064550D7-0992-44BF-B1E1-09EEDE87FDEE}" sibTransId="{71B281BB-43EA-4A35-BC94-1F9DB2EAF25B}"/>
    <dgm:cxn modelId="{A241CDA2-3A27-4996-8CA0-2FBFAB931AC3}" type="presOf" srcId="{62C502B4-D17E-46A1-8783-FDCB10D1046B}" destId="{59567929-0B15-4E67-B53D-46CB63703DE4}" srcOrd="0" destOrd="0" presId="urn:microsoft.com/office/officeart/2005/8/layout/list1"/>
    <dgm:cxn modelId="{687376E8-7ED2-45BD-9801-C043FD2D23B6}" type="presOf" srcId="{B38B7A64-38F5-4619-BBFB-A74A6AF90849}" destId="{1B40DCA4-830F-4475-B9D8-AE67C4EAAE3A}" srcOrd="0" destOrd="0" presId="urn:microsoft.com/office/officeart/2005/8/layout/list1"/>
    <dgm:cxn modelId="{505332EF-1E97-4E0B-97C3-131421115CFE}" type="presOf" srcId="{FAB7B176-6CBA-450A-9143-06E588805430}" destId="{21AD9E04-CB3F-456A-BA34-7631F2008433}" srcOrd="1" destOrd="0" presId="urn:microsoft.com/office/officeart/2005/8/layout/list1"/>
    <dgm:cxn modelId="{6C27F3F0-1BDE-4C12-A097-1F662416200B}" srcId="{64F159DF-C27F-4470-A2F9-036FFA513ABD}" destId="{FAB7B176-6CBA-450A-9143-06E588805430}" srcOrd="0" destOrd="0" parTransId="{3DF3FFAC-736B-47AB-86E4-8FC51295E178}" sibTransId="{533F2933-C308-48D2-B5D2-BBFD78D6FC22}"/>
    <dgm:cxn modelId="{EEF192F1-285D-413A-9584-7A57BF795195}" type="presOf" srcId="{FAB7B176-6CBA-450A-9143-06E588805430}" destId="{FACE1085-EFE6-45B9-9AEF-99BA67FEDC2B}" srcOrd="0" destOrd="0" presId="urn:microsoft.com/office/officeart/2005/8/layout/list1"/>
    <dgm:cxn modelId="{765EA8FF-79F2-4949-A705-56C4D217D115}" type="presOf" srcId="{B38B7A64-38F5-4619-BBFB-A74A6AF90849}" destId="{3B26F8B1-EBC6-47F2-B34B-CE4B6CF1B610}" srcOrd="1" destOrd="0" presId="urn:microsoft.com/office/officeart/2005/8/layout/list1"/>
    <dgm:cxn modelId="{A9884264-01E8-451E-B18D-95BE8EA68E67}" type="presParOf" srcId="{A92A73EE-3228-436E-9D30-EF2468AB2170}" destId="{6CBB2A5E-6306-4FE1-98A7-8E5F8D57F98F}" srcOrd="0" destOrd="0" presId="urn:microsoft.com/office/officeart/2005/8/layout/list1"/>
    <dgm:cxn modelId="{96AF5849-048E-4140-9DA6-E20110402AED}" type="presParOf" srcId="{6CBB2A5E-6306-4FE1-98A7-8E5F8D57F98F}" destId="{FACE1085-EFE6-45B9-9AEF-99BA67FEDC2B}" srcOrd="0" destOrd="0" presId="urn:microsoft.com/office/officeart/2005/8/layout/list1"/>
    <dgm:cxn modelId="{350D115D-1AA8-41A9-99F4-3F271E621CC7}" type="presParOf" srcId="{6CBB2A5E-6306-4FE1-98A7-8E5F8D57F98F}" destId="{21AD9E04-CB3F-456A-BA34-7631F2008433}" srcOrd="1" destOrd="0" presId="urn:microsoft.com/office/officeart/2005/8/layout/list1"/>
    <dgm:cxn modelId="{B2F2FFED-84DA-4E41-8149-C324B5626C2B}" type="presParOf" srcId="{A92A73EE-3228-436E-9D30-EF2468AB2170}" destId="{6C88DDBF-F8AA-466D-A163-BA996D2861AD}" srcOrd="1" destOrd="0" presId="urn:microsoft.com/office/officeart/2005/8/layout/list1"/>
    <dgm:cxn modelId="{18A9EA94-9A00-441F-BCFC-592ADFE5CF9B}" type="presParOf" srcId="{A92A73EE-3228-436E-9D30-EF2468AB2170}" destId="{E8C4F031-EC63-4AE3-966F-5F0FFF320E44}" srcOrd="2" destOrd="0" presId="urn:microsoft.com/office/officeart/2005/8/layout/list1"/>
    <dgm:cxn modelId="{43BF911D-F7EB-4A57-9840-BBE4DE6B7E6B}" type="presParOf" srcId="{A92A73EE-3228-436E-9D30-EF2468AB2170}" destId="{1D4234FA-08F2-49C0-AF1D-82ABBD5668B3}" srcOrd="3" destOrd="0" presId="urn:microsoft.com/office/officeart/2005/8/layout/list1"/>
    <dgm:cxn modelId="{2602B44E-6F36-40B4-9803-D9BE68E5D978}" type="presParOf" srcId="{A92A73EE-3228-436E-9D30-EF2468AB2170}" destId="{7C1160AF-812A-4EFC-A9EB-C9A00CEE83F7}" srcOrd="4" destOrd="0" presId="urn:microsoft.com/office/officeart/2005/8/layout/list1"/>
    <dgm:cxn modelId="{3C7CF128-48B5-42FD-B1BF-4EAFC6967DA6}" type="presParOf" srcId="{7C1160AF-812A-4EFC-A9EB-C9A00CEE83F7}" destId="{59567929-0B15-4E67-B53D-46CB63703DE4}" srcOrd="0" destOrd="0" presId="urn:microsoft.com/office/officeart/2005/8/layout/list1"/>
    <dgm:cxn modelId="{F6E68EB2-055D-4DBC-95A3-1C13D8512AB7}" type="presParOf" srcId="{7C1160AF-812A-4EFC-A9EB-C9A00CEE83F7}" destId="{48727E65-0965-4A8F-B7E3-923B4C8AFC42}" srcOrd="1" destOrd="0" presId="urn:microsoft.com/office/officeart/2005/8/layout/list1"/>
    <dgm:cxn modelId="{927892EB-B667-411E-B8A0-3414056E7DCD}" type="presParOf" srcId="{A92A73EE-3228-436E-9D30-EF2468AB2170}" destId="{50A0A46C-9EE9-4741-B9DA-A99C14830427}" srcOrd="5" destOrd="0" presId="urn:microsoft.com/office/officeart/2005/8/layout/list1"/>
    <dgm:cxn modelId="{1396B26D-29B6-40A9-9E47-59C348D66899}" type="presParOf" srcId="{A92A73EE-3228-436E-9D30-EF2468AB2170}" destId="{029EA1D0-08DA-48AA-AF5E-F8E744FC0F57}" srcOrd="6" destOrd="0" presId="urn:microsoft.com/office/officeart/2005/8/layout/list1"/>
    <dgm:cxn modelId="{5672DF3F-0251-472B-BFD5-4686CF696229}" type="presParOf" srcId="{A92A73EE-3228-436E-9D30-EF2468AB2170}" destId="{6257337A-AC4A-468F-B6EF-D296D6B9A1F6}" srcOrd="7" destOrd="0" presId="urn:microsoft.com/office/officeart/2005/8/layout/list1"/>
    <dgm:cxn modelId="{629F49A6-374F-4240-9C36-DC8E3B84931F}" type="presParOf" srcId="{A92A73EE-3228-436E-9D30-EF2468AB2170}" destId="{ADF7DA51-95A4-45B8-8230-877D9FF8E708}" srcOrd="8" destOrd="0" presId="urn:microsoft.com/office/officeart/2005/8/layout/list1"/>
    <dgm:cxn modelId="{5558168E-CC9D-46DC-99B6-866EBAF2FF1C}" type="presParOf" srcId="{ADF7DA51-95A4-45B8-8230-877D9FF8E708}" destId="{1B40DCA4-830F-4475-B9D8-AE67C4EAAE3A}" srcOrd="0" destOrd="0" presId="urn:microsoft.com/office/officeart/2005/8/layout/list1"/>
    <dgm:cxn modelId="{6AC6408A-91D7-47C0-8F52-5A6716FAD222}" type="presParOf" srcId="{ADF7DA51-95A4-45B8-8230-877D9FF8E708}" destId="{3B26F8B1-EBC6-47F2-B34B-CE4B6CF1B610}" srcOrd="1" destOrd="0" presId="urn:microsoft.com/office/officeart/2005/8/layout/list1"/>
    <dgm:cxn modelId="{5FF16D22-22F7-4F15-8B6E-57A7B18F3724}" type="presParOf" srcId="{A92A73EE-3228-436E-9D30-EF2468AB2170}" destId="{EA9B3E4F-CADB-45A5-BE07-3F12CC85404E}" srcOrd="9" destOrd="0" presId="urn:microsoft.com/office/officeart/2005/8/layout/list1"/>
    <dgm:cxn modelId="{D59A432A-9609-4AE5-B72D-EBFFE341DF30}" type="presParOf" srcId="{A92A73EE-3228-436E-9D30-EF2468AB2170}" destId="{A806C647-E54E-453C-936B-B90CCE0CFC0D}" srcOrd="10" destOrd="0" presId="urn:microsoft.com/office/officeart/2005/8/layout/list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75E804F0-CF8D-4D1A-8E4C-26150128E14D}" type="doc">
      <dgm:prSet loTypeId="urn:microsoft.com/office/officeart/2005/8/layout/vList2" loCatId="list" qsTypeId="urn:microsoft.com/office/officeart/2005/8/quickstyle/simple1" qsCatId="simple" csTypeId="urn:microsoft.com/office/officeart/2005/8/colors/accent1_2" csCatId="accent1" phldr="1"/>
      <dgm:spPr/>
      <dgm:t>
        <a:bodyPr/>
        <a:lstStyle/>
        <a:p>
          <a:endParaRPr lang="en-US"/>
        </a:p>
      </dgm:t>
    </dgm:pt>
    <dgm:pt modelId="{84AB1139-3119-461F-B277-F07DC88229B7}">
      <dgm:prSet phldrT="[Text]" custT="1"/>
      <dgm:spPr/>
      <dgm:t>
        <a:bodyPr/>
        <a:lstStyle/>
        <a:p>
          <a:r>
            <a:rPr lang="vi-VN" sz="3200" b="1">
              <a:solidFill>
                <a:schemeClr val="bg1"/>
              </a:solidFill>
            </a:rPr>
            <a:t>1. Thời gian trị vì, cương vực, dân cư	</a:t>
          </a:r>
          <a:endParaRPr lang="en-US" sz="3200" b="1" dirty="0">
            <a:solidFill>
              <a:schemeClr val="bg1"/>
            </a:solidFill>
          </a:endParaRPr>
        </a:p>
      </dgm:t>
    </dgm:pt>
    <dgm:pt modelId="{F793A10D-DC64-49FB-96DA-22205EE762CC}" type="parTrans" cxnId="{AE611502-098C-4811-9CD3-9E40FFC620CD}">
      <dgm:prSet/>
      <dgm:spPr/>
      <dgm:t>
        <a:bodyPr/>
        <a:lstStyle/>
        <a:p>
          <a:endParaRPr lang="en-US"/>
        </a:p>
      </dgm:t>
    </dgm:pt>
    <dgm:pt modelId="{2CD8F25E-E10F-4241-B339-0D6859F19647}" type="sibTrans" cxnId="{AE611502-098C-4811-9CD3-9E40FFC620CD}">
      <dgm:prSet/>
      <dgm:spPr/>
      <dgm:t>
        <a:bodyPr/>
        <a:lstStyle/>
        <a:p>
          <a:endParaRPr lang="en-US"/>
        </a:p>
      </dgm:t>
    </dgm:pt>
    <dgm:pt modelId="{2DDAB4DF-610B-4534-B963-86093822D601}">
      <dgm:prSet phldrT="[Text]" custT="1"/>
      <dgm:spPr/>
      <dgm:t>
        <a:bodyPr/>
        <a:lstStyle/>
        <a:p>
          <a:r>
            <a:rPr lang="fr-FR" sz="3200" i="1"/>
            <a:t>1.1. Thời gian trị vì</a:t>
          </a:r>
          <a:endParaRPr lang="en-US" sz="3200" dirty="0"/>
        </a:p>
      </dgm:t>
    </dgm:pt>
    <dgm:pt modelId="{AA4749C7-CB9A-4F8C-BBB6-E96CF2A101F9}" type="parTrans" cxnId="{B493937B-7595-48B3-B286-4152E390BBCA}">
      <dgm:prSet/>
      <dgm:spPr/>
      <dgm:t>
        <a:bodyPr/>
        <a:lstStyle/>
        <a:p>
          <a:endParaRPr lang="en-US"/>
        </a:p>
      </dgm:t>
    </dgm:pt>
    <dgm:pt modelId="{9EBBD394-43E2-440F-9E61-0F0F124B7EAB}" type="sibTrans" cxnId="{B493937B-7595-48B3-B286-4152E390BBCA}">
      <dgm:prSet/>
      <dgm:spPr/>
      <dgm:t>
        <a:bodyPr/>
        <a:lstStyle/>
        <a:p>
          <a:endParaRPr lang="en-US"/>
        </a:p>
      </dgm:t>
    </dgm:pt>
    <dgm:pt modelId="{287F3198-0F18-4C96-B8AF-FA9AE9B8D489}">
      <dgm:prSet phldrT="[Text]" custT="1"/>
      <dgm:spPr/>
      <dgm:t>
        <a:bodyPr/>
        <a:lstStyle/>
        <a:p>
          <a:r>
            <a:rPr lang="fr-FR" sz="3200" i="1"/>
            <a:t>1.2 Cương vực thời các vua Hùng</a:t>
          </a:r>
          <a:endParaRPr lang="en-US" sz="3200" dirty="0"/>
        </a:p>
      </dgm:t>
    </dgm:pt>
    <dgm:pt modelId="{C849D423-462E-49B6-AD39-16DA1041E99B}" type="parTrans" cxnId="{762FCED3-7646-4186-9DD7-1EBDB0819689}">
      <dgm:prSet/>
      <dgm:spPr/>
      <dgm:t>
        <a:bodyPr/>
        <a:lstStyle/>
        <a:p>
          <a:endParaRPr lang="en-US"/>
        </a:p>
      </dgm:t>
    </dgm:pt>
    <dgm:pt modelId="{3935E855-7626-4902-A00A-42C37D957F2C}" type="sibTrans" cxnId="{762FCED3-7646-4186-9DD7-1EBDB0819689}">
      <dgm:prSet/>
      <dgm:spPr/>
      <dgm:t>
        <a:bodyPr/>
        <a:lstStyle/>
        <a:p>
          <a:endParaRPr lang="en-US"/>
        </a:p>
      </dgm:t>
    </dgm:pt>
    <dgm:pt modelId="{53B93DF2-A6F2-4498-B63E-DFC58D2D7BDB}">
      <dgm:prSet phldrT="[Text]" custT="1"/>
      <dgm:spPr/>
      <dgm:t>
        <a:bodyPr/>
        <a:lstStyle/>
        <a:p>
          <a:r>
            <a:rPr lang="fr-FR" sz="3200" i="1"/>
            <a:t>1.3 Dân cư thời các vua Hùng</a:t>
          </a:r>
          <a:endParaRPr lang="en-US" sz="3200" dirty="0"/>
        </a:p>
      </dgm:t>
    </dgm:pt>
    <dgm:pt modelId="{E963386E-3525-4C20-B078-2A01F2A50E6D}" type="parTrans" cxnId="{2F5281E2-0702-43D5-BFE6-6EE5F1168EF1}">
      <dgm:prSet/>
      <dgm:spPr/>
      <dgm:t>
        <a:bodyPr/>
        <a:lstStyle/>
        <a:p>
          <a:endParaRPr lang="en-US"/>
        </a:p>
      </dgm:t>
    </dgm:pt>
    <dgm:pt modelId="{BA2B6234-8EEE-4063-B7CA-5883BB432F51}" type="sibTrans" cxnId="{2F5281E2-0702-43D5-BFE6-6EE5F1168EF1}">
      <dgm:prSet/>
      <dgm:spPr/>
      <dgm:t>
        <a:bodyPr/>
        <a:lstStyle/>
        <a:p>
          <a:endParaRPr lang="en-US"/>
        </a:p>
      </dgm:t>
    </dgm:pt>
    <dgm:pt modelId="{3CD15B92-F861-440A-94AB-90B3EC623EEC}" type="pres">
      <dgm:prSet presAssocID="{75E804F0-CF8D-4D1A-8E4C-26150128E14D}" presName="linear" presStyleCnt="0">
        <dgm:presLayoutVars>
          <dgm:animLvl val="lvl"/>
          <dgm:resizeHandles val="exact"/>
        </dgm:presLayoutVars>
      </dgm:prSet>
      <dgm:spPr/>
    </dgm:pt>
    <dgm:pt modelId="{13E71A9E-9E06-45A7-9BFE-5134EC45260E}" type="pres">
      <dgm:prSet presAssocID="{84AB1139-3119-461F-B277-F07DC88229B7}" presName="parentText" presStyleLbl="node1" presStyleIdx="0" presStyleCnt="1">
        <dgm:presLayoutVars>
          <dgm:chMax val="0"/>
          <dgm:bulletEnabled val="1"/>
        </dgm:presLayoutVars>
      </dgm:prSet>
      <dgm:spPr/>
    </dgm:pt>
    <dgm:pt modelId="{CA450AC4-C797-46B0-85FE-0DAA211AF5E3}" type="pres">
      <dgm:prSet presAssocID="{84AB1139-3119-461F-B277-F07DC88229B7}" presName="childText" presStyleLbl="revTx" presStyleIdx="0" presStyleCnt="1">
        <dgm:presLayoutVars>
          <dgm:bulletEnabled val="1"/>
        </dgm:presLayoutVars>
      </dgm:prSet>
      <dgm:spPr/>
    </dgm:pt>
  </dgm:ptLst>
  <dgm:cxnLst>
    <dgm:cxn modelId="{AE611502-098C-4811-9CD3-9E40FFC620CD}" srcId="{75E804F0-CF8D-4D1A-8E4C-26150128E14D}" destId="{84AB1139-3119-461F-B277-F07DC88229B7}" srcOrd="0" destOrd="0" parTransId="{F793A10D-DC64-49FB-96DA-22205EE762CC}" sibTransId="{2CD8F25E-E10F-4241-B339-0D6859F19647}"/>
    <dgm:cxn modelId="{50785142-6E00-4012-8301-EBBF4B6A15AF}" type="presOf" srcId="{75E804F0-CF8D-4D1A-8E4C-26150128E14D}" destId="{3CD15B92-F861-440A-94AB-90B3EC623EEC}" srcOrd="0" destOrd="0" presId="urn:microsoft.com/office/officeart/2005/8/layout/vList2"/>
    <dgm:cxn modelId="{1012BF71-45BA-47A4-9B03-36AE490DD8C8}" type="presOf" srcId="{2DDAB4DF-610B-4534-B963-86093822D601}" destId="{CA450AC4-C797-46B0-85FE-0DAA211AF5E3}" srcOrd="0" destOrd="0" presId="urn:microsoft.com/office/officeart/2005/8/layout/vList2"/>
    <dgm:cxn modelId="{4F2AAD75-BB64-46D9-A07C-4DC667BA47B3}" type="presOf" srcId="{53B93DF2-A6F2-4498-B63E-DFC58D2D7BDB}" destId="{CA450AC4-C797-46B0-85FE-0DAA211AF5E3}" srcOrd="0" destOrd="2" presId="urn:microsoft.com/office/officeart/2005/8/layout/vList2"/>
    <dgm:cxn modelId="{B493937B-7595-48B3-B286-4152E390BBCA}" srcId="{84AB1139-3119-461F-B277-F07DC88229B7}" destId="{2DDAB4DF-610B-4534-B963-86093822D601}" srcOrd="0" destOrd="0" parTransId="{AA4749C7-CB9A-4F8C-BBB6-E96CF2A101F9}" sibTransId="{9EBBD394-43E2-440F-9E61-0F0F124B7EAB}"/>
    <dgm:cxn modelId="{92776C86-0D01-426D-9B9D-FF1C28BAE195}" type="presOf" srcId="{287F3198-0F18-4C96-B8AF-FA9AE9B8D489}" destId="{CA450AC4-C797-46B0-85FE-0DAA211AF5E3}" srcOrd="0" destOrd="1" presId="urn:microsoft.com/office/officeart/2005/8/layout/vList2"/>
    <dgm:cxn modelId="{C5BCD5CC-64D6-49AD-AFF0-BD0032A42F2E}" type="presOf" srcId="{84AB1139-3119-461F-B277-F07DC88229B7}" destId="{13E71A9E-9E06-45A7-9BFE-5134EC45260E}" srcOrd="0" destOrd="0" presId="urn:microsoft.com/office/officeart/2005/8/layout/vList2"/>
    <dgm:cxn modelId="{762FCED3-7646-4186-9DD7-1EBDB0819689}" srcId="{84AB1139-3119-461F-B277-F07DC88229B7}" destId="{287F3198-0F18-4C96-B8AF-FA9AE9B8D489}" srcOrd="1" destOrd="0" parTransId="{C849D423-462E-49B6-AD39-16DA1041E99B}" sibTransId="{3935E855-7626-4902-A00A-42C37D957F2C}"/>
    <dgm:cxn modelId="{2F5281E2-0702-43D5-BFE6-6EE5F1168EF1}" srcId="{84AB1139-3119-461F-B277-F07DC88229B7}" destId="{53B93DF2-A6F2-4498-B63E-DFC58D2D7BDB}" srcOrd="2" destOrd="0" parTransId="{E963386E-3525-4C20-B078-2A01F2A50E6D}" sibTransId="{BA2B6234-8EEE-4063-B7CA-5883BB432F51}"/>
    <dgm:cxn modelId="{E7DC2F99-EDC3-4C33-8CF2-0D59F35B9877}" type="presParOf" srcId="{3CD15B92-F861-440A-94AB-90B3EC623EEC}" destId="{13E71A9E-9E06-45A7-9BFE-5134EC45260E}" srcOrd="0" destOrd="0" presId="urn:microsoft.com/office/officeart/2005/8/layout/vList2"/>
    <dgm:cxn modelId="{4B734ECF-5DB5-411F-8347-0E016564185F}" type="presParOf" srcId="{3CD15B92-F861-440A-94AB-90B3EC623EEC}" destId="{CA450AC4-C797-46B0-85FE-0DAA211AF5E3}" srcOrd="1" destOrd="0" presId="urn:microsoft.com/office/officeart/2005/8/layout/vList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BCDFF263-AC4D-40C8-A9BE-D6DDD158BB1C}" type="doc">
      <dgm:prSet loTypeId="urn:microsoft.com/office/officeart/2005/8/layout/list1" loCatId="list" qsTypeId="urn:microsoft.com/office/officeart/2005/8/quickstyle/simple1" qsCatId="simple" csTypeId="urn:microsoft.com/office/officeart/2005/8/colors/accent1_2" csCatId="accent1" phldr="1"/>
      <dgm:spPr/>
      <dgm:t>
        <a:bodyPr/>
        <a:lstStyle/>
        <a:p>
          <a:endParaRPr lang="en-US"/>
        </a:p>
      </dgm:t>
    </dgm:pt>
    <dgm:pt modelId="{8572A717-9534-499A-91E4-72BBD8CE2113}">
      <dgm:prSet phldrT="[Text]" custT="1"/>
      <dgm:spPr/>
      <dgm:t>
        <a:bodyPr/>
        <a:lstStyle/>
        <a:p>
          <a:r>
            <a:rPr lang="fr-FR" sz="2800" dirty="0" err="1"/>
            <a:t>Tính</a:t>
          </a:r>
          <a:r>
            <a:rPr lang="fr-FR" sz="2800" dirty="0"/>
            <a:t> </a:t>
          </a:r>
          <a:r>
            <a:rPr lang="fr-FR" sz="2800" dirty="0" err="1"/>
            <a:t>từ</a:t>
          </a:r>
          <a:r>
            <a:rPr lang="fr-FR" sz="2800" dirty="0"/>
            <a:t> </a:t>
          </a:r>
          <a:r>
            <a:rPr lang="fr-FR" sz="2800" dirty="0" err="1"/>
            <a:t>thời</a:t>
          </a:r>
          <a:r>
            <a:rPr lang="fr-FR" sz="2800" dirty="0"/>
            <a:t> </a:t>
          </a:r>
          <a:r>
            <a:rPr lang="fr-FR" sz="2800" dirty="0" err="1"/>
            <a:t>Kinh</a:t>
          </a:r>
          <a:r>
            <a:rPr lang="fr-FR" sz="2800" dirty="0"/>
            <a:t> </a:t>
          </a:r>
          <a:r>
            <a:rPr lang="fr-FR" sz="2800" dirty="0" err="1"/>
            <a:t>Dương</a:t>
          </a:r>
          <a:r>
            <a:rPr lang="fr-FR" sz="2800" dirty="0"/>
            <a:t> </a:t>
          </a:r>
          <a:r>
            <a:rPr lang="fr-FR" sz="2800" dirty="0" err="1"/>
            <a:t>Vương</a:t>
          </a:r>
          <a:r>
            <a:rPr lang="fr-FR" sz="2800" dirty="0"/>
            <a:t> (2879 TCN) </a:t>
          </a:r>
          <a:r>
            <a:rPr lang="fr-FR" sz="2800" dirty="0" err="1"/>
            <a:t>cho</a:t>
          </a:r>
          <a:r>
            <a:rPr lang="fr-FR" sz="2800" dirty="0"/>
            <a:t> </a:t>
          </a:r>
          <a:r>
            <a:rPr lang="fr-FR" sz="2800" dirty="0" err="1"/>
            <a:t>đến</a:t>
          </a:r>
          <a:r>
            <a:rPr lang="fr-FR" sz="2800" dirty="0"/>
            <a:t> </a:t>
          </a:r>
          <a:r>
            <a:rPr lang="fr-FR" sz="2800" dirty="0" err="1"/>
            <a:t>hết</a:t>
          </a:r>
          <a:r>
            <a:rPr lang="fr-FR" sz="2800" dirty="0"/>
            <a:t> </a:t>
          </a:r>
          <a:r>
            <a:rPr lang="fr-FR" sz="2800" dirty="0" err="1"/>
            <a:t>thời</a:t>
          </a:r>
          <a:r>
            <a:rPr lang="fr-FR" sz="2800" dirty="0"/>
            <a:t> </a:t>
          </a:r>
          <a:r>
            <a:rPr lang="fr-FR" sz="2800" dirty="0" err="1"/>
            <a:t>Hùng</a:t>
          </a:r>
          <a:r>
            <a:rPr lang="fr-FR" sz="2800" dirty="0"/>
            <a:t> </a:t>
          </a:r>
          <a:r>
            <a:rPr lang="fr-FR" sz="2800" dirty="0" err="1"/>
            <a:t>Vương</a:t>
          </a:r>
          <a:r>
            <a:rPr lang="fr-FR" sz="2800" dirty="0"/>
            <a:t> (</a:t>
          </a:r>
          <a:r>
            <a:rPr lang="fr-FR" sz="2800" dirty="0" err="1"/>
            <a:t>năm</a:t>
          </a:r>
          <a:r>
            <a:rPr lang="fr-FR" sz="2800" dirty="0"/>
            <a:t> 258 TCN) </a:t>
          </a:r>
          <a:r>
            <a:rPr lang="fr-FR" sz="2800" dirty="0" err="1"/>
            <a:t>kéo</a:t>
          </a:r>
          <a:r>
            <a:rPr lang="fr-FR" sz="2800" dirty="0"/>
            <a:t> </a:t>
          </a:r>
          <a:r>
            <a:rPr lang="fr-FR" sz="2800" dirty="0" err="1"/>
            <a:t>gần</a:t>
          </a:r>
          <a:r>
            <a:rPr lang="fr-FR" sz="2800" dirty="0"/>
            <a:t> 2.700 </a:t>
          </a:r>
          <a:r>
            <a:rPr lang="fr-FR" sz="2800" dirty="0" err="1"/>
            <a:t>năm</a:t>
          </a:r>
          <a:r>
            <a:rPr lang="fr-FR" sz="2800" dirty="0"/>
            <a:t>. </a:t>
          </a:r>
          <a:endParaRPr lang="en-US" sz="2800" dirty="0"/>
        </a:p>
      </dgm:t>
    </dgm:pt>
    <dgm:pt modelId="{B6F9C979-C4FD-4CFB-BC80-9924EACB9521}" type="parTrans" cxnId="{AA35E74F-1D57-4538-9647-7C0619497655}">
      <dgm:prSet/>
      <dgm:spPr/>
      <dgm:t>
        <a:bodyPr/>
        <a:lstStyle/>
        <a:p>
          <a:endParaRPr lang="en-US"/>
        </a:p>
      </dgm:t>
    </dgm:pt>
    <dgm:pt modelId="{39693FD2-67F5-4029-B427-5CDA0B9C05FE}" type="sibTrans" cxnId="{AA35E74F-1D57-4538-9647-7C0619497655}">
      <dgm:prSet/>
      <dgm:spPr/>
      <dgm:t>
        <a:bodyPr/>
        <a:lstStyle/>
        <a:p>
          <a:endParaRPr lang="en-US"/>
        </a:p>
      </dgm:t>
    </dgm:pt>
    <dgm:pt modelId="{FF7C2D86-6216-40E0-8630-064370A55C37}">
      <dgm:prSet phldrT="[Text]" custT="1"/>
      <dgm:spPr/>
      <dgm:t>
        <a:bodyPr/>
        <a:lstStyle/>
        <a:p>
          <a:pPr algn="just"/>
          <a:r>
            <a:rPr lang="fr-FR" sz="2800" dirty="0" err="1"/>
            <a:t>Nhà</a:t>
          </a:r>
          <a:r>
            <a:rPr lang="fr-FR" sz="2800" dirty="0"/>
            <a:t> </a:t>
          </a:r>
          <a:r>
            <a:rPr lang="fr-FR" sz="2800" dirty="0" err="1"/>
            <a:t>nước</a:t>
          </a:r>
          <a:r>
            <a:rPr lang="fr-FR" sz="2800" dirty="0"/>
            <a:t> </a:t>
          </a:r>
          <a:r>
            <a:rPr lang="fr-FR" sz="2800" dirty="0" err="1"/>
            <a:t>Văn</a:t>
          </a:r>
          <a:r>
            <a:rPr lang="fr-FR" sz="2800" dirty="0"/>
            <a:t> Lang ra </a:t>
          </a:r>
          <a:r>
            <a:rPr lang="fr-FR" sz="2800" dirty="0" err="1"/>
            <a:t>đời</a:t>
          </a:r>
          <a:r>
            <a:rPr lang="fr-FR" sz="2800" dirty="0"/>
            <a:t> </a:t>
          </a:r>
          <a:r>
            <a:rPr lang="fr-FR" sz="2800" dirty="0" err="1"/>
            <a:t>trong</a:t>
          </a:r>
          <a:r>
            <a:rPr lang="fr-FR" sz="2800" dirty="0"/>
            <a:t> </a:t>
          </a:r>
          <a:r>
            <a:rPr lang="fr-FR" sz="2800" dirty="0" err="1"/>
            <a:t>điều</a:t>
          </a:r>
          <a:r>
            <a:rPr lang="fr-FR" sz="2800" dirty="0"/>
            <a:t> </a:t>
          </a:r>
          <a:r>
            <a:rPr lang="fr-FR" sz="2800" dirty="0" err="1"/>
            <a:t>kiện</a:t>
          </a:r>
          <a:r>
            <a:rPr lang="fr-FR" sz="2800" dirty="0"/>
            <a:t> </a:t>
          </a:r>
          <a:r>
            <a:rPr lang="fr-FR" sz="2800" dirty="0" err="1"/>
            <a:t>tình</a:t>
          </a:r>
          <a:r>
            <a:rPr lang="fr-FR" sz="2800" dirty="0"/>
            <a:t> </a:t>
          </a:r>
          <a:r>
            <a:rPr lang="fr-FR" sz="2800" dirty="0" err="1"/>
            <a:t>hình</a:t>
          </a:r>
          <a:r>
            <a:rPr lang="fr-FR" sz="2800" dirty="0"/>
            <a:t> </a:t>
          </a:r>
          <a:r>
            <a:rPr lang="fr-FR" sz="2800" dirty="0" err="1"/>
            <a:t>phân</a:t>
          </a:r>
          <a:r>
            <a:rPr lang="fr-FR" sz="2800" dirty="0"/>
            <a:t> </a:t>
          </a:r>
          <a:r>
            <a:rPr lang="fr-FR" sz="2800" dirty="0" err="1"/>
            <a:t>hóa</a:t>
          </a:r>
          <a:r>
            <a:rPr lang="fr-FR" sz="2800" dirty="0"/>
            <a:t> </a:t>
          </a:r>
          <a:r>
            <a:rPr lang="fr-FR" sz="2800" dirty="0" err="1"/>
            <a:t>xã</a:t>
          </a:r>
          <a:r>
            <a:rPr lang="fr-FR" sz="2800" dirty="0"/>
            <a:t> </a:t>
          </a:r>
          <a:r>
            <a:rPr lang="fr-FR" sz="2800" dirty="0" err="1"/>
            <a:t>hội</a:t>
          </a:r>
          <a:r>
            <a:rPr lang="fr-FR" sz="2800" dirty="0"/>
            <a:t> </a:t>
          </a:r>
          <a:r>
            <a:rPr lang="fr-FR" sz="2800" dirty="0" err="1"/>
            <a:t>chưa</a:t>
          </a:r>
          <a:r>
            <a:rPr lang="fr-FR" sz="2800" dirty="0"/>
            <a:t> </a:t>
          </a:r>
          <a:r>
            <a:rPr lang="fr-FR" sz="2800" dirty="0" err="1"/>
            <a:t>sâu</a:t>
          </a:r>
          <a:r>
            <a:rPr lang="fr-FR" sz="2800" dirty="0"/>
            <a:t> </a:t>
          </a:r>
          <a:r>
            <a:rPr lang="fr-FR" sz="2800" dirty="0" err="1"/>
            <a:t>sắc</a:t>
          </a:r>
          <a:endParaRPr lang="en-US" sz="2800" dirty="0"/>
        </a:p>
      </dgm:t>
    </dgm:pt>
    <dgm:pt modelId="{915972DC-4428-4AE6-A3A4-384E5619027B}" type="parTrans" cxnId="{2572AABD-7E7A-4747-B455-095A68D3637B}">
      <dgm:prSet/>
      <dgm:spPr/>
      <dgm:t>
        <a:bodyPr/>
        <a:lstStyle/>
        <a:p>
          <a:endParaRPr lang="en-US"/>
        </a:p>
      </dgm:t>
    </dgm:pt>
    <dgm:pt modelId="{677A1707-8972-4DA5-8D0A-A906742E4397}" type="sibTrans" cxnId="{2572AABD-7E7A-4747-B455-095A68D3637B}">
      <dgm:prSet/>
      <dgm:spPr/>
      <dgm:t>
        <a:bodyPr/>
        <a:lstStyle/>
        <a:p>
          <a:endParaRPr lang="en-US"/>
        </a:p>
      </dgm:t>
    </dgm:pt>
    <dgm:pt modelId="{C52A4089-386D-443F-BEE6-8B3D45CAA68C}" type="pres">
      <dgm:prSet presAssocID="{BCDFF263-AC4D-40C8-A9BE-D6DDD158BB1C}" presName="linear" presStyleCnt="0">
        <dgm:presLayoutVars>
          <dgm:dir/>
          <dgm:animLvl val="lvl"/>
          <dgm:resizeHandles val="exact"/>
        </dgm:presLayoutVars>
      </dgm:prSet>
      <dgm:spPr/>
    </dgm:pt>
    <dgm:pt modelId="{A6AC7195-6A4B-429D-9611-0153C2AE77C2}" type="pres">
      <dgm:prSet presAssocID="{8572A717-9534-499A-91E4-72BBD8CE2113}" presName="parentLin" presStyleCnt="0"/>
      <dgm:spPr/>
    </dgm:pt>
    <dgm:pt modelId="{FEC1159E-70F7-48D4-AC58-D5D1BD251DA3}" type="pres">
      <dgm:prSet presAssocID="{8572A717-9534-499A-91E4-72BBD8CE2113}" presName="parentLeftMargin" presStyleLbl="node1" presStyleIdx="0" presStyleCnt="2"/>
      <dgm:spPr/>
    </dgm:pt>
    <dgm:pt modelId="{270EE2FE-16B7-4788-AF50-FA2EF1F7DE80}" type="pres">
      <dgm:prSet presAssocID="{8572A717-9534-499A-91E4-72BBD8CE2113}" presName="parentText" presStyleLbl="node1" presStyleIdx="0" presStyleCnt="2" custScaleX="142857">
        <dgm:presLayoutVars>
          <dgm:chMax val="0"/>
          <dgm:bulletEnabled val="1"/>
        </dgm:presLayoutVars>
      </dgm:prSet>
      <dgm:spPr/>
    </dgm:pt>
    <dgm:pt modelId="{31DB976E-59B5-41B0-8F7A-A20C82516D48}" type="pres">
      <dgm:prSet presAssocID="{8572A717-9534-499A-91E4-72BBD8CE2113}" presName="negativeSpace" presStyleCnt="0"/>
      <dgm:spPr/>
    </dgm:pt>
    <dgm:pt modelId="{EDB23CE9-818C-478C-9D86-9E507A501B7A}" type="pres">
      <dgm:prSet presAssocID="{8572A717-9534-499A-91E4-72BBD8CE2113}" presName="childText" presStyleLbl="conFgAcc1" presStyleIdx="0" presStyleCnt="2">
        <dgm:presLayoutVars>
          <dgm:bulletEnabled val="1"/>
        </dgm:presLayoutVars>
      </dgm:prSet>
      <dgm:spPr/>
    </dgm:pt>
    <dgm:pt modelId="{623B14D0-64F7-46AC-95D2-3E2C0E058E51}" type="pres">
      <dgm:prSet presAssocID="{39693FD2-67F5-4029-B427-5CDA0B9C05FE}" presName="spaceBetweenRectangles" presStyleCnt="0"/>
      <dgm:spPr/>
    </dgm:pt>
    <dgm:pt modelId="{FE7A86AB-57E1-41C6-B4F7-B18422627A59}" type="pres">
      <dgm:prSet presAssocID="{FF7C2D86-6216-40E0-8630-064370A55C37}" presName="parentLin" presStyleCnt="0"/>
      <dgm:spPr/>
    </dgm:pt>
    <dgm:pt modelId="{E11F0CD5-8DC6-4084-9C20-95F4FB504DF5}" type="pres">
      <dgm:prSet presAssocID="{FF7C2D86-6216-40E0-8630-064370A55C37}" presName="parentLeftMargin" presStyleLbl="node1" presStyleIdx="0" presStyleCnt="2"/>
      <dgm:spPr/>
    </dgm:pt>
    <dgm:pt modelId="{057C7310-CB93-40ED-89EA-593CB3B3071C}" type="pres">
      <dgm:prSet presAssocID="{FF7C2D86-6216-40E0-8630-064370A55C37}" presName="parentText" presStyleLbl="node1" presStyleIdx="1" presStyleCnt="2" custScaleX="142857">
        <dgm:presLayoutVars>
          <dgm:chMax val="0"/>
          <dgm:bulletEnabled val="1"/>
        </dgm:presLayoutVars>
      </dgm:prSet>
      <dgm:spPr/>
    </dgm:pt>
    <dgm:pt modelId="{4DE6AC02-C78A-46AE-B99B-0FBDB7360DE5}" type="pres">
      <dgm:prSet presAssocID="{FF7C2D86-6216-40E0-8630-064370A55C37}" presName="negativeSpace" presStyleCnt="0"/>
      <dgm:spPr/>
    </dgm:pt>
    <dgm:pt modelId="{2EAE55B5-86A5-47EC-8701-FC71DDDD89E8}" type="pres">
      <dgm:prSet presAssocID="{FF7C2D86-6216-40E0-8630-064370A55C37}" presName="childText" presStyleLbl="conFgAcc1" presStyleIdx="1" presStyleCnt="2">
        <dgm:presLayoutVars>
          <dgm:bulletEnabled val="1"/>
        </dgm:presLayoutVars>
      </dgm:prSet>
      <dgm:spPr/>
    </dgm:pt>
  </dgm:ptLst>
  <dgm:cxnLst>
    <dgm:cxn modelId="{791B9120-6CE8-406C-985D-EF91D731BDC7}" type="presOf" srcId="{BCDFF263-AC4D-40C8-A9BE-D6DDD158BB1C}" destId="{C52A4089-386D-443F-BEE6-8B3D45CAA68C}" srcOrd="0" destOrd="0" presId="urn:microsoft.com/office/officeart/2005/8/layout/list1"/>
    <dgm:cxn modelId="{AA35E74F-1D57-4538-9647-7C0619497655}" srcId="{BCDFF263-AC4D-40C8-A9BE-D6DDD158BB1C}" destId="{8572A717-9534-499A-91E4-72BBD8CE2113}" srcOrd="0" destOrd="0" parTransId="{B6F9C979-C4FD-4CFB-BC80-9924EACB9521}" sibTransId="{39693FD2-67F5-4029-B427-5CDA0B9C05FE}"/>
    <dgm:cxn modelId="{FCAEC256-A38C-4B30-B3E8-B94ECD75F9FB}" type="presOf" srcId="{FF7C2D86-6216-40E0-8630-064370A55C37}" destId="{057C7310-CB93-40ED-89EA-593CB3B3071C}" srcOrd="1" destOrd="0" presId="urn:microsoft.com/office/officeart/2005/8/layout/list1"/>
    <dgm:cxn modelId="{0D08988B-77FF-4D06-8DC2-F8F857EB5F64}" type="presOf" srcId="{8572A717-9534-499A-91E4-72BBD8CE2113}" destId="{270EE2FE-16B7-4788-AF50-FA2EF1F7DE80}" srcOrd="1" destOrd="0" presId="urn:microsoft.com/office/officeart/2005/8/layout/list1"/>
    <dgm:cxn modelId="{889F76A4-F498-4DBB-AF59-0E4B67502AA4}" type="presOf" srcId="{FF7C2D86-6216-40E0-8630-064370A55C37}" destId="{E11F0CD5-8DC6-4084-9C20-95F4FB504DF5}" srcOrd="0" destOrd="0" presId="urn:microsoft.com/office/officeart/2005/8/layout/list1"/>
    <dgm:cxn modelId="{2572AABD-7E7A-4747-B455-095A68D3637B}" srcId="{BCDFF263-AC4D-40C8-A9BE-D6DDD158BB1C}" destId="{FF7C2D86-6216-40E0-8630-064370A55C37}" srcOrd="1" destOrd="0" parTransId="{915972DC-4428-4AE6-A3A4-384E5619027B}" sibTransId="{677A1707-8972-4DA5-8D0A-A906742E4397}"/>
    <dgm:cxn modelId="{97482EC7-DFAF-4BA4-BAC4-2D6A5346EED0}" type="presOf" srcId="{8572A717-9534-499A-91E4-72BBD8CE2113}" destId="{FEC1159E-70F7-48D4-AC58-D5D1BD251DA3}" srcOrd="0" destOrd="0" presId="urn:microsoft.com/office/officeart/2005/8/layout/list1"/>
    <dgm:cxn modelId="{69DF404A-65F1-4D10-87DF-050F1F141EE7}" type="presParOf" srcId="{C52A4089-386D-443F-BEE6-8B3D45CAA68C}" destId="{A6AC7195-6A4B-429D-9611-0153C2AE77C2}" srcOrd="0" destOrd="0" presId="urn:microsoft.com/office/officeart/2005/8/layout/list1"/>
    <dgm:cxn modelId="{C593E866-27B9-418E-AC35-6F992BF73E9A}" type="presParOf" srcId="{A6AC7195-6A4B-429D-9611-0153C2AE77C2}" destId="{FEC1159E-70F7-48D4-AC58-D5D1BD251DA3}" srcOrd="0" destOrd="0" presId="urn:microsoft.com/office/officeart/2005/8/layout/list1"/>
    <dgm:cxn modelId="{65C215B8-4EEE-4388-A013-C522D5A16DEA}" type="presParOf" srcId="{A6AC7195-6A4B-429D-9611-0153C2AE77C2}" destId="{270EE2FE-16B7-4788-AF50-FA2EF1F7DE80}" srcOrd="1" destOrd="0" presId="urn:microsoft.com/office/officeart/2005/8/layout/list1"/>
    <dgm:cxn modelId="{C460235F-0A71-49D9-B924-5803414C71DC}" type="presParOf" srcId="{C52A4089-386D-443F-BEE6-8B3D45CAA68C}" destId="{31DB976E-59B5-41B0-8F7A-A20C82516D48}" srcOrd="1" destOrd="0" presId="urn:microsoft.com/office/officeart/2005/8/layout/list1"/>
    <dgm:cxn modelId="{B2077E77-2E42-4D87-B065-B8840352A191}" type="presParOf" srcId="{C52A4089-386D-443F-BEE6-8B3D45CAA68C}" destId="{EDB23CE9-818C-478C-9D86-9E507A501B7A}" srcOrd="2" destOrd="0" presId="urn:microsoft.com/office/officeart/2005/8/layout/list1"/>
    <dgm:cxn modelId="{6D71F53A-8DEE-4457-A33D-F9F0728A1213}" type="presParOf" srcId="{C52A4089-386D-443F-BEE6-8B3D45CAA68C}" destId="{623B14D0-64F7-46AC-95D2-3E2C0E058E51}" srcOrd="3" destOrd="0" presId="urn:microsoft.com/office/officeart/2005/8/layout/list1"/>
    <dgm:cxn modelId="{5F5995C6-A5CC-45B4-A0C9-CF2924F82032}" type="presParOf" srcId="{C52A4089-386D-443F-BEE6-8B3D45CAA68C}" destId="{FE7A86AB-57E1-41C6-B4F7-B18422627A59}" srcOrd="4" destOrd="0" presId="urn:microsoft.com/office/officeart/2005/8/layout/list1"/>
    <dgm:cxn modelId="{DFE05866-F6A2-4FAE-9FE4-24B17E0E2DF1}" type="presParOf" srcId="{FE7A86AB-57E1-41C6-B4F7-B18422627A59}" destId="{E11F0CD5-8DC6-4084-9C20-95F4FB504DF5}" srcOrd="0" destOrd="0" presId="urn:microsoft.com/office/officeart/2005/8/layout/list1"/>
    <dgm:cxn modelId="{93C25810-1CCC-45A3-8219-B265239A06E9}" type="presParOf" srcId="{FE7A86AB-57E1-41C6-B4F7-B18422627A59}" destId="{057C7310-CB93-40ED-89EA-593CB3B3071C}" srcOrd="1" destOrd="0" presId="urn:microsoft.com/office/officeart/2005/8/layout/list1"/>
    <dgm:cxn modelId="{8591B12A-D721-4532-ADE8-3B0AF1D4692F}" type="presParOf" srcId="{C52A4089-386D-443F-BEE6-8B3D45CAA68C}" destId="{4DE6AC02-C78A-46AE-B99B-0FBDB7360DE5}" srcOrd="5" destOrd="0" presId="urn:microsoft.com/office/officeart/2005/8/layout/list1"/>
    <dgm:cxn modelId="{4ADF2EC6-3C9B-4246-8EBD-EA3EACD588F1}" type="presParOf" srcId="{C52A4089-386D-443F-BEE6-8B3D45CAA68C}" destId="{2EAE55B5-86A5-47EC-8701-FC71DDDD89E8}" srcOrd="6" destOrd="0" presId="urn:microsoft.com/office/officeart/2005/8/layout/list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94C611DD-F587-4A7F-A11B-06E18C3404A4}" type="doc">
      <dgm:prSet loTypeId="urn:microsoft.com/office/officeart/2005/8/layout/vList2" loCatId="list" qsTypeId="urn:microsoft.com/office/officeart/2005/8/quickstyle/simple1" qsCatId="simple" csTypeId="urn:microsoft.com/office/officeart/2005/8/colors/accent1_2" csCatId="accent1" phldr="1"/>
      <dgm:spPr/>
      <dgm:t>
        <a:bodyPr/>
        <a:lstStyle/>
        <a:p>
          <a:endParaRPr lang="en-US"/>
        </a:p>
      </dgm:t>
    </dgm:pt>
    <dgm:pt modelId="{EE862ED7-CCA7-49B2-A9E2-B3A2EE7419E6}">
      <dgm:prSet phldrT="[Text]" custT="1"/>
      <dgm:spPr/>
      <dgm:t>
        <a:bodyPr/>
        <a:lstStyle/>
        <a:p>
          <a:r>
            <a:rPr lang="fr-FR" sz="3200" i="1" dirty="0" err="1"/>
            <a:t>Địa</a:t>
          </a:r>
          <a:r>
            <a:rPr lang="fr-FR" sz="3200" i="1" dirty="0"/>
            <a:t> </a:t>
          </a:r>
          <a:r>
            <a:rPr lang="fr-FR" sz="3200" i="1" dirty="0" err="1"/>
            <a:t>bàn</a:t>
          </a:r>
          <a:r>
            <a:rPr lang="fr-FR" sz="3200" i="1" dirty="0"/>
            <a:t>, </a:t>
          </a:r>
          <a:r>
            <a:rPr lang="fr-FR" sz="3200" i="1" dirty="0" err="1"/>
            <a:t>cư</a:t>
          </a:r>
          <a:r>
            <a:rPr lang="fr-FR" sz="3200" i="1" dirty="0"/>
            <a:t> </a:t>
          </a:r>
          <a:r>
            <a:rPr lang="fr-FR" sz="3200" i="1" dirty="0" err="1"/>
            <a:t>dân</a:t>
          </a:r>
          <a:r>
            <a:rPr lang="fr-FR" sz="3200" i="1" dirty="0"/>
            <a:t> </a:t>
          </a:r>
          <a:r>
            <a:rPr lang="fr-FR" sz="3200" i="1" dirty="0" err="1"/>
            <a:t>và</a:t>
          </a:r>
          <a:r>
            <a:rPr lang="fr-FR" sz="3200" i="1" dirty="0"/>
            <a:t> </a:t>
          </a:r>
          <a:r>
            <a:rPr lang="fr-FR" sz="3200" i="1" dirty="0" err="1"/>
            <a:t>niên</a:t>
          </a:r>
          <a:r>
            <a:rPr lang="fr-FR" sz="3200" i="1" dirty="0"/>
            <a:t> </a:t>
          </a:r>
          <a:r>
            <a:rPr lang="fr-FR" sz="3200" i="1" dirty="0" err="1"/>
            <a:t>đại</a:t>
          </a:r>
          <a:endParaRPr lang="en-US" sz="3200" dirty="0"/>
        </a:p>
      </dgm:t>
    </dgm:pt>
    <dgm:pt modelId="{C0DBEB1F-5B46-451B-96F7-F77F195FD22D}" type="parTrans" cxnId="{55700945-E5E4-412A-9A95-5AD4B197808B}">
      <dgm:prSet/>
      <dgm:spPr/>
      <dgm:t>
        <a:bodyPr/>
        <a:lstStyle/>
        <a:p>
          <a:endParaRPr lang="en-US" sz="3200"/>
        </a:p>
      </dgm:t>
    </dgm:pt>
    <dgm:pt modelId="{0F474D87-8003-4BD7-8344-42E8EEFB81DD}" type="sibTrans" cxnId="{55700945-E5E4-412A-9A95-5AD4B197808B}">
      <dgm:prSet/>
      <dgm:spPr/>
      <dgm:t>
        <a:bodyPr/>
        <a:lstStyle/>
        <a:p>
          <a:endParaRPr lang="en-US" sz="3200"/>
        </a:p>
      </dgm:t>
    </dgm:pt>
    <dgm:pt modelId="{6A8D04D5-915A-48C6-B181-6D2F4281568E}">
      <dgm:prSet phldrT="[Text]" custT="1"/>
      <dgm:spPr/>
      <dgm:t>
        <a:bodyPr/>
        <a:lstStyle/>
        <a:p>
          <a:pPr algn="just"/>
          <a:r>
            <a:rPr lang="fr-FR" sz="3200" dirty="0" err="1"/>
            <a:t>Địa</a:t>
          </a:r>
          <a:r>
            <a:rPr lang="fr-FR" sz="3200" dirty="0"/>
            <a:t> </a:t>
          </a:r>
          <a:r>
            <a:rPr lang="fr-FR" sz="3200" dirty="0" err="1"/>
            <a:t>bàn</a:t>
          </a:r>
          <a:r>
            <a:rPr lang="fr-FR" sz="3200" dirty="0"/>
            <a:t> </a:t>
          </a:r>
          <a:r>
            <a:rPr lang="fr-FR" sz="3200" dirty="0" err="1"/>
            <a:t>cư</a:t>
          </a:r>
          <a:r>
            <a:rPr lang="fr-FR" sz="3200" dirty="0"/>
            <a:t> </a:t>
          </a:r>
          <a:r>
            <a:rPr lang="fr-FR" sz="3200" dirty="0" err="1"/>
            <a:t>trú</a:t>
          </a:r>
          <a:r>
            <a:rPr lang="fr-FR" sz="3200" dirty="0"/>
            <a:t> </a:t>
          </a:r>
          <a:r>
            <a:rPr lang="fr-FR" sz="3200" dirty="0" err="1"/>
            <a:t>của</a:t>
          </a:r>
          <a:r>
            <a:rPr lang="fr-FR" sz="3200" dirty="0"/>
            <a:t> </a:t>
          </a:r>
          <a:r>
            <a:rPr lang="fr-FR" sz="3200" dirty="0" err="1"/>
            <a:t>cư</a:t>
          </a:r>
          <a:r>
            <a:rPr lang="fr-FR" sz="3200" dirty="0"/>
            <a:t> </a:t>
          </a:r>
          <a:r>
            <a:rPr lang="fr-FR" sz="3200" dirty="0" err="1"/>
            <a:t>dân</a:t>
          </a:r>
          <a:r>
            <a:rPr lang="fr-FR" sz="3200" dirty="0"/>
            <a:t> </a:t>
          </a:r>
          <a:r>
            <a:rPr lang="fr-FR" sz="3200" dirty="0" err="1"/>
            <a:t>Việt</a:t>
          </a:r>
          <a:r>
            <a:rPr lang="fr-FR" sz="3200" dirty="0"/>
            <a:t> </a:t>
          </a:r>
          <a:r>
            <a:rPr lang="fr-FR" sz="3200" dirty="0" err="1"/>
            <a:t>cổ</a:t>
          </a:r>
          <a:r>
            <a:rPr lang="fr-FR" sz="3200" dirty="0"/>
            <a:t> </a:t>
          </a:r>
          <a:r>
            <a:rPr lang="fr-FR" sz="3200" dirty="0" err="1"/>
            <a:t>thời</a:t>
          </a:r>
          <a:r>
            <a:rPr lang="fr-FR" sz="3200" dirty="0"/>
            <a:t> </a:t>
          </a:r>
          <a:r>
            <a:rPr lang="fr-FR" sz="3200" dirty="0" err="1"/>
            <a:t>Văn</a:t>
          </a:r>
          <a:r>
            <a:rPr lang="fr-FR" sz="3200" dirty="0"/>
            <a:t> Lang </a:t>
          </a:r>
          <a:r>
            <a:rPr lang="fr-FR" sz="3200" dirty="0" err="1"/>
            <a:t>tương</a:t>
          </a:r>
          <a:r>
            <a:rPr lang="fr-FR" sz="3200" dirty="0"/>
            <a:t> </a:t>
          </a:r>
          <a:r>
            <a:rPr lang="fr-FR" sz="3200" dirty="0" err="1"/>
            <a:t>ứng</a:t>
          </a:r>
          <a:r>
            <a:rPr lang="fr-FR" sz="3200" dirty="0"/>
            <a:t> </a:t>
          </a:r>
          <a:r>
            <a:rPr lang="fr-FR" sz="3200" dirty="0" err="1"/>
            <a:t>với</a:t>
          </a:r>
          <a:r>
            <a:rPr lang="fr-FR" sz="3200" dirty="0"/>
            <a:t> </a:t>
          </a:r>
          <a:r>
            <a:rPr lang="fr-FR" sz="3200" dirty="0" err="1"/>
            <a:t>vùng</a:t>
          </a:r>
          <a:r>
            <a:rPr lang="fr-FR" sz="3200" dirty="0"/>
            <a:t> </a:t>
          </a:r>
          <a:r>
            <a:rPr lang="fr-FR" sz="3200" dirty="0" err="1"/>
            <a:t>Bắc</a:t>
          </a:r>
          <a:r>
            <a:rPr lang="fr-FR" sz="3200" dirty="0"/>
            <a:t> </a:t>
          </a:r>
          <a:r>
            <a:rPr lang="fr-FR" sz="3200" dirty="0" err="1"/>
            <a:t>bộ</a:t>
          </a:r>
          <a:r>
            <a:rPr lang="fr-FR" sz="3200" dirty="0"/>
            <a:t>, </a:t>
          </a:r>
          <a:r>
            <a:rPr lang="fr-FR" sz="3200" dirty="0" err="1"/>
            <a:t>Bắc</a:t>
          </a:r>
          <a:r>
            <a:rPr lang="fr-FR" sz="3200" dirty="0"/>
            <a:t> Trung </a:t>
          </a:r>
          <a:r>
            <a:rPr lang="fr-FR" sz="3200" dirty="0" err="1"/>
            <a:t>bộ</a:t>
          </a:r>
          <a:r>
            <a:rPr lang="fr-FR" sz="3200" dirty="0"/>
            <a:t> </a:t>
          </a:r>
          <a:r>
            <a:rPr lang="fr-FR" sz="3200" dirty="0" err="1"/>
            <a:t>của</a:t>
          </a:r>
          <a:r>
            <a:rPr lang="fr-FR" sz="3200" dirty="0"/>
            <a:t> </a:t>
          </a:r>
          <a:r>
            <a:rPr lang="fr-FR" sz="3200" dirty="0" err="1"/>
            <a:t>nước</a:t>
          </a:r>
          <a:r>
            <a:rPr lang="fr-FR" sz="3200" dirty="0"/>
            <a:t> ta </a:t>
          </a:r>
          <a:r>
            <a:rPr lang="fr-FR" sz="3200" dirty="0" err="1"/>
            <a:t>ngày</a:t>
          </a:r>
          <a:r>
            <a:rPr lang="fr-FR" sz="3200" dirty="0"/>
            <a:t> </a:t>
          </a:r>
          <a:r>
            <a:rPr lang="fr-FR" sz="3200" dirty="0" err="1"/>
            <a:t>nay</a:t>
          </a:r>
          <a:r>
            <a:rPr lang="fr-FR" sz="3200" dirty="0"/>
            <a:t> </a:t>
          </a:r>
          <a:r>
            <a:rPr lang="fr-FR" sz="3200" dirty="0" err="1"/>
            <a:t>và</a:t>
          </a:r>
          <a:r>
            <a:rPr lang="fr-FR" sz="3200" dirty="0"/>
            <a:t> </a:t>
          </a:r>
          <a:r>
            <a:rPr lang="fr-FR" sz="3200" dirty="0" err="1"/>
            <a:t>một</a:t>
          </a:r>
          <a:r>
            <a:rPr lang="fr-FR" sz="3200" dirty="0"/>
            <a:t> </a:t>
          </a:r>
          <a:r>
            <a:rPr lang="fr-FR" sz="3200" dirty="0" err="1"/>
            <a:t>phần</a:t>
          </a:r>
          <a:r>
            <a:rPr lang="fr-FR" sz="3200" dirty="0"/>
            <a:t> </a:t>
          </a:r>
          <a:r>
            <a:rPr lang="fr-FR" sz="3200" dirty="0" err="1"/>
            <a:t>phía</a:t>
          </a:r>
          <a:r>
            <a:rPr lang="fr-FR" sz="3200" dirty="0"/>
            <a:t> Nam </a:t>
          </a:r>
          <a:r>
            <a:rPr lang="fr-FR" sz="3200" dirty="0" err="1"/>
            <a:t>Quảng</a:t>
          </a:r>
          <a:r>
            <a:rPr lang="fr-FR" sz="3200" dirty="0"/>
            <a:t> </a:t>
          </a:r>
          <a:r>
            <a:rPr lang="fr-FR" sz="3200" dirty="0" err="1"/>
            <a:t>Đông</a:t>
          </a:r>
          <a:r>
            <a:rPr lang="fr-FR" sz="3200" dirty="0"/>
            <a:t>, </a:t>
          </a:r>
          <a:r>
            <a:rPr lang="fr-FR" sz="3200" dirty="0" err="1"/>
            <a:t>Quảng</a:t>
          </a:r>
          <a:r>
            <a:rPr lang="fr-FR" sz="3200" dirty="0"/>
            <a:t> </a:t>
          </a:r>
          <a:r>
            <a:rPr lang="fr-FR" sz="3200" dirty="0" err="1"/>
            <a:t>Tây</a:t>
          </a:r>
          <a:r>
            <a:rPr lang="fr-FR" sz="3200" dirty="0"/>
            <a:t> (Trung </a:t>
          </a:r>
          <a:r>
            <a:rPr lang="fr-FR" sz="3200" dirty="0" err="1"/>
            <a:t>Quốc</a:t>
          </a:r>
          <a:endParaRPr lang="en-US" sz="3200" dirty="0"/>
        </a:p>
      </dgm:t>
    </dgm:pt>
    <dgm:pt modelId="{725D4F79-4917-475B-A485-B0B3ED6618D3}" type="parTrans" cxnId="{207EDFB5-7447-4C8A-B59E-A4F9DAE12532}">
      <dgm:prSet/>
      <dgm:spPr/>
      <dgm:t>
        <a:bodyPr/>
        <a:lstStyle/>
        <a:p>
          <a:endParaRPr lang="en-US" sz="3200"/>
        </a:p>
      </dgm:t>
    </dgm:pt>
    <dgm:pt modelId="{5F647BB3-84F7-433F-BD21-9A3E7ACA3696}" type="sibTrans" cxnId="{207EDFB5-7447-4C8A-B59E-A4F9DAE12532}">
      <dgm:prSet/>
      <dgm:spPr/>
      <dgm:t>
        <a:bodyPr/>
        <a:lstStyle/>
        <a:p>
          <a:endParaRPr lang="en-US" sz="3200"/>
        </a:p>
      </dgm:t>
    </dgm:pt>
    <dgm:pt modelId="{39D06E08-2204-407F-906D-4C40D76C029A}" type="pres">
      <dgm:prSet presAssocID="{94C611DD-F587-4A7F-A11B-06E18C3404A4}" presName="linear" presStyleCnt="0">
        <dgm:presLayoutVars>
          <dgm:animLvl val="lvl"/>
          <dgm:resizeHandles val="exact"/>
        </dgm:presLayoutVars>
      </dgm:prSet>
      <dgm:spPr/>
    </dgm:pt>
    <dgm:pt modelId="{C83AC84B-D808-4940-B9E8-1C931861E1A2}" type="pres">
      <dgm:prSet presAssocID="{EE862ED7-CCA7-49B2-A9E2-B3A2EE7419E6}" presName="parentText" presStyleLbl="node1" presStyleIdx="0" presStyleCnt="1">
        <dgm:presLayoutVars>
          <dgm:chMax val="0"/>
          <dgm:bulletEnabled val="1"/>
        </dgm:presLayoutVars>
      </dgm:prSet>
      <dgm:spPr/>
    </dgm:pt>
    <dgm:pt modelId="{381A2EB6-3430-4A5D-8F95-26A9668CE678}" type="pres">
      <dgm:prSet presAssocID="{EE862ED7-CCA7-49B2-A9E2-B3A2EE7419E6}" presName="childText" presStyleLbl="revTx" presStyleIdx="0" presStyleCnt="1">
        <dgm:presLayoutVars>
          <dgm:bulletEnabled val="1"/>
        </dgm:presLayoutVars>
      </dgm:prSet>
      <dgm:spPr/>
    </dgm:pt>
  </dgm:ptLst>
  <dgm:cxnLst>
    <dgm:cxn modelId="{A3DCCF08-BAA5-4136-BD57-8B7BEE5AA621}" type="presOf" srcId="{94C611DD-F587-4A7F-A11B-06E18C3404A4}" destId="{39D06E08-2204-407F-906D-4C40D76C029A}" srcOrd="0" destOrd="0" presId="urn:microsoft.com/office/officeart/2005/8/layout/vList2"/>
    <dgm:cxn modelId="{0015DB0E-F8C8-4D0C-9CA4-FF4E6F09D36D}" type="presOf" srcId="{EE862ED7-CCA7-49B2-A9E2-B3A2EE7419E6}" destId="{C83AC84B-D808-4940-B9E8-1C931861E1A2}" srcOrd="0" destOrd="0" presId="urn:microsoft.com/office/officeart/2005/8/layout/vList2"/>
    <dgm:cxn modelId="{55700945-E5E4-412A-9A95-5AD4B197808B}" srcId="{94C611DD-F587-4A7F-A11B-06E18C3404A4}" destId="{EE862ED7-CCA7-49B2-A9E2-B3A2EE7419E6}" srcOrd="0" destOrd="0" parTransId="{C0DBEB1F-5B46-451B-96F7-F77F195FD22D}" sibTransId="{0F474D87-8003-4BD7-8344-42E8EEFB81DD}"/>
    <dgm:cxn modelId="{060E18B5-F59A-46D8-AB5E-CF968DCA21DD}" type="presOf" srcId="{6A8D04D5-915A-48C6-B181-6D2F4281568E}" destId="{381A2EB6-3430-4A5D-8F95-26A9668CE678}" srcOrd="0" destOrd="0" presId="urn:microsoft.com/office/officeart/2005/8/layout/vList2"/>
    <dgm:cxn modelId="{207EDFB5-7447-4C8A-B59E-A4F9DAE12532}" srcId="{EE862ED7-CCA7-49B2-A9E2-B3A2EE7419E6}" destId="{6A8D04D5-915A-48C6-B181-6D2F4281568E}" srcOrd="0" destOrd="0" parTransId="{725D4F79-4917-475B-A485-B0B3ED6618D3}" sibTransId="{5F647BB3-84F7-433F-BD21-9A3E7ACA3696}"/>
    <dgm:cxn modelId="{FB88599A-E9CD-4791-B618-CA49FE1D654E}" type="presParOf" srcId="{39D06E08-2204-407F-906D-4C40D76C029A}" destId="{C83AC84B-D808-4940-B9E8-1C931861E1A2}" srcOrd="0" destOrd="0" presId="urn:microsoft.com/office/officeart/2005/8/layout/vList2"/>
    <dgm:cxn modelId="{E95CCF6E-8A67-4E3D-B216-4A4D6E7A0197}" type="presParOf" srcId="{39D06E08-2204-407F-906D-4C40D76C029A}" destId="{381A2EB6-3430-4A5D-8F95-26A9668CE678}" srcOrd="1"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22641860-E3DF-4DEB-9FE9-EBCDADDD415A}" type="doc">
      <dgm:prSet loTypeId="urn:microsoft.com/office/officeart/2008/layout/VerticalCurvedList" loCatId="list" qsTypeId="urn:microsoft.com/office/officeart/2005/8/quickstyle/simple1" qsCatId="simple" csTypeId="urn:microsoft.com/office/officeart/2005/8/colors/accent1_2" csCatId="accent1" phldr="1"/>
      <dgm:spPr/>
      <dgm:t>
        <a:bodyPr/>
        <a:lstStyle/>
        <a:p>
          <a:endParaRPr lang="en-US"/>
        </a:p>
      </dgm:t>
    </dgm:pt>
    <dgm:pt modelId="{BADA57B2-4CEB-4DDC-BAF2-37C487331F0A}">
      <dgm:prSet phldrT="[Text]"/>
      <dgm:spPr>
        <a:solidFill>
          <a:srgbClr val="002060"/>
        </a:solidFill>
      </dgm:spPr>
      <dgm:t>
        <a:bodyPr/>
        <a:lstStyle/>
        <a:p>
          <a:r>
            <a:rPr lang="fr-FR" b="1" dirty="0"/>
            <a:t>2.1. </a:t>
          </a:r>
          <a:r>
            <a:rPr lang="fr-FR" b="1" dirty="0" err="1"/>
            <a:t>Sản</a:t>
          </a:r>
          <a:r>
            <a:rPr lang="fr-FR" b="1" dirty="0"/>
            <a:t> </a:t>
          </a:r>
          <a:r>
            <a:rPr lang="fr-FR" b="1" dirty="0" err="1"/>
            <a:t>xuất</a:t>
          </a:r>
          <a:r>
            <a:rPr lang="fr-FR" b="1" dirty="0"/>
            <a:t> </a:t>
          </a:r>
          <a:r>
            <a:rPr lang="fr-FR" b="1" dirty="0" err="1"/>
            <a:t>nông</a:t>
          </a:r>
          <a:r>
            <a:rPr lang="fr-FR" b="1" dirty="0"/>
            <a:t> </a:t>
          </a:r>
          <a:r>
            <a:rPr lang="fr-FR" b="1" dirty="0" err="1"/>
            <a:t>nghiệp</a:t>
          </a:r>
          <a:endParaRPr lang="en-US" dirty="0"/>
        </a:p>
      </dgm:t>
    </dgm:pt>
    <dgm:pt modelId="{476DD1A8-7F12-4DB9-A509-BBEA4FE29C41}" type="parTrans" cxnId="{F3F04FA4-3361-4237-A5B3-83FF1606F8B4}">
      <dgm:prSet/>
      <dgm:spPr/>
      <dgm:t>
        <a:bodyPr/>
        <a:lstStyle/>
        <a:p>
          <a:endParaRPr lang="en-US"/>
        </a:p>
      </dgm:t>
    </dgm:pt>
    <dgm:pt modelId="{4FC942A3-3FAD-4F03-9EAD-64F2356EDAEC}" type="sibTrans" cxnId="{F3F04FA4-3361-4237-A5B3-83FF1606F8B4}">
      <dgm:prSet/>
      <dgm:spPr/>
      <dgm:t>
        <a:bodyPr/>
        <a:lstStyle/>
        <a:p>
          <a:endParaRPr lang="en-US"/>
        </a:p>
      </dgm:t>
    </dgm:pt>
    <dgm:pt modelId="{A40FEFC8-F266-4B68-BC4D-06B024F63DC1}">
      <dgm:prSet phldrT="[Text]"/>
      <dgm:spPr>
        <a:solidFill>
          <a:srgbClr val="002060"/>
        </a:solidFill>
      </dgm:spPr>
      <dgm:t>
        <a:bodyPr/>
        <a:lstStyle/>
        <a:p>
          <a:r>
            <a:rPr lang="fr-FR" b="1" dirty="0"/>
            <a:t>2.2. </a:t>
          </a:r>
          <a:r>
            <a:rPr lang="fr-FR" b="1" dirty="0" err="1"/>
            <a:t>Các</a:t>
          </a:r>
          <a:r>
            <a:rPr lang="fr-FR" b="1" dirty="0"/>
            <a:t> </a:t>
          </a:r>
          <a:r>
            <a:rPr lang="fr-FR" b="1" dirty="0" err="1"/>
            <a:t>nghề</a:t>
          </a:r>
          <a:r>
            <a:rPr lang="fr-FR" b="1" dirty="0"/>
            <a:t> </a:t>
          </a:r>
          <a:r>
            <a:rPr lang="fr-FR" b="1" err="1"/>
            <a:t>thủ</a:t>
          </a:r>
          <a:r>
            <a:rPr lang="fr-FR" b="1"/>
            <a:t> công</a:t>
          </a:r>
          <a:r>
            <a:rPr lang="en-US" b="1"/>
            <a:t>	</a:t>
          </a:r>
          <a:endParaRPr lang="en-US" dirty="0"/>
        </a:p>
      </dgm:t>
    </dgm:pt>
    <dgm:pt modelId="{D3BC7585-D91B-4D5D-B735-713411668E4F}" type="parTrans" cxnId="{452C8403-5353-4737-B4C0-84DC0FF3BA87}">
      <dgm:prSet/>
      <dgm:spPr/>
      <dgm:t>
        <a:bodyPr/>
        <a:lstStyle/>
        <a:p>
          <a:endParaRPr lang="en-US"/>
        </a:p>
      </dgm:t>
    </dgm:pt>
    <dgm:pt modelId="{FA1E46A7-8DE1-4DCC-952E-5A7F96198545}" type="sibTrans" cxnId="{452C8403-5353-4737-B4C0-84DC0FF3BA87}">
      <dgm:prSet/>
      <dgm:spPr/>
      <dgm:t>
        <a:bodyPr/>
        <a:lstStyle/>
        <a:p>
          <a:endParaRPr lang="en-US"/>
        </a:p>
      </dgm:t>
    </dgm:pt>
    <dgm:pt modelId="{D8C9D82B-FC7B-4C19-BDD7-BAC47FB82566}" type="pres">
      <dgm:prSet presAssocID="{22641860-E3DF-4DEB-9FE9-EBCDADDD415A}" presName="Name0" presStyleCnt="0">
        <dgm:presLayoutVars>
          <dgm:chMax val="7"/>
          <dgm:chPref val="7"/>
          <dgm:dir/>
        </dgm:presLayoutVars>
      </dgm:prSet>
      <dgm:spPr/>
    </dgm:pt>
    <dgm:pt modelId="{8A1E4390-1042-48FE-8BBA-9F8A23F25244}" type="pres">
      <dgm:prSet presAssocID="{22641860-E3DF-4DEB-9FE9-EBCDADDD415A}" presName="Name1" presStyleCnt="0"/>
      <dgm:spPr/>
    </dgm:pt>
    <dgm:pt modelId="{251B50E6-7A94-49C9-A319-92F6F1C3452A}" type="pres">
      <dgm:prSet presAssocID="{22641860-E3DF-4DEB-9FE9-EBCDADDD415A}" presName="cycle" presStyleCnt="0"/>
      <dgm:spPr/>
    </dgm:pt>
    <dgm:pt modelId="{83233EB4-2931-4F10-A353-3FBA0B889160}" type="pres">
      <dgm:prSet presAssocID="{22641860-E3DF-4DEB-9FE9-EBCDADDD415A}" presName="srcNode" presStyleLbl="node1" presStyleIdx="0" presStyleCnt="2"/>
      <dgm:spPr/>
    </dgm:pt>
    <dgm:pt modelId="{55254B62-ED2D-4EA8-B28E-98BF0AED0BE8}" type="pres">
      <dgm:prSet presAssocID="{22641860-E3DF-4DEB-9FE9-EBCDADDD415A}" presName="conn" presStyleLbl="parChTrans1D2" presStyleIdx="0" presStyleCnt="1"/>
      <dgm:spPr/>
    </dgm:pt>
    <dgm:pt modelId="{69DFE7B9-0C7B-4A6F-B5C2-1066EF280B11}" type="pres">
      <dgm:prSet presAssocID="{22641860-E3DF-4DEB-9FE9-EBCDADDD415A}" presName="extraNode" presStyleLbl="node1" presStyleIdx="0" presStyleCnt="2"/>
      <dgm:spPr/>
    </dgm:pt>
    <dgm:pt modelId="{323014C7-3143-43BC-958E-5F9BACA909A3}" type="pres">
      <dgm:prSet presAssocID="{22641860-E3DF-4DEB-9FE9-EBCDADDD415A}" presName="dstNode" presStyleLbl="node1" presStyleIdx="0" presStyleCnt="2"/>
      <dgm:spPr/>
    </dgm:pt>
    <dgm:pt modelId="{285FBE74-C4D9-4088-9122-2A07FF5B809C}" type="pres">
      <dgm:prSet presAssocID="{BADA57B2-4CEB-4DDC-BAF2-37C487331F0A}" presName="text_1" presStyleLbl="node1" presStyleIdx="0" presStyleCnt="2">
        <dgm:presLayoutVars>
          <dgm:bulletEnabled val="1"/>
        </dgm:presLayoutVars>
      </dgm:prSet>
      <dgm:spPr/>
    </dgm:pt>
    <dgm:pt modelId="{39431E40-5E6E-45E3-8F98-60DC8121E0F8}" type="pres">
      <dgm:prSet presAssocID="{BADA57B2-4CEB-4DDC-BAF2-37C487331F0A}" presName="accent_1" presStyleCnt="0"/>
      <dgm:spPr/>
    </dgm:pt>
    <dgm:pt modelId="{13A4A76F-C152-41C4-B4AE-F17A06DF86CE}" type="pres">
      <dgm:prSet presAssocID="{BADA57B2-4CEB-4DDC-BAF2-37C487331F0A}" presName="accentRepeatNode" presStyleLbl="solidFgAcc1" presStyleIdx="0" presStyleCnt="2"/>
      <dgm:spPr/>
    </dgm:pt>
    <dgm:pt modelId="{332EF48A-0343-42DC-B8DF-7C36A6DA86C7}" type="pres">
      <dgm:prSet presAssocID="{A40FEFC8-F266-4B68-BC4D-06B024F63DC1}" presName="text_2" presStyleLbl="node1" presStyleIdx="1" presStyleCnt="2">
        <dgm:presLayoutVars>
          <dgm:bulletEnabled val="1"/>
        </dgm:presLayoutVars>
      </dgm:prSet>
      <dgm:spPr/>
    </dgm:pt>
    <dgm:pt modelId="{6D402BF6-F443-404B-BDA4-6243FFA62DF5}" type="pres">
      <dgm:prSet presAssocID="{A40FEFC8-F266-4B68-BC4D-06B024F63DC1}" presName="accent_2" presStyleCnt="0"/>
      <dgm:spPr/>
    </dgm:pt>
    <dgm:pt modelId="{C1912D5A-5FB1-43A5-BB92-9EE34B2DB889}" type="pres">
      <dgm:prSet presAssocID="{A40FEFC8-F266-4B68-BC4D-06B024F63DC1}" presName="accentRepeatNode" presStyleLbl="solidFgAcc1" presStyleIdx="1" presStyleCnt="2"/>
      <dgm:spPr/>
    </dgm:pt>
  </dgm:ptLst>
  <dgm:cxnLst>
    <dgm:cxn modelId="{452C8403-5353-4737-B4C0-84DC0FF3BA87}" srcId="{22641860-E3DF-4DEB-9FE9-EBCDADDD415A}" destId="{A40FEFC8-F266-4B68-BC4D-06B024F63DC1}" srcOrd="1" destOrd="0" parTransId="{D3BC7585-D91B-4D5D-B735-713411668E4F}" sibTransId="{FA1E46A7-8DE1-4DCC-952E-5A7F96198545}"/>
    <dgm:cxn modelId="{11D5051A-EF0F-41E5-8B4E-9C5675726E63}" type="presOf" srcId="{22641860-E3DF-4DEB-9FE9-EBCDADDD415A}" destId="{D8C9D82B-FC7B-4C19-BDD7-BAC47FB82566}" srcOrd="0" destOrd="0" presId="urn:microsoft.com/office/officeart/2008/layout/VerticalCurvedList"/>
    <dgm:cxn modelId="{21A9C36F-5B20-47FC-8CD4-B778CCA9093E}" type="presOf" srcId="{A40FEFC8-F266-4B68-BC4D-06B024F63DC1}" destId="{332EF48A-0343-42DC-B8DF-7C36A6DA86C7}" srcOrd="0" destOrd="0" presId="urn:microsoft.com/office/officeart/2008/layout/VerticalCurvedList"/>
    <dgm:cxn modelId="{481E069F-C0AB-452C-9BD6-852094566425}" type="presOf" srcId="{4FC942A3-3FAD-4F03-9EAD-64F2356EDAEC}" destId="{55254B62-ED2D-4EA8-B28E-98BF0AED0BE8}" srcOrd="0" destOrd="0" presId="urn:microsoft.com/office/officeart/2008/layout/VerticalCurvedList"/>
    <dgm:cxn modelId="{F3F04FA4-3361-4237-A5B3-83FF1606F8B4}" srcId="{22641860-E3DF-4DEB-9FE9-EBCDADDD415A}" destId="{BADA57B2-4CEB-4DDC-BAF2-37C487331F0A}" srcOrd="0" destOrd="0" parTransId="{476DD1A8-7F12-4DB9-A509-BBEA4FE29C41}" sibTransId="{4FC942A3-3FAD-4F03-9EAD-64F2356EDAEC}"/>
    <dgm:cxn modelId="{8C2E1FCB-FECD-4976-8767-81F9A1A08BAD}" type="presOf" srcId="{BADA57B2-4CEB-4DDC-BAF2-37C487331F0A}" destId="{285FBE74-C4D9-4088-9122-2A07FF5B809C}" srcOrd="0" destOrd="0" presId="urn:microsoft.com/office/officeart/2008/layout/VerticalCurvedList"/>
    <dgm:cxn modelId="{BF69762A-74D5-4942-917C-D66C6CE94AAD}" type="presParOf" srcId="{D8C9D82B-FC7B-4C19-BDD7-BAC47FB82566}" destId="{8A1E4390-1042-48FE-8BBA-9F8A23F25244}" srcOrd="0" destOrd="0" presId="urn:microsoft.com/office/officeart/2008/layout/VerticalCurvedList"/>
    <dgm:cxn modelId="{719ED2C3-369F-4D36-8249-BE8EBB876D3B}" type="presParOf" srcId="{8A1E4390-1042-48FE-8BBA-9F8A23F25244}" destId="{251B50E6-7A94-49C9-A319-92F6F1C3452A}" srcOrd="0" destOrd="0" presId="urn:microsoft.com/office/officeart/2008/layout/VerticalCurvedList"/>
    <dgm:cxn modelId="{D101D838-8462-4210-8DD3-B576C09E6ADF}" type="presParOf" srcId="{251B50E6-7A94-49C9-A319-92F6F1C3452A}" destId="{83233EB4-2931-4F10-A353-3FBA0B889160}" srcOrd="0" destOrd="0" presId="urn:microsoft.com/office/officeart/2008/layout/VerticalCurvedList"/>
    <dgm:cxn modelId="{E69A1BDF-8067-44D8-91D6-D2CB33C9DA10}" type="presParOf" srcId="{251B50E6-7A94-49C9-A319-92F6F1C3452A}" destId="{55254B62-ED2D-4EA8-B28E-98BF0AED0BE8}" srcOrd="1" destOrd="0" presId="urn:microsoft.com/office/officeart/2008/layout/VerticalCurvedList"/>
    <dgm:cxn modelId="{1ADF077D-9B1A-440A-B56A-EDA2BD0217DA}" type="presParOf" srcId="{251B50E6-7A94-49C9-A319-92F6F1C3452A}" destId="{69DFE7B9-0C7B-4A6F-B5C2-1066EF280B11}" srcOrd="2" destOrd="0" presId="urn:microsoft.com/office/officeart/2008/layout/VerticalCurvedList"/>
    <dgm:cxn modelId="{CCB55A11-0F64-4171-AF3D-DA2B937A50C8}" type="presParOf" srcId="{251B50E6-7A94-49C9-A319-92F6F1C3452A}" destId="{323014C7-3143-43BC-958E-5F9BACA909A3}" srcOrd="3" destOrd="0" presId="urn:microsoft.com/office/officeart/2008/layout/VerticalCurvedList"/>
    <dgm:cxn modelId="{F3899094-7F98-4757-94D4-7A57EFC5856B}" type="presParOf" srcId="{8A1E4390-1042-48FE-8BBA-9F8A23F25244}" destId="{285FBE74-C4D9-4088-9122-2A07FF5B809C}" srcOrd="1" destOrd="0" presId="urn:microsoft.com/office/officeart/2008/layout/VerticalCurvedList"/>
    <dgm:cxn modelId="{BDC3BCB2-464C-4DFF-B21D-44ECF7CF4D6C}" type="presParOf" srcId="{8A1E4390-1042-48FE-8BBA-9F8A23F25244}" destId="{39431E40-5E6E-45E3-8F98-60DC8121E0F8}" srcOrd="2" destOrd="0" presId="urn:microsoft.com/office/officeart/2008/layout/VerticalCurvedList"/>
    <dgm:cxn modelId="{15136800-ACA2-463D-8674-6C7506F16031}" type="presParOf" srcId="{39431E40-5E6E-45E3-8F98-60DC8121E0F8}" destId="{13A4A76F-C152-41C4-B4AE-F17A06DF86CE}" srcOrd="0" destOrd="0" presId="urn:microsoft.com/office/officeart/2008/layout/VerticalCurvedList"/>
    <dgm:cxn modelId="{A6F797E2-A29F-4FE9-A2AA-E7B713A3B8BC}" type="presParOf" srcId="{8A1E4390-1042-48FE-8BBA-9F8A23F25244}" destId="{332EF48A-0343-42DC-B8DF-7C36A6DA86C7}" srcOrd="3" destOrd="0" presId="urn:microsoft.com/office/officeart/2008/layout/VerticalCurvedList"/>
    <dgm:cxn modelId="{39637388-C295-4C28-A80B-DB3AC151A274}" type="presParOf" srcId="{8A1E4390-1042-48FE-8BBA-9F8A23F25244}" destId="{6D402BF6-F443-404B-BDA4-6243FFA62DF5}" srcOrd="4" destOrd="0" presId="urn:microsoft.com/office/officeart/2008/layout/VerticalCurvedList"/>
    <dgm:cxn modelId="{40E36D19-4FE5-457E-BFB5-332DC9C20F86}" type="presParOf" srcId="{6D402BF6-F443-404B-BDA4-6243FFA62DF5}" destId="{C1912D5A-5FB1-43A5-BB92-9EE34B2DB889}" srcOrd="0" destOrd="0" presId="urn:microsoft.com/office/officeart/2008/layout/VerticalCurved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6.xml><?xml version="1.0" encoding="utf-8"?>
<dgm:dataModel xmlns:dgm="http://schemas.openxmlformats.org/drawingml/2006/diagram" xmlns:a="http://schemas.openxmlformats.org/drawingml/2006/main">
  <dgm:ptLst>
    <dgm:pt modelId="{96FF3DD2-C852-4ACF-9679-26B637FA15BE}" type="doc">
      <dgm:prSet loTypeId="urn:microsoft.com/office/officeart/2005/8/layout/vList2" loCatId="list" qsTypeId="urn:microsoft.com/office/officeart/2005/8/quickstyle/simple1" qsCatId="simple" csTypeId="urn:microsoft.com/office/officeart/2005/8/colors/accent1_2" csCatId="accent1" phldr="1"/>
      <dgm:spPr/>
      <dgm:t>
        <a:bodyPr/>
        <a:lstStyle/>
        <a:p>
          <a:endParaRPr lang="en-US"/>
        </a:p>
      </dgm:t>
    </dgm:pt>
    <dgm:pt modelId="{BDB885DC-84B3-46E6-9071-7C559926C9EC}">
      <dgm:prSet phldrT="[Text]" custT="1"/>
      <dgm:spPr>
        <a:solidFill>
          <a:srgbClr val="002060"/>
        </a:solidFill>
      </dgm:spPr>
      <dgm:t>
        <a:bodyPr/>
        <a:lstStyle/>
        <a:p>
          <a:pPr algn="just"/>
          <a:r>
            <a:rPr lang="fr-FR" sz="3600" b="1" dirty="0">
              <a:solidFill>
                <a:schemeClr val="bg1"/>
              </a:solidFill>
              <a:latin typeface="Times New Roman" panose="02020603050405020304" pitchFamily="18" charset="0"/>
              <a:cs typeface="Times New Roman" panose="02020603050405020304" pitchFamily="18" charset="0"/>
            </a:rPr>
            <a:t>2.1. 	</a:t>
          </a:r>
          <a:r>
            <a:rPr lang="fr-FR" sz="3600" b="1" dirty="0" err="1">
              <a:solidFill>
                <a:schemeClr val="bg1"/>
              </a:solidFill>
              <a:latin typeface="Times New Roman" panose="02020603050405020304" pitchFamily="18" charset="0"/>
              <a:cs typeface="Times New Roman" panose="02020603050405020304" pitchFamily="18" charset="0"/>
            </a:rPr>
            <a:t>Sản</a:t>
          </a:r>
          <a:r>
            <a:rPr lang="fr-FR" sz="3600" b="1" dirty="0">
              <a:solidFill>
                <a:schemeClr val="bg1"/>
              </a:solidFill>
              <a:latin typeface="Times New Roman" panose="02020603050405020304" pitchFamily="18" charset="0"/>
              <a:cs typeface="Times New Roman" panose="02020603050405020304" pitchFamily="18" charset="0"/>
            </a:rPr>
            <a:t> </a:t>
          </a:r>
          <a:r>
            <a:rPr lang="fr-FR" sz="3600" b="1" dirty="0" err="1">
              <a:solidFill>
                <a:schemeClr val="bg1"/>
              </a:solidFill>
              <a:latin typeface="Times New Roman" panose="02020603050405020304" pitchFamily="18" charset="0"/>
              <a:cs typeface="Times New Roman" panose="02020603050405020304" pitchFamily="18" charset="0"/>
            </a:rPr>
            <a:t>xuất</a:t>
          </a:r>
          <a:r>
            <a:rPr lang="fr-FR" sz="3600" b="1" dirty="0">
              <a:solidFill>
                <a:schemeClr val="bg1"/>
              </a:solidFill>
              <a:latin typeface="Times New Roman" panose="02020603050405020304" pitchFamily="18" charset="0"/>
              <a:cs typeface="Times New Roman" panose="02020603050405020304" pitchFamily="18" charset="0"/>
            </a:rPr>
            <a:t> </a:t>
          </a:r>
          <a:r>
            <a:rPr lang="fr-FR" sz="3600" b="1" dirty="0" err="1">
              <a:solidFill>
                <a:schemeClr val="bg1"/>
              </a:solidFill>
              <a:latin typeface="Times New Roman" panose="02020603050405020304" pitchFamily="18" charset="0"/>
              <a:cs typeface="Times New Roman" panose="02020603050405020304" pitchFamily="18" charset="0"/>
            </a:rPr>
            <a:t>nông</a:t>
          </a:r>
          <a:r>
            <a:rPr lang="fr-FR" sz="3600" b="1" dirty="0">
              <a:solidFill>
                <a:schemeClr val="bg1"/>
              </a:solidFill>
              <a:latin typeface="Times New Roman" panose="02020603050405020304" pitchFamily="18" charset="0"/>
              <a:cs typeface="Times New Roman" panose="02020603050405020304" pitchFamily="18" charset="0"/>
            </a:rPr>
            <a:t> </a:t>
          </a:r>
          <a:r>
            <a:rPr lang="fr-FR" sz="3600" b="1" dirty="0" err="1">
              <a:solidFill>
                <a:schemeClr val="bg1"/>
              </a:solidFill>
              <a:latin typeface="Times New Roman" panose="02020603050405020304" pitchFamily="18" charset="0"/>
              <a:cs typeface="Times New Roman" panose="02020603050405020304" pitchFamily="18" charset="0"/>
            </a:rPr>
            <a:t>nghiệp</a:t>
          </a:r>
          <a:endParaRPr lang="en-US" sz="3600" b="1" dirty="0">
            <a:solidFill>
              <a:schemeClr val="bg1"/>
            </a:solidFill>
            <a:latin typeface="Times New Roman" panose="02020603050405020304" pitchFamily="18" charset="0"/>
            <a:cs typeface="Times New Roman" panose="02020603050405020304" pitchFamily="18" charset="0"/>
          </a:endParaRPr>
        </a:p>
      </dgm:t>
    </dgm:pt>
    <dgm:pt modelId="{090A2614-D37F-455F-ABFC-FED4CC88A6B5}" type="parTrans" cxnId="{F03F2D06-DBF7-4D2F-A4D8-824D7EA8BCDC}">
      <dgm:prSet/>
      <dgm:spPr/>
      <dgm:t>
        <a:bodyPr/>
        <a:lstStyle/>
        <a:p>
          <a:pPr algn="just"/>
          <a:endParaRPr lang="en-US" sz="3600">
            <a:solidFill>
              <a:schemeClr val="bg1"/>
            </a:solidFill>
          </a:endParaRPr>
        </a:p>
      </dgm:t>
    </dgm:pt>
    <dgm:pt modelId="{142B5F24-D59E-438F-B81E-6D9F31AFBC94}" type="sibTrans" cxnId="{F03F2D06-DBF7-4D2F-A4D8-824D7EA8BCDC}">
      <dgm:prSet/>
      <dgm:spPr/>
      <dgm:t>
        <a:bodyPr/>
        <a:lstStyle/>
        <a:p>
          <a:pPr algn="just"/>
          <a:endParaRPr lang="en-US" sz="3600">
            <a:solidFill>
              <a:schemeClr val="bg1"/>
            </a:solidFill>
          </a:endParaRPr>
        </a:p>
      </dgm:t>
    </dgm:pt>
    <dgm:pt modelId="{0C579539-87EB-4363-8FE0-2E494F50FC5C}">
      <dgm:prSet phldrT="[Text]" custT="1"/>
      <dgm:spPr/>
      <dgm:t>
        <a:bodyPr/>
        <a:lstStyle/>
        <a:p>
          <a:pPr algn="just"/>
          <a:r>
            <a:rPr lang="fr-FR" sz="3600" dirty="0" err="1">
              <a:solidFill>
                <a:schemeClr val="bg1"/>
              </a:solidFill>
            </a:rPr>
            <a:t>Với</a:t>
          </a:r>
          <a:r>
            <a:rPr lang="fr-FR" sz="3600" dirty="0">
              <a:solidFill>
                <a:schemeClr val="bg1"/>
              </a:solidFill>
            </a:rPr>
            <a:t> </a:t>
          </a:r>
          <a:r>
            <a:rPr lang="fr-FR" sz="3600" dirty="0" err="1">
              <a:solidFill>
                <a:schemeClr val="bg1"/>
              </a:solidFill>
            </a:rPr>
            <a:t>việc</a:t>
          </a:r>
          <a:r>
            <a:rPr lang="fr-FR" sz="3600" dirty="0">
              <a:solidFill>
                <a:schemeClr val="bg1"/>
              </a:solidFill>
            </a:rPr>
            <a:t> ra </a:t>
          </a:r>
          <a:r>
            <a:rPr lang="fr-FR" sz="3600" dirty="0" err="1">
              <a:solidFill>
                <a:schemeClr val="bg1"/>
              </a:solidFill>
            </a:rPr>
            <a:t>đời</a:t>
          </a:r>
          <a:r>
            <a:rPr lang="fr-FR" sz="3600" dirty="0">
              <a:solidFill>
                <a:schemeClr val="bg1"/>
              </a:solidFill>
            </a:rPr>
            <a:t> </a:t>
          </a:r>
          <a:r>
            <a:rPr lang="fr-FR" sz="3600" dirty="0" err="1">
              <a:solidFill>
                <a:schemeClr val="bg1"/>
              </a:solidFill>
            </a:rPr>
            <a:t>lưỡi</a:t>
          </a:r>
          <a:r>
            <a:rPr lang="fr-FR" sz="3600" dirty="0">
              <a:solidFill>
                <a:schemeClr val="bg1"/>
              </a:solidFill>
            </a:rPr>
            <a:t> </a:t>
          </a:r>
          <a:r>
            <a:rPr lang="fr-FR" sz="3600" dirty="0" err="1">
              <a:solidFill>
                <a:schemeClr val="bg1"/>
              </a:solidFill>
            </a:rPr>
            <a:t>cày</a:t>
          </a:r>
          <a:r>
            <a:rPr lang="fr-FR" sz="3600" dirty="0">
              <a:solidFill>
                <a:schemeClr val="bg1"/>
              </a:solidFill>
            </a:rPr>
            <a:t> </a:t>
          </a:r>
          <a:r>
            <a:rPr lang="fr-FR" sz="3600" dirty="0" err="1">
              <a:solidFill>
                <a:schemeClr val="bg1"/>
              </a:solidFill>
            </a:rPr>
            <a:t>và</a:t>
          </a:r>
          <a:r>
            <a:rPr lang="fr-FR" sz="3600" dirty="0">
              <a:solidFill>
                <a:schemeClr val="bg1"/>
              </a:solidFill>
            </a:rPr>
            <a:t> </a:t>
          </a:r>
          <a:r>
            <a:rPr lang="fr-FR" sz="3600" dirty="0" err="1">
              <a:solidFill>
                <a:schemeClr val="bg1"/>
              </a:solidFill>
            </a:rPr>
            <a:t>nông</a:t>
          </a:r>
          <a:r>
            <a:rPr lang="fr-FR" sz="3600" dirty="0">
              <a:solidFill>
                <a:schemeClr val="bg1"/>
              </a:solidFill>
            </a:rPr>
            <a:t> </a:t>
          </a:r>
          <a:r>
            <a:rPr lang="fr-FR" sz="3600" dirty="0" err="1">
              <a:solidFill>
                <a:schemeClr val="bg1"/>
              </a:solidFill>
            </a:rPr>
            <a:t>nghiệp</a:t>
          </a:r>
          <a:r>
            <a:rPr lang="fr-FR" sz="3600" dirty="0">
              <a:solidFill>
                <a:schemeClr val="bg1"/>
              </a:solidFill>
            </a:rPr>
            <a:t> </a:t>
          </a:r>
          <a:r>
            <a:rPr lang="fr-FR" sz="3600" dirty="0" err="1">
              <a:solidFill>
                <a:schemeClr val="bg1"/>
              </a:solidFill>
            </a:rPr>
            <a:t>dùng</a:t>
          </a:r>
          <a:r>
            <a:rPr lang="fr-FR" sz="3600" dirty="0">
              <a:solidFill>
                <a:schemeClr val="bg1"/>
              </a:solidFill>
            </a:rPr>
            <a:t> </a:t>
          </a:r>
          <a:r>
            <a:rPr lang="fr-FR" sz="3600" dirty="0" err="1">
              <a:solidFill>
                <a:schemeClr val="bg1"/>
              </a:solidFill>
            </a:rPr>
            <a:t>cày</a:t>
          </a:r>
          <a:r>
            <a:rPr lang="fr-FR" sz="3600" dirty="0">
              <a:solidFill>
                <a:schemeClr val="bg1"/>
              </a:solidFill>
            </a:rPr>
            <a:t> </a:t>
          </a:r>
          <a:r>
            <a:rPr lang="fr-FR" sz="3600" dirty="0" err="1">
              <a:solidFill>
                <a:schemeClr val="bg1"/>
              </a:solidFill>
            </a:rPr>
            <a:t>đã</a:t>
          </a:r>
          <a:r>
            <a:rPr lang="fr-FR" sz="3600" dirty="0">
              <a:solidFill>
                <a:schemeClr val="bg1"/>
              </a:solidFill>
            </a:rPr>
            <a:t> </a:t>
          </a:r>
          <a:r>
            <a:rPr lang="fr-FR" sz="3600" dirty="0" err="1">
              <a:solidFill>
                <a:schemeClr val="bg1"/>
              </a:solidFill>
            </a:rPr>
            <a:t>thay</a:t>
          </a:r>
          <a:r>
            <a:rPr lang="fr-FR" sz="3600" dirty="0">
              <a:solidFill>
                <a:schemeClr val="bg1"/>
              </a:solidFill>
            </a:rPr>
            <a:t> </a:t>
          </a:r>
          <a:r>
            <a:rPr lang="fr-FR" sz="3600" dirty="0" err="1">
              <a:solidFill>
                <a:schemeClr val="bg1"/>
              </a:solidFill>
            </a:rPr>
            <a:t>thế</a:t>
          </a:r>
          <a:r>
            <a:rPr lang="fr-FR" sz="3600" dirty="0">
              <a:solidFill>
                <a:schemeClr val="bg1"/>
              </a:solidFill>
            </a:rPr>
            <a:t> </a:t>
          </a:r>
          <a:r>
            <a:rPr lang="fr-FR" sz="3600" dirty="0" err="1">
              <a:solidFill>
                <a:schemeClr val="bg1"/>
              </a:solidFill>
            </a:rPr>
            <a:t>cho</a:t>
          </a:r>
          <a:r>
            <a:rPr lang="fr-FR" sz="3600" dirty="0">
              <a:solidFill>
                <a:schemeClr val="bg1"/>
              </a:solidFill>
            </a:rPr>
            <a:t> </a:t>
          </a:r>
          <a:r>
            <a:rPr lang="fr-FR" sz="3600" dirty="0" err="1">
              <a:solidFill>
                <a:schemeClr val="bg1"/>
              </a:solidFill>
            </a:rPr>
            <a:t>nền</a:t>
          </a:r>
          <a:r>
            <a:rPr lang="fr-FR" sz="3600" dirty="0">
              <a:solidFill>
                <a:schemeClr val="bg1"/>
              </a:solidFill>
            </a:rPr>
            <a:t> </a:t>
          </a:r>
          <a:r>
            <a:rPr lang="fr-FR" sz="3600" dirty="0" err="1">
              <a:solidFill>
                <a:schemeClr val="bg1"/>
              </a:solidFill>
            </a:rPr>
            <a:t>nông</a:t>
          </a:r>
          <a:r>
            <a:rPr lang="fr-FR" sz="3600" dirty="0">
              <a:solidFill>
                <a:schemeClr val="bg1"/>
              </a:solidFill>
            </a:rPr>
            <a:t> </a:t>
          </a:r>
          <a:r>
            <a:rPr lang="fr-FR" sz="3600" dirty="0" err="1">
              <a:solidFill>
                <a:schemeClr val="bg1"/>
              </a:solidFill>
            </a:rPr>
            <a:t>nghiệp</a:t>
          </a:r>
          <a:r>
            <a:rPr lang="fr-FR" sz="3600" dirty="0">
              <a:solidFill>
                <a:schemeClr val="bg1"/>
              </a:solidFill>
            </a:rPr>
            <a:t> </a:t>
          </a:r>
          <a:r>
            <a:rPr lang="fr-FR" sz="3600" dirty="0" err="1">
              <a:solidFill>
                <a:schemeClr val="bg1"/>
              </a:solidFill>
            </a:rPr>
            <a:t>dùng</a:t>
          </a:r>
          <a:r>
            <a:rPr lang="fr-FR" sz="3600" dirty="0">
              <a:solidFill>
                <a:schemeClr val="bg1"/>
              </a:solidFill>
            </a:rPr>
            <a:t> </a:t>
          </a:r>
          <a:r>
            <a:rPr lang="fr-FR" sz="3600" dirty="0" err="1">
              <a:solidFill>
                <a:schemeClr val="bg1"/>
              </a:solidFill>
            </a:rPr>
            <a:t>cuốc</a:t>
          </a:r>
          <a:endParaRPr lang="en-US" sz="3600" dirty="0">
            <a:solidFill>
              <a:schemeClr val="bg1"/>
            </a:solidFill>
          </a:endParaRPr>
        </a:p>
      </dgm:t>
    </dgm:pt>
    <dgm:pt modelId="{AC417E28-1C00-4111-B928-924451CB301C}" type="parTrans" cxnId="{9F402F7D-8FB8-409A-894E-373DE8FB5631}">
      <dgm:prSet/>
      <dgm:spPr/>
      <dgm:t>
        <a:bodyPr/>
        <a:lstStyle/>
        <a:p>
          <a:pPr algn="just"/>
          <a:endParaRPr lang="en-US" sz="3600">
            <a:solidFill>
              <a:schemeClr val="bg1"/>
            </a:solidFill>
          </a:endParaRPr>
        </a:p>
      </dgm:t>
    </dgm:pt>
    <dgm:pt modelId="{16779FCA-0D10-41A4-A3CE-92E07F87A914}" type="sibTrans" cxnId="{9F402F7D-8FB8-409A-894E-373DE8FB5631}">
      <dgm:prSet/>
      <dgm:spPr/>
      <dgm:t>
        <a:bodyPr/>
        <a:lstStyle/>
        <a:p>
          <a:pPr algn="just"/>
          <a:endParaRPr lang="en-US" sz="3600">
            <a:solidFill>
              <a:schemeClr val="bg1"/>
            </a:solidFill>
          </a:endParaRPr>
        </a:p>
      </dgm:t>
    </dgm:pt>
    <dgm:pt modelId="{4A765D5C-9365-49D2-AEC7-65C07C91A69B}">
      <dgm:prSet phldrT="[Text]" custT="1"/>
      <dgm:spPr/>
      <dgm:t>
        <a:bodyPr/>
        <a:lstStyle/>
        <a:p>
          <a:pPr algn="just"/>
          <a:r>
            <a:rPr lang="fr-FR" sz="3600" dirty="0" err="1">
              <a:solidFill>
                <a:schemeClr val="bg1"/>
              </a:solidFill>
            </a:rPr>
            <a:t>Nền</a:t>
          </a:r>
          <a:r>
            <a:rPr lang="fr-FR" sz="3600" dirty="0">
              <a:solidFill>
                <a:schemeClr val="bg1"/>
              </a:solidFill>
            </a:rPr>
            <a:t> </a:t>
          </a:r>
          <a:r>
            <a:rPr lang="fr-FR" sz="3600" dirty="0" err="1">
              <a:solidFill>
                <a:schemeClr val="bg1"/>
              </a:solidFill>
            </a:rPr>
            <a:t>kinh</a:t>
          </a:r>
          <a:r>
            <a:rPr lang="fr-FR" sz="3600" dirty="0">
              <a:solidFill>
                <a:schemeClr val="bg1"/>
              </a:solidFill>
            </a:rPr>
            <a:t> </a:t>
          </a:r>
          <a:r>
            <a:rPr lang="fr-FR" sz="3600" dirty="0" err="1">
              <a:solidFill>
                <a:schemeClr val="bg1"/>
              </a:solidFill>
            </a:rPr>
            <a:t>tế</a:t>
          </a:r>
          <a:r>
            <a:rPr lang="fr-FR" sz="3600" dirty="0">
              <a:solidFill>
                <a:schemeClr val="bg1"/>
              </a:solidFill>
            </a:rPr>
            <a:t> </a:t>
          </a:r>
          <a:r>
            <a:rPr lang="fr-FR" sz="3600" dirty="0" err="1">
              <a:solidFill>
                <a:schemeClr val="bg1"/>
              </a:solidFill>
            </a:rPr>
            <a:t>nông</a:t>
          </a:r>
          <a:r>
            <a:rPr lang="fr-FR" sz="3600" dirty="0">
              <a:solidFill>
                <a:schemeClr val="bg1"/>
              </a:solidFill>
            </a:rPr>
            <a:t> </a:t>
          </a:r>
          <a:r>
            <a:rPr lang="fr-FR" sz="3600" dirty="0" err="1">
              <a:solidFill>
                <a:schemeClr val="bg1"/>
              </a:solidFill>
            </a:rPr>
            <a:t>nghiệp</a:t>
          </a:r>
          <a:r>
            <a:rPr lang="fr-FR" sz="3600" dirty="0">
              <a:solidFill>
                <a:schemeClr val="bg1"/>
              </a:solidFill>
            </a:rPr>
            <a:t> </a:t>
          </a:r>
          <a:r>
            <a:rPr lang="fr-FR" sz="3600" dirty="0" err="1">
              <a:solidFill>
                <a:schemeClr val="bg1"/>
              </a:solidFill>
            </a:rPr>
            <a:t>trồng</a:t>
          </a:r>
          <a:r>
            <a:rPr lang="fr-FR" sz="3600" dirty="0">
              <a:solidFill>
                <a:schemeClr val="bg1"/>
              </a:solidFill>
            </a:rPr>
            <a:t> </a:t>
          </a:r>
          <a:r>
            <a:rPr lang="fr-FR" sz="3600" dirty="0" err="1">
              <a:solidFill>
                <a:schemeClr val="bg1"/>
              </a:solidFill>
            </a:rPr>
            <a:t>lúa</a:t>
          </a:r>
          <a:r>
            <a:rPr lang="fr-FR" sz="3600" dirty="0">
              <a:solidFill>
                <a:schemeClr val="bg1"/>
              </a:solidFill>
            </a:rPr>
            <a:t> </a:t>
          </a:r>
          <a:r>
            <a:rPr lang="fr-FR" sz="3600" dirty="0" err="1">
              <a:solidFill>
                <a:schemeClr val="bg1"/>
              </a:solidFill>
            </a:rPr>
            <a:t>nước</a:t>
          </a:r>
          <a:r>
            <a:rPr lang="fr-FR" sz="3600" dirty="0">
              <a:solidFill>
                <a:schemeClr val="bg1"/>
              </a:solidFill>
            </a:rPr>
            <a:t> </a:t>
          </a:r>
          <a:r>
            <a:rPr lang="fr-FR" sz="3600" dirty="0" err="1">
              <a:solidFill>
                <a:schemeClr val="bg1"/>
              </a:solidFill>
            </a:rPr>
            <a:t>ngày</a:t>
          </a:r>
          <a:r>
            <a:rPr lang="fr-FR" sz="3600" dirty="0">
              <a:solidFill>
                <a:schemeClr val="bg1"/>
              </a:solidFill>
            </a:rPr>
            <a:t> </a:t>
          </a:r>
          <a:r>
            <a:rPr lang="fr-FR" sz="3600" dirty="0" err="1">
              <a:solidFill>
                <a:schemeClr val="bg1"/>
              </a:solidFill>
            </a:rPr>
            <a:t>càng</a:t>
          </a:r>
          <a:r>
            <a:rPr lang="fr-FR" sz="3600" dirty="0">
              <a:solidFill>
                <a:schemeClr val="bg1"/>
              </a:solidFill>
            </a:rPr>
            <a:t> </a:t>
          </a:r>
          <a:r>
            <a:rPr lang="fr-FR" sz="3600" dirty="0" err="1">
              <a:solidFill>
                <a:schemeClr val="bg1"/>
              </a:solidFill>
            </a:rPr>
            <a:t>phát</a:t>
          </a:r>
          <a:r>
            <a:rPr lang="fr-FR" sz="3600" dirty="0">
              <a:solidFill>
                <a:schemeClr val="bg1"/>
              </a:solidFill>
            </a:rPr>
            <a:t> </a:t>
          </a:r>
          <a:r>
            <a:rPr lang="fr-FR" sz="3600" dirty="0" err="1">
              <a:solidFill>
                <a:schemeClr val="bg1"/>
              </a:solidFill>
            </a:rPr>
            <a:t>triển</a:t>
          </a:r>
          <a:endParaRPr lang="en-US" sz="3600" dirty="0">
            <a:solidFill>
              <a:schemeClr val="bg1"/>
            </a:solidFill>
          </a:endParaRPr>
        </a:p>
      </dgm:t>
    </dgm:pt>
    <dgm:pt modelId="{92F8BED0-60B7-477E-9FD0-E4B8774D9A9D}" type="parTrans" cxnId="{F61828B8-57E9-4CB0-B447-2CED1386719C}">
      <dgm:prSet/>
      <dgm:spPr/>
      <dgm:t>
        <a:bodyPr/>
        <a:lstStyle/>
        <a:p>
          <a:pPr algn="just"/>
          <a:endParaRPr lang="en-US" sz="3600">
            <a:solidFill>
              <a:schemeClr val="bg1"/>
            </a:solidFill>
          </a:endParaRPr>
        </a:p>
      </dgm:t>
    </dgm:pt>
    <dgm:pt modelId="{41EBD20B-DF50-4D24-A3B8-8C8DDA6E824F}" type="sibTrans" cxnId="{F61828B8-57E9-4CB0-B447-2CED1386719C}">
      <dgm:prSet/>
      <dgm:spPr/>
      <dgm:t>
        <a:bodyPr/>
        <a:lstStyle/>
        <a:p>
          <a:pPr algn="just"/>
          <a:endParaRPr lang="en-US" sz="3600">
            <a:solidFill>
              <a:schemeClr val="bg1"/>
            </a:solidFill>
          </a:endParaRPr>
        </a:p>
      </dgm:t>
    </dgm:pt>
    <dgm:pt modelId="{5E32D6C3-5CA5-4DCB-9B8B-D620CEF6645F}" type="pres">
      <dgm:prSet presAssocID="{96FF3DD2-C852-4ACF-9679-26B637FA15BE}" presName="linear" presStyleCnt="0">
        <dgm:presLayoutVars>
          <dgm:animLvl val="lvl"/>
          <dgm:resizeHandles val="exact"/>
        </dgm:presLayoutVars>
      </dgm:prSet>
      <dgm:spPr/>
    </dgm:pt>
    <dgm:pt modelId="{6C0CCB46-3C03-4344-B5BD-F61F6D6AA91C}" type="pres">
      <dgm:prSet presAssocID="{BDB885DC-84B3-46E6-9071-7C559926C9EC}" presName="parentText" presStyleLbl="node1" presStyleIdx="0" presStyleCnt="1" custScaleY="83843">
        <dgm:presLayoutVars>
          <dgm:chMax val="0"/>
          <dgm:bulletEnabled val="1"/>
        </dgm:presLayoutVars>
      </dgm:prSet>
      <dgm:spPr/>
    </dgm:pt>
    <dgm:pt modelId="{61811A0D-4894-4FD7-8083-4C504A873EAB}" type="pres">
      <dgm:prSet presAssocID="{BDB885DC-84B3-46E6-9071-7C559926C9EC}" presName="childText" presStyleLbl="revTx" presStyleIdx="0" presStyleCnt="1">
        <dgm:presLayoutVars>
          <dgm:bulletEnabled val="1"/>
        </dgm:presLayoutVars>
      </dgm:prSet>
      <dgm:spPr/>
    </dgm:pt>
  </dgm:ptLst>
  <dgm:cxnLst>
    <dgm:cxn modelId="{F03F2D06-DBF7-4D2F-A4D8-824D7EA8BCDC}" srcId="{96FF3DD2-C852-4ACF-9679-26B637FA15BE}" destId="{BDB885DC-84B3-46E6-9071-7C559926C9EC}" srcOrd="0" destOrd="0" parTransId="{090A2614-D37F-455F-ABFC-FED4CC88A6B5}" sibTransId="{142B5F24-D59E-438F-B81E-6D9F31AFBC94}"/>
    <dgm:cxn modelId="{5B873010-B8EE-4E74-8381-313597CD156B}" type="presOf" srcId="{0C579539-87EB-4363-8FE0-2E494F50FC5C}" destId="{61811A0D-4894-4FD7-8083-4C504A873EAB}" srcOrd="0" destOrd="0" presId="urn:microsoft.com/office/officeart/2005/8/layout/vList2"/>
    <dgm:cxn modelId="{EFF6805D-3E8F-436A-B9C4-C98E5135944D}" type="presOf" srcId="{96FF3DD2-C852-4ACF-9679-26B637FA15BE}" destId="{5E32D6C3-5CA5-4DCB-9B8B-D620CEF6645F}" srcOrd="0" destOrd="0" presId="urn:microsoft.com/office/officeart/2005/8/layout/vList2"/>
    <dgm:cxn modelId="{21033270-19C6-41D5-BC4B-8021C3E5A769}" type="presOf" srcId="{BDB885DC-84B3-46E6-9071-7C559926C9EC}" destId="{6C0CCB46-3C03-4344-B5BD-F61F6D6AA91C}" srcOrd="0" destOrd="0" presId="urn:microsoft.com/office/officeart/2005/8/layout/vList2"/>
    <dgm:cxn modelId="{6A521153-19EA-49EB-9AF7-EB3699966ED0}" type="presOf" srcId="{4A765D5C-9365-49D2-AEC7-65C07C91A69B}" destId="{61811A0D-4894-4FD7-8083-4C504A873EAB}" srcOrd="0" destOrd="1" presId="urn:microsoft.com/office/officeart/2005/8/layout/vList2"/>
    <dgm:cxn modelId="{9F402F7D-8FB8-409A-894E-373DE8FB5631}" srcId="{BDB885DC-84B3-46E6-9071-7C559926C9EC}" destId="{0C579539-87EB-4363-8FE0-2E494F50FC5C}" srcOrd="0" destOrd="0" parTransId="{AC417E28-1C00-4111-B928-924451CB301C}" sibTransId="{16779FCA-0D10-41A4-A3CE-92E07F87A914}"/>
    <dgm:cxn modelId="{F61828B8-57E9-4CB0-B447-2CED1386719C}" srcId="{BDB885DC-84B3-46E6-9071-7C559926C9EC}" destId="{4A765D5C-9365-49D2-AEC7-65C07C91A69B}" srcOrd="1" destOrd="0" parTransId="{92F8BED0-60B7-477E-9FD0-E4B8774D9A9D}" sibTransId="{41EBD20B-DF50-4D24-A3B8-8C8DDA6E824F}"/>
    <dgm:cxn modelId="{9274AAB6-963F-48AD-96EA-9CD9816E148D}" type="presParOf" srcId="{5E32D6C3-5CA5-4DCB-9B8B-D620CEF6645F}" destId="{6C0CCB46-3C03-4344-B5BD-F61F6D6AA91C}" srcOrd="0" destOrd="0" presId="urn:microsoft.com/office/officeart/2005/8/layout/vList2"/>
    <dgm:cxn modelId="{AC6CB1B1-F028-47FA-980B-5B9B72B449EF}" type="presParOf" srcId="{5E32D6C3-5CA5-4DCB-9B8B-D620CEF6645F}" destId="{61811A0D-4894-4FD7-8083-4C504A873EAB}" srcOrd="1" destOrd="0" presId="urn:microsoft.com/office/officeart/2005/8/layout/vList2"/>
  </dgm:cxnLst>
  <dgm:bg/>
  <dgm:whole>
    <a:ln w="19050">
      <a:solidFill>
        <a:schemeClr val="accent2">
          <a:lumMod val="75000"/>
        </a:schemeClr>
      </a:solidFill>
    </a:ln>
  </dgm:whole>
  <dgm:extLst>
    <a:ext uri="http://schemas.microsoft.com/office/drawing/2008/diagram">
      <dsp:dataModelExt xmlns:dsp="http://schemas.microsoft.com/office/drawing/2008/diagram" relId="rId7" minVer="http://schemas.openxmlformats.org/drawingml/2006/diagram"/>
    </a:ext>
  </dgm:extLst>
</dgm:dataModel>
</file>

<file path=ppt/diagrams/data7.xml><?xml version="1.0" encoding="utf-8"?>
<dgm:dataModel xmlns:dgm="http://schemas.openxmlformats.org/drawingml/2006/diagram" xmlns:a="http://schemas.openxmlformats.org/drawingml/2006/main">
  <dgm:ptLst>
    <dgm:pt modelId="{46687C12-D011-4F5E-BBBD-6802BE28480D}" type="doc">
      <dgm:prSet loTypeId="urn:microsoft.com/office/officeart/2005/8/layout/vList2" loCatId="list" qsTypeId="urn:microsoft.com/office/officeart/2005/8/quickstyle/simple1" qsCatId="simple" csTypeId="urn:microsoft.com/office/officeart/2005/8/colors/accent1_2" csCatId="accent1" phldr="1"/>
      <dgm:spPr/>
      <dgm:t>
        <a:bodyPr/>
        <a:lstStyle/>
        <a:p>
          <a:endParaRPr lang="en-US"/>
        </a:p>
      </dgm:t>
    </dgm:pt>
    <dgm:pt modelId="{F1758682-3FFE-4C5B-8BF6-5FC9A9691CC6}">
      <dgm:prSet phldrT="[Text]"/>
      <dgm:spPr>
        <a:solidFill>
          <a:srgbClr val="002060"/>
        </a:solidFill>
      </dgm:spPr>
      <dgm:t>
        <a:bodyPr/>
        <a:lstStyle/>
        <a:p>
          <a:pPr algn="just"/>
          <a:r>
            <a:rPr lang="fr-FR" b="1" dirty="0">
              <a:solidFill>
                <a:schemeClr val="bg1"/>
              </a:solidFill>
            </a:rPr>
            <a:t>2.2. 	</a:t>
          </a:r>
          <a:r>
            <a:rPr lang="fr-FR" b="1" dirty="0" err="1">
              <a:solidFill>
                <a:schemeClr val="bg1"/>
              </a:solidFill>
            </a:rPr>
            <a:t>Các</a:t>
          </a:r>
          <a:r>
            <a:rPr lang="fr-FR" b="1" dirty="0">
              <a:solidFill>
                <a:schemeClr val="bg1"/>
              </a:solidFill>
            </a:rPr>
            <a:t> </a:t>
          </a:r>
          <a:r>
            <a:rPr lang="fr-FR" b="1" dirty="0" err="1">
              <a:solidFill>
                <a:schemeClr val="bg1"/>
              </a:solidFill>
            </a:rPr>
            <a:t>nghề</a:t>
          </a:r>
          <a:r>
            <a:rPr lang="fr-FR" b="1" dirty="0">
              <a:solidFill>
                <a:schemeClr val="bg1"/>
              </a:solidFill>
            </a:rPr>
            <a:t> </a:t>
          </a:r>
          <a:r>
            <a:rPr lang="fr-FR" b="1" dirty="0" err="1">
              <a:solidFill>
                <a:schemeClr val="bg1"/>
              </a:solidFill>
            </a:rPr>
            <a:t>thủ</a:t>
          </a:r>
          <a:r>
            <a:rPr lang="fr-FR" b="1" dirty="0">
              <a:solidFill>
                <a:schemeClr val="bg1"/>
              </a:solidFill>
            </a:rPr>
            <a:t> </a:t>
          </a:r>
          <a:r>
            <a:rPr lang="fr-FR" b="1" dirty="0" err="1">
              <a:solidFill>
                <a:schemeClr val="bg1"/>
              </a:solidFill>
            </a:rPr>
            <a:t>công</a:t>
          </a:r>
          <a:endParaRPr lang="en-US" dirty="0">
            <a:solidFill>
              <a:schemeClr val="bg1"/>
            </a:solidFill>
          </a:endParaRPr>
        </a:p>
      </dgm:t>
    </dgm:pt>
    <dgm:pt modelId="{CF112154-D002-4CF1-BED0-01A0E9837405}" type="parTrans" cxnId="{444F2AB3-BB13-4CCB-A2B7-242D541E56B7}">
      <dgm:prSet/>
      <dgm:spPr/>
      <dgm:t>
        <a:bodyPr/>
        <a:lstStyle/>
        <a:p>
          <a:pPr algn="just"/>
          <a:endParaRPr lang="en-US">
            <a:solidFill>
              <a:schemeClr val="bg1"/>
            </a:solidFill>
          </a:endParaRPr>
        </a:p>
      </dgm:t>
    </dgm:pt>
    <dgm:pt modelId="{951E7506-C11A-4F29-B6D4-4EF080302CD3}" type="sibTrans" cxnId="{444F2AB3-BB13-4CCB-A2B7-242D541E56B7}">
      <dgm:prSet/>
      <dgm:spPr/>
      <dgm:t>
        <a:bodyPr/>
        <a:lstStyle/>
        <a:p>
          <a:pPr algn="just"/>
          <a:endParaRPr lang="en-US">
            <a:solidFill>
              <a:schemeClr val="bg1"/>
            </a:solidFill>
          </a:endParaRPr>
        </a:p>
      </dgm:t>
    </dgm:pt>
    <dgm:pt modelId="{FE7F492E-795A-4D1F-B6E1-E675D57285ED}">
      <dgm:prSet phldrT="[Text]"/>
      <dgm:spPr/>
      <dgm:t>
        <a:bodyPr/>
        <a:lstStyle/>
        <a:p>
          <a:pPr algn="just"/>
          <a:r>
            <a:rPr lang="fr-FR" i="1" dirty="0">
              <a:solidFill>
                <a:schemeClr val="bg1"/>
              </a:solidFill>
            </a:rPr>
            <a:t>a. </a:t>
          </a:r>
          <a:r>
            <a:rPr lang="fr-FR" i="1" dirty="0" err="1">
              <a:solidFill>
                <a:schemeClr val="bg1"/>
              </a:solidFill>
            </a:rPr>
            <a:t>Nghề</a:t>
          </a:r>
          <a:r>
            <a:rPr lang="fr-FR" i="1" dirty="0">
              <a:solidFill>
                <a:schemeClr val="bg1"/>
              </a:solidFill>
            </a:rPr>
            <a:t> </a:t>
          </a:r>
          <a:r>
            <a:rPr lang="fr-FR" i="1" dirty="0" err="1">
              <a:solidFill>
                <a:schemeClr val="bg1"/>
              </a:solidFill>
            </a:rPr>
            <a:t>đúc</a:t>
          </a:r>
          <a:r>
            <a:rPr lang="fr-FR" i="1" dirty="0">
              <a:solidFill>
                <a:schemeClr val="bg1"/>
              </a:solidFill>
            </a:rPr>
            <a:t> </a:t>
          </a:r>
          <a:r>
            <a:rPr lang="fr-FR" i="1" dirty="0" err="1">
              <a:solidFill>
                <a:schemeClr val="bg1"/>
              </a:solidFill>
            </a:rPr>
            <a:t>đồng:</a:t>
          </a:r>
          <a:r>
            <a:rPr lang="fr-FR" dirty="0" err="1">
              <a:solidFill>
                <a:schemeClr val="bg1"/>
              </a:solidFill>
            </a:rPr>
            <a:t>nhiều</a:t>
          </a:r>
          <a:r>
            <a:rPr lang="fr-FR" dirty="0">
              <a:solidFill>
                <a:schemeClr val="bg1"/>
              </a:solidFill>
            </a:rPr>
            <a:t> </a:t>
          </a:r>
          <a:r>
            <a:rPr lang="fr-FR" dirty="0" err="1">
              <a:solidFill>
                <a:schemeClr val="bg1"/>
              </a:solidFill>
            </a:rPr>
            <a:t>loại</a:t>
          </a:r>
          <a:r>
            <a:rPr lang="fr-FR" dirty="0">
              <a:solidFill>
                <a:schemeClr val="bg1"/>
              </a:solidFill>
            </a:rPr>
            <a:t> </a:t>
          </a:r>
          <a:r>
            <a:rPr lang="fr-FR" dirty="0" err="1">
              <a:solidFill>
                <a:schemeClr val="bg1"/>
              </a:solidFill>
            </a:rPr>
            <a:t>hình</a:t>
          </a:r>
          <a:r>
            <a:rPr lang="fr-FR" dirty="0">
              <a:solidFill>
                <a:schemeClr val="bg1"/>
              </a:solidFill>
            </a:rPr>
            <a:t> </a:t>
          </a:r>
          <a:r>
            <a:rPr lang="fr-FR" dirty="0" err="1">
              <a:solidFill>
                <a:schemeClr val="bg1"/>
              </a:solidFill>
            </a:rPr>
            <a:t>công</a:t>
          </a:r>
          <a:r>
            <a:rPr lang="fr-FR" dirty="0">
              <a:solidFill>
                <a:schemeClr val="bg1"/>
              </a:solidFill>
            </a:rPr>
            <a:t> </a:t>
          </a:r>
          <a:r>
            <a:rPr lang="fr-FR" dirty="0" err="1">
              <a:solidFill>
                <a:schemeClr val="bg1"/>
              </a:solidFill>
            </a:rPr>
            <a:t>cụ</a:t>
          </a:r>
          <a:r>
            <a:rPr lang="fr-FR" dirty="0">
              <a:solidFill>
                <a:schemeClr val="bg1"/>
              </a:solidFill>
            </a:rPr>
            <a:t> </a:t>
          </a:r>
          <a:r>
            <a:rPr lang="fr-FR" dirty="0" err="1">
              <a:solidFill>
                <a:schemeClr val="bg1"/>
              </a:solidFill>
            </a:rPr>
            <a:t>bằng</a:t>
          </a:r>
          <a:r>
            <a:rPr lang="fr-FR" dirty="0">
              <a:solidFill>
                <a:schemeClr val="bg1"/>
              </a:solidFill>
            </a:rPr>
            <a:t> </a:t>
          </a:r>
          <a:r>
            <a:rPr lang="fr-FR" dirty="0" err="1">
              <a:solidFill>
                <a:schemeClr val="bg1"/>
              </a:solidFill>
            </a:rPr>
            <a:t>đồng</a:t>
          </a:r>
          <a:r>
            <a:rPr lang="fr-FR" dirty="0">
              <a:solidFill>
                <a:schemeClr val="bg1"/>
              </a:solidFill>
            </a:rPr>
            <a:t> ra </a:t>
          </a:r>
          <a:r>
            <a:rPr lang="fr-FR" dirty="0" err="1">
              <a:solidFill>
                <a:schemeClr val="bg1"/>
              </a:solidFill>
            </a:rPr>
            <a:t>đời</a:t>
          </a:r>
          <a:r>
            <a:rPr lang="fr-FR" dirty="0">
              <a:solidFill>
                <a:schemeClr val="bg1"/>
              </a:solidFill>
            </a:rPr>
            <a:t> </a:t>
          </a:r>
          <a:r>
            <a:rPr lang="fr-FR" dirty="0" err="1">
              <a:solidFill>
                <a:schemeClr val="bg1"/>
              </a:solidFill>
            </a:rPr>
            <a:t>và</a:t>
          </a:r>
          <a:r>
            <a:rPr lang="fr-FR" dirty="0">
              <a:solidFill>
                <a:schemeClr val="bg1"/>
              </a:solidFill>
            </a:rPr>
            <a:t> </a:t>
          </a:r>
          <a:r>
            <a:rPr lang="fr-FR" dirty="0" err="1">
              <a:solidFill>
                <a:schemeClr val="bg1"/>
              </a:solidFill>
            </a:rPr>
            <a:t>ngày</a:t>
          </a:r>
          <a:r>
            <a:rPr lang="fr-FR" dirty="0">
              <a:solidFill>
                <a:schemeClr val="bg1"/>
              </a:solidFill>
            </a:rPr>
            <a:t> </a:t>
          </a:r>
          <a:r>
            <a:rPr lang="fr-FR" dirty="0" err="1">
              <a:solidFill>
                <a:schemeClr val="bg1"/>
              </a:solidFill>
            </a:rPr>
            <a:t>càng</a:t>
          </a:r>
          <a:r>
            <a:rPr lang="fr-FR" dirty="0">
              <a:solidFill>
                <a:schemeClr val="bg1"/>
              </a:solidFill>
            </a:rPr>
            <a:t> </a:t>
          </a:r>
          <a:r>
            <a:rPr lang="fr-FR" dirty="0" err="1">
              <a:solidFill>
                <a:schemeClr val="bg1"/>
              </a:solidFill>
            </a:rPr>
            <a:t>phong</a:t>
          </a:r>
          <a:r>
            <a:rPr lang="fr-FR" dirty="0">
              <a:solidFill>
                <a:schemeClr val="bg1"/>
              </a:solidFill>
            </a:rPr>
            <a:t> </a:t>
          </a:r>
          <a:r>
            <a:rPr lang="fr-FR" dirty="0" err="1">
              <a:solidFill>
                <a:schemeClr val="bg1"/>
              </a:solidFill>
            </a:rPr>
            <a:t>phú</a:t>
          </a:r>
          <a:r>
            <a:rPr lang="fr-FR" dirty="0">
              <a:solidFill>
                <a:schemeClr val="bg1"/>
              </a:solidFill>
            </a:rPr>
            <a:t> </a:t>
          </a:r>
          <a:r>
            <a:rPr lang="fr-FR" dirty="0" err="1">
              <a:solidFill>
                <a:schemeClr val="bg1"/>
              </a:solidFill>
            </a:rPr>
            <a:t>như</a:t>
          </a:r>
          <a:r>
            <a:rPr lang="fr-FR" dirty="0">
              <a:solidFill>
                <a:schemeClr val="bg1"/>
              </a:solidFill>
            </a:rPr>
            <a:t>: </a:t>
          </a:r>
          <a:r>
            <a:rPr lang="fr-FR" dirty="0" err="1">
              <a:solidFill>
                <a:schemeClr val="bg1"/>
              </a:solidFill>
            </a:rPr>
            <a:t>lưỡi</a:t>
          </a:r>
          <a:r>
            <a:rPr lang="fr-FR" dirty="0">
              <a:solidFill>
                <a:schemeClr val="bg1"/>
              </a:solidFill>
            </a:rPr>
            <a:t> </a:t>
          </a:r>
          <a:r>
            <a:rPr lang="fr-FR" dirty="0" err="1">
              <a:solidFill>
                <a:schemeClr val="bg1"/>
              </a:solidFill>
            </a:rPr>
            <a:t>cuốc</a:t>
          </a:r>
          <a:r>
            <a:rPr lang="fr-FR" dirty="0">
              <a:solidFill>
                <a:schemeClr val="bg1"/>
              </a:solidFill>
            </a:rPr>
            <a:t>, </a:t>
          </a:r>
          <a:r>
            <a:rPr lang="fr-FR" dirty="0" err="1">
              <a:solidFill>
                <a:schemeClr val="bg1"/>
              </a:solidFill>
            </a:rPr>
            <a:t>lười</a:t>
          </a:r>
          <a:r>
            <a:rPr lang="fr-FR" dirty="0">
              <a:solidFill>
                <a:schemeClr val="bg1"/>
              </a:solidFill>
            </a:rPr>
            <a:t> </a:t>
          </a:r>
          <a:r>
            <a:rPr lang="fr-FR" dirty="0" err="1">
              <a:solidFill>
                <a:schemeClr val="bg1"/>
              </a:solidFill>
            </a:rPr>
            <a:t>cày</a:t>
          </a:r>
          <a:r>
            <a:rPr lang="fr-FR" dirty="0">
              <a:solidFill>
                <a:schemeClr val="bg1"/>
              </a:solidFill>
            </a:rPr>
            <a:t>, ….</a:t>
          </a:r>
          <a:r>
            <a:rPr lang="fr-FR" dirty="0" err="1">
              <a:solidFill>
                <a:schemeClr val="bg1"/>
              </a:solidFill>
            </a:rPr>
            <a:t>sự</a:t>
          </a:r>
          <a:r>
            <a:rPr lang="fr-FR" dirty="0">
              <a:solidFill>
                <a:schemeClr val="bg1"/>
              </a:solidFill>
            </a:rPr>
            <a:t> </a:t>
          </a:r>
          <a:r>
            <a:rPr lang="fr-FR" dirty="0" err="1">
              <a:solidFill>
                <a:schemeClr val="bg1"/>
              </a:solidFill>
            </a:rPr>
            <a:t>tiến</a:t>
          </a:r>
          <a:r>
            <a:rPr lang="fr-FR" dirty="0">
              <a:solidFill>
                <a:schemeClr val="bg1"/>
              </a:solidFill>
            </a:rPr>
            <a:t> </a:t>
          </a:r>
          <a:r>
            <a:rPr lang="fr-FR" dirty="0" err="1">
              <a:solidFill>
                <a:schemeClr val="bg1"/>
              </a:solidFill>
            </a:rPr>
            <a:t>bộ</a:t>
          </a:r>
          <a:r>
            <a:rPr lang="fr-FR" dirty="0">
              <a:solidFill>
                <a:schemeClr val="bg1"/>
              </a:solidFill>
            </a:rPr>
            <a:t> </a:t>
          </a:r>
          <a:r>
            <a:rPr lang="fr-FR" dirty="0" err="1">
              <a:solidFill>
                <a:schemeClr val="bg1"/>
              </a:solidFill>
            </a:rPr>
            <a:t>cua</a:t>
          </a:r>
          <a:r>
            <a:rPr lang="fr-FR" dirty="0">
              <a:solidFill>
                <a:schemeClr val="bg1"/>
              </a:solidFill>
            </a:rPr>
            <a:t> </a:t>
          </a:r>
          <a:r>
            <a:rPr lang="fr-FR" dirty="0" err="1">
              <a:solidFill>
                <a:schemeClr val="bg1"/>
              </a:solidFill>
            </a:rPr>
            <a:t>côn</a:t>
          </a:r>
          <a:r>
            <a:rPr lang="fr-FR" dirty="0">
              <a:solidFill>
                <a:schemeClr val="bg1"/>
              </a:solidFill>
            </a:rPr>
            <a:t> </a:t>
          </a:r>
          <a:r>
            <a:rPr lang="fr-FR" dirty="0" err="1">
              <a:solidFill>
                <a:schemeClr val="bg1"/>
              </a:solidFill>
            </a:rPr>
            <a:t>cụ</a:t>
          </a:r>
          <a:r>
            <a:rPr lang="fr-FR" dirty="0">
              <a:solidFill>
                <a:schemeClr val="bg1"/>
              </a:solidFill>
            </a:rPr>
            <a:t> </a:t>
          </a:r>
          <a:r>
            <a:rPr lang="fr-FR" dirty="0" err="1">
              <a:solidFill>
                <a:schemeClr val="bg1"/>
              </a:solidFill>
            </a:rPr>
            <a:t>sản</a:t>
          </a:r>
          <a:r>
            <a:rPr lang="fr-FR" dirty="0">
              <a:solidFill>
                <a:schemeClr val="bg1"/>
              </a:solidFill>
            </a:rPr>
            <a:t> </a:t>
          </a:r>
          <a:r>
            <a:rPr lang="fr-FR" dirty="0" err="1">
              <a:solidFill>
                <a:schemeClr val="bg1"/>
              </a:solidFill>
            </a:rPr>
            <a:t>xuất</a:t>
          </a:r>
          <a:r>
            <a:rPr lang="fr-FR" dirty="0">
              <a:solidFill>
                <a:schemeClr val="bg1"/>
              </a:solidFill>
            </a:rPr>
            <a:t> </a:t>
          </a:r>
          <a:r>
            <a:rPr lang="fr-FR" dirty="0" err="1">
              <a:solidFill>
                <a:schemeClr val="bg1"/>
              </a:solidFill>
            </a:rPr>
            <a:t>đã</a:t>
          </a:r>
          <a:r>
            <a:rPr lang="fr-FR" dirty="0">
              <a:solidFill>
                <a:schemeClr val="bg1"/>
              </a:solidFill>
            </a:rPr>
            <a:t> </a:t>
          </a:r>
          <a:r>
            <a:rPr lang="fr-FR" dirty="0" err="1">
              <a:solidFill>
                <a:schemeClr val="bg1"/>
              </a:solidFill>
            </a:rPr>
            <a:t>thúc</a:t>
          </a:r>
          <a:r>
            <a:rPr lang="fr-FR" dirty="0">
              <a:solidFill>
                <a:schemeClr val="bg1"/>
              </a:solidFill>
            </a:rPr>
            <a:t> </a:t>
          </a:r>
          <a:r>
            <a:rPr lang="fr-FR" dirty="0" err="1">
              <a:solidFill>
                <a:schemeClr val="bg1"/>
              </a:solidFill>
            </a:rPr>
            <a:t>đẩy</a:t>
          </a:r>
          <a:r>
            <a:rPr lang="fr-FR" dirty="0">
              <a:solidFill>
                <a:schemeClr val="bg1"/>
              </a:solidFill>
            </a:rPr>
            <a:t> </a:t>
          </a:r>
          <a:r>
            <a:rPr lang="fr-FR" dirty="0" err="1">
              <a:solidFill>
                <a:schemeClr val="bg1"/>
              </a:solidFill>
            </a:rPr>
            <a:t>nền</a:t>
          </a:r>
          <a:r>
            <a:rPr lang="fr-FR" dirty="0">
              <a:solidFill>
                <a:schemeClr val="bg1"/>
              </a:solidFill>
            </a:rPr>
            <a:t> </a:t>
          </a:r>
          <a:r>
            <a:rPr lang="fr-FR" dirty="0" err="1">
              <a:solidFill>
                <a:schemeClr val="bg1"/>
              </a:solidFill>
            </a:rPr>
            <a:t>kinh</a:t>
          </a:r>
          <a:r>
            <a:rPr lang="fr-FR" dirty="0">
              <a:solidFill>
                <a:schemeClr val="bg1"/>
              </a:solidFill>
            </a:rPr>
            <a:t> </a:t>
          </a:r>
          <a:r>
            <a:rPr lang="fr-FR" dirty="0" err="1">
              <a:solidFill>
                <a:schemeClr val="bg1"/>
              </a:solidFill>
            </a:rPr>
            <a:t>tế</a:t>
          </a:r>
          <a:r>
            <a:rPr lang="fr-FR" dirty="0">
              <a:solidFill>
                <a:schemeClr val="bg1"/>
              </a:solidFill>
            </a:rPr>
            <a:t> </a:t>
          </a:r>
          <a:r>
            <a:rPr lang="fr-FR" dirty="0" err="1">
              <a:solidFill>
                <a:schemeClr val="bg1"/>
              </a:solidFill>
            </a:rPr>
            <a:t>ngày</a:t>
          </a:r>
          <a:r>
            <a:rPr lang="fr-FR" dirty="0">
              <a:solidFill>
                <a:schemeClr val="bg1"/>
              </a:solidFill>
            </a:rPr>
            <a:t> </a:t>
          </a:r>
          <a:r>
            <a:rPr lang="fr-FR" dirty="0" err="1">
              <a:solidFill>
                <a:schemeClr val="bg1"/>
              </a:solidFill>
            </a:rPr>
            <a:t>càng</a:t>
          </a:r>
          <a:r>
            <a:rPr lang="fr-FR" dirty="0">
              <a:solidFill>
                <a:schemeClr val="bg1"/>
              </a:solidFill>
            </a:rPr>
            <a:t> </a:t>
          </a:r>
          <a:r>
            <a:rPr lang="fr-FR" dirty="0" err="1">
              <a:solidFill>
                <a:schemeClr val="bg1"/>
              </a:solidFill>
            </a:rPr>
            <a:t>phát</a:t>
          </a:r>
          <a:r>
            <a:rPr lang="fr-FR" dirty="0">
              <a:solidFill>
                <a:schemeClr val="bg1"/>
              </a:solidFill>
            </a:rPr>
            <a:t> </a:t>
          </a:r>
          <a:r>
            <a:rPr lang="fr-FR" dirty="0" err="1">
              <a:solidFill>
                <a:schemeClr val="bg1"/>
              </a:solidFill>
            </a:rPr>
            <a:t>triển</a:t>
          </a:r>
          <a:endParaRPr lang="en-US" dirty="0">
            <a:solidFill>
              <a:schemeClr val="bg1"/>
            </a:solidFill>
          </a:endParaRPr>
        </a:p>
      </dgm:t>
    </dgm:pt>
    <dgm:pt modelId="{7C389237-1205-4183-A791-496CCEA6DB0E}" type="parTrans" cxnId="{341B9C93-65E7-4AC6-A854-42F0EB8A30A0}">
      <dgm:prSet/>
      <dgm:spPr/>
      <dgm:t>
        <a:bodyPr/>
        <a:lstStyle/>
        <a:p>
          <a:pPr algn="just"/>
          <a:endParaRPr lang="en-US">
            <a:solidFill>
              <a:schemeClr val="bg1"/>
            </a:solidFill>
          </a:endParaRPr>
        </a:p>
      </dgm:t>
    </dgm:pt>
    <dgm:pt modelId="{F919E771-7482-4EA7-AE35-6356D8620AAA}" type="sibTrans" cxnId="{341B9C93-65E7-4AC6-A854-42F0EB8A30A0}">
      <dgm:prSet/>
      <dgm:spPr/>
      <dgm:t>
        <a:bodyPr/>
        <a:lstStyle/>
        <a:p>
          <a:pPr algn="just"/>
          <a:endParaRPr lang="en-US">
            <a:solidFill>
              <a:schemeClr val="bg1"/>
            </a:solidFill>
          </a:endParaRPr>
        </a:p>
      </dgm:t>
    </dgm:pt>
    <dgm:pt modelId="{C7E2E233-D626-4FEB-B08E-F86943DBA6CD}">
      <dgm:prSet phldrT="[Text]"/>
      <dgm:spPr/>
      <dgm:t>
        <a:bodyPr/>
        <a:lstStyle/>
        <a:p>
          <a:pPr algn="just"/>
          <a:endParaRPr lang="en-US" dirty="0">
            <a:solidFill>
              <a:schemeClr val="bg1"/>
            </a:solidFill>
          </a:endParaRPr>
        </a:p>
      </dgm:t>
    </dgm:pt>
    <dgm:pt modelId="{A8FB6248-E1FB-4E6E-9FC8-573DBB1E4339}" type="parTrans" cxnId="{A07DAFDC-3CFF-453D-860F-1B78920155E9}">
      <dgm:prSet/>
      <dgm:spPr/>
      <dgm:t>
        <a:bodyPr/>
        <a:lstStyle/>
        <a:p>
          <a:pPr algn="just"/>
          <a:endParaRPr lang="en-US">
            <a:solidFill>
              <a:schemeClr val="bg1"/>
            </a:solidFill>
          </a:endParaRPr>
        </a:p>
      </dgm:t>
    </dgm:pt>
    <dgm:pt modelId="{0A0E7661-5AA1-4276-B570-E50B21C5F08C}" type="sibTrans" cxnId="{A07DAFDC-3CFF-453D-860F-1B78920155E9}">
      <dgm:prSet/>
      <dgm:spPr/>
      <dgm:t>
        <a:bodyPr/>
        <a:lstStyle/>
        <a:p>
          <a:pPr algn="just"/>
          <a:endParaRPr lang="en-US">
            <a:solidFill>
              <a:schemeClr val="bg1"/>
            </a:solidFill>
          </a:endParaRPr>
        </a:p>
      </dgm:t>
    </dgm:pt>
    <dgm:pt modelId="{059242A6-5B69-4B23-B6BA-6FBE575D4361}">
      <dgm:prSet phldrT="[Text]"/>
      <dgm:spPr/>
      <dgm:t>
        <a:bodyPr/>
        <a:lstStyle/>
        <a:p>
          <a:pPr algn="just"/>
          <a:r>
            <a:rPr lang="fr-FR" i="1" dirty="0">
              <a:solidFill>
                <a:schemeClr val="bg1"/>
              </a:solidFill>
            </a:rPr>
            <a:t>b. </a:t>
          </a:r>
          <a:r>
            <a:rPr lang="fr-FR" i="1" dirty="0" err="1">
              <a:solidFill>
                <a:schemeClr val="bg1"/>
              </a:solidFill>
            </a:rPr>
            <a:t>Nghề</a:t>
          </a:r>
          <a:r>
            <a:rPr lang="fr-FR" i="1" dirty="0">
              <a:solidFill>
                <a:schemeClr val="bg1"/>
              </a:solidFill>
            </a:rPr>
            <a:t> </a:t>
          </a:r>
          <a:r>
            <a:rPr lang="fr-FR" i="1" dirty="0" err="1">
              <a:solidFill>
                <a:schemeClr val="bg1"/>
              </a:solidFill>
            </a:rPr>
            <a:t>gốm</a:t>
          </a:r>
          <a:r>
            <a:rPr lang="fr-FR" i="1" dirty="0">
              <a:solidFill>
                <a:schemeClr val="bg1"/>
              </a:solidFill>
            </a:rPr>
            <a:t> </a:t>
          </a:r>
          <a:r>
            <a:rPr lang="fr-FR" i="1" dirty="0" err="1">
              <a:solidFill>
                <a:schemeClr val="bg1"/>
              </a:solidFill>
            </a:rPr>
            <a:t>truyền</a:t>
          </a:r>
          <a:r>
            <a:rPr lang="fr-FR" i="1" dirty="0">
              <a:solidFill>
                <a:schemeClr val="bg1"/>
              </a:solidFill>
            </a:rPr>
            <a:t> </a:t>
          </a:r>
          <a:r>
            <a:rPr lang="fr-FR" i="1" dirty="0" err="1">
              <a:solidFill>
                <a:schemeClr val="bg1"/>
              </a:solidFill>
            </a:rPr>
            <a:t>thống:</a:t>
          </a:r>
          <a:r>
            <a:rPr lang="fr-FR" dirty="0" err="1">
              <a:solidFill>
                <a:schemeClr val="bg1"/>
              </a:solidFill>
            </a:rPr>
            <a:t>gốm</a:t>
          </a:r>
          <a:r>
            <a:rPr lang="fr-FR" dirty="0">
              <a:solidFill>
                <a:schemeClr val="bg1"/>
              </a:solidFill>
            </a:rPr>
            <a:t> </a:t>
          </a:r>
          <a:r>
            <a:rPr lang="fr-FR" dirty="0" err="1">
              <a:solidFill>
                <a:schemeClr val="bg1"/>
              </a:solidFill>
            </a:rPr>
            <a:t>đều</a:t>
          </a:r>
          <a:r>
            <a:rPr lang="fr-FR" dirty="0">
              <a:solidFill>
                <a:schemeClr val="bg1"/>
              </a:solidFill>
            </a:rPr>
            <a:t> </a:t>
          </a:r>
          <a:r>
            <a:rPr lang="fr-FR" dirty="0" err="1">
              <a:solidFill>
                <a:schemeClr val="bg1"/>
              </a:solidFill>
            </a:rPr>
            <a:t>được</a:t>
          </a:r>
          <a:r>
            <a:rPr lang="fr-FR" dirty="0">
              <a:solidFill>
                <a:schemeClr val="bg1"/>
              </a:solidFill>
            </a:rPr>
            <a:t> </a:t>
          </a:r>
          <a:r>
            <a:rPr lang="fr-FR" dirty="0" err="1">
              <a:solidFill>
                <a:schemeClr val="bg1"/>
              </a:solidFill>
            </a:rPr>
            <a:t>làm</a:t>
          </a:r>
          <a:r>
            <a:rPr lang="fr-FR" dirty="0">
              <a:solidFill>
                <a:schemeClr val="bg1"/>
              </a:solidFill>
            </a:rPr>
            <a:t> </a:t>
          </a:r>
          <a:r>
            <a:rPr lang="fr-FR" dirty="0" err="1">
              <a:solidFill>
                <a:schemeClr val="bg1"/>
              </a:solidFill>
            </a:rPr>
            <a:t>bằng</a:t>
          </a:r>
          <a:r>
            <a:rPr lang="fr-FR" dirty="0">
              <a:solidFill>
                <a:schemeClr val="bg1"/>
              </a:solidFill>
            </a:rPr>
            <a:t> </a:t>
          </a:r>
          <a:r>
            <a:rPr lang="fr-FR" dirty="0" err="1">
              <a:solidFill>
                <a:schemeClr val="bg1"/>
              </a:solidFill>
            </a:rPr>
            <a:t>bàn</a:t>
          </a:r>
          <a:r>
            <a:rPr lang="fr-FR" dirty="0">
              <a:solidFill>
                <a:schemeClr val="bg1"/>
              </a:solidFill>
            </a:rPr>
            <a:t> </a:t>
          </a:r>
          <a:r>
            <a:rPr lang="fr-FR" dirty="0" err="1">
              <a:solidFill>
                <a:schemeClr val="bg1"/>
              </a:solidFill>
            </a:rPr>
            <a:t>xoay</a:t>
          </a:r>
          <a:r>
            <a:rPr lang="fr-FR" dirty="0">
              <a:solidFill>
                <a:schemeClr val="bg1"/>
              </a:solidFill>
            </a:rPr>
            <a:t>, </a:t>
          </a:r>
          <a:r>
            <a:rPr lang="fr-FR" dirty="0" err="1">
              <a:solidFill>
                <a:schemeClr val="bg1"/>
              </a:solidFill>
            </a:rPr>
            <a:t>hình</a:t>
          </a:r>
          <a:r>
            <a:rPr lang="fr-FR" dirty="0">
              <a:solidFill>
                <a:schemeClr val="bg1"/>
              </a:solidFill>
            </a:rPr>
            <a:t> </a:t>
          </a:r>
          <a:r>
            <a:rPr lang="fr-FR" dirty="0" err="1">
              <a:solidFill>
                <a:schemeClr val="bg1"/>
              </a:solidFill>
            </a:rPr>
            <a:t>dáng</a:t>
          </a:r>
          <a:r>
            <a:rPr lang="fr-FR" dirty="0">
              <a:solidFill>
                <a:schemeClr val="bg1"/>
              </a:solidFill>
            </a:rPr>
            <a:t> </a:t>
          </a:r>
          <a:r>
            <a:rPr lang="fr-FR" dirty="0" err="1">
              <a:solidFill>
                <a:schemeClr val="bg1"/>
              </a:solidFill>
            </a:rPr>
            <a:t>tròn</a:t>
          </a:r>
          <a:r>
            <a:rPr lang="fr-FR" dirty="0">
              <a:solidFill>
                <a:schemeClr val="bg1"/>
              </a:solidFill>
            </a:rPr>
            <a:t> </a:t>
          </a:r>
          <a:r>
            <a:rPr lang="fr-FR" dirty="0" err="1">
              <a:solidFill>
                <a:schemeClr val="bg1"/>
              </a:solidFill>
            </a:rPr>
            <a:t>trĩnh</a:t>
          </a:r>
          <a:r>
            <a:rPr lang="fr-FR" dirty="0">
              <a:solidFill>
                <a:schemeClr val="bg1"/>
              </a:solidFill>
            </a:rPr>
            <a:t>, </a:t>
          </a:r>
          <a:r>
            <a:rPr lang="fr-FR" dirty="0" err="1">
              <a:solidFill>
                <a:schemeClr val="bg1"/>
              </a:solidFill>
            </a:rPr>
            <a:t>xương</a:t>
          </a:r>
          <a:r>
            <a:rPr lang="fr-FR" dirty="0">
              <a:solidFill>
                <a:schemeClr val="bg1"/>
              </a:solidFill>
            </a:rPr>
            <a:t> </a:t>
          </a:r>
          <a:r>
            <a:rPr lang="fr-FR" dirty="0" err="1">
              <a:solidFill>
                <a:schemeClr val="bg1"/>
              </a:solidFill>
            </a:rPr>
            <a:t>gốm</a:t>
          </a:r>
          <a:r>
            <a:rPr lang="fr-FR" dirty="0">
              <a:solidFill>
                <a:schemeClr val="bg1"/>
              </a:solidFill>
            </a:rPr>
            <a:t> </a:t>
          </a:r>
          <a:r>
            <a:rPr lang="fr-FR" dirty="0" err="1">
              <a:solidFill>
                <a:schemeClr val="bg1"/>
              </a:solidFill>
            </a:rPr>
            <a:t>tương</a:t>
          </a:r>
          <a:r>
            <a:rPr lang="fr-FR" dirty="0">
              <a:solidFill>
                <a:schemeClr val="bg1"/>
              </a:solidFill>
            </a:rPr>
            <a:t> </a:t>
          </a:r>
          <a:r>
            <a:rPr lang="fr-FR" dirty="0" err="1">
              <a:solidFill>
                <a:schemeClr val="bg1"/>
              </a:solidFill>
            </a:rPr>
            <a:t>đối</a:t>
          </a:r>
          <a:r>
            <a:rPr lang="fr-FR" dirty="0">
              <a:solidFill>
                <a:schemeClr val="bg1"/>
              </a:solidFill>
            </a:rPr>
            <a:t> </a:t>
          </a:r>
          <a:r>
            <a:rPr lang="fr-FR" dirty="0" err="1">
              <a:solidFill>
                <a:schemeClr val="bg1"/>
              </a:solidFill>
            </a:rPr>
            <a:t>đều</a:t>
          </a:r>
          <a:r>
            <a:rPr lang="fr-FR" dirty="0">
              <a:solidFill>
                <a:schemeClr val="bg1"/>
              </a:solidFill>
            </a:rPr>
            <a:t>. </a:t>
          </a:r>
          <a:r>
            <a:rPr lang="fr-FR" dirty="0" err="1">
              <a:solidFill>
                <a:schemeClr val="bg1"/>
              </a:solidFill>
            </a:rPr>
            <a:t>Gốm</a:t>
          </a:r>
          <a:r>
            <a:rPr lang="fr-FR" dirty="0">
              <a:solidFill>
                <a:schemeClr val="bg1"/>
              </a:solidFill>
            </a:rPr>
            <a:t> </a:t>
          </a:r>
          <a:r>
            <a:rPr lang="fr-FR" dirty="0" err="1">
              <a:solidFill>
                <a:schemeClr val="bg1"/>
              </a:solidFill>
            </a:rPr>
            <a:t>thời</a:t>
          </a:r>
          <a:r>
            <a:rPr lang="fr-FR" dirty="0">
              <a:solidFill>
                <a:schemeClr val="bg1"/>
              </a:solidFill>
            </a:rPr>
            <a:t> </a:t>
          </a:r>
          <a:r>
            <a:rPr lang="fr-FR" dirty="0" err="1">
              <a:solidFill>
                <a:schemeClr val="bg1"/>
              </a:solidFill>
            </a:rPr>
            <a:t>kỳ</a:t>
          </a:r>
          <a:r>
            <a:rPr lang="fr-FR" dirty="0">
              <a:solidFill>
                <a:schemeClr val="bg1"/>
              </a:solidFill>
            </a:rPr>
            <a:t> </a:t>
          </a:r>
          <a:r>
            <a:rPr lang="fr-FR" dirty="0" err="1">
              <a:solidFill>
                <a:schemeClr val="bg1"/>
              </a:solidFill>
            </a:rPr>
            <a:t>Hùng</a:t>
          </a:r>
          <a:r>
            <a:rPr lang="fr-FR" dirty="0">
              <a:solidFill>
                <a:schemeClr val="bg1"/>
              </a:solidFill>
            </a:rPr>
            <a:t> </a:t>
          </a:r>
          <a:r>
            <a:rPr lang="fr-FR" dirty="0" err="1">
              <a:solidFill>
                <a:schemeClr val="bg1"/>
              </a:solidFill>
            </a:rPr>
            <a:t>Vương</a:t>
          </a:r>
          <a:r>
            <a:rPr lang="fr-FR" dirty="0">
              <a:solidFill>
                <a:schemeClr val="bg1"/>
              </a:solidFill>
            </a:rPr>
            <a:t> </a:t>
          </a:r>
          <a:r>
            <a:rPr lang="fr-FR" dirty="0" err="1">
              <a:solidFill>
                <a:schemeClr val="bg1"/>
              </a:solidFill>
            </a:rPr>
            <a:t>bền</a:t>
          </a:r>
          <a:r>
            <a:rPr lang="fr-FR" dirty="0">
              <a:solidFill>
                <a:schemeClr val="bg1"/>
              </a:solidFill>
            </a:rPr>
            <a:t> </a:t>
          </a:r>
          <a:r>
            <a:rPr lang="fr-FR" dirty="0" err="1">
              <a:solidFill>
                <a:schemeClr val="bg1"/>
              </a:solidFill>
            </a:rPr>
            <a:t>đẹp</a:t>
          </a:r>
          <a:r>
            <a:rPr lang="fr-FR" dirty="0">
              <a:solidFill>
                <a:schemeClr val="bg1"/>
              </a:solidFill>
            </a:rPr>
            <a:t>, </a:t>
          </a:r>
          <a:r>
            <a:rPr lang="fr-FR" dirty="0" err="1">
              <a:solidFill>
                <a:schemeClr val="bg1"/>
              </a:solidFill>
            </a:rPr>
            <a:t>thông</a:t>
          </a:r>
          <a:r>
            <a:rPr lang="fr-FR" dirty="0">
              <a:solidFill>
                <a:schemeClr val="bg1"/>
              </a:solidFill>
            </a:rPr>
            <a:t> </a:t>
          </a:r>
          <a:r>
            <a:rPr lang="fr-FR" dirty="0" err="1">
              <a:solidFill>
                <a:schemeClr val="bg1"/>
              </a:solidFill>
            </a:rPr>
            <a:t>dụng</a:t>
          </a:r>
          <a:r>
            <a:rPr lang="fr-FR" dirty="0">
              <a:solidFill>
                <a:schemeClr val="bg1"/>
              </a:solidFill>
            </a:rPr>
            <a:t> </a:t>
          </a:r>
          <a:r>
            <a:rPr lang="fr-FR" dirty="0" err="1">
              <a:solidFill>
                <a:schemeClr val="bg1"/>
              </a:solidFill>
            </a:rPr>
            <a:t>và</a:t>
          </a:r>
          <a:r>
            <a:rPr lang="fr-FR" dirty="0">
              <a:solidFill>
                <a:schemeClr val="bg1"/>
              </a:solidFill>
            </a:rPr>
            <a:t> </a:t>
          </a:r>
          <a:r>
            <a:rPr lang="fr-FR" dirty="0" err="1">
              <a:solidFill>
                <a:schemeClr val="bg1"/>
              </a:solidFill>
            </a:rPr>
            <a:t>có</a:t>
          </a:r>
          <a:r>
            <a:rPr lang="fr-FR" dirty="0">
              <a:solidFill>
                <a:schemeClr val="bg1"/>
              </a:solidFill>
            </a:rPr>
            <a:t> </a:t>
          </a:r>
          <a:r>
            <a:rPr lang="fr-FR" dirty="0" err="1">
              <a:solidFill>
                <a:schemeClr val="bg1"/>
              </a:solidFill>
            </a:rPr>
            <a:t>giá</a:t>
          </a:r>
          <a:r>
            <a:rPr lang="fr-FR" dirty="0">
              <a:solidFill>
                <a:schemeClr val="bg1"/>
              </a:solidFill>
            </a:rPr>
            <a:t> </a:t>
          </a:r>
          <a:r>
            <a:rPr lang="fr-FR" dirty="0" err="1">
              <a:solidFill>
                <a:schemeClr val="bg1"/>
              </a:solidFill>
            </a:rPr>
            <a:t>trị</a:t>
          </a:r>
          <a:r>
            <a:rPr lang="fr-FR" dirty="0">
              <a:solidFill>
                <a:schemeClr val="bg1"/>
              </a:solidFill>
            </a:rPr>
            <a:t> </a:t>
          </a:r>
          <a:r>
            <a:rPr lang="fr-FR" dirty="0" err="1">
              <a:solidFill>
                <a:schemeClr val="bg1"/>
              </a:solidFill>
            </a:rPr>
            <a:t>cao</a:t>
          </a:r>
          <a:endParaRPr lang="en-US" dirty="0">
            <a:solidFill>
              <a:schemeClr val="bg1"/>
            </a:solidFill>
          </a:endParaRPr>
        </a:p>
      </dgm:t>
    </dgm:pt>
    <dgm:pt modelId="{5C9895A9-9C32-41F8-8B24-757903FB84CA}" type="parTrans" cxnId="{518C9504-9AEF-41A7-A343-FC8279CE5B78}">
      <dgm:prSet/>
      <dgm:spPr/>
      <dgm:t>
        <a:bodyPr/>
        <a:lstStyle/>
        <a:p>
          <a:pPr algn="just"/>
          <a:endParaRPr lang="en-US">
            <a:solidFill>
              <a:schemeClr val="bg1"/>
            </a:solidFill>
          </a:endParaRPr>
        </a:p>
      </dgm:t>
    </dgm:pt>
    <dgm:pt modelId="{71E6D45E-BD25-4C0A-A3A5-AA6599679803}" type="sibTrans" cxnId="{518C9504-9AEF-41A7-A343-FC8279CE5B78}">
      <dgm:prSet/>
      <dgm:spPr/>
      <dgm:t>
        <a:bodyPr/>
        <a:lstStyle/>
        <a:p>
          <a:pPr algn="just"/>
          <a:endParaRPr lang="en-US">
            <a:solidFill>
              <a:schemeClr val="bg1"/>
            </a:solidFill>
          </a:endParaRPr>
        </a:p>
      </dgm:t>
    </dgm:pt>
    <dgm:pt modelId="{A4C09E4A-FAC5-40C4-BDF7-C120D0FF9BCF}" type="pres">
      <dgm:prSet presAssocID="{46687C12-D011-4F5E-BBBD-6802BE28480D}" presName="linear" presStyleCnt="0">
        <dgm:presLayoutVars>
          <dgm:animLvl val="lvl"/>
          <dgm:resizeHandles val="exact"/>
        </dgm:presLayoutVars>
      </dgm:prSet>
      <dgm:spPr/>
    </dgm:pt>
    <dgm:pt modelId="{81CF4B37-D0BC-49D6-956A-2D68F4AF5DC1}" type="pres">
      <dgm:prSet presAssocID="{F1758682-3FFE-4C5B-8BF6-5FC9A9691CC6}" presName="parentText" presStyleLbl="node1" presStyleIdx="0" presStyleCnt="1">
        <dgm:presLayoutVars>
          <dgm:chMax val="0"/>
          <dgm:bulletEnabled val="1"/>
        </dgm:presLayoutVars>
      </dgm:prSet>
      <dgm:spPr/>
    </dgm:pt>
    <dgm:pt modelId="{00E08CB5-85AD-4E79-9A4A-F038767A5DC4}" type="pres">
      <dgm:prSet presAssocID="{F1758682-3FFE-4C5B-8BF6-5FC9A9691CC6}" presName="childText" presStyleLbl="revTx" presStyleIdx="0" presStyleCnt="1">
        <dgm:presLayoutVars>
          <dgm:bulletEnabled val="1"/>
        </dgm:presLayoutVars>
      </dgm:prSet>
      <dgm:spPr/>
    </dgm:pt>
  </dgm:ptLst>
  <dgm:cxnLst>
    <dgm:cxn modelId="{518C9504-9AEF-41A7-A343-FC8279CE5B78}" srcId="{F1758682-3FFE-4C5B-8BF6-5FC9A9691CC6}" destId="{059242A6-5B69-4B23-B6BA-6FBE575D4361}" srcOrd="1" destOrd="0" parTransId="{5C9895A9-9C32-41F8-8B24-757903FB84CA}" sibTransId="{71E6D45E-BD25-4C0A-A3A5-AA6599679803}"/>
    <dgm:cxn modelId="{C66E003C-BCDA-4F04-9FD6-95D313690683}" type="presOf" srcId="{059242A6-5B69-4B23-B6BA-6FBE575D4361}" destId="{00E08CB5-85AD-4E79-9A4A-F038767A5DC4}" srcOrd="0" destOrd="1" presId="urn:microsoft.com/office/officeart/2005/8/layout/vList2"/>
    <dgm:cxn modelId="{E8F3DF72-5E1C-4C96-A86E-7BBFB48473D6}" type="presOf" srcId="{F1758682-3FFE-4C5B-8BF6-5FC9A9691CC6}" destId="{81CF4B37-D0BC-49D6-956A-2D68F4AF5DC1}" srcOrd="0" destOrd="0" presId="urn:microsoft.com/office/officeart/2005/8/layout/vList2"/>
    <dgm:cxn modelId="{3770548C-A313-4A3C-B17B-FEE2831C2E00}" type="presOf" srcId="{FE7F492E-795A-4D1F-B6E1-E675D57285ED}" destId="{00E08CB5-85AD-4E79-9A4A-F038767A5DC4}" srcOrd="0" destOrd="0" presId="urn:microsoft.com/office/officeart/2005/8/layout/vList2"/>
    <dgm:cxn modelId="{341B9C93-65E7-4AC6-A854-42F0EB8A30A0}" srcId="{F1758682-3FFE-4C5B-8BF6-5FC9A9691CC6}" destId="{FE7F492E-795A-4D1F-B6E1-E675D57285ED}" srcOrd="0" destOrd="0" parTransId="{7C389237-1205-4183-A791-496CCEA6DB0E}" sibTransId="{F919E771-7482-4EA7-AE35-6356D8620AAA}"/>
    <dgm:cxn modelId="{444F2AB3-BB13-4CCB-A2B7-242D541E56B7}" srcId="{46687C12-D011-4F5E-BBBD-6802BE28480D}" destId="{F1758682-3FFE-4C5B-8BF6-5FC9A9691CC6}" srcOrd="0" destOrd="0" parTransId="{CF112154-D002-4CF1-BED0-01A0E9837405}" sibTransId="{951E7506-C11A-4F29-B6D4-4EF080302CD3}"/>
    <dgm:cxn modelId="{A07DAFDC-3CFF-453D-860F-1B78920155E9}" srcId="{F1758682-3FFE-4C5B-8BF6-5FC9A9691CC6}" destId="{C7E2E233-D626-4FEB-B08E-F86943DBA6CD}" srcOrd="2" destOrd="0" parTransId="{A8FB6248-E1FB-4E6E-9FC8-573DBB1E4339}" sibTransId="{0A0E7661-5AA1-4276-B570-E50B21C5F08C}"/>
    <dgm:cxn modelId="{54F317DD-0F02-4A6F-BD22-E0E5B4C9BE53}" type="presOf" srcId="{46687C12-D011-4F5E-BBBD-6802BE28480D}" destId="{A4C09E4A-FAC5-40C4-BDF7-C120D0FF9BCF}" srcOrd="0" destOrd="0" presId="urn:microsoft.com/office/officeart/2005/8/layout/vList2"/>
    <dgm:cxn modelId="{A3A709F0-1CBD-4E92-931C-72F06DDF9AB2}" type="presOf" srcId="{C7E2E233-D626-4FEB-B08E-F86943DBA6CD}" destId="{00E08CB5-85AD-4E79-9A4A-F038767A5DC4}" srcOrd="0" destOrd="2" presId="urn:microsoft.com/office/officeart/2005/8/layout/vList2"/>
    <dgm:cxn modelId="{B450368A-23AD-4BD4-A60E-B57C42D828F5}" type="presParOf" srcId="{A4C09E4A-FAC5-40C4-BDF7-C120D0FF9BCF}" destId="{81CF4B37-D0BC-49D6-956A-2D68F4AF5DC1}" srcOrd="0" destOrd="0" presId="urn:microsoft.com/office/officeart/2005/8/layout/vList2"/>
    <dgm:cxn modelId="{2AE5D118-398F-406A-BA3C-0D4DAD19511D}" type="presParOf" srcId="{A4C09E4A-FAC5-40C4-BDF7-C120D0FF9BCF}" destId="{00E08CB5-85AD-4E79-9A4A-F038767A5DC4}" srcOrd="1" destOrd="0" presId="urn:microsoft.com/office/officeart/2005/8/layout/vList2"/>
  </dgm:cxnLst>
  <dgm:bg/>
  <dgm:whole>
    <a:ln w="19050">
      <a:solidFill>
        <a:srgbClr val="FF0000"/>
      </a:solidFill>
    </a:ln>
  </dgm:whole>
  <dgm:extLst>
    <a:ext uri="http://schemas.microsoft.com/office/drawing/2008/diagram">
      <dsp:dataModelExt xmlns:dsp="http://schemas.microsoft.com/office/drawing/2008/diagram" relId="rId7" minVer="http://schemas.openxmlformats.org/drawingml/2006/diagram"/>
    </a:ext>
  </dgm:extLst>
</dgm:dataModel>
</file>

<file path=ppt/diagrams/data8.xml><?xml version="1.0" encoding="utf-8"?>
<dgm:dataModel xmlns:dgm="http://schemas.openxmlformats.org/drawingml/2006/diagram" xmlns:a="http://schemas.openxmlformats.org/drawingml/2006/main">
  <dgm:ptLst>
    <dgm:pt modelId="{A8421C8C-E283-4FA9-BC1A-11E5FFC3C464}" type="doc">
      <dgm:prSet loTypeId="urn:microsoft.com/office/officeart/2005/8/layout/vList2" loCatId="list" qsTypeId="urn:microsoft.com/office/officeart/2005/8/quickstyle/simple1" qsCatId="simple" csTypeId="urn:microsoft.com/office/officeart/2005/8/colors/accent1_2" csCatId="accent1" phldr="1"/>
      <dgm:spPr/>
      <dgm:t>
        <a:bodyPr/>
        <a:lstStyle/>
        <a:p>
          <a:endParaRPr lang="en-US"/>
        </a:p>
      </dgm:t>
    </dgm:pt>
    <dgm:pt modelId="{88518FDD-31C9-49ED-997E-A91CE924FE06}">
      <dgm:prSet phldrT="[Text]"/>
      <dgm:spPr>
        <a:solidFill>
          <a:schemeClr val="accent6">
            <a:lumMod val="50000"/>
          </a:schemeClr>
        </a:solidFill>
      </dgm:spPr>
      <dgm:t>
        <a:bodyPr/>
        <a:lstStyle/>
        <a:p>
          <a:pPr algn="just"/>
          <a:r>
            <a:rPr lang="fr-FR" b="1" dirty="0">
              <a:solidFill>
                <a:schemeClr val="bg1"/>
              </a:solidFill>
            </a:rPr>
            <a:t>2.2. </a:t>
          </a:r>
          <a:r>
            <a:rPr lang="fr-FR" b="1" dirty="0" err="1">
              <a:solidFill>
                <a:schemeClr val="bg1"/>
              </a:solidFill>
            </a:rPr>
            <a:t>Các</a:t>
          </a:r>
          <a:r>
            <a:rPr lang="fr-FR" b="1" dirty="0">
              <a:solidFill>
                <a:schemeClr val="bg1"/>
              </a:solidFill>
            </a:rPr>
            <a:t> </a:t>
          </a:r>
          <a:r>
            <a:rPr lang="fr-FR" b="1" dirty="0" err="1">
              <a:solidFill>
                <a:schemeClr val="bg1"/>
              </a:solidFill>
            </a:rPr>
            <a:t>nghề</a:t>
          </a:r>
          <a:r>
            <a:rPr lang="fr-FR" b="1" dirty="0">
              <a:solidFill>
                <a:schemeClr val="bg1"/>
              </a:solidFill>
            </a:rPr>
            <a:t> </a:t>
          </a:r>
          <a:r>
            <a:rPr lang="fr-FR" b="1" dirty="0" err="1">
              <a:solidFill>
                <a:schemeClr val="bg1"/>
              </a:solidFill>
            </a:rPr>
            <a:t>thủ</a:t>
          </a:r>
          <a:r>
            <a:rPr lang="fr-FR" b="1" dirty="0">
              <a:solidFill>
                <a:schemeClr val="bg1"/>
              </a:solidFill>
            </a:rPr>
            <a:t> </a:t>
          </a:r>
          <a:r>
            <a:rPr lang="fr-FR" b="1" dirty="0" err="1">
              <a:solidFill>
                <a:schemeClr val="bg1"/>
              </a:solidFill>
            </a:rPr>
            <a:t>công</a:t>
          </a:r>
          <a:endParaRPr lang="en-US" dirty="0">
            <a:solidFill>
              <a:schemeClr val="bg1"/>
            </a:solidFill>
          </a:endParaRPr>
        </a:p>
      </dgm:t>
    </dgm:pt>
    <dgm:pt modelId="{D9DC74CF-A7A6-43A3-A2D2-F7353D34C5C6}" type="parTrans" cxnId="{B6845048-5B0D-47A2-86B5-E3678F9D696B}">
      <dgm:prSet/>
      <dgm:spPr/>
      <dgm:t>
        <a:bodyPr/>
        <a:lstStyle/>
        <a:p>
          <a:pPr algn="just"/>
          <a:endParaRPr lang="en-US">
            <a:solidFill>
              <a:schemeClr val="bg1"/>
            </a:solidFill>
          </a:endParaRPr>
        </a:p>
      </dgm:t>
    </dgm:pt>
    <dgm:pt modelId="{D6C14CA3-3ACD-4CFF-A234-50D5B0196191}" type="sibTrans" cxnId="{B6845048-5B0D-47A2-86B5-E3678F9D696B}">
      <dgm:prSet/>
      <dgm:spPr/>
      <dgm:t>
        <a:bodyPr/>
        <a:lstStyle/>
        <a:p>
          <a:pPr algn="just"/>
          <a:endParaRPr lang="en-US">
            <a:solidFill>
              <a:schemeClr val="bg1"/>
            </a:solidFill>
          </a:endParaRPr>
        </a:p>
      </dgm:t>
    </dgm:pt>
    <dgm:pt modelId="{18B13E56-B361-41F0-8282-92AAA45A272F}">
      <dgm:prSet phldrT="[Text]"/>
      <dgm:spPr/>
      <dgm:t>
        <a:bodyPr/>
        <a:lstStyle/>
        <a:p>
          <a:pPr algn="just"/>
          <a:r>
            <a:rPr lang="fr-FR" i="1" dirty="0">
              <a:solidFill>
                <a:schemeClr val="bg1"/>
              </a:solidFill>
            </a:rPr>
            <a:t>c. </a:t>
          </a:r>
          <a:r>
            <a:rPr lang="fr-FR" i="1" dirty="0" err="1">
              <a:solidFill>
                <a:schemeClr val="bg1"/>
              </a:solidFill>
            </a:rPr>
            <a:t>Đồ</a:t>
          </a:r>
          <a:r>
            <a:rPr lang="fr-FR" i="1" dirty="0">
              <a:solidFill>
                <a:schemeClr val="bg1"/>
              </a:solidFill>
            </a:rPr>
            <a:t> </a:t>
          </a:r>
          <a:r>
            <a:rPr lang="fr-FR" i="1" dirty="0" err="1">
              <a:solidFill>
                <a:schemeClr val="bg1"/>
              </a:solidFill>
            </a:rPr>
            <a:t>đan:</a:t>
          </a:r>
          <a:r>
            <a:rPr lang="fr-FR" dirty="0" err="1">
              <a:solidFill>
                <a:schemeClr val="bg1"/>
              </a:solidFill>
            </a:rPr>
            <a:t>biết</a:t>
          </a:r>
          <a:r>
            <a:rPr lang="fr-FR" dirty="0">
              <a:solidFill>
                <a:schemeClr val="bg1"/>
              </a:solidFill>
            </a:rPr>
            <a:t> </a:t>
          </a:r>
          <a:r>
            <a:rPr lang="fr-FR" dirty="0" err="1">
              <a:solidFill>
                <a:schemeClr val="bg1"/>
              </a:solidFill>
            </a:rPr>
            <a:t>đan</a:t>
          </a:r>
          <a:r>
            <a:rPr lang="fr-FR" dirty="0">
              <a:solidFill>
                <a:schemeClr val="bg1"/>
              </a:solidFill>
            </a:rPr>
            <a:t> </a:t>
          </a:r>
          <a:r>
            <a:rPr lang="fr-FR" dirty="0" err="1">
              <a:solidFill>
                <a:schemeClr val="bg1"/>
              </a:solidFill>
            </a:rPr>
            <a:t>nhiều</a:t>
          </a:r>
          <a:r>
            <a:rPr lang="fr-FR" dirty="0">
              <a:solidFill>
                <a:schemeClr val="bg1"/>
              </a:solidFill>
            </a:rPr>
            <a:t> </a:t>
          </a:r>
          <a:r>
            <a:rPr lang="fr-FR" dirty="0" err="1">
              <a:solidFill>
                <a:schemeClr val="bg1"/>
              </a:solidFill>
            </a:rPr>
            <a:t>loại</a:t>
          </a:r>
          <a:r>
            <a:rPr lang="fr-FR" dirty="0">
              <a:solidFill>
                <a:schemeClr val="bg1"/>
              </a:solidFill>
            </a:rPr>
            <a:t> </a:t>
          </a:r>
          <a:r>
            <a:rPr lang="fr-FR" dirty="0" err="1">
              <a:solidFill>
                <a:schemeClr val="bg1"/>
              </a:solidFill>
            </a:rPr>
            <a:t>đồ</a:t>
          </a:r>
          <a:r>
            <a:rPr lang="fr-FR" dirty="0">
              <a:solidFill>
                <a:schemeClr val="bg1"/>
              </a:solidFill>
            </a:rPr>
            <a:t> </a:t>
          </a:r>
          <a:r>
            <a:rPr lang="fr-FR" dirty="0" err="1">
              <a:solidFill>
                <a:schemeClr val="bg1"/>
              </a:solidFill>
            </a:rPr>
            <a:t>dùng</a:t>
          </a:r>
          <a:r>
            <a:rPr lang="fr-FR" dirty="0">
              <a:solidFill>
                <a:schemeClr val="bg1"/>
              </a:solidFill>
            </a:rPr>
            <a:t> </a:t>
          </a:r>
          <a:r>
            <a:rPr lang="fr-FR" dirty="0" err="1">
              <a:solidFill>
                <a:schemeClr val="bg1"/>
              </a:solidFill>
            </a:rPr>
            <a:t>có</a:t>
          </a:r>
          <a:r>
            <a:rPr lang="fr-FR" dirty="0">
              <a:solidFill>
                <a:schemeClr val="bg1"/>
              </a:solidFill>
            </a:rPr>
            <a:t> </a:t>
          </a:r>
          <a:r>
            <a:rPr lang="fr-FR" dirty="0" err="1">
              <a:solidFill>
                <a:schemeClr val="bg1"/>
              </a:solidFill>
            </a:rPr>
            <a:t>mặt</a:t>
          </a:r>
          <a:r>
            <a:rPr lang="fr-FR" dirty="0">
              <a:solidFill>
                <a:schemeClr val="bg1"/>
              </a:solidFill>
            </a:rPr>
            <a:t> </a:t>
          </a:r>
          <a:r>
            <a:rPr lang="fr-FR" dirty="0" err="1">
              <a:solidFill>
                <a:schemeClr val="bg1"/>
              </a:solidFill>
            </a:rPr>
            <a:t>kín</a:t>
          </a:r>
          <a:r>
            <a:rPr lang="fr-FR" dirty="0">
              <a:solidFill>
                <a:schemeClr val="bg1"/>
              </a:solidFill>
            </a:rPr>
            <a:t>, </a:t>
          </a:r>
          <a:r>
            <a:rPr lang="fr-FR" dirty="0" err="1">
              <a:solidFill>
                <a:schemeClr val="bg1"/>
              </a:solidFill>
            </a:rPr>
            <a:t>có</a:t>
          </a:r>
          <a:r>
            <a:rPr lang="fr-FR" dirty="0">
              <a:solidFill>
                <a:schemeClr val="bg1"/>
              </a:solidFill>
            </a:rPr>
            <a:t> </a:t>
          </a:r>
          <a:r>
            <a:rPr lang="fr-FR" dirty="0" err="1">
              <a:solidFill>
                <a:schemeClr val="bg1"/>
              </a:solidFill>
            </a:rPr>
            <a:t>lỗ</a:t>
          </a:r>
          <a:r>
            <a:rPr lang="fr-FR" dirty="0">
              <a:solidFill>
                <a:schemeClr val="bg1"/>
              </a:solidFill>
            </a:rPr>
            <a:t>, </a:t>
          </a:r>
          <a:r>
            <a:rPr lang="fr-FR" dirty="0" err="1">
              <a:solidFill>
                <a:schemeClr val="bg1"/>
              </a:solidFill>
            </a:rPr>
            <a:t>dày</a:t>
          </a:r>
          <a:r>
            <a:rPr lang="fr-FR" dirty="0">
              <a:solidFill>
                <a:schemeClr val="bg1"/>
              </a:solidFill>
            </a:rPr>
            <a:t>, </a:t>
          </a:r>
          <a:r>
            <a:rPr lang="fr-FR" dirty="0" err="1">
              <a:solidFill>
                <a:schemeClr val="bg1"/>
              </a:solidFill>
            </a:rPr>
            <a:t>thưa</a:t>
          </a:r>
          <a:r>
            <a:rPr lang="fr-FR" dirty="0">
              <a:solidFill>
                <a:schemeClr val="bg1"/>
              </a:solidFill>
            </a:rPr>
            <a:t>, </a:t>
          </a:r>
          <a:r>
            <a:rPr lang="fr-FR" dirty="0" err="1">
              <a:solidFill>
                <a:schemeClr val="bg1"/>
              </a:solidFill>
            </a:rPr>
            <a:t>cứng</a:t>
          </a:r>
          <a:r>
            <a:rPr lang="fr-FR" dirty="0">
              <a:solidFill>
                <a:schemeClr val="bg1"/>
              </a:solidFill>
            </a:rPr>
            <a:t>, </a:t>
          </a:r>
          <a:r>
            <a:rPr lang="fr-FR" dirty="0" err="1">
              <a:solidFill>
                <a:schemeClr val="bg1"/>
              </a:solidFill>
            </a:rPr>
            <a:t>mềm</a:t>
          </a:r>
          <a:r>
            <a:rPr lang="fr-FR" dirty="0">
              <a:solidFill>
                <a:schemeClr val="bg1"/>
              </a:solidFill>
            </a:rPr>
            <a:t>, </a:t>
          </a:r>
          <a:r>
            <a:rPr lang="fr-FR" dirty="0" err="1">
              <a:solidFill>
                <a:schemeClr val="bg1"/>
              </a:solidFill>
            </a:rPr>
            <a:t>nông</a:t>
          </a:r>
          <a:r>
            <a:rPr lang="fr-FR" dirty="0">
              <a:solidFill>
                <a:schemeClr val="bg1"/>
              </a:solidFill>
            </a:rPr>
            <a:t>, </a:t>
          </a:r>
          <a:r>
            <a:rPr lang="fr-FR" dirty="0" err="1">
              <a:solidFill>
                <a:schemeClr val="bg1"/>
              </a:solidFill>
            </a:rPr>
            <a:t>sâu</a:t>
          </a:r>
          <a:r>
            <a:rPr lang="fr-FR" dirty="0">
              <a:solidFill>
                <a:schemeClr val="bg1"/>
              </a:solidFill>
            </a:rPr>
            <a:t>, </a:t>
          </a:r>
          <a:r>
            <a:rPr lang="fr-FR" dirty="0" err="1">
              <a:solidFill>
                <a:schemeClr val="bg1"/>
              </a:solidFill>
            </a:rPr>
            <a:t>bắt</a:t>
          </a:r>
          <a:r>
            <a:rPr lang="fr-FR" dirty="0">
              <a:solidFill>
                <a:schemeClr val="bg1"/>
              </a:solidFill>
            </a:rPr>
            <a:t> </a:t>
          </a:r>
          <a:r>
            <a:rPr lang="fr-FR" dirty="0" err="1">
              <a:solidFill>
                <a:schemeClr val="bg1"/>
              </a:solidFill>
            </a:rPr>
            <a:t>góc</a:t>
          </a:r>
          <a:endParaRPr lang="en-US" dirty="0">
            <a:solidFill>
              <a:schemeClr val="bg1"/>
            </a:solidFill>
          </a:endParaRPr>
        </a:p>
      </dgm:t>
    </dgm:pt>
    <dgm:pt modelId="{DA2C8F29-874E-478B-980E-388C532551BD}" type="parTrans" cxnId="{D5FD67A0-F501-43D8-9F26-D6E91E938C4E}">
      <dgm:prSet/>
      <dgm:spPr/>
      <dgm:t>
        <a:bodyPr/>
        <a:lstStyle/>
        <a:p>
          <a:pPr algn="just"/>
          <a:endParaRPr lang="en-US">
            <a:solidFill>
              <a:schemeClr val="bg1"/>
            </a:solidFill>
          </a:endParaRPr>
        </a:p>
      </dgm:t>
    </dgm:pt>
    <dgm:pt modelId="{00440F8A-39D4-486E-A944-D14304CEA5CA}" type="sibTrans" cxnId="{D5FD67A0-F501-43D8-9F26-D6E91E938C4E}">
      <dgm:prSet/>
      <dgm:spPr/>
      <dgm:t>
        <a:bodyPr/>
        <a:lstStyle/>
        <a:p>
          <a:pPr algn="just"/>
          <a:endParaRPr lang="en-US">
            <a:solidFill>
              <a:schemeClr val="bg1"/>
            </a:solidFill>
          </a:endParaRPr>
        </a:p>
      </dgm:t>
    </dgm:pt>
    <dgm:pt modelId="{FD420EDC-E2B5-4D08-A9DF-5D6C73991335}">
      <dgm:prSet phldrT="[Text]"/>
      <dgm:spPr/>
      <dgm:t>
        <a:bodyPr/>
        <a:lstStyle/>
        <a:p>
          <a:pPr algn="just"/>
          <a:r>
            <a:rPr lang="en-US" i="1" dirty="0">
              <a:solidFill>
                <a:schemeClr val="bg1"/>
              </a:solidFill>
            </a:rPr>
            <a:t>e. </a:t>
          </a:r>
          <a:r>
            <a:rPr lang="en-US" i="1" dirty="0" err="1">
              <a:solidFill>
                <a:schemeClr val="bg1"/>
              </a:solidFill>
            </a:rPr>
            <a:t>Nghề</a:t>
          </a:r>
          <a:r>
            <a:rPr lang="en-US" i="1" dirty="0">
              <a:solidFill>
                <a:schemeClr val="bg1"/>
              </a:solidFill>
            </a:rPr>
            <a:t> </a:t>
          </a:r>
          <a:r>
            <a:rPr lang="en-US" i="1" dirty="0" err="1">
              <a:solidFill>
                <a:schemeClr val="bg1"/>
              </a:solidFill>
            </a:rPr>
            <a:t>làm</a:t>
          </a:r>
          <a:r>
            <a:rPr lang="en-US" i="1" dirty="0">
              <a:solidFill>
                <a:schemeClr val="bg1"/>
              </a:solidFill>
            </a:rPr>
            <a:t> </a:t>
          </a:r>
          <a:r>
            <a:rPr lang="en-US" i="1" dirty="0" err="1">
              <a:solidFill>
                <a:schemeClr val="bg1"/>
              </a:solidFill>
            </a:rPr>
            <a:t>đồ</a:t>
          </a:r>
          <a:r>
            <a:rPr lang="en-US" i="1" dirty="0">
              <a:solidFill>
                <a:schemeClr val="bg1"/>
              </a:solidFill>
            </a:rPr>
            <a:t> </a:t>
          </a:r>
          <a:r>
            <a:rPr lang="en-US" i="1" dirty="0" err="1">
              <a:solidFill>
                <a:schemeClr val="bg1"/>
              </a:solidFill>
            </a:rPr>
            <a:t>trang</a:t>
          </a:r>
          <a:r>
            <a:rPr lang="en-US" i="1" dirty="0">
              <a:solidFill>
                <a:schemeClr val="bg1"/>
              </a:solidFill>
            </a:rPr>
            <a:t> </a:t>
          </a:r>
          <a:r>
            <a:rPr lang="en-US" i="1" dirty="0" err="1">
              <a:solidFill>
                <a:schemeClr val="bg1"/>
              </a:solidFill>
            </a:rPr>
            <a:t>sức</a:t>
          </a:r>
          <a:r>
            <a:rPr lang="en-US" dirty="0">
              <a:solidFill>
                <a:schemeClr val="bg1"/>
              </a:solidFill>
            </a:rPr>
            <a:t>: </a:t>
          </a:r>
          <a:r>
            <a:rPr lang="fr-FR" dirty="0" err="1">
              <a:solidFill>
                <a:schemeClr val="bg1"/>
              </a:solidFill>
            </a:rPr>
            <a:t>Thời</a:t>
          </a:r>
          <a:r>
            <a:rPr lang="fr-FR" dirty="0">
              <a:solidFill>
                <a:schemeClr val="bg1"/>
              </a:solidFill>
            </a:rPr>
            <a:t> </a:t>
          </a:r>
          <a:r>
            <a:rPr lang="fr-FR" dirty="0" err="1">
              <a:solidFill>
                <a:schemeClr val="bg1"/>
              </a:solidFill>
            </a:rPr>
            <a:t>kỳ</a:t>
          </a:r>
          <a:r>
            <a:rPr lang="fr-FR" dirty="0">
              <a:solidFill>
                <a:schemeClr val="bg1"/>
              </a:solidFill>
            </a:rPr>
            <a:t> </a:t>
          </a:r>
          <a:r>
            <a:rPr lang="fr-FR" dirty="0" err="1">
              <a:solidFill>
                <a:schemeClr val="bg1"/>
              </a:solidFill>
            </a:rPr>
            <a:t>này</a:t>
          </a:r>
          <a:r>
            <a:rPr lang="fr-FR" dirty="0">
              <a:solidFill>
                <a:schemeClr val="bg1"/>
              </a:solidFill>
            </a:rPr>
            <a:t> </a:t>
          </a:r>
          <a:r>
            <a:rPr lang="fr-FR" dirty="0" err="1">
              <a:solidFill>
                <a:schemeClr val="bg1"/>
              </a:solidFill>
            </a:rPr>
            <a:t>đã</a:t>
          </a:r>
          <a:r>
            <a:rPr lang="fr-FR" dirty="0">
              <a:solidFill>
                <a:schemeClr val="bg1"/>
              </a:solidFill>
            </a:rPr>
            <a:t> </a:t>
          </a:r>
          <a:r>
            <a:rPr lang="fr-FR" dirty="0" err="1">
              <a:solidFill>
                <a:schemeClr val="bg1"/>
              </a:solidFill>
            </a:rPr>
            <a:t>xuất</a:t>
          </a:r>
          <a:r>
            <a:rPr lang="fr-FR" dirty="0">
              <a:solidFill>
                <a:schemeClr val="bg1"/>
              </a:solidFill>
            </a:rPr>
            <a:t> </a:t>
          </a:r>
          <a:r>
            <a:rPr lang="fr-FR" dirty="0" err="1">
              <a:solidFill>
                <a:schemeClr val="bg1"/>
              </a:solidFill>
            </a:rPr>
            <a:t>hiện</a:t>
          </a:r>
          <a:r>
            <a:rPr lang="fr-FR" dirty="0">
              <a:solidFill>
                <a:schemeClr val="bg1"/>
              </a:solidFill>
            </a:rPr>
            <a:t> </a:t>
          </a:r>
          <a:r>
            <a:rPr lang="fr-FR" dirty="0" err="1">
              <a:solidFill>
                <a:schemeClr val="bg1"/>
              </a:solidFill>
            </a:rPr>
            <a:t>những</a:t>
          </a:r>
          <a:r>
            <a:rPr lang="fr-FR" dirty="0">
              <a:solidFill>
                <a:schemeClr val="bg1"/>
              </a:solidFill>
            </a:rPr>
            <a:t> </a:t>
          </a:r>
          <a:r>
            <a:rPr lang="fr-FR" dirty="0" err="1">
              <a:solidFill>
                <a:schemeClr val="bg1"/>
              </a:solidFill>
            </a:rPr>
            <a:t>công</a:t>
          </a:r>
          <a:r>
            <a:rPr lang="fr-FR" dirty="0">
              <a:solidFill>
                <a:schemeClr val="bg1"/>
              </a:solidFill>
            </a:rPr>
            <a:t> </a:t>
          </a:r>
          <a:r>
            <a:rPr lang="fr-FR" dirty="0" err="1">
              <a:solidFill>
                <a:schemeClr val="bg1"/>
              </a:solidFill>
            </a:rPr>
            <a:t>xưởng</a:t>
          </a:r>
          <a:r>
            <a:rPr lang="fr-FR" dirty="0">
              <a:solidFill>
                <a:schemeClr val="bg1"/>
              </a:solidFill>
            </a:rPr>
            <a:t> </a:t>
          </a:r>
          <a:r>
            <a:rPr lang="fr-FR" dirty="0" err="1">
              <a:solidFill>
                <a:schemeClr val="bg1"/>
              </a:solidFill>
            </a:rPr>
            <a:t>chuyên</a:t>
          </a:r>
          <a:r>
            <a:rPr lang="fr-FR" dirty="0">
              <a:solidFill>
                <a:schemeClr val="bg1"/>
              </a:solidFill>
            </a:rPr>
            <a:t> </a:t>
          </a:r>
          <a:r>
            <a:rPr lang="fr-FR" dirty="0" err="1">
              <a:solidFill>
                <a:schemeClr val="bg1"/>
              </a:solidFill>
            </a:rPr>
            <a:t>làm</a:t>
          </a:r>
          <a:r>
            <a:rPr lang="fr-FR" dirty="0">
              <a:solidFill>
                <a:schemeClr val="bg1"/>
              </a:solidFill>
            </a:rPr>
            <a:t> </a:t>
          </a:r>
          <a:r>
            <a:rPr lang="fr-FR" dirty="0" err="1">
              <a:solidFill>
                <a:schemeClr val="bg1"/>
              </a:solidFill>
            </a:rPr>
            <a:t>đồ</a:t>
          </a:r>
          <a:r>
            <a:rPr lang="fr-FR" dirty="0">
              <a:solidFill>
                <a:schemeClr val="bg1"/>
              </a:solidFill>
            </a:rPr>
            <a:t> </a:t>
          </a:r>
          <a:r>
            <a:rPr lang="fr-FR" dirty="0" err="1">
              <a:solidFill>
                <a:schemeClr val="bg1"/>
              </a:solidFill>
            </a:rPr>
            <a:t>trang</a:t>
          </a:r>
          <a:r>
            <a:rPr lang="fr-FR" dirty="0">
              <a:solidFill>
                <a:schemeClr val="bg1"/>
              </a:solidFill>
            </a:rPr>
            <a:t> </a:t>
          </a:r>
          <a:r>
            <a:rPr lang="fr-FR" dirty="0" err="1">
              <a:solidFill>
                <a:schemeClr val="bg1"/>
              </a:solidFill>
            </a:rPr>
            <a:t>sức</a:t>
          </a:r>
          <a:r>
            <a:rPr lang="fr-FR" dirty="0">
              <a:solidFill>
                <a:schemeClr val="bg1"/>
              </a:solidFill>
            </a:rPr>
            <a:t> </a:t>
          </a:r>
          <a:r>
            <a:rPr lang="fr-FR" dirty="0" err="1">
              <a:solidFill>
                <a:schemeClr val="bg1"/>
              </a:solidFill>
            </a:rPr>
            <a:t>bằng</a:t>
          </a:r>
          <a:r>
            <a:rPr lang="fr-FR" dirty="0">
              <a:solidFill>
                <a:schemeClr val="bg1"/>
              </a:solidFill>
            </a:rPr>
            <a:t> </a:t>
          </a:r>
          <a:r>
            <a:rPr lang="fr-FR" dirty="0" err="1">
              <a:solidFill>
                <a:schemeClr val="bg1"/>
              </a:solidFill>
            </a:rPr>
            <a:t>đá</a:t>
          </a:r>
          <a:r>
            <a:rPr lang="fr-FR" dirty="0">
              <a:solidFill>
                <a:schemeClr val="bg1"/>
              </a:solidFill>
            </a:rPr>
            <a:t> </a:t>
          </a:r>
          <a:endParaRPr lang="en-US" dirty="0">
            <a:solidFill>
              <a:schemeClr val="bg1"/>
            </a:solidFill>
          </a:endParaRPr>
        </a:p>
      </dgm:t>
    </dgm:pt>
    <dgm:pt modelId="{44521478-8A9E-4AED-B63B-7C0A6F195EA6}" type="parTrans" cxnId="{8284032B-709D-4D28-B4AC-2476181E33D1}">
      <dgm:prSet/>
      <dgm:spPr/>
      <dgm:t>
        <a:bodyPr/>
        <a:lstStyle/>
        <a:p>
          <a:pPr algn="just"/>
          <a:endParaRPr lang="en-US">
            <a:solidFill>
              <a:schemeClr val="bg1"/>
            </a:solidFill>
          </a:endParaRPr>
        </a:p>
      </dgm:t>
    </dgm:pt>
    <dgm:pt modelId="{6ABF47D2-B9B8-493F-87C4-CEC9AE486737}" type="sibTrans" cxnId="{8284032B-709D-4D28-B4AC-2476181E33D1}">
      <dgm:prSet/>
      <dgm:spPr/>
      <dgm:t>
        <a:bodyPr/>
        <a:lstStyle/>
        <a:p>
          <a:pPr algn="just"/>
          <a:endParaRPr lang="en-US">
            <a:solidFill>
              <a:schemeClr val="bg1"/>
            </a:solidFill>
          </a:endParaRPr>
        </a:p>
      </dgm:t>
    </dgm:pt>
    <dgm:pt modelId="{5017E808-8815-483A-8514-555291109A6C}">
      <dgm:prSet phldrT="[Text]"/>
      <dgm:spPr/>
      <dgm:t>
        <a:bodyPr/>
        <a:lstStyle/>
        <a:p>
          <a:pPr algn="just"/>
          <a:r>
            <a:rPr lang="en-US" dirty="0">
              <a:solidFill>
                <a:schemeClr val="bg1"/>
              </a:solidFill>
            </a:rPr>
            <a:t>d.</a:t>
          </a:r>
          <a:r>
            <a:rPr lang="fr-FR" dirty="0">
              <a:solidFill>
                <a:schemeClr val="bg1"/>
              </a:solidFill>
            </a:rPr>
            <a:t> </a:t>
          </a:r>
          <a:r>
            <a:rPr lang="fr-FR" dirty="0" err="1">
              <a:solidFill>
                <a:schemeClr val="bg1"/>
              </a:solidFill>
            </a:rPr>
            <a:t>Nghề</a:t>
          </a:r>
          <a:r>
            <a:rPr lang="fr-FR" dirty="0">
              <a:solidFill>
                <a:schemeClr val="bg1"/>
              </a:solidFill>
            </a:rPr>
            <a:t> </a:t>
          </a:r>
          <a:r>
            <a:rPr lang="fr-FR" dirty="0" err="1">
              <a:solidFill>
                <a:schemeClr val="bg1"/>
              </a:solidFill>
            </a:rPr>
            <a:t>dệt</a:t>
          </a:r>
          <a:r>
            <a:rPr lang="fr-FR" dirty="0">
              <a:solidFill>
                <a:schemeClr val="bg1"/>
              </a:solidFill>
            </a:rPr>
            <a:t> </a:t>
          </a:r>
          <a:r>
            <a:rPr lang="fr-FR" dirty="0" err="1">
              <a:solidFill>
                <a:schemeClr val="bg1"/>
              </a:solidFill>
            </a:rPr>
            <a:t>vải</a:t>
          </a:r>
          <a:r>
            <a:rPr lang="fr-FR" dirty="0">
              <a:solidFill>
                <a:schemeClr val="bg1"/>
              </a:solidFill>
            </a:rPr>
            <a:t> </a:t>
          </a:r>
          <a:r>
            <a:rPr lang="fr-FR" dirty="0" err="1">
              <a:solidFill>
                <a:schemeClr val="bg1"/>
              </a:solidFill>
            </a:rPr>
            <a:t>nguyên</a:t>
          </a:r>
          <a:r>
            <a:rPr lang="fr-FR" dirty="0">
              <a:solidFill>
                <a:schemeClr val="bg1"/>
              </a:solidFill>
            </a:rPr>
            <a:t> </a:t>
          </a:r>
          <a:r>
            <a:rPr lang="fr-FR" dirty="0" err="1">
              <a:solidFill>
                <a:schemeClr val="bg1"/>
              </a:solidFill>
            </a:rPr>
            <a:t>thủy</a:t>
          </a:r>
          <a:r>
            <a:rPr lang="fr-FR" dirty="0">
              <a:solidFill>
                <a:schemeClr val="bg1"/>
              </a:solidFill>
            </a:rPr>
            <a:t> </a:t>
          </a:r>
          <a:r>
            <a:rPr lang="fr-FR" dirty="0" err="1">
              <a:solidFill>
                <a:schemeClr val="bg1"/>
              </a:solidFill>
            </a:rPr>
            <a:t>thực</a:t>
          </a:r>
          <a:r>
            <a:rPr lang="fr-FR" dirty="0">
              <a:solidFill>
                <a:schemeClr val="bg1"/>
              </a:solidFill>
            </a:rPr>
            <a:t> </a:t>
          </a:r>
          <a:r>
            <a:rPr lang="fr-FR" dirty="0" err="1">
              <a:solidFill>
                <a:schemeClr val="bg1"/>
              </a:solidFill>
            </a:rPr>
            <a:t>chất</a:t>
          </a:r>
          <a:r>
            <a:rPr lang="fr-FR" dirty="0">
              <a:solidFill>
                <a:schemeClr val="bg1"/>
              </a:solidFill>
            </a:rPr>
            <a:t> là </a:t>
          </a:r>
          <a:r>
            <a:rPr lang="fr-FR" dirty="0" err="1">
              <a:solidFill>
                <a:schemeClr val="bg1"/>
              </a:solidFill>
            </a:rPr>
            <a:t>sự</a:t>
          </a:r>
          <a:r>
            <a:rPr lang="fr-FR" dirty="0">
              <a:solidFill>
                <a:schemeClr val="bg1"/>
              </a:solidFill>
            </a:rPr>
            <a:t> </a:t>
          </a:r>
          <a:r>
            <a:rPr lang="fr-FR" dirty="0" err="1">
              <a:solidFill>
                <a:schemeClr val="bg1"/>
              </a:solidFill>
            </a:rPr>
            <a:t>phát</a:t>
          </a:r>
          <a:r>
            <a:rPr lang="fr-FR" dirty="0">
              <a:solidFill>
                <a:schemeClr val="bg1"/>
              </a:solidFill>
            </a:rPr>
            <a:t> </a:t>
          </a:r>
          <a:r>
            <a:rPr lang="fr-FR" dirty="0" err="1">
              <a:solidFill>
                <a:schemeClr val="bg1"/>
              </a:solidFill>
            </a:rPr>
            <a:t>triển</a:t>
          </a:r>
          <a:r>
            <a:rPr lang="fr-FR" dirty="0">
              <a:solidFill>
                <a:schemeClr val="bg1"/>
              </a:solidFill>
            </a:rPr>
            <a:t> </a:t>
          </a:r>
          <a:r>
            <a:rPr lang="fr-FR" dirty="0" err="1">
              <a:solidFill>
                <a:schemeClr val="bg1"/>
              </a:solidFill>
            </a:rPr>
            <a:t>của</a:t>
          </a:r>
          <a:r>
            <a:rPr lang="fr-FR" dirty="0">
              <a:solidFill>
                <a:schemeClr val="bg1"/>
              </a:solidFill>
            </a:rPr>
            <a:t> </a:t>
          </a:r>
          <a:r>
            <a:rPr lang="fr-FR" dirty="0" err="1">
              <a:solidFill>
                <a:schemeClr val="bg1"/>
              </a:solidFill>
            </a:rPr>
            <a:t>các</a:t>
          </a:r>
          <a:r>
            <a:rPr lang="fr-FR" dirty="0">
              <a:solidFill>
                <a:schemeClr val="bg1"/>
              </a:solidFill>
            </a:rPr>
            <a:t> </a:t>
          </a:r>
          <a:r>
            <a:rPr lang="fr-FR" dirty="0" err="1">
              <a:solidFill>
                <a:schemeClr val="bg1"/>
              </a:solidFill>
            </a:rPr>
            <a:t>kỹ</a:t>
          </a:r>
          <a:r>
            <a:rPr lang="fr-FR" dirty="0">
              <a:solidFill>
                <a:schemeClr val="bg1"/>
              </a:solidFill>
            </a:rPr>
            <a:t> </a:t>
          </a:r>
          <a:r>
            <a:rPr lang="fr-FR" dirty="0" err="1">
              <a:solidFill>
                <a:schemeClr val="bg1"/>
              </a:solidFill>
            </a:rPr>
            <a:t>năng</a:t>
          </a:r>
          <a:r>
            <a:rPr lang="fr-FR" dirty="0">
              <a:solidFill>
                <a:schemeClr val="bg1"/>
              </a:solidFill>
            </a:rPr>
            <a:t> </a:t>
          </a:r>
          <a:r>
            <a:rPr lang="fr-FR" dirty="0" err="1">
              <a:solidFill>
                <a:schemeClr val="bg1"/>
              </a:solidFill>
            </a:rPr>
            <a:t>đan</a:t>
          </a:r>
          <a:r>
            <a:rPr lang="fr-FR" dirty="0">
              <a:solidFill>
                <a:schemeClr val="bg1"/>
              </a:solidFill>
            </a:rPr>
            <a:t> </a:t>
          </a:r>
          <a:r>
            <a:rPr lang="fr-FR" dirty="0" err="1">
              <a:solidFill>
                <a:schemeClr val="bg1"/>
              </a:solidFill>
            </a:rPr>
            <a:t>lát</a:t>
          </a:r>
          <a:r>
            <a:rPr lang="fr-FR" dirty="0">
              <a:solidFill>
                <a:schemeClr val="bg1"/>
              </a:solidFill>
            </a:rPr>
            <a:t> </a:t>
          </a:r>
          <a:r>
            <a:rPr lang="fr-FR" dirty="0" err="1">
              <a:solidFill>
                <a:schemeClr val="bg1"/>
              </a:solidFill>
            </a:rPr>
            <a:t>bằng</a:t>
          </a:r>
          <a:r>
            <a:rPr lang="fr-FR" dirty="0">
              <a:solidFill>
                <a:schemeClr val="bg1"/>
              </a:solidFill>
            </a:rPr>
            <a:t> </a:t>
          </a:r>
          <a:r>
            <a:rPr lang="fr-FR" dirty="0" err="1">
              <a:solidFill>
                <a:schemeClr val="bg1"/>
              </a:solidFill>
            </a:rPr>
            <a:t>mây</a:t>
          </a:r>
          <a:r>
            <a:rPr lang="fr-FR" dirty="0">
              <a:solidFill>
                <a:schemeClr val="bg1"/>
              </a:solidFill>
            </a:rPr>
            <a:t> </a:t>
          </a:r>
          <a:r>
            <a:rPr lang="fr-FR" dirty="0" err="1">
              <a:solidFill>
                <a:schemeClr val="bg1"/>
              </a:solidFill>
            </a:rPr>
            <a:t>tre</a:t>
          </a:r>
          <a:r>
            <a:rPr lang="fr-FR" dirty="0">
              <a:solidFill>
                <a:schemeClr val="bg1"/>
              </a:solidFill>
            </a:rPr>
            <a:t> </a:t>
          </a:r>
          <a:r>
            <a:rPr lang="fr-FR" dirty="0" err="1">
              <a:solidFill>
                <a:schemeClr val="bg1"/>
              </a:solidFill>
            </a:rPr>
            <a:t>được</a:t>
          </a:r>
          <a:r>
            <a:rPr lang="fr-FR" dirty="0">
              <a:solidFill>
                <a:schemeClr val="bg1"/>
              </a:solidFill>
            </a:rPr>
            <a:t> </a:t>
          </a:r>
          <a:r>
            <a:rPr lang="fr-FR" dirty="0" err="1">
              <a:solidFill>
                <a:schemeClr val="bg1"/>
              </a:solidFill>
            </a:rPr>
            <a:t>thay</a:t>
          </a:r>
          <a:r>
            <a:rPr lang="fr-FR" dirty="0">
              <a:solidFill>
                <a:schemeClr val="bg1"/>
              </a:solidFill>
            </a:rPr>
            <a:t> </a:t>
          </a:r>
          <a:r>
            <a:rPr lang="fr-FR" dirty="0" err="1">
              <a:solidFill>
                <a:schemeClr val="bg1"/>
              </a:solidFill>
            </a:rPr>
            <a:t>thế</a:t>
          </a:r>
          <a:r>
            <a:rPr lang="fr-FR" dirty="0">
              <a:solidFill>
                <a:schemeClr val="bg1"/>
              </a:solidFill>
            </a:rPr>
            <a:t> </a:t>
          </a:r>
          <a:r>
            <a:rPr lang="fr-FR" dirty="0" err="1">
              <a:solidFill>
                <a:schemeClr val="bg1"/>
              </a:solidFill>
            </a:rPr>
            <a:t>bởi</a:t>
          </a:r>
          <a:r>
            <a:rPr lang="fr-FR" dirty="0">
              <a:solidFill>
                <a:schemeClr val="bg1"/>
              </a:solidFill>
            </a:rPr>
            <a:t> </a:t>
          </a:r>
          <a:r>
            <a:rPr lang="fr-FR" dirty="0" err="1">
              <a:solidFill>
                <a:schemeClr val="bg1"/>
              </a:solidFill>
            </a:rPr>
            <a:t>những</a:t>
          </a:r>
          <a:r>
            <a:rPr lang="fr-FR" dirty="0">
              <a:solidFill>
                <a:schemeClr val="bg1"/>
              </a:solidFill>
            </a:rPr>
            <a:t> </a:t>
          </a:r>
          <a:r>
            <a:rPr lang="fr-FR" dirty="0" err="1">
              <a:solidFill>
                <a:schemeClr val="bg1"/>
              </a:solidFill>
            </a:rPr>
            <a:t>sợi</a:t>
          </a:r>
          <a:r>
            <a:rPr lang="fr-FR" dirty="0">
              <a:solidFill>
                <a:schemeClr val="bg1"/>
              </a:solidFill>
            </a:rPr>
            <a:t> </a:t>
          </a:r>
          <a:r>
            <a:rPr lang="fr-FR" dirty="0" err="1">
              <a:solidFill>
                <a:schemeClr val="bg1"/>
              </a:solidFill>
            </a:rPr>
            <a:t>vỏ</a:t>
          </a:r>
          <a:r>
            <a:rPr lang="fr-FR" dirty="0">
              <a:solidFill>
                <a:schemeClr val="bg1"/>
              </a:solidFill>
            </a:rPr>
            <a:t> </a:t>
          </a:r>
          <a:r>
            <a:rPr lang="fr-FR" dirty="0" err="1">
              <a:solidFill>
                <a:schemeClr val="bg1"/>
              </a:solidFill>
            </a:rPr>
            <a:t>cây</a:t>
          </a:r>
          <a:r>
            <a:rPr lang="fr-FR" dirty="0">
              <a:solidFill>
                <a:schemeClr val="bg1"/>
              </a:solidFill>
            </a:rPr>
            <a:t> </a:t>
          </a:r>
          <a:r>
            <a:rPr lang="fr-FR" dirty="0" err="1">
              <a:solidFill>
                <a:schemeClr val="bg1"/>
              </a:solidFill>
            </a:rPr>
            <a:t>nhỏ</a:t>
          </a:r>
          <a:r>
            <a:rPr lang="fr-FR" dirty="0">
              <a:solidFill>
                <a:schemeClr val="bg1"/>
              </a:solidFill>
            </a:rPr>
            <a:t> </a:t>
          </a:r>
          <a:r>
            <a:rPr lang="fr-FR" dirty="0" err="1">
              <a:solidFill>
                <a:schemeClr val="bg1"/>
              </a:solidFill>
            </a:rPr>
            <a:t>mảnh</a:t>
          </a:r>
          <a:r>
            <a:rPr lang="fr-FR" dirty="0">
              <a:solidFill>
                <a:schemeClr val="bg1"/>
              </a:solidFill>
            </a:rPr>
            <a:t> </a:t>
          </a:r>
          <a:r>
            <a:rPr lang="fr-FR" dirty="0" err="1">
              <a:solidFill>
                <a:schemeClr val="bg1"/>
              </a:solidFill>
            </a:rPr>
            <a:t>hơn</a:t>
          </a:r>
          <a:endParaRPr lang="en-US" dirty="0">
            <a:solidFill>
              <a:schemeClr val="bg1"/>
            </a:solidFill>
          </a:endParaRPr>
        </a:p>
      </dgm:t>
    </dgm:pt>
    <dgm:pt modelId="{2EE21B6A-1B7A-4FB6-BE7F-125F14F69969}" type="parTrans" cxnId="{83148D58-075F-4F24-8887-B72851B79C26}">
      <dgm:prSet/>
      <dgm:spPr/>
      <dgm:t>
        <a:bodyPr/>
        <a:lstStyle/>
        <a:p>
          <a:pPr algn="just"/>
          <a:endParaRPr lang="en-US">
            <a:solidFill>
              <a:schemeClr val="bg1"/>
            </a:solidFill>
          </a:endParaRPr>
        </a:p>
      </dgm:t>
    </dgm:pt>
    <dgm:pt modelId="{EC7DA3DA-5E23-4757-8F6E-CD1DE0172037}" type="sibTrans" cxnId="{83148D58-075F-4F24-8887-B72851B79C26}">
      <dgm:prSet/>
      <dgm:spPr/>
      <dgm:t>
        <a:bodyPr/>
        <a:lstStyle/>
        <a:p>
          <a:pPr algn="just"/>
          <a:endParaRPr lang="en-US">
            <a:solidFill>
              <a:schemeClr val="bg1"/>
            </a:solidFill>
          </a:endParaRPr>
        </a:p>
      </dgm:t>
    </dgm:pt>
    <dgm:pt modelId="{BC6D59D6-80A3-4F08-A88B-DDD38ADB5B68}" type="pres">
      <dgm:prSet presAssocID="{A8421C8C-E283-4FA9-BC1A-11E5FFC3C464}" presName="linear" presStyleCnt="0">
        <dgm:presLayoutVars>
          <dgm:animLvl val="lvl"/>
          <dgm:resizeHandles val="exact"/>
        </dgm:presLayoutVars>
      </dgm:prSet>
      <dgm:spPr/>
    </dgm:pt>
    <dgm:pt modelId="{8C6BEA86-A574-425C-AB37-52D26BF32A15}" type="pres">
      <dgm:prSet presAssocID="{88518FDD-31C9-49ED-997E-A91CE924FE06}" presName="parentText" presStyleLbl="node1" presStyleIdx="0" presStyleCnt="1">
        <dgm:presLayoutVars>
          <dgm:chMax val="0"/>
          <dgm:bulletEnabled val="1"/>
        </dgm:presLayoutVars>
      </dgm:prSet>
      <dgm:spPr/>
    </dgm:pt>
    <dgm:pt modelId="{3C20CA92-455C-4D7F-829E-47F18A0873BC}" type="pres">
      <dgm:prSet presAssocID="{88518FDD-31C9-49ED-997E-A91CE924FE06}" presName="childText" presStyleLbl="revTx" presStyleIdx="0" presStyleCnt="1">
        <dgm:presLayoutVars>
          <dgm:bulletEnabled val="1"/>
        </dgm:presLayoutVars>
      </dgm:prSet>
      <dgm:spPr/>
    </dgm:pt>
  </dgm:ptLst>
  <dgm:cxnLst>
    <dgm:cxn modelId="{8284032B-709D-4D28-B4AC-2476181E33D1}" srcId="{88518FDD-31C9-49ED-997E-A91CE924FE06}" destId="{FD420EDC-E2B5-4D08-A9DF-5D6C73991335}" srcOrd="2" destOrd="0" parTransId="{44521478-8A9E-4AED-B63B-7C0A6F195EA6}" sibTransId="{6ABF47D2-B9B8-493F-87C4-CEC9AE486737}"/>
    <dgm:cxn modelId="{5199312C-0B89-418F-88EA-4C81E199E94E}" type="presOf" srcId="{88518FDD-31C9-49ED-997E-A91CE924FE06}" destId="{8C6BEA86-A574-425C-AB37-52D26BF32A15}" srcOrd="0" destOrd="0" presId="urn:microsoft.com/office/officeart/2005/8/layout/vList2"/>
    <dgm:cxn modelId="{E0D29760-3830-4982-B061-53F2AD859B0E}" type="presOf" srcId="{5017E808-8815-483A-8514-555291109A6C}" destId="{3C20CA92-455C-4D7F-829E-47F18A0873BC}" srcOrd="0" destOrd="1" presId="urn:microsoft.com/office/officeart/2005/8/layout/vList2"/>
    <dgm:cxn modelId="{B6845048-5B0D-47A2-86B5-E3678F9D696B}" srcId="{A8421C8C-E283-4FA9-BC1A-11E5FFC3C464}" destId="{88518FDD-31C9-49ED-997E-A91CE924FE06}" srcOrd="0" destOrd="0" parTransId="{D9DC74CF-A7A6-43A3-A2D2-F7353D34C5C6}" sibTransId="{D6C14CA3-3ACD-4CFF-A234-50D5B0196191}"/>
    <dgm:cxn modelId="{83148D58-075F-4F24-8887-B72851B79C26}" srcId="{88518FDD-31C9-49ED-997E-A91CE924FE06}" destId="{5017E808-8815-483A-8514-555291109A6C}" srcOrd="1" destOrd="0" parTransId="{2EE21B6A-1B7A-4FB6-BE7F-125F14F69969}" sibTransId="{EC7DA3DA-5E23-4757-8F6E-CD1DE0172037}"/>
    <dgm:cxn modelId="{1A23257E-7E50-4505-9432-B2342C18A00F}" type="presOf" srcId="{18B13E56-B361-41F0-8282-92AAA45A272F}" destId="{3C20CA92-455C-4D7F-829E-47F18A0873BC}" srcOrd="0" destOrd="0" presId="urn:microsoft.com/office/officeart/2005/8/layout/vList2"/>
    <dgm:cxn modelId="{D5DBCC8D-CD3F-4506-A911-F0329017AC28}" type="presOf" srcId="{A8421C8C-E283-4FA9-BC1A-11E5FFC3C464}" destId="{BC6D59D6-80A3-4F08-A88B-DDD38ADB5B68}" srcOrd="0" destOrd="0" presId="urn:microsoft.com/office/officeart/2005/8/layout/vList2"/>
    <dgm:cxn modelId="{D5FD67A0-F501-43D8-9F26-D6E91E938C4E}" srcId="{88518FDD-31C9-49ED-997E-A91CE924FE06}" destId="{18B13E56-B361-41F0-8282-92AAA45A272F}" srcOrd="0" destOrd="0" parTransId="{DA2C8F29-874E-478B-980E-388C532551BD}" sibTransId="{00440F8A-39D4-486E-A944-D14304CEA5CA}"/>
    <dgm:cxn modelId="{F23CEBE8-4D71-4622-B7F3-3ACB9A3D21E0}" type="presOf" srcId="{FD420EDC-E2B5-4D08-A9DF-5D6C73991335}" destId="{3C20CA92-455C-4D7F-829E-47F18A0873BC}" srcOrd="0" destOrd="2" presId="urn:microsoft.com/office/officeart/2005/8/layout/vList2"/>
    <dgm:cxn modelId="{6652C55D-3218-49CC-8F72-4C9972D8B7E4}" type="presParOf" srcId="{BC6D59D6-80A3-4F08-A88B-DDD38ADB5B68}" destId="{8C6BEA86-A574-425C-AB37-52D26BF32A15}" srcOrd="0" destOrd="0" presId="urn:microsoft.com/office/officeart/2005/8/layout/vList2"/>
    <dgm:cxn modelId="{D0128D37-2AFC-423E-845F-E425132CB8BC}" type="presParOf" srcId="{BC6D59D6-80A3-4F08-A88B-DDD38ADB5B68}" destId="{3C20CA92-455C-4D7F-829E-47F18A0873BC}" srcOrd="1" destOrd="0" presId="urn:microsoft.com/office/officeart/2005/8/layout/vList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9.xml><?xml version="1.0" encoding="utf-8"?>
<dgm:dataModel xmlns:dgm="http://schemas.openxmlformats.org/drawingml/2006/diagram" xmlns:a="http://schemas.openxmlformats.org/drawingml/2006/main">
  <dgm:ptLst>
    <dgm:pt modelId="{93DDFA72-129D-4426-8CCC-04634FAE514E}" type="doc">
      <dgm:prSet loTypeId="urn:microsoft.com/office/officeart/2005/8/layout/vList2" loCatId="list" qsTypeId="urn:microsoft.com/office/officeart/2005/8/quickstyle/simple1" qsCatId="simple" csTypeId="urn:microsoft.com/office/officeart/2005/8/colors/accent1_2" csCatId="accent1" phldr="1"/>
      <dgm:spPr/>
      <dgm:t>
        <a:bodyPr/>
        <a:lstStyle/>
        <a:p>
          <a:endParaRPr lang="en-US"/>
        </a:p>
      </dgm:t>
    </dgm:pt>
    <dgm:pt modelId="{3AAE1E9B-F59E-4346-BB78-30C75691C5C5}">
      <dgm:prSet phldrT="[Text]"/>
      <dgm:spPr/>
      <dgm:t>
        <a:bodyPr/>
        <a:lstStyle/>
        <a:p>
          <a:r>
            <a:rPr lang="en-US" b="1" dirty="0"/>
            <a:t>3. </a:t>
          </a:r>
          <a:r>
            <a:rPr lang="en-US" b="1" dirty="0" err="1"/>
            <a:t>Cấu</a:t>
          </a:r>
          <a:r>
            <a:rPr lang="en-US" b="1" dirty="0"/>
            <a:t> </a:t>
          </a:r>
          <a:r>
            <a:rPr lang="en-US" b="1" dirty="0" err="1"/>
            <a:t>trúc</a:t>
          </a:r>
          <a:r>
            <a:rPr lang="en-US" b="1" dirty="0"/>
            <a:t> </a:t>
          </a:r>
          <a:r>
            <a:rPr lang="en-US" b="1" dirty="0" err="1"/>
            <a:t>xã</a:t>
          </a:r>
          <a:r>
            <a:rPr lang="en-US" b="1" dirty="0"/>
            <a:t> </a:t>
          </a:r>
          <a:r>
            <a:rPr lang="en-US" b="1" dirty="0" err="1"/>
            <a:t>hội</a:t>
          </a:r>
          <a:r>
            <a:rPr lang="en-US" b="1" dirty="0"/>
            <a:t> </a:t>
          </a:r>
          <a:r>
            <a:rPr lang="en-US" b="1" dirty="0" err="1"/>
            <a:t>thời</a:t>
          </a:r>
          <a:r>
            <a:rPr lang="en-US" b="1" dirty="0"/>
            <a:t> </a:t>
          </a:r>
          <a:r>
            <a:rPr lang="en-US" b="1" dirty="0" err="1"/>
            <a:t>các</a:t>
          </a:r>
          <a:r>
            <a:rPr lang="en-US" b="1" dirty="0"/>
            <a:t> </a:t>
          </a:r>
          <a:r>
            <a:rPr lang="en-US" b="1" dirty="0" err="1"/>
            <a:t>vua</a:t>
          </a:r>
          <a:r>
            <a:rPr lang="en-US" b="1" dirty="0"/>
            <a:t> </a:t>
          </a:r>
          <a:r>
            <a:rPr lang="en-US" b="1" dirty="0" err="1"/>
            <a:t>Hùng</a:t>
          </a:r>
          <a:r>
            <a:rPr lang="en-US" b="1" dirty="0"/>
            <a:t>	</a:t>
          </a:r>
          <a:endParaRPr lang="en-US" dirty="0"/>
        </a:p>
      </dgm:t>
    </dgm:pt>
    <dgm:pt modelId="{FD274963-110F-4B6D-B684-144260E37406}" type="parTrans" cxnId="{4AB2D979-5A2C-4C0A-AEA8-9BB3F2FF4823}">
      <dgm:prSet/>
      <dgm:spPr/>
      <dgm:t>
        <a:bodyPr/>
        <a:lstStyle/>
        <a:p>
          <a:endParaRPr lang="en-US"/>
        </a:p>
      </dgm:t>
    </dgm:pt>
    <dgm:pt modelId="{81166B07-CB5A-4ECF-BFAF-05624E2C3D31}" type="sibTrans" cxnId="{4AB2D979-5A2C-4C0A-AEA8-9BB3F2FF4823}">
      <dgm:prSet/>
      <dgm:spPr/>
      <dgm:t>
        <a:bodyPr/>
        <a:lstStyle/>
        <a:p>
          <a:endParaRPr lang="en-US"/>
        </a:p>
      </dgm:t>
    </dgm:pt>
    <dgm:pt modelId="{BD85D3BE-4B32-413F-9FE4-0EAE9DF8C9A4}">
      <dgm:prSet phldrT="[Text]"/>
      <dgm:spPr/>
      <dgm:t>
        <a:bodyPr/>
        <a:lstStyle/>
        <a:p>
          <a:r>
            <a:rPr lang="en-US" b="1" dirty="0">
              <a:solidFill>
                <a:schemeClr val="bg1"/>
              </a:solidFill>
            </a:rPr>
            <a:t>3.1 Gia </a:t>
          </a:r>
          <a:r>
            <a:rPr lang="en-US" b="1" dirty="0" err="1">
              <a:solidFill>
                <a:schemeClr val="bg1"/>
              </a:solidFill>
            </a:rPr>
            <a:t>đình</a:t>
          </a:r>
          <a:r>
            <a:rPr lang="en-US" b="1" dirty="0">
              <a:solidFill>
                <a:schemeClr val="bg1"/>
              </a:solidFill>
            </a:rPr>
            <a:t> </a:t>
          </a:r>
          <a:r>
            <a:rPr lang="en-US" b="1" dirty="0" err="1">
              <a:solidFill>
                <a:schemeClr val="bg1"/>
              </a:solidFill>
            </a:rPr>
            <a:t>và</a:t>
          </a:r>
          <a:r>
            <a:rPr lang="en-US" b="1" dirty="0">
              <a:solidFill>
                <a:schemeClr val="bg1"/>
              </a:solidFill>
            </a:rPr>
            <a:t> </a:t>
          </a:r>
          <a:r>
            <a:rPr lang="en-US" b="1" dirty="0" err="1">
              <a:solidFill>
                <a:schemeClr val="bg1"/>
              </a:solidFill>
            </a:rPr>
            <a:t>dòng</a:t>
          </a:r>
          <a:r>
            <a:rPr lang="en-US" b="1" dirty="0">
              <a:solidFill>
                <a:schemeClr val="bg1"/>
              </a:solidFill>
            </a:rPr>
            <a:t> </a:t>
          </a:r>
          <a:r>
            <a:rPr lang="en-US" b="1" dirty="0" err="1">
              <a:solidFill>
                <a:schemeClr val="bg1"/>
              </a:solidFill>
            </a:rPr>
            <a:t>họ</a:t>
          </a:r>
          <a:endParaRPr lang="en-US" dirty="0">
            <a:solidFill>
              <a:schemeClr val="bg1"/>
            </a:solidFill>
          </a:endParaRPr>
        </a:p>
      </dgm:t>
    </dgm:pt>
    <dgm:pt modelId="{4B356082-A24E-46D3-8809-39CC906530C3}" type="parTrans" cxnId="{AE23D65A-A0A9-46DD-A2D5-FAE59360F2B8}">
      <dgm:prSet/>
      <dgm:spPr/>
      <dgm:t>
        <a:bodyPr/>
        <a:lstStyle/>
        <a:p>
          <a:endParaRPr lang="en-US"/>
        </a:p>
      </dgm:t>
    </dgm:pt>
    <dgm:pt modelId="{DE6D8474-3186-4716-B3E3-6F104A199F72}" type="sibTrans" cxnId="{AE23D65A-A0A9-46DD-A2D5-FAE59360F2B8}">
      <dgm:prSet/>
      <dgm:spPr/>
      <dgm:t>
        <a:bodyPr/>
        <a:lstStyle/>
        <a:p>
          <a:endParaRPr lang="en-US"/>
        </a:p>
      </dgm:t>
    </dgm:pt>
    <dgm:pt modelId="{839350D2-AB97-410B-A4A1-D968A04179D0}">
      <dgm:prSet phldrT="[Text]"/>
      <dgm:spPr/>
      <dgm:t>
        <a:bodyPr/>
        <a:lstStyle/>
        <a:p>
          <a:r>
            <a:rPr lang="en-US" b="1" dirty="0">
              <a:solidFill>
                <a:schemeClr val="bg1"/>
              </a:solidFill>
            </a:rPr>
            <a:t>3.2 </a:t>
          </a:r>
          <a:r>
            <a:rPr lang="en-US" b="1" dirty="0" err="1">
              <a:solidFill>
                <a:schemeClr val="bg1"/>
              </a:solidFill>
            </a:rPr>
            <a:t>Một</a:t>
          </a:r>
          <a:r>
            <a:rPr lang="en-US" b="1" dirty="0">
              <a:solidFill>
                <a:schemeClr val="bg1"/>
              </a:solidFill>
            </a:rPr>
            <a:t> </a:t>
          </a:r>
          <a:r>
            <a:rPr lang="en-US" b="1" dirty="0" err="1">
              <a:solidFill>
                <a:schemeClr val="bg1"/>
              </a:solidFill>
            </a:rPr>
            <a:t>số</a:t>
          </a:r>
          <a:r>
            <a:rPr lang="en-US" b="1" dirty="0">
              <a:solidFill>
                <a:schemeClr val="bg1"/>
              </a:solidFill>
            </a:rPr>
            <a:t> </a:t>
          </a:r>
          <a:r>
            <a:rPr lang="en-US" b="1" dirty="0" err="1">
              <a:solidFill>
                <a:schemeClr val="bg1"/>
              </a:solidFill>
            </a:rPr>
            <a:t>vấn</a:t>
          </a:r>
          <a:r>
            <a:rPr lang="en-US" b="1" dirty="0">
              <a:solidFill>
                <a:schemeClr val="bg1"/>
              </a:solidFill>
            </a:rPr>
            <a:t> </a:t>
          </a:r>
          <a:r>
            <a:rPr lang="en-US" b="1" dirty="0" err="1">
              <a:solidFill>
                <a:schemeClr val="bg1"/>
              </a:solidFill>
            </a:rPr>
            <a:t>đề</a:t>
          </a:r>
          <a:r>
            <a:rPr lang="en-US" b="1" dirty="0">
              <a:solidFill>
                <a:schemeClr val="bg1"/>
              </a:solidFill>
            </a:rPr>
            <a:t> </a:t>
          </a:r>
          <a:r>
            <a:rPr lang="en-US" b="1" dirty="0" err="1">
              <a:solidFill>
                <a:schemeClr val="bg1"/>
              </a:solidFill>
            </a:rPr>
            <a:t>về</a:t>
          </a:r>
          <a:r>
            <a:rPr lang="en-US" b="1" dirty="0">
              <a:solidFill>
                <a:schemeClr val="bg1"/>
              </a:solidFill>
            </a:rPr>
            <a:t> </a:t>
          </a:r>
          <a:r>
            <a:rPr lang="en-US" b="1" dirty="0" err="1">
              <a:solidFill>
                <a:schemeClr val="bg1"/>
              </a:solidFill>
            </a:rPr>
            <a:t>nhà</a:t>
          </a:r>
          <a:r>
            <a:rPr lang="en-US" b="1" dirty="0">
              <a:solidFill>
                <a:schemeClr val="bg1"/>
              </a:solidFill>
            </a:rPr>
            <a:t> </a:t>
          </a:r>
          <a:r>
            <a:rPr lang="en-US" b="1" dirty="0" err="1">
              <a:solidFill>
                <a:schemeClr val="bg1"/>
              </a:solidFill>
            </a:rPr>
            <a:t>nước</a:t>
          </a:r>
          <a:r>
            <a:rPr lang="en-US" b="1" dirty="0">
              <a:solidFill>
                <a:schemeClr val="bg1"/>
              </a:solidFill>
            </a:rPr>
            <a:t> </a:t>
          </a:r>
          <a:r>
            <a:rPr lang="en-US" b="1" dirty="0" err="1">
              <a:solidFill>
                <a:schemeClr val="bg1"/>
              </a:solidFill>
            </a:rPr>
            <a:t>thời</a:t>
          </a:r>
          <a:r>
            <a:rPr lang="en-US" b="1" dirty="0">
              <a:solidFill>
                <a:schemeClr val="bg1"/>
              </a:solidFill>
            </a:rPr>
            <a:t> </a:t>
          </a:r>
          <a:r>
            <a:rPr lang="en-US" b="1" dirty="0" err="1">
              <a:solidFill>
                <a:schemeClr val="bg1"/>
              </a:solidFill>
            </a:rPr>
            <a:t>các</a:t>
          </a:r>
          <a:r>
            <a:rPr lang="en-US" b="1" dirty="0">
              <a:solidFill>
                <a:schemeClr val="bg1"/>
              </a:solidFill>
            </a:rPr>
            <a:t> </a:t>
          </a:r>
          <a:r>
            <a:rPr lang="en-US" b="1" dirty="0" err="1">
              <a:solidFill>
                <a:schemeClr val="bg1"/>
              </a:solidFill>
            </a:rPr>
            <a:t>vua</a:t>
          </a:r>
          <a:r>
            <a:rPr lang="en-US" b="1" dirty="0">
              <a:solidFill>
                <a:schemeClr val="bg1"/>
              </a:solidFill>
            </a:rPr>
            <a:t> </a:t>
          </a:r>
          <a:r>
            <a:rPr lang="en-US" b="1" dirty="0" err="1">
              <a:solidFill>
                <a:schemeClr val="bg1"/>
              </a:solidFill>
            </a:rPr>
            <a:t>Hùng</a:t>
          </a:r>
          <a:endParaRPr lang="en-US" dirty="0">
            <a:solidFill>
              <a:schemeClr val="bg1"/>
            </a:solidFill>
          </a:endParaRPr>
        </a:p>
      </dgm:t>
    </dgm:pt>
    <dgm:pt modelId="{908CA40A-2AA8-4980-A83E-919A6D70ADB1}" type="parTrans" cxnId="{85793641-C265-4213-A143-B1F17B26D6E1}">
      <dgm:prSet/>
      <dgm:spPr/>
      <dgm:t>
        <a:bodyPr/>
        <a:lstStyle/>
        <a:p>
          <a:endParaRPr lang="en-US"/>
        </a:p>
      </dgm:t>
    </dgm:pt>
    <dgm:pt modelId="{9D430EC6-E55F-452C-91B7-7CAA8009984D}" type="sibTrans" cxnId="{85793641-C265-4213-A143-B1F17B26D6E1}">
      <dgm:prSet/>
      <dgm:spPr/>
      <dgm:t>
        <a:bodyPr/>
        <a:lstStyle/>
        <a:p>
          <a:endParaRPr lang="en-US"/>
        </a:p>
      </dgm:t>
    </dgm:pt>
    <dgm:pt modelId="{04B283BA-F7DF-42CD-8DCE-D73F8DCED687}" type="pres">
      <dgm:prSet presAssocID="{93DDFA72-129D-4426-8CCC-04634FAE514E}" presName="linear" presStyleCnt="0">
        <dgm:presLayoutVars>
          <dgm:animLvl val="lvl"/>
          <dgm:resizeHandles val="exact"/>
        </dgm:presLayoutVars>
      </dgm:prSet>
      <dgm:spPr/>
    </dgm:pt>
    <dgm:pt modelId="{9DD3860D-2613-42FD-B1FF-DAEB72F291E4}" type="pres">
      <dgm:prSet presAssocID="{3AAE1E9B-F59E-4346-BB78-30C75691C5C5}" presName="parentText" presStyleLbl="node1" presStyleIdx="0" presStyleCnt="1">
        <dgm:presLayoutVars>
          <dgm:chMax val="0"/>
          <dgm:bulletEnabled val="1"/>
        </dgm:presLayoutVars>
      </dgm:prSet>
      <dgm:spPr/>
    </dgm:pt>
    <dgm:pt modelId="{D96E92C7-2508-41AA-A9C3-EFF5FB9E474F}" type="pres">
      <dgm:prSet presAssocID="{3AAE1E9B-F59E-4346-BB78-30C75691C5C5}" presName="childText" presStyleLbl="revTx" presStyleIdx="0" presStyleCnt="1">
        <dgm:presLayoutVars>
          <dgm:bulletEnabled val="1"/>
        </dgm:presLayoutVars>
      </dgm:prSet>
      <dgm:spPr/>
    </dgm:pt>
  </dgm:ptLst>
  <dgm:cxnLst>
    <dgm:cxn modelId="{B120A709-078C-4186-A5E2-8964765D5A10}" type="presOf" srcId="{3AAE1E9B-F59E-4346-BB78-30C75691C5C5}" destId="{9DD3860D-2613-42FD-B1FF-DAEB72F291E4}" srcOrd="0" destOrd="0" presId="urn:microsoft.com/office/officeart/2005/8/layout/vList2"/>
    <dgm:cxn modelId="{A461A026-D6F2-4674-8F87-0E40FB0FF7CF}" type="presOf" srcId="{93DDFA72-129D-4426-8CCC-04634FAE514E}" destId="{04B283BA-F7DF-42CD-8DCE-D73F8DCED687}" srcOrd="0" destOrd="0" presId="urn:microsoft.com/office/officeart/2005/8/layout/vList2"/>
    <dgm:cxn modelId="{1995082F-93D9-40D5-B749-93E211942C79}" type="presOf" srcId="{839350D2-AB97-410B-A4A1-D968A04179D0}" destId="{D96E92C7-2508-41AA-A9C3-EFF5FB9E474F}" srcOrd="0" destOrd="1" presId="urn:microsoft.com/office/officeart/2005/8/layout/vList2"/>
    <dgm:cxn modelId="{85793641-C265-4213-A143-B1F17B26D6E1}" srcId="{3AAE1E9B-F59E-4346-BB78-30C75691C5C5}" destId="{839350D2-AB97-410B-A4A1-D968A04179D0}" srcOrd="1" destOrd="0" parTransId="{908CA40A-2AA8-4980-A83E-919A6D70ADB1}" sibTransId="{9D430EC6-E55F-452C-91B7-7CAA8009984D}"/>
    <dgm:cxn modelId="{4AB2D979-5A2C-4C0A-AEA8-9BB3F2FF4823}" srcId="{93DDFA72-129D-4426-8CCC-04634FAE514E}" destId="{3AAE1E9B-F59E-4346-BB78-30C75691C5C5}" srcOrd="0" destOrd="0" parTransId="{FD274963-110F-4B6D-B684-144260E37406}" sibTransId="{81166B07-CB5A-4ECF-BFAF-05624E2C3D31}"/>
    <dgm:cxn modelId="{AE23D65A-A0A9-46DD-A2D5-FAE59360F2B8}" srcId="{3AAE1E9B-F59E-4346-BB78-30C75691C5C5}" destId="{BD85D3BE-4B32-413F-9FE4-0EAE9DF8C9A4}" srcOrd="0" destOrd="0" parTransId="{4B356082-A24E-46D3-8809-39CC906530C3}" sibTransId="{DE6D8474-3186-4716-B3E3-6F104A199F72}"/>
    <dgm:cxn modelId="{B9674BB7-C56F-42B9-A800-A5643D749570}" type="presOf" srcId="{BD85D3BE-4B32-413F-9FE4-0EAE9DF8C9A4}" destId="{D96E92C7-2508-41AA-A9C3-EFF5FB9E474F}" srcOrd="0" destOrd="0" presId="urn:microsoft.com/office/officeart/2005/8/layout/vList2"/>
    <dgm:cxn modelId="{B4C54590-5CAA-4C5A-A500-19BCF1F66056}" type="presParOf" srcId="{04B283BA-F7DF-42CD-8DCE-D73F8DCED687}" destId="{9DD3860D-2613-42FD-B1FF-DAEB72F291E4}" srcOrd="0" destOrd="0" presId="urn:microsoft.com/office/officeart/2005/8/layout/vList2"/>
    <dgm:cxn modelId="{B437EAAF-C451-4D94-B678-8D712DB0453D}" type="presParOf" srcId="{04B283BA-F7DF-42CD-8DCE-D73F8DCED687}" destId="{D96E92C7-2508-41AA-A9C3-EFF5FB9E474F}" srcOrd="1" destOrd="0" presId="urn:microsoft.com/office/officeart/2005/8/layout/vList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10.xml><?xml version="1.0" encoding="utf-8"?>
<dgm:dataModel xmlns:dgm="http://schemas.openxmlformats.org/drawingml/2006/diagram" xmlns:a="http://schemas.openxmlformats.org/drawingml/2006/main">
  <dgm:ptLst>
    <dgm:pt modelId="{49E79530-05A6-4207-A3EC-08148C768EE4}" type="doc">
      <dgm:prSet loTypeId="urn:microsoft.com/office/officeart/2005/8/layout/vProcess5" loCatId="process" qsTypeId="urn:microsoft.com/office/officeart/2005/8/quickstyle/simple1" qsCatId="simple" csTypeId="urn:microsoft.com/office/officeart/2005/8/colors/colorful1" csCatId="colorful" phldr="1"/>
      <dgm:spPr/>
      <dgm:t>
        <a:bodyPr/>
        <a:lstStyle/>
        <a:p>
          <a:endParaRPr lang="en-US"/>
        </a:p>
      </dgm:t>
    </dgm:pt>
    <dgm:pt modelId="{FC80B037-5DF1-48FD-BF33-9C2DAD47C35C}">
      <dgm:prSet phldrT="[Text]"/>
      <dgm:spPr/>
      <dgm:t>
        <a:bodyPr/>
        <a:lstStyle/>
        <a:p>
          <a:r>
            <a:rPr lang="en-US" dirty="0"/>
            <a:t>3.1 Gia </a:t>
          </a:r>
          <a:r>
            <a:rPr lang="en-US" dirty="0" err="1"/>
            <a:t>đình</a:t>
          </a:r>
          <a:r>
            <a:rPr lang="en-US" dirty="0"/>
            <a:t> </a:t>
          </a:r>
          <a:r>
            <a:rPr lang="en-US" dirty="0" err="1"/>
            <a:t>và</a:t>
          </a:r>
          <a:r>
            <a:rPr lang="en-US" dirty="0"/>
            <a:t> </a:t>
          </a:r>
          <a:r>
            <a:rPr lang="en-US" dirty="0" err="1"/>
            <a:t>dòng</a:t>
          </a:r>
          <a:r>
            <a:rPr lang="en-US" dirty="0"/>
            <a:t> </a:t>
          </a:r>
          <a:r>
            <a:rPr lang="en-US" dirty="0" err="1"/>
            <a:t>họ</a:t>
          </a:r>
          <a:endParaRPr lang="en-US" dirty="0"/>
        </a:p>
      </dgm:t>
    </dgm:pt>
    <dgm:pt modelId="{2744E990-0D10-40D1-8497-E9B3F1BFAABB}" type="parTrans" cxnId="{D3461D6E-3000-4AEB-98C7-EE9934B1E1AC}">
      <dgm:prSet/>
      <dgm:spPr/>
      <dgm:t>
        <a:bodyPr/>
        <a:lstStyle/>
        <a:p>
          <a:endParaRPr lang="en-US"/>
        </a:p>
      </dgm:t>
    </dgm:pt>
    <dgm:pt modelId="{F564AA10-D958-4601-A7A3-7E2A12B3D027}" type="sibTrans" cxnId="{D3461D6E-3000-4AEB-98C7-EE9934B1E1AC}">
      <dgm:prSet/>
      <dgm:spPr/>
      <dgm:t>
        <a:bodyPr/>
        <a:lstStyle/>
        <a:p>
          <a:endParaRPr lang="en-US"/>
        </a:p>
      </dgm:t>
    </dgm:pt>
    <dgm:pt modelId="{0C250BFF-F6A3-439E-9B78-5F5EEB01A258}">
      <dgm:prSet phldrT="[Text]"/>
      <dgm:spPr/>
      <dgm:t>
        <a:bodyPr/>
        <a:lstStyle/>
        <a:p>
          <a:r>
            <a:rPr lang="vi-VN" dirty="0"/>
            <a:t>3.2 Một số vấn đề về nhà nước thời các vua Hùng</a:t>
          </a:r>
          <a:endParaRPr lang="en-US" dirty="0"/>
        </a:p>
      </dgm:t>
    </dgm:pt>
    <dgm:pt modelId="{C3CCDEBB-067D-4BB8-BCCA-F463142954F9}" type="parTrans" cxnId="{E318719D-D5DE-4E53-A9FE-C79DE893DD63}">
      <dgm:prSet/>
      <dgm:spPr/>
      <dgm:t>
        <a:bodyPr/>
        <a:lstStyle/>
        <a:p>
          <a:endParaRPr lang="en-US"/>
        </a:p>
      </dgm:t>
    </dgm:pt>
    <dgm:pt modelId="{3CCEDFFE-2710-45B2-B578-69F0B392BCC0}" type="sibTrans" cxnId="{E318719D-D5DE-4E53-A9FE-C79DE893DD63}">
      <dgm:prSet/>
      <dgm:spPr/>
      <dgm:t>
        <a:bodyPr/>
        <a:lstStyle/>
        <a:p>
          <a:endParaRPr lang="en-US"/>
        </a:p>
      </dgm:t>
    </dgm:pt>
    <dgm:pt modelId="{739F09AB-B397-4188-8698-9537BE6937EC}" type="pres">
      <dgm:prSet presAssocID="{49E79530-05A6-4207-A3EC-08148C768EE4}" presName="outerComposite" presStyleCnt="0">
        <dgm:presLayoutVars>
          <dgm:chMax val="5"/>
          <dgm:dir/>
          <dgm:resizeHandles val="exact"/>
        </dgm:presLayoutVars>
      </dgm:prSet>
      <dgm:spPr/>
    </dgm:pt>
    <dgm:pt modelId="{A696936F-FA31-49E9-AAB0-467EFCBFFBE8}" type="pres">
      <dgm:prSet presAssocID="{49E79530-05A6-4207-A3EC-08148C768EE4}" presName="dummyMaxCanvas" presStyleCnt="0">
        <dgm:presLayoutVars/>
      </dgm:prSet>
      <dgm:spPr/>
    </dgm:pt>
    <dgm:pt modelId="{9CD4398B-0BC9-4E82-BF38-72612B618825}" type="pres">
      <dgm:prSet presAssocID="{49E79530-05A6-4207-A3EC-08148C768EE4}" presName="TwoNodes_1" presStyleLbl="node1" presStyleIdx="0" presStyleCnt="2">
        <dgm:presLayoutVars>
          <dgm:bulletEnabled val="1"/>
        </dgm:presLayoutVars>
      </dgm:prSet>
      <dgm:spPr/>
    </dgm:pt>
    <dgm:pt modelId="{3A900237-43A6-4F1D-BFA3-ECFA670B0DC6}" type="pres">
      <dgm:prSet presAssocID="{49E79530-05A6-4207-A3EC-08148C768EE4}" presName="TwoNodes_2" presStyleLbl="node1" presStyleIdx="1" presStyleCnt="2">
        <dgm:presLayoutVars>
          <dgm:bulletEnabled val="1"/>
        </dgm:presLayoutVars>
      </dgm:prSet>
      <dgm:spPr/>
    </dgm:pt>
    <dgm:pt modelId="{7C2625E2-E56E-444F-B745-1876AFDCE7DA}" type="pres">
      <dgm:prSet presAssocID="{49E79530-05A6-4207-A3EC-08148C768EE4}" presName="TwoConn_1-2" presStyleLbl="fgAccFollowNode1" presStyleIdx="0" presStyleCnt="1">
        <dgm:presLayoutVars>
          <dgm:bulletEnabled val="1"/>
        </dgm:presLayoutVars>
      </dgm:prSet>
      <dgm:spPr/>
    </dgm:pt>
    <dgm:pt modelId="{465492EC-7AEC-4E7B-B06D-CC8EEA1C12D0}" type="pres">
      <dgm:prSet presAssocID="{49E79530-05A6-4207-A3EC-08148C768EE4}" presName="TwoNodes_1_text" presStyleLbl="node1" presStyleIdx="1" presStyleCnt="2">
        <dgm:presLayoutVars>
          <dgm:bulletEnabled val="1"/>
        </dgm:presLayoutVars>
      </dgm:prSet>
      <dgm:spPr/>
    </dgm:pt>
    <dgm:pt modelId="{EDC7BFF7-87C2-4707-9D93-4BD3CA881188}" type="pres">
      <dgm:prSet presAssocID="{49E79530-05A6-4207-A3EC-08148C768EE4}" presName="TwoNodes_2_text" presStyleLbl="node1" presStyleIdx="1" presStyleCnt="2">
        <dgm:presLayoutVars>
          <dgm:bulletEnabled val="1"/>
        </dgm:presLayoutVars>
      </dgm:prSet>
      <dgm:spPr/>
    </dgm:pt>
  </dgm:ptLst>
  <dgm:cxnLst>
    <dgm:cxn modelId="{64B9B61A-B941-4C2D-8F98-B515A921B216}" type="presOf" srcId="{FC80B037-5DF1-48FD-BF33-9C2DAD47C35C}" destId="{465492EC-7AEC-4E7B-B06D-CC8EEA1C12D0}" srcOrd="1" destOrd="0" presId="urn:microsoft.com/office/officeart/2005/8/layout/vProcess5"/>
    <dgm:cxn modelId="{79CDDA32-60C5-42C2-B32E-90A087928935}" type="presOf" srcId="{49E79530-05A6-4207-A3EC-08148C768EE4}" destId="{739F09AB-B397-4188-8698-9537BE6937EC}" srcOrd="0" destOrd="0" presId="urn:microsoft.com/office/officeart/2005/8/layout/vProcess5"/>
    <dgm:cxn modelId="{F756FC60-D5BD-44E4-B364-62BC0B43A731}" type="presOf" srcId="{0C250BFF-F6A3-439E-9B78-5F5EEB01A258}" destId="{EDC7BFF7-87C2-4707-9D93-4BD3CA881188}" srcOrd="1" destOrd="0" presId="urn:microsoft.com/office/officeart/2005/8/layout/vProcess5"/>
    <dgm:cxn modelId="{9C06FF63-E339-4213-BC3B-06C91DA6430F}" type="presOf" srcId="{F564AA10-D958-4601-A7A3-7E2A12B3D027}" destId="{7C2625E2-E56E-444F-B745-1876AFDCE7DA}" srcOrd="0" destOrd="0" presId="urn:microsoft.com/office/officeart/2005/8/layout/vProcess5"/>
    <dgm:cxn modelId="{D3461D6E-3000-4AEB-98C7-EE9934B1E1AC}" srcId="{49E79530-05A6-4207-A3EC-08148C768EE4}" destId="{FC80B037-5DF1-48FD-BF33-9C2DAD47C35C}" srcOrd="0" destOrd="0" parTransId="{2744E990-0D10-40D1-8497-E9B3F1BFAABB}" sibTransId="{F564AA10-D958-4601-A7A3-7E2A12B3D027}"/>
    <dgm:cxn modelId="{4E543786-B7B5-406A-A5F4-60055EC8472B}" type="presOf" srcId="{0C250BFF-F6A3-439E-9B78-5F5EEB01A258}" destId="{3A900237-43A6-4F1D-BFA3-ECFA670B0DC6}" srcOrd="0" destOrd="0" presId="urn:microsoft.com/office/officeart/2005/8/layout/vProcess5"/>
    <dgm:cxn modelId="{E318719D-D5DE-4E53-A9FE-C79DE893DD63}" srcId="{49E79530-05A6-4207-A3EC-08148C768EE4}" destId="{0C250BFF-F6A3-439E-9B78-5F5EEB01A258}" srcOrd="1" destOrd="0" parTransId="{C3CCDEBB-067D-4BB8-BCCA-F463142954F9}" sibTransId="{3CCEDFFE-2710-45B2-B578-69F0B392BCC0}"/>
    <dgm:cxn modelId="{05DEF5F0-EEB3-4976-8A51-5E9E8BA7EF9F}" type="presOf" srcId="{FC80B037-5DF1-48FD-BF33-9C2DAD47C35C}" destId="{9CD4398B-0BC9-4E82-BF38-72612B618825}" srcOrd="0" destOrd="0" presId="urn:microsoft.com/office/officeart/2005/8/layout/vProcess5"/>
    <dgm:cxn modelId="{3ECBCA18-6BC8-4399-86DA-ADDF7401E7D5}" type="presParOf" srcId="{739F09AB-B397-4188-8698-9537BE6937EC}" destId="{A696936F-FA31-49E9-AAB0-467EFCBFFBE8}" srcOrd="0" destOrd="0" presId="urn:microsoft.com/office/officeart/2005/8/layout/vProcess5"/>
    <dgm:cxn modelId="{D20512A8-97B2-4159-83CE-DAE5B769900C}" type="presParOf" srcId="{739F09AB-B397-4188-8698-9537BE6937EC}" destId="{9CD4398B-0BC9-4E82-BF38-72612B618825}" srcOrd="1" destOrd="0" presId="urn:microsoft.com/office/officeart/2005/8/layout/vProcess5"/>
    <dgm:cxn modelId="{EE16084C-2E1B-48B6-80A0-16EACCD33B74}" type="presParOf" srcId="{739F09AB-B397-4188-8698-9537BE6937EC}" destId="{3A900237-43A6-4F1D-BFA3-ECFA670B0DC6}" srcOrd="2" destOrd="0" presId="urn:microsoft.com/office/officeart/2005/8/layout/vProcess5"/>
    <dgm:cxn modelId="{0D57A1DA-1B46-46C3-9653-E15436FAC604}" type="presParOf" srcId="{739F09AB-B397-4188-8698-9537BE6937EC}" destId="{7C2625E2-E56E-444F-B745-1876AFDCE7DA}" srcOrd="3" destOrd="0" presId="urn:microsoft.com/office/officeart/2005/8/layout/vProcess5"/>
    <dgm:cxn modelId="{C806C9DA-DE1C-4E0D-833A-FEA27ABB0130}" type="presParOf" srcId="{739F09AB-B397-4188-8698-9537BE6937EC}" destId="{465492EC-7AEC-4E7B-B06D-CC8EEA1C12D0}" srcOrd="4" destOrd="0" presId="urn:microsoft.com/office/officeart/2005/8/layout/vProcess5"/>
    <dgm:cxn modelId="{5852990F-BE23-4779-A73B-E4D980E93D13}" type="presParOf" srcId="{739F09AB-B397-4188-8698-9537BE6937EC}" destId="{EDC7BFF7-87C2-4707-9D93-4BD3CA881188}" srcOrd="5" destOrd="0" presId="urn:microsoft.com/office/officeart/2005/8/layout/vProcess5"/>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11.xml><?xml version="1.0" encoding="utf-8"?>
<dgm:dataModel xmlns:dgm="http://schemas.openxmlformats.org/drawingml/2006/diagram" xmlns:a="http://schemas.openxmlformats.org/drawingml/2006/main">
  <dgm:ptLst>
    <dgm:pt modelId="{C5C06934-4739-449F-B7A2-9F6BBADFFE0C}" type="doc">
      <dgm:prSet loTypeId="urn:microsoft.com/office/officeart/2005/8/layout/vList2" loCatId="list" qsTypeId="urn:microsoft.com/office/officeart/2005/8/quickstyle/simple1" qsCatId="simple" csTypeId="urn:microsoft.com/office/officeart/2005/8/colors/accent1_2" csCatId="accent1" phldr="1"/>
      <dgm:spPr/>
      <dgm:t>
        <a:bodyPr/>
        <a:lstStyle/>
        <a:p>
          <a:endParaRPr lang="en-US"/>
        </a:p>
      </dgm:t>
    </dgm:pt>
    <dgm:pt modelId="{8A56BD0E-2284-4C19-92D0-F82F81268984}">
      <dgm:prSet phldrT="[Text]"/>
      <dgm:spPr/>
      <dgm:t>
        <a:bodyPr/>
        <a:lstStyle/>
        <a:p>
          <a:r>
            <a:rPr lang="fr-FR" b="1" dirty="0">
              <a:solidFill>
                <a:schemeClr val="bg1"/>
              </a:solidFill>
            </a:rPr>
            <a:t>3.1 Gia </a:t>
          </a:r>
          <a:r>
            <a:rPr lang="fr-FR" b="1" dirty="0" err="1">
              <a:solidFill>
                <a:schemeClr val="bg1"/>
              </a:solidFill>
            </a:rPr>
            <a:t>đình</a:t>
          </a:r>
          <a:r>
            <a:rPr lang="fr-FR" b="1" dirty="0">
              <a:solidFill>
                <a:schemeClr val="bg1"/>
              </a:solidFill>
            </a:rPr>
            <a:t> </a:t>
          </a:r>
          <a:r>
            <a:rPr lang="fr-FR" b="1" dirty="0" err="1">
              <a:solidFill>
                <a:schemeClr val="bg1"/>
              </a:solidFill>
            </a:rPr>
            <a:t>và</a:t>
          </a:r>
          <a:r>
            <a:rPr lang="fr-FR" b="1" dirty="0">
              <a:solidFill>
                <a:schemeClr val="bg1"/>
              </a:solidFill>
            </a:rPr>
            <a:t> </a:t>
          </a:r>
          <a:r>
            <a:rPr lang="fr-FR" b="1" dirty="0" err="1">
              <a:solidFill>
                <a:schemeClr val="bg1"/>
              </a:solidFill>
            </a:rPr>
            <a:t>dòng</a:t>
          </a:r>
          <a:r>
            <a:rPr lang="fr-FR" b="1" dirty="0">
              <a:solidFill>
                <a:schemeClr val="bg1"/>
              </a:solidFill>
            </a:rPr>
            <a:t> </a:t>
          </a:r>
          <a:r>
            <a:rPr lang="fr-FR" b="1" dirty="0" err="1">
              <a:solidFill>
                <a:schemeClr val="bg1"/>
              </a:solidFill>
            </a:rPr>
            <a:t>họ</a:t>
          </a:r>
          <a:endParaRPr lang="en-US" dirty="0">
            <a:solidFill>
              <a:schemeClr val="bg1"/>
            </a:solidFill>
          </a:endParaRPr>
        </a:p>
      </dgm:t>
    </dgm:pt>
    <dgm:pt modelId="{6B6B234E-DA4C-46B6-8C0D-BB363F78B1C7}" type="parTrans" cxnId="{D7248BF2-26C2-418C-8B9C-D4A4265B0AAE}">
      <dgm:prSet/>
      <dgm:spPr/>
      <dgm:t>
        <a:bodyPr/>
        <a:lstStyle/>
        <a:p>
          <a:endParaRPr lang="en-US">
            <a:solidFill>
              <a:schemeClr val="bg1"/>
            </a:solidFill>
          </a:endParaRPr>
        </a:p>
      </dgm:t>
    </dgm:pt>
    <dgm:pt modelId="{D0CE0007-88D4-4491-B837-7AEF37D7D280}" type="sibTrans" cxnId="{D7248BF2-26C2-418C-8B9C-D4A4265B0AAE}">
      <dgm:prSet/>
      <dgm:spPr/>
      <dgm:t>
        <a:bodyPr/>
        <a:lstStyle/>
        <a:p>
          <a:endParaRPr lang="en-US">
            <a:solidFill>
              <a:schemeClr val="bg1"/>
            </a:solidFill>
          </a:endParaRPr>
        </a:p>
      </dgm:t>
    </dgm:pt>
    <dgm:pt modelId="{3D38A7FD-61FB-4AB4-8AA3-7A33D325064E}">
      <dgm:prSet phldrT="[Text]"/>
      <dgm:spPr/>
      <dgm:t>
        <a:bodyPr/>
        <a:lstStyle/>
        <a:p>
          <a:pPr algn="just"/>
          <a:r>
            <a:rPr lang="fr-FR" dirty="0" err="1">
              <a:solidFill>
                <a:schemeClr val="bg1"/>
              </a:solidFill>
            </a:rPr>
            <a:t>Các</a:t>
          </a:r>
          <a:r>
            <a:rPr lang="fr-FR" dirty="0">
              <a:solidFill>
                <a:schemeClr val="bg1"/>
              </a:solidFill>
            </a:rPr>
            <a:t> </a:t>
          </a:r>
          <a:r>
            <a:rPr lang="fr-FR" dirty="0" err="1">
              <a:solidFill>
                <a:schemeClr val="bg1"/>
              </a:solidFill>
            </a:rPr>
            <a:t>khu</a:t>
          </a:r>
          <a:r>
            <a:rPr lang="fr-FR" dirty="0">
              <a:solidFill>
                <a:schemeClr val="bg1"/>
              </a:solidFill>
            </a:rPr>
            <a:t> </a:t>
          </a:r>
          <a:r>
            <a:rPr lang="fr-FR" dirty="0" err="1">
              <a:solidFill>
                <a:schemeClr val="bg1"/>
              </a:solidFill>
            </a:rPr>
            <a:t>cư</a:t>
          </a:r>
          <a:r>
            <a:rPr lang="fr-FR" dirty="0">
              <a:solidFill>
                <a:schemeClr val="bg1"/>
              </a:solidFill>
            </a:rPr>
            <a:t> </a:t>
          </a:r>
          <a:r>
            <a:rPr lang="fr-FR" dirty="0" err="1">
              <a:solidFill>
                <a:schemeClr val="bg1"/>
              </a:solidFill>
            </a:rPr>
            <a:t>trú</a:t>
          </a:r>
          <a:r>
            <a:rPr lang="fr-FR" dirty="0">
              <a:solidFill>
                <a:schemeClr val="bg1"/>
              </a:solidFill>
            </a:rPr>
            <a:t> </a:t>
          </a:r>
          <a:r>
            <a:rPr lang="fr-FR" dirty="0" err="1">
              <a:solidFill>
                <a:schemeClr val="bg1"/>
              </a:solidFill>
            </a:rPr>
            <a:t>thường</a:t>
          </a:r>
          <a:r>
            <a:rPr lang="fr-FR" dirty="0">
              <a:solidFill>
                <a:schemeClr val="bg1"/>
              </a:solidFill>
            </a:rPr>
            <a:t> </a:t>
          </a:r>
          <a:r>
            <a:rPr lang="fr-FR" dirty="0" err="1">
              <a:solidFill>
                <a:schemeClr val="bg1"/>
              </a:solidFill>
            </a:rPr>
            <a:t>rộng</a:t>
          </a:r>
          <a:r>
            <a:rPr lang="fr-FR" dirty="0">
              <a:solidFill>
                <a:schemeClr val="bg1"/>
              </a:solidFill>
            </a:rPr>
            <a:t> </a:t>
          </a:r>
          <a:r>
            <a:rPr lang="fr-FR" dirty="0" err="1">
              <a:solidFill>
                <a:schemeClr val="bg1"/>
              </a:solidFill>
            </a:rPr>
            <a:t>lớn</a:t>
          </a:r>
          <a:r>
            <a:rPr lang="fr-FR" dirty="0">
              <a:solidFill>
                <a:schemeClr val="bg1"/>
              </a:solidFill>
            </a:rPr>
            <a:t> </a:t>
          </a:r>
          <a:r>
            <a:rPr lang="fr-FR" dirty="0" err="1">
              <a:solidFill>
                <a:schemeClr val="bg1"/>
              </a:solidFill>
            </a:rPr>
            <a:t>từ</a:t>
          </a:r>
          <a:r>
            <a:rPr lang="fr-FR" dirty="0">
              <a:solidFill>
                <a:schemeClr val="bg1"/>
              </a:solidFill>
            </a:rPr>
            <a:t> </a:t>
          </a:r>
          <a:r>
            <a:rPr lang="fr-FR" dirty="0" err="1">
              <a:solidFill>
                <a:schemeClr val="bg1"/>
              </a:solidFill>
            </a:rPr>
            <a:t>hàng</a:t>
          </a:r>
          <a:r>
            <a:rPr lang="fr-FR" dirty="0">
              <a:solidFill>
                <a:schemeClr val="bg1"/>
              </a:solidFill>
            </a:rPr>
            <a:t> </a:t>
          </a:r>
          <a:r>
            <a:rPr lang="fr-FR" dirty="0" err="1">
              <a:solidFill>
                <a:schemeClr val="bg1"/>
              </a:solidFill>
            </a:rPr>
            <a:t>ngàn</a:t>
          </a:r>
          <a:r>
            <a:rPr lang="fr-FR" dirty="0">
              <a:solidFill>
                <a:schemeClr val="bg1"/>
              </a:solidFill>
            </a:rPr>
            <a:t> </a:t>
          </a:r>
          <a:r>
            <a:rPr lang="fr-FR" dirty="0" err="1">
              <a:solidFill>
                <a:schemeClr val="bg1"/>
              </a:solidFill>
            </a:rPr>
            <a:t>mét</a:t>
          </a:r>
          <a:r>
            <a:rPr lang="fr-FR" dirty="0">
              <a:solidFill>
                <a:schemeClr val="bg1"/>
              </a:solidFill>
            </a:rPr>
            <a:t> </a:t>
          </a:r>
          <a:r>
            <a:rPr lang="fr-FR" dirty="0" err="1">
              <a:solidFill>
                <a:schemeClr val="bg1"/>
              </a:solidFill>
            </a:rPr>
            <a:t>vuông</a:t>
          </a:r>
          <a:r>
            <a:rPr lang="fr-FR" dirty="0">
              <a:solidFill>
                <a:schemeClr val="bg1"/>
              </a:solidFill>
            </a:rPr>
            <a:t> </a:t>
          </a:r>
          <a:r>
            <a:rPr lang="fr-FR" dirty="0" err="1">
              <a:solidFill>
                <a:schemeClr val="bg1"/>
              </a:solidFill>
            </a:rPr>
            <a:t>đến</a:t>
          </a:r>
          <a:r>
            <a:rPr lang="fr-FR" dirty="0">
              <a:solidFill>
                <a:schemeClr val="bg1"/>
              </a:solidFill>
            </a:rPr>
            <a:t> 1 </a:t>
          </a:r>
          <a:r>
            <a:rPr lang="fr-FR" dirty="0" err="1">
              <a:solidFill>
                <a:schemeClr val="bg1"/>
              </a:solidFill>
            </a:rPr>
            <a:t>vài</a:t>
          </a:r>
          <a:r>
            <a:rPr lang="fr-FR" dirty="0">
              <a:solidFill>
                <a:schemeClr val="bg1"/>
              </a:solidFill>
            </a:rPr>
            <a:t> </a:t>
          </a:r>
          <a:r>
            <a:rPr lang="fr-FR" dirty="0" err="1">
              <a:solidFill>
                <a:schemeClr val="bg1"/>
              </a:solidFill>
            </a:rPr>
            <a:t>vạn</a:t>
          </a:r>
          <a:r>
            <a:rPr lang="fr-FR" dirty="0">
              <a:solidFill>
                <a:schemeClr val="bg1"/>
              </a:solidFill>
            </a:rPr>
            <a:t> </a:t>
          </a:r>
          <a:r>
            <a:rPr lang="fr-FR" dirty="0" err="1">
              <a:solidFill>
                <a:schemeClr val="bg1"/>
              </a:solidFill>
            </a:rPr>
            <a:t>mét</a:t>
          </a:r>
          <a:r>
            <a:rPr lang="fr-FR" dirty="0">
              <a:solidFill>
                <a:schemeClr val="bg1"/>
              </a:solidFill>
            </a:rPr>
            <a:t> </a:t>
          </a:r>
          <a:r>
            <a:rPr lang="fr-FR" dirty="0" err="1">
              <a:solidFill>
                <a:schemeClr val="bg1"/>
              </a:solidFill>
            </a:rPr>
            <a:t>vuông</a:t>
          </a:r>
          <a:endParaRPr lang="en-US" dirty="0">
            <a:solidFill>
              <a:schemeClr val="bg1"/>
            </a:solidFill>
          </a:endParaRPr>
        </a:p>
      </dgm:t>
    </dgm:pt>
    <dgm:pt modelId="{54309E56-8903-418C-8A39-1DB0CCC9E5B5}" type="parTrans" cxnId="{44C8B811-00A3-4B77-BD27-095F1D982C9A}">
      <dgm:prSet/>
      <dgm:spPr/>
      <dgm:t>
        <a:bodyPr/>
        <a:lstStyle/>
        <a:p>
          <a:endParaRPr lang="en-US">
            <a:solidFill>
              <a:schemeClr val="bg1"/>
            </a:solidFill>
          </a:endParaRPr>
        </a:p>
      </dgm:t>
    </dgm:pt>
    <dgm:pt modelId="{5864CED2-B23A-4974-9702-8494CE66D3CE}" type="sibTrans" cxnId="{44C8B811-00A3-4B77-BD27-095F1D982C9A}">
      <dgm:prSet/>
      <dgm:spPr/>
      <dgm:t>
        <a:bodyPr/>
        <a:lstStyle/>
        <a:p>
          <a:endParaRPr lang="en-US">
            <a:solidFill>
              <a:schemeClr val="bg1"/>
            </a:solidFill>
          </a:endParaRPr>
        </a:p>
      </dgm:t>
    </dgm:pt>
    <dgm:pt modelId="{8FB272CE-BC54-413A-915B-22D457599C34}">
      <dgm:prSet phldrT="[Text]"/>
      <dgm:spPr/>
      <dgm:t>
        <a:bodyPr/>
        <a:lstStyle/>
        <a:p>
          <a:pPr algn="just"/>
          <a:r>
            <a:rPr lang="fr-FR" dirty="0">
              <a:solidFill>
                <a:schemeClr val="bg1"/>
              </a:solidFill>
            </a:rPr>
            <a:t>Khu </a:t>
          </a:r>
          <a:r>
            <a:rPr lang="fr-FR" dirty="0" err="1">
              <a:solidFill>
                <a:schemeClr val="bg1"/>
              </a:solidFill>
            </a:rPr>
            <a:t>vực</a:t>
          </a:r>
          <a:r>
            <a:rPr lang="fr-FR" dirty="0">
              <a:solidFill>
                <a:schemeClr val="bg1"/>
              </a:solidFill>
            </a:rPr>
            <a:t> </a:t>
          </a:r>
          <a:r>
            <a:rPr lang="fr-FR" dirty="0" err="1">
              <a:solidFill>
                <a:schemeClr val="bg1"/>
              </a:solidFill>
            </a:rPr>
            <a:t>cư</a:t>
          </a:r>
          <a:r>
            <a:rPr lang="fr-FR" dirty="0">
              <a:solidFill>
                <a:schemeClr val="bg1"/>
              </a:solidFill>
            </a:rPr>
            <a:t> </a:t>
          </a:r>
          <a:r>
            <a:rPr lang="fr-FR" dirty="0" err="1">
              <a:solidFill>
                <a:schemeClr val="bg1"/>
              </a:solidFill>
            </a:rPr>
            <a:t>trú</a:t>
          </a:r>
          <a:r>
            <a:rPr lang="fr-FR" dirty="0">
              <a:solidFill>
                <a:schemeClr val="bg1"/>
              </a:solidFill>
            </a:rPr>
            <a:t> </a:t>
          </a:r>
          <a:r>
            <a:rPr lang="fr-FR" dirty="0" err="1">
              <a:solidFill>
                <a:schemeClr val="bg1"/>
              </a:solidFill>
            </a:rPr>
            <a:t>rộng</a:t>
          </a:r>
          <a:r>
            <a:rPr lang="fr-FR" dirty="0">
              <a:solidFill>
                <a:schemeClr val="bg1"/>
              </a:solidFill>
            </a:rPr>
            <a:t> </a:t>
          </a:r>
          <a:r>
            <a:rPr lang="fr-FR" dirty="0" err="1">
              <a:solidFill>
                <a:schemeClr val="bg1"/>
              </a:solidFill>
            </a:rPr>
            <a:t>lớn</a:t>
          </a:r>
          <a:r>
            <a:rPr lang="fr-FR" dirty="0">
              <a:solidFill>
                <a:schemeClr val="bg1"/>
              </a:solidFill>
            </a:rPr>
            <a:t> </a:t>
          </a:r>
          <a:r>
            <a:rPr lang="fr-FR" dirty="0" err="1">
              <a:solidFill>
                <a:schemeClr val="bg1"/>
              </a:solidFill>
            </a:rPr>
            <a:t>đó</a:t>
          </a:r>
          <a:r>
            <a:rPr lang="fr-FR" dirty="0">
              <a:solidFill>
                <a:schemeClr val="bg1"/>
              </a:solidFill>
            </a:rPr>
            <a:t> </a:t>
          </a:r>
          <a:r>
            <a:rPr lang="fr-FR" dirty="0" err="1">
              <a:solidFill>
                <a:schemeClr val="bg1"/>
              </a:solidFill>
            </a:rPr>
            <a:t>có</a:t>
          </a:r>
          <a:r>
            <a:rPr lang="fr-FR" dirty="0">
              <a:solidFill>
                <a:schemeClr val="bg1"/>
              </a:solidFill>
            </a:rPr>
            <a:t> </a:t>
          </a:r>
          <a:r>
            <a:rPr lang="fr-FR" dirty="0" err="1">
              <a:solidFill>
                <a:schemeClr val="bg1"/>
              </a:solidFill>
            </a:rPr>
            <a:t>một</a:t>
          </a:r>
          <a:r>
            <a:rPr lang="fr-FR" dirty="0">
              <a:solidFill>
                <a:schemeClr val="bg1"/>
              </a:solidFill>
            </a:rPr>
            <a:t> </a:t>
          </a:r>
          <a:r>
            <a:rPr lang="fr-FR" dirty="0" err="1">
              <a:solidFill>
                <a:schemeClr val="bg1"/>
              </a:solidFill>
            </a:rPr>
            <a:t>dòng</a:t>
          </a:r>
          <a:r>
            <a:rPr lang="fr-FR" dirty="0">
              <a:solidFill>
                <a:schemeClr val="bg1"/>
              </a:solidFill>
            </a:rPr>
            <a:t> </a:t>
          </a:r>
          <a:r>
            <a:rPr lang="fr-FR" dirty="0" err="1">
              <a:solidFill>
                <a:schemeClr val="bg1"/>
              </a:solidFill>
            </a:rPr>
            <a:t>họ</a:t>
          </a:r>
          <a:r>
            <a:rPr lang="fr-FR" dirty="0">
              <a:solidFill>
                <a:schemeClr val="bg1"/>
              </a:solidFill>
            </a:rPr>
            <a:t> </a:t>
          </a:r>
          <a:r>
            <a:rPr lang="fr-FR" dirty="0" err="1">
              <a:solidFill>
                <a:schemeClr val="bg1"/>
              </a:solidFill>
            </a:rPr>
            <a:t>chính</a:t>
          </a:r>
          <a:r>
            <a:rPr lang="fr-FR" dirty="0">
              <a:solidFill>
                <a:schemeClr val="bg1"/>
              </a:solidFill>
            </a:rPr>
            <a:t> </a:t>
          </a:r>
          <a:r>
            <a:rPr lang="fr-FR" dirty="0" err="1">
              <a:solidFill>
                <a:schemeClr val="bg1"/>
              </a:solidFill>
            </a:rPr>
            <a:t>và</a:t>
          </a:r>
          <a:r>
            <a:rPr lang="fr-FR" dirty="0">
              <a:solidFill>
                <a:schemeClr val="bg1"/>
              </a:solidFill>
            </a:rPr>
            <a:t> </a:t>
          </a:r>
          <a:r>
            <a:rPr lang="fr-FR" dirty="0" err="1">
              <a:solidFill>
                <a:schemeClr val="bg1"/>
              </a:solidFill>
            </a:rPr>
            <a:t>còn</a:t>
          </a:r>
          <a:r>
            <a:rPr lang="fr-FR" dirty="0">
              <a:solidFill>
                <a:schemeClr val="bg1"/>
              </a:solidFill>
            </a:rPr>
            <a:t> </a:t>
          </a:r>
          <a:r>
            <a:rPr lang="fr-FR" dirty="0" err="1">
              <a:solidFill>
                <a:schemeClr val="bg1"/>
              </a:solidFill>
            </a:rPr>
            <a:t>có</a:t>
          </a:r>
          <a:r>
            <a:rPr lang="fr-FR" dirty="0">
              <a:solidFill>
                <a:schemeClr val="bg1"/>
              </a:solidFill>
            </a:rPr>
            <a:t> </a:t>
          </a:r>
          <a:r>
            <a:rPr lang="fr-FR" dirty="0" err="1">
              <a:solidFill>
                <a:schemeClr val="bg1"/>
              </a:solidFill>
            </a:rPr>
            <a:t>một</a:t>
          </a:r>
          <a:r>
            <a:rPr lang="fr-FR" dirty="0">
              <a:solidFill>
                <a:schemeClr val="bg1"/>
              </a:solidFill>
            </a:rPr>
            <a:t> </a:t>
          </a:r>
          <a:r>
            <a:rPr lang="fr-FR" dirty="0" err="1">
              <a:solidFill>
                <a:schemeClr val="bg1"/>
              </a:solidFill>
            </a:rPr>
            <a:t>số</a:t>
          </a:r>
          <a:r>
            <a:rPr lang="fr-FR" dirty="0">
              <a:solidFill>
                <a:schemeClr val="bg1"/>
              </a:solidFill>
            </a:rPr>
            <a:t> </a:t>
          </a:r>
          <a:r>
            <a:rPr lang="fr-FR" dirty="0" err="1">
              <a:solidFill>
                <a:schemeClr val="bg1"/>
              </a:solidFill>
            </a:rPr>
            <a:t>dòng</a:t>
          </a:r>
          <a:r>
            <a:rPr lang="fr-FR" dirty="0">
              <a:solidFill>
                <a:schemeClr val="bg1"/>
              </a:solidFill>
            </a:rPr>
            <a:t> </a:t>
          </a:r>
          <a:r>
            <a:rPr lang="fr-FR" dirty="0" err="1">
              <a:solidFill>
                <a:schemeClr val="bg1"/>
              </a:solidFill>
            </a:rPr>
            <a:t>họ</a:t>
          </a:r>
          <a:r>
            <a:rPr lang="fr-FR" dirty="0">
              <a:solidFill>
                <a:schemeClr val="bg1"/>
              </a:solidFill>
            </a:rPr>
            <a:t> </a:t>
          </a:r>
          <a:r>
            <a:rPr lang="fr-FR" dirty="0" err="1">
              <a:solidFill>
                <a:schemeClr val="bg1"/>
              </a:solidFill>
            </a:rPr>
            <a:t>khác</a:t>
          </a:r>
          <a:r>
            <a:rPr lang="fr-FR" dirty="0">
              <a:solidFill>
                <a:schemeClr val="bg1"/>
              </a:solidFill>
            </a:rPr>
            <a:t> </a:t>
          </a:r>
          <a:r>
            <a:rPr lang="fr-FR" dirty="0" err="1">
              <a:solidFill>
                <a:schemeClr val="bg1"/>
              </a:solidFill>
            </a:rPr>
            <a:t>cùng</a:t>
          </a:r>
          <a:r>
            <a:rPr lang="fr-FR" dirty="0">
              <a:solidFill>
                <a:schemeClr val="bg1"/>
              </a:solidFill>
            </a:rPr>
            <a:t> </a:t>
          </a:r>
          <a:r>
            <a:rPr lang="fr-FR" dirty="0" err="1">
              <a:solidFill>
                <a:schemeClr val="bg1"/>
              </a:solidFill>
            </a:rPr>
            <a:t>sinh</a:t>
          </a:r>
          <a:r>
            <a:rPr lang="fr-FR" dirty="0">
              <a:solidFill>
                <a:schemeClr val="bg1"/>
              </a:solidFill>
            </a:rPr>
            <a:t> </a:t>
          </a:r>
          <a:r>
            <a:rPr lang="fr-FR" dirty="0" err="1">
              <a:solidFill>
                <a:schemeClr val="bg1"/>
              </a:solidFill>
            </a:rPr>
            <a:t>sống</a:t>
          </a:r>
          <a:endParaRPr lang="en-US" dirty="0">
            <a:solidFill>
              <a:schemeClr val="bg1"/>
            </a:solidFill>
          </a:endParaRPr>
        </a:p>
      </dgm:t>
    </dgm:pt>
    <dgm:pt modelId="{CDA7FF88-5487-4688-9AAC-D2131E679D3E}" type="parTrans" cxnId="{C6D78B42-91C8-4107-9342-2AA254FDF273}">
      <dgm:prSet/>
      <dgm:spPr/>
      <dgm:t>
        <a:bodyPr/>
        <a:lstStyle/>
        <a:p>
          <a:endParaRPr lang="en-US">
            <a:solidFill>
              <a:schemeClr val="bg1"/>
            </a:solidFill>
          </a:endParaRPr>
        </a:p>
      </dgm:t>
    </dgm:pt>
    <dgm:pt modelId="{2314F36D-B288-4940-8654-698BB64F8F4F}" type="sibTrans" cxnId="{C6D78B42-91C8-4107-9342-2AA254FDF273}">
      <dgm:prSet/>
      <dgm:spPr/>
      <dgm:t>
        <a:bodyPr/>
        <a:lstStyle/>
        <a:p>
          <a:endParaRPr lang="en-US">
            <a:solidFill>
              <a:schemeClr val="bg1"/>
            </a:solidFill>
          </a:endParaRPr>
        </a:p>
      </dgm:t>
    </dgm:pt>
    <dgm:pt modelId="{24F95396-8473-457C-8CFD-D5C26756E176}">
      <dgm:prSet phldrT="[Text]"/>
      <dgm:spPr/>
      <dgm:t>
        <a:bodyPr/>
        <a:lstStyle/>
        <a:p>
          <a:pPr algn="just"/>
          <a:r>
            <a:rPr lang="fr-FR" dirty="0" err="1">
              <a:solidFill>
                <a:schemeClr val="bg1"/>
              </a:solidFill>
            </a:rPr>
            <a:t>Một</a:t>
          </a:r>
          <a:r>
            <a:rPr lang="fr-FR" dirty="0">
              <a:solidFill>
                <a:schemeClr val="bg1"/>
              </a:solidFill>
            </a:rPr>
            <a:t> </a:t>
          </a:r>
          <a:r>
            <a:rPr lang="fr-FR" dirty="0" err="1">
              <a:solidFill>
                <a:schemeClr val="bg1"/>
              </a:solidFill>
            </a:rPr>
            <a:t>công</a:t>
          </a:r>
          <a:r>
            <a:rPr lang="fr-FR" dirty="0">
              <a:solidFill>
                <a:schemeClr val="bg1"/>
              </a:solidFill>
            </a:rPr>
            <a:t> </a:t>
          </a:r>
          <a:r>
            <a:rPr lang="fr-FR" dirty="0" err="1">
              <a:solidFill>
                <a:schemeClr val="bg1"/>
              </a:solidFill>
            </a:rPr>
            <a:t>xã</a:t>
          </a:r>
          <a:r>
            <a:rPr lang="fr-FR" dirty="0">
              <a:solidFill>
                <a:schemeClr val="bg1"/>
              </a:solidFill>
            </a:rPr>
            <a:t> bao </a:t>
          </a:r>
          <a:r>
            <a:rPr lang="fr-FR" dirty="0" err="1">
              <a:solidFill>
                <a:schemeClr val="bg1"/>
              </a:solidFill>
            </a:rPr>
            <a:t>gồm</a:t>
          </a:r>
          <a:r>
            <a:rPr lang="fr-FR" dirty="0">
              <a:solidFill>
                <a:schemeClr val="bg1"/>
              </a:solidFill>
            </a:rPr>
            <a:t> </a:t>
          </a:r>
          <a:r>
            <a:rPr lang="fr-FR" dirty="0" err="1">
              <a:solidFill>
                <a:schemeClr val="bg1"/>
              </a:solidFill>
            </a:rPr>
            <a:t>một</a:t>
          </a:r>
          <a:r>
            <a:rPr lang="fr-FR" dirty="0">
              <a:solidFill>
                <a:schemeClr val="bg1"/>
              </a:solidFill>
            </a:rPr>
            <a:t> </a:t>
          </a:r>
          <a:r>
            <a:rPr lang="fr-FR" dirty="0" err="1">
              <a:solidFill>
                <a:schemeClr val="bg1"/>
              </a:solidFill>
            </a:rPr>
            <a:t>số</a:t>
          </a:r>
          <a:r>
            <a:rPr lang="fr-FR" dirty="0">
              <a:solidFill>
                <a:schemeClr val="bg1"/>
              </a:solidFill>
            </a:rPr>
            <a:t> </a:t>
          </a:r>
          <a:r>
            <a:rPr lang="fr-FR" dirty="0" err="1">
              <a:solidFill>
                <a:schemeClr val="bg1"/>
              </a:solidFill>
            </a:rPr>
            <a:t>gia</a:t>
          </a:r>
          <a:r>
            <a:rPr lang="fr-FR" dirty="0">
              <a:solidFill>
                <a:schemeClr val="bg1"/>
              </a:solidFill>
            </a:rPr>
            <a:t> </a:t>
          </a:r>
          <a:r>
            <a:rPr lang="fr-FR" dirty="0" err="1">
              <a:solidFill>
                <a:schemeClr val="bg1"/>
              </a:solidFill>
            </a:rPr>
            <a:t>đình</a:t>
          </a:r>
          <a:r>
            <a:rPr lang="fr-FR" dirty="0">
              <a:solidFill>
                <a:schemeClr val="bg1"/>
              </a:solidFill>
            </a:rPr>
            <a:t>, </a:t>
          </a:r>
          <a:r>
            <a:rPr lang="fr-FR" dirty="0" err="1">
              <a:solidFill>
                <a:schemeClr val="bg1"/>
              </a:solidFill>
            </a:rPr>
            <a:t>sống</a:t>
          </a:r>
          <a:r>
            <a:rPr lang="fr-FR" dirty="0">
              <a:solidFill>
                <a:schemeClr val="bg1"/>
              </a:solidFill>
            </a:rPr>
            <a:t> </a:t>
          </a:r>
          <a:r>
            <a:rPr lang="fr-FR" dirty="0" err="1">
              <a:solidFill>
                <a:schemeClr val="bg1"/>
              </a:solidFill>
            </a:rPr>
            <a:t>trên</a:t>
          </a:r>
          <a:r>
            <a:rPr lang="fr-FR" dirty="0">
              <a:solidFill>
                <a:schemeClr val="bg1"/>
              </a:solidFill>
            </a:rPr>
            <a:t> </a:t>
          </a:r>
          <a:r>
            <a:rPr lang="fr-FR" dirty="0" err="1">
              <a:solidFill>
                <a:schemeClr val="bg1"/>
              </a:solidFill>
            </a:rPr>
            <a:t>cùng</a:t>
          </a:r>
          <a:r>
            <a:rPr lang="fr-FR" dirty="0">
              <a:solidFill>
                <a:schemeClr val="bg1"/>
              </a:solidFill>
            </a:rPr>
            <a:t> </a:t>
          </a:r>
          <a:r>
            <a:rPr lang="fr-FR" dirty="0" err="1">
              <a:solidFill>
                <a:schemeClr val="bg1"/>
              </a:solidFill>
            </a:rPr>
            <a:t>một</a:t>
          </a:r>
          <a:r>
            <a:rPr lang="fr-FR" dirty="0">
              <a:solidFill>
                <a:schemeClr val="bg1"/>
              </a:solidFill>
            </a:rPr>
            <a:t> </a:t>
          </a:r>
          <a:r>
            <a:rPr lang="fr-FR" dirty="0" err="1">
              <a:solidFill>
                <a:schemeClr val="bg1"/>
              </a:solidFill>
            </a:rPr>
            <a:t>khu</a:t>
          </a:r>
          <a:r>
            <a:rPr lang="fr-FR" dirty="0">
              <a:solidFill>
                <a:schemeClr val="bg1"/>
              </a:solidFill>
            </a:rPr>
            <a:t> </a:t>
          </a:r>
          <a:r>
            <a:rPr lang="fr-FR" dirty="0" err="1">
              <a:solidFill>
                <a:schemeClr val="bg1"/>
              </a:solidFill>
            </a:rPr>
            <a:t>vực</a:t>
          </a:r>
          <a:r>
            <a:rPr lang="fr-FR" dirty="0">
              <a:solidFill>
                <a:schemeClr val="bg1"/>
              </a:solidFill>
            </a:rPr>
            <a:t> </a:t>
          </a:r>
          <a:r>
            <a:rPr lang="fr-FR" dirty="0" err="1">
              <a:solidFill>
                <a:schemeClr val="bg1"/>
              </a:solidFill>
            </a:rPr>
            <a:t>trong</a:t>
          </a:r>
          <a:r>
            <a:rPr lang="fr-FR" dirty="0">
              <a:solidFill>
                <a:schemeClr val="bg1"/>
              </a:solidFill>
            </a:rPr>
            <a:t> </a:t>
          </a:r>
          <a:r>
            <a:rPr lang="fr-FR" dirty="0" err="1">
              <a:solidFill>
                <a:schemeClr val="bg1"/>
              </a:solidFill>
            </a:rPr>
            <a:t>đó</a:t>
          </a:r>
          <a:r>
            <a:rPr lang="fr-FR" dirty="0">
              <a:solidFill>
                <a:schemeClr val="bg1"/>
              </a:solidFill>
            </a:rPr>
            <a:t> </a:t>
          </a:r>
          <a:r>
            <a:rPr lang="fr-FR" dirty="0" err="1">
              <a:solidFill>
                <a:schemeClr val="bg1"/>
              </a:solidFill>
            </a:rPr>
            <a:t>quan</a:t>
          </a:r>
          <a:r>
            <a:rPr lang="fr-FR" dirty="0">
              <a:solidFill>
                <a:schemeClr val="bg1"/>
              </a:solidFill>
            </a:rPr>
            <a:t> </a:t>
          </a:r>
          <a:r>
            <a:rPr lang="fr-FR" dirty="0" err="1">
              <a:solidFill>
                <a:schemeClr val="bg1"/>
              </a:solidFill>
            </a:rPr>
            <a:t>hệ</a:t>
          </a:r>
          <a:r>
            <a:rPr lang="fr-FR" dirty="0">
              <a:solidFill>
                <a:schemeClr val="bg1"/>
              </a:solidFill>
            </a:rPr>
            <a:t> </a:t>
          </a:r>
          <a:r>
            <a:rPr lang="fr-FR" dirty="0" err="1">
              <a:solidFill>
                <a:schemeClr val="bg1"/>
              </a:solidFill>
            </a:rPr>
            <a:t>huyết</a:t>
          </a:r>
          <a:r>
            <a:rPr lang="fr-FR" dirty="0">
              <a:solidFill>
                <a:schemeClr val="bg1"/>
              </a:solidFill>
            </a:rPr>
            <a:t> </a:t>
          </a:r>
          <a:r>
            <a:rPr lang="fr-FR" dirty="0" err="1">
              <a:solidFill>
                <a:schemeClr val="bg1"/>
              </a:solidFill>
            </a:rPr>
            <a:t>thống</a:t>
          </a:r>
          <a:r>
            <a:rPr lang="fr-FR" dirty="0">
              <a:solidFill>
                <a:schemeClr val="bg1"/>
              </a:solidFill>
            </a:rPr>
            <a:t> </a:t>
          </a:r>
          <a:endParaRPr lang="en-US" dirty="0">
            <a:solidFill>
              <a:schemeClr val="bg1"/>
            </a:solidFill>
          </a:endParaRPr>
        </a:p>
      </dgm:t>
    </dgm:pt>
    <dgm:pt modelId="{684126DF-D8CC-4510-B886-753F10B4BA66}" type="parTrans" cxnId="{F65FC140-B169-4730-A5C7-77C34946B0C8}">
      <dgm:prSet/>
      <dgm:spPr/>
      <dgm:t>
        <a:bodyPr/>
        <a:lstStyle/>
        <a:p>
          <a:endParaRPr lang="en-US">
            <a:solidFill>
              <a:schemeClr val="bg1"/>
            </a:solidFill>
          </a:endParaRPr>
        </a:p>
      </dgm:t>
    </dgm:pt>
    <dgm:pt modelId="{0A4C2020-B734-4DF3-9AF6-C1BFF5BFA0CC}" type="sibTrans" cxnId="{F65FC140-B169-4730-A5C7-77C34946B0C8}">
      <dgm:prSet/>
      <dgm:spPr/>
      <dgm:t>
        <a:bodyPr/>
        <a:lstStyle/>
        <a:p>
          <a:endParaRPr lang="en-US">
            <a:solidFill>
              <a:schemeClr val="bg1"/>
            </a:solidFill>
          </a:endParaRPr>
        </a:p>
      </dgm:t>
    </dgm:pt>
    <dgm:pt modelId="{9A59A488-6DC2-4C87-8D69-4CFD9C72EDC4}" type="pres">
      <dgm:prSet presAssocID="{C5C06934-4739-449F-B7A2-9F6BBADFFE0C}" presName="linear" presStyleCnt="0">
        <dgm:presLayoutVars>
          <dgm:animLvl val="lvl"/>
          <dgm:resizeHandles val="exact"/>
        </dgm:presLayoutVars>
      </dgm:prSet>
      <dgm:spPr/>
    </dgm:pt>
    <dgm:pt modelId="{D477FF54-F7DE-479F-A6FC-241AF1428CAA}" type="pres">
      <dgm:prSet presAssocID="{8A56BD0E-2284-4C19-92D0-F82F81268984}" presName="parentText" presStyleLbl="node1" presStyleIdx="0" presStyleCnt="1">
        <dgm:presLayoutVars>
          <dgm:chMax val="0"/>
          <dgm:bulletEnabled val="1"/>
        </dgm:presLayoutVars>
      </dgm:prSet>
      <dgm:spPr/>
    </dgm:pt>
    <dgm:pt modelId="{1DDF9480-8909-449C-9899-C9EC64407F1F}" type="pres">
      <dgm:prSet presAssocID="{8A56BD0E-2284-4C19-92D0-F82F81268984}" presName="childText" presStyleLbl="revTx" presStyleIdx="0" presStyleCnt="1">
        <dgm:presLayoutVars>
          <dgm:bulletEnabled val="1"/>
        </dgm:presLayoutVars>
      </dgm:prSet>
      <dgm:spPr/>
    </dgm:pt>
  </dgm:ptLst>
  <dgm:cxnLst>
    <dgm:cxn modelId="{44C8B811-00A3-4B77-BD27-095F1D982C9A}" srcId="{8A56BD0E-2284-4C19-92D0-F82F81268984}" destId="{3D38A7FD-61FB-4AB4-8AA3-7A33D325064E}" srcOrd="0" destOrd="0" parTransId="{54309E56-8903-418C-8A39-1DB0CCC9E5B5}" sibTransId="{5864CED2-B23A-4974-9702-8494CE66D3CE}"/>
    <dgm:cxn modelId="{F65FC140-B169-4730-A5C7-77C34946B0C8}" srcId="{8A56BD0E-2284-4C19-92D0-F82F81268984}" destId="{24F95396-8473-457C-8CFD-D5C26756E176}" srcOrd="2" destOrd="0" parTransId="{684126DF-D8CC-4510-B886-753F10B4BA66}" sibTransId="{0A4C2020-B734-4DF3-9AF6-C1BFF5BFA0CC}"/>
    <dgm:cxn modelId="{C6D78B42-91C8-4107-9342-2AA254FDF273}" srcId="{8A56BD0E-2284-4C19-92D0-F82F81268984}" destId="{8FB272CE-BC54-413A-915B-22D457599C34}" srcOrd="1" destOrd="0" parTransId="{CDA7FF88-5487-4688-9AAC-D2131E679D3E}" sibTransId="{2314F36D-B288-4940-8654-698BB64F8F4F}"/>
    <dgm:cxn modelId="{C4A53584-F7C8-4050-8C21-5C7B34671C81}" type="presOf" srcId="{3D38A7FD-61FB-4AB4-8AA3-7A33D325064E}" destId="{1DDF9480-8909-449C-9899-C9EC64407F1F}" srcOrd="0" destOrd="0" presId="urn:microsoft.com/office/officeart/2005/8/layout/vList2"/>
    <dgm:cxn modelId="{748B4B98-C7C2-4639-BAF5-B6481DBB59D3}" type="presOf" srcId="{C5C06934-4739-449F-B7A2-9F6BBADFFE0C}" destId="{9A59A488-6DC2-4C87-8D69-4CFD9C72EDC4}" srcOrd="0" destOrd="0" presId="urn:microsoft.com/office/officeart/2005/8/layout/vList2"/>
    <dgm:cxn modelId="{097506D2-A116-49E7-AEB2-6D0962406A41}" type="presOf" srcId="{8FB272CE-BC54-413A-915B-22D457599C34}" destId="{1DDF9480-8909-449C-9899-C9EC64407F1F}" srcOrd="0" destOrd="1" presId="urn:microsoft.com/office/officeart/2005/8/layout/vList2"/>
    <dgm:cxn modelId="{BC322BD4-CCB0-4633-A500-BD5CE9F0E7E7}" type="presOf" srcId="{24F95396-8473-457C-8CFD-D5C26756E176}" destId="{1DDF9480-8909-449C-9899-C9EC64407F1F}" srcOrd="0" destOrd="2" presId="urn:microsoft.com/office/officeart/2005/8/layout/vList2"/>
    <dgm:cxn modelId="{D7248BF2-26C2-418C-8B9C-D4A4265B0AAE}" srcId="{C5C06934-4739-449F-B7A2-9F6BBADFFE0C}" destId="{8A56BD0E-2284-4C19-92D0-F82F81268984}" srcOrd="0" destOrd="0" parTransId="{6B6B234E-DA4C-46B6-8C0D-BB363F78B1C7}" sibTransId="{D0CE0007-88D4-4491-B837-7AEF37D7D280}"/>
    <dgm:cxn modelId="{1ADD40F4-8BF3-4BEE-8BD6-0A501F4DAB62}" type="presOf" srcId="{8A56BD0E-2284-4C19-92D0-F82F81268984}" destId="{D477FF54-F7DE-479F-A6FC-241AF1428CAA}" srcOrd="0" destOrd="0" presId="urn:microsoft.com/office/officeart/2005/8/layout/vList2"/>
    <dgm:cxn modelId="{775D99B1-5983-4E81-82E0-002B53BE8811}" type="presParOf" srcId="{9A59A488-6DC2-4C87-8D69-4CFD9C72EDC4}" destId="{D477FF54-F7DE-479F-A6FC-241AF1428CAA}" srcOrd="0" destOrd="0" presId="urn:microsoft.com/office/officeart/2005/8/layout/vList2"/>
    <dgm:cxn modelId="{C91AD37D-713F-432B-AD89-34A7CA91E94B}" type="presParOf" srcId="{9A59A488-6DC2-4C87-8D69-4CFD9C72EDC4}" destId="{1DDF9480-8909-449C-9899-C9EC64407F1F}" srcOrd="1" destOrd="0" presId="urn:microsoft.com/office/officeart/2005/8/layout/vList2"/>
  </dgm:cxnLst>
  <dgm:bg/>
  <dgm:whole>
    <a:ln w="38100">
      <a:solidFill>
        <a:srgbClr val="FFFF00"/>
      </a:solidFill>
    </a:ln>
  </dgm:whole>
  <dgm:extLst>
    <a:ext uri="http://schemas.microsoft.com/office/drawing/2008/diagram">
      <dsp:dataModelExt xmlns:dsp="http://schemas.microsoft.com/office/drawing/2008/diagram" relId="rId7" minVer="http://schemas.openxmlformats.org/drawingml/2006/diagram"/>
    </a:ext>
  </dgm:extLst>
</dgm:dataModel>
</file>

<file path=ppt/diagrams/data12.xml><?xml version="1.0" encoding="utf-8"?>
<dgm:dataModel xmlns:dgm="http://schemas.openxmlformats.org/drawingml/2006/diagram" xmlns:a="http://schemas.openxmlformats.org/drawingml/2006/main">
  <dgm:ptLst>
    <dgm:pt modelId="{5595530E-5996-4DFB-8CC4-CA9428B81385}" type="doc">
      <dgm:prSet loTypeId="urn:microsoft.com/office/officeart/2005/8/layout/vList2" loCatId="list" qsTypeId="urn:microsoft.com/office/officeart/2005/8/quickstyle/simple1" qsCatId="simple" csTypeId="urn:microsoft.com/office/officeart/2005/8/colors/accent1_2" csCatId="accent1" phldr="1"/>
      <dgm:spPr/>
      <dgm:t>
        <a:bodyPr/>
        <a:lstStyle/>
        <a:p>
          <a:endParaRPr lang="en-US"/>
        </a:p>
      </dgm:t>
    </dgm:pt>
    <dgm:pt modelId="{A93AFDE2-252D-404D-9922-FFB7700DD1ED}">
      <dgm:prSet phldrT="[Text]" custT="1"/>
      <dgm:spPr/>
      <dgm:t>
        <a:bodyPr/>
        <a:lstStyle/>
        <a:p>
          <a:r>
            <a:rPr lang="vi-VN" sz="3200" dirty="0"/>
            <a:t>3.2 Một số vấn đề về nhà nước thời các vua Hùng</a:t>
          </a:r>
          <a:endParaRPr lang="en-US" sz="3200" dirty="0"/>
        </a:p>
      </dgm:t>
    </dgm:pt>
    <dgm:pt modelId="{980F1C54-4DF1-4202-9F90-8C29B10AD9AF}" type="parTrans" cxnId="{D317854C-307E-4514-8B9F-7DA81A36B61A}">
      <dgm:prSet/>
      <dgm:spPr/>
      <dgm:t>
        <a:bodyPr/>
        <a:lstStyle/>
        <a:p>
          <a:endParaRPr lang="en-US"/>
        </a:p>
      </dgm:t>
    </dgm:pt>
    <dgm:pt modelId="{BE5831D0-4C7E-4AAC-A301-5EACCFAB7486}" type="sibTrans" cxnId="{D317854C-307E-4514-8B9F-7DA81A36B61A}">
      <dgm:prSet/>
      <dgm:spPr/>
      <dgm:t>
        <a:bodyPr/>
        <a:lstStyle/>
        <a:p>
          <a:endParaRPr lang="en-US"/>
        </a:p>
      </dgm:t>
    </dgm:pt>
    <dgm:pt modelId="{4A72AD49-8C5D-4B98-B831-C1F764B373F1}">
      <dgm:prSet phldrT="[Text]" custT="1"/>
      <dgm:spPr/>
      <dgm:t>
        <a:bodyPr/>
        <a:lstStyle/>
        <a:p>
          <a:r>
            <a:rPr lang="vi-VN" sz="3600" i="1" dirty="0">
              <a:solidFill>
                <a:schemeClr val="bg1"/>
              </a:solidFill>
            </a:rPr>
            <a:t>a. Cấu trúc nhà nước</a:t>
          </a:r>
          <a:endParaRPr lang="en-US" sz="3600" i="1" dirty="0">
            <a:solidFill>
              <a:schemeClr val="bg1"/>
            </a:solidFill>
          </a:endParaRPr>
        </a:p>
      </dgm:t>
    </dgm:pt>
    <dgm:pt modelId="{F3627BBA-F46E-4495-BB37-A40526B043EC}" type="parTrans" cxnId="{91CDCC63-5240-4D51-967E-460C8E0BC2BF}">
      <dgm:prSet/>
      <dgm:spPr/>
      <dgm:t>
        <a:bodyPr/>
        <a:lstStyle/>
        <a:p>
          <a:endParaRPr lang="en-US"/>
        </a:p>
      </dgm:t>
    </dgm:pt>
    <dgm:pt modelId="{4E83C684-9D85-4EB2-B08B-CC9B99BBEA82}" type="sibTrans" cxnId="{91CDCC63-5240-4D51-967E-460C8E0BC2BF}">
      <dgm:prSet/>
      <dgm:spPr/>
      <dgm:t>
        <a:bodyPr/>
        <a:lstStyle/>
        <a:p>
          <a:endParaRPr lang="en-US"/>
        </a:p>
      </dgm:t>
    </dgm:pt>
    <dgm:pt modelId="{3E13335D-56E2-4557-B5EF-5FC551AF20CA}">
      <dgm:prSet phldrT="[Text]" custT="1"/>
      <dgm:spPr/>
      <dgm:t>
        <a:bodyPr/>
        <a:lstStyle/>
        <a:p>
          <a:r>
            <a:rPr lang="fr-FR" sz="3600" i="1" dirty="0">
              <a:solidFill>
                <a:schemeClr val="bg1"/>
              </a:solidFill>
            </a:rPr>
            <a:t>b. </a:t>
          </a:r>
          <a:r>
            <a:rPr lang="fr-FR" sz="3600" i="1" dirty="0" err="1">
              <a:solidFill>
                <a:schemeClr val="bg1"/>
              </a:solidFill>
            </a:rPr>
            <a:t>Lực</a:t>
          </a:r>
          <a:r>
            <a:rPr lang="fr-FR" sz="3600" i="1" dirty="0">
              <a:solidFill>
                <a:schemeClr val="bg1"/>
              </a:solidFill>
            </a:rPr>
            <a:t> </a:t>
          </a:r>
          <a:r>
            <a:rPr lang="fr-FR" sz="3600" i="1" dirty="0" err="1">
              <a:solidFill>
                <a:schemeClr val="bg1"/>
              </a:solidFill>
            </a:rPr>
            <a:t>lượng</a:t>
          </a:r>
          <a:r>
            <a:rPr lang="fr-FR" sz="3600" i="1" dirty="0">
              <a:solidFill>
                <a:schemeClr val="bg1"/>
              </a:solidFill>
            </a:rPr>
            <a:t> </a:t>
          </a:r>
          <a:r>
            <a:rPr lang="fr-FR" sz="3600" i="1" dirty="0" err="1">
              <a:solidFill>
                <a:schemeClr val="bg1"/>
              </a:solidFill>
            </a:rPr>
            <a:t>quân</a:t>
          </a:r>
          <a:r>
            <a:rPr lang="fr-FR" sz="3600" i="1" dirty="0">
              <a:solidFill>
                <a:schemeClr val="bg1"/>
              </a:solidFill>
            </a:rPr>
            <a:t> </a:t>
          </a:r>
          <a:r>
            <a:rPr lang="fr-FR" sz="3600" i="1" dirty="0" err="1">
              <a:solidFill>
                <a:schemeClr val="bg1"/>
              </a:solidFill>
            </a:rPr>
            <a:t>sự</a:t>
          </a:r>
          <a:r>
            <a:rPr lang="fr-FR" sz="3600" i="1" dirty="0">
              <a:solidFill>
                <a:schemeClr val="bg1"/>
              </a:solidFill>
            </a:rPr>
            <a:t> </a:t>
          </a:r>
          <a:r>
            <a:rPr lang="fr-FR" sz="3600" i="1" dirty="0" err="1">
              <a:solidFill>
                <a:schemeClr val="bg1"/>
              </a:solidFill>
            </a:rPr>
            <a:t>thời</a:t>
          </a:r>
          <a:r>
            <a:rPr lang="fr-FR" sz="3600" i="1" dirty="0">
              <a:solidFill>
                <a:schemeClr val="bg1"/>
              </a:solidFill>
            </a:rPr>
            <a:t> </a:t>
          </a:r>
          <a:r>
            <a:rPr lang="fr-FR" sz="3600" i="1" dirty="0" err="1">
              <a:solidFill>
                <a:schemeClr val="bg1"/>
              </a:solidFill>
            </a:rPr>
            <a:t>Hùng</a:t>
          </a:r>
          <a:r>
            <a:rPr lang="fr-FR" sz="3600" i="1" dirty="0">
              <a:solidFill>
                <a:schemeClr val="bg1"/>
              </a:solidFill>
            </a:rPr>
            <a:t> </a:t>
          </a:r>
          <a:r>
            <a:rPr lang="fr-FR" sz="3600" i="1" dirty="0" err="1">
              <a:solidFill>
                <a:schemeClr val="bg1"/>
              </a:solidFill>
            </a:rPr>
            <a:t>Vương</a:t>
          </a:r>
          <a:endParaRPr lang="en-US" sz="3600" i="1" dirty="0">
            <a:solidFill>
              <a:schemeClr val="bg1"/>
            </a:solidFill>
          </a:endParaRPr>
        </a:p>
      </dgm:t>
    </dgm:pt>
    <dgm:pt modelId="{2043E87D-464C-4F0C-8A9A-28479DD9AC7F}" type="parTrans" cxnId="{5303D133-3E62-4DD7-94EF-6A21FA500D3B}">
      <dgm:prSet/>
      <dgm:spPr/>
      <dgm:t>
        <a:bodyPr/>
        <a:lstStyle/>
        <a:p>
          <a:endParaRPr lang="en-US"/>
        </a:p>
      </dgm:t>
    </dgm:pt>
    <dgm:pt modelId="{A2085634-0E78-47D7-8794-FE26E6C2D062}" type="sibTrans" cxnId="{5303D133-3E62-4DD7-94EF-6A21FA500D3B}">
      <dgm:prSet/>
      <dgm:spPr/>
      <dgm:t>
        <a:bodyPr/>
        <a:lstStyle/>
        <a:p>
          <a:endParaRPr lang="en-US"/>
        </a:p>
      </dgm:t>
    </dgm:pt>
    <dgm:pt modelId="{2A7D0E66-4386-4C64-AC00-B0E98A0F67FD}">
      <dgm:prSet phldrT="[Text]" custT="1"/>
      <dgm:spPr/>
      <dgm:t>
        <a:bodyPr/>
        <a:lstStyle/>
        <a:p>
          <a:r>
            <a:rPr lang="en-US" sz="3600" i="1" dirty="0">
              <a:solidFill>
                <a:schemeClr val="bg1"/>
              </a:solidFill>
            </a:rPr>
            <a:t>c. </a:t>
          </a:r>
          <a:r>
            <a:rPr lang="en-US" sz="3600" i="1" dirty="0" err="1">
              <a:solidFill>
                <a:schemeClr val="bg1"/>
              </a:solidFill>
            </a:rPr>
            <a:t>Sự</a:t>
          </a:r>
          <a:r>
            <a:rPr lang="en-US" sz="3600" i="1" dirty="0">
              <a:solidFill>
                <a:schemeClr val="bg1"/>
              </a:solidFill>
            </a:rPr>
            <a:t> ra </a:t>
          </a:r>
          <a:r>
            <a:rPr lang="en-US" sz="3600" i="1" dirty="0" err="1">
              <a:solidFill>
                <a:schemeClr val="bg1"/>
              </a:solidFill>
            </a:rPr>
            <a:t>đời</a:t>
          </a:r>
          <a:r>
            <a:rPr lang="en-US" sz="3600" i="1" dirty="0">
              <a:solidFill>
                <a:schemeClr val="bg1"/>
              </a:solidFill>
            </a:rPr>
            <a:t> </a:t>
          </a:r>
          <a:r>
            <a:rPr lang="en-US" sz="3600" i="1" dirty="0" err="1">
              <a:solidFill>
                <a:schemeClr val="bg1"/>
              </a:solidFill>
            </a:rPr>
            <a:t>của</a:t>
          </a:r>
          <a:r>
            <a:rPr lang="en-US" sz="3600" i="1" dirty="0">
              <a:solidFill>
                <a:schemeClr val="bg1"/>
              </a:solidFill>
            </a:rPr>
            <a:t> </a:t>
          </a:r>
          <a:r>
            <a:rPr lang="en-US" sz="3600" i="1" dirty="0" err="1">
              <a:solidFill>
                <a:schemeClr val="bg1"/>
              </a:solidFill>
            </a:rPr>
            <a:t>nhà</a:t>
          </a:r>
          <a:r>
            <a:rPr lang="en-US" sz="3600" i="1" dirty="0">
              <a:solidFill>
                <a:schemeClr val="bg1"/>
              </a:solidFill>
            </a:rPr>
            <a:t> </a:t>
          </a:r>
          <a:r>
            <a:rPr lang="en-US" sz="3600" i="1" dirty="0" err="1">
              <a:solidFill>
                <a:schemeClr val="bg1"/>
              </a:solidFill>
            </a:rPr>
            <a:t>nước</a:t>
          </a:r>
          <a:r>
            <a:rPr lang="en-US" sz="3600" i="1" dirty="0">
              <a:solidFill>
                <a:schemeClr val="bg1"/>
              </a:solidFill>
            </a:rPr>
            <a:t> </a:t>
          </a:r>
          <a:r>
            <a:rPr lang="en-US" sz="3600" i="1" dirty="0" err="1">
              <a:solidFill>
                <a:schemeClr val="bg1"/>
              </a:solidFill>
            </a:rPr>
            <a:t>Âu</a:t>
          </a:r>
          <a:r>
            <a:rPr lang="en-US" sz="3600" i="1" dirty="0">
              <a:solidFill>
                <a:schemeClr val="bg1"/>
              </a:solidFill>
            </a:rPr>
            <a:t> </a:t>
          </a:r>
          <a:r>
            <a:rPr lang="en-US" sz="3600" i="1" dirty="0" err="1">
              <a:solidFill>
                <a:schemeClr val="bg1"/>
              </a:solidFill>
            </a:rPr>
            <a:t>Lạc</a:t>
          </a:r>
          <a:endParaRPr lang="en-US" sz="3600" i="1" dirty="0">
            <a:solidFill>
              <a:schemeClr val="bg1"/>
            </a:solidFill>
          </a:endParaRPr>
        </a:p>
      </dgm:t>
    </dgm:pt>
    <dgm:pt modelId="{A7331304-9507-449A-8EA5-C9915B24EF12}" type="parTrans" cxnId="{7B8D3D5B-DF97-4EFE-9290-59FAE5880DFB}">
      <dgm:prSet/>
      <dgm:spPr/>
      <dgm:t>
        <a:bodyPr/>
        <a:lstStyle/>
        <a:p>
          <a:endParaRPr lang="en-US"/>
        </a:p>
      </dgm:t>
    </dgm:pt>
    <dgm:pt modelId="{0C5F9751-7B4B-4AFE-A193-807FDEFB2A4D}" type="sibTrans" cxnId="{7B8D3D5B-DF97-4EFE-9290-59FAE5880DFB}">
      <dgm:prSet/>
      <dgm:spPr/>
      <dgm:t>
        <a:bodyPr/>
        <a:lstStyle/>
        <a:p>
          <a:endParaRPr lang="en-US"/>
        </a:p>
      </dgm:t>
    </dgm:pt>
    <dgm:pt modelId="{993DA82C-B735-4AA5-B217-F1B54F04B71A}" type="pres">
      <dgm:prSet presAssocID="{5595530E-5996-4DFB-8CC4-CA9428B81385}" presName="linear" presStyleCnt="0">
        <dgm:presLayoutVars>
          <dgm:animLvl val="lvl"/>
          <dgm:resizeHandles val="exact"/>
        </dgm:presLayoutVars>
      </dgm:prSet>
      <dgm:spPr/>
    </dgm:pt>
    <dgm:pt modelId="{A4C41843-836A-42E8-BCBA-D53C00264F4E}" type="pres">
      <dgm:prSet presAssocID="{A93AFDE2-252D-404D-9922-FFB7700DD1ED}" presName="parentText" presStyleLbl="node1" presStyleIdx="0" presStyleCnt="1" custLinFactNeighborX="-538" custLinFactNeighborY="-2777">
        <dgm:presLayoutVars>
          <dgm:chMax val="0"/>
          <dgm:bulletEnabled val="1"/>
        </dgm:presLayoutVars>
      </dgm:prSet>
      <dgm:spPr/>
    </dgm:pt>
    <dgm:pt modelId="{08628AB2-0336-414F-AFD2-522C936611A7}" type="pres">
      <dgm:prSet presAssocID="{A93AFDE2-252D-404D-9922-FFB7700DD1ED}" presName="childText" presStyleLbl="revTx" presStyleIdx="0" presStyleCnt="1">
        <dgm:presLayoutVars>
          <dgm:bulletEnabled val="1"/>
        </dgm:presLayoutVars>
      </dgm:prSet>
      <dgm:spPr/>
    </dgm:pt>
  </dgm:ptLst>
  <dgm:cxnLst>
    <dgm:cxn modelId="{5303D133-3E62-4DD7-94EF-6A21FA500D3B}" srcId="{A93AFDE2-252D-404D-9922-FFB7700DD1ED}" destId="{3E13335D-56E2-4557-B5EF-5FC551AF20CA}" srcOrd="1" destOrd="0" parTransId="{2043E87D-464C-4F0C-8A9A-28479DD9AC7F}" sibTransId="{A2085634-0E78-47D7-8794-FE26E6C2D062}"/>
    <dgm:cxn modelId="{7B8D3D5B-DF97-4EFE-9290-59FAE5880DFB}" srcId="{A93AFDE2-252D-404D-9922-FFB7700DD1ED}" destId="{2A7D0E66-4386-4C64-AC00-B0E98A0F67FD}" srcOrd="2" destOrd="0" parTransId="{A7331304-9507-449A-8EA5-C9915B24EF12}" sibTransId="{0C5F9751-7B4B-4AFE-A193-807FDEFB2A4D}"/>
    <dgm:cxn modelId="{91CDCC63-5240-4D51-967E-460C8E0BC2BF}" srcId="{A93AFDE2-252D-404D-9922-FFB7700DD1ED}" destId="{4A72AD49-8C5D-4B98-B831-C1F764B373F1}" srcOrd="0" destOrd="0" parTransId="{F3627BBA-F46E-4495-BB37-A40526B043EC}" sibTransId="{4E83C684-9D85-4EB2-B08B-CC9B99BBEA82}"/>
    <dgm:cxn modelId="{D317854C-307E-4514-8B9F-7DA81A36B61A}" srcId="{5595530E-5996-4DFB-8CC4-CA9428B81385}" destId="{A93AFDE2-252D-404D-9922-FFB7700DD1ED}" srcOrd="0" destOrd="0" parTransId="{980F1C54-4DF1-4202-9F90-8C29B10AD9AF}" sibTransId="{BE5831D0-4C7E-4AAC-A301-5EACCFAB7486}"/>
    <dgm:cxn modelId="{869A247A-0E71-4162-8311-4D762A5D96DD}" type="presOf" srcId="{5595530E-5996-4DFB-8CC4-CA9428B81385}" destId="{993DA82C-B735-4AA5-B217-F1B54F04B71A}" srcOrd="0" destOrd="0" presId="urn:microsoft.com/office/officeart/2005/8/layout/vList2"/>
    <dgm:cxn modelId="{83F8189D-3492-4AB9-9708-704C06DF5571}" type="presOf" srcId="{4A72AD49-8C5D-4B98-B831-C1F764B373F1}" destId="{08628AB2-0336-414F-AFD2-522C936611A7}" srcOrd="0" destOrd="0" presId="urn:microsoft.com/office/officeart/2005/8/layout/vList2"/>
    <dgm:cxn modelId="{A02B64C8-8D2F-417C-BE66-802EAD140735}" type="presOf" srcId="{A93AFDE2-252D-404D-9922-FFB7700DD1ED}" destId="{A4C41843-836A-42E8-BCBA-D53C00264F4E}" srcOrd="0" destOrd="0" presId="urn:microsoft.com/office/officeart/2005/8/layout/vList2"/>
    <dgm:cxn modelId="{B3A757DF-2B35-4438-8CDA-765F5AE99F7D}" type="presOf" srcId="{2A7D0E66-4386-4C64-AC00-B0E98A0F67FD}" destId="{08628AB2-0336-414F-AFD2-522C936611A7}" srcOrd="0" destOrd="2" presId="urn:microsoft.com/office/officeart/2005/8/layout/vList2"/>
    <dgm:cxn modelId="{1E3421F2-2241-4844-9EAB-8C0273D82046}" type="presOf" srcId="{3E13335D-56E2-4557-B5EF-5FC551AF20CA}" destId="{08628AB2-0336-414F-AFD2-522C936611A7}" srcOrd="0" destOrd="1" presId="urn:microsoft.com/office/officeart/2005/8/layout/vList2"/>
    <dgm:cxn modelId="{08AADA03-A41C-442A-B2D5-F5773B1E6A38}" type="presParOf" srcId="{993DA82C-B735-4AA5-B217-F1B54F04B71A}" destId="{A4C41843-836A-42E8-BCBA-D53C00264F4E}" srcOrd="0" destOrd="0" presId="urn:microsoft.com/office/officeart/2005/8/layout/vList2"/>
    <dgm:cxn modelId="{8B0ACF21-0C9E-49E6-8912-5FEF5F9EC00D}" type="presParOf" srcId="{993DA82C-B735-4AA5-B217-F1B54F04B71A}" destId="{08628AB2-0336-414F-AFD2-522C936611A7}" srcOrd="1" destOrd="0" presId="urn:microsoft.com/office/officeart/2005/8/layout/vList2"/>
  </dgm:cxnLst>
  <dgm:bg/>
  <dgm:whole>
    <a:ln w="28575">
      <a:solidFill>
        <a:srgbClr val="FFFF00"/>
      </a:solidFill>
    </a:ln>
  </dgm:whole>
  <dgm:extLst>
    <a:ext uri="http://schemas.microsoft.com/office/drawing/2008/diagram">
      <dsp:dataModelExt xmlns:dsp="http://schemas.microsoft.com/office/drawing/2008/diagram" relId="rId7" minVer="http://schemas.openxmlformats.org/drawingml/2006/diagram"/>
    </a:ext>
  </dgm:extLst>
</dgm:dataModel>
</file>

<file path=ppt/diagrams/data13.xml><?xml version="1.0" encoding="utf-8"?>
<dgm:dataModel xmlns:dgm="http://schemas.openxmlformats.org/drawingml/2006/diagram" xmlns:a="http://schemas.openxmlformats.org/drawingml/2006/main">
  <dgm:ptLst>
    <dgm:pt modelId="{305E8E6D-8BCA-4A79-9EC2-B1C1B3A8F78C}" type="doc">
      <dgm:prSet loTypeId="urn:microsoft.com/office/officeart/2005/8/layout/vList2" loCatId="list" qsTypeId="urn:microsoft.com/office/officeart/2005/8/quickstyle/simple5" qsCatId="simple" csTypeId="urn:microsoft.com/office/officeart/2005/8/colors/accent6_2" csCatId="accent6" phldr="1"/>
      <dgm:spPr/>
      <dgm:t>
        <a:bodyPr/>
        <a:lstStyle/>
        <a:p>
          <a:endParaRPr lang="en-US"/>
        </a:p>
      </dgm:t>
    </dgm:pt>
    <dgm:pt modelId="{C93B15AB-67E7-4C6F-A885-9A3AC39ED57B}">
      <dgm:prSet phldrT="[Text]"/>
      <dgm:spPr/>
      <dgm:t>
        <a:bodyPr/>
        <a:lstStyle/>
        <a:p>
          <a:pPr algn="just"/>
          <a:r>
            <a:rPr lang="fr-FR" dirty="0">
              <a:solidFill>
                <a:schemeClr val="bg1"/>
              </a:solidFill>
            </a:rPr>
            <a:t>a. </a:t>
          </a:r>
          <a:r>
            <a:rPr lang="fr-FR" dirty="0" err="1">
              <a:solidFill>
                <a:schemeClr val="bg1"/>
              </a:solidFill>
            </a:rPr>
            <a:t>Cấu</a:t>
          </a:r>
          <a:r>
            <a:rPr lang="fr-FR" dirty="0">
              <a:solidFill>
                <a:schemeClr val="bg1"/>
              </a:solidFill>
            </a:rPr>
            <a:t> </a:t>
          </a:r>
          <a:r>
            <a:rPr lang="fr-FR" dirty="0" err="1">
              <a:solidFill>
                <a:schemeClr val="bg1"/>
              </a:solidFill>
            </a:rPr>
            <a:t>trúc</a:t>
          </a:r>
          <a:r>
            <a:rPr lang="fr-FR" dirty="0">
              <a:solidFill>
                <a:schemeClr val="bg1"/>
              </a:solidFill>
            </a:rPr>
            <a:t> </a:t>
          </a:r>
          <a:r>
            <a:rPr lang="fr-FR" dirty="0" err="1">
              <a:solidFill>
                <a:schemeClr val="bg1"/>
              </a:solidFill>
            </a:rPr>
            <a:t>nhà</a:t>
          </a:r>
          <a:r>
            <a:rPr lang="fr-FR" dirty="0">
              <a:solidFill>
                <a:schemeClr val="bg1"/>
              </a:solidFill>
            </a:rPr>
            <a:t> </a:t>
          </a:r>
          <a:r>
            <a:rPr lang="fr-FR" dirty="0" err="1">
              <a:solidFill>
                <a:schemeClr val="bg1"/>
              </a:solidFill>
            </a:rPr>
            <a:t>nước</a:t>
          </a:r>
          <a:endParaRPr lang="en-US" dirty="0">
            <a:solidFill>
              <a:schemeClr val="bg1"/>
            </a:solidFill>
          </a:endParaRPr>
        </a:p>
      </dgm:t>
    </dgm:pt>
    <dgm:pt modelId="{A3CC5597-8EEB-4DC3-9331-E91C8BDBADEC}" type="parTrans" cxnId="{71290F6F-F8F2-410A-A5B7-5B7BBA9A7F43}">
      <dgm:prSet/>
      <dgm:spPr/>
      <dgm:t>
        <a:bodyPr/>
        <a:lstStyle/>
        <a:p>
          <a:pPr algn="just"/>
          <a:endParaRPr lang="en-US">
            <a:solidFill>
              <a:schemeClr val="bg1"/>
            </a:solidFill>
          </a:endParaRPr>
        </a:p>
      </dgm:t>
    </dgm:pt>
    <dgm:pt modelId="{2290EB41-2AE7-4A3F-8011-B1BD668602E7}" type="sibTrans" cxnId="{71290F6F-F8F2-410A-A5B7-5B7BBA9A7F43}">
      <dgm:prSet/>
      <dgm:spPr/>
      <dgm:t>
        <a:bodyPr/>
        <a:lstStyle/>
        <a:p>
          <a:pPr algn="just"/>
          <a:endParaRPr lang="en-US">
            <a:solidFill>
              <a:schemeClr val="bg1"/>
            </a:solidFill>
          </a:endParaRPr>
        </a:p>
      </dgm:t>
    </dgm:pt>
    <dgm:pt modelId="{DDA044F3-839D-4B70-9F50-1DEBD381AA78}">
      <dgm:prSet phldrT="[Text]"/>
      <dgm:spPr/>
      <dgm:t>
        <a:bodyPr/>
        <a:lstStyle/>
        <a:p>
          <a:pPr algn="just"/>
          <a:r>
            <a:rPr lang="fr-FR" dirty="0" err="1">
              <a:solidFill>
                <a:schemeClr val="bg1"/>
              </a:solidFill>
            </a:rPr>
            <a:t>Cấu</a:t>
          </a:r>
          <a:r>
            <a:rPr lang="fr-FR" dirty="0">
              <a:solidFill>
                <a:schemeClr val="bg1"/>
              </a:solidFill>
            </a:rPr>
            <a:t> </a:t>
          </a:r>
          <a:r>
            <a:rPr lang="fr-FR" dirty="0" err="1">
              <a:solidFill>
                <a:schemeClr val="bg1"/>
              </a:solidFill>
            </a:rPr>
            <a:t>trúc</a:t>
          </a:r>
          <a:r>
            <a:rPr lang="fr-FR" dirty="0">
              <a:solidFill>
                <a:schemeClr val="bg1"/>
              </a:solidFill>
            </a:rPr>
            <a:t> </a:t>
          </a:r>
          <a:r>
            <a:rPr lang="fr-FR" dirty="0" err="1">
              <a:solidFill>
                <a:schemeClr val="bg1"/>
              </a:solidFill>
            </a:rPr>
            <a:t>của</a:t>
          </a:r>
          <a:r>
            <a:rPr lang="fr-FR" dirty="0">
              <a:solidFill>
                <a:schemeClr val="bg1"/>
              </a:solidFill>
            </a:rPr>
            <a:t> </a:t>
          </a:r>
          <a:r>
            <a:rPr lang="fr-FR" dirty="0" err="1">
              <a:solidFill>
                <a:schemeClr val="bg1"/>
              </a:solidFill>
            </a:rPr>
            <a:t>nhà</a:t>
          </a:r>
          <a:r>
            <a:rPr lang="fr-FR" dirty="0">
              <a:solidFill>
                <a:schemeClr val="bg1"/>
              </a:solidFill>
            </a:rPr>
            <a:t> </a:t>
          </a:r>
          <a:r>
            <a:rPr lang="fr-FR" dirty="0" err="1">
              <a:solidFill>
                <a:schemeClr val="bg1"/>
              </a:solidFill>
            </a:rPr>
            <a:t>nước</a:t>
          </a:r>
          <a:r>
            <a:rPr lang="fr-FR" dirty="0">
              <a:solidFill>
                <a:schemeClr val="bg1"/>
              </a:solidFill>
            </a:rPr>
            <a:t> </a:t>
          </a:r>
          <a:r>
            <a:rPr lang="fr-FR" dirty="0" err="1">
              <a:solidFill>
                <a:schemeClr val="bg1"/>
              </a:solidFill>
            </a:rPr>
            <a:t>thời</a:t>
          </a:r>
          <a:r>
            <a:rPr lang="fr-FR" dirty="0">
              <a:solidFill>
                <a:schemeClr val="bg1"/>
              </a:solidFill>
            </a:rPr>
            <a:t> </a:t>
          </a:r>
          <a:r>
            <a:rPr lang="fr-FR" dirty="0" err="1">
              <a:solidFill>
                <a:schemeClr val="bg1"/>
              </a:solidFill>
            </a:rPr>
            <a:t>Hùng</a:t>
          </a:r>
          <a:r>
            <a:rPr lang="fr-FR" dirty="0">
              <a:solidFill>
                <a:schemeClr val="bg1"/>
              </a:solidFill>
            </a:rPr>
            <a:t> </a:t>
          </a:r>
          <a:r>
            <a:rPr lang="fr-FR" dirty="0" err="1">
              <a:solidFill>
                <a:schemeClr val="bg1"/>
              </a:solidFill>
            </a:rPr>
            <a:t>Vương</a:t>
          </a:r>
          <a:r>
            <a:rPr lang="fr-FR" dirty="0">
              <a:solidFill>
                <a:schemeClr val="bg1"/>
              </a:solidFill>
            </a:rPr>
            <a:t> </a:t>
          </a:r>
          <a:r>
            <a:rPr lang="fr-FR" dirty="0" err="1">
              <a:solidFill>
                <a:schemeClr val="bg1"/>
              </a:solidFill>
            </a:rPr>
            <a:t>theo</a:t>
          </a:r>
          <a:r>
            <a:rPr lang="fr-FR" dirty="0">
              <a:solidFill>
                <a:schemeClr val="bg1"/>
              </a:solidFill>
            </a:rPr>
            <a:t> </a:t>
          </a:r>
          <a:r>
            <a:rPr lang="fr-FR" dirty="0" err="1">
              <a:solidFill>
                <a:schemeClr val="bg1"/>
              </a:solidFill>
            </a:rPr>
            <a:t>hệ</a:t>
          </a:r>
          <a:r>
            <a:rPr lang="fr-FR" dirty="0">
              <a:solidFill>
                <a:schemeClr val="bg1"/>
              </a:solidFill>
            </a:rPr>
            <a:t> </a:t>
          </a:r>
          <a:r>
            <a:rPr lang="fr-FR" dirty="0" err="1">
              <a:solidFill>
                <a:schemeClr val="bg1"/>
              </a:solidFill>
            </a:rPr>
            <a:t>thống</a:t>
          </a:r>
          <a:r>
            <a:rPr lang="fr-FR" dirty="0">
              <a:solidFill>
                <a:schemeClr val="bg1"/>
              </a:solidFill>
            </a:rPr>
            <a:t> 3 </a:t>
          </a:r>
          <a:r>
            <a:rPr lang="fr-FR" dirty="0" err="1">
              <a:solidFill>
                <a:schemeClr val="bg1"/>
              </a:solidFill>
            </a:rPr>
            <a:t>cấp</a:t>
          </a:r>
          <a:endParaRPr lang="en-US" dirty="0">
            <a:solidFill>
              <a:schemeClr val="bg1"/>
            </a:solidFill>
          </a:endParaRPr>
        </a:p>
      </dgm:t>
    </dgm:pt>
    <dgm:pt modelId="{D43ECEBA-22B8-44AC-B35C-D5B54761C83A}" type="parTrans" cxnId="{AE70ACA1-3891-44BF-9723-7DBEEAC94955}">
      <dgm:prSet/>
      <dgm:spPr/>
      <dgm:t>
        <a:bodyPr/>
        <a:lstStyle/>
        <a:p>
          <a:pPr algn="just"/>
          <a:endParaRPr lang="en-US">
            <a:solidFill>
              <a:schemeClr val="bg1"/>
            </a:solidFill>
          </a:endParaRPr>
        </a:p>
      </dgm:t>
    </dgm:pt>
    <dgm:pt modelId="{AC69281B-F880-4DF9-9F7B-048CD8C1E9D9}" type="sibTrans" cxnId="{AE70ACA1-3891-44BF-9723-7DBEEAC94955}">
      <dgm:prSet/>
      <dgm:spPr/>
      <dgm:t>
        <a:bodyPr/>
        <a:lstStyle/>
        <a:p>
          <a:pPr algn="just"/>
          <a:endParaRPr lang="en-US">
            <a:solidFill>
              <a:schemeClr val="bg1"/>
            </a:solidFill>
          </a:endParaRPr>
        </a:p>
      </dgm:t>
    </dgm:pt>
    <dgm:pt modelId="{4F597E02-14EF-412A-BB5A-FAFF3048CF17}">
      <dgm:prSet phldrT="[Text]"/>
      <dgm:spPr/>
      <dgm:t>
        <a:bodyPr/>
        <a:lstStyle/>
        <a:p>
          <a:pPr algn="just"/>
          <a:r>
            <a:rPr lang="fr-FR" dirty="0" err="1">
              <a:solidFill>
                <a:schemeClr val="bg1"/>
              </a:solidFill>
            </a:rPr>
            <a:t>Pháp</a:t>
          </a:r>
          <a:r>
            <a:rPr lang="fr-FR" dirty="0">
              <a:solidFill>
                <a:schemeClr val="bg1"/>
              </a:solidFill>
            </a:rPr>
            <a:t> </a:t>
          </a:r>
          <a:r>
            <a:rPr lang="fr-FR" dirty="0" err="1">
              <a:solidFill>
                <a:schemeClr val="bg1"/>
              </a:solidFill>
            </a:rPr>
            <a:t>luật</a:t>
          </a:r>
          <a:r>
            <a:rPr lang="fr-FR" dirty="0">
              <a:solidFill>
                <a:schemeClr val="bg1"/>
              </a:solidFill>
            </a:rPr>
            <a:t> </a:t>
          </a:r>
          <a:r>
            <a:rPr lang="fr-FR" dirty="0" err="1">
              <a:solidFill>
                <a:schemeClr val="bg1"/>
              </a:solidFill>
            </a:rPr>
            <a:t>thời</a:t>
          </a:r>
          <a:r>
            <a:rPr lang="fr-FR" dirty="0">
              <a:solidFill>
                <a:schemeClr val="bg1"/>
              </a:solidFill>
            </a:rPr>
            <a:t> </a:t>
          </a:r>
          <a:r>
            <a:rPr lang="fr-FR" dirty="0" err="1">
              <a:solidFill>
                <a:schemeClr val="bg1"/>
              </a:solidFill>
            </a:rPr>
            <a:t>Văn</a:t>
          </a:r>
          <a:r>
            <a:rPr lang="fr-FR" dirty="0">
              <a:solidFill>
                <a:schemeClr val="bg1"/>
              </a:solidFill>
            </a:rPr>
            <a:t> Lang </a:t>
          </a:r>
          <a:r>
            <a:rPr lang="fr-FR" dirty="0" err="1">
              <a:solidFill>
                <a:schemeClr val="bg1"/>
              </a:solidFill>
            </a:rPr>
            <a:t>có</a:t>
          </a:r>
          <a:r>
            <a:rPr lang="fr-FR" dirty="0">
              <a:solidFill>
                <a:schemeClr val="bg1"/>
              </a:solidFill>
            </a:rPr>
            <a:t> </a:t>
          </a:r>
          <a:r>
            <a:rPr lang="fr-FR" dirty="0" err="1">
              <a:solidFill>
                <a:schemeClr val="bg1"/>
              </a:solidFill>
            </a:rPr>
            <a:t>lẽ</a:t>
          </a:r>
          <a:r>
            <a:rPr lang="fr-FR" dirty="0">
              <a:solidFill>
                <a:schemeClr val="bg1"/>
              </a:solidFill>
            </a:rPr>
            <a:t> là </a:t>
          </a:r>
          <a:r>
            <a:rPr lang="fr-FR" dirty="0" err="1">
              <a:solidFill>
                <a:schemeClr val="bg1"/>
              </a:solidFill>
            </a:rPr>
            <a:t>một</a:t>
          </a:r>
          <a:r>
            <a:rPr lang="fr-FR" dirty="0">
              <a:solidFill>
                <a:schemeClr val="bg1"/>
              </a:solidFill>
            </a:rPr>
            <a:t> </a:t>
          </a:r>
          <a:r>
            <a:rPr lang="fr-FR" dirty="0" err="1">
              <a:solidFill>
                <a:schemeClr val="bg1"/>
              </a:solidFill>
            </a:rPr>
            <a:t>thứ</a:t>
          </a:r>
          <a:r>
            <a:rPr lang="fr-FR" dirty="0">
              <a:solidFill>
                <a:schemeClr val="bg1"/>
              </a:solidFill>
            </a:rPr>
            <a:t> </a:t>
          </a:r>
          <a:r>
            <a:rPr lang="fr-FR" dirty="0" err="1">
              <a:solidFill>
                <a:schemeClr val="bg1"/>
              </a:solidFill>
            </a:rPr>
            <a:t>luật</a:t>
          </a:r>
          <a:r>
            <a:rPr lang="fr-FR" dirty="0">
              <a:solidFill>
                <a:schemeClr val="bg1"/>
              </a:solidFill>
            </a:rPr>
            <a:t> </a:t>
          </a:r>
          <a:r>
            <a:rPr lang="fr-FR" dirty="0" err="1">
              <a:solidFill>
                <a:schemeClr val="bg1"/>
              </a:solidFill>
            </a:rPr>
            <a:t>tục</a:t>
          </a:r>
          <a:r>
            <a:rPr lang="fr-FR" dirty="0">
              <a:solidFill>
                <a:schemeClr val="bg1"/>
              </a:solidFill>
            </a:rPr>
            <a:t> (</a:t>
          </a:r>
          <a:r>
            <a:rPr lang="fr-FR" dirty="0" err="1">
              <a:solidFill>
                <a:schemeClr val="bg1"/>
              </a:solidFill>
            </a:rPr>
            <a:t>tập</a:t>
          </a:r>
          <a:r>
            <a:rPr lang="fr-FR" dirty="0">
              <a:solidFill>
                <a:schemeClr val="bg1"/>
              </a:solidFill>
            </a:rPr>
            <a:t> </a:t>
          </a:r>
          <a:r>
            <a:rPr lang="fr-FR" dirty="0" err="1">
              <a:solidFill>
                <a:schemeClr val="bg1"/>
              </a:solidFill>
            </a:rPr>
            <a:t>quán</a:t>
          </a:r>
          <a:r>
            <a:rPr lang="fr-FR" dirty="0">
              <a:solidFill>
                <a:schemeClr val="bg1"/>
              </a:solidFill>
            </a:rPr>
            <a:t> </a:t>
          </a:r>
          <a:r>
            <a:rPr lang="fr-FR" dirty="0" err="1">
              <a:solidFill>
                <a:schemeClr val="bg1"/>
              </a:solidFill>
            </a:rPr>
            <a:t>pháp</a:t>
          </a:r>
          <a:r>
            <a:rPr lang="fr-FR" dirty="0">
              <a:solidFill>
                <a:schemeClr val="bg1"/>
              </a:solidFill>
            </a:rPr>
            <a:t>) </a:t>
          </a:r>
          <a:r>
            <a:rPr lang="fr-FR" dirty="0" err="1">
              <a:solidFill>
                <a:schemeClr val="bg1"/>
              </a:solidFill>
            </a:rPr>
            <a:t>chứ</a:t>
          </a:r>
          <a:r>
            <a:rPr lang="fr-FR" dirty="0">
              <a:solidFill>
                <a:schemeClr val="bg1"/>
              </a:solidFill>
            </a:rPr>
            <a:t> </a:t>
          </a:r>
          <a:r>
            <a:rPr lang="fr-FR" dirty="0" err="1">
              <a:solidFill>
                <a:schemeClr val="bg1"/>
              </a:solidFill>
            </a:rPr>
            <a:t>chưa</a:t>
          </a:r>
          <a:r>
            <a:rPr lang="fr-FR" dirty="0">
              <a:solidFill>
                <a:schemeClr val="bg1"/>
              </a:solidFill>
            </a:rPr>
            <a:t> </a:t>
          </a:r>
          <a:r>
            <a:rPr lang="fr-FR" dirty="0" err="1">
              <a:solidFill>
                <a:schemeClr val="bg1"/>
              </a:solidFill>
            </a:rPr>
            <a:t>phải</a:t>
          </a:r>
          <a:r>
            <a:rPr lang="fr-FR" dirty="0">
              <a:solidFill>
                <a:schemeClr val="bg1"/>
              </a:solidFill>
            </a:rPr>
            <a:t> </a:t>
          </a:r>
          <a:r>
            <a:rPr lang="fr-FR" dirty="0" err="1">
              <a:solidFill>
                <a:schemeClr val="bg1"/>
              </a:solidFill>
            </a:rPr>
            <a:t>luật</a:t>
          </a:r>
          <a:r>
            <a:rPr lang="fr-FR" dirty="0">
              <a:solidFill>
                <a:schemeClr val="bg1"/>
              </a:solidFill>
            </a:rPr>
            <a:t> </a:t>
          </a:r>
          <a:r>
            <a:rPr lang="fr-FR" dirty="0" err="1">
              <a:solidFill>
                <a:schemeClr val="bg1"/>
              </a:solidFill>
            </a:rPr>
            <a:t>pháp</a:t>
          </a:r>
          <a:r>
            <a:rPr lang="fr-FR" dirty="0">
              <a:solidFill>
                <a:schemeClr val="bg1"/>
              </a:solidFill>
            </a:rPr>
            <a:t> </a:t>
          </a:r>
          <a:r>
            <a:rPr lang="fr-FR" dirty="0" err="1">
              <a:solidFill>
                <a:schemeClr val="bg1"/>
              </a:solidFill>
            </a:rPr>
            <a:t>thành</a:t>
          </a:r>
          <a:r>
            <a:rPr lang="fr-FR" dirty="0">
              <a:solidFill>
                <a:schemeClr val="bg1"/>
              </a:solidFill>
            </a:rPr>
            <a:t> </a:t>
          </a:r>
          <a:r>
            <a:rPr lang="fr-FR" dirty="0" err="1">
              <a:solidFill>
                <a:schemeClr val="bg1"/>
              </a:solidFill>
            </a:rPr>
            <a:t>văn</a:t>
          </a:r>
          <a:endParaRPr lang="en-US" dirty="0">
            <a:solidFill>
              <a:schemeClr val="bg1"/>
            </a:solidFill>
          </a:endParaRPr>
        </a:p>
      </dgm:t>
    </dgm:pt>
    <dgm:pt modelId="{3DCE57F9-F72D-4415-A079-9795A547AE36}" type="parTrans" cxnId="{9DC5C969-0206-492F-BDFF-4EC0E13E5FF8}">
      <dgm:prSet/>
      <dgm:spPr/>
      <dgm:t>
        <a:bodyPr/>
        <a:lstStyle/>
        <a:p>
          <a:pPr algn="just"/>
          <a:endParaRPr lang="en-US">
            <a:solidFill>
              <a:schemeClr val="bg1"/>
            </a:solidFill>
          </a:endParaRPr>
        </a:p>
      </dgm:t>
    </dgm:pt>
    <dgm:pt modelId="{D272C59E-3CF0-4E22-96A0-47E2F354FDF7}" type="sibTrans" cxnId="{9DC5C969-0206-492F-BDFF-4EC0E13E5FF8}">
      <dgm:prSet/>
      <dgm:spPr/>
      <dgm:t>
        <a:bodyPr/>
        <a:lstStyle/>
        <a:p>
          <a:pPr algn="just"/>
          <a:endParaRPr lang="en-US">
            <a:solidFill>
              <a:schemeClr val="bg1"/>
            </a:solidFill>
          </a:endParaRPr>
        </a:p>
      </dgm:t>
    </dgm:pt>
    <dgm:pt modelId="{41440788-25F8-41A3-BD17-2EE9EAF305B1}">
      <dgm:prSet phldrT="[Text]"/>
      <dgm:spPr/>
      <dgm:t>
        <a:bodyPr/>
        <a:lstStyle/>
        <a:p>
          <a:pPr algn="just"/>
          <a:r>
            <a:rPr lang="fr-FR" dirty="0" err="1">
              <a:solidFill>
                <a:schemeClr val="bg1"/>
              </a:solidFill>
            </a:rPr>
            <a:t>Nhà</a:t>
          </a:r>
          <a:r>
            <a:rPr lang="fr-FR" dirty="0">
              <a:solidFill>
                <a:schemeClr val="bg1"/>
              </a:solidFill>
            </a:rPr>
            <a:t> </a:t>
          </a:r>
          <a:r>
            <a:rPr lang="fr-FR" dirty="0" err="1">
              <a:solidFill>
                <a:schemeClr val="bg1"/>
              </a:solidFill>
            </a:rPr>
            <a:t>nước</a:t>
          </a:r>
          <a:r>
            <a:rPr lang="fr-FR" dirty="0">
              <a:solidFill>
                <a:schemeClr val="bg1"/>
              </a:solidFill>
            </a:rPr>
            <a:t> </a:t>
          </a:r>
          <a:r>
            <a:rPr lang="fr-FR" dirty="0" err="1">
              <a:solidFill>
                <a:schemeClr val="bg1"/>
              </a:solidFill>
            </a:rPr>
            <a:t>thời</a:t>
          </a:r>
          <a:r>
            <a:rPr lang="fr-FR" dirty="0">
              <a:solidFill>
                <a:schemeClr val="bg1"/>
              </a:solidFill>
            </a:rPr>
            <a:t> </a:t>
          </a:r>
          <a:r>
            <a:rPr lang="fr-FR" dirty="0" err="1">
              <a:solidFill>
                <a:schemeClr val="bg1"/>
              </a:solidFill>
            </a:rPr>
            <a:t>Hùng</a:t>
          </a:r>
          <a:r>
            <a:rPr lang="fr-FR" dirty="0">
              <a:solidFill>
                <a:schemeClr val="bg1"/>
              </a:solidFill>
            </a:rPr>
            <a:t> </a:t>
          </a:r>
          <a:r>
            <a:rPr lang="fr-FR" dirty="0" err="1">
              <a:solidFill>
                <a:schemeClr val="bg1"/>
              </a:solidFill>
            </a:rPr>
            <a:t>Vương</a:t>
          </a:r>
          <a:r>
            <a:rPr lang="fr-FR" dirty="0">
              <a:solidFill>
                <a:schemeClr val="bg1"/>
              </a:solidFill>
            </a:rPr>
            <a:t> là </a:t>
          </a:r>
          <a:r>
            <a:rPr lang="fr-FR" dirty="0" err="1">
              <a:solidFill>
                <a:schemeClr val="bg1"/>
              </a:solidFill>
            </a:rPr>
            <a:t>một</a:t>
          </a:r>
          <a:r>
            <a:rPr lang="fr-FR" dirty="0">
              <a:solidFill>
                <a:schemeClr val="bg1"/>
              </a:solidFill>
            </a:rPr>
            <a:t> </a:t>
          </a:r>
          <a:r>
            <a:rPr lang="fr-FR" dirty="0" err="1">
              <a:solidFill>
                <a:schemeClr val="bg1"/>
              </a:solidFill>
            </a:rPr>
            <a:t>hình</a:t>
          </a:r>
          <a:r>
            <a:rPr lang="fr-FR" dirty="0">
              <a:solidFill>
                <a:schemeClr val="bg1"/>
              </a:solidFill>
            </a:rPr>
            <a:t> </a:t>
          </a:r>
          <a:r>
            <a:rPr lang="fr-FR" dirty="0" err="1">
              <a:solidFill>
                <a:schemeClr val="bg1"/>
              </a:solidFill>
            </a:rPr>
            <a:t>thái</a:t>
          </a:r>
          <a:r>
            <a:rPr lang="fr-FR" dirty="0">
              <a:solidFill>
                <a:schemeClr val="bg1"/>
              </a:solidFill>
            </a:rPr>
            <a:t> </a:t>
          </a:r>
          <a:r>
            <a:rPr lang="fr-FR" dirty="0" err="1">
              <a:solidFill>
                <a:schemeClr val="bg1"/>
              </a:solidFill>
            </a:rPr>
            <a:t>nhà</a:t>
          </a:r>
          <a:r>
            <a:rPr lang="fr-FR" dirty="0">
              <a:solidFill>
                <a:schemeClr val="bg1"/>
              </a:solidFill>
            </a:rPr>
            <a:t> </a:t>
          </a:r>
          <a:r>
            <a:rPr lang="fr-FR" dirty="0" err="1">
              <a:solidFill>
                <a:schemeClr val="bg1"/>
              </a:solidFill>
            </a:rPr>
            <a:t>nước</a:t>
          </a:r>
          <a:r>
            <a:rPr lang="fr-FR" dirty="0">
              <a:solidFill>
                <a:schemeClr val="bg1"/>
              </a:solidFill>
            </a:rPr>
            <a:t> </a:t>
          </a:r>
          <a:r>
            <a:rPr lang="fr-FR" dirty="0" err="1">
              <a:solidFill>
                <a:schemeClr val="bg1"/>
              </a:solidFill>
            </a:rPr>
            <a:t>phôi</a:t>
          </a:r>
          <a:r>
            <a:rPr lang="fr-FR" dirty="0">
              <a:solidFill>
                <a:schemeClr val="bg1"/>
              </a:solidFill>
            </a:rPr>
            <a:t> </a:t>
          </a:r>
          <a:r>
            <a:rPr lang="fr-FR" dirty="0" err="1">
              <a:solidFill>
                <a:schemeClr val="bg1"/>
              </a:solidFill>
            </a:rPr>
            <a:t>thai</a:t>
          </a:r>
          <a:r>
            <a:rPr lang="fr-FR" dirty="0">
              <a:solidFill>
                <a:schemeClr val="bg1"/>
              </a:solidFill>
            </a:rPr>
            <a:t> </a:t>
          </a:r>
          <a:r>
            <a:rPr lang="fr-FR" dirty="0" err="1">
              <a:solidFill>
                <a:schemeClr val="bg1"/>
              </a:solidFill>
            </a:rPr>
            <a:t>còn</a:t>
          </a:r>
          <a:r>
            <a:rPr lang="fr-FR" dirty="0">
              <a:solidFill>
                <a:schemeClr val="bg1"/>
              </a:solidFill>
            </a:rPr>
            <a:t> in </a:t>
          </a:r>
          <a:r>
            <a:rPr lang="fr-FR" dirty="0" err="1">
              <a:solidFill>
                <a:schemeClr val="bg1"/>
              </a:solidFill>
            </a:rPr>
            <a:t>đậm</a:t>
          </a:r>
          <a:r>
            <a:rPr lang="fr-FR" dirty="0">
              <a:solidFill>
                <a:schemeClr val="bg1"/>
              </a:solidFill>
            </a:rPr>
            <a:t> </a:t>
          </a:r>
          <a:r>
            <a:rPr lang="fr-FR" dirty="0" err="1">
              <a:solidFill>
                <a:schemeClr val="bg1"/>
              </a:solidFill>
            </a:rPr>
            <a:t>dấu</a:t>
          </a:r>
          <a:r>
            <a:rPr lang="fr-FR" dirty="0">
              <a:solidFill>
                <a:schemeClr val="bg1"/>
              </a:solidFill>
            </a:rPr>
            <a:t> </a:t>
          </a:r>
          <a:r>
            <a:rPr lang="fr-FR" dirty="0" err="1">
              <a:solidFill>
                <a:schemeClr val="bg1"/>
              </a:solidFill>
            </a:rPr>
            <a:t>ấn</a:t>
          </a:r>
          <a:r>
            <a:rPr lang="fr-FR" dirty="0">
              <a:solidFill>
                <a:schemeClr val="bg1"/>
              </a:solidFill>
            </a:rPr>
            <a:t> </a:t>
          </a:r>
          <a:r>
            <a:rPr lang="fr-FR" dirty="0" err="1">
              <a:solidFill>
                <a:schemeClr val="bg1"/>
              </a:solidFill>
            </a:rPr>
            <a:t>chế</a:t>
          </a:r>
          <a:r>
            <a:rPr lang="fr-FR" dirty="0">
              <a:solidFill>
                <a:schemeClr val="bg1"/>
              </a:solidFill>
            </a:rPr>
            <a:t> </a:t>
          </a:r>
          <a:r>
            <a:rPr lang="fr-FR" dirty="0" err="1">
              <a:solidFill>
                <a:schemeClr val="bg1"/>
              </a:solidFill>
            </a:rPr>
            <a:t>độ</a:t>
          </a:r>
          <a:r>
            <a:rPr lang="fr-FR" dirty="0">
              <a:solidFill>
                <a:schemeClr val="bg1"/>
              </a:solidFill>
            </a:rPr>
            <a:t> </a:t>
          </a:r>
          <a:r>
            <a:rPr lang="fr-FR" dirty="0" err="1">
              <a:solidFill>
                <a:schemeClr val="bg1"/>
              </a:solidFill>
            </a:rPr>
            <a:t>bộ</a:t>
          </a:r>
          <a:r>
            <a:rPr lang="fr-FR" dirty="0">
              <a:solidFill>
                <a:schemeClr val="bg1"/>
              </a:solidFill>
            </a:rPr>
            <a:t> </a:t>
          </a:r>
          <a:r>
            <a:rPr lang="fr-FR" dirty="0" err="1">
              <a:solidFill>
                <a:schemeClr val="bg1"/>
              </a:solidFill>
            </a:rPr>
            <a:t>lạc</a:t>
          </a:r>
          <a:r>
            <a:rPr lang="fr-FR" dirty="0">
              <a:solidFill>
                <a:schemeClr val="bg1"/>
              </a:solidFill>
            </a:rPr>
            <a:t> - </a:t>
          </a:r>
          <a:r>
            <a:rPr lang="fr-FR" dirty="0" err="1">
              <a:solidFill>
                <a:schemeClr val="bg1"/>
              </a:solidFill>
            </a:rPr>
            <a:t>công</a:t>
          </a:r>
          <a:r>
            <a:rPr lang="fr-FR" dirty="0">
              <a:solidFill>
                <a:schemeClr val="bg1"/>
              </a:solidFill>
            </a:rPr>
            <a:t> </a:t>
          </a:r>
          <a:r>
            <a:rPr lang="fr-FR" dirty="0" err="1">
              <a:solidFill>
                <a:schemeClr val="bg1"/>
              </a:solidFill>
            </a:rPr>
            <a:t>xã</a:t>
          </a:r>
          <a:r>
            <a:rPr lang="fr-FR" dirty="0">
              <a:solidFill>
                <a:schemeClr val="bg1"/>
              </a:solidFill>
            </a:rPr>
            <a:t> </a:t>
          </a:r>
          <a:r>
            <a:rPr lang="fr-FR" dirty="0" err="1">
              <a:solidFill>
                <a:schemeClr val="bg1"/>
              </a:solidFill>
            </a:rPr>
            <a:t>trong</a:t>
          </a:r>
          <a:r>
            <a:rPr lang="fr-FR" dirty="0">
              <a:solidFill>
                <a:schemeClr val="bg1"/>
              </a:solidFill>
            </a:rPr>
            <a:t> </a:t>
          </a:r>
          <a:r>
            <a:rPr lang="fr-FR" dirty="0" err="1">
              <a:solidFill>
                <a:schemeClr val="bg1"/>
              </a:solidFill>
            </a:rPr>
            <a:t>quá</a:t>
          </a:r>
          <a:r>
            <a:rPr lang="fr-FR" dirty="0">
              <a:solidFill>
                <a:schemeClr val="bg1"/>
              </a:solidFill>
            </a:rPr>
            <a:t> </a:t>
          </a:r>
          <a:r>
            <a:rPr lang="fr-FR" dirty="0" err="1">
              <a:solidFill>
                <a:schemeClr val="bg1"/>
              </a:solidFill>
            </a:rPr>
            <a:t>trình</a:t>
          </a:r>
          <a:r>
            <a:rPr lang="fr-FR" dirty="0">
              <a:solidFill>
                <a:schemeClr val="bg1"/>
              </a:solidFill>
            </a:rPr>
            <a:t> </a:t>
          </a:r>
          <a:r>
            <a:rPr lang="fr-FR" dirty="0" err="1">
              <a:solidFill>
                <a:schemeClr val="bg1"/>
              </a:solidFill>
            </a:rPr>
            <a:t>chuyển</a:t>
          </a:r>
          <a:r>
            <a:rPr lang="fr-FR" dirty="0">
              <a:solidFill>
                <a:schemeClr val="bg1"/>
              </a:solidFill>
            </a:rPr>
            <a:t> </a:t>
          </a:r>
          <a:r>
            <a:rPr lang="fr-FR" dirty="0" err="1">
              <a:solidFill>
                <a:schemeClr val="bg1"/>
              </a:solidFill>
            </a:rPr>
            <a:t>từ</a:t>
          </a:r>
          <a:r>
            <a:rPr lang="fr-FR" dirty="0">
              <a:solidFill>
                <a:schemeClr val="bg1"/>
              </a:solidFill>
            </a:rPr>
            <a:t> </a:t>
          </a:r>
          <a:r>
            <a:rPr lang="fr-FR" dirty="0" err="1">
              <a:solidFill>
                <a:schemeClr val="bg1"/>
              </a:solidFill>
            </a:rPr>
            <a:t>xã</a:t>
          </a:r>
          <a:r>
            <a:rPr lang="fr-FR" dirty="0">
              <a:solidFill>
                <a:schemeClr val="bg1"/>
              </a:solidFill>
            </a:rPr>
            <a:t> </a:t>
          </a:r>
          <a:r>
            <a:rPr lang="fr-FR" dirty="0" err="1">
              <a:solidFill>
                <a:schemeClr val="bg1"/>
              </a:solidFill>
            </a:rPr>
            <a:t>hội</a:t>
          </a:r>
          <a:r>
            <a:rPr lang="fr-FR" dirty="0">
              <a:solidFill>
                <a:schemeClr val="bg1"/>
              </a:solidFill>
            </a:rPr>
            <a:t> </a:t>
          </a:r>
          <a:r>
            <a:rPr lang="fr-FR" dirty="0" err="1">
              <a:solidFill>
                <a:schemeClr val="bg1"/>
              </a:solidFill>
            </a:rPr>
            <a:t>nguyên</a:t>
          </a:r>
          <a:r>
            <a:rPr lang="fr-FR" dirty="0">
              <a:solidFill>
                <a:schemeClr val="bg1"/>
              </a:solidFill>
            </a:rPr>
            <a:t> </a:t>
          </a:r>
          <a:r>
            <a:rPr lang="fr-FR" dirty="0" err="1">
              <a:solidFill>
                <a:schemeClr val="bg1"/>
              </a:solidFill>
            </a:rPr>
            <a:t>thủy</a:t>
          </a:r>
          <a:r>
            <a:rPr lang="fr-FR" dirty="0">
              <a:solidFill>
                <a:schemeClr val="bg1"/>
              </a:solidFill>
            </a:rPr>
            <a:t> sang </a:t>
          </a:r>
          <a:r>
            <a:rPr lang="fr-FR" dirty="0" err="1">
              <a:solidFill>
                <a:schemeClr val="bg1"/>
              </a:solidFill>
            </a:rPr>
            <a:t>xã</a:t>
          </a:r>
          <a:r>
            <a:rPr lang="fr-FR" dirty="0">
              <a:solidFill>
                <a:schemeClr val="bg1"/>
              </a:solidFill>
            </a:rPr>
            <a:t> </a:t>
          </a:r>
          <a:r>
            <a:rPr lang="fr-FR" dirty="0" err="1">
              <a:solidFill>
                <a:schemeClr val="bg1"/>
              </a:solidFill>
            </a:rPr>
            <a:t>hội</a:t>
          </a:r>
          <a:r>
            <a:rPr lang="fr-FR" dirty="0">
              <a:solidFill>
                <a:schemeClr val="bg1"/>
              </a:solidFill>
            </a:rPr>
            <a:t> </a:t>
          </a:r>
          <a:r>
            <a:rPr lang="fr-FR" dirty="0" err="1">
              <a:solidFill>
                <a:schemeClr val="bg1"/>
              </a:solidFill>
            </a:rPr>
            <a:t>phân</a:t>
          </a:r>
          <a:r>
            <a:rPr lang="fr-FR" dirty="0">
              <a:solidFill>
                <a:schemeClr val="bg1"/>
              </a:solidFill>
            </a:rPr>
            <a:t> </a:t>
          </a:r>
          <a:r>
            <a:rPr lang="fr-FR" dirty="0" err="1">
              <a:solidFill>
                <a:schemeClr val="bg1"/>
              </a:solidFill>
            </a:rPr>
            <a:t>hóa</a:t>
          </a:r>
          <a:r>
            <a:rPr lang="fr-FR" dirty="0">
              <a:solidFill>
                <a:schemeClr val="bg1"/>
              </a:solidFill>
            </a:rPr>
            <a:t> </a:t>
          </a:r>
          <a:r>
            <a:rPr lang="fr-FR" dirty="0" err="1">
              <a:solidFill>
                <a:schemeClr val="bg1"/>
              </a:solidFill>
            </a:rPr>
            <a:t>giai</a:t>
          </a:r>
          <a:r>
            <a:rPr lang="fr-FR" dirty="0">
              <a:solidFill>
                <a:schemeClr val="bg1"/>
              </a:solidFill>
            </a:rPr>
            <a:t> </a:t>
          </a:r>
          <a:r>
            <a:rPr lang="fr-FR" dirty="0" err="1">
              <a:solidFill>
                <a:schemeClr val="bg1"/>
              </a:solidFill>
            </a:rPr>
            <a:t>cấp</a:t>
          </a:r>
          <a:r>
            <a:rPr lang="fr-FR" dirty="0">
              <a:solidFill>
                <a:schemeClr val="bg1"/>
              </a:solidFill>
            </a:rPr>
            <a:t> </a:t>
          </a:r>
          <a:endParaRPr lang="en-US" dirty="0">
            <a:solidFill>
              <a:schemeClr val="bg1"/>
            </a:solidFill>
          </a:endParaRPr>
        </a:p>
      </dgm:t>
    </dgm:pt>
    <dgm:pt modelId="{1E4F65F3-24F1-4352-93E2-20F553684042}" type="parTrans" cxnId="{86ECC512-25FD-4154-AD9E-4D8E9042FCFB}">
      <dgm:prSet/>
      <dgm:spPr/>
      <dgm:t>
        <a:bodyPr/>
        <a:lstStyle/>
        <a:p>
          <a:pPr algn="just"/>
          <a:endParaRPr lang="en-US">
            <a:solidFill>
              <a:schemeClr val="bg1"/>
            </a:solidFill>
          </a:endParaRPr>
        </a:p>
      </dgm:t>
    </dgm:pt>
    <dgm:pt modelId="{F73D4167-8D73-4626-9EEF-9564122D6A10}" type="sibTrans" cxnId="{86ECC512-25FD-4154-AD9E-4D8E9042FCFB}">
      <dgm:prSet/>
      <dgm:spPr/>
      <dgm:t>
        <a:bodyPr/>
        <a:lstStyle/>
        <a:p>
          <a:pPr algn="just"/>
          <a:endParaRPr lang="en-US">
            <a:solidFill>
              <a:schemeClr val="bg1"/>
            </a:solidFill>
          </a:endParaRPr>
        </a:p>
      </dgm:t>
    </dgm:pt>
    <dgm:pt modelId="{57A86550-2207-4C38-AC6F-07E3FD4BF82C}" type="pres">
      <dgm:prSet presAssocID="{305E8E6D-8BCA-4A79-9EC2-B1C1B3A8F78C}" presName="linear" presStyleCnt="0">
        <dgm:presLayoutVars>
          <dgm:animLvl val="lvl"/>
          <dgm:resizeHandles val="exact"/>
        </dgm:presLayoutVars>
      </dgm:prSet>
      <dgm:spPr/>
    </dgm:pt>
    <dgm:pt modelId="{60A9F4E0-B102-4168-92D2-4DCDFE03D66C}" type="pres">
      <dgm:prSet presAssocID="{C93B15AB-67E7-4C6F-A885-9A3AC39ED57B}" presName="parentText" presStyleLbl="node1" presStyleIdx="0" presStyleCnt="1">
        <dgm:presLayoutVars>
          <dgm:chMax val="0"/>
          <dgm:bulletEnabled val="1"/>
        </dgm:presLayoutVars>
      </dgm:prSet>
      <dgm:spPr/>
    </dgm:pt>
    <dgm:pt modelId="{AC378066-7F5F-4979-83A0-58013D569F9B}" type="pres">
      <dgm:prSet presAssocID="{C93B15AB-67E7-4C6F-A885-9A3AC39ED57B}" presName="childText" presStyleLbl="revTx" presStyleIdx="0" presStyleCnt="1">
        <dgm:presLayoutVars>
          <dgm:bulletEnabled val="1"/>
        </dgm:presLayoutVars>
      </dgm:prSet>
      <dgm:spPr/>
    </dgm:pt>
  </dgm:ptLst>
  <dgm:cxnLst>
    <dgm:cxn modelId="{067D1C07-FFFC-4048-AB3A-A45E1902BFC9}" type="presOf" srcId="{41440788-25F8-41A3-BD17-2EE9EAF305B1}" destId="{AC378066-7F5F-4979-83A0-58013D569F9B}" srcOrd="0" destOrd="2" presId="urn:microsoft.com/office/officeart/2005/8/layout/vList2"/>
    <dgm:cxn modelId="{F5185C0D-AD67-4BF9-9D16-6EDAA8958C56}" type="presOf" srcId="{4F597E02-14EF-412A-BB5A-FAFF3048CF17}" destId="{AC378066-7F5F-4979-83A0-58013D569F9B}" srcOrd="0" destOrd="1" presId="urn:microsoft.com/office/officeart/2005/8/layout/vList2"/>
    <dgm:cxn modelId="{86ECC512-25FD-4154-AD9E-4D8E9042FCFB}" srcId="{C93B15AB-67E7-4C6F-A885-9A3AC39ED57B}" destId="{41440788-25F8-41A3-BD17-2EE9EAF305B1}" srcOrd="2" destOrd="0" parTransId="{1E4F65F3-24F1-4352-93E2-20F553684042}" sibTransId="{F73D4167-8D73-4626-9EEF-9564122D6A10}"/>
    <dgm:cxn modelId="{9DC5C969-0206-492F-BDFF-4EC0E13E5FF8}" srcId="{C93B15AB-67E7-4C6F-A885-9A3AC39ED57B}" destId="{4F597E02-14EF-412A-BB5A-FAFF3048CF17}" srcOrd="1" destOrd="0" parTransId="{3DCE57F9-F72D-4415-A079-9795A547AE36}" sibTransId="{D272C59E-3CF0-4E22-96A0-47E2F354FDF7}"/>
    <dgm:cxn modelId="{F3806C6A-903E-4EFB-A484-29DE25D44214}" type="presOf" srcId="{DDA044F3-839D-4B70-9F50-1DEBD381AA78}" destId="{AC378066-7F5F-4979-83A0-58013D569F9B}" srcOrd="0" destOrd="0" presId="urn:microsoft.com/office/officeart/2005/8/layout/vList2"/>
    <dgm:cxn modelId="{71290F6F-F8F2-410A-A5B7-5B7BBA9A7F43}" srcId="{305E8E6D-8BCA-4A79-9EC2-B1C1B3A8F78C}" destId="{C93B15AB-67E7-4C6F-A885-9A3AC39ED57B}" srcOrd="0" destOrd="0" parTransId="{A3CC5597-8EEB-4DC3-9331-E91C8BDBADEC}" sibTransId="{2290EB41-2AE7-4A3F-8011-B1BD668602E7}"/>
    <dgm:cxn modelId="{B272D374-3EEC-471D-9A31-50E8E9974F86}" type="presOf" srcId="{305E8E6D-8BCA-4A79-9EC2-B1C1B3A8F78C}" destId="{57A86550-2207-4C38-AC6F-07E3FD4BF82C}" srcOrd="0" destOrd="0" presId="urn:microsoft.com/office/officeart/2005/8/layout/vList2"/>
    <dgm:cxn modelId="{AE70ACA1-3891-44BF-9723-7DBEEAC94955}" srcId="{C93B15AB-67E7-4C6F-A885-9A3AC39ED57B}" destId="{DDA044F3-839D-4B70-9F50-1DEBD381AA78}" srcOrd="0" destOrd="0" parTransId="{D43ECEBA-22B8-44AC-B35C-D5B54761C83A}" sibTransId="{AC69281B-F880-4DF9-9F7B-048CD8C1E9D9}"/>
    <dgm:cxn modelId="{7CBD0BD0-290F-4C00-BD79-F6904F227A87}" type="presOf" srcId="{C93B15AB-67E7-4C6F-A885-9A3AC39ED57B}" destId="{60A9F4E0-B102-4168-92D2-4DCDFE03D66C}" srcOrd="0" destOrd="0" presId="urn:microsoft.com/office/officeart/2005/8/layout/vList2"/>
    <dgm:cxn modelId="{8ADE0551-C25F-4AD4-B822-5A2EB85936EA}" type="presParOf" srcId="{57A86550-2207-4C38-AC6F-07E3FD4BF82C}" destId="{60A9F4E0-B102-4168-92D2-4DCDFE03D66C}" srcOrd="0" destOrd="0" presId="urn:microsoft.com/office/officeart/2005/8/layout/vList2"/>
    <dgm:cxn modelId="{7B65CF1C-0B9C-49B0-BBFE-9C105328A1E2}" type="presParOf" srcId="{57A86550-2207-4C38-AC6F-07E3FD4BF82C}" destId="{AC378066-7F5F-4979-83A0-58013D569F9B}" srcOrd="1" destOrd="0" presId="urn:microsoft.com/office/officeart/2005/8/layout/vList2"/>
  </dgm:cxnLst>
  <dgm:bg/>
  <dgm:whole>
    <a:ln w="28575">
      <a:solidFill>
        <a:srgbClr val="FFFF00"/>
      </a:solidFill>
    </a:ln>
  </dgm:whole>
  <dgm:extLst>
    <a:ext uri="http://schemas.microsoft.com/office/drawing/2008/diagram">
      <dsp:dataModelExt xmlns:dsp="http://schemas.microsoft.com/office/drawing/2008/diagram" relId="rId7" minVer="http://schemas.openxmlformats.org/drawingml/2006/diagram"/>
    </a:ext>
  </dgm:extLst>
</dgm:dataModel>
</file>

<file path=ppt/diagrams/data14.xml><?xml version="1.0" encoding="utf-8"?>
<dgm:dataModel xmlns:dgm="http://schemas.openxmlformats.org/drawingml/2006/diagram" xmlns:a="http://schemas.openxmlformats.org/drawingml/2006/main">
  <dgm:ptLst>
    <dgm:pt modelId="{44493910-F6FD-4856-9619-33C3287A8F6A}" type="doc">
      <dgm:prSet loTypeId="urn:microsoft.com/office/officeart/2005/8/layout/vList2" loCatId="list" qsTypeId="urn:microsoft.com/office/officeart/2005/8/quickstyle/simple2" qsCatId="simple" csTypeId="urn:microsoft.com/office/officeart/2005/8/colors/accent0_3" csCatId="mainScheme" phldr="1"/>
      <dgm:spPr/>
      <dgm:t>
        <a:bodyPr/>
        <a:lstStyle/>
        <a:p>
          <a:endParaRPr lang="en-US"/>
        </a:p>
      </dgm:t>
    </dgm:pt>
    <dgm:pt modelId="{5BE7945E-CB96-4E70-B2C7-508FF77AB607}">
      <dgm:prSet phldrT="[Text]"/>
      <dgm:spPr/>
      <dgm:t>
        <a:bodyPr/>
        <a:lstStyle/>
        <a:p>
          <a:pPr algn="just"/>
          <a:r>
            <a:rPr lang="fr-FR" i="1" dirty="0">
              <a:solidFill>
                <a:schemeClr val="bg1"/>
              </a:solidFill>
            </a:rPr>
            <a:t>b. </a:t>
          </a:r>
          <a:r>
            <a:rPr lang="fr-FR" i="1" dirty="0" err="1">
              <a:solidFill>
                <a:schemeClr val="bg1"/>
              </a:solidFill>
            </a:rPr>
            <a:t>Lực</a:t>
          </a:r>
          <a:r>
            <a:rPr lang="fr-FR" i="1" dirty="0">
              <a:solidFill>
                <a:schemeClr val="bg1"/>
              </a:solidFill>
            </a:rPr>
            <a:t> </a:t>
          </a:r>
          <a:r>
            <a:rPr lang="fr-FR" i="1" dirty="0" err="1">
              <a:solidFill>
                <a:schemeClr val="bg1"/>
              </a:solidFill>
            </a:rPr>
            <a:t>lượng</a:t>
          </a:r>
          <a:r>
            <a:rPr lang="fr-FR" i="1" dirty="0">
              <a:solidFill>
                <a:schemeClr val="bg1"/>
              </a:solidFill>
            </a:rPr>
            <a:t> </a:t>
          </a:r>
          <a:r>
            <a:rPr lang="fr-FR" i="1" dirty="0" err="1">
              <a:solidFill>
                <a:schemeClr val="bg1"/>
              </a:solidFill>
            </a:rPr>
            <a:t>quân</a:t>
          </a:r>
          <a:r>
            <a:rPr lang="fr-FR" i="1" dirty="0">
              <a:solidFill>
                <a:schemeClr val="bg1"/>
              </a:solidFill>
            </a:rPr>
            <a:t> </a:t>
          </a:r>
          <a:r>
            <a:rPr lang="fr-FR" i="1" dirty="0" err="1">
              <a:solidFill>
                <a:schemeClr val="bg1"/>
              </a:solidFill>
            </a:rPr>
            <a:t>sự</a:t>
          </a:r>
          <a:r>
            <a:rPr lang="fr-FR" i="1" dirty="0">
              <a:solidFill>
                <a:schemeClr val="bg1"/>
              </a:solidFill>
            </a:rPr>
            <a:t> </a:t>
          </a:r>
          <a:r>
            <a:rPr lang="fr-FR" i="1" dirty="0" err="1">
              <a:solidFill>
                <a:schemeClr val="bg1"/>
              </a:solidFill>
            </a:rPr>
            <a:t>thời</a:t>
          </a:r>
          <a:r>
            <a:rPr lang="fr-FR" i="1" dirty="0">
              <a:solidFill>
                <a:schemeClr val="bg1"/>
              </a:solidFill>
            </a:rPr>
            <a:t> </a:t>
          </a:r>
          <a:r>
            <a:rPr lang="fr-FR" i="1" dirty="0" err="1">
              <a:solidFill>
                <a:schemeClr val="bg1"/>
              </a:solidFill>
            </a:rPr>
            <a:t>Hùng</a:t>
          </a:r>
          <a:r>
            <a:rPr lang="fr-FR" i="1" dirty="0">
              <a:solidFill>
                <a:schemeClr val="bg1"/>
              </a:solidFill>
            </a:rPr>
            <a:t> </a:t>
          </a:r>
          <a:r>
            <a:rPr lang="fr-FR" i="1" dirty="0" err="1">
              <a:solidFill>
                <a:schemeClr val="bg1"/>
              </a:solidFill>
            </a:rPr>
            <a:t>Vương</a:t>
          </a:r>
          <a:endParaRPr lang="en-US" dirty="0">
            <a:solidFill>
              <a:schemeClr val="bg1"/>
            </a:solidFill>
          </a:endParaRPr>
        </a:p>
      </dgm:t>
    </dgm:pt>
    <dgm:pt modelId="{034034EC-8B20-417F-9C4D-F772C58DDBD6}" type="parTrans" cxnId="{B07BA368-5D2A-4750-9AB3-13BF3CC32FA6}">
      <dgm:prSet/>
      <dgm:spPr/>
      <dgm:t>
        <a:bodyPr/>
        <a:lstStyle/>
        <a:p>
          <a:pPr algn="just"/>
          <a:endParaRPr lang="en-US">
            <a:solidFill>
              <a:schemeClr val="bg1"/>
            </a:solidFill>
          </a:endParaRPr>
        </a:p>
      </dgm:t>
    </dgm:pt>
    <dgm:pt modelId="{23453904-5495-4CAF-90AE-3F3DC2F84525}" type="sibTrans" cxnId="{B07BA368-5D2A-4750-9AB3-13BF3CC32FA6}">
      <dgm:prSet/>
      <dgm:spPr/>
      <dgm:t>
        <a:bodyPr/>
        <a:lstStyle/>
        <a:p>
          <a:pPr algn="just"/>
          <a:endParaRPr lang="en-US">
            <a:solidFill>
              <a:schemeClr val="bg1"/>
            </a:solidFill>
          </a:endParaRPr>
        </a:p>
      </dgm:t>
    </dgm:pt>
    <dgm:pt modelId="{4B0EF670-B07A-4B70-9648-769F8783F7D7}">
      <dgm:prSet phldrT="[Text]"/>
      <dgm:spPr/>
      <dgm:t>
        <a:bodyPr/>
        <a:lstStyle/>
        <a:p>
          <a:pPr algn="just"/>
          <a:r>
            <a:rPr lang="fr-FR" dirty="0" err="1">
              <a:solidFill>
                <a:schemeClr val="bg1"/>
              </a:solidFill>
            </a:rPr>
            <a:t>Ngành</a:t>
          </a:r>
          <a:r>
            <a:rPr lang="fr-FR" dirty="0">
              <a:solidFill>
                <a:schemeClr val="bg1"/>
              </a:solidFill>
            </a:rPr>
            <a:t> </a:t>
          </a:r>
          <a:r>
            <a:rPr lang="fr-FR" dirty="0" err="1">
              <a:solidFill>
                <a:schemeClr val="bg1"/>
              </a:solidFill>
            </a:rPr>
            <a:t>luyện</a:t>
          </a:r>
          <a:r>
            <a:rPr lang="fr-FR" dirty="0">
              <a:solidFill>
                <a:schemeClr val="bg1"/>
              </a:solidFill>
            </a:rPr>
            <a:t> </a:t>
          </a:r>
          <a:r>
            <a:rPr lang="fr-FR" dirty="0" err="1">
              <a:solidFill>
                <a:schemeClr val="bg1"/>
              </a:solidFill>
            </a:rPr>
            <a:t>kim</a:t>
          </a:r>
          <a:r>
            <a:rPr lang="fr-FR" dirty="0">
              <a:solidFill>
                <a:schemeClr val="bg1"/>
              </a:solidFill>
            </a:rPr>
            <a:t> </a:t>
          </a:r>
          <a:r>
            <a:rPr lang="fr-FR" dirty="0" err="1">
              <a:solidFill>
                <a:schemeClr val="bg1"/>
              </a:solidFill>
            </a:rPr>
            <a:t>phát</a:t>
          </a:r>
          <a:r>
            <a:rPr lang="fr-FR" dirty="0">
              <a:solidFill>
                <a:schemeClr val="bg1"/>
              </a:solidFill>
            </a:rPr>
            <a:t> </a:t>
          </a:r>
          <a:r>
            <a:rPr lang="fr-FR" dirty="0" err="1">
              <a:solidFill>
                <a:schemeClr val="bg1"/>
              </a:solidFill>
            </a:rPr>
            <a:t>triển</a:t>
          </a:r>
          <a:r>
            <a:rPr lang="fr-FR" dirty="0">
              <a:solidFill>
                <a:schemeClr val="bg1"/>
              </a:solidFill>
            </a:rPr>
            <a:t> </a:t>
          </a:r>
          <a:r>
            <a:rPr lang="fr-FR" dirty="0" err="1">
              <a:solidFill>
                <a:schemeClr val="bg1"/>
              </a:solidFill>
            </a:rPr>
            <a:t>đã</a:t>
          </a:r>
          <a:r>
            <a:rPr lang="fr-FR" dirty="0">
              <a:solidFill>
                <a:schemeClr val="bg1"/>
              </a:solidFill>
            </a:rPr>
            <a:t> </a:t>
          </a:r>
          <a:r>
            <a:rPr lang="fr-FR" dirty="0" err="1">
              <a:solidFill>
                <a:schemeClr val="bg1"/>
              </a:solidFill>
            </a:rPr>
            <a:t>tác</a:t>
          </a:r>
          <a:r>
            <a:rPr lang="fr-FR" dirty="0">
              <a:solidFill>
                <a:schemeClr val="bg1"/>
              </a:solidFill>
            </a:rPr>
            <a:t> </a:t>
          </a:r>
          <a:r>
            <a:rPr lang="fr-FR" dirty="0" err="1">
              <a:solidFill>
                <a:schemeClr val="bg1"/>
              </a:solidFill>
            </a:rPr>
            <a:t>động</a:t>
          </a:r>
          <a:r>
            <a:rPr lang="fr-FR" dirty="0">
              <a:solidFill>
                <a:schemeClr val="bg1"/>
              </a:solidFill>
            </a:rPr>
            <a:t> </a:t>
          </a:r>
          <a:r>
            <a:rPr lang="fr-FR" dirty="0" err="1">
              <a:solidFill>
                <a:schemeClr val="bg1"/>
              </a:solidFill>
            </a:rPr>
            <a:t>lớn</a:t>
          </a:r>
          <a:r>
            <a:rPr lang="fr-FR" dirty="0">
              <a:solidFill>
                <a:schemeClr val="bg1"/>
              </a:solidFill>
            </a:rPr>
            <a:t> </a:t>
          </a:r>
          <a:r>
            <a:rPr lang="fr-FR" dirty="0" err="1">
              <a:solidFill>
                <a:schemeClr val="bg1"/>
              </a:solidFill>
            </a:rPr>
            <a:t>đến</a:t>
          </a:r>
          <a:r>
            <a:rPr lang="fr-FR" dirty="0">
              <a:solidFill>
                <a:schemeClr val="bg1"/>
              </a:solidFill>
            </a:rPr>
            <a:t> </a:t>
          </a:r>
          <a:r>
            <a:rPr lang="fr-FR" dirty="0" err="1">
              <a:solidFill>
                <a:schemeClr val="bg1"/>
              </a:solidFill>
            </a:rPr>
            <a:t>việc</a:t>
          </a:r>
          <a:r>
            <a:rPr lang="fr-FR" dirty="0">
              <a:solidFill>
                <a:schemeClr val="bg1"/>
              </a:solidFill>
            </a:rPr>
            <a:t> </a:t>
          </a:r>
          <a:r>
            <a:rPr lang="fr-FR" dirty="0" err="1">
              <a:solidFill>
                <a:schemeClr val="bg1"/>
              </a:solidFill>
            </a:rPr>
            <a:t>đa</a:t>
          </a:r>
          <a:r>
            <a:rPr lang="fr-FR" dirty="0">
              <a:solidFill>
                <a:schemeClr val="bg1"/>
              </a:solidFill>
            </a:rPr>
            <a:t> </a:t>
          </a:r>
          <a:r>
            <a:rPr lang="fr-FR" dirty="0" err="1">
              <a:solidFill>
                <a:schemeClr val="bg1"/>
              </a:solidFill>
            </a:rPr>
            <a:t>dạng</a:t>
          </a:r>
          <a:r>
            <a:rPr lang="fr-FR" dirty="0">
              <a:solidFill>
                <a:schemeClr val="bg1"/>
              </a:solidFill>
            </a:rPr>
            <a:t> </a:t>
          </a:r>
          <a:r>
            <a:rPr lang="fr-FR" dirty="0" err="1">
              <a:solidFill>
                <a:schemeClr val="bg1"/>
              </a:solidFill>
            </a:rPr>
            <a:t>hóa</a:t>
          </a:r>
          <a:r>
            <a:rPr lang="fr-FR" dirty="0">
              <a:solidFill>
                <a:schemeClr val="bg1"/>
              </a:solidFill>
            </a:rPr>
            <a:t> </a:t>
          </a:r>
          <a:r>
            <a:rPr lang="fr-FR" dirty="0" err="1">
              <a:solidFill>
                <a:schemeClr val="bg1"/>
              </a:solidFill>
            </a:rPr>
            <a:t>các</a:t>
          </a:r>
          <a:r>
            <a:rPr lang="fr-FR" dirty="0">
              <a:solidFill>
                <a:schemeClr val="bg1"/>
              </a:solidFill>
            </a:rPr>
            <a:t> </a:t>
          </a:r>
          <a:r>
            <a:rPr lang="fr-FR" dirty="0" err="1">
              <a:solidFill>
                <a:schemeClr val="bg1"/>
              </a:solidFill>
            </a:rPr>
            <a:t>loại</a:t>
          </a:r>
          <a:r>
            <a:rPr lang="fr-FR" dirty="0">
              <a:solidFill>
                <a:schemeClr val="bg1"/>
              </a:solidFill>
            </a:rPr>
            <a:t> </a:t>
          </a:r>
          <a:r>
            <a:rPr lang="fr-FR" dirty="0" err="1">
              <a:solidFill>
                <a:schemeClr val="bg1"/>
              </a:solidFill>
            </a:rPr>
            <a:t>vũ</a:t>
          </a:r>
          <a:r>
            <a:rPr lang="fr-FR" dirty="0">
              <a:solidFill>
                <a:schemeClr val="bg1"/>
              </a:solidFill>
            </a:rPr>
            <a:t> </a:t>
          </a:r>
          <a:r>
            <a:rPr lang="fr-FR" dirty="0" err="1">
              <a:solidFill>
                <a:schemeClr val="bg1"/>
              </a:solidFill>
            </a:rPr>
            <a:t>khí</a:t>
          </a:r>
          <a:endParaRPr lang="en-US" dirty="0">
            <a:solidFill>
              <a:schemeClr val="bg1"/>
            </a:solidFill>
          </a:endParaRPr>
        </a:p>
      </dgm:t>
    </dgm:pt>
    <dgm:pt modelId="{3AEA59CE-FB83-43B9-B3B5-592EEA19D0A8}" type="parTrans" cxnId="{36E3602C-368F-4875-BFFD-0C5EF7EF1667}">
      <dgm:prSet/>
      <dgm:spPr/>
      <dgm:t>
        <a:bodyPr/>
        <a:lstStyle/>
        <a:p>
          <a:pPr algn="just"/>
          <a:endParaRPr lang="en-US">
            <a:solidFill>
              <a:schemeClr val="bg1"/>
            </a:solidFill>
          </a:endParaRPr>
        </a:p>
      </dgm:t>
    </dgm:pt>
    <dgm:pt modelId="{50ABE55F-5E12-471A-A17C-3C869591F8B1}" type="sibTrans" cxnId="{36E3602C-368F-4875-BFFD-0C5EF7EF1667}">
      <dgm:prSet/>
      <dgm:spPr/>
      <dgm:t>
        <a:bodyPr/>
        <a:lstStyle/>
        <a:p>
          <a:pPr algn="just"/>
          <a:endParaRPr lang="en-US">
            <a:solidFill>
              <a:schemeClr val="bg1"/>
            </a:solidFill>
          </a:endParaRPr>
        </a:p>
      </dgm:t>
    </dgm:pt>
    <dgm:pt modelId="{A54B793B-ED37-481B-93F7-807B230C9924}">
      <dgm:prSet phldrT="[Text]"/>
      <dgm:spPr/>
      <dgm:t>
        <a:bodyPr/>
        <a:lstStyle/>
        <a:p>
          <a:pPr algn="just"/>
          <a:r>
            <a:rPr lang="fr-FR">
              <a:solidFill>
                <a:schemeClr val="bg1"/>
              </a:solidFill>
            </a:rPr>
            <a:t>Vũ khí đánh gần có: rìu chiến, giáo, qua, dao găm, kiếm ngắn…; vũ khí đánh xa có: lao, cung, nỏ</a:t>
          </a:r>
          <a:endParaRPr lang="en-US" dirty="0">
            <a:solidFill>
              <a:schemeClr val="bg1"/>
            </a:solidFill>
          </a:endParaRPr>
        </a:p>
      </dgm:t>
    </dgm:pt>
    <dgm:pt modelId="{15BB3C66-C56A-4175-B177-F7B885A77811}" type="parTrans" cxnId="{1038663D-1FCD-494C-B2C3-8E83FA693D0E}">
      <dgm:prSet/>
      <dgm:spPr/>
      <dgm:t>
        <a:bodyPr/>
        <a:lstStyle/>
        <a:p>
          <a:pPr algn="just"/>
          <a:endParaRPr lang="en-US">
            <a:solidFill>
              <a:schemeClr val="bg1"/>
            </a:solidFill>
          </a:endParaRPr>
        </a:p>
      </dgm:t>
    </dgm:pt>
    <dgm:pt modelId="{C32E50A6-738B-46A1-B92F-C806F4EA2785}" type="sibTrans" cxnId="{1038663D-1FCD-494C-B2C3-8E83FA693D0E}">
      <dgm:prSet/>
      <dgm:spPr/>
      <dgm:t>
        <a:bodyPr/>
        <a:lstStyle/>
        <a:p>
          <a:pPr algn="just"/>
          <a:endParaRPr lang="en-US">
            <a:solidFill>
              <a:schemeClr val="bg1"/>
            </a:solidFill>
          </a:endParaRPr>
        </a:p>
      </dgm:t>
    </dgm:pt>
    <dgm:pt modelId="{F0F984DE-FE41-4E9D-A46E-F241FACE485B}">
      <dgm:prSet phldrT="[Text]"/>
      <dgm:spPr/>
      <dgm:t>
        <a:bodyPr/>
        <a:lstStyle/>
        <a:p>
          <a:pPr algn="just"/>
          <a:r>
            <a:rPr lang="en-US" dirty="0" err="1">
              <a:solidFill>
                <a:schemeClr val="bg1"/>
              </a:solidFill>
            </a:rPr>
            <a:t>Nhà</a:t>
          </a:r>
          <a:r>
            <a:rPr lang="en-US" dirty="0">
              <a:solidFill>
                <a:schemeClr val="bg1"/>
              </a:solidFill>
            </a:rPr>
            <a:t> </a:t>
          </a:r>
          <a:r>
            <a:rPr lang="en-US" dirty="0" err="1">
              <a:solidFill>
                <a:schemeClr val="bg1"/>
              </a:solidFill>
            </a:rPr>
            <a:t>nước</a:t>
          </a:r>
          <a:r>
            <a:rPr lang="en-US" dirty="0">
              <a:solidFill>
                <a:schemeClr val="bg1"/>
              </a:solidFill>
            </a:rPr>
            <a:t> </a:t>
          </a:r>
          <a:r>
            <a:rPr lang="en-US" dirty="0" err="1">
              <a:solidFill>
                <a:schemeClr val="bg1"/>
              </a:solidFill>
            </a:rPr>
            <a:t>còn</a:t>
          </a:r>
          <a:r>
            <a:rPr lang="en-US" dirty="0">
              <a:solidFill>
                <a:schemeClr val="bg1"/>
              </a:solidFill>
            </a:rPr>
            <a:t> </a:t>
          </a:r>
          <a:r>
            <a:rPr lang="en-US" dirty="0" err="1">
              <a:solidFill>
                <a:schemeClr val="bg1"/>
              </a:solidFill>
            </a:rPr>
            <a:t>mở</a:t>
          </a:r>
          <a:r>
            <a:rPr lang="en-US" dirty="0">
              <a:solidFill>
                <a:schemeClr val="bg1"/>
              </a:solidFill>
            </a:rPr>
            <a:t> </a:t>
          </a:r>
          <a:r>
            <a:rPr lang="en-US" dirty="0" err="1">
              <a:solidFill>
                <a:schemeClr val="bg1"/>
              </a:solidFill>
            </a:rPr>
            <a:t>những</a:t>
          </a:r>
          <a:r>
            <a:rPr lang="en-US" dirty="0">
              <a:solidFill>
                <a:schemeClr val="bg1"/>
              </a:solidFill>
            </a:rPr>
            <a:t> </a:t>
          </a:r>
          <a:r>
            <a:rPr lang="en-US" dirty="0" err="1">
              <a:solidFill>
                <a:schemeClr val="bg1"/>
              </a:solidFill>
            </a:rPr>
            <a:t>xưởng</a:t>
          </a:r>
          <a:r>
            <a:rPr lang="en-US" dirty="0">
              <a:solidFill>
                <a:schemeClr val="bg1"/>
              </a:solidFill>
            </a:rPr>
            <a:t> </a:t>
          </a:r>
          <a:r>
            <a:rPr lang="en-US" dirty="0" err="1">
              <a:solidFill>
                <a:schemeClr val="bg1"/>
              </a:solidFill>
            </a:rPr>
            <a:t>rèn</a:t>
          </a:r>
          <a:r>
            <a:rPr lang="en-US" dirty="0">
              <a:solidFill>
                <a:schemeClr val="bg1"/>
              </a:solidFill>
            </a:rPr>
            <a:t> </a:t>
          </a:r>
          <a:r>
            <a:rPr lang="en-US" dirty="0" err="1">
              <a:solidFill>
                <a:schemeClr val="bg1"/>
              </a:solidFill>
            </a:rPr>
            <a:t>đúc</a:t>
          </a:r>
          <a:r>
            <a:rPr lang="en-US" dirty="0">
              <a:solidFill>
                <a:schemeClr val="bg1"/>
              </a:solidFill>
            </a:rPr>
            <a:t> </a:t>
          </a:r>
          <a:r>
            <a:rPr lang="en-US" dirty="0" err="1">
              <a:solidFill>
                <a:schemeClr val="bg1"/>
              </a:solidFill>
            </a:rPr>
            <a:t>chuyên</a:t>
          </a:r>
          <a:r>
            <a:rPr lang="en-US" dirty="0">
              <a:solidFill>
                <a:schemeClr val="bg1"/>
              </a:solidFill>
            </a:rPr>
            <a:t> </a:t>
          </a:r>
          <a:r>
            <a:rPr lang="en-US" dirty="0" err="1">
              <a:solidFill>
                <a:schemeClr val="bg1"/>
              </a:solidFill>
            </a:rPr>
            <a:t>nghiệp</a:t>
          </a:r>
          <a:r>
            <a:rPr lang="en-US" dirty="0">
              <a:solidFill>
                <a:schemeClr val="bg1"/>
              </a:solidFill>
            </a:rPr>
            <a:t> </a:t>
          </a:r>
          <a:r>
            <a:rPr lang="en-US" dirty="0" err="1">
              <a:solidFill>
                <a:schemeClr val="bg1"/>
              </a:solidFill>
            </a:rPr>
            <a:t>để</a:t>
          </a:r>
          <a:r>
            <a:rPr lang="en-US" dirty="0">
              <a:solidFill>
                <a:schemeClr val="bg1"/>
              </a:solidFill>
            </a:rPr>
            <a:t> </a:t>
          </a:r>
          <a:r>
            <a:rPr lang="en-US" dirty="0" err="1">
              <a:solidFill>
                <a:schemeClr val="bg1"/>
              </a:solidFill>
            </a:rPr>
            <a:t>sản</a:t>
          </a:r>
          <a:r>
            <a:rPr lang="en-US" dirty="0">
              <a:solidFill>
                <a:schemeClr val="bg1"/>
              </a:solidFill>
            </a:rPr>
            <a:t> </a:t>
          </a:r>
          <a:r>
            <a:rPr lang="en-US" dirty="0" err="1">
              <a:solidFill>
                <a:schemeClr val="bg1"/>
              </a:solidFill>
            </a:rPr>
            <a:t>xuất</a:t>
          </a:r>
          <a:r>
            <a:rPr lang="en-US" dirty="0">
              <a:solidFill>
                <a:schemeClr val="bg1"/>
              </a:solidFill>
            </a:rPr>
            <a:t> ra </a:t>
          </a:r>
          <a:r>
            <a:rPr lang="en-US" dirty="0" err="1">
              <a:solidFill>
                <a:schemeClr val="bg1"/>
              </a:solidFill>
            </a:rPr>
            <a:t>các</a:t>
          </a:r>
          <a:r>
            <a:rPr lang="en-US" dirty="0">
              <a:solidFill>
                <a:schemeClr val="bg1"/>
              </a:solidFill>
            </a:rPr>
            <a:t> </a:t>
          </a:r>
          <a:r>
            <a:rPr lang="en-US" dirty="0" err="1">
              <a:solidFill>
                <a:schemeClr val="bg1"/>
              </a:solidFill>
            </a:rPr>
            <a:t>loại</a:t>
          </a:r>
          <a:r>
            <a:rPr lang="en-US" dirty="0">
              <a:solidFill>
                <a:schemeClr val="bg1"/>
              </a:solidFill>
            </a:rPr>
            <a:t> </a:t>
          </a:r>
          <a:r>
            <a:rPr lang="en-US" dirty="0" err="1">
              <a:solidFill>
                <a:schemeClr val="bg1"/>
              </a:solidFill>
            </a:rPr>
            <a:t>vũ</a:t>
          </a:r>
          <a:r>
            <a:rPr lang="en-US" dirty="0">
              <a:solidFill>
                <a:schemeClr val="bg1"/>
              </a:solidFill>
            </a:rPr>
            <a:t> </a:t>
          </a:r>
          <a:r>
            <a:rPr lang="en-US" dirty="0" err="1">
              <a:solidFill>
                <a:schemeClr val="bg1"/>
              </a:solidFill>
            </a:rPr>
            <a:t>khí</a:t>
          </a:r>
          <a:r>
            <a:rPr lang="en-US" dirty="0">
              <a:solidFill>
                <a:schemeClr val="bg1"/>
              </a:solidFill>
            </a:rPr>
            <a:t>, </a:t>
          </a:r>
          <a:r>
            <a:rPr lang="en-US" dirty="0" err="1">
              <a:solidFill>
                <a:schemeClr val="bg1"/>
              </a:solidFill>
            </a:rPr>
            <a:t>quan</a:t>
          </a:r>
          <a:r>
            <a:rPr lang="en-US" dirty="0">
              <a:solidFill>
                <a:schemeClr val="bg1"/>
              </a:solidFill>
            </a:rPr>
            <a:t> </a:t>
          </a:r>
          <a:r>
            <a:rPr lang="en-US" dirty="0" err="1">
              <a:solidFill>
                <a:schemeClr val="bg1"/>
              </a:solidFill>
            </a:rPr>
            <a:t>tâm</a:t>
          </a:r>
          <a:r>
            <a:rPr lang="en-US" dirty="0">
              <a:solidFill>
                <a:schemeClr val="bg1"/>
              </a:solidFill>
            </a:rPr>
            <a:t> </a:t>
          </a:r>
          <a:r>
            <a:rPr lang="en-US" dirty="0" err="1">
              <a:solidFill>
                <a:schemeClr val="bg1"/>
              </a:solidFill>
            </a:rPr>
            <a:t>đến</a:t>
          </a:r>
          <a:r>
            <a:rPr lang="en-US" dirty="0">
              <a:solidFill>
                <a:schemeClr val="bg1"/>
              </a:solidFill>
            </a:rPr>
            <a:t> </a:t>
          </a:r>
          <a:r>
            <a:rPr lang="en-US" dirty="0" err="1">
              <a:solidFill>
                <a:schemeClr val="bg1"/>
              </a:solidFill>
            </a:rPr>
            <a:t>việc</a:t>
          </a:r>
          <a:r>
            <a:rPr lang="en-US" dirty="0">
              <a:solidFill>
                <a:schemeClr val="bg1"/>
              </a:solidFill>
            </a:rPr>
            <a:t> </a:t>
          </a:r>
          <a:r>
            <a:rPr lang="en-US" dirty="0" err="1">
              <a:solidFill>
                <a:schemeClr val="bg1"/>
              </a:solidFill>
            </a:rPr>
            <a:t>huấn</a:t>
          </a:r>
          <a:r>
            <a:rPr lang="en-US" dirty="0">
              <a:solidFill>
                <a:schemeClr val="bg1"/>
              </a:solidFill>
            </a:rPr>
            <a:t> </a:t>
          </a:r>
          <a:r>
            <a:rPr lang="en-US" dirty="0" err="1">
              <a:solidFill>
                <a:schemeClr val="bg1"/>
              </a:solidFill>
            </a:rPr>
            <a:t>luyện</a:t>
          </a:r>
          <a:r>
            <a:rPr lang="en-US" dirty="0">
              <a:solidFill>
                <a:schemeClr val="bg1"/>
              </a:solidFill>
            </a:rPr>
            <a:t> </a:t>
          </a:r>
          <a:r>
            <a:rPr lang="en-US" dirty="0" err="1">
              <a:solidFill>
                <a:schemeClr val="bg1"/>
              </a:solidFill>
            </a:rPr>
            <a:t>binh</a:t>
          </a:r>
          <a:r>
            <a:rPr lang="en-US" dirty="0">
              <a:solidFill>
                <a:schemeClr val="bg1"/>
              </a:solidFill>
            </a:rPr>
            <a:t> </a:t>
          </a:r>
          <a:r>
            <a:rPr lang="en-US" dirty="0" err="1">
              <a:solidFill>
                <a:schemeClr val="bg1"/>
              </a:solidFill>
            </a:rPr>
            <a:t>sĩ</a:t>
          </a:r>
          <a:r>
            <a:rPr lang="en-US" dirty="0">
              <a:solidFill>
                <a:schemeClr val="bg1"/>
              </a:solidFill>
            </a:rPr>
            <a:t>. </a:t>
          </a:r>
        </a:p>
      </dgm:t>
    </dgm:pt>
    <dgm:pt modelId="{E56E0834-C742-4FD0-9FB9-102A742D4700}" type="parTrans" cxnId="{6E757115-88AE-4533-BE09-935907061AB3}">
      <dgm:prSet/>
      <dgm:spPr/>
      <dgm:t>
        <a:bodyPr/>
        <a:lstStyle/>
        <a:p>
          <a:pPr algn="just"/>
          <a:endParaRPr lang="en-US">
            <a:solidFill>
              <a:schemeClr val="bg1"/>
            </a:solidFill>
          </a:endParaRPr>
        </a:p>
      </dgm:t>
    </dgm:pt>
    <dgm:pt modelId="{7C74F36E-1F36-4667-83D2-10A205FE322E}" type="sibTrans" cxnId="{6E757115-88AE-4533-BE09-935907061AB3}">
      <dgm:prSet/>
      <dgm:spPr/>
      <dgm:t>
        <a:bodyPr/>
        <a:lstStyle/>
        <a:p>
          <a:pPr algn="just"/>
          <a:endParaRPr lang="en-US">
            <a:solidFill>
              <a:schemeClr val="bg1"/>
            </a:solidFill>
          </a:endParaRPr>
        </a:p>
      </dgm:t>
    </dgm:pt>
    <dgm:pt modelId="{9115F41F-7B55-4430-B143-A27694F1A89C}" type="pres">
      <dgm:prSet presAssocID="{44493910-F6FD-4856-9619-33C3287A8F6A}" presName="linear" presStyleCnt="0">
        <dgm:presLayoutVars>
          <dgm:animLvl val="lvl"/>
          <dgm:resizeHandles val="exact"/>
        </dgm:presLayoutVars>
      </dgm:prSet>
      <dgm:spPr/>
    </dgm:pt>
    <dgm:pt modelId="{B2E51392-A1C5-4467-A017-484C8B3E3312}" type="pres">
      <dgm:prSet presAssocID="{5BE7945E-CB96-4E70-B2C7-508FF77AB607}" presName="parentText" presStyleLbl="node1" presStyleIdx="0" presStyleCnt="1" custLinFactNeighborY="-8442">
        <dgm:presLayoutVars>
          <dgm:chMax val="0"/>
          <dgm:bulletEnabled val="1"/>
        </dgm:presLayoutVars>
      </dgm:prSet>
      <dgm:spPr/>
    </dgm:pt>
    <dgm:pt modelId="{CBDA3E21-89F9-4B6C-9732-301D816C6011}" type="pres">
      <dgm:prSet presAssocID="{5BE7945E-CB96-4E70-B2C7-508FF77AB607}" presName="childText" presStyleLbl="revTx" presStyleIdx="0" presStyleCnt="1">
        <dgm:presLayoutVars>
          <dgm:bulletEnabled val="1"/>
        </dgm:presLayoutVars>
      </dgm:prSet>
      <dgm:spPr/>
    </dgm:pt>
  </dgm:ptLst>
  <dgm:cxnLst>
    <dgm:cxn modelId="{6E757115-88AE-4533-BE09-935907061AB3}" srcId="{5BE7945E-CB96-4E70-B2C7-508FF77AB607}" destId="{F0F984DE-FE41-4E9D-A46E-F241FACE485B}" srcOrd="2" destOrd="0" parTransId="{E56E0834-C742-4FD0-9FB9-102A742D4700}" sibTransId="{7C74F36E-1F36-4667-83D2-10A205FE322E}"/>
    <dgm:cxn modelId="{084F2E1D-5284-474E-89FA-1F2771F481CC}" type="presOf" srcId="{A54B793B-ED37-481B-93F7-807B230C9924}" destId="{CBDA3E21-89F9-4B6C-9732-301D816C6011}" srcOrd="0" destOrd="1" presId="urn:microsoft.com/office/officeart/2005/8/layout/vList2"/>
    <dgm:cxn modelId="{36E3602C-368F-4875-BFFD-0C5EF7EF1667}" srcId="{5BE7945E-CB96-4E70-B2C7-508FF77AB607}" destId="{4B0EF670-B07A-4B70-9648-769F8783F7D7}" srcOrd="0" destOrd="0" parTransId="{3AEA59CE-FB83-43B9-B3B5-592EEA19D0A8}" sibTransId="{50ABE55F-5E12-471A-A17C-3C869591F8B1}"/>
    <dgm:cxn modelId="{1038663D-1FCD-494C-B2C3-8E83FA693D0E}" srcId="{5BE7945E-CB96-4E70-B2C7-508FF77AB607}" destId="{A54B793B-ED37-481B-93F7-807B230C9924}" srcOrd="1" destOrd="0" parTransId="{15BB3C66-C56A-4175-B177-F7B885A77811}" sibTransId="{C32E50A6-738B-46A1-B92F-C806F4EA2785}"/>
    <dgm:cxn modelId="{B07BA368-5D2A-4750-9AB3-13BF3CC32FA6}" srcId="{44493910-F6FD-4856-9619-33C3287A8F6A}" destId="{5BE7945E-CB96-4E70-B2C7-508FF77AB607}" srcOrd="0" destOrd="0" parTransId="{034034EC-8B20-417F-9C4D-F772C58DDBD6}" sibTransId="{23453904-5495-4CAF-90AE-3F3DC2F84525}"/>
    <dgm:cxn modelId="{9D7A6877-92FA-4855-8F76-1BBBD1C22B39}" type="presOf" srcId="{4B0EF670-B07A-4B70-9648-769F8783F7D7}" destId="{CBDA3E21-89F9-4B6C-9732-301D816C6011}" srcOrd="0" destOrd="0" presId="urn:microsoft.com/office/officeart/2005/8/layout/vList2"/>
    <dgm:cxn modelId="{0035D678-7651-4482-8B34-67C4C60F8F0B}" type="presOf" srcId="{F0F984DE-FE41-4E9D-A46E-F241FACE485B}" destId="{CBDA3E21-89F9-4B6C-9732-301D816C6011}" srcOrd="0" destOrd="2" presId="urn:microsoft.com/office/officeart/2005/8/layout/vList2"/>
    <dgm:cxn modelId="{1A4437E4-C368-4D48-8367-86FADF58B588}" type="presOf" srcId="{44493910-F6FD-4856-9619-33C3287A8F6A}" destId="{9115F41F-7B55-4430-B143-A27694F1A89C}" srcOrd="0" destOrd="0" presId="urn:microsoft.com/office/officeart/2005/8/layout/vList2"/>
    <dgm:cxn modelId="{CAD54DE8-8396-46ED-9883-D126C7157180}" type="presOf" srcId="{5BE7945E-CB96-4E70-B2C7-508FF77AB607}" destId="{B2E51392-A1C5-4467-A017-484C8B3E3312}" srcOrd="0" destOrd="0" presId="urn:microsoft.com/office/officeart/2005/8/layout/vList2"/>
    <dgm:cxn modelId="{E5857E2F-CD1B-40AE-82ED-C31537A00654}" type="presParOf" srcId="{9115F41F-7B55-4430-B143-A27694F1A89C}" destId="{B2E51392-A1C5-4467-A017-484C8B3E3312}" srcOrd="0" destOrd="0" presId="urn:microsoft.com/office/officeart/2005/8/layout/vList2"/>
    <dgm:cxn modelId="{2C4F86BE-F358-4727-9D26-A5E5D42D8164}" type="presParOf" srcId="{9115F41F-7B55-4430-B143-A27694F1A89C}" destId="{CBDA3E21-89F9-4B6C-9732-301D816C6011}" srcOrd="1" destOrd="0" presId="urn:microsoft.com/office/officeart/2005/8/layout/vList2"/>
  </dgm:cxnLst>
  <dgm:bg/>
  <dgm:whole>
    <a:ln w="28575">
      <a:solidFill>
        <a:srgbClr val="FFFF00"/>
      </a:solidFill>
    </a:ln>
  </dgm:whole>
  <dgm:extLst>
    <a:ext uri="http://schemas.microsoft.com/office/drawing/2008/diagram">
      <dsp:dataModelExt xmlns:dsp="http://schemas.microsoft.com/office/drawing/2008/diagram" relId="rId7" minVer="http://schemas.openxmlformats.org/drawingml/2006/diagram"/>
    </a:ext>
  </dgm:extLst>
</dgm:dataModel>
</file>

<file path=ppt/diagrams/data15.xml><?xml version="1.0" encoding="utf-8"?>
<dgm:dataModel xmlns:dgm="http://schemas.openxmlformats.org/drawingml/2006/diagram" xmlns:a="http://schemas.openxmlformats.org/drawingml/2006/main">
  <dgm:ptLst>
    <dgm:pt modelId="{44493910-F6FD-4856-9619-33C3287A8F6A}" type="doc">
      <dgm:prSet loTypeId="urn:microsoft.com/office/officeart/2005/8/layout/vList2" loCatId="list" qsTypeId="urn:microsoft.com/office/officeart/2005/8/quickstyle/simple4" qsCatId="simple" csTypeId="urn:microsoft.com/office/officeart/2005/8/colors/colorful5" csCatId="colorful" phldr="1"/>
      <dgm:spPr/>
      <dgm:t>
        <a:bodyPr/>
        <a:lstStyle/>
        <a:p>
          <a:endParaRPr lang="en-US"/>
        </a:p>
      </dgm:t>
    </dgm:pt>
    <dgm:pt modelId="{5BE7945E-CB96-4E70-B2C7-508FF77AB607}">
      <dgm:prSet phldrT="[Text]"/>
      <dgm:spPr/>
      <dgm:t>
        <a:bodyPr/>
        <a:lstStyle/>
        <a:p>
          <a:pPr algn="just"/>
          <a:r>
            <a:rPr lang="en-US" i="1" dirty="0">
              <a:solidFill>
                <a:schemeClr val="bg1"/>
              </a:solidFill>
            </a:rPr>
            <a:t>c. </a:t>
          </a:r>
          <a:r>
            <a:rPr lang="en-US" i="1" dirty="0" err="1">
              <a:solidFill>
                <a:schemeClr val="bg1"/>
              </a:solidFill>
            </a:rPr>
            <a:t>Sự</a:t>
          </a:r>
          <a:r>
            <a:rPr lang="en-US" i="1" dirty="0">
              <a:solidFill>
                <a:schemeClr val="bg1"/>
              </a:solidFill>
            </a:rPr>
            <a:t> ra </a:t>
          </a:r>
          <a:r>
            <a:rPr lang="en-US" i="1" dirty="0" err="1">
              <a:solidFill>
                <a:schemeClr val="bg1"/>
              </a:solidFill>
            </a:rPr>
            <a:t>đời</a:t>
          </a:r>
          <a:r>
            <a:rPr lang="en-US" i="1" dirty="0">
              <a:solidFill>
                <a:schemeClr val="bg1"/>
              </a:solidFill>
            </a:rPr>
            <a:t> </a:t>
          </a:r>
          <a:r>
            <a:rPr lang="en-US" i="1" dirty="0" err="1">
              <a:solidFill>
                <a:schemeClr val="bg1"/>
              </a:solidFill>
            </a:rPr>
            <a:t>của</a:t>
          </a:r>
          <a:r>
            <a:rPr lang="en-US" i="1" dirty="0">
              <a:solidFill>
                <a:schemeClr val="bg1"/>
              </a:solidFill>
            </a:rPr>
            <a:t> </a:t>
          </a:r>
          <a:r>
            <a:rPr lang="en-US" i="1" dirty="0" err="1">
              <a:solidFill>
                <a:schemeClr val="bg1"/>
              </a:solidFill>
            </a:rPr>
            <a:t>nhà</a:t>
          </a:r>
          <a:r>
            <a:rPr lang="en-US" i="1" dirty="0">
              <a:solidFill>
                <a:schemeClr val="bg1"/>
              </a:solidFill>
            </a:rPr>
            <a:t> </a:t>
          </a:r>
          <a:r>
            <a:rPr lang="en-US" i="1" dirty="0" err="1">
              <a:solidFill>
                <a:schemeClr val="bg1"/>
              </a:solidFill>
            </a:rPr>
            <a:t>nước</a:t>
          </a:r>
          <a:r>
            <a:rPr lang="en-US" i="1" dirty="0">
              <a:solidFill>
                <a:schemeClr val="bg1"/>
              </a:solidFill>
            </a:rPr>
            <a:t> </a:t>
          </a:r>
          <a:r>
            <a:rPr lang="en-US" i="1" dirty="0" err="1">
              <a:solidFill>
                <a:schemeClr val="bg1"/>
              </a:solidFill>
            </a:rPr>
            <a:t>Âu</a:t>
          </a:r>
          <a:r>
            <a:rPr lang="en-US" i="1" dirty="0">
              <a:solidFill>
                <a:schemeClr val="bg1"/>
              </a:solidFill>
            </a:rPr>
            <a:t> </a:t>
          </a:r>
          <a:r>
            <a:rPr lang="en-US" i="1" dirty="0" err="1">
              <a:solidFill>
                <a:schemeClr val="bg1"/>
              </a:solidFill>
            </a:rPr>
            <a:t>Lạc</a:t>
          </a:r>
          <a:endParaRPr lang="en-US" dirty="0">
            <a:solidFill>
              <a:schemeClr val="bg1"/>
            </a:solidFill>
          </a:endParaRPr>
        </a:p>
      </dgm:t>
    </dgm:pt>
    <dgm:pt modelId="{034034EC-8B20-417F-9C4D-F772C58DDBD6}" type="parTrans" cxnId="{B07BA368-5D2A-4750-9AB3-13BF3CC32FA6}">
      <dgm:prSet/>
      <dgm:spPr/>
      <dgm:t>
        <a:bodyPr/>
        <a:lstStyle/>
        <a:p>
          <a:pPr algn="just"/>
          <a:endParaRPr lang="en-US">
            <a:solidFill>
              <a:schemeClr val="bg1"/>
            </a:solidFill>
          </a:endParaRPr>
        </a:p>
      </dgm:t>
    </dgm:pt>
    <dgm:pt modelId="{23453904-5495-4CAF-90AE-3F3DC2F84525}" type="sibTrans" cxnId="{B07BA368-5D2A-4750-9AB3-13BF3CC32FA6}">
      <dgm:prSet/>
      <dgm:spPr/>
      <dgm:t>
        <a:bodyPr/>
        <a:lstStyle/>
        <a:p>
          <a:pPr algn="just"/>
          <a:endParaRPr lang="en-US">
            <a:solidFill>
              <a:schemeClr val="bg1"/>
            </a:solidFill>
          </a:endParaRPr>
        </a:p>
      </dgm:t>
    </dgm:pt>
    <dgm:pt modelId="{4B0EF670-B07A-4B70-9648-769F8783F7D7}">
      <dgm:prSet phldrT="[Text]"/>
      <dgm:spPr/>
      <dgm:t>
        <a:bodyPr/>
        <a:lstStyle/>
        <a:p>
          <a:pPr algn="just"/>
          <a:r>
            <a:rPr lang="en-US" dirty="0" err="1">
              <a:solidFill>
                <a:schemeClr val="bg1"/>
              </a:solidFill>
            </a:rPr>
            <a:t>Quân</a:t>
          </a:r>
          <a:r>
            <a:rPr lang="en-US" dirty="0">
              <a:solidFill>
                <a:schemeClr val="bg1"/>
              </a:solidFill>
            </a:rPr>
            <a:t> </a:t>
          </a:r>
          <a:r>
            <a:rPr lang="en-US" dirty="0" err="1">
              <a:solidFill>
                <a:schemeClr val="bg1"/>
              </a:solidFill>
            </a:rPr>
            <a:t>Tần</a:t>
          </a:r>
          <a:r>
            <a:rPr lang="en-US" dirty="0">
              <a:solidFill>
                <a:schemeClr val="bg1"/>
              </a:solidFill>
            </a:rPr>
            <a:t> </a:t>
          </a:r>
          <a:r>
            <a:rPr lang="en-US" dirty="0" err="1">
              <a:solidFill>
                <a:schemeClr val="bg1"/>
              </a:solidFill>
            </a:rPr>
            <a:t>xâm</a:t>
          </a:r>
          <a:r>
            <a:rPr lang="en-US" dirty="0">
              <a:solidFill>
                <a:schemeClr val="bg1"/>
              </a:solidFill>
            </a:rPr>
            <a:t> </a:t>
          </a:r>
          <a:r>
            <a:rPr lang="en-US" dirty="0" err="1">
              <a:solidFill>
                <a:schemeClr val="bg1"/>
              </a:solidFill>
            </a:rPr>
            <a:t>lược</a:t>
          </a:r>
          <a:r>
            <a:rPr lang="en-US" dirty="0">
              <a:solidFill>
                <a:schemeClr val="bg1"/>
              </a:solidFill>
            </a:rPr>
            <a:t> </a:t>
          </a:r>
          <a:r>
            <a:rPr lang="en-US" dirty="0" err="1">
              <a:solidFill>
                <a:schemeClr val="bg1"/>
              </a:solidFill>
            </a:rPr>
            <a:t>vua</a:t>
          </a:r>
          <a:r>
            <a:rPr lang="en-US" dirty="0">
              <a:solidFill>
                <a:schemeClr val="bg1"/>
              </a:solidFill>
            </a:rPr>
            <a:t> </a:t>
          </a:r>
          <a:r>
            <a:rPr lang="en-US" dirty="0" err="1">
              <a:solidFill>
                <a:schemeClr val="bg1"/>
              </a:solidFill>
            </a:rPr>
            <a:t>Hùng</a:t>
          </a:r>
          <a:r>
            <a:rPr lang="en-US" dirty="0">
              <a:solidFill>
                <a:schemeClr val="bg1"/>
              </a:solidFill>
            </a:rPr>
            <a:t> </a:t>
          </a:r>
          <a:r>
            <a:rPr lang="en-US" dirty="0" err="1">
              <a:solidFill>
                <a:schemeClr val="bg1"/>
              </a:solidFill>
            </a:rPr>
            <a:t>và</a:t>
          </a:r>
          <a:r>
            <a:rPr lang="en-US" dirty="0">
              <a:solidFill>
                <a:schemeClr val="bg1"/>
              </a:solidFill>
            </a:rPr>
            <a:t> </a:t>
          </a:r>
          <a:r>
            <a:rPr lang="en-US" dirty="0" err="1">
              <a:solidFill>
                <a:schemeClr val="bg1"/>
              </a:solidFill>
            </a:rPr>
            <a:t>Thục</a:t>
          </a:r>
          <a:r>
            <a:rPr lang="en-US" dirty="0">
              <a:solidFill>
                <a:schemeClr val="bg1"/>
              </a:solidFill>
            </a:rPr>
            <a:t> </a:t>
          </a:r>
          <a:r>
            <a:rPr lang="en-US" dirty="0" err="1">
              <a:solidFill>
                <a:schemeClr val="bg1"/>
              </a:solidFill>
            </a:rPr>
            <a:t>Phán</a:t>
          </a:r>
          <a:r>
            <a:rPr lang="en-US" dirty="0">
              <a:solidFill>
                <a:schemeClr val="bg1"/>
              </a:solidFill>
            </a:rPr>
            <a:t> </a:t>
          </a:r>
          <a:r>
            <a:rPr lang="en-US" dirty="0" err="1">
              <a:solidFill>
                <a:schemeClr val="bg1"/>
              </a:solidFill>
            </a:rPr>
            <a:t>chấm</a:t>
          </a:r>
          <a:r>
            <a:rPr lang="en-US" dirty="0">
              <a:solidFill>
                <a:schemeClr val="bg1"/>
              </a:solidFill>
            </a:rPr>
            <a:t> </a:t>
          </a:r>
          <a:r>
            <a:rPr lang="en-US" dirty="0" err="1">
              <a:solidFill>
                <a:schemeClr val="bg1"/>
              </a:solidFill>
            </a:rPr>
            <a:t>dứt</a:t>
          </a:r>
          <a:r>
            <a:rPr lang="en-US" dirty="0">
              <a:solidFill>
                <a:schemeClr val="bg1"/>
              </a:solidFill>
            </a:rPr>
            <a:t> </a:t>
          </a:r>
          <a:r>
            <a:rPr lang="en-US" dirty="0" err="1">
              <a:solidFill>
                <a:schemeClr val="bg1"/>
              </a:solidFill>
            </a:rPr>
            <a:t>cuộc</a:t>
          </a:r>
          <a:r>
            <a:rPr lang="en-US" dirty="0">
              <a:solidFill>
                <a:schemeClr val="bg1"/>
              </a:solidFill>
            </a:rPr>
            <a:t> </a:t>
          </a:r>
          <a:r>
            <a:rPr lang="en-US" dirty="0" err="1">
              <a:solidFill>
                <a:schemeClr val="bg1"/>
              </a:solidFill>
            </a:rPr>
            <a:t>chiến</a:t>
          </a:r>
          <a:r>
            <a:rPr lang="en-US" dirty="0">
              <a:solidFill>
                <a:schemeClr val="bg1"/>
              </a:solidFill>
            </a:rPr>
            <a:t> </a:t>
          </a:r>
          <a:r>
            <a:rPr lang="en-US" dirty="0" err="1">
              <a:solidFill>
                <a:schemeClr val="bg1"/>
              </a:solidFill>
            </a:rPr>
            <a:t>chấm</a:t>
          </a:r>
          <a:r>
            <a:rPr lang="en-US" dirty="0">
              <a:solidFill>
                <a:schemeClr val="bg1"/>
              </a:solidFill>
            </a:rPr>
            <a:t> </a:t>
          </a:r>
          <a:r>
            <a:rPr lang="en-US" dirty="0" err="1">
              <a:solidFill>
                <a:schemeClr val="bg1"/>
              </a:solidFill>
            </a:rPr>
            <a:t>ngoại</a:t>
          </a:r>
          <a:r>
            <a:rPr lang="en-US" dirty="0">
              <a:solidFill>
                <a:schemeClr val="bg1"/>
              </a:solidFill>
            </a:rPr>
            <a:t> </a:t>
          </a:r>
          <a:r>
            <a:rPr lang="en-US" dirty="0" err="1">
              <a:solidFill>
                <a:schemeClr val="bg1"/>
              </a:solidFill>
            </a:rPr>
            <a:t>xâm</a:t>
          </a:r>
          <a:endParaRPr lang="en-US" dirty="0">
            <a:solidFill>
              <a:schemeClr val="bg1"/>
            </a:solidFill>
          </a:endParaRPr>
        </a:p>
      </dgm:t>
    </dgm:pt>
    <dgm:pt modelId="{3AEA59CE-FB83-43B9-B3B5-592EEA19D0A8}" type="parTrans" cxnId="{36E3602C-368F-4875-BFFD-0C5EF7EF1667}">
      <dgm:prSet/>
      <dgm:spPr/>
      <dgm:t>
        <a:bodyPr/>
        <a:lstStyle/>
        <a:p>
          <a:pPr algn="just"/>
          <a:endParaRPr lang="en-US">
            <a:solidFill>
              <a:schemeClr val="bg1"/>
            </a:solidFill>
          </a:endParaRPr>
        </a:p>
      </dgm:t>
    </dgm:pt>
    <dgm:pt modelId="{50ABE55F-5E12-471A-A17C-3C869591F8B1}" type="sibTrans" cxnId="{36E3602C-368F-4875-BFFD-0C5EF7EF1667}">
      <dgm:prSet/>
      <dgm:spPr/>
      <dgm:t>
        <a:bodyPr/>
        <a:lstStyle/>
        <a:p>
          <a:pPr algn="just"/>
          <a:endParaRPr lang="en-US">
            <a:solidFill>
              <a:schemeClr val="bg1"/>
            </a:solidFill>
          </a:endParaRPr>
        </a:p>
      </dgm:t>
    </dgm:pt>
    <dgm:pt modelId="{A54B793B-ED37-481B-93F7-807B230C9924}">
      <dgm:prSet phldrT="[Text]"/>
      <dgm:spPr/>
      <dgm:t>
        <a:bodyPr/>
        <a:lstStyle/>
        <a:p>
          <a:pPr algn="just"/>
          <a:r>
            <a:rPr lang="en-US" dirty="0" err="1">
              <a:solidFill>
                <a:schemeClr val="bg1"/>
              </a:solidFill>
            </a:rPr>
            <a:t>Quốc</a:t>
          </a:r>
          <a:r>
            <a:rPr lang="en-US" dirty="0">
              <a:solidFill>
                <a:schemeClr val="bg1"/>
              </a:solidFill>
            </a:rPr>
            <a:t> </a:t>
          </a:r>
          <a:r>
            <a:rPr lang="en-US" dirty="0" err="1">
              <a:solidFill>
                <a:schemeClr val="bg1"/>
              </a:solidFill>
            </a:rPr>
            <a:t>gia</a:t>
          </a:r>
          <a:r>
            <a:rPr lang="en-US" dirty="0">
              <a:solidFill>
                <a:schemeClr val="bg1"/>
              </a:solidFill>
            </a:rPr>
            <a:t> </a:t>
          </a:r>
          <a:r>
            <a:rPr lang="en-US" dirty="0" err="1">
              <a:solidFill>
                <a:schemeClr val="bg1"/>
              </a:solidFill>
            </a:rPr>
            <a:t>Âu</a:t>
          </a:r>
          <a:r>
            <a:rPr lang="en-US" dirty="0">
              <a:solidFill>
                <a:schemeClr val="bg1"/>
              </a:solidFill>
            </a:rPr>
            <a:t> </a:t>
          </a:r>
          <a:r>
            <a:rPr lang="en-US" dirty="0" err="1">
              <a:solidFill>
                <a:schemeClr val="bg1"/>
              </a:solidFill>
            </a:rPr>
            <a:t>Lạc</a:t>
          </a:r>
          <a:r>
            <a:rPr lang="en-US" dirty="0">
              <a:solidFill>
                <a:schemeClr val="bg1"/>
              </a:solidFill>
            </a:rPr>
            <a:t> ra </a:t>
          </a:r>
          <a:r>
            <a:rPr lang="en-US" dirty="0" err="1">
              <a:solidFill>
                <a:schemeClr val="bg1"/>
              </a:solidFill>
            </a:rPr>
            <a:t>đời</a:t>
          </a:r>
          <a:r>
            <a:rPr lang="en-US" dirty="0">
              <a:solidFill>
                <a:schemeClr val="bg1"/>
              </a:solidFill>
            </a:rPr>
            <a:t> </a:t>
          </a:r>
          <a:r>
            <a:rPr lang="en-US" dirty="0" err="1">
              <a:solidFill>
                <a:schemeClr val="bg1"/>
              </a:solidFill>
            </a:rPr>
            <a:t>khoảng</a:t>
          </a:r>
          <a:r>
            <a:rPr lang="en-US" dirty="0">
              <a:solidFill>
                <a:schemeClr val="bg1"/>
              </a:solidFill>
            </a:rPr>
            <a:t> </a:t>
          </a:r>
          <a:r>
            <a:rPr lang="en-US" dirty="0" err="1">
              <a:solidFill>
                <a:schemeClr val="bg1"/>
              </a:solidFill>
            </a:rPr>
            <a:t>đầu</a:t>
          </a:r>
          <a:r>
            <a:rPr lang="en-US" dirty="0">
              <a:solidFill>
                <a:schemeClr val="bg1"/>
              </a:solidFill>
            </a:rPr>
            <a:t> </a:t>
          </a:r>
          <a:r>
            <a:rPr lang="en-US" dirty="0" err="1">
              <a:solidFill>
                <a:schemeClr val="bg1"/>
              </a:solidFill>
            </a:rPr>
            <a:t>thế</a:t>
          </a:r>
          <a:r>
            <a:rPr lang="en-US" dirty="0">
              <a:solidFill>
                <a:schemeClr val="bg1"/>
              </a:solidFill>
            </a:rPr>
            <a:t> </a:t>
          </a:r>
          <a:r>
            <a:rPr lang="en-US" dirty="0" err="1">
              <a:solidFill>
                <a:schemeClr val="bg1"/>
              </a:solidFill>
            </a:rPr>
            <a:t>kỷ</a:t>
          </a:r>
          <a:r>
            <a:rPr lang="en-US" dirty="0">
              <a:solidFill>
                <a:schemeClr val="bg1"/>
              </a:solidFill>
            </a:rPr>
            <a:t> III tr.CN</a:t>
          </a:r>
        </a:p>
      </dgm:t>
    </dgm:pt>
    <dgm:pt modelId="{15BB3C66-C56A-4175-B177-F7B885A77811}" type="parTrans" cxnId="{1038663D-1FCD-494C-B2C3-8E83FA693D0E}">
      <dgm:prSet/>
      <dgm:spPr/>
      <dgm:t>
        <a:bodyPr/>
        <a:lstStyle/>
        <a:p>
          <a:pPr algn="just"/>
          <a:endParaRPr lang="en-US">
            <a:solidFill>
              <a:schemeClr val="bg1"/>
            </a:solidFill>
          </a:endParaRPr>
        </a:p>
      </dgm:t>
    </dgm:pt>
    <dgm:pt modelId="{C32E50A6-738B-46A1-B92F-C806F4EA2785}" type="sibTrans" cxnId="{1038663D-1FCD-494C-B2C3-8E83FA693D0E}">
      <dgm:prSet/>
      <dgm:spPr/>
      <dgm:t>
        <a:bodyPr/>
        <a:lstStyle/>
        <a:p>
          <a:pPr algn="just"/>
          <a:endParaRPr lang="en-US">
            <a:solidFill>
              <a:schemeClr val="bg1"/>
            </a:solidFill>
          </a:endParaRPr>
        </a:p>
      </dgm:t>
    </dgm:pt>
    <dgm:pt modelId="{F0F984DE-FE41-4E9D-A46E-F241FACE485B}">
      <dgm:prSet phldrT="[Text]"/>
      <dgm:spPr/>
      <dgm:t>
        <a:bodyPr/>
        <a:lstStyle/>
        <a:p>
          <a:pPr algn="just"/>
          <a:r>
            <a:rPr lang="en-US" dirty="0">
              <a:solidFill>
                <a:schemeClr val="bg1"/>
              </a:solidFill>
            </a:rPr>
            <a:t> </a:t>
          </a:r>
          <a:r>
            <a:rPr lang="en-US" dirty="0" err="1">
              <a:solidFill>
                <a:schemeClr val="bg1"/>
              </a:solidFill>
            </a:rPr>
            <a:t>Nước</a:t>
          </a:r>
          <a:r>
            <a:rPr lang="en-US" dirty="0">
              <a:solidFill>
                <a:schemeClr val="bg1"/>
              </a:solidFill>
            </a:rPr>
            <a:t> </a:t>
          </a:r>
          <a:r>
            <a:rPr lang="en-US" dirty="0" err="1">
              <a:solidFill>
                <a:schemeClr val="bg1"/>
              </a:solidFill>
            </a:rPr>
            <a:t>Âu</a:t>
          </a:r>
          <a:r>
            <a:rPr lang="en-US" dirty="0">
              <a:solidFill>
                <a:schemeClr val="bg1"/>
              </a:solidFill>
            </a:rPr>
            <a:t> </a:t>
          </a:r>
          <a:r>
            <a:rPr lang="en-US" dirty="0" err="1">
              <a:solidFill>
                <a:schemeClr val="bg1"/>
              </a:solidFill>
            </a:rPr>
            <a:t>Lạc</a:t>
          </a:r>
          <a:r>
            <a:rPr lang="en-US" dirty="0">
              <a:solidFill>
                <a:schemeClr val="bg1"/>
              </a:solidFill>
            </a:rPr>
            <a:t> </a:t>
          </a:r>
          <a:r>
            <a:rPr lang="en-US" dirty="0" err="1">
              <a:solidFill>
                <a:schemeClr val="bg1"/>
              </a:solidFill>
            </a:rPr>
            <a:t>là</a:t>
          </a:r>
          <a:r>
            <a:rPr lang="en-US" dirty="0">
              <a:solidFill>
                <a:schemeClr val="bg1"/>
              </a:solidFill>
            </a:rPr>
            <a:t> </a:t>
          </a:r>
          <a:r>
            <a:rPr lang="en-US" dirty="0" err="1">
              <a:solidFill>
                <a:schemeClr val="bg1"/>
              </a:solidFill>
            </a:rPr>
            <a:t>bước</a:t>
          </a:r>
          <a:r>
            <a:rPr lang="en-US" dirty="0">
              <a:solidFill>
                <a:schemeClr val="bg1"/>
              </a:solidFill>
            </a:rPr>
            <a:t> </a:t>
          </a:r>
          <a:r>
            <a:rPr lang="en-US" dirty="0" err="1">
              <a:solidFill>
                <a:schemeClr val="bg1"/>
              </a:solidFill>
            </a:rPr>
            <a:t>kế</a:t>
          </a:r>
          <a:r>
            <a:rPr lang="en-US" dirty="0">
              <a:solidFill>
                <a:schemeClr val="bg1"/>
              </a:solidFill>
            </a:rPr>
            <a:t> </a:t>
          </a:r>
          <a:r>
            <a:rPr lang="en-US" dirty="0" err="1">
              <a:solidFill>
                <a:schemeClr val="bg1"/>
              </a:solidFill>
            </a:rPr>
            <a:t>tục</a:t>
          </a:r>
          <a:r>
            <a:rPr lang="en-US" dirty="0">
              <a:solidFill>
                <a:schemeClr val="bg1"/>
              </a:solidFill>
            </a:rPr>
            <a:t> </a:t>
          </a:r>
          <a:r>
            <a:rPr lang="en-US" dirty="0" err="1">
              <a:solidFill>
                <a:schemeClr val="bg1"/>
              </a:solidFill>
            </a:rPr>
            <a:t>và</a:t>
          </a:r>
          <a:r>
            <a:rPr lang="en-US" dirty="0">
              <a:solidFill>
                <a:schemeClr val="bg1"/>
              </a:solidFill>
            </a:rPr>
            <a:t> </a:t>
          </a:r>
          <a:r>
            <a:rPr lang="en-US" dirty="0" err="1">
              <a:solidFill>
                <a:schemeClr val="bg1"/>
              </a:solidFill>
            </a:rPr>
            <a:t>phát</a:t>
          </a:r>
          <a:r>
            <a:rPr lang="en-US" dirty="0">
              <a:solidFill>
                <a:schemeClr val="bg1"/>
              </a:solidFill>
            </a:rPr>
            <a:t> </a:t>
          </a:r>
          <a:r>
            <a:rPr lang="en-US" dirty="0" err="1">
              <a:solidFill>
                <a:schemeClr val="bg1"/>
              </a:solidFill>
            </a:rPr>
            <a:t>triển</a:t>
          </a:r>
          <a:r>
            <a:rPr lang="en-US" dirty="0">
              <a:solidFill>
                <a:schemeClr val="bg1"/>
              </a:solidFill>
            </a:rPr>
            <a:t> </a:t>
          </a:r>
          <a:r>
            <a:rPr lang="en-US" dirty="0" err="1">
              <a:solidFill>
                <a:schemeClr val="bg1"/>
              </a:solidFill>
            </a:rPr>
            <a:t>cao</a:t>
          </a:r>
          <a:r>
            <a:rPr lang="en-US" dirty="0">
              <a:solidFill>
                <a:schemeClr val="bg1"/>
              </a:solidFill>
            </a:rPr>
            <a:t> </a:t>
          </a:r>
          <a:r>
            <a:rPr lang="en-US" dirty="0" err="1">
              <a:solidFill>
                <a:schemeClr val="bg1"/>
              </a:solidFill>
            </a:rPr>
            <a:t>hơn</a:t>
          </a:r>
          <a:r>
            <a:rPr lang="en-US" dirty="0">
              <a:solidFill>
                <a:schemeClr val="bg1"/>
              </a:solidFill>
            </a:rPr>
            <a:t> </a:t>
          </a:r>
          <a:r>
            <a:rPr lang="en-US" dirty="0" err="1">
              <a:solidFill>
                <a:schemeClr val="bg1"/>
              </a:solidFill>
            </a:rPr>
            <a:t>của</a:t>
          </a:r>
          <a:r>
            <a:rPr lang="en-US" dirty="0">
              <a:solidFill>
                <a:schemeClr val="bg1"/>
              </a:solidFill>
            </a:rPr>
            <a:t> </a:t>
          </a:r>
          <a:r>
            <a:rPr lang="en-US" dirty="0" err="1">
              <a:solidFill>
                <a:schemeClr val="bg1"/>
              </a:solidFill>
            </a:rPr>
            <a:t>nước</a:t>
          </a:r>
          <a:r>
            <a:rPr lang="en-US" dirty="0">
              <a:solidFill>
                <a:schemeClr val="bg1"/>
              </a:solidFill>
            </a:rPr>
            <a:t> </a:t>
          </a:r>
          <a:r>
            <a:rPr lang="en-US" dirty="0" err="1">
              <a:solidFill>
                <a:schemeClr val="bg1"/>
              </a:solidFill>
            </a:rPr>
            <a:t>Văn</a:t>
          </a:r>
          <a:r>
            <a:rPr lang="en-US" dirty="0">
              <a:solidFill>
                <a:schemeClr val="bg1"/>
              </a:solidFill>
            </a:rPr>
            <a:t> Lang </a:t>
          </a:r>
          <a:r>
            <a:rPr lang="en-US" dirty="0" err="1">
              <a:solidFill>
                <a:schemeClr val="bg1"/>
              </a:solidFill>
            </a:rPr>
            <a:t>và</a:t>
          </a:r>
          <a:r>
            <a:rPr lang="en-US" dirty="0">
              <a:solidFill>
                <a:schemeClr val="bg1"/>
              </a:solidFill>
            </a:rPr>
            <a:t> </a:t>
          </a:r>
          <a:r>
            <a:rPr lang="en-US" dirty="0" err="1">
              <a:solidFill>
                <a:schemeClr val="bg1"/>
              </a:solidFill>
            </a:rPr>
            <a:t>trên</a:t>
          </a:r>
          <a:r>
            <a:rPr lang="en-US" dirty="0">
              <a:solidFill>
                <a:schemeClr val="bg1"/>
              </a:solidFill>
            </a:rPr>
            <a:t> </a:t>
          </a:r>
          <a:r>
            <a:rPr lang="en-US" dirty="0" err="1">
              <a:solidFill>
                <a:schemeClr val="bg1"/>
              </a:solidFill>
            </a:rPr>
            <a:t>một</a:t>
          </a:r>
          <a:r>
            <a:rPr lang="en-US" dirty="0">
              <a:solidFill>
                <a:schemeClr val="bg1"/>
              </a:solidFill>
            </a:rPr>
            <a:t> </a:t>
          </a:r>
          <a:r>
            <a:rPr lang="en-US" dirty="0" err="1">
              <a:solidFill>
                <a:schemeClr val="bg1"/>
              </a:solidFill>
            </a:rPr>
            <a:t>phạm</a:t>
          </a:r>
          <a:r>
            <a:rPr lang="en-US" dirty="0">
              <a:solidFill>
                <a:schemeClr val="bg1"/>
              </a:solidFill>
            </a:rPr>
            <a:t> vi </a:t>
          </a:r>
          <a:r>
            <a:rPr lang="en-US" dirty="0" err="1">
              <a:solidFill>
                <a:schemeClr val="bg1"/>
              </a:solidFill>
            </a:rPr>
            <a:t>rộng</a:t>
          </a:r>
          <a:r>
            <a:rPr lang="en-US" dirty="0">
              <a:solidFill>
                <a:schemeClr val="bg1"/>
              </a:solidFill>
            </a:rPr>
            <a:t> </a:t>
          </a:r>
          <a:r>
            <a:rPr lang="en-US" dirty="0" err="1">
              <a:solidFill>
                <a:schemeClr val="bg1"/>
              </a:solidFill>
            </a:rPr>
            <a:t>lớn</a:t>
          </a:r>
          <a:r>
            <a:rPr lang="en-US" dirty="0">
              <a:solidFill>
                <a:schemeClr val="bg1"/>
              </a:solidFill>
            </a:rPr>
            <a:t> </a:t>
          </a:r>
          <a:r>
            <a:rPr lang="en-US" dirty="0" err="1">
              <a:solidFill>
                <a:schemeClr val="bg1"/>
              </a:solidFill>
            </a:rPr>
            <a:t>hơn</a:t>
          </a:r>
          <a:r>
            <a:rPr lang="en-US" dirty="0">
              <a:solidFill>
                <a:schemeClr val="bg1"/>
              </a:solidFill>
            </a:rPr>
            <a:t> </a:t>
          </a:r>
          <a:r>
            <a:rPr lang="en-US" dirty="0" err="1">
              <a:solidFill>
                <a:schemeClr val="bg1"/>
              </a:solidFill>
            </a:rPr>
            <a:t>của</a:t>
          </a:r>
          <a:r>
            <a:rPr lang="en-US" dirty="0">
              <a:solidFill>
                <a:schemeClr val="bg1"/>
              </a:solidFill>
            </a:rPr>
            <a:t> </a:t>
          </a:r>
          <a:r>
            <a:rPr lang="en-US" dirty="0" err="1">
              <a:solidFill>
                <a:schemeClr val="bg1"/>
              </a:solidFill>
            </a:rPr>
            <a:t>người</a:t>
          </a:r>
          <a:r>
            <a:rPr lang="en-US" dirty="0">
              <a:solidFill>
                <a:schemeClr val="bg1"/>
              </a:solidFill>
            </a:rPr>
            <a:t> </a:t>
          </a:r>
          <a:r>
            <a:rPr lang="en-US" dirty="0" err="1">
              <a:solidFill>
                <a:schemeClr val="bg1"/>
              </a:solidFill>
            </a:rPr>
            <a:t>Lạc</a:t>
          </a:r>
          <a:r>
            <a:rPr lang="en-US" dirty="0">
              <a:solidFill>
                <a:schemeClr val="bg1"/>
              </a:solidFill>
            </a:rPr>
            <a:t> </a:t>
          </a:r>
          <a:r>
            <a:rPr lang="en-US" dirty="0" err="1">
              <a:solidFill>
                <a:schemeClr val="bg1"/>
              </a:solidFill>
            </a:rPr>
            <a:t>Việt</a:t>
          </a:r>
          <a:r>
            <a:rPr lang="en-US" dirty="0">
              <a:solidFill>
                <a:schemeClr val="bg1"/>
              </a:solidFill>
            </a:rPr>
            <a:t> </a:t>
          </a:r>
          <a:r>
            <a:rPr lang="en-US" dirty="0" err="1">
              <a:solidFill>
                <a:schemeClr val="bg1"/>
              </a:solidFill>
            </a:rPr>
            <a:t>và</a:t>
          </a:r>
          <a:r>
            <a:rPr lang="en-US" dirty="0">
              <a:solidFill>
                <a:schemeClr val="bg1"/>
              </a:solidFill>
            </a:rPr>
            <a:t> </a:t>
          </a:r>
          <a:r>
            <a:rPr lang="en-US" dirty="0" err="1">
              <a:solidFill>
                <a:schemeClr val="bg1"/>
              </a:solidFill>
            </a:rPr>
            <a:t>người</a:t>
          </a:r>
          <a:r>
            <a:rPr lang="en-US" dirty="0">
              <a:solidFill>
                <a:schemeClr val="bg1"/>
              </a:solidFill>
            </a:rPr>
            <a:t> </a:t>
          </a:r>
          <a:r>
            <a:rPr lang="en-US" dirty="0" err="1">
              <a:solidFill>
                <a:schemeClr val="bg1"/>
              </a:solidFill>
            </a:rPr>
            <a:t>Tây</a:t>
          </a:r>
          <a:r>
            <a:rPr lang="en-US" dirty="0">
              <a:solidFill>
                <a:schemeClr val="bg1"/>
              </a:solidFill>
            </a:rPr>
            <a:t> </a:t>
          </a:r>
          <a:r>
            <a:rPr lang="en-US" dirty="0" err="1">
              <a:solidFill>
                <a:schemeClr val="bg1"/>
              </a:solidFill>
            </a:rPr>
            <a:t>Âu</a:t>
          </a:r>
          <a:endParaRPr lang="en-US" dirty="0">
            <a:solidFill>
              <a:schemeClr val="bg1"/>
            </a:solidFill>
          </a:endParaRPr>
        </a:p>
      </dgm:t>
    </dgm:pt>
    <dgm:pt modelId="{E56E0834-C742-4FD0-9FB9-102A742D4700}" type="parTrans" cxnId="{6E757115-88AE-4533-BE09-935907061AB3}">
      <dgm:prSet/>
      <dgm:spPr/>
      <dgm:t>
        <a:bodyPr/>
        <a:lstStyle/>
        <a:p>
          <a:pPr algn="just"/>
          <a:endParaRPr lang="en-US">
            <a:solidFill>
              <a:schemeClr val="bg1"/>
            </a:solidFill>
          </a:endParaRPr>
        </a:p>
      </dgm:t>
    </dgm:pt>
    <dgm:pt modelId="{7C74F36E-1F36-4667-83D2-10A205FE322E}" type="sibTrans" cxnId="{6E757115-88AE-4533-BE09-935907061AB3}">
      <dgm:prSet/>
      <dgm:spPr/>
      <dgm:t>
        <a:bodyPr/>
        <a:lstStyle/>
        <a:p>
          <a:pPr algn="just"/>
          <a:endParaRPr lang="en-US">
            <a:solidFill>
              <a:schemeClr val="bg1"/>
            </a:solidFill>
          </a:endParaRPr>
        </a:p>
      </dgm:t>
    </dgm:pt>
    <dgm:pt modelId="{D6B21F6B-D68D-4CE8-8CB3-59C6D5B542DD}">
      <dgm:prSet phldrT="[Text]"/>
      <dgm:spPr/>
      <dgm:t>
        <a:bodyPr/>
        <a:lstStyle/>
        <a:p>
          <a:pPr algn="just"/>
          <a:r>
            <a:rPr lang="en-US" dirty="0" err="1">
              <a:solidFill>
                <a:schemeClr val="bg1"/>
              </a:solidFill>
            </a:rPr>
            <a:t>Thục</a:t>
          </a:r>
          <a:r>
            <a:rPr lang="en-US" dirty="0">
              <a:solidFill>
                <a:schemeClr val="bg1"/>
              </a:solidFill>
            </a:rPr>
            <a:t> An </a:t>
          </a:r>
          <a:r>
            <a:rPr lang="en-US" dirty="0" err="1">
              <a:solidFill>
                <a:schemeClr val="bg1"/>
              </a:solidFill>
            </a:rPr>
            <a:t>Dương</a:t>
          </a:r>
          <a:r>
            <a:rPr lang="en-US" dirty="0">
              <a:solidFill>
                <a:schemeClr val="bg1"/>
              </a:solidFill>
            </a:rPr>
            <a:t> </a:t>
          </a:r>
          <a:r>
            <a:rPr lang="en-US" dirty="0" err="1">
              <a:solidFill>
                <a:schemeClr val="bg1"/>
              </a:solidFill>
            </a:rPr>
            <a:t>Vương</a:t>
          </a:r>
          <a:r>
            <a:rPr lang="en-US" dirty="0">
              <a:solidFill>
                <a:schemeClr val="bg1"/>
              </a:solidFill>
            </a:rPr>
            <a:t> </a:t>
          </a:r>
          <a:r>
            <a:rPr lang="en-US" dirty="0" err="1">
              <a:solidFill>
                <a:schemeClr val="bg1"/>
              </a:solidFill>
            </a:rPr>
            <a:t>đã</a:t>
          </a:r>
          <a:r>
            <a:rPr lang="en-US" dirty="0">
              <a:solidFill>
                <a:schemeClr val="bg1"/>
              </a:solidFill>
            </a:rPr>
            <a:t> </a:t>
          </a:r>
          <a:r>
            <a:rPr lang="en-US" dirty="0" err="1">
              <a:solidFill>
                <a:schemeClr val="bg1"/>
              </a:solidFill>
            </a:rPr>
            <a:t>chọn</a:t>
          </a:r>
          <a:r>
            <a:rPr lang="en-US" dirty="0">
              <a:solidFill>
                <a:schemeClr val="bg1"/>
              </a:solidFill>
            </a:rPr>
            <a:t> </a:t>
          </a:r>
          <a:r>
            <a:rPr lang="en-US" dirty="0" err="1">
              <a:solidFill>
                <a:schemeClr val="bg1"/>
              </a:solidFill>
            </a:rPr>
            <a:t>Cổ</a:t>
          </a:r>
          <a:r>
            <a:rPr lang="en-US" dirty="0">
              <a:solidFill>
                <a:schemeClr val="bg1"/>
              </a:solidFill>
            </a:rPr>
            <a:t> Loa (</a:t>
          </a:r>
          <a:r>
            <a:rPr lang="en-US" dirty="0" err="1">
              <a:solidFill>
                <a:schemeClr val="bg1"/>
              </a:solidFill>
            </a:rPr>
            <a:t>Đông</a:t>
          </a:r>
          <a:r>
            <a:rPr lang="en-US" dirty="0">
              <a:solidFill>
                <a:schemeClr val="bg1"/>
              </a:solidFill>
            </a:rPr>
            <a:t> Anh, </a:t>
          </a:r>
          <a:r>
            <a:rPr lang="en-US" dirty="0" err="1">
              <a:solidFill>
                <a:schemeClr val="bg1"/>
              </a:solidFill>
            </a:rPr>
            <a:t>Hà</a:t>
          </a:r>
          <a:r>
            <a:rPr lang="en-US" dirty="0">
              <a:solidFill>
                <a:schemeClr val="bg1"/>
              </a:solidFill>
            </a:rPr>
            <a:t> </a:t>
          </a:r>
          <a:r>
            <a:rPr lang="en-US" dirty="0" err="1">
              <a:solidFill>
                <a:schemeClr val="bg1"/>
              </a:solidFill>
            </a:rPr>
            <a:t>Nội</a:t>
          </a:r>
          <a:r>
            <a:rPr lang="en-US" dirty="0">
              <a:solidFill>
                <a:schemeClr val="bg1"/>
              </a:solidFill>
            </a:rPr>
            <a:t>) </a:t>
          </a:r>
          <a:r>
            <a:rPr lang="en-US" dirty="0" err="1">
              <a:solidFill>
                <a:schemeClr val="bg1"/>
              </a:solidFill>
            </a:rPr>
            <a:t>làm</a:t>
          </a:r>
          <a:r>
            <a:rPr lang="en-US" dirty="0">
              <a:solidFill>
                <a:schemeClr val="bg1"/>
              </a:solidFill>
            </a:rPr>
            <a:t> </a:t>
          </a:r>
          <a:r>
            <a:rPr lang="en-US" dirty="0" err="1">
              <a:solidFill>
                <a:schemeClr val="bg1"/>
              </a:solidFill>
            </a:rPr>
            <a:t>Kinh</a:t>
          </a:r>
          <a:r>
            <a:rPr lang="en-US" dirty="0">
              <a:solidFill>
                <a:schemeClr val="bg1"/>
              </a:solidFill>
            </a:rPr>
            <a:t> </a:t>
          </a:r>
          <a:r>
            <a:rPr lang="en-US" dirty="0" err="1">
              <a:solidFill>
                <a:schemeClr val="bg1"/>
              </a:solidFill>
            </a:rPr>
            <a:t>đô</a:t>
          </a:r>
          <a:r>
            <a:rPr lang="en-US" dirty="0">
              <a:solidFill>
                <a:schemeClr val="bg1"/>
              </a:solidFill>
            </a:rPr>
            <a:t> </a:t>
          </a:r>
        </a:p>
      </dgm:t>
    </dgm:pt>
    <dgm:pt modelId="{433BA7FE-CF32-497C-9710-676B703C4C00}" type="parTrans" cxnId="{71DC179B-8342-4D15-853C-47BB481D4BB1}">
      <dgm:prSet/>
      <dgm:spPr/>
      <dgm:t>
        <a:bodyPr/>
        <a:lstStyle/>
        <a:p>
          <a:pPr algn="just"/>
          <a:endParaRPr lang="en-US">
            <a:solidFill>
              <a:schemeClr val="bg1"/>
            </a:solidFill>
          </a:endParaRPr>
        </a:p>
      </dgm:t>
    </dgm:pt>
    <dgm:pt modelId="{042111DD-3C89-4588-8685-0E76D9C504A8}" type="sibTrans" cxnId="{71DC179B-8342-4D15-853C-47BB481D4BB1}">
      <dgm:prSet/>
      <dgm:spPr/>
      <dgm:t>
        <a:bodyPr/>
        <a:lstStyle/>
        <a:p>
          <a:pPr algn="just"/>
          <a:endParaRPr lang="en-US">
            <a:solidFill>
              <a:schemeClr val="bg1"/>
            </a:solidFill>
          </a:endParaRPr>
        </a:p>
      </dgm:t>
    </dgm:pt>
    <dgm:pt modelId="{9C722F9C-11FA-47E1-B9D8-4A2EC5B9059D}" type="pres">
      <dgm:prSet presAssocID="{44493910-F6FD-4856-9619-33C3287A8F6A}" presName="linear" presStyleCnt="0">
        <dgm:presLayoutVars>
          <dgm:animLvl val="lvl"/>
          <dgm:resizeHandles val="exact"/>
        </dgm:presLayoutVars>
      </dgm:prSet>
      <dgm:spPr/>
    </dgm:pt>
    <dgm:pt modelId="{2C68728E-8E41-4FAC-B325-CF0D947CC414}" type="pres">
      <dgm:prSet presAssocID="{5BE7945E-CB96-4E70-B2C7-508FF77AB607}" presName="parentText" presStyleLbl="node1" presStyleIdx="0" presStyleCnt="1">
        <dgm:presLayoutVars>
          <dgm:chMax val="0"/>
          <dgm:bulletEnabled val="1"/>
        </dgm:presLayoutVars>
      </dgm:prSet>
      <dgm:spPr/>
    </dgm:pt>
    <dgm:pt modelId="{FBA46F32-0A8F-4ACF-8F5F-AF070E41AA7E}" type="pres">
      <dgm:prSet presAssocID="{5BE7945E-CB96-4E70-B2C7-508FF77AB607}" presName="childText" presStyleLbl="revTx" presStyleIdx="0" presStyleCnt="1">
        <dgm:presLayoutVars>
          <dgm:bulletEnabled val="1"/>
        </dgm:presLayoutVars>
      </dgm:prSet>
      <dgm:spPr/>
    </dgm:pt>
  </dgm:ptLst>
  <dgm:cxnLst>
    <dgm:cxn modelId="{6E757115-88AE-4533-BE09-935907061AB3}" srcId="{5BE7945E-CB96-4E70-B2C7-508FF77AB607}" destId="{F0F984DE-FE41-4E9D-A46E-F241FACE485B}" srcOrd="2" destOrd="0" parTransId="{E56E0834-C742-4FD0-9FB9-102A742D4700}" sibTransId="{7C74F36E-1F36-4667-83D2-10A205FE322E}"/>
    <dgm:cxn modelId="{36E3602C-368F-4875-BFFD-0C5EF7EF1667}" srcId="{5BE7945E-CB96-4E70-B2C7-508FF77AB607}" destId="{4B0EF670-B07A-4B70-9648-769F8783F7D7}" srcOrd="0" destOrd="0" parTransId="{3AEA59CE-FB83-43B9-B3B5-592EEA19D0A8}" sibTransId="{50ABE55F-5E12-471A-A17C-3C869591F8B1}"/>
    <dgm:cxn modelId="{1038663D-1FCD-494C-B2C3-8E83FA693D0E}" srcId="{5BE7945E-CB96-4E70-B2C7-508FF77AB607}" destId="{A54B793B-ED37-481B-93F7-807B230C9924}" srcOrd="1" destOrd="0" parTransId="{15BB3C66-C56A-4175-B177-F7B885A77811}" sibTransId="{C32E50A6-738B-46A1-B92F-C806F4EA2785}"/>
    <dgm:cxn modelId="{B07BA368-5D2A-4750-9AB3-13BF3CC32FA6}" srcId="{44493910-F6FD-4856-9619-33C3287A8F6A}" destId="{5BE7945E-CB96-4E70-B2C7-508FF77AB607}" srcOrd="0" destOrd="0" parTransId="{034034EC-8B20-417F-9C4D-F772C58DDBD6}" sibTransId="{23453904-5495-4CAF-90AE-3F3DC2F84525}"/>
    <dgm:cxn modelId="{44D35D6A-29C7-4971-B709-0EF044B5910C}" type="presOf" srcId="{D6B21F6B-D68D-4CE8-8CB3-59C6D5B542DD}" destId="{FBA46F32-0A8F-4ACF-8F5F-AF070E41AA7E}" srcOrd="0" destOrd="3" presId="urn:microsoft.com/office/officeart/2005/8/layout/vList2"/>
    <dgm:cxn modelId="{AC4DDB6C-1A8F-4DC5-ABE3-C6801DE653F3}" type="presOf" srcId="{5BE7945E-CB96-4E70-B2C7-508FF77AB607}" destId="{2C68728E-8E41-4FAC-B325-CF0D947CC414}" srcOrd="0" destOrd="0" presId="urn:microsoft.com/office/officeart/2005/8/layout/vList2"/>
    <dgm:cxn modelId="{D8366C74-6A3F-4420-B25E-F343414A4235}" type="presOf" srcId="{44493910-F6FD-4856-9619-33C3287A8F6A}" destId="{9C722F9C-11FA-47E1-B9D8-4A2EC5B9059D}" srcOrd="0" destOrd="0" presId="urn:microsoft.com/office/officeart/2005/8/layout/vList2"/>
    <dgm:cxn modelId="{144F1487-A875-4AAE-8136-C1A0FA32F11D}" type="presOf" srcId="{4B0EF670-B07A-4B70-9648-769F8783F7D7}" destId="{FBA46F32-0A8F-4ACF-8F5F-AF070E41AA7E}" srcOrd="0" destOrd="0" presId="urn:microsoft.com/office/officeart/2005/8/layout/vList2"/>
    <dgm:cxn modelId="{71DC179B-8342-4D15-853C-47BB481D4BB1}" srcId="{5BE7945E-CB96-4E70-B2C7-508FF77AB607}" destId="{D6B21F6B-D68D-4CE8-8CB3-59C6D5B542DD}" srcOrd="3" destOrd="0" parTransId="{433BA7FE-CF32-497C-9710-676B703C4C00}" sibTransId="{042111DD-3C89-4588-8685-0E76D9C504A8}"/>
    <dgm:cxn modelId="{E54CCDBD-B951-433B-813B-59FC1A6651E4}" type="presOf" srcId="{F0F984DE-FE41-4E9D-A46E-F241FACE485B}" destId="{FBA46F32-0A8F-4ACF-8F5F-AF070E41AA7E}" srcOrd="0" destOrd="2" presId="urn:microsoft.com/office/officeart/2005/8/layout/vList2"/>
    <dgm:cxn modelId="{D8A2F1C4-A34D-4DB9-A572-09C97A3C6CEA}" type="presOf" srcId="{A54B793B-ED37-481B-93F7-807B230C9924}" destId="{FBA46F32-0A8F-4ACF-8F5F-AF070E41AA7E}" srcOrd="0" destOrd="1" presId="urn:microsoft.com/office/officeart/2005/8/layout/vList2"/>
    <dgm:cxn modelId="{6625413B-3B63-4A08-BCA4-E142821601A3}" type="presParOf" srcId="{9C722F9C-11FA-47E1-B9D8-4A2EC5B9059D}" destId="{2C68728E-8E41-4FAC-B325-CF0D947CC414}" srcOrd="0" destOrd="0" presId="urn:microsoft.com/office/officeart/2005/8/layout/vList2"/>
    <dgm:cxn modelId="{3668A926-BB5F-4A4C-B6DE-5EC7AD8A261E}" type="presParOf" srcId="{9C722F9C-11FA-47E1-B9D8-4A2EC5B9059D}" destId="{FBA46F32-0A8F-4ACF-8F5F-AF070E41AA7E}" srcOrd="1" destOrd="0" presId="urn:microsoft.com/office/officeart/2005/8/layout/vList2"/>
  </dgm:cxnLst>
  <dgm:bg/>
  <dgm:whole>
    <a:ln w="19050">
      <a:solidFill>
        <a:srgbClr val="FFFF00"/>
      </a:solidFill>
    </a:ln>
  </dgm:whole>
  <dgm:extLst>
    <a:ext uri="http://schemas.microsoft.com/office/drawing/2008/diagram">
      <dsp:dataModelExt xmlns:dsp="http://schemas.microsoft.com/office/drawing/2008/diagram" relId="rId7" minVer="http://schemas.openxmlformats.org/drawingml/2006/diagram"/>
    </a:ext>
  </dgm:extLst>
</dgm:dataModel>
</file>

<file path=ppt/diagrams/data16.xml><?xml version="1.0" encoding="utf-8"?>
<dgm:dataModel xmlns:dgm="http://schemas.openxmlformats.org/drawingml/2006/diagram" xmlns:a="http://schemas.openxmlformats.org/drawingml/2006/main">
  <dgm:ptLst>
    <dgm:pt modelId="{82473775-9B11-4036-AFC1-3E29DA8E69F5}" type="doc">
      <dgm:prSet loTypeId="urn:microsoft.com/office/officeart/2005/8/layout/list1" loCatId="list" qsTypeId="urn:microsoft.com/office/officeart/2005/8/quickstyle/simple1" qsCatId="simple" csTypeId="urn:microsoft.com/office/officeart/2005/8/colors/accent1_2" csCatId="accent1" phldr="1"/>
      <dgm:spPr/>
      <dgm:t>
        <a:bodyPr/>
        <a:lstStyle/>
        <a:p>
          <a:endParaRPr lang="en-US"/>
        </a:p>
      </dgm:t>
    </dgm:pt>
    <dgm:pt modelId="{092E44CA-3C83-426F-950E-65904BDE07FA}">
      <dgm:prSet phldrT="[Text]" custT="1"/>
      <dgm:spPr>
        <a:solidFill>
          <a:srgbClr val="0070C0"/>
        </a:solidFill>
      </dgm:spPr>
      <dgm:t>
        <a:bodyPr/>
        <a:lstStyle/>
        <a:p>
          <a:r>
            <a:rPr lang="fr-FR" sz="2800" dirty="0">
              <a:latin typeface="+mn-lt"/>
            </a:rPr>
            <a:t> </a:t>
          </a:r>
          <a:r>
            <a:rPr lang="fr-FR" sz="2800" dirty="0" err="1">
              <a:latin typeface="+mn-lt"/>
            </a:rPr>
            <a:t>Thục</a:t>
          </a:r>
          <a:r>
            <a:rPr lang="fr-FR" sz="2800" dirty="0">
              <a:latin typeface="+mn-lt"/>
            </a:rPr>
            <a:t> </a:t>
          </a:r>
          <a:r>
            <a:rPr lang="fr-FR" sz="2800" dirty="0" err="1">
              <a:latin typeface="+mn-lt"/>
            </a:rPr>
            <a:t>Phán</a:t>
          </a:r>
          <a:r>
            <a:rPr lang="fr-FR" sz="2800" dirty="0">
              <a:latin typeface="+mn-lt"/>
            </a:rPr>
            <a:t> </a:t>
          </a:r>
          <a:r>
            <a:rPr lang="fr-FR" sz="2800" dirty="0" err="1">
              <a:latin typeface="+mn-lt"/>
            </a:rPr>
            <a:t>thay</a:t>
          </a:r>
          <a:r>
            <a:rPr lang="fr-FR" sz="2800" dirty="0">
              <a:latin typeface="+mn-lt"/>
            </a:rPr>
            <a:t> </a:t>
          </a:r>
          <a:r>
            <a:rPr lang="fr-FR" sz="2800" dirty="0" err="1">
              <a:latin typeface="+mn-lt"/>
            </a:rPr>
            <a:t>thế</a:t>
          </a:r>
          <a:r>
            <a:rPr lang="fr-FR" sz="2800" dirty="0">
              <a:latin typeface="+mn-lt"/>
            </a:rPr>
            <a:t> </a:t>
          </a:r>
          <a:r>
            <a:rPr lang="fr-FR" sz="2800" dirty="0" err="1">
              <a:latin typeface="+mn-lt"/>
            </a:rPr>
            <a:t>Hùng</a:t>
          </a:r>
          <a:r>
            <a:rPr lang="fr-FR" sz="2800" dirty="0">
              <a:latin typeface="+mn-lt"/>
            </a:rPr>
            <a:t> </a:t>
          </a:r>
          <a:r>
            <a:rPr lang="fr-FR" sz="2800" dirty="0" err="1">
              <a:latin typeface="+mn-lt"/>
            </a:rPr>
            <a:t>Vương</a:t>
          </a:r>
          <a:r>
            <a:rPr lang="fr-FR" sz="2800" dirty="0">
              <a:latin typeface="+mn-lt"/>
            </a:rPr>
            <a:t> </a:t>
          </a:r>
          <a:r>
            <a:rPr lang="fr-FR" sz="2800" dirty="0" err="1">
              <a:latin typeface="+mn-lt"/>
            </a:rPr>
            <a:t>lên</a:t>
          </a:r>
          <a:r>
            <a:rPr lang="fr-FR" sz="2800" dirty="0">
              <a:latin typeface="+mn-lt"/>
            </a:rPr>
            <a:t> </a:t>
          </a:r>
          <a:r>
            <a:rPr lang="fr-FR" sz="2800" dirty="0" err="1">
              <a:latin typeface="+mn-lt"/>
            </a:rPr>
            <a:t>làm</a:t>
          </a:r>
          <a:r>
            <a:rPr lang="fr-FR" sz="2800" dirty="0">
              <a:latin typeface="+mn-lt"/>
            </a:rPr>
            <a:t>  </a:t>
          </a:r>
          <a:r>
            <a:rPr lang="fr-FR" sz="2800" dirty="0" err="1">
              <a:latin typeface="+mn-lt"/>
            </a:rPr>
            <a:t>vua</a:t>
          </a:r>
          <a:r>
            <a:rPr lang="fr-FR" sz="2800" dirty="0">
              <a:latin typeface="+mn-lt"/>
            </a:rPr>
            <a:t>, </a:t>
          </a:r>
          <a:r>
            <a:rPr lang="fr-FR" sz="2800" dirty="0" err="1">
              <a:latin typeface="+mn-lt"/>
            </a:rPr>
            <a:t>lập</a:t>
          </a:r>
          <a:r>
            <a:rPr lang="fr-FR" sz="2800" dirty="0">
              <a:latin typeface="+mn-lt"/>
            </a:rPr>
            <a:t> ra </a:t>
          </a:r>
          <a:r>
            <a:rPr lang="fr-FR" sz="2800" dirty="0" err="1">
              <a:latin typeface="+mn-lt"/>
            </a:rPr>
            <a:t>nước</a:t>
          </a:r>
          <a:r>
            <a:rPr lang="fr-FR" sz="2800" dirty="0">
              <a:latin typeface="+mn-lt"/>
            </a:rPr>
            <a:t> </a:t>
          </a:r>
          <a:r>
            <a:rPr lang="fr-FR" sz="2800" dirty="0" err="1">
              <a:latin typeface="+mn-lt"/>
            </a:rPr>
            <a:t>Âu</a:t>
          </a:r>
          <a:r>
            <a:rPr lang="fr-FR" sz="2800" dirty="0">
              <a:latin typeface="+mn-lt"/>
            </a:rPr>
            <a:t> </a:t>
          </a:r>
          <a:r>
            <a:rPr lang="fr-FR" sz="2800" dirty="0" err="1">
              <a:latin typeface="+mn-lt"/>
            </a:rPr>
            <a:t>Lạc</a:t>
          </a:r>
          <a:r>
            <a:rPr lang="fr-FR" sz="2800" dirty="0">
              <a:latin typeface="+mn-lt"/>
            </a:rPr>
            <a:t> </a:t>
          </a:r>
          <a:r>
            <a:rPr lang="fr-FR" sz="2800" dirty="0" err="1">
              <a:latin typeface="+mn-lt"/>
            </a:rPr>
            <a:t>và</a:t>
          </a:r>
          <a:r>
            <a:rPr lang="fr-FR" sz="2800" dirty="0">
              <a:latin typeface="+mn-lt"/>
            </a:rPr>
            <a:t> </a:t>
          </a:r>
          <a:r>
            <a:rPr lang="fr-FR" sz="2800" dirty="0" err="1">
              <a:latin typeface="+mn-lt"/>
            </a:rPr>
            <a:t>xưng</a:t>
          </a:r>
          <a:r>
            <a:rPr lang="fr-FR" sz="2800" dirty="0">
              <a:latin typeface="+mn-lt"/>
            </a:rPr>
            <a:t> là An </a:t>
          </a:r>
          <a:r>
            <a:rPr lang="fr-FR" sz="2800" dirty="0" err="1">
              <a:latin typeface="+mn-lt"/>
            </a:rPr>
            <a:t>Dương</a:t>
          </a:r>
          <a:r>
            <a:rPr lang="fr-FR" sz="2800" dirty="0">
              <a:latin typeface="+mn-lt"/>
            </a:rPr>
            <a:t> </a:t>
          </a:r>
          <a:r>
            <a:rPr lang="fr-FR" sz="2800" dirty="0" err="1">
              <a:latin typeface="+mn-lt"/>
            </a:rPr>
            <a:t>Vương</a:t>
          </a:r>
          <a:r>
            <a:rPr lang="fr-FR" sz="2800" dirty="0">
              <a:latin typeface="+mn-lt"/>
            </a:rPr>
            <a:t> </a:t>
          </a:r>
          <a:endParaRPr lang="en-US" sz="2800" dirty="0">
            <a:latin typeface="+mn-lt"/>
          </a:endParaRPr>
        </a:p>
      </dgm:t>
    </dgm:pt>
    <dgm:pt modelId="{252F2709-7CAD-44A7-A6E2-7BCEB3F2BFAE}" type="parTrans" cxnId="{FF3ED79B-AA88-45A7-9890-A29A58B99812}">
      <dgm:prSet/>
      <dgm:spPr/>
      <dgm:t>
        <a:bodyPr/>
        <a:lstStyle/>
        <a:p>
          <a:endParaRPr lang="en-US"/>
        </a:p>
      </dgm:t>
    </dgm:pt>
    <dgm:pt modelId="{1DA3C9D7-2D51-4A5D-B70B-5E702A1A4E00}" type="sibTrans" cxnId="{FF3ED79B-AA88-45A7-9890-A29A58B99812}">
      <dgm:prSet/>
      <dgm:spPr/>
      <dgm:t>
        <a:bodyPr/>
        <a:lstStyle/>
        <a:p>
          <a:endParaRPr lang="en-US"/>
        </a:p>
      </dgm:t>
    </dgm:pt>
    <dgm:pt modelId="{A5E6D35F-4180-4705-A27F-3D678BDD639D}">
      <dgm:prSet phldrT="[Text]" custT="1"/>
      <dgm:spPr>
        <a:solidFill>
          <a:srgbClr val="0070C0"/>
        </a:solidFill>
      </dgm:spPr>
      <dgm:t>
        <a:bodyPr/>
        <a:lstStyle/>
        <a:p>
          <a:r>
            <a:rPr lang="fr-FR" sz="2800" dirty="0" err="1">
              <a:latin typeface="+mn-lt"/>
            </a:rPr>
            <a:t>Nước</a:t>
          </a:r>
          <a:r>
            <a:rPr lang="fr-FR" sz="2800" dirty="0">
              <a:latin typeface="+mn-lt"/>
            </a:rPr>
            <a:t> </a:t>
          </a:r>
          <a:r>
            <a:rPr lang="fr-FR" sz="2800" dirty="0" err="1">
              <a:latin typeface="+mn-lt"/>
            </a:rPr>
            <a:t>Âu</a:t>
          </a:r>
          <a:r>
            <a:rPr lang="fr-FR" sz="2800" dirty="0">
              <a:latin typeface="+mn-lt"/>
            </a:rPr>
            <a:t> </a:t>
          </a:r>
          <a:r>
            <a:rPr lang="fr-FR" sz="2800" dirty="0" err="1">
              <a:latin typeface="+mn-lt"/>
            </a:rPr>
            <a:t>Lạc</a:t>
          </a:r>
          <a:r>
            <a:rPr lang="fr-FR" sz="2800" dirty="0">
              <a:latin typeface="+mn-lt"/>
            </a:rPr>
            <a:t> </a:t>
          </a:r>
          <a:r>
            <a:rPr lang="fr-FR" sz="2800" dirty="0" err="1">
              <a:latin typeface="+mn-lt"/>
            </a:rPr>
            <a:t>chỉ</a:t>
          </a:r>
          <a:r>
            <a:rPr lang="fr-FR" sz="2800" dirty="0">
              <a:latin typeface="+mn-lt"/>
            </a:rPr>
            <a:t> </a:t>
          </a:r>
          <a:r>
            <a:rPr lang="fr-FR" sz="2800" dirty="0" err="1">
              <a:latin typeface="+mn-lt"/>
            </a:rPr>
            <a:t>tồn</a:t>
          </a:r>
          <a:r>
            <a:rPr lang="fr-FR" sz="2800" dirty="0">
              <a:latin typeface="+mn-lt"/>
            </a:rPr>
            <a:t> </a:t>
          </a:r>
          <a:r>
            <a:rPr lang="fr-FR" sz="2800" dirty="0" err="1">
              <a:latin typeface="+mn-lt"/>
            </a:rPr>
            <a:t>tại</a:t>
          </a:r>
          <a:r>
            <a:rPr lang="fr-FR" sz="2800" dirty="0">
              <a:latin typeface="+mn-lt"/>
            </a:rPr>
            <a:t> </a:t>
          </a:r>
          <a:r>
            <a:rPr lang="fr-FR" sz="2800" dirty="0" err="1">
              <a:latin typeface="+mn-lt"/>
            </a:rPr>
            <a:t>trong</a:t>
          </a:r>
          <a:r>
            <a:rPr lang="fr-FR" sz="2800" dirty="0">
              <a:latin typeface="+mn-lt"/>
            </a:rPr>
            <a:t> </a:t>
          </a:r>
          <a:r>
            <a:rPr lang="fr-FR" sz="2800" dirty="0" err="1">
              <a:latin typeface="+mn-lt"/>
            </a:rPr>
            <a:t>khoảng</a:t>
          </a:r>
          <a:r>
            <a:rPr lang="fr-FR" sz="2800" dirty="0">
              <a:latin typeface="+mn-lt"/>
            </a:rPr>
            <a:t> </a:t>
          </a:r>
          <a:r>
            <a:rPr lang="fr-FR" sz="2800" dirty="0" err="1">
              <a:latin typeface="+mn-lt"/>
            </a:rPr>
            <a:t>từ</a:t>
          </a:r>
          <a:r>
            <a:rPr lang="fr-FR" sz="2800" dirty="0">
              <a:latin typeface="+mn-lt"/>
            </a:rPr>
            <a:t> </a:t>
          </a:r>
          <a:r>
            <a:rPr lang="fr-FR" sz="2800" dirty="0" err="1">
              <a:latin typeface="+mn-lt"/>
            </a:rPr>
            <a:t>năm</a:t>
          </a:r>
          <a:r>
            <a:rPr lang="fr-FR" sz="2800" dirty="0">
              <a:latin typeface="+mn-lt"/>
            </a:rPr>
            <a:t> 208 - 179 TCN.</a:t>
          </a:r>
          <a:endParaRPr lang="en-US" sz="2800" dirty="0">
            <a:latin typeface="+mn-lt"/>
          </a:endParaRPr>
        </a:p>
      </dgm:t>
    </dgm:pt>
    <dgm:pt modelId="{353267C9-60D6-4A7C-B6DA-84E5183C10A4}" type="parTrans" cxnId="{A33CEEAD-26E8-4C50-B2BA-299770D2A204}">
      <dgm:prSet/>
      <dgm:spPr/>
      <dgm:t>
        <a:bodyPr/>
        <a:lstStyle/>
        <a:p>
          <a:endParaRPr lang="en-US"/>
        </a:p>
      </dgm:t>
    </dgm:pt>
    <dgm:pt modelId="{01619F4A-B28E-4C1D-AFF6-E10CE06399A1}" type="sibTrans" cxnId="{A33CEEAD-26E8-4C50-B2BA-299770D2A204}">
      <dgm:prSet/>
      <dgm:spPr/>
      <dgm:t>
        <a:bodyPr/>
        <a:lstStyle/>
        <a:p>
          <a:endParaRPr lang="en-US"/>
        </a:p>
      </dgm:t>
    </dgm:pt>
    <dgm:pt modelId="{AD29182D-CA94-4FEE-97E9-2504B484F14B}">
      <dgm:prSet phldrT="[Text]" custT="1"/>
      <dgm:spPr>
        <a:solidFill>
          <a:srgbClr val="0070C0"/>
        </a:solidFill>
      </dgm:spPr>
      <dgm:t>
        <a:bodyPr/>
        <a:lstStyle/>
        <a:p>
          <a:r>
            <a:rPr lang="fr-FR" sz="2800" dirty="0" err="1">
              <a:latin typeface="+mn-lt"/>
            </a:rPr>
            <a:t>Âu</a:t>
          </a:r>
          <a:r>
            <a:rPr lang="fr-FR" sz="2800" dirty="0">
              <a:latin typeface="+mn-lt"/>
            </a:rPr>
            <a:t> </a:t>
          </a:r>
          <a:r>
            <a:rPr lang="fr-FR" sz="2800" dirty="0" err="1">
              <a:latin typeface="+mn-lt"/>
            </a:rPr>
            <a:t>Lạc</a:t>
          </a:r>
          <a:r>
            <a:rPr lang="fr-FR" sz="2800" dirty="0">
              <a:latin typeface="+mn-lt"/>
            </a:rPr>
            <a:t> ra </a:t>
          </a:r>
          <a:r>
            <a:rPr lang="fr-FR" sz="2800" dirty="0" err="1">
              <a:latin typeface="+mn-lt"/>
            </a:rPr>
            <a:t>đời</a:t>
          </a:r>
          <a:r>
            <a:rPr lang="fr-FR" sz="2800" dirty="0">
              <a:latin typeface="+mn-lt"/>
            </a:rPr>
            <a:t> là </a:t>
          </a:r>
          <a:r>
            <a:rPr lang="fr-FR" sz="2800" dirty="0" err="1">
              <a:latin typeface="+mn-lt"/>
            </a:rPr>
            <a:t>một</a:t>
          </a:r>
          <a:r>
            <a:rPr lang="fr-FR" sz="2800" dirty="0">
              <a:latin typeface="+mn-lt"/>
            </a:rPr>
            <a:t> </a:t>
          </a:r>
          <a:r>
            <a:rPr lang="fr-FR" sz="2800" dirty="0" err="1">
              <a:latin typeface="+mn-lt"/>
            </a:rPr>
            <a:t>bước</a:t>
          </a:r>
          <a:r>
            <a:rPr lang="fr-FR" sz="2800" dirty="0">
              <a:latin typeface="+mn-lt"/>
            </a:rPr>
            <a:t> </a:t>
          </a:r>
          <a:r>
            <a:rPr lang="fr-FR" sz="2800" dirty="0" err="1">
              <a:latin typeface="+mn-lt"/>
            </a:rPr>
            <a:t>kế</a:t>
          </a:r>
          <a:r>
            <a:rPr lang="fr-FR" sz="2800" dirty="0">
              <a:latin typeface="+mn-lt"/>
            </a:rPr>
            <a:t> </a:t>
          </a:r>
          <a:r>
            <a:rPr lang="fr-FR" sz="2800" dirty="0" err="1">
              <a:latin typeface="+mn-lt"/>
            </a:rPr>
            <a:t>tục</a:t>
          </a:r>
          <a:r>
            <a:rPr lang="fr-FR" sz="2800" dirty="0">
              <a:latin typeface="+mn-lt"/>
            </a:rPr>
            <a:t> </a:t>
          </a:r>
          <a:r>
            <a:rPr lang="fr-FR" sz="2800" dirty="0" err="1">
              <a:latin typeface="+mn-lt"/>
            </a:rPr>
            <a:t>và</a:t>
          </a:r>
          <a:r>
            <a:rPr lang="fr-FR" sz="2800" dirty="0">
              <a:latin typeface="+mn-lt"/>
            </a:rPr>
            <a:t> </a:t>
          </a:r>
          <a:r>
            <a:rPr lang="fr-FR" sz="2800" dirty="0" err="1">
              <a:latin typeface="+mn-lt"/>
            </a:rPr>
            <a:t>phát</a:t>
          </a:r>
          <a:r>
            <a:rPr lang="fr-FR" sz="2800" dirty="0">
              <a:latin typeface="+mn-lt"/>
            </a:rPr>
            <a:t> </a:t>
          </a:r>
          <a:r>
            <a:rPr lang="fr-FR" sz="2800" dirty="0" err="1">
              <a:latin typeface="+mn-lt"/>
            </a:rPr>
            <a:t>triển</a:t>
          </a:r>
          <a:r>
            <a:rPr lang="fr-FR" sz="2800" dirty="0">
              <a:latin typeface="+mn-lt"/>
            </a:rPr>
            <a:t> </a:t>
          </a:r>
          <a:r>
            <a:rPr lang="fr-FR" sz="2800" dirty="0" err="1">
              <a:latin typeface="+mn-lt"/>
            </a:rPr>
            <a:t>cao</a:t>
          </a:r>
          <a:r>
            <a:rPr lang="fr-FR" sz="2800" dirty="0">
              <a:latin typeface="+mn-lt"/>
            </a:rPr>
            <a:t> </a:t>
          </a:r>
          <a:r>
            <a:rPr lang="fr-FR" sz="2800" dirty="0" err="1">
              <a:latin typeface="+mn-lt"/>
            </a:rPr>
            <a:t>hơn</a:t>
          </a:r>
          <a:r>
            <a:rPr lang="fr-FR" sz="2800" dirty="0">
              <a:latin typeface="+mn-lt"/>
            </a:rPr>
            <a:t> </a:t>
          </a:r>
          <a:r>
            <a:rPr lang="fr-FR" sz="2800" dirty="0" err="1">
              <a:latin typeface="+mn-lt"/>
            </a:rPr>
            <a:t>nước</a:t>
          </a:r>
          <a:r>
            <a:rPr lang="fr-FR" sz="2800" dirty="0">
              <a:latin typeface="+mn-lt"/>
            </a:rPr>
            <a:t> </a:t>
          </a:r>
          <a:r>
            <a:rPr lang="fr-FR" sz="2800" dirty="0" err="1">
              <a:latin typeface="+mn-lt"/>
            </a:rPr>
            <a:t>Văn</a:t>
          </a:r>
          <a:r>
            <a:rPr lang="fr-FR" sz="2800" dirty="0">
              <a:latin typeface="+mn-lt"/>
            </a:rPr>
            <a:t> Lang</a:t>
          </a:r>
          <a:endParaRPr lang="en-US" sz="2800" dirty="0">
            <a:latin typeface="+mn-lt"/>
          </a:endParaRPr>
        </a:p>
      </dgm:t>
    </dgm:pt>
    <dgm:pt modelId="{E0E7CF96-02BB-424A-89BE-C13C7E6F2C09}" type="parTrans" cxnId="{FC4CD88C-8A79-49BB-84B2-6EB657E0F6E0}">
      <dgm:prSet/>
      <dgm:spPr/>
      <dgm:t>
        <a:bodyPr/>
        <a:lstStyle/>
        <a:p>
          <a:endParaRPr lang="en-US"/>
        </a:p>
      </dgm:t>
    </dgm:pt>
    <dgm:pt modelId="{626B0F77-4538-4267-B4BC-2D1F49449F1D}" type="sibTrans" cxnId="{FC4CD88C-8A79-49BB-84B2-6EB657E0F6E0}">
      <dgm:prSet/>
      <dgm:spPr/>
      <dgm:t>
        <a:bodyPr/>
        <a:lstStyle/>
        <a:p>
          <a:endParaRPr lang="en-US"/>
        </a:p>
      </dgm:t>
    </dgm:pt>
    <dgm:pt modelId="{65FF39E4-428F-4A00-AD6C-7F28B8BC3A91}" type="pres">
      <dgm:prSet presAssocID="{82473775-9B11-4036-AFC1-3E29DA8E69F5}" presName="linear" presStyleCnt="0">
        <dgm:presLayoutVars>
          <dgm:dir/>
          <dgm:animLvl val="lvl"/>
          <dgm:resizeHandles val="exact"/>
        </dgm:presLayoutVars>
      </dgm:prSet>
      <dgm:spPr/>
    </dgm:pt>
    <dgm:pt modelId="{02C985DE-D863-4F43-B095-978AFBFFEBEC}" type="pres">
      <dgm:prSet presAssocID="{092E44CA-3C83-426F-950E-65904BDE07FA}" presName="parentLin" presStyleCnt="0"/>
      <dgm:spPr/>
    </dgm:pt>
    <dgm:pt modelId="{9EC8E94C-E80C-43B0-93C9-E11D1C965EB9}" type="pres">
      <dgm:prSet presAssocID="{092E44CA-3C83-426F-950E-65904BDE07FA}" presName="parentLeftMargin" presStyleLbl="node1" presStyleIdx="0" presStyleCnt="3"/>
      <dgm:spPr/>
    </dgm:pt>
    <dgm:pt modelId="{FC47EFBC-DF11-411F-92BC-F4072EF83330}" type="pres">
      <dgm:prSet presAssocID="{092E44CA-3C83-426F-950E-65904BDE07FA}" presName="parentText" presStyleLbl="node1" presStyleIdx="0" presStyleCnt="3" custScaleX="142857">
        <dgm:presLayoutVars>
          <dgm:chMax val="0"/>
          <dgm:bulletEnabled val="1"/>
        </dgm:presLayoutVars>
      </dgm:prSet>
      <dgm:spPr/>
    </dgm:pt>
    <dgm:pt modelId="{4F3F84F0-497E-46AB-B90D-EA1FC091F21D}" type="pres">
      <dgm:prSet presAssocID="{092E44CA-3C83-426F-950E-65904BDE07FA}" presName="negativeSpace" presStyleCnt="0"/>
      <dgm:spPr/>
    </dgm:pt>
    <dgm:pt modelId="{82A79F7A-8E11-4D34-842B-2C92A1D27F32}" type="pres">
      <dgm:prSet presAssocID="{092E44CA-3C83-426F-950E-65904BDE07FA}" presName="childText" presStyleLbl="conFgAcc1" presStyleIdx="0" presStyleCnt="3">
        <dgm:presLayoutVars>
          <dgm:bulletEnabled val="1"/>
        </dgm:presLayoutVars>
      </dgm:prSet>
      <dgm:spPr/>
    </dgm:pt>
    <dgm:pt modelId="{84119665-C124-4DCC-9801-1702EA1965A5}" type="pres">
      <dgm:prSet presAssocID="{1DA3C9D7-2D51-4A5D-B70B-5E702A1A4E00}" presName="spaceBetweenRectangles" presStyleCnt="0"/>
      <dgm:spPr/>
    </dgm:pt>
    <dgm:pt modelId="{F84C90B3-BE59-4558-BD21-AE02A14ECE08}" type="pres">
      <dgm:prSet presAssocID="{A5E6D35F-4180-4705-A27F-3D678BDD639D}" presName="parentLin" presStyleCnt="0"/>
      <dgm:spPr/>
    </dgm:pt>
    <dgm:pt modelId="{13C368BE-BE7D-4D60-AEBE-6DEB3A4F9F89}" type="pres">
      <dgm:prSet presAssocID="{A5E6D35F-4180-4705-A27F-3D678BDD639D}" presName="parentLeftMargin" presStyleLbl="node1" presStyleIdx="0" presStyleCnt="3"/>
      <dgm:spPr/>
    </dgm:pt>
    <dgm:pt modelId="{66A375F1-46BA-4734-A41D-A48F9DF01FF5}" type="pres">
      <dgm:prSet presAssocID="{A5E6D35F-4180-4705-A27F-3D678BDD639D}" presName="parentText" presStyleLbl="node1" presStyleIdx="1" presStyleCnt="3" custScaleX="142857">
        <dgm:presLayoutVars>
          <dgm:chMax val="0"/>
          <dgm:bulletEnabled val="1"/>
        </dgm:presLayoutVars>
      </dgm:prSet>
      <dgm:spPr/>
    </dgm:pt>
    <dgm:pt modelId="{F9BC9FC4-E18F-4669-BFB3-47AE32880E22}" type="pres">
      <dgm:prSet presAssocID="{A5E6D35F-4180-4705-A27F-3D678BDD639D}" presName="negativeSpace" presStyleCnt="0"/>
      <dgm:spPr/>
    </dgm:pt>
    <dgm:pt modelId="{C7D40CF1-26DA-4C4D-B66F-BDF5460ECE60}" type="pres">
      <dgm:prSet presAssocID="{A5E6D35F-4180-4705-A27F-3D678BDD639D}" presName="childText" presStyleLbl="conFgAcc1" presStyleIdx="1" presStyleCnt="3">
        <dgm:presLayoutVars>
          <dgm:bulletEnabled val="1"/>
        </dgm:presLayoutVars>
      </dgm:prSet>
      <dgm:spPr/>
    </dgm:pt>
    <dgm:pt modelId="{15505659-9CFD-4D6E-B4C3-840193A3C526}" type="pres">
      <dgm:prSet presAssocID="{01619F4A-B28E-4C1D-AFF6-E10CE06399A1}" presName="spaceBetweenRectangles" presStyleCnt="0"/>
      <dgm:spPr/>
    </dgm:pt>
    <dgm:pt modelId="{30C6D1E0-08D9-4943-85F5-73FEA47F1E33}" type="pres">
      <dgm:prSet presAssocID="{AD29182D-CA94-4FEE-97E9-2504B484F14B}" presName="parentLin" presStyleCnt="0"/>
      <dgm:spPr/>
    </dgm:pt>
    <dgm:pt modelId="{F4EFA421-7409-4045-B90C-FCDF1A0D58D3}" type="pres">
      <dgm:prSet presAssocID="{AD29182D-CA94-4FEE-97E9-2504B484F14B}" presName="parentLeftMargin" presStyleLbl="node1" presStyleIdx="1" presStyleCnt="3"/>
      <dgm:spPr/>
    </dgm:pt>
    <dgm:pt modelId="{123D1BC0-B73D-4530-B304-3E91E637E254}" type="pres">
      <dgm:prSet presAssocID="{AD29182D-CA94-4FEE-97E9-2504B484F14B}" presName="parentText" presStyleLbl="node1" presStyleIdx="2" presStyleCnt="3" custScaleX="142857">
        <dgm:presLayoutVars>
          <dgm:chMax val="0"/>
          <dgm:bulletEnabled val="1"/>
        </dgm:presLayoutVars>
      </dgm:prSet>
      <dgm:spPr/>
    </dgm:pt>
    <dgm:pt modelId="{9A7D513A-1D49-4341-81D6-7ADDA150B339}" type="pres">
      <dgm:prSet presAssocID="{AD29182D-CA94-4FEE-97E9-2504B484F14B}" presName="negativeSpace" presStyleCnt="0"/>
      <dgm:spPr/>
    </dgm:pt>
    <dgm:pt modelId="{B61133B4-A6C8-48B5-B9F1-D0D6751BD25F}" type="pres">
      <dgm:prSet presAssocID="{AD29182D-CA94-4FEE-97E9-2504B484F14B}" presName="childText" presStyleLbl="conFgAcc1" presStyleIdx="2" presStyleCnt="3">
        <dgm:presLayoutVars>
          <dgm:bulletEnabled val="1"/>
        </dgm:presLayoutVars>
      </dgm:prSet>
      <dgm:spPr/>
    </dgm:pt>
  </dgm:ptLst>
  <dgm:cxnLst>
    <dgm:cxn modelId="{67D47028-3369-444E-975B-A1BA5AAD50C1}" type="presOf" srcId="{A5E6D35F-4180-4705-A27F-3D678BDD639D}" destId="{13C368BE-BE7D-4D60-AEBE-6DEB3A4F9F89}" srcOrd="0" destOrd="0" presId="urn:microsoft.com/office/officeart/2005/8/layout/list1"/>
    <dgm:cxn modelId="{27FC564D-85A0-4320-B64F-86FB21E7A8DC}" type="presOf" srcId="{092E44CA-3C83-426F-950E-65904BDE07FA}" destId="{9EC8E94C-E80C-43B0-93C9-E11D1C965EB9}" srcOrd="0" destOrd="0" presId="urn:microsoft.com/office/officeart/2005/8/layout/list1"/>
    <dgm:cxn modelId="{48FD7078-65AD-42D9-A25A-CF058B801C52}" type="presOf" srcId="{A5E6D35F-4180-4705-A27F-3D678BDD639D}" destId="{66A375F1-46BA-4734-A41D-A48F9DF01FF5}" srcOrd="1" destOrd="0" presId="urn:microsoft.com/office/officeart/2005/8/layout/list1"/>
    <dgm:cxn modelId="{CA868282-2CD1-442A-8E26-A412CB04C2E6}" type="presOf" srcId="{AD29182D-CA94-4FEE-97E9-2504B484F14B}" destId="{123D1BC0-B73D-4530-B304-3E91E637E254}" srcOrd="1" destOrd="0" presId="urn:microsoft.com/office/officeart/2005/8/layout/list1"/>
    <dgm:cxn modelId="{FC4CD88C-8A79-49BB-84B2-6EB657E0F6E0}" srcId="{82473775-9B11-4036-AFC1-3E29DA8E69F5}" destId="{AD29182D-CA94-4FEE-97E9-2504B484F14B}" srcOrd="2" destOrd="0" parTransId="{E0E7CF96-02BB-424A-89BE-C13C7E6F2C09}" sibTransId="{626B0F77-4538-4267-B4BC-2D1F49449F1D}"/>
    <dgm:cxn modelId="{FF3ED79B-AA88-45A7-9890-A29A58B99812}" srcId="{82473775-9B11-4036-AFC1-3E29DA8E69F5}" destId="{092E44CA-3C83-426F-950E-65904BDE07FA}" srcOrd="0" destOrd="0" parTransId="{252F2709-7CAD-44A7-A6E2-7BCEB3F2BFAE}" sibTransId="{1DA3C9D7-2D51-4A5D-B70B-5E702A1A4E00}"/>
    <dgm:cxn modelId="{A33CEEAD-26E8-4C50-B2BA-299770D2A204}" srcId="{82473775-9B11-4036-AFC1-3E29DA8E69F5}" destId="{A5E6D35F-4180-4705-A27F-3D678BDD639D}" srcOrd="1" destOrd="0" parTransId="{353267C9-60D6-4A7C-B6DA-84E5183C10A4}" sibTransId="{01619F4A-B28E-4C1D-AFF6-E10CE06399A1}"/>
    <dgm:cxn modelId="{1739DAB6-0385-411C-A918-3896B20D26C5}" type="presOf" srcId="{AD29182D-CA94-4FEE-97E9-2504B484F14B}" destId="{F4EFA421-7409-4045-B90C-FCDF1A0D58D3}" srcOrd="0" destOrd="0" presId="urn:microsoft.com/office/officeart/2005/8/layout/list1"/>
    <dgm:cxn modelId="{D9EE48C5-8401-4876-8FEE-FED3FA5E5932}" type="presOf" srcId="{092E44CA-3C83-426F-950E-65904BDE07FA}" destId="{FC47EFBC-DF11-411F-92BC-F4072EF83330}" srcOrd="1" destOrd="0" presId="urn:microsoft.com/office/officeart/2005/8/layout/list1"/>
    <dgm:cxn modelId="{ED9E5FF6-8C4D-4A4C-B454-56739AAB5695}" type="presOf" srcId="{82473775-9B11-4036-AFC1-3E29DA8E69F5}" destId="{65FF39E4-428F-4A00-AD6C-7F28B8BC3A91}" srcOrd="0" destOrd="0" presId="urn:microsoft.com/office/officeart/2005/8/layout/list1"/>
    <dgm:cxn modelId="{32238CFC-95E5-4847-9C7D-7BF2E8D05075}" type="presParOf" srcId="{65FF39E4-428F-4A00-AD6C-7F28B8BC3A91}" destId="{02C985DE-D863-4F43-B095-978AFBFFEBEC}" srcOrd="0" destOrd="0" presId="urn:microsoft.com/office/officeart/2005/8/layout/list1"/>
    <dgm:cxn modelId="{4C01094B-76D7-49DF-848B-22C960D9F600}" type="presParOf" srcId="{02C985DE-D863-4F43-B095-978AFBFFEBEC}" destId="{9EC8E94C-E80C-43B0-93C9-E11D1C965EB9}" srcOrd="0" destOrd="0" presId="urn:microsoft.com/office/officeart/2005/8/layout/list1"/>
    <dgm:cxn modelId="{1344C218-CB23-496B-A02D-759FA9702FDE}" type="presParOf" srcId="{02C985DE-D863-4F43-B095-978AFBFFEBEC}" destId="{FC47EFBC-DF11-411F-92BC-F4072EF83330}" srcOrd="1" destOrd="0" presId="urn:microsoft.com/office/officeart/2005/8/layout/list1"/>
    <dgm:cxn modelId="{0E250603-7420-4EC6-9FA4-06CE2E3F34D1}" type="presParOf" srcId="{65FF39E4-428F-4A00-AD6C-7F28B8BC3A91}" destId="{4F3F84F0-497E-46AB-B90D-EA1FC091F21D}" srcOrd="1" destOrd="0" presId="urn:microsoft.com/office/officeart/2005/8/layout/list1"/>
    <dgm:cxn modelId="{8FF072CA-AE80-41BB-83E8-A4617C62CDBF}" type="presParOf" srcId="{65FF39E4-428F-4A00-AD6C-7F28B8BC3A91}" destId="{82A79F7A-8E11-4D34-842B-2C92A1D27F32}" srcOrd="2" destOrd="0" presId="urn:microsoft.com/office/officeart/2005/8/layout/list1"/>
    <dgm:cxn modelId="{7F9AFC17-45C1-4008-BA93-EB77DFB7BA35}" type="presParOf" srcId="{65FF39E4-428F-4A00-AD6C-7F28B8BC3A91}" destId="{84119665-C124-4DCC-9801-1702EA1965A5}" srcOrd="3" destOrd="0" presId="urn:microsoft.com/office/officeart/2005/8/layout/list1"/>
    <dgm:cxn modelId="{9DD9119E-A891-4390-A5AA-479A5A9DF486}" type="presParOf" srcId="{65FF39E4-428F-4A00-AD6C-7F28B8BC3A91}" destId="{F84C90B3-BE59-4558-BD21-AE02A14ECE08}" srcOrd="4" destOrd="0" presId="urn:microsoft.com/office/officeart/2005/8/layout/list1"/>
    <dgm:cxn modelId="{CB40D37B-A05C-428C-BA0D-5A4B5DB363A6}" type="presParOf" srcId="{F84C90B3-BE59-4558-BD21-AE02A14ECE08}" destId="{13C368BE-BE7D-4D60-AEBE-6DEB3A4F9F89}" srcOrd="0" destOrd="0" presId="urn:microsoft.com/office/officeart/2005/8/layout/list1"/>
    <dgm:cxn modelId="{D8A806CE-ED5A-45A7-9104-0941E34BD710}" type="presParOf" srcId="{F84C90B3-BE59-4558-BD21-AE02A14ECE08}" destId="{66A375F1-46BA-4734-A41D-A48F9DF01FF5}" srcOrd="1" destOrd="0" presId="urn:microsoft.com/office/officeart/2005/8/layout/list1"/>
    <dgm:cxn modelId="{AC17C388-A822-4354-B71A-2CAFFFA232ED}" type="presParOf" srcId="{65FF39E4-428F-4A00-AD6C-7F28B8BC3A91}" destId="{F9BC9FC4-E18F-4669-BFB3-47AE32880E22}" srcOrd="5" destOrd="0" presId="urn:microsoft.com/office/officeart/2005/8/layout/list1"/>
    <dgm:cxn modelId="{CEEE4ECD-81B8-4FD1-93E9-81D13C2FF0A8}" type="presParOf" srcId="{65FF39E4-428F-4A00-AD6C-7F28B8BC3A91}" destId="{C7D40CF1-26DA-4C4D-B66F-BDF5460ECE60}" srcOrd="6" destOrd="0" presId="urn:microsoft.com/office/officeart/2005/8/layout/list1"/>
    <dgm:cxn modelId="{939CC050-6058-418F-A071-5245044291DE}" type="presParOf" srcId="{65FF39E4-428F-4A00-AD6C-7F28B8BC3A91}" destId="{15505659-9CFD-4D6E-B4C3-840193A3C526}" srcOrd="7" destOrd="0" presId="urn:microsoft.com/office/officeart/2005/8/layout/list1"/>
    <dgm:cxn modelId="{243C9049-FF3C-4D50-AEF8-7C015B533163}" type="presParOf" srcId="{65FF39E4-428F-4A00-AD6C-7F28B8BC3A91}" destId="{30C6D1E0-08D9-4943-85F5-73FEA47F1E33}" srcOrd="8" destOrd="0" presId="urn:microsoft.com/office/officeart/2005/8/layout/list1"/>
    <dgm:cxn modelId="{3EE06940-DECE-4DDC-B80D-99372027EC85}" type="presParOf" srcId="{30C6D1E0-08D9-4943-85F5-73FEA47F1E33}" destId="{F4EFA421-7409-4045-B90C-FCDF1A0D58D3}" srcOrd="0" destOrd="0" presId="urn:microsoft.com/office/officeart/2005/8/layout/list1"/>
    <dgm:cxn modelId="{3B6357DA-F677-43C1-BD33-2BB421135D0A}" type="presParOf" srcId="{30C6D1E0-08D9-4943-85F5-73FEA47F1E33}" destId="{123D1BC0-B73D-4530-B304-3E91E637E254}" srcOrd="1" destOrd="0" presId="urn:microsoft.com/office/officeart/2005/8/layout/list1"/>
    <dgm:cxn modelId="{74645B27-9D23-411C-8B2C-9A21C8391EA8}" type="presParOf" srcId="{65FF39E4-428F-4A00-AD6C-7F28B8BC3A91}" destId="{9A7D513A-1D49-4341-81D6-7ADDA150B339}" srcOrd="9" destOrd="0" presId="urn:microsoft.com/office/officeart/2005/8/layout/list1"/>
    <dgm:cxn modelId="{4509FD7A-B6D8-44B3-8745-71CEF4F8DAA2}" type="presParOf" srcId="{65FF39E4-428F-4A00-AD6C-7F28B8BC3A91}" destId="{B61133B4-A6C8-48B5-B9F1-D0D6751BD25F}" srcOrd="10" destOrd="0" presId="urn:microsoft.com/office/officeart/2005/8/layout/list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8C4F031-EC63-4AE3-966F-5F0FFF320E44}">
      <dsp:nvSpPr>
        <dsp:cNvPr id="0" name=""/>
        <dsp:cNvSpPr/>
      </dsp:nvSpPr>
      <dsp:spPr>
        <a:xfrm>
          <a:off x="0" y="555184"/>
          <a:ext cx="8026400" cy="907200"/>
        </a:xfrm>
        <a:prstGeom prst="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21AD9E04-CB3F-456A-BA34-7631F2008433}">
      <dsp:nvSpPr>
        <dsp:cNvPr id="0" name=""/>
        <dsp:cNvSpPr/>
      </dsp:nvSpPr>
      <dsp:spPr>
        <a:xfrm>
          <a:off x="385643" y="23824"/>
          <a:ext cx="7634737" cy="1062720"/>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12365" tIns="0" rIns="212365" bIns="0" numCol="1" spcCol="1270" anchor="ctr" anchorCtr="0">
          <a:noAutofit/>
        </a:bodyPr>
        <a:lstStyle/>
        <a:p>
          <a:pPr marL="0" lvl="0" indent="0" algn="l" defTabSz="1244600">
            <a:lnSpc>
              <a:spcPct val="90000"/>
            </a:lnSpc>
            <a:spcBef>
              <a:spcPct val="0"/>
            </a:spcBef>
            <a:spcAft>
              <a:spcPct val="35000"/>
            </a:spcAft>
            <a:buNone/>
          </a:pPr>
          <a:r>
            <a:rPr lang="fr-FR" sz="2800" b="1" kern="1200" dirty="0"/>
            <a:t>1. 	</a:t>
          </a:r>
          <a:r>
            <a:rPr lang="fr-FR" sz="2800" b="1" kern="1200" dirty="0" err="1"/>
            <a:t>Thời</a:t>
          </a:r>
          <a:r>
            <a:rPr lang="fr-FR" sz="2800" b="1" kern="1200" dirty="0"/>
            <a:t> </a:t>
          </a:r>
          <a:r>
            <a:rPr lang="fr-FR" sz="2800" b="1" kern="1200" dirty="0" err="1"/>
            <a:t>gian</a:t>
          </a:r>
          <a:r>
            <a:rPr lang="fr-FR" sz="2800" b="1" kern="1200" dirty="0"/>
            <a:t> </a:t>
          </a:r>
          <a:r>
            <a:rPr lang="fr-FR" sz="2800" b="1" kern="1200" dirty="0" err="1"/>
            <a:t>trị</a:t>
          </a:r>
          <a:r>
            <a:rPr lang="fr-FR" sz="2800" b="1" kern="1200" dirty="0"/>
            <a:t> </a:t>
          </a:r>
          <a:r>
            <a:rPr lang="fr-FR" sz="2800" b="1" kern="1200" dirty="0" err="1"/>
            <a:t>vì</a:t>
          </a:r>
          <a:r>
            <a:rPr lang="fr-FR" sz="2800" b="1" kern="1200" dirty="0"/>
            <a:t>, </a:t>
          </a:r>
          <a:r>
            <a:rPr lang="fr-FR" sz="2800" b="1" kern="1200" dirty="0" err="1"/>
            <a:t>cương</a:t>
          </a:r>
          <a:r>
            <a:rPr lang="fr-FR" sz="2800" b="1" kern="1200" dirty="0"/>
            <a:t> </a:t>
          </a:r>
          <a:r>
            <a:rPr lang="fr-FR" sz="2800" b="1" kern="1200" dirty="0" err="1"/>
            <a:t>vực</a:t>
          </a:r>
          <a:r>
            <a:rPr lang="fr-FR" sz="2800" b="1" kern="1200" dirty="0"/>
            <a:t>, </a:t>
          </a:r>
          <a:r>
            <a:rPr lang="fr-FR" sz="2800" b="1" kern="1200" dirty="0" err="1"/>
            <a:t>dân</a:t>
          </a:r>
          <a:r>
            <a:rPr lang="fr-FR" sz="2800" b="1" kern="1200" dirty="0"/>
            <a:t> </a:t>
          </a:r>
          <a:r>
            <a:rPr lang="fr-FR" sz="2800" b="1" kern="1200" dirty="0" err="1"/>
            <a:t>cư</a:t>
          </a:r>
          <a:endParaRPr lang="en-US" sz="2800" kern="1200" dirty="0"/>
        </a:p>
      </dsp:txBody>
      <dsp:txXfrm>
        <a:off x="437521" y="75702"/>
        <a:ext cx="7530981" cy="958964"/>
      </dsp:txXfrm>
    </dsp:sp>
    <dsp:sp modelId="{029EA1D0-08DA-48AA-AF5E-F8E744FC0F57}">
      <dsp:nvSpPr>
        <dsp:cNvPr id="0" name=""/>
        <dsp:cNvSpPr/>
      </dsp:nvSpPr>
      <dsp:spPr>
        <a:xfrm>
          <a:off x="0" y="2188144"/>
          <a:ext cx="8026400" cy="907200"/>
        </a:xfrm>
        <a:prstGeom prst="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48727E65-0965-4A8F-B7E3-923B4C8AFC42}">
      <dsp:nvSpPr>
        <dsp:cNvPr id="0" name=""/>
        <dsp:cNvSpPr/>
      </dsp:nvSpPr>
      <dsp:spPr>
        <a:xfrm>
          <a:off x="385643" y="1656784"/>
          <a:ext cx="7634737" cy="1062720"/>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12365" tIns="0" rIns="212365" bIns="0" numCol="1" spcCol="1270" anchor="ctr" anchorCtr="0">
          <a:noAutofit/>
        </a:bodyPr>
        <a:lstStyle/>
        <a:p>
          <a:pPr marL="0" lvl="0" indent="0" algn="l" defTabSz="1244600">
            <a:lnSpc>
              <a:spcPct val="90000"/>
            </a:lnSpc>
            <a:spcBef>
              <a:spcPct val="0"/>
            </a:spcBef>
            <a:spcAft>
              <a:spcPct val="35000"/>
            </a:spcAft>
            <a:buNone/>
          </a:pPr>
          <a:r>
            <a:rPr lang="en-US" sz="2800" b="1" kern="1200" dirty="0"/>
            <a:t> </a:t>
          </a:r>
          <a:r>
            <a:rPr lang="fr-FR" sz="2800" b="1" kern="1200" dirty="0"/>
            <a:t>2. 	</a:t>
          </a:r>
          <a:r>
            <a:rPr lang="fr-FR" sz="2800" b="1" kern="1200" dirty="0" err="1"/>
            <a:t>Tình</a:t>
          </a:r>
          <a:r>
            <a:rPr lang="fr-FR" sz="2800" b="1" kern="1200" dirty="0"/>
            <a:t> </a:t>
          </a:r>
          <a:r>
            <a:rPr lang="fr-FR" sz="2800" b="1" kern="1200" dirty="0" err="1"/>
            <a:t>hình</a:t>
          </a:r>
          <a:r>
            <a:rPr lang="fr-FR" sz="2800" b="1" kern="1200" dirty="0"/>
            <a:t> </a:t>
          </a:r>
          <a:r>
            <a:rPr lang="fr-FR" sz="2800" b="1" kern="1200" dirty="0" err="1"/>
            <a:t>kinh</a:t>
          </a:r>
          <a:r>
            <a:rPr lang="fr-FR" sz="2800" b="1" kern="1200" dirty="0"/>
            <a:t> </a:t>
          </a:r>
          <a:r>
            <a:rPr lang="fr-FR" sz="2800" b="1" kern="1200" dirty="0" err="1"/>
            <a:t>tế</a:t>
          </a:r>
          <a:r>
            <a:rPr lang="fr-FR" sz="2800" b="1" kern="1200" dirty="0"/>
            <a:t> </a:t>
          </a:r>
          <a:r>
            <a:rPr lang="fr-FR" sz="2800" b="1" kern="1200" dirty="0" err="1"/>
            <a:t>thời</a:t>
          </a:r>
          <a:r>
            <a:rPr lang="fr-FR" sz="2800" b="1" kern="1200" dirty="0"/>
            <a:t> </a:t>
          </a:r>
          <a:r>
            <a:rPr lang="fr-FR" sz="2800" b="1" kern="1200" dirty="0" err="1"/>
            <a:t>các</a:t>
          </a:r>
          <a:r>
            <a:rPr lang="fr-FR" sz="2800" b="1" kern="1200" dirty="0"/>
            <a:t> </a:t>
          </a:r>
          <a:r>
            <a:rPr lang="fr-FR" sz="2800" b="1" kern="1200" dirty="0" err="1"/>
            <a:t>vua</a:t>
          </a:r>
          <a:r>
            <a:rPr lang="fr-FR" sz="2800" b="1" kern="1200" dirty="0"/>
            <a:t> </a:t>
          </a:r>
          <a:r>
            <a:rPr lang="fr-FR" sz="2800" b="1" kern="1200" dirty="0" err="1"/>
            <a:t>Hùng</a:t>
          </a:r>
          <a:endParaRPr lang="en-US" sz="2800" kern="1200" dirty="0"/>
        </a:p>
      </dsp:txBody>
      <dsp:txXfrm>
        <a:off x="437521" y="1708662"/>
        <a:ext cx="7530981" cy="958964"/>
      </dsp:txXfrm>
    </dsp:sp>
    <dsp:sp modelId="{A806C647-E54E-453C-936B-B90CCE0CFC0D}">
      <dsp:nvSpPr>
        <dsp:cNvPr id="0" name=""/>
        <dsp:cNvSpPr/>
      </dsp:nvSpPr>
      <dsp:spPr>
        <a:xfrm>
          <a:off x="0" y="3821104"/>
          <a:ext cx="8026400" cy="907200"/>
        </a:xfrm>
        <a:prstGeom prst="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3B26F8B1-EBC6-47F2-B34B-CE4B6CF1B610}">
      <dsp:nvSpPr>
        <dsp:cNvPr id="0" name=""/>
        <dsp:cNvSpPr/>
      </dsp:nvSpPr>
      <dsp:spPr>
        <a:xfrm>
          <a:off x="385643" y="3289744"/>
          <a:ext cx="7634737" cy="1062720"/>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12365" tIns="0" rIns="212365" bIns="0" numCol="1" spcCol="1270" anchor="ctr" anchorCtr="0">
          <a:noAutofit/>
        </a:bodyPr>
        <a:lstStyle/>
        <a:p>
          <a:pPr marL="0" lvl="0" indent="0" algn="l" defTabSz="1244600">
            <a:lnSpc>
              <a:spcPct val="90000"/>
            </a:lnSpc>
            <a:spcBef>
              <a:spcPct val="0"/>
            </a:spcBef>
            <a:spcAft>
              <a:spcPct val="35000"/>
            </a:spcAft>
            <a:buNone/>
          </a:pPr>
          <a:r>
            <a:rPr lang="en-US" sz="2800" kern="1200" dirty="0"/>
            <a:t> </a:t>
          </a:r>
          <a:r>
            <a:rPr lang="fr-FR" sz="2800" b="1" kern="1200" dirty="0"/>
            <a:t>3.	</a:t>
          </a:r>
          <a:r>
            <a:rPr lang="fr-FR" sz="2800" b="1" kern="1200" dirty="0" err="1"/>
            <a:t>Cấu</a:t>
          </a:r>
          <a:r>
            <a:rPr lang="fr-FR" sz="2800" b="1" kern="1200" dirty="0"/>
            <a:t> </a:t>
          </a:r>
          <a:r>
            <a:rPr lang="fr-FR" sz="2800" b="1" kern="1200" dirty="0" err="1"/>
            <a:t>trúc</a:t>
          </a:r>
          <a:r>
            <a:rPr lang="fr-FR" sz="2800" b="1" kern="1200" dirty="0"/>
            <a:t> </a:t>
          </a:r>
          <a:r>
            <a:rPr lang="fr-FR" sz="2800" b="1" kern="1200" dirty="0" err="1"/>
            <a:t>xã</a:t>
          </a:r>
          <a:r>
            <a:rPr lang="fr-FR" sz="2800" b="1" kern="1200" dirty="0"/>
            <a:t> </a:t>
          </a:r>
          <a:r>
            <a:rPr lang="fr-FR" sz="2800" b="1" kern="1200" dirty="0" err="1"/>
            <a:t>hội</a:t>
          </a:r>
          <a:r>
            <a:rPr lang="fr-FR" sz="2800" b="1" kern="1200" dirty="0"/>
            <a:t> </a:t>
          </a:r>
          <a:r>
            <a:rPr lang="fr-FR" sz="2800" b="1" kern="1200" dirty="0" err="1"/>
            <a:t>thời</a:t>
          </a:r>
          <a:r>
            <a:rPr lang="fr-FR" sz="2800" b="1" kern="1200" dirty="0"/>
            <a:t> </a:t>
          </a:r>
          <a:r>
            <a:rPr lang="fr-FR" sz="2800" b="1" kern="1200" dirty="0" err="1"/>
            <a:t>các</a:t>
          </a:r>
          <a:r>
            <a:rPr lang="fr-FR" sz="2800" b="1" kern="1200" dirty="0"/>
            <a:t> </a:t>
          </a:r>
          <a:r>
            <a:rPr lang="fr-FR" sz="2800" b="1" kern="1200" dirty="0" err="1"/>
            <a:t>vua</a:t>
          </a:r>
          <a:r>
            <a:rPr lang="fr-FR" sz="2800" b="1" kern="1200" dirty="0"/>
            <a:t> </a:t>
          </a:r>
          <a:r>
            <a:rPr lang="fr-FR" sz="2800" b="1" kern="1200" dirty="0" err="1"/>
            <a:t>Hùng</a:t>
          </a:r>
          <a:r>
            <a:rPr lang="fr-FR" sz="2800" b="1" kern="1200" dirty="0"/>
            <a:t>	</a:t>
          </a:r>
          <a:endParaRPr lang="en-US" sz="2800" kern="1200" dirty="0"/>
        </a:p>
      </dsp:txBody>
      <dsp:txXfrm>
        <a:off x="437521" y="3341622"/>
        <a:ext cx="7530981" cy="958964"/>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3E71A9E-9E06-45A7-9BFE-5134EC45260E}">
      <dsp:nvSpPr>
        <dsp:cNvPr id="0" name=""/>
        <dsp:cNvSpPr/>
      </dsp:nvSpPr>
      <dsp:spPr>
        <a:xfrm>
          <a:off x="0" y="1398522"/>
          <a:ext cx="9667875" cy="1216800"/>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1920" tIns="121920" rIns="121920" bIns="121920" numCol="1" spcCol="1270" anchor="ctr" anchorCtr="0">
          <a:noAutofit/>
        </a:bodyPr>
        <a:lstStyle/>
        <a:p>
          <a:pPr marL="0" lvl="0" indent="0" algn="l" defTabSz="1422400">
            <a:lnSpc>
              <a:spcPct val="90000"/>
            </a:lnSpc>
            <a:spcBef>
              <a:spcPct val="0"/>
            </a:spcBef>
            <a:spcAft>
              <a:spcPct val="35000"/>
            </a:spcAft>
            <a:buNone/>
          </a:pPr>
          <a:r>
            <a:rPr lang="vi-VN" sz="3200" b="1" kern="1200">
              <a:solidFill>
                <a:schemeClr val="bg1"/>
              </a:solidFill>
            </a:rPr>
            <a:t>1. Thời gian trị vì, cương vực, dân cư	</a:t>
          </a:r>
          <a:endParaRPr lang="en-US" sz="3200" b="1" kern="1200" dirty="0">
            <a:solidFill>
              <a:schemeClr val="bg1"/>
            </a:solidFill>
          </a:endParaRPr>
        </a:p>
      </dsp:txBody>
      <dsp:txXfrm>
        <a:off x="59399" y="1457921"/>
        <a:ext cx="9549077" cy="1098002"/>
      </dsp:txXfrm>
    </dsp:sp>
    <dsp:sp modelId="{CA450AC4-C797-46B0-85FE-0DAA211AF5E3}">
      <dsp:nvSpPr>
        <dsp:cNvPr id="0" name=""/>
        <dsp:cNvSpPr/>
      </dsp:nvSpPr>
      <dsp:spPr>
        <a:xfrm>
          <a:off x="0" y="2615322"/>
          <a:ext cx="9667875" cy="164823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306955" tIns="40640" rIns="227584" bIns="40640" numCol="1" spcCol="1270" anchor="t" anchorCtr="0">
          <a:noAutofit/>
        </a:bodyPr>
        <a:lstStyle/>
        <a:p>
          <a:pPr marL="285750" lvl="1" indent="-285750" algn="l" defTabSz="1422400">
            <a:lnSpc>
              <a:spcPct val="90000"/>
            </a:lnSpc>
            <a:spcBef>
              <a:spcPct val="0"/>
            </a:spcBef>
            <a:spcAft>
              <a:spcPct val="20000"/>
            </a:spcAft>
            <a:buChar char="•"/>
          </a:pPr>
          <a:r>
            <a:rPr lang="fr-FR" sz="3200" i="1" kern="1200"/>
            <a:t>1.1. Thời gian trị vì</a:t>
          </a:r>
          <a:endParaRPr lang="en-US" sz="3200" kern="1200" dirty="0"/>
        </a:p>
        <a:p>
          <a:pPr marL="285750" lvl="1" indent="-285750" algn="l" defTabSz="1422400">
            <a:lnSpc>
              <a:spcPct val="90000"/>
            </a:lnSpc>
            <a:spcBef>
              <a:spcPct val="0"/>
            </a:spcBef>
            <a:spcAft>
              <a:spcPct val="20000"/>
            </a:spcAft>
            <a:buChar char="•"/>
          </a:pPr>
          <a:r>
            <a:rPr lang="fr-FR" sz="3200" i="1" kern="1200"/>
            <a:t>1.2 Cương vực thời các vua Hùng</a:t>
          </a:r>
          <a:endParaRPr lang="en-US" sz="3200" kern="1200" dirty="0"/>
        </a:p>
        <a:p>
          <a:pPr marL="285750" lvl="1" indent="-285750" algn="l" defTabSz="1422400">
            <a:lnSpc>
              <a:spcPct val="90000"/>
            </a:lnSpc>
            <a:spcBef>
              <a:spcPct val="0"/>
            </a:spcBef>
            <a:spcAft>
              <a:spcPct val="20000"/>
            </a:spcAft>
            <a:buChar char="•"/>
          </a:pPr>
          <a:r>
            <a:rPr lang="fr-FR" sz="3200" i="1" kern="1200"/>
            <a:t>1.3 Dân cư thời các vua Hùng</a:t>
          </a:r>
          <a:endParaRPr lang="en-US" sz="3200" kern="1200" dirty="0"/>
        </a:p>
      </dsp:txBody>
      <dsp:txXfrm>
        <a:off x="0" y="2615322"/>
        <a:ext cx="9667875" cy="1648237"/>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DB23CE9-818C-478C-9D86-9E507A501B7A}">
      <dsp:nvSpPr>
        <dsp:cNvPr id="0" name=""/>
        <dsp:cNvSpPr/>
      </dsp:nvSpPr>
      <dsp:spPr>
        <a:xfrm>
          <a:off x="0" y="595179"/>
          <a:ext cx="6645275" cy="982800"/>
        </a:xfrm>
        <a:prstGeom prst="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270EE2FE-16B7-4788-AF50-FA2EF1F7DE80}">
      <dsp:nvSpPr>
        <dsp:cNvPr id="0" name=""/>
        <dsp:cNvSpPr/>
      </dsp:nvSpPr>
      <dsp:spPr>
        <a:xfrm>
          <a:off x="316364" y="19538"/>
          <a:ext cx="6327281" cy="1151280"/>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75823" tIns="0" rIns="175823" bIns="0" numCol="1" spcCol="1270" anchor="ctr" anchorCtr="0">
          <a:noAutofit/>
        </a:bodyPr>
        <a:lstStyle/>
        <a:p>
          <a:pPr marL="0" lvl="0" indent="0" algn="l" defTabSz="1244600">
            <a:lnSpc>
              <a:spcPct val="90000"/>
            </a:lnSpc>
            <a:spcBef>
              <a:spcPct val="0"/>
            </a:spcBef>
            <a:spcAft>
              <a:spcPct val="35000"/>
            </a:spcAft>
            <a:buNone/>
          </a:pPr>
          <a:r>
            <a:rPr lang="fr-FR" sz="2800" kern="1200" dirty="0" err="1"/>
            <a:t>Tính</a:t>
          </a:r>
          <a:r>
            <a:rPr lang="fr-FR" sz="2800" kern="1200" dirty="0"/>
            <a:t> </a:t>
          </a:r>
          <a:r>
            <a:rPr lang="fr-FR" sz="2800" kern="1200" dirty="0" err="1"/>
            <a:t>từ</a:t>
          </a:r>
          <a:r>
            <a:rPr lang="fr-FR" sz="2800" kern="1200" dirty="0"/>
            <a:t> </a:t>
          </a:r>
          <a:r>
            <a:rPr lang="fr-FR" sz="2800" kern="1200" dirty="0" err="1"/>
            <a:t>thời</a:t>
          </a:r>
          <a:r>
            <a:rPr lang="fr-FR" sz="2800" kern="1200" dirty="0"/>
            <a:t> </a:t>
          </a:r>
          <a:r>
            <a:rPr lang="fr-FR" sz="2800" kern="1200" dirty="0" err="1"/>
            <a:t>Kinh</a:t>
          </a:r>
          <a:r>
            <a:rPr lang="fr-FR" sz="2800" kern="1200" dirty="0"/>
            <a:t> </a:t>
          </a:r>
          <a:r>
            <a:rPr lang="fr-FR" sz="2800" kern="1200" dirty="0" err="1"/>
            <a:t>Dương</a:t>
          </a:r>
          <a:r>
            <a:rPr lang="fr-FR" sz="2800" kern="1200" dirty="0"/>
            <a:t> </a:t>
          </a:r>
          <a:r>
            <a:rPr lang="fr-FR" sz="2800" kern="1200" dirty="0" err="1"/>
            <a:t>Vương</a:t>
          </a:r>
          <a:r>
            <a:rPr lang="fr-FR" sz="2800" kern="1200" dirty="0"/>
            <a:t> (2879 TCN) </a:t>
          </a:r>
          <a:r>
            <a:rPr lang="fr-FR" sz="2800" kern="1200" dirty="0" err="1"/>
            <a:t>cho</a:t>
          </a:r>
          <a:r>
            <a:rPr lang="fr-FR" sz="2800" kern="1200" dirty="0"/>
            <a:t> </a:t>
          </a:r>
          <a:r>
            <a:rPr lang="fr-FR" sz="2800" kern="1200" dirty="0" err="1"/>
            <a:t>đến</a:t>
          </a:r>
          <a:r>
            <a:rPr lang="fr-FR" sz="2800" kern="1200" dirty="0"/>
            <a:t> </a:t>
          </a:r>
          <a:r>
            <a:rPr lang="fr-FR" sz="2800" kern="1200" dirty="0" err="1"/>
            <a:t>hết</a:t>
          </a:r>
          <a:r>
            <a:rPr lang="fr-FR" sz="2800" kern="1200" dirty="0"/>
            <a:t> </a:t>
          </a:r>
          <a:r>
            <a:rPr lang="fr-FR" sz="2800" kern="1200" dirty="0" err="1"/>
            <a:t>thời</a:t>
          </a:r>
          <a:r>
            <a:rPr lang="fr-FR" sz="2800" kern="1200" dirty="0"/>
            <a:t> </a:t>
          </a:r>
          <a:r>
            <a:rPr lang="fr-FR" sz="2800" kern="1200" dirty="0" err="1"/>
            <a:t>Hùng</a:t>
          </a:r>
          <a:r>
            <a:rPr lang="fr-FR" sz="2800" kern="1200" dirty="0"/>
            <a:t> </a:t>
          </a:r>
          <a:r>
            <a:rPr lang="fr-FR" sz="2800" kern="1200" dirty="0" err="1"/>
            <a:t>Vương</a:t>
          </a:r>
          <a:r>
            <a:rPr lang="fr-FR" sz="2800" kern="1200" dirty="0"/>
            <a:t> (</a:t>
          </a:r>
          <a:r>
            <a:rPr lang="fr-FR" sz="2800" kern="1200" dirty="0" err="1"/>
            <a:t>năm</a:t>
          </a:r>
          <a:r>
            <a:rPr lang="fr-FR" sz="2800" kern="1200" dirty="0"/>
            <a:t> 258 TCN) </a:t>
          </a:r>
          <a:r>
            <a:rPr lang="fr-FR" sz="2800" kern="1200" dirty="0" err="1"/>
            <a:t>kéo</a:t>
          </a:r>
          <a:r>
            <a:rPr lang="fr-FR" sz="2800" kern="1200" dirty="0"/>
            <a:t> </a:t>
          </a:r>
          <a:r>
            <a:rPr lang="fr-FR" sz="2800" kern="1200" dirty="0" err="1"/>
            <a:t>gần</a:t>
          </a:r>
          <a:r>
            <a:rPr lang="fr-FR" sz="2800" kern="1200" dirty="0"/>
            <a:t> 2.700 </a:t>
          </a:r>
          <a:r>
            <a:rPr lang="fr-FR" sz="2800" kern="1200" dirty="0" err="1"/>
            <a:t>năm</a:t>
          </a:r>
          <a:r>
            <a:rPr lang="fr-FR" sz="2800" kern="1200" dirty="0"/>
            <a:t>. </a:t>
          </a:r>
          <a:endParaRPr lang="en-US" sz="2800" kern="1200" dirty="0"/>
        </a:p>
      </dsp:txBody>
      <dsp:txXfrm>
        <a:off x="372565" y="75739"/>
        <a:ext cx="6214879" cy="1038878"/>
      </dsp:txXfrm>
    </dsp:sp>
    <dsp:sp modelId="{2EAE55B5-86A5-47EC-8701-FC71DDDD89E8}">
      <dsp:nvSpPr>
        <dsp:cNvPr id="0" name=""/>
        <dsp:cNvSpPr/>
      </dsp:nvSpPr>
      <dsp:spPr>
        <a:xfrm>
          <a:off x="0" y="2364218"/>
          <a:ext cx="6645275" cy="982800"/>
        </a:xfrm>
        <a:prstGeom prst="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057C7310-CB93-40ED-89EA-593CB3B3071C}">
      <dsp:nvSpPr>
        <dsp:cNvPr id="0" name=""/>
        <dsp:cNvSpPr/>
      </dsp:nvSpPr>
      <dsp:spPr>
        <a:xfrm>
          <a:off x="316364" y="1788579"/>
          <a:ext cx="6327281" cy="1151280"/>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75823" tIns="0" rIns="175823" bIns="0" numCol="1" spcCol="1270" anchor="ctr" anchorCtr="0">
          <a:noAutofit/>
        </a:bodyPr>
        <a:lstStyle/>
        <a:p>
          <a:pPr marL="0" lvl="0" indent="0" algn="just" defTabSz="1244600">
            <a:lnSpc>
              <a:spcPct val="90000"/>
            </a:lnSpc>
            <a:spcBef>
              <a:spcPct val="0"/>
            </a:spcBef>
            <a:spcAft>
              <a:spcPct val="35000"/>
            </a:spcAft>
            <a:buNone/>
          </a:pPr>
          <a:r>
            <a:rPr lang="fr-FR" sz="2800" kern="1200" dirty="0" err="1"/>
            <a:t>Nhà</a:t>
          </a:r>
          <a:r>
            <a:rPr lang="fr-FR" sz="2800" kern="1200" dirty="0"/>
            <a:t> </a:t>
          </a:r>
          <a:r>
            <a:rPr lang="fr-FR" sz="2800" kern="1200" dirty="0" err="1"/>
            <a:t>nước</a:t>
          </a:r>
          <a:r>
            <a:rPr lang="fr-FR" sz="2800" kern="1200" dirty="0"/>
            <a:t> </a:t>
          </a:r>
          <a:r>
            <a:rPr lang="fr-FR" sz="2800" kern="1200" dirty="0" err="1"/>
            <a:t>Văn</a:t>
          </a:r>
          <a:r>
            <a:rPr lang="fr-FR" sz="2800" kern="1200" dirty="0"/>
            <a:t> Lang ra </a:t>
          </a:r>
          <a:r>
            <a:rPr lang="fr-FR" sz="2800" kern="1200" dirty="0" err="1"/>
            <a:t>đời</a:t>
          </a:r>
          <a:r>
            <a:rPr lang="fr-FR" sz="2800" kern="1200" dirty="0"/>
            <a:t> </a:t>
          </a:r>
          <a:r>
            <a:rPr lang="fr-FR" sz="2800" kern="1200" dirty="0" err="1"/>
            <a:t>trong</a:t>
          </a:r>
          <a:r>
            <a:rPr lang="fr-FR" sz="2800" kern="1200" dirty="0"/>
            <a:t> </a:t>
          </a:r>
          <a:r>
            <a:rPr lang="fr-FR" sz="2800" kern="1200" dirty="0" err="1"/>
            <a:t>điều</a:t>
          </a:r>
          <a:r>
            <a:rPr lang="fr-FR" sz="2800" kern="1200" dirty="0"/>
            <a:t> </a:t>
          </a:r>
          <a:r>
            <a:rPr lang="fr-FR" sz="2800" kern="1200" dirty="0" err="1"/>
            <a:t>kiện</a:t>
          </a:r>
          <a:r>
            <a:rPr lang="fr-FR" sz="2800" kern="1200" dirty="0"/>
            <a:t> </a:t>
          </a:r>
          <a:r>
            <a:rPr lang="fr-FR" sz="2800" kern="1200" dirty="0" err="1"/>
            <a:t>tình</a:t>
          </a:r>
          <a:r>
            <a:rPr lang="fr-FR" sz="2800" kern="1200" dirty="0"/>
            <a:t> </a:t>
          </a:r>
          <a:r>
            <a:rPr lang="fr-FR" sz="2800" kern="1200" dirty="0" err="1"/>
            <a:t>hình</a:t>
          </a:r>
          <a:r>
            <a:rPr lang="fr-FR" sz="2800" kern="1200" dirty="0"/>
            <a:t> </a:t>
          </a:r>
          <a:r>
            <a:rPr lang="fr-FR" sz="2800" kern="1200" dirty="0" err="1"/>
            <a:t>phân</a:t>
          </a:r>
          <a:r>
            <a:rPr lang="fr-FR" sz="2800" kern="1200" dirty="0"/>
            <a:t> </a:t>
          </a:r>
          <a:r>
            <a:rPr lang="fr-FR" sz="2800" kern="1200" dirty="0" err="1"/>
            <a:t>hóa</a:t>
          </a:r>
          <a:r>
            <a:rPr lang="fr-FR" sz="2800" kern="1200" dirty="0"/>
            <a:t> </a:t>
          </a:r>
          <a:r>
            <a:rPr lang="fr-FR" sz="2800" kern="1200" dirty="0" err="1"/>
            <a:t>xã</a:t>
          </a:r>
          <a:r>
            <a:rPr lang="fr-FR" sz="2800" kern="1200" dirty="0"/>
            <a:t> </a:t>
          </a:r>
          <a:r>
            <a:rPr lang="fr-FR" sz="2800" kern="1200" dirty="0" err="1"/>
            <a:t>hội</a:t>
          </a:r>
          <a:r>
            <a:rPr lang="fr-FR" sz="2800" kern="1200" dirty="0"/>
            <a:t> </a:t>
          </a:r>
          <a:r>
            <a:rPr lang="fr-FR" sz="2800" kern="1200" dirty="0" err="1"/>
            <a:t>chưa</a:t>
          </a:r>
          <a:r>
            <a:rPr lang="fr-FR" sz="2800" kern="1200" dirty="0"/>
            <a:t> </a:t>
          </a:r>
          <a:r>
            <a:rPr lang="fr-FR" sz="2800" kern="1200" dirty="0" err="1"/>
            <a:t>sâu</a:t>
          </a:r>
          <a:r>
            <a:rPr lang="fr-FR" sz="2800" kern="1200" dirty="0"/>
            <a:t> </a:t>
          </a:r>
          <a:r>
            <a:rPr lang="fr-FR" sz="2800" kern="1200" dirty="0" err="1"/>
            <a:t>sắc</a:t>
          </a:r>
          <a:endParaRPr lang="en-US" sz="2800" kern="1200" dirty="0"/>
        </a:p>
      </dsp:txBody>
      <dsp:txXfrm>
        <a:off x="372565" y="1844780"/>
        <a:ext cx="6214879" cy="1038878"/>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83AC84B-D808-4940-B9E8-1C931861E1A2}">
      <dsp:nvSpPr>
        <dsp:cNvPr id="0" name=""/>
        <dsp:cNvSpPr/>
      </dsp:nvSpPr>
      <dsp:spPr>
        <a:xfrm>
          <a:off x="0" y="640499"/>
          <a:ext cx="8763000" cy="1216800"/>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1920" tIns="121920" rIns="121920" bIns="121920" numCol="1" spcCol="1270" anchor="ctr" anchorCtr="0">
          <a:noAutofit/>
        </a:bodyPr>
        <a:lstStyle/>
        <a:p>
          <a:pPr marL="0" lvl="0" indent="0" algn="l" defTabSz="1422400">
            <a:lnSpc>
              <a:spcPct val="90000"/>
            </a:lnSpc>
            <a:spcBef>
              <a:spcPct val="0"/>
            </a:spcBef>
            <a:spcAft>
              <a:spcPct val="35000"/>
            </a:spcAft>
            <a:buNone/>
          </a:pPr>
          <a:r>
            <a:rPr lang="fr-FR" sz="3200" i="1" kern="1200" dirty="0" err="1"/>
            <a:t>Địa</a:t>
          </a:r>
          <a:r>
            <a:rPr lang="fr-FR" sz="3200" i="1" kern="1200" dirty="0"/>
            <a:t> </a:t>
          </a:r>
          <a:r>
            <a:rPr lang="fr-FR" sz="3200" i="1" kern="1200" dirty="0" err="1"/>
            <a:t>bàn</a:t>
          </a:r>
          <a:r>
            <a:rPr lang="fr-FR" sz="3200" i="1" kern="1200" dirty="0"/>
            <a:t>, </a:t>
          </a:r>
          <a:r>
            <a:rPr lang="fr-FR" sz="3200" i="1" kern="1200" dirty="0" err="1"/>
            <a:t>cư</a:t>
          </a:r>
          <a:r>
            <a:rPr lang="fr-FR" sz="3200" i="1" kern="1200" dirty="0"/>
            <a:t> </a:t>
          </a:r>
          <a:r>
            <a:rPr lang="fr-FR" sz="3200" i="1" kern="1200" dirty="0" err="1"/>
            <a:t>dân</a:t>
          </a:r>
          <a:r>
            <a:rPr lang="fr-FR" sz="3200" i="1" kern="1200" dirty="0"/>
            <a:t> </a:t>
          </a:r>
          <a:r>
            <a:rPr lang="fr-FR" sz="3200" i="1" kern="1200" dirty="0" err="1"/>
            <a:t>và</a:t>
          </a:r>
          <a:r>
            <a:rPr lang="fr-FR" sz="3200" i="1" kern="1200" dirty="0"/>
            <a:t> </a:t>
          </a:r>
          <a:r>
            <a:rPr lang="fr-FR" sz="3200" i="1" kern="1200" dirty="0" err="1"/>
            <a:t>niên</a:t>
          </a:r>
          <a:r>
            <a:rPr lang="fr-FR" sz="3200" i="1" kern="1200" dirty="0"/>
            <a:t> </a:t>
          </a:r>
          <a:r>
            <a:rPr lang="fr-FR" sz="3200" i="1" kern="1200" dirty="0" err="1"/>
            <a:t>đại</a:t>
          </a:r>
          <a:endParaRPr lang="en-US" sz="3200" kern="1200" dirty="0"/>
        </a:p>
      </dsp:txBody>
      <dsp:txXfrm>
        <a:off x="59399" y="699898"/>
        <a:ext cx="8644202" cy="1098002"/>
      </dsp:txXfrm>
    </dsp:sp>
    <dsp:sp modelId="{381A2EB6-3430-4A5D-8F95-26A9668CE678}">
      <dsp:nvSpPr>
        <dsp:cNvPr id="0" name=""/>
        <dsp:cNvSpPr/>
      </dsp:nvSpPr>
      <dsp:spPr>
        <a:xfrm>
          <a:off x="0" y="1857299"/>
          <a:ext cx="8763000" cy="18837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278225" tIns="40640" rIns="227584" bIns="40640" numCol="1" spcCol="1270" anchor="t" anchorCtr="0">
          <a:noAutofit/>
        </a:bodyPr>
        <a:lstStyle/>
        <a:p>
          <a:pPr marL="285750" lvl="1" indent="-285750" algn="just" defTabSz="1422400">
            <a:lnSpc>
              <a:spcPct val="90000"/>
            </a:lnSpc>
            <a:spcBef>
              <a:spcPct val="0"/>
            </a:spcBef>
            <a:spcAft>
              <a:spcPct val="20000"/>
            </a:spcAft>
            <a:buChar char="•"/>
          </a:pPr>
          <a:r>
            <a:rPr lang="fr-FR" sz="3200" kern="1200" dirty="0" err="1"/>
            <a:t>Địa</a:t>
          </a:r>
          <a:r>
            <a:rPr lang="fr-FR" sz="3200" kern="1200" dirty="0"/>
            <a:t> </a:t>
          </a:r>
          <a:r>
            <a:rPr lang="fr-FR" sz="3200" kern="1200" dirty="0" err="1"/>
            <a:t>bàn</a:t>
          </a:r>
          <a:r>
            <a:rPr lang="fr-FR" sz="3200" kern="1200" dirty="0"/>
            <a:t> </a:t>
          </a:r>
          <a:r>
            <a:rPr lang="fr-FR" sz="3200" kern="1200" dirty="0" err="1"/>
            <a:t>cư</a:t>
          </a:r>
          <a:r>
            <a:rPr lang="fr-FR" sz="3200" kern="1200" dirty="0"/>
            <a:t> </a:t>
          </a:r>
          <a:r>
            <a:rPr lang="fr-FR" sz="3200" kern="1200" dirty="0" err="1"/>
            <a:t>trú</a:t>
          </a:r>
          <a:r>
            <a:rPr lang="fr-FR" sz="3200" kern="1200" dirty="0"/>
            <a:t> </a:t>
          </a:r>
          <a:r>
            <a:rPr lang="fr-FR" sz="3200" kern="1200" dirty="0" err="1"/>
            <a:t>của</a:t>
          </a:r>
          <a:r>
            <a:rPr lang="fr-FR" sz="3200" kern="1200" dirty="0"/>
            <a:t> </a:t>
          </a:r>
          <a:r>
            <a:rPr lang="fr-FR" sz="3200" kern="1200" dirty="0" err="1"/>
            <a:t>cư</a:t>
          </a:r>
          <a:r>
            <a:rPr lang="fr-FR" sz="3200" kern="1200" dirty="0"/>
            <a:t> </a:t>
          </a:r>
          <a:r>
            <a:rPr lang="fr-FR" sz="3200" kern="1200" dirty="0" err="1"/>
            <a:t>dân</a:t>
          </a:r>
          <a:r>
            <a:rPr lang="fr-FR" sz="3200" kern="1200" dirty="0"/>
            <a:t> </a:t>
          </a:r>
          <a:r>
            <a:rPr lang="fr-FR" sz="3200" kern="1200" dirty="0" err="1"/>
            <a:t>Việt</a:t>
          </a:r>
          <a:r>
            <a:rPr lang="fr-FR" sz="3200" kern="1200" dirty="0"/>
            <a:t> </a:t>
          </a:r>
          <a:r>
            <a:rPr lang="fr-FR" sz="3200" kern="1200" dirty="0" err="1"/>
            <a:t>cổ</a:t>
          </a:r>
          <a:r>
            <a:rPr lang="fr-FR" sz="3200" kern="1200" dirty="0"/>
            <a:t> </a:t>
          </a:r>
          <a:r>
            <a:rPr lang="fr-FR" sz="3200" kern="1200" dirty="0" err="1"/>
            <a:t>thời</a:t>
          </a:r>
          <a:r>
            <a:rPr lang="fr-FR" sz="3200" kern="1200" dirty="0"/>
            <a:t> </a:t>
          </a:r>
          <a:r>
            <a:rPr lang="fr-FR" sz="3200" kern="1200" dirty="0" err="1"/>
            <a:t>Văn</a:t>
          </a:r>
          <a:r>
            <a:rPr lang="fr-FR" sz="3200" kern="1200" dirty="0"/>
            <a:t> Lang </a:t>
          </a:r>
          <a:r>
            <a:rPr lang="fr-FR" sz="3200" kern="1200" dirty="0" err="1"/>
            <a:t>tương</a:t>
          </a:r>
          <a:r>
            <a:rPr lang="fr-FR" sz="3200" kern="1200" dirty="0"/>
            <a:t> </a:t>
          </a:r>
          <a:r>
            <a:rPr lang="fr-FR" sz="3200" kern="1200" dirty="0" err="1"/>
            <a:t>ứng</a:t>
          </a:r>
          <a:r>
            <a:rPr lang="fr-FR" sz="3200" kern="1200" dirty="0"/>
            <a:t> </a:t>
          </a:r>
          <a:r>
            <a:rPr lang="fr-FR" sz="3200" kern="1200" dirty="0" err="1"/>
            <a:t>với</a:t>
          </a:r>
          <a:r>
            <a:rPr lang="fr-FR" sz="3200" kern="1200" dirty="0"/>
            <a:t> </a:t>
          </a:r>
          <a:r>
            <a:rPr lang="fr-FR" sz="3200" kern="1200" dirty="0" err="1"/>
            <a:t>vùng</a:t>
          </a:r>
          <a:r>
            <a:rPr lang="fr-FR" sz="3200" kern="1200" dirty="0"/>
            <a:t> </a:t>
          </a:r>
          <a:r>
            <a:rPr lang="fr-FR" sz="3200" kern="1200" dirty="0" err="1"/>
            <a:t>Bắc</a:t>
          </a:r>
          <a:r>
            <a:rPr lang="fr-FR" sz="3200" kern="1200" dirty="0"/>
            <a:t> </a:t>
          </a:r>
          <a:r>
            <a:rPr lang="fr-FR" sz="3200" kern="1200" dirty="0" err="1"/>
            <a:t>bộ</a:t>
          </a:r>
          <a:r>
            <a:rPr lang="fr-FR" sz="3200" kern="1200" dirty="0"/>
            <a:t>, </a:t>
          </a:r>
          <a:r>
            <a:rPr lang="fr-FR" sz="3200" kern="1200" dirty="0" err="1"/>
            <a:t>Bắc</a:t>
          </a:r>
          <a:r>
            <a:rPr lang="fr-FR" sz="3200" kern="1200" dirty="0"/>
            <a:t> Trung </a:t>
          </a:r>
          <a:r>
            <a:rPr lang="fr-FR" sz="3200" kern="1200" dirty="0" err="1"/>
            <a:t>bộ</a:t>
          </a:r>
          <a:r>
            <a:rPr lang="fr-FR" sz="3200" kern="1200" dirty="0"/>
            <a:t> </a:t>
          </a:r>
          <a:r>
            <a:rPr lang="fr-FR" sz="3200" kern="1200" dirty="0" err="1"/>
            <a:t>của</a:t>
          </a:r>
          <a:r>
            <a:rPr lang="fr-FR" sz="3200" kern="1200" dirty="0"/>
            <a:t> </a:t>
          </a:r>
          <a:r>
            <a:rPr lang="fr-FR" sz="3200" kern="1200" dirty="0" err="1"/>
            <a:t>nước</a:t>
          </a:r>
          <a:r>
            <a:rPr lang="fr-FR" sz="3200" kern="1200" dirty="0"/>
            <a:t> ta </a:t>
          </a:r>
          <a:r>
            <a:rPr lang="fr-FR" sz="3200" kern="1200" dirty="0" err="1"/>
            <a:t>ngày</a:t>
          </a:r>
          <a:r>
            <a:rPr lang="fr-FR" sz="3200" kern="1200" dirty="0"/>
            <a:t> </a:t>
          </a:r>
          <a:r>
            <a:rPr lang="fr-FR" sz="3200" kern="1200" dirty="0" err="1"/>
            <a:t>nay</a:t>
          </a:r>
          <a:r>
            <a:rPr lang="fr-FR" sz="3200" kern="1200" dirty="0"/>
            <a:t> </a:t>
          </a:r>
          <a:r>
            <a:rPr lang="fr-FR" sz="3200" kern="1200" dirty="0" err="1"/>
            <a:t>và</a:t>
          </a:r>
          <a:r>
            <a:rPr lang="fr-FR" sz="3200" kern="1200" dirty="0"/>
            <a:t> </a:t>
          </a:r>
          <a:r>
            <a:rPr lang="fr-FR" sz="3200" kern="1200" dirty="0" err="1"/>
            <a:t>một</a:t>
          </a:r>
          <a:r>
            <a:rPr lang="fr-FR" sz="3200" kern="1200" dirty="0"/>
            <a:t> </a:t>
          </a:r>
          <a:r>
            <a:rPr lang="fr-FR" sz="3200" kern="1200" dirty="0" err="1"/>
            <a:t>phần</a:t>
          </a:r>
          <a:r>
            <a:rPr lang="fr-FR" sz="3200" kern="1200" dirty="0"/>
            <a:t> </a:t>
          </a:r>
          <a:r>
            <a:rPr lang="fr-FR" sz="3200" kern="1200" dirty="0" err="1"/>
            <a:t>phía</a:t>
          </a:r>
          <a:r>
            <a:rPr lang="fr-FR" sz="3200" kern="1200" dirty="0"/>
            <a:t> Nam </a:t>
          </a:r>
          <a:r>
            <a:rPr lang="fr-FR" sz="3200" kern="1200" dirty="0" err="1"/>
            <a:t>Quảng</a:t>
          </a:r>
          <a:r>
            <a:rPr lang="fr-FR" sz="3200" kern="1200" dirty="0"/>
            <a:t> </a:t>
          </a:r>
          <a:r>
            <a:rPr lang="fr-FR" sz="3200" kern="1200" dirty="0" err="1"/>
            <a:t>Đông</a:t>
          </a:r>
          <a:r>
            <a:rPr lang="fr-FR" sz="3200" kern="1200" dirty="0"/>
            <a:t>, </a:t>
          </a:r>
          <a:r>
            <a:rPr lang="fr-FR" sz="3200" kern="1200" dirty="0" err="1"/>
            <a:t>Quảng</a:t>
          </a:r>
          <a:r>
            <a:rPr lang="fr-FR" sz="3200" kern="1200" dirty="0"/>
            <a:t> </a:t>
          </a:r>
          <a:r>
            <a:rPr lang="fr-FR" sz="3200" kern="1200" dirty="0" err="1"/>
            <a:t>Tây</a:t>
          </a:r>
          <a:r>
            <a:rPr lang="fr-FR" sz="3200" kern="1200" dirty="0"/>
            <a:t> (Trung </a:t>
          </a:r>
          <a:r>
            <a:rPr lang="fr-FR" sz="3200" kern="1200" dirty="0" err="1"/>
            <a:t>Quốc</a:t>
          </a:r>
          <a:endParaRPr lang="en-US" sz="3200" kern="1200" dirty="0"/>
        </a:p>
      </dsp:txBody>
      <dsp:txXfrm>
        <a:off x="0" y="1857299"/>
        <a:ext cx="8763000" cy="1883700"/>
      </dsp:txXfrm>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5254B62-ED2D-4EA8-B28E-98BF0AED0BE8}">
      <dsp:nvSpPr>
        <dsp:cNvPr id="0" name=""/>
        <dsp:cNvSpPr/>
      </dsp:nvSpPr>
      <dsp:spPr>
        <a:xfrm>
          <a:off x="-6078982" y="-937410"/>
          <a:ext cx="7293488" cy="7293488"/>
        </a:xfrm>
        <a:prstGeom prst="blockArc">
          <a:avLst>
            <a:gd name="adj1" fmla="val 18900000"/>
            <a:gd name="adj2" fmla="val 2700000"/>
            <a:gd name="adj3" fmla="val 296"/>
          </a:avLst>
        </a:pr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285FBE74-C4D9-4088-9122-2A07FF5B809C}">
      <dsp:nvSpPr>
        <dsp:cNvPr id="0" name=""/>
        <dsp:cNvSpPr/>
      </dsp:nvSpPr>
      <dsp:spPr>
        <a:xfrm>
          <a:off x="996086" y="774110"/>
          <a:ext cx="7103330" cy="1548004"/>
        </a:xfrm>
        <a:prstGeom prst="rect">
          <a:avLst/>
        </a:prstGeom>
        <a:solidFill>
          <a:srgbClr val="00206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28729" tIns="116840" rIns="116840" bIns="116840" numCol="1" spcCol="1270" anchor="ctr" anchorCtr="0">
          <a:noAutofit/>
        </a:bodyPr>
        <a:lstStyle/>
        <a:p>
          <a:pPr marL="0" lvl="0" indent="0" algn="l" defTabSz="2044700">
            <a:lnSpc>
              <a:spcPct val="90000"/>
            </a:lnSpc>
            <a:spcBef>
              <a:spcPct val="0"/>
            </a:spcBef>
            <a:spcAft>
              <a:spcPct val="35000"/>
            </a:spcAft>
            <a:buNone/>
          </a:pPr>
          <a:r>
            <a:rPr lang="fr-FR" sz="4600" b="1" kern="1200" dirty="0"/>
            <a:t>2.1. </a:t>
          </a:r>
          <a:r>
            <a:rPr lang="fr-FR" sz="4600" b="1" kern="1200" dirty="0" err="1"/>
            <a:t>Sản</a:t>
          </a:r>
          <a:r>
            <a:rPr lang="fr-FR" sz="4600" b="1" kern="1200" dirty="0"/>
            <a:t> </a:t>
          </a:r>
          <a:r>
            <a:rPr lang="fr-FR" sz="4600" b="1" kern="1200" dirty="0" err="1"/>
            <a:t>xuất</a:t>
          </a:r>
          <a:r>
            <a:rPr lang="fr-FR" sz="4600" b="1" kern="1200" dirty="0"/>
            <a:t> </a:t>
          </a:r>
          <a:r>
            <a:rPr lang="fr-FR" sz="4600" b="1" kern="1200" dirty="0" err="1"/>
            <a:t>nông</a:t>
          </a:r>
          <a:r>
            <a:rPr lang="fr-FR" sz="4600" b="1" kern="1200" dirty="0"/>
            <a:t> </a:t>
          </a:r>
          <a:r>
            <a:rPr lang="fr-FR" sz="4600" b="1" kern="1200" dirty="0" err="1"/>
            <a:t>nghiệp</a:t>
          </a:r>
          <a:endParaRPr lang="en-US" sz="4600" kern="1200" dirty="0"/>
        </a:p>
      </dsp:txBody>
      <dsp:txXfrm>
        <a:off x="996086" y="774110"/>
        <a:ext cx="7103330" cy="1548004"/>
      </dsp:txXfrm>
    </dsp:sp>
    <dsp:sp modelId="{13A4A76F-C152-41C4-B4AE-F17A06DF86CE}">
      <dsp:nvSpPr>
        <dsp:cNvPr id="0" name=""/>
        <dsp:cNvSpPr/>
      </dsp:nvSpPr>
      <dsp:spPr>
        <a:xfrm>
          <a:off x="28583" y="580610"/>
          <a:ext cx="1935005" cy="1935005"/>
        </a:xfrm>
        <a:prstGeom prst="ellipse">
          <a:avLst/>
        </a:prstGeom>
        <a:solidFill>
          <a:schemeClr val="l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332EF48A-0343-42DC-B8DF-7C36A6DA86C7}">
      <dsp:nvSpPr>
        <dsp:cNvPr id="0" name=""/>
        <dsp:cNvSpPr/>
      </dsp:nvSpPr>
      <dsp:spPr>
        <a:xfrm>
          <a:off x="996086" y="3096551"/>
          <a:ext cx="7103330" cy="1548004"/>
        </a:xfrm>
        <a:prstGeom prst="rect">
          <a:avLst/>
        </a:prstGeom>
        <a:solidFill>
          <a:srgbClr val="00206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28729" tIns="116840" rIns="116840" bIns="116840" numCol="1" spcCol="1270" anchor="ctr" anchorCtr="0">
          <a:noAutofit/>
        </a:bodyPr>
        <a:lstStyle/>
        <a:p>
          <a:pPr marL="0" lvl="0" indent="0" algn="l" defTabSz="2044700">
            <a:lnSpc>
              <a:spcPct val="90000"/>
            </a:lnSpc>
            <a:spcBef>
              <a:spcPct val="0"/>
            </a:spcBef>
            <a:spcAft>
              <a:spcPct val="35000"/>
            </a:spcAft>
            <a:buNone/>
          </a:pPr>
          <a:r>
            <a:rPr lang="fr-FR" sz="4600" b="1" kern="1200" dirty="0"/>
            <a:t>2.2. </a:t>
          </a:r>
          <a:r>
            <a:rPr lang="fr-FR" sz="4600" b="1" kern="1200" dirty="0" err="1"/>
            <a:t>Các</a:t>
          </a:r>
          <a:r>
            <a:rPr lang="fr-FR" sz="4600" b="1" kern="1200" dirty="0"/>
            <a:t> </a:t>
          </a:r>
          <a:r>
            <a:rPr lang="fr-FR" sz="4600" b="1" kern="1200" dirty="0" err="1"/>
            <a:t>nghề</a:t>
          </a:r>
          <a:r>
            <a:rPr lang="fr-FR" sz="4600" b="1" kern="1200" dirty="0"/>
            <a:t> </a:t>
          </a:r>
          <a:r>
            <a:rPr lang="fr-FR" sz="4600" b="1" kern="1200" err="1"/>
            <a:t>thủ</a:t>
          </a:r>
          <a:r>
            <a:rPr lang="fr-FR" sz="4600" b="1" kern="1200"/>
            <a:t> công</a:t>
          </a:r>
          <a:r>
            <a:rPr lang="en-US" sz="4600" b="1" kern="1200"/>
            <a:t>	</a:t>
          </a:r>
          <a:endParaRPr lang="en-US" sz="4600" kern="1200" dirty="0"/>
        </a:p>
      </dsp:txBody>
      <dsp:txXfrm>
        <a:off x="996086" y="3096551"/>
        <a:ext cx="7103330" cy="1548004"/>
      </dsp:txXfrm>
    </dsp:sp>
    <dsp:sp modelId="{C1912D5A-5FB1-43A5-BB92-9EE34B2DB889}">
      <dsp:nvSpPr>
        <dsp:cNvPr id="0" name=""/>
        <dsp:cNvSpPr/>
      </dsp:nvSpPr>
      <dsp:spPr>
        <a:xfrm>
          <a:off x="28583" y="2903050"/>
          <a:ext cx="1935005" cy="1935005"/>
        </a:xfrm>
        <a:prstGeom prst="ellipse">
          <a:avLst/>
        </a:prstGeom>
        <a:solidFill>
          <a:schemeClr val="l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Tree>
</dsp:drawing>
</file>

<file path=ppt/diagrams/drawing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C0CCB46-3C03-4344-B5BD-F61F6D6AA91C}">
      <dsp:nvSpPr>
        <dsp:cNvPr id="0" name=""/>
        <dsp:cNvSpPr/>
      </dsp:nvSpPr>
      <dsp:spPr>
        <a:xfrm>
          <a:off x="0" y="572974"/>
          <a:ext cx="9525000" cy="1020201"/>
        </a:xfrm>
        <a:prstGeom prst="roundRect">
          <a:avLst/>
        </a:prstGeom>
        <a:solidFill>
          <a:srgbClr val="00206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37160" tIns="137160" rIns="137160" bIns="137160" numCol="1" spcCol="1270" anchor="ctr" anchorCtr="0">
          <a:noAutofit/>
        </a:bodyPr>
        <a:lstStyle/>
        <a:p>
          <a:pPr marL="0" lvl="0" indent="0" algn="just" defTabSz="1600200">
            <a:lnSpc>
              <a:spcPct val="90000"/>
            </a:lnSpc>
            <a:spcBef>
              <a:spcPct val="0"/>
            </a:spcBef>
            <a:spcAft>
              <a:spcPct val="35000"/>
            </a:spcAft>
            <a:buNone/>
          </a:pPr>
          <a:r>
            <a:rPr lang="fr-FR" sz="3600" b="1" kern="1200" dirty="0">
              <a:solidFill>
                <a:schemeClr val="bg1"/>
              </a:solidFill>
              <a:latin typeface="Times New Roman" panose="02020603050405020304" pitchFamily="18" charset="0"/>
              <a:cs typeface="Times New Roman" panose="02020603050405020304" pitchFamily="18" charset="0"/>
            </a:rPr>
            <a:t>2.1. 	</a:t>
          </a:r>
          <a:r>
            <a:rPr lang="fr-FR" sz="3600" b="1" kern="1200" dirty="0" err="1">
              <a:solidFill>
                <a:schemeClr val="bg1"/>
              </a:solidFill>
              <a:latin typeface="Times New Roman" panose="02020603050405020304" pitchFamily="18" charset="0"/>
              <a:cs typeface="Times New Roman" panose="02020603050405020304" pitchFamily="18" charset="0"/>
            </a:rPr>
            <a:t>Sản</a:t>
          </a:r>
          <a:r>
            <a:rPr lang="fr-FR" sz="3600" b="1" kern="1200" dirty="0">
              <a:solidFill>
                <a:schemeClr val="bg1"/>
              </a:solidFill>
              <a:latin typeface="Times New Roman" panose="02020603050405020304" pitchFamily="18" charset="0"/>
              <a:cs typeface="Times New Roman" panose="02020603050405020304" pitchFamily="18" charset="0"/>
            </a:rPr>
            <a:t> </a:t>
          </a:r>
          <a:r>
            <a:rPr lang="fr-FR" sz="3600" b="1" kern="1200" dirty="0" err="1">
              <a:solidFill>
                <a:schemeClr val="bg1"/>
              </a:solidFill>
              <a:latin typeface="Times New Roman" panose="02020603050405020304" pitchFamily="18" charset="0"/>
              <a:cs typeface="Times New Roman" panose="02020603050405020304" pitchFamily="18" charset="0"/>
            </a:rPr>
            <a:t>xuất</a:t>
          </a:r>
          <a:r>
            <a:rPr lang="fr-FR" sz="3600" b="1" kern="1200" dirty="0">
              <a:solidFill>
                <a:schemeClr val="bg1"/>
              </a:solidFill>
              <a:latin typeface="Times New Roman" panose="02020603050405020304" pitchFamily="18" charset="0"/>
              <a:cs typeface="Times New Roman" panose="02020603050405020304" pitchFamily="18" charset="0"/>
            </a:rPr>
            <a:t> </a:t>
          </a:r>
          <a:r>
            <a:rPr lang="fr-FR" sz="3600" b="1" kern="1200" dirty="0" err="1">
              <a:solidFill>
                <a:schemeClr val="bg1"/>
              </a:solidFill>
              <a:latin typeface="Times New Roman" panose="02020603050405020304" pitchFamily="18" charset="0"/>
              <a:cs typeface="Times New Roman" panose="02020603050405020304" pitchFamily="18" charset="0"/>
            </a:rPr>
            <a:t>nông</a:t>
          </a:r>
          <a:r>
            <a:rPr lang="fr-FR" sz="3600" b="1" kern="1200" dirty="0">
              <a:solidFill>
                <a:schemeClr val="bg1"/>
              </a:solidFill>
              <a:latin typeface="Times New Roman" panose="02020603050405020304" pitchFamily="18" charset="0"/>
              <a:cs typeface="Times New Roman" panose="02020603050405020304" pitchFamily="18" charset="0"/>
            </a:rPr>
            <a:t> </a:t>
          </a:r>
          <a:r>
            <a:rPr lang="fr-FR" sz="3600" b="1" kern="1200" dirty="0" err="1">
              <a:solidFill>
                <a:schemeClr val="bg1"/>
              </a:solidFill>
              <a:latin typeface="Times New Roman" panose="02020603050405020304" pitchFamily="18" charset="0"/>
              <a:cs typeface="Times New Roman" panose="02020603050405020304" pitchFamily="18" charset="0"/>
            </a:rPr>
            <a:t>nghiệp</a:t>
          </a:r>
          <a:endParaRPr lang="en-US" sz="3600" b="1" kern="1200" dirty="0">
            <a:solidFill>
              <a:schemeClr val="bg1"/>
            </a:solidFill>
            <a:latin typeface="Times New Roman" panose="02020603050405020304" pitchFamily="18" charset="0"/>
            <a:cs typeface="Times New Roman" panose="02020603050405020304" pitchFamily="18" charset="0"/>
          </a:endParaRPr>
        </a:p>
      </dsp:txBody>
      <dsp:txXfrm>
        <a:off x="49802" y="622776"/>
        <a:ext cx="9425396" cy="920597"/>
      </dsp:txXfrm>
    </dsp:sp>
    <dsp:sp modelId="{61811A0D-4894-4FD7-8083-4C504A873EAB}">
      <dsp:nvSpPr>
        <dsp:cNvPr id="0" name=""/>
        <dsp:cNvSpPr/>
      </dsp:nvSpPr>
      <dsp:spPr>
        <a:xfrm>
          <a:off x="0" y="1593175"/>
          <a:ext cx="9525000" cy="275827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302419" tIns="45720" rIns="256032" bIns="45720" numCol="1" spcCol="1270" anchor="t" anchorCtr="0">
          <a:noAutofit/>
        </a:bodyPr>
        <a:lstStyle/>
        <a:p>
          <a:pPr marL="285750" lvl="1" indent="-285750" algn="just" defTabSz="1600200">
            <a:lnSpc>
              <a:spcPct val="90000"/>
            </a:lnSpc>
            <a:spcBef>
              <a:spcPct val="0"/>
            </a:spcBef>
            <a:spcAft>
              <a:spcPct val="20000"/>
            </a:spcAft>
            <a:buChar char="•"/>
          </a:pPr>
          <a:r>
            <a:rPr lang="fr-FR" sz="3600" kern="1200" dirty="0" err="1">
              <a:solidFill>
                <a:schemeClr val="bg1"/>
              </a:solidFill>
            </a:rPr>
            <a:t>Với</a:t>
          </a:r>
          <a:r>
            <a:rPr lang="fr-FR" sz="3600" kern="1200" dirty="0">
              <a:solidFill>
                <a:schemeClr val="bg1"/>
              </a:solidFill>
            </a:rPr>
            <a:t> </a:t>
          </a:r>
          <a:r>
            <a:rPr lang="fr-FR" sz="3600" kern="1200" dirty="0" err="1">
              <a:solidFill>
                <a:schemeClr val="bg1"/>
              </a:solidFill>
            </a:rPr>
            <a:t>việc</a:t>
          </a:r>
          <a:r>
            <a:rPr lang="fr-FR" sz="3600" kern="1200" dirty="0">
              <a:solidFill>
                <a:schemeClr val="bg1"/>
              </a:solidFill>
            </a:rPr>
            <a:t> ra </a:t>
          </a:r>
          <a:r>
            <a:rPr lang="fr-FR" sz="3600" kern="1200" dirty="0" err="1">
              <a:solidFill>
                <a:schemeClr val="bg1"/>
              </a:solidFill>
            </a:rPr>
            <a:t>đời</a:t>
          </a:r>
          <a:r>
            <a:rPr lang="fr-FR" sz="3600" kern="1200" dirty="0">
              <a:solidFill>
                <a:schemeClr val="bg1"/>
              </a:solidFill>
            </a:rPr>
            <a:t> </a:t>
          </a:r>
          <a:r>
            <a:rPr lang="fr-FR" sz="3600" kern="1200" dirty="0" err="1">
              <a:solidFill>
                <a:schemeClr val="bg1"/>
              </a:solidFill>
            </a:rPr>
            <a:t>lưỡi</a:t>
          </a:r>
          <a:r>
            <a:rPr lang="fr-FR" sz="3600" kern="1200" dirty="0">
              <a:solidFill>
                <a:schemeClr val="bg1"/>
              </a:solidFill>
            </a:rPr>
            <a:t> </a:t>
          </a:r>
          <a:r>
            <a:rPr lang="fr-FR" sz="3600" kern="1200" dirty="0" err="1">
              <a:solidFill>
                <a:schemeClr val="bg1"/>
              </a:solidFill>
            </a:rPr>
            <a:t>cày</a:t>
          </a:r>
          <a:r>
            <a:rPr lang="fr-FR" sz="3600" kern="1200" dirty="0">
              <a:solidFill>
                <a:schemeClr val="bg1"/>
              </a:solidFill>
            </a:rPr>
            <a:t> </a:t>
          </a:r>
          <a:r>
            <a:rPr lang="fr-FR" sz="3600" kern="1200" dirty="0" err="1">
              <a:solidFill>
                <a:schemeClr val="bg1"/>
              </a:solidFill>
            </a:rPr>
            <a:t>và</a:t>
          </a:r>
          <a:r>
            <a:rPr lang="fr-FR" sz="3600" kern="1200" dirty="0">
              <a:solidFill>
                <a:schemeClr val="bg1"/>
              </a:solidFill>
            </a:rPr>
            <a:t> </a:t>
          </a:r>
          <a:r>
            <a:rPr lang="fr-FR" sz="3600" kern="1200" dirty="0" err="1">
              <a:solidFill>
                <a:schemeClr val="bg1"/>
              </a:solidFill>
            </a:rPr>
            <a:t>nông</a:t>
          </a:r>
          <a:r>
            <a:rPr lang="fr-FR" sz="3600" kern="1200" dirty="0">
              <a:solidFill>
                <a:schemeClr val="bg1"/>
              </a:solidFill>
            </a:rPr>
            <a:t> </a:t>
          </a:r>
          <a:r>
            <a:rPr lang="fr-FR" sz="3600" kern="1200" dirty="0" err="1">
              <a:solidFill>
                <a:schemeClr val="bg1"/>
              </a:solidFill>
            </a:rPr>
            <a:t>nghiệp</a:t>
          </a:r>
          <a:r>
            <a:rPr lang="fr-FR" sz="3600" kern="1200" dirty="0">
              <a:solidFill>
                <a:schemeClr val="bg1"/>
              </a:solidFill>
            </a:rPr>
            <a:t> </a:t>
          </a:r>
          <a:r>
            <a:rPr lang="fr-FR" sz="3600" kern="1200" dirty="0" err="1">
              <a:solidFill>
                <a:schemeClr val="bg1"/>
              </a:solidFill>
            </a:rPr>
            <a:t>dùng</a:t>
          </a:r>
          <a:r>
            <a:rPr lang="fr-FR" sz="3600" kern="1200" dirty="0">
              <a:solidFill>
                <a:schemeClr val="bg1"/>
              </a:solidFill>
            </a:rPr>
            <a:t> </a:t>
          </a:r>
          <a:r>
            <a:rPr lang="fr-FR" sz="3600" kern="1200" dirty="0" err="1">
              <a:solidFill>
                <a:schemeClr val="bg1"/>
              </a:solidFill>
            </a:rPr>
            <a:t>cày</a:t>
          </a:r>
          <a:r>
            <a:rPr lang="fr-FR" sz="3600" kern="1200" dirty="0">
              <a:solidFill>
                <a:schemeClr val="bg1"/>
              </a:solidFill>
            </a:rPr>
            <a:t> </a:t>
          </a:r>
          <a:r>
            <a:rPr lang="fr-FR" sz="3600" kern="1200" dirty="0" err="1">
              <a:solidFill>
                <a:schemeClr val="bg1"/>
              </a:solidFill>
            </a:rPr>
            <a:t>đã</a:t>
          </a:r>
          <a:r>
            <a:rPr lang="fr-FR" sz="3600" kern="1200" dirty="0">
              <a:solidFill>
                <a:schemeClr val="bg1"/>
              </a:solidFill>
            </a:rPr>
            <a:t> </a:t>
          </a:r>
          <a:r>
            <a:rPr lang="fr-FR" sz="3600" kern="1200" dirty="0" err="1">
              <a:solidFill>
                <a:schemeClr val="bg1"/>
              </a:solidFill>
            </a:rPr>
            <a:t>thay</a:t>
          </a:r>
          <a:r>
            <a:rPr lang="fr-FR" sz="3600" kern="1200" dirty="0">
              <a:solidFill>
                <a:schemeClr val="bg1"/>
              </a:solidFill>
            </a:rPr>
            <a:t> </a:t>
          </a:r>
          <a:r>
            <a:rPr lang="fr-FR" sz="3600" kern="1200" dirty="0" err="1">
              <a:solidFill>
                <a:schemeClr val="bg1"/>
              </a:solidFill>
            </a:rPr>
            <a:t>thế</a:t>
          </a:r>
          <a:r>
            <a:rPr lang="fr-FR" sz="3600" kern="1200" dirty="0">
              <a:solidFill>
                <a:schemeClr val="bg1"/>
              </a:solidFill>
            </a:rPr>
            <a:t> </a:t>
          </a:r>
          <a:r>
            <a:rPr lang="fr-FR" sz="3600" kern="1200" dirty="0" err="1">
              <a:solidFill>
                <a:schemeClr val="bg1"/>
              </a:solidFill>
            </a:rPr>
            <a:t>cho</a:t>
          </a:r>
          <a:r>
            <a:rPr lang="fr-FR" sz="3600" kern="1200" dirty="0">
              <a:solidFill>
                <a:schemeClr val="bg1"/>
              </a:solidFill>
            </a:rPr>
            <a:t> </a:t>
          </a:r>
          <a:r>
            <a:rPr lang="fr-FR" sz="3600" kern="1200" dirty="0" err="1">
              <a:solidFill>
                <a:schemeClr val="bg1"/>
              </a:solidFill>
            </a:rPr>
            <a:t>nền</a:t>
          </a:r>
          <a:r>
            <a:rPr lang="fr-FR" sz="3600" kern="1200" dirty="0">
              <a:solidFill>
                <a:schemeClr val="bg1"/>
              </a:solidFill>
            </a:rPr>
            <a:t> </a:t>
          </a:r>
          <a:r>
            <a:rPr lang="fr-FR" sz="3600" kern="1200" dirty="0" err="1">
              <a:solidFill>
                <a:schemeClr val="bg1"/>
              </a:solidFill>
            </a:rPr>
            <a:t>nông</a:t>
          </a:r>
          <a:r>
            <a:rPr lang="fr-FR" sz="3600" kern="1200" dirty="0">
              <a:solidFill>
                <a:schemeClr val="bg1"/>
              </a:solidFill>
            </a:rPr>
            <a:t> </a:t>
          </a:r>
          <a:r>
            <a:rPr lang="fr-FR" sz="3600" kern="1200" dirty="0" err="1">
              <a:solidFill>
                <a:schemeClr val="bg1"/>
              </a:solidFill>
            </a:rPr>
            <a:t>nghiệp</a:t>
          </a:r>
          <a:r>
            <a:rPr lang="fr-FR" sz="3600" kern="1200" dirty="0">
              <a:solidFill>
                <a:schemeClr val="bg1"/>
              </a:solidFill>
            </a:rPr>
            <a:t> </a:t>
          </a:r>
          <a:r>
            <a:rPr lang="fr-FR" sz="3600" kern="1200" dirty="0" err="1">
              <a:solidFill>
                <a:schemeClr val="bg1"/>
              </a:solidFill>
            </a:rPr>
            <a:t>dùng</a:t>
          </a:r>
          <a:r>
            <a:rPr lang="fr-FR" sz="3600" kern="1200" dirty="0">
              <a:solidFill>
                <a:schemeClr val="bg1"/>
              </a:solidFill>
            </a:rPr>
            <a:t> </a:t>
          </a:r>
          <a:r>
            <a:rPr lang="fr-FR" sz="3600" kern="1200" dirty="0" err="1">
              <a:solidFill>
                <a:schemeClr val="bg1"/>
              </a:solidFill>
            </a:rPr>
            <a:t>cuốc</a:t>
          </a:r>
          <a:endParaRPr lang="en-US" sz="3600" kern="1200" dirty="0">
            <a:solidFill>
              <a:schemeClr val="bg1"/>
            </a:solidFill>
          </a:endParaRPr>
        </a:p>
        <a:p>
          <a:pPr marL="285750" lvl="1" indent="-285750" algn="just" defTabSz="1600200">
            <a:lnSpc>
              <a:spcPct val="90000"/>
            </a:lnSpc>
            <a:spcBef>
              <a:spcPct val="0"/>
            </a:spcBef>
            <a:spcAft>
              <a:spcPct val="20000"/>
            </a:spcAft>
            <a:buChar char="•"/>
          </a:pPr>
          <a:r>
            <a:rPr lang="fr-FR" sz="3600" kern="1200" dirty="0" err="1">
              <a:solidFill>
                <a:schemeClr val="bg1"/>
              </a:solidFill>
            </a:rPr>
            <a:t>Nền</a:t>
          </a:r>
          <a:r>
            <a:rPr lang="fr-FR" sz="3600" kern="1200" dirty="0">
              <a:solidFill>
                <a:schemeClr val="bg1"/>
              </a:solidFill>
            </a:rPr>
            <a:t> </a:t>
          </a:r>
          <a:r>
            <a:rPr lang="fr-FR" sz="3600" kern="1200" dirty="0" err="1">
              <a:solidFill>
                <a:schemeClr val="bg1"/>
              </a:solidFill>
            </a:rPr>
            <a:t>kinh</a:t>
          </a:r>
          <a:r>
            <a:rPr lang="fr-FR" sz="3600" kern="1200" dirty="0">
              <a:solidFill>
                <a:schemeClr val="bg1"/>
              </a:solidFill>
            </a:rPr>
            <a:t> </a:t>
          </a:r>
          <a:r>
            <a:rPr lang="fr-FR" sz="3600" kern="1200" dirty="0" err="1">
              <a:solidFill>
                <a:schemeClr val="bg1"/>
              </a:solidFill>
            </a:rPr>
            <a:t>tế</a:t>
          </a:r>
          <a:r>
            <a:rPr lang="fr-FR" sz="3600" kern="1200" dirty="0">
              <a:solidFill>
                <a:schemeClr val="bg1"/>
              </a:solidFill>
            </a:rPr>
            <a:t> </a:t>
          </a:r>
          <a:r>
            <a:rPr lang="fr-FR" sz="3600" kern="1200" dirty="0" err="1">
              <a:solidFill>
                <a:schemeClr val="bg1"/>
              </a:solidFill>
            </a:rPr>
            <a:t>nông</a:t>
          </a:r>
          <a:r>
            <a:rPr lang="fr-FR" sz="3600" kern="1200" dirty="0">
              <a:solidFill>
                <a:schemeClr val="bg1"/>
              </a:solidFill>
            </a:rPr>
            <a:t> </a:t>
          </a:r>
          <a:r>
            <a:rPr lang="fr-FR" sz="3600" kern="1200" dirty="0" err="1">
              <a:solidFill>
                <a:schemeClr val="bg1"/>
              </a:solidFill>
            </a:rPr>
            <a:t>nghiệp</a:t>
          </a:r>
          <a:r>
            <a:rPr lang="fr-FR" sz="3600" kern="1200" dirty="0">
              <a:solidFill>
                <a:schemeClr val="bg1"/>
              </a:solidFill>
            </a:rPr>
            <a:t> </a:t>
          </a:r>
          <a:r>
            <a:rPr lang="fr-FR" sz="3600" kern="1200" dirty="0" err="1">
              <a:solidFill>
                <a:schemeClr val="bg1"/>
              </a:solidFill>
            </a:rPr>
            <a:t>trồng</a:t>
          </a:r>
          <a:r>
            <a:rPr lang="fr-FR" sz="3600" kern="1200" dirty="0">
              <a:solidFill>
                <a:schemeClr val="bg1"/>
              </a:solidFill>
            </a:rPr>
            <a:t> </a:t>
          </a:r>
          <a:r>
            <a:rPr lang="fr-FR" sz="3600" kern="1200" dirty="0" err="1">
              <a:solidFill>
                <a:schemeClr val="bg1"/>
              </a:solidFill>
            </a:rPr>
            <a:t>lúa</a:t>
          </a:r>
          <a:r>
            <a:rPr lang="fr-FR" sz="3600" kern="1200" dirty="0">
              <a:solidFill>
                <a:schemeClr val="bg1"/>
              </a:solidFill>
            </a:rPr>
            <a:t> </a:t>
          </a:r>
          <a:r>
            <a:rPr lang="fr-FR" sz="3600" kern="1200" dirty="0" err="1">
              <a:solidFill>
                <a:schemeClr val="bg1"/>
              </a:solidFill>
            </a:rPr>
            <a:t>nước</a:t>
          </a:r>
          <a:r>
            <a:rPr lang="fr-FR" sz="3600" kern="1200" dirty="0">
              <a:solidFill>
                <a:schemeClr val="bg1"/>
              </a:solidFill>
            </a:rPr>
            <a:t> </a:t>
          </a:r>
          <a:r>
            <a:rPr lang="fr-FR" sz="3600" kern="1200" dirty="0" err="1">
              <a:solidFill>
                <a:schemeClr val="bg1"/>
              </a:solidFill>
            </a:rPr>
            <a:t>ngày</a:t>
          </a:r>
          <a:r>
            <a:rPr lang="fr-FR" sz="3600" kern="1200" dirty="0">
              <a:solidFill>
                <a:schemeClr val="bg1"/>
              </a:solidFill>
            </a:rPr>
            <a:t> </a:t>
          </a:r>
          <a:r>
            <a:rPr lang="fr-FR" sz="3600" kern="1200" dirty="0" err="1">
              <a:solidFill>
                <a:schemeClr val="bg1"/>
              </a:solidFill>
            </a:rPr>
            <a:t>càng</a:t>
          </a:r>
          <a:r>
            <a:rPr lang="fr-FR" sz="3600" kern="1200" dirty="0">
              <a:solidFill>
                <a:schemeClr val="bg1"/>
              </a:solidFill>
            </a:rPr>
            <a:t> </a:t>
          </a:r>
          <a:r>
            <a:rPr lang="fr-FR" sz="3600" kern="1200" dirty="0" err="1">
              <a:solidFill>
                <a:schemeClr val="bg1"/>
              </a:solidFill>
            </a:rPr>
            <a:t>phát</a:t>
          </a:r>
          <a:r>
            <a:rPr lang="fr-FR" sz="3600" kern="1200" dirty="0">
              <a:solidFill>
                <a:schemeClr val="bg1"/>
              </a:solidFill>
            </a:rPr>
            <a:t> </a:t>
          </a:r>
          <a:r>
            <a:rPr lang="fr-FR" sz="3600" kern="1200" dirty="0" err="1">
              <a:solidFill>
                <a:schemeClr val="bg1"/>
              </a:solidFill>
            </a:rPr>
            <a:t>triển</a:t>
          </a:r>
          <a:endParaRPr lang="en-US" sz="3600" kern="1200" dirty="0">
            <a:solidFill>
              <a:schemeClr val="bg1"/>
            </a:solidFill>
          </a:endParaRPr>
        </a:p>
      </dsp:txBody>
      <dsp:txXfrm>
        <a:off x="0" y="1593175"/>
        <a:ext cx="9525000" cy="2758274"/>
      </dsp:txXfrm>
    </dsp:sp>
  </dsp:spTree>
</dsp:drawing>
</file>

<file path=ppt/diagrams/drawing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1CF4B37-D0BC-49D6-956A-2D68F4AF5DC1}">
      <dsp:nvSpPr>
        <dsp:cNvPr id="0" name=""/>
        <dsp:cNvSpPr/>
      </dsp:nvSpPr>
      <dsp:spPr>
        <a:xfrm>
          <a:off x="0" y="49189"/>
          <a:ext cx="10582275" cy="1007370"/>
        </a:xfrm>
        <a:prstGeom prst="roundRect">
          <a:avLst/>
        </a:prstGeom>
        <a:solidFill>
          <a:srgbClr val="00206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60020" tIns="160020" rIns="160020" bIns="160020" numCol="1" spcCol="1270" anchor="ctr" anchorCtr="0">
          <a:noAutofit/>
        </a:bodyPr>
        <a:lstStyle/>
        <a:p>
          <a:pPr marL="0" lvl="0" indent="0" algn="just" defTabSz="1866900">
            <a:lnSpc>
              <a:spcPct val="90000"/>
            </a:lnSpc>
            <a:spcBef>
              <a:spcPct val="0"/>
            </a:spcBef>
            <a:spcAft>
              <a:spcPct val="35000"/>
            </a:spcAft>
            <a:buNone/>
          </a:pPr>
          <a:r>
            <a:rPr lang="fr-FR" sz="4200" b="1" kern="1200" dirty="0">
              <a:solidFill>
                <a:schemeClr val="bg1"/>
              </a:solidFill>
            </a:rPr>
            <a:t>2.2. 	</a:t>
          </a:r>
          <a:r>
            <a:rPr lang="fr-FR" sz="4200" b="1" kern="1200" dirty="0" err="1">
              <a:solidFill>
                <a:schemeClr val="bg1"/>
              </a:solidFill>
            </a:rPr>
            <a:t>Các</a:t>
          </a:r>
          <a:r>
            <a:rPr lang="fr-FR" sz="4200" b="1" kern="1200" dirty="0">
              <a:solidFill>
                <a:schemeClr val="bg1"/>
              </a:solidFill>
            </a:rPr>
            <a:t> </a:t>
          </a:r>
          <a:r>
            <a:rPr lang="fr-FR" sz="4200" b="1" kern="1200" dirty="0" err="1">
              <a:solidFill>
                <a:schemeClr val="bg1"/>
              </a:solidFill>
            </a:rPr>
            <a:t>nghề</a:t>
          </a:r>
          <a:r>
            <a:rPr lang="fr-FR" sz="4200" b="1" kern="1200" dirty="0">
              <a:solidFill>
                <a:schemeClr val="bg1"/>
              </a:solidFill>
            </a:rPr>
            <a:t> </a:t>
          </a:r>
          <a:r>
            <a:rPr lang="fr-FR" sz="4200" b="1" kern="1200" dirty="0" err="1">
              <a:solidFill>
                <a:schemeClr val="bg1"/>
              </a:solidFill>
            </a:rPr>
            <a:t>thủ</a:t>
          </a:r>
          <a:r>
            <a:rPr lang="fr-FR" sz="4200" b="1" kern="1200" dirty="0">
              <a:solidFill>
                <a:schemeClr val="bg1"/>
              </a:solidFill>
            </a:rPr>
            <a:t> </a:t>
          </a:r>
          <a:r>
            <a:rPr lang="fr-FR" sz="4200" b="1" kern="1200" dirty="0" err="1">
              <a:solidFill>
                <a:schemeClr val="bg1"/>
              </a:solidFill>
            </a:rPr>
            <a:t>công</a:t>
          </a:r>
          <a:endParaRPr lang="en-US" sz="4200" kern="1200" dirty="0">
            <a:solidFill>
              <a:schemeClr val="bg1"/>
            </a:solidFill>
          </a:endParaRPr>
        </a:p>
      </dsp:txBody>
      <dsp:txXfrm>
        <a:off x="49176" y="98365"/>
        <a:ext cx="10483923" cy="909018"/>
      </dsp:txXfrm>
    </dsp:sp>
    <dsp:sp modelId="{00E08CB5-85AD-4E79-9A4A-F038767A5DC4}">
      <dsp:nvSpPr>
        <dsp:cNvPr id="0" name=""/>
        <dsp:cNvSpPr/>
      </dsp:nvSpPr>
      <dsp:spPr>
        <a:xfrm>
          <a:off x="0" y="1056559"/>
          <a:ext cx="10582275" cy="452088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335987" tIns="53340" rIns="298704" bIns="53340" numCol="1" spcCol="1270" anchor="t" anchorCtr="0">
          <a:noAutofit/>
        </a:bodyPr>
        <a:lstStyle/>
        <a:p>
          <a:pPr marL="285750" lvl="1" indent="-285750" algn="just" defTabSz="1466850">
            <a:lnSpc>
              <a:spcPct val="90000"/>
            </a:lnSpc>
            <a:spcBef>
              <a:spcPct val="0"/>
            </a:spcBef>
            <a:spcAft>
              <a:spcPct val="20000"/>
            </a:spcAft>
            <a:buChar char="•"/>
          </a:pPr>
          <a:r>
            <a:rPr lang="fr-FR" sz="3300" i="1" kern="1200" dirty="0">
              <a:solidFill>
                <a:schemeClr val="bg1"/>
              </a:solidFill>
            </a:rPr>
            <a:t>a. </a:t>
          </a:r>
          <a:r>
            <a:rPr lang="fr-FR" sz="3300" i="1" kern="1200" dirty="0" err="1">
              <a:solidFill>
                <a:schemeClr val="bg1"/>
              </a:solidFill>
            </a:rPr>
            <a:t>Nghề</a:t>
          </a:r>
          <a:r>
            <a:rPr lang="fr-FR" sz="3300" i="1" kern="1200" dirty="0">
              <a:solidFill>
                <a:schemeClr val="bg1"/>
              </a:solidFill>
            </a:rPr>
            <a:t> </a:t>
          </a:r>
          <a:r>
            <a:rPr lang="fr-FR" sz="3300" i="1" kern="1200" dirty="0" err="1">
              <a:solidFill>
                <a:schemeClr val="bg1"/>
              </a:solidFill>
            </a:rPr>
            <a:t>đúc</a:t>
          </a:r>
          <a:r>
            <a:rPr lang="fr-FR" sz="3300" i="1" kern="1200" dirty="0">
              <a:solidFill>
                <a:schemeClr val="bg1"/>
              </a:solidFill>
            </a:rPr>
            <a:t> </a:t>
          </a:r>
          <a:r>
            <a:rPr lang="fr-FR" sz="3300" i="1" kern="1200" dirty="0" err="1">
              <a:solidFill>
                <a:schemeClr val="bg1"/>
              </a:solidFill>
            </a:rPr>
            <a:t>đồng:</a:t>
          </a:r>
          <a:r>
            <a:rPr lang="fr-FR" sz="3300" kern="1200" dirty="0" err="1">
              <a:solidFill>
                <a:schemeClr val="bg1"/>
              </a:solidFill>
            </a:rPr>
            <a:t>nhiều</a:t>
          </a:r>
          <a:r>
            <a:rPr lang="fr-FR" sz="3300" kern="1200" dirty="0">
              <a:solidFill>
                <a:schemeClr val="bg1"/>
              </a:solidFill>
            </a:rPr>
            <a:t> </a:t>
          </a:r>
          <a:r>
            <a:rPr lang="fr-FR" sz="3300" kern="1200" dirty="0" err="1">
              <a:solidFill>
                <a:schemeClr val="bg1"/>
              </a:solidFill>
            </a:rPr>
            <a:t>loại</a:t>
          </a:r>
          <a:r>
            <a:rPr lang="fr-FR" sz="3300" kern="1200" dirty="0">
              <a:solidFill>
                <a:schemeClr val="bg1"/>
              </a:solidFill>
            </a:rPr>
            <a:t> </a:t>
          </a:r>
          <a:r>
            <a:rPr lang="fr-FR" sz="3300" kern="1200" dirty="0" err="1">
              <a:solidFill>
                <a:schemeClr val="bg1"/>
              </a:solidFill>
            </a:rPr>
            <a:t>hình</a:t>
          </a:r>
          <a:r>
            <a:rPr lang="fr-FR" sz="3300" kern="1200" dirty="0">
              <a:solidFill>
                <a:schemeClr val="bg1"/>
              </a:solidFill>
            </a:rPr>
            <a:t> </a:t>
          </a:r>
          <a:r>
            <a:rPr lang="fr-FR" sz="3300" kern="1200" dirty="0" err="1">
              <a:solidFill>
                <a:schemeClr val="bg1"/>
              </a:solidFill>
            </a:rPr>
            <a:t>công</a:t>
          </a:r>
          <a:r>
            <a:rPr lang="fr-FR" sz="3300" kern="1200" dirty="0">
              <a:solidFill>
                <a:schemeClr val="bg1"/>
              </a:solidFill>
            </a:rPr>
            <a:t> </a:t>
          </a:r>
          <a:r>
            <a:rPr lang="fr-FR" sz="3300" kern="1200" dirty="0" err="1">
              <a:solidFill>
                <a:schemeClr val="bg1"/>
              </a:solidFill>
            </a:rPr>
            <a:t>cụ</a:t>
          </a:r>
          <a:r>
            <a:rPr lang="fr-FR" sz="3300" kern="1200" dirty="0">
              <a:solidFill>
                <a:schemeClr val="bg1"/>
              </a:solidFill>
            </a:rPr>
            <a:t> </a:t>
          </a:r>
          <a:r>
            <a:rPr lang="fr-FR" sz="3300" kern="1200" dirty="0" err="1">
              <a:solidFill>
                <a:schemeClr val="bg1"/>
              </a:solidFill>
            </a:rPr>
            <a:t>bằng</a:t>
          </a:r>
          <a:r>
            <a:rPr lang="fr-FR" sz="3300" kern="1200" dirty="0">
              <a:solidFill>
                <a:schemeClr val="bg1"/>
              </a:solidFill>
            </a:rPr>
            <a:t> </a:t>
          </a:r>
          <a:r>
            <a:rPr lang="fr-FR" sz="3300" kern="1200" dirty="0" err="1">
              <a:solidFill>
                <a:schemeClr val="bg1"/>
              </a:solidFill>
            </a:rPr>
            <a:t>đồng</a:t>
          </a:r>
          <a:r>
            <a:rPr lang="fr-FR" sz="3300" kern="1200" dirty="0">
              <a:solidFill>
                <a:schemeClr val="bg1"/>
              </a:solidFill>
            </a:rPr>
            <a:t> ra </a:t>
          </a:r>
          <a:r>
            <a:rPr lang="fr-FR" sz="3300" kern="1200" dirty="0" err="1">
              <a:solidFill>
                <a:schemeClr val="bg1"/>
              </a:solidFill>
            </a:rPr>
            <a:t>đời</a:t>
          </a:r>
          <a:r>
            <a:rPr lang="fr-FR" sz="3300" kern="1200" dirty="0">
              <a:solidFill>
                <a:schemeClr val="bg1"/>
              </a:solidFill>
            </a:rPr>
            <a:t> </a:t>
          </a:r>
          <a:r>
            <a:rPr lang="fr-FR" sz="3300" kern="1200" dirty="0" err="1">
              <a:solidFill>
                <a:schemeClr val="bg1"/>
              </a:solidFill>
            </a:rPr>
            <a:t>và</a:t>
          </a:r>
          <a:r>
            <a:rPr lang="fr-FR" sz="3300" kern="1200" dirty="0">
              <a:solidFill>
                <a:schemeClr val="bg1"/>
              </a:solidFill>
            </a:rPr>
            <a:t> </a:t>
          </a:r>
          <a:r>
            <a:rPr lang="fr-FR" sz="3300" kern="1200" dirty="0" err="1">
              <a:solidFill>
                <a:schemeClr val="bg1"/>
              </a:solidFill>
            </a:rPr>
            <a:t>ngày</a:t>
          </a:r>
          <a:r>
            <a:rPr lang="fr-FR" sz="3300" kern="1200" dirty="0">
              <a:solidFill>
                <a:schemeClr val="bg1"/>
              </a:solidFill>
            </a:rPr>
            <a:t> </a:t>
          </a:r>
          <a:r>
            <a:rPr lang="fr-FR" sz="3300" kern="1200" dirty="0" err="1">
              <a:solidFill>
                <a:schemeClr val="bg1"/>
              </a:solidFill>
            </a:rPr>
            <a:t>càng</a:t>
          </a:r>
          <a:r>
            <a:rPr lang="fr-FR" sz="3300" kern="1200" dirty="0">
              <a:solidFill>
                <a:schemeClr val="bg1"/>
              </a:solidFill>
            </a:rPr>
            <a:t> </a:t>
          </a:r>
          <a:r>
            <a:rPr lang="fr-FR" sz="3300" kern="1200" dirty="0" err="1">
              <a:solidFill>
                <a:schemeClr val="bg1"/>
              </a:solidFill>
            </a:rPr>
            <a:t>phong</a:t>
          </a:r>
          <a:r>
            <a:rPr lang="fr-FR" sz="3300" kern="1200" dirty="0">
              <a:solidFill>
                <a:schemeClr val="bg1"/>
              </a:solidFill>
            </a:rPr>
            <a:t> </a:t>
          </a:r>
          <a:r>
            <a:rPr lang="fr-FR" sz="3300" kern="1200" dirty="0" err="1">
              <a:solidFill>
                <a:schemeClr val="bg1"/>
              </a:solidFill>
            </a:rPr>
            <a:t>phú</a:t>
          </a:r>
          <a:r>
            <a:rPr lang="fr-FR" sz="3300" kern="1200" dirty="0">
              <a:solidFill>
                <a:schemeClr val="bg1"/>
              </a:solidFill>
            </a:rPr>
            <a:t> </a:t>
          </a:r>
          <a:r>
            <a:rPr lang="fr-FR" sz="3300" kern="1200" dirty="0" err="1">
              <a:solidFill>
                <a:schemeClr val="bg1"/>
              </a:solidFill>
            </a:rPr>
            <a:t>như</a:t>
          </a:r>
          <a:r>
            <a:rPr lang="fr-FR" sz="3300" kern="1200" dirty="0">
              <a:solidFill>
                <a:schemeClr val="bg1"/>
              </a:solidFill>
            </a:rPr>
            <a:t>: </a:t>
          </a:r>
          <a:r>
            <a:rPr lang="fr-FR" sz="3300" kern="1200" dirty="0" err="1">
              <a:solidFill>
                <a:schemeClr val="bg1"/>
              </a:solidFill>
            </a:rPr>
            <a:t>lưỡi</a:t>
          </a:r>
          <a:r>
            <a:rPr lang="fr-FR" sz="3300" kern="1200" dirty="0">
              <a:solidFill>
                <a:schemeClr val="bg1"/>
              </a:solidFill>
            </a:rPr>
            <a:t> </a:t>
          </a:r>
          <a:r>
            <a:rPr lang="fr-FR" sz="3300" kern="1200" dirty="0" err="1">
              <a:solidFill>
                <a:schemeClr val="bg1"/>
              </a:solidFill>
            </a:rPr>
            <a:t>cuốc</a:t>
          </a:r>
          <a:r>
            <a:rPr lang="fr-FR" sz="3300" kern="1200" dirty="0">
              <a:solidFill>
                <a:schemeClr val="bg1"/>
              </a:solidFill>
            </a:rPr>
            <a:t>, </a:t>
          </a:r>
          <a:r>
            <a:rPr lang="fr-FR" sz="3300" kern="1200" dirty="0" err="1">
              <a:solidFill>
                <a:schemeClr val="bg1"/>
              </a:solidFill>
            </a:rPr>
            <a:t>lười</a:t>
          </a:r>
          <a:r>
            <a:rPr lang="fr-FR" sz="3300" kern="1200" dirty="0">
              <a:solidFill>
                <a:schemeClr val="bg1"/>
              </a:solidFill>
            </a:rPr>
            <a:t> </a:t>
          </a:r>
          <a:r>
            <a:rPr lang="fr-FR" sz="3300" kern="1200" dirty="0" err="1">
              <a:solidFill>
                <a:schemeClr val="bg1"/>
              </a:solidFill>
            </a:rPr>
            <a:t>cày</a:t>
          </a:r>
          <a:r>
            <a:rPr lang="fr-FR" sz="3300" kern="1200" dirty="0">
              <a:solidFill>
                <a:schemeClr val="bg1"/>
              </a:solidFill>
            </a:rPr>
            <a:t>, ….</a:t>
          </a:r>
          <a:r>
            <a:rPr lang="fr-FR" sz="3300" kern="1200" dirty="0" err="1">
              <a:solidFill>
                <a:schemeClr val="bg1"/>
              </a:solidFill>
            </a:rPr>
            <a:t>sự</a:t>
          </a:r>
          <a:r>
            <a:rPr lang="fr-FR" sz="3300" kern="1200" dirty="0">
              <a:solidFill>
                <a:schemeClr val="bg1"/>
              </a:solidFill>
            </a:rPr>
            <a:t> </a:t>
          </a:r>
          <a:r>
            <a:rPr lang="fr-FR" sz="3300" kern="1200" dirty="0" err="1">
              <a:solidFill>
                <a:schemeClr val="bg1"/>
              </a:solidFill>
            </a:rPr>
            <a:t>tiến</a:t>
          </a:r>
          <a:r>
            <a:rPr lang="fr-FR" sz="3300" kern="1200" dirty="0">
              <a:solidFill>
                <a:schemeClr val="bg1"/>
              </a:solidFill>
            </a:rPr>
            <a:t> </a:t>
          </a:r>
          <a:r>
            <a:rPr lang="fr-FR" sz="3300" kern="1200" dirty="0" err="1">
              <a:solidFill>
                <a:schemeClr val="bg1"/>
              </a:solidFill>
            </a:rPr>
            <a:t>bộ</a:t>
          </a:r>
          <a:r>
            <a:rPr lang="fr-FR" sz="3300" kern="1200" dirty="0">
              <a:solidFill>
                <a:schemeClr val="bg1"/>
              </a:solidFill>
            </a:rPr>
            <a:t> </a:t>
          </a:r>
          <a:r>
            <a:rPr lang="fr-FR" sz="3300" kern="1200" dirty="0" err="1">
              <a:solidFill>
                <a:schemeClr val="bg1"/>
              </a:solidFill>
            </a:rPr>
            <a:t>cua</a:t>
          </a:r>
          <a:r>
            <a:rPr lang="fr-FR" sz="3300" kern="1200" dirty="0">
              <a:solidFill>
                <a:schemeClr val="bg1"/>
              </a:solidFill>
            </a:rPr>
            <a:t> </a:t>
          </a:r>
          <a:r>
            <a:rPr lang="fr-FR" sz="3300" kern="1200" dirty="0" err="1">
              <a:solidFill>
                <a:schemeClr val="bg1"/>
              </a:solidFill>
            </a:rPr>
            <a:t>côn</a:t>
          </a:r>
          <a:r>
            <a:rPr lang="fr-FR" sz="3300" kern="1200" dirty="0">
              <a:solidFill>
                <a:schemeClr val="bg1"/>
              </a:solidFill>
            </a:rPr>
            <a:t> </a:t>
          </a:r>
          <a:r>
            <a:rPr lang="fr-FR" sz="3300" kern="1200" dirty="0" err="1">
              <a:solidFill>
                <a:schemeClr val="bg1"/>
              </a:solidFill>
            </a:rPr>
            <a:t>cụ</a:t>
          </a:r>
          <a:r>
            <a:rPr lang="fr-FR" sz="3300" kern="1200" dirty="0">
              <a:solidFill>
                <a:schemeClr val="bg1"/>
              </a:solidFill>
            </a:rPr>
            <a:t> </a:t>
          </a:r>
          <a:r>
            <a:rPr lang="fr-FR" sz="3300" kern="1200" dirty="0" err="1">
              <a:solidFill>
                <a:schemeClr val="bg1"/>
              </a:solidFill>
            </a:rPr>
            <a:t>sản</a:t>
          </a:r>
          <a:r>
            <a:rPr lang="fr-FR" sz="3300" kern="1200" dirty="0">
              <a:solidFill>
                <a:schemeClr val="bg1"/>
              </a:solidFill>
            </a:rPr>
            <a:t> </a:t>
          </a:r>
          <a:r>
            <a:rPr lang="fr-FR" sz="3300" kern="1200" dirty="0" err="1">
              <a:solidFill>
                <a:schemeClr val="bg1"/>
              </a:solidFill>
            </a:rPr>
            <a:t>xuất</a:t>
          </a:r>
          <a:r>
            <a:rPr lang="fr-FR" sz="3300" kern="1200" dirty="0">
              <a:solidFill>
                <a:schemeClr val="bg1"/>
              </a:solidFill>
            </a:rPr>
            <a:t> </a:t>
          </a:r>
          <a:r>
            <a:rPr lang="fr-FR" sz="3300" kern="1200" dirty="0" err="1">
              <a:solidFill>
                <a:schemeClr val="bg1"/>
              </a:solidFill>
            </a:rPr>
            <a:t>đã</a:t>
          </a:r>
          <a:r>
            <a:rPr lang="fr-FR" sz="3300" kern="1200" dirty="0">
              <a:solidFill>
                <a:schemeClr val="bg1"/>
              </a:solidFill>
            </a:rPr>
            <a:t> </a:t>
          </a:r>
          <a:r>
            <a:rPr lang="fr-FR" sz="3300" kern="1200" dirty="0" err="1">
              <a:solidFill>
                <a:schemeClr val="bg1"/>
              </a:solidFill>
            </a:rPr>
            <a:t>thúc</a:t>
          </a:r>
          <a:r>
            <a:rPr lang="fr-FR" sz="3300" kern="1200" dirty="0">
              <a:solidFill>
                <a:schemeClr val="bg1"/>
              </a:solidFill>
            </a:rPr>
            <a:t> </a:t>
          </a:r>
          <a:r>
            <a:rPr lang="fr-FR" sz="3300" kern="1200" dirty="0" err="1">
              <a:solidFill>
                <a:schemeClr val="bg1"/>
              </a:solidFill>
            </a:rPr>
            <a:t>đẩy</a:t>
          </a:r>
          <a:r>
            <a:rPr lang="fr-FR" sz="3300" kern="1200" dirty="0">
              <a:solidFill>
                <a:schemeClr val="bg1"/>
              </a:solidFill>
            </a:rPr>
            <a:t> </a:t>
          </a:r>
          <a:r>
            <a:rPr lang="fr-FR" sz="3300" kern="1200" dirty="0" err="1">
              <a:solidFill>
                <a:schemeClr val="bg1"/>
              </a:solidFill>
            </a:rPr>
            <a:t>nền</a:t>
          </a:r>
          <a:r>
            <a:rPr lang="fr-FR" sz="3300" kern="1200" dirty="0">
              <a:solidFill>
                <a:schemeClr val="bg1"/>
              </a:solidFill>
            </a:rPr>
            <a:t> </a:t>
          </a:r>
          <a:r>
            <a:rPr lang="fr-FR" sz="3300" kern="1200" dirty="0" err="1">
              <a:solidFill>
                <a:schemeClr val="bg1"/>
              </a:solidFill>
            </a:rPr>
            <a:t>kinh</a:t>
          </a:r>
          <a:r>
            <a:rPr lang="fr-FR" sz="3300" kern="1200" dirty="0">
              <a:solidFill>
                <a:schemeClr val="bg1"/>
              </a:solidFill>
            </a:rPr>
            <a:t> </a:t>
          </a:r>
          <a:r>
            <a:rPr lang="fr-FR" sz="3300" kern="1200" dirty="0" err="1">
              <a:solidFill>
                <a:schemeClr val="bg1"/>
              </a:solidFill>
            </a:rPr>
            <a:t>tế</a:t>
          </a:r>
          <a:r>
            <a:rPr lang="fr-FR" sz="3300" kern="1200" dirty="0">
              <a:solidFill>
                <a:schemeClr val="bg1"/>
              </a:solidFill>
            </a:rPr>
            <a:t> </a:t>
          </a:r>
          <a:r>
            <a:rPr lang="fr-FR" sz="3300" kern="1200" dirty="0" err="1">
              <a:solidFill>
                <a:schemeClr val="bg1"/>
              </a:solidFill>
            </a:rPr>
            <a:t>ngày</a:t>
          </a:r>
          <a:r>
            <a:rPr lang="fr-FR" sz="3300" kern="1200" dirty="0">
              <a:solidFill>
                <a:schemeClr val="bg1"/>
              </a:solidFill>
            </a:rPr>
            <a:t> </a:t>
          </a:r>
          <a:r>
            <a:rPr lang="fr-FR" sz="3300" kern="1200" dirty="0" err="1">
              <a:solidFill>
                <a:schemeClr val="bg1"/>
              </a:solidFill>
            </a:rPr>
            <a:t>càng</a:t>
          </a:r>
          <a:r>
            <a:rPr lang="fr-FR" sz="3300" kern="1200" dirty="0">
              <a:solidFill>
                <a:schemeClr val="bg1"/>
              </a:solidFill>
            </a:rPr>
            <a:t> </a:t>
          </a:r>
          <a:r>
            <a:rPr lang="fr-FR" sz="3300" kern="1200" dirty="0" err="1">
              <a:solidFill>
                <a:schemeClr val="bg1"/>
              </a:solidFill>
            </a:rPr>
            <a:t>phát</a:t>
          </a:r>
          <a:r>
            <a:rPr lang="fr-FR" sz="3300" kern="1200" dirty="0">
              <a:solidFill>
                <a:schemeClr val="bg1"/>
              </a:solidFill>
            </a:rPr>
            <a:t> </a:t>
          </a:r>
          <a:r>
            <a:rPr lang="fr-FR" sz="3300" kern="1200" dirty="0" err="1">
              <a:solidFill>
                <a:schemeClr val="bg1"/>
              </a:solidFill>
            </a:rPr>
            <a:t>triển</a:t>
          </a:r>
          <a:endParaRPr lang="en-US" sz="3300" kern="1200" dirty="0">
            <a:solidFill>
              <a:schemeClr val="bg1"/>
            </a:solidFill>
          </a:endParaRPr>
        </a:p>
        <a:p>
          <a:pPr marL="285750" lvl="1" indent="-285750" algn="just" defTabSz="1466850">
            <a:lnSpc>
              <a:spcPct val="90000"/>
            </a:lnSpc>
            <a:spcBef>
              <a:spcPct val="0"/>
            </a:spcBef>
            <a:spcAft>
              <a:spcPct val="20000"/>
            </a:spcAft>
            <a:buChar char="•"/>
          </a:pPr>
          <a:r>
            <a:rPr lang="fr-FR" sz="3300" i="1" kern="1200" dirty="0">
              <a:solidFill>
                <a:schemeClr val="bg1"/>
              </a:solidFill>
            </a:rPr>
            <a:t>b. </a:t>
          </a:r>
          <a:r>
            <a:rPr lang="fr-FR" sz="3300" i="1" kern="1200" dirty="0" err="1">
              <a:solidFill>
                <a:schemeClr val="bg1"/>
              </a:solidFill>
            </a:rPr>
            <a:t>Nghề</a:t>
          </a:r>
          <a:r>
            <a:rPr lang="fr-FR" sz="3300" i="1" kern="1200" dirty="0">
              <a:solidFill>
                <a:schemeClr val="bg1"/>
              </a:solidFill>
            </a:rPr>
            <a:t> </a:t>
          </a:r>
          <a:r>
            <a:rPr lang="fr-FR" sz="3300" i="1" kern="1200" dirty="0" err="1">
              <a:solidFill>
                <a:schemeClr val="bg1"/>
              </a:solidFill>
            </a:rPr>
            <a:t>gốm</a:t>
          </a:r>
          <a:r>
            <a:rPr lang="fr-FR" sz="3300" i="1" kern="1200" dirty="0">
              <a:solidFill>
                <a:schemeClr val="bg1"/>
              </a:solidFill>
            </a:rPr>
            <a:t> </a:t>
          </a:r>
          <a:r>
            <a:rPr lang="fr-FR" sz="3300" i="1" kern="1200" dirty="0" err="1">
              <a:solidFill>
                <a:schemeClr val="bg1"/>
              </a:solidFill>
            </a:rPr>
            <a:t>truyền</a:t>
          </a:r>
          <a:r>
            <a:rPr lang="fr-FR" sz="3300" i="1" kern="1200" dirty="0">
              <a:solidFill>
                <a:schemeClr val="bg1"/>
              </a:solidFill>
            </a:rPr>
            <a:t> </a:t>
          </a:r>
          <a:r>
            <a:rPr lang="fr-FR" sz="3300" i="1" kern="1200" dirty="0" err="1">
              <a:solidFill>
                <a:schemeClr val="bg1"/>
              </a:solidFill>
            </a:rPr>
            <a:t>thống:</a:t>
          </a:r>
          <a:r>
            <a:rPr lang="fr-FR" sz="3300" kern="1200" dirty="0" err="1">
              <a:solidFill>
                <a:schemeClr val="bg1"/>
              </a:solidFill>
            </a:rPr>
            <a:t>gốm</a:t>
          </a:r>
          <a:r>
            <a:rPr lang="fr-FR" sz="3300" kern="1200" dirty="0">
              <a:solidFill>
                <a:schemeClr val="bg1"/>
              </a:solidFill>
            </a:rPr>
            <a:t> </a:t>
          </a:r>
          <a:r>
            <a:rPr lang="fr-FR" sz="3300" kern="1200" dirty="0" err="1">
              <a:solidFill>
                <a:schemeClr val="bg1"/>
              </a:solidFill>
            </a:rPr>
            <a:t>đều</a:t>
          </a:r>
          <a:r>
            <a:rPr lang="fr-FR" sz="3300" kern="1200" dirty="0">
              <a:solidFill>
                <a:schemeClr val="bg1"/>
              </a:solidFill>
            </a:rPr>
            <a:t> </a:t>
          </a:r>
          <a:r>
            <a:rPr lang="fr-FR" sz="3300" kern="1200" dirty="0" err="1">
              <a:solidFill>
                <a:schemeClr val="bg1"/>
              </a:solidFill>
            </a:rPr>
            <a:t>được</a:t>
          </a:r>
          <a:r>
            <a:rPr lang="fr-FR" sz="3300" kern="1200" dirty="0">
              <a:solidFill>
                <a:schemeClr val="bg1"/>
              </a:solidFill>
            </a:rPr>
            <a:t> </a:t>
          </a:r>
          <a:r>
            <a:rPr lang="fr-FR" sz="3300" kern="1200" dirty="0" err="1">
              <a:solidFill>
                <a:schemeClr val="bg1"/>
              </a:solidFill>
            </a:rPr>
            <a:t>làm</a:t>
          </a:r>
          <a:r>
            <a:rPr lang="fr-FR" sz="3300" kern="1200" dirty="0">
              <a:solidFill>
                <a:schemeClr val="bg1"/>
              </a:solidFill>
            </a:rPr>
            <a:t> </a:t>
          </a:r>
          <a:r>
            <a:rPr lang="fr-FR" sz="3300" kern="1200" dirty="0" err="1">
              <a:solidFill>
                <a:schemeClr val="bg1"/>
              </a:solidFill>
            </a:rPr>
            <a:t>bằng</a:t>
          </a:r>
          <a:r>
            <a:rPr lang="fr-FR" sz="3300" kern="1200" dirty="0">
              <a:solidFill>
                <a:schemeClr val="bg1"/>
              </a:solidFill>
            </a:rPr>
            <a:t> </a:t>
          </a:r>
          <a:r>
            <a:rPr lang="fr-FR" sz="3300" kern="1200" dirty="0" err="1">
              <a:solidFill>
                <a:schemeClr val="bg1"/>
              </a:solidFill>
            </a:rPr>
            <a:t>bàn</a:t>
          </a:r>
          <a:r>
            <a:rPr lang="fr-FR" sz="3300" kern="1200" dirty="0">
              <a:solidFill>
                <a:schemeClr val="bg1"/>
              </a:solidFill>
            </a:rPr>
            <a:t> </a:t>
          </a:r>
          <a:r>
            <a:rPr lang="fr-FR" sz="3300" kern="1200" dirty="0" err="1">
              <a:solidFill>
                <a:schemeClr val="bg1"/>
              </a:solidFill>
            </a:rPr>
            <a:t>xoay</a:t>
          </a:r>
          <a:r>
            <a:rPr lang="fr-FR" sz="3300" kern="1200" dirty="0">
              <a:solidFill>
                <a:schemeClr val="bg1"/>
              </a:solidFill>
            </a:rPr>
            <a:t>, </a:t>
          </a:r>
          <a:r>
            <a:rPr lang="fr-FR" sz="3300" kern="1200" dirty="0" err="1">
              <a:solidFill>
                <a:schemeClr val="bg1"/>
              </a:solidFill>
            </a:rPr>
            <a:t>hình</a:t>
          </a:r>
          <a:r>
            <a:rPr lang="fr-FR" sz="3300" kern="1200" dirty="0">
              <a:solidFill>
                <a:schemeClr val="bg1"/>
              </a:solidFill>
            </a:rPr>
            <a:t> </a:t>
          </a:r>
          <a:r>
            <a:rPr lang="fr-FR" sz="3300" kern="1200" dirty="0" err="1">
              <a:solidFill>
                <a:schemeClr val="bg1"/>
              </a:solidFill>
            </a:rPr>
            <a:t>dáng</a:t>
          </a:r>
          <a:r>
            <a:rPr lang="fr-FR" sz="3300" kern="1200" dirty="0">
              <a:solidFill>
                <a:schemeClr val="bg1"/>
              </a:solidFill>
            </a:rPr>
            <a:t> </a:t>
          </a:r>
          <a:r>
            <a:rPr lang="fr-FR" sz="3300" kern="1200" dirty="0" err="1">
              <a:solidFill>
                <a:schemeClr val="bg1"/>
              </a:solidFill>
            </a:rPr>
            <a:t>tròn</a:t>
          </a:r>
          <a:r>
            <a:rPr lang="fr-FR" sz="3300" kern="1200" dirty="0">
              <a:solidFill>
                <a:schemeClr val="bg1"/>
              </a:solidFill>
            </a:rPr>
            <a:t> </a:t>
          </a:r>
          <a:r>
            <a:rPr lang="fr-FR" sz="3300" kern="1200" dirty="0" err="1">
              <a:solidFill>
                <a:schemeClr val="bg1"/>
              </a:solidFill>
            </a:rPr>
            <a:t>trĩnh</a:t>
          </a:r>
          <a:r>
            <a:rPr lang="fr-FR" sz="3300" kern="1200" dirty="0">
              <a:solidFill>
                <a:schemeClr val="bg1"/>
              </a:solidFill>
            </a:rPr>
            <a:t>, </a:t>
          </a:r>
          <a:r>
            <a:rPr lang="fr-FR" sz="3300" kern="1200" dirty="0" err="1">
              <a:solidFill>
                <a:schemeClr val="bg1"/>
              </a:solidFill>
            </a:rPr>
            <a:t>xương</a:t>
          </a:r>
          <a:r>
            <a:rPr lang="fr-FR" sz="3300" kern="1200" dirty="0">
              <a:solidFill>
                <a:schemeClr val="bg1"/>
              </a:solidFill>
            </a:rPr>
            <a:t> </a:t>
          </a:r>
          <a:r>
            <a:rPr lang="fr-FR" sz="3300" kern="1200" dirty="0" err="1">
              <a:solidFill>
                <a:schemeClr val="bg1"/>
              </a:solidFill>
            </a:rPr>
            <a:t>gốm</a:t>
          </a:r>
          <a:r>
            <a:rPr lang="fr-FR" sz="3300" kern="1200" dirty="0">
              <a:solidFill>
                <a:schemeClr val="bg1"/>
              </a:solidFill>
            </a:rPr>
            <a:t> </a:t>
          </a:r>
          <a:r>
            <a:rPr lang="fr-FR" sz="3300" kern="1200" dirty="0" err="1">
              <a:solidFill>
                <a:schemeClr val="bg1"/>
              </a:solidFill>
            </a:rPr>
            <a:t>tương</a:t>
          </a:r>
          <a:r>
            <a:rPr lang="fr-FR" sz="3300" kern="1200" dirty="0">
              <a:solidFill>
                <a:schemeClr val="bg1"/>
              </a:solidFill>
            </a:rPr>
            <a:t> </a:t>
          </a:r>
          <a:r>
            <a:rPr lang="fr-FR" sz="3300" kern="1200" dirty="0" err="1">
              <a:solidFill>
                <a:schemeClr val="bg1"/>
              </a:solidFill>
            </a:rPr>
            <a:t>đối</a:t>
          </a:r>
          <a:r>
            <a:rPr lang="fr-FR" sz="3300" kern="1200" dirty="0">
              <a:solidFill>
                <a:schemeClr val="bg1"/>
              </a:solidFill>
            </a:rPr>
            <a:t> </a:t>
          </a:r>
          <a:r>
            <a:rPr lang="fr-FR" sz="3300" kern="1200" dirty="0" err="1">
              <a:solidFill>
                <a:schemeClr val="bg1"/>
              </a:solidFill>
            </a:rPr>
            <a:t>đều</a:t>
          </a:r>
          <a:r>
            <a:rPr lang="fr-FR" sz="3300" kern="1200" dirty="0">
              <a:solidFill>
                <a:schemeClr val="bg1"/>
              </a:solidFill>
            </a:rPr>
            <a:t>. </a:t>
          </a:r>
          <a:r>
            <a:rPr lang="fr-FR" sz="3300" kern="1200" dirty="0" err="1">
              <a:solidFill>
                <a:schemeClr val="bg1"/>
              </a:solidFill>
            </a:rPr>
            <a:t>Gốm</a:t>
          </a:r>
          <a:r>
            <a:rPr lang="fr-FR" sz="3300" kern="1200" dirty="0">
              <a:solidFill>
                <a:schemeClr val="bg1"/>
              </a:solidFill>
            </a:rPr>
            <a:t> </a:t>
          </a:r>
          <a:r>
            <a:rPr lang="fr-FR" sz="3300" kern="1200" dirty="0" err="1">
              <a:solidFill>
                <a:schemeClr val="bg1"/>
              </a:solidFill>
            </a:rPr>
            <a:t>thời</a:t>
          </a:r>
          <a:r>
            <a:rPr lang="fr-FR" sz="3300" kern="1200" dirty="0">
              <a:solidFill>
                <a:schemeClr val="bg1"/>
              </a:solidFill>
            </a:rPr>
            <a:t> </a:t>
          </a:r>
          <a:r>
            <a:rPr lang="fr-FR" sz="3300" kern="1200" dirty="0" err="1">
              <a:solidFill>
                <a:schemeClr val="bg1"/>
              </a:solidFill>
            </a:rPr>
            <a:t>kỳ</a:t>
          </a:r>
          <a:r>
            <a:rPr lang="fr-FR" sz="3300" kern="1200" dirty="0">
              <a:solidFill>
                <a:schemeClr val="bg1"/>
              </a:solidFill>
            </a:rPr>
            <a:t> </a:t>
          </a:r>
          <a:r>
            <a:rPr lang="fr-FR" sz="3300" kern="1200" dirty="0" err="1">
              <a:solidFill>
                <a:schemeClr val="bg1"/>
              </a:solidFill>
            </a:rPr>
            <a:t>Hùng</a:t>
          </a:r>
          <a:r>
            <a:rPr lang="fr-FR" sz="3300" kern="1200" dirty="0">
              <a:solidFill>
                <a:schemeClr val="bg1"/>
              </a:solidFill>
            </a:rPr>
            <a:t> </a:t>
          </a:r>
          <a:r>
            <a:rPr lang="fr-FR" sz="3300" kern="1200" dirty="0" err="1">
              <a:solidFill>
                <a:schemeClr val="bg1"/>
              </a:solidFill>
            </a:rPr>
            <a:t>Vương</a:t>
          </a:r>
          <a:r>
            <a:rPr lang="fr-FR" sz="3300" kern="1200" dirty="0">
              <a:solidFill>
                <a:schemeClr val="bg1"/>
              </a:solidFill>
            </a:rPr>
            <a:t> </a:t>
          </a:r>
          <a:r>
            <a:rPr lang="fr-FR" sz="3300" kern="1200" dirty="0" err="1">
              <a:solidFill>
                <a:schemeClr val="bg1"/>
              </a:solidFill>
            </a:rPr>
            <a:t>bền</a:t>
          </a:r>
          <a:r>
            <a:rPr lang="fr-FR" sz="3300" kern="1200" dirty="0">
              <a:solidFill>
                <a:schemeClr val="bg1"/>
              </a:solidFill>
            </a:rPr>
            <a:t> </a:t>
          </a:r>
          <a:r>
            <a:rPr lang="fr-FR" sz="3300" kern="1200" dirty="0" err="1">
              <a:solidFill>
                <a:schemeClr val="bg1"/>
              </a:solidFill>
            </a:rPr>
            <a:t>đẹp</a:t>
          </a:r>
          <a:r>
            <a:rPr lang="fr-FR" sz="3300" kern="1200" dirty="0">
              <a:solidFill>
                <a:schemeClr val="bg1"/>
              </a:solidFill>
            </a:rPr>
            <a:t>, </a:t>
          </a:r>
          <a:r>
            <a:rPr lang="fr-FR" sz="3300" kern="1200" dirty="0" err="1">
              <a:solidFill>
                <a:schemeClr val="bg1"/>
              </a:solidFill>
            </a:rPr>
            <a:t>thông</a:t>
          </a:r>
          <a:r>
            <a:rPr lang="fr-FR" sz="3300" kern="1200" dirty="0">
              <a:solidFill>
                <a:schemeClr val="bg1"/>
              </a:solidFill>
            </a:rPr>
            <a:t> </a:t>
          </a:r>
          <a:r>
            <a:rPr lang="fr-FR" sz="3300" kern="1200" dirty="0" err="1">
              <a:solidFill>
                <a:schemeClr val="bg1"/>
              </a:solidFill>
            </a:rPr>
            <a:t>dụng</a:t>
          </a:r>
          <a:r>
            <a:rPr lang="fr-FR" sz="3300" kern="1200" dirty="0">
              <a:solidFill>
                <a:schemeClr val="bg1"/>
              </a:solidFill>
            </a:rPr>
            <a:t> </a:t>
          </a:r>
          <a:r>
            <a:rPr lang="fr-FR" sz="3300" kern="1200" dirty="0" err="1">
              <a:solidFill>
                <a:schemeClr val="bg1"/>
              </a:solidFill>
            </a:rPr>
            <a:t>và</a:t>
          </a:r>
          <a:r>
            <a:rPr lang="fr-FR" sz="3300" kern="1200" dirty="0">
              <a:solidFill>
                <a:schemeClr val="bg1"/>
              </a:solidFill>
            </a:rPr>
            <a:t> </a:t>
          </a:r>
          <a:r>
            <a:rPr lang="fr-FR" sz="3300" kern="1200" dirty="0" err="1">
              <a:solidFill>
                <a:schemeClr val="bg1"/>
              </a:solidFill>
            </a:rPr>
            <a:t>có</a:t>
          </a:r>
          <a:r>
            <a:rPr lang="fr-FR" sz="3300" kern="1200" dirty="0">
              <a:solidFill>
                <a:schemeClr val="bg1"/>
              </a:solidFill>
            </a:rPr>
            <a:t> </a:t>
          </a:r>
          <a:r>
            <a:rPr lang="fr-FR" sz="3300" kern="1200" dirty="0" err="1">
              <a:solidFill>
                <a:schemeClr val="bg1"/>
              </a:solidFill>
            </a:rPr>
            <a:t>giá</a:t>
          </a:r>
          <a:r>
            <a:rPr lang="fr-FR" sz="3300" kern="1200" dirty="0">
              <a:solidFill>
                <a:schemeClr val="bg1"/>
              </a:solidFill>
            </a:rPr>
            <a:t> </a:t>
          </a:r>
          <a:r>
            <a:rPr lang="fr-FR" sz="3300" kern="1200" dirty="0" err="1">
              <a:solidFill>
                <a:schemeClr val="bg1"/>
              </a:solidFill>
            </a:rPr>
            <a:t>trị</a:t>
          </a:r>
          <a:r>
            <a:rPr lang="fr-FR" sz="3300" kern="1200" dirty="0">
              <a:solidFill>
                <a:schemeClr val="bg1"/>
              </a:solidFill>
            </a:rPr>
            <a:t> </a:t>
          </a:r>
          <a:r>
            <a:rPr lang="fr-FR" sz="3300" kern="1200" dirty="0" err="1">
              <a:solidFill>
                <a:schemeClr val="bg1"/>
              </a:solidFill>
            </a:rPr>
            <a:t>cao</a:t>
          </a:r>
          <a:endParaRPr lang="en-US" sz="3300" kern="1200" dirty="0">
            <a:solidFill>
              <a:schemeClr val="bg1"/>
            </a:solidFill>
          </a:endParaRPr>
        </a:p>
        <a:p>
          <a:pPr marL="285750" lvl="1" indent="-285750" algn="just" defTabSz="1466850">
            <a:lnSpc>
              <a:spcPct val="90000"/>
            </a:lnSpc>
            <a:spcBef>
              <a:spcPct val="0"/>
            </a:spcBef>
            <a:spcAft>
              <a:spcPct val="20000"/>
            </a:spcAft>
            <a:buChar char="•"/>
          </a:pPr>
          <a:endParaRPr lang="en-US" sz="3300" kern="1200" dirty="0">
            <a:solidFill>
              <a:schemeClr val="bg1"/>
            </a:solidFill>
          </a:endParaRPr>
        </a:p>
      </dsp:txBody>
      <dsp:txXfrm>
        <a:off x="0" y="1056559"/>
        <a:ext cx="10582275" cy="4520880"/>
      </dsp:txXfrm>
    </dsp:sp>
  </dsp:spTree>
</dsp:drawing>
</file>

<file path=ppt/diagrams/drawing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C6BEA86-A574-425C-AB37-52D26BF32A15}">
      <dsp:nvSpPr>
        <dsp:cNvPr id="0" name=""/>
        <dsp:cNvSpPr/>
      </dsp:nvSpPr>
      <dsp:spPr>
        <a:xfrm>
          <a:off x="0" y="47085"/>
          <a:ext cx="9482138" cy="983384"/>
        </a:xfrm>
        <a:prstGeom prst="roundRect">
          <a:avLst/>
        </a:prstGeom>
        <a:solidFill>
          <a:schemeClr val="accent6">
            <a:lumMod val="50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56210" tIns="156210" rIns="156210" bIns="156210" numCol="1" spcCol="1270" anchor="ctr" anchorCtr="0">
          <a:noAutofit/>
        </a:bodyPr>
        <a:lstStyle/>
        <a:p>
          <a:pPr marL="0" lvl="0" indent="0" algn="just" defTabSz="1822450">
            <a:lnSpc>
              <a:spcPct val="90000"/>
            </a:lnSpc>
            <a:spcBef>
              <a:spcPct val="0"/>
            </a:spcBef>
            <a:spcAft>
              <a:spcPct val="35000"/>
            </a:spcAft>
            <a:buNone/>
          </a:pPr>
          <a:r>
            <a:rPr lang="fr-FR" sz="4100" b="1" kern="1200" dirty="0">
              <a:solidFill>
                <a:schemeClr val="bg1"/>
              </a:solidFill>
            </a:rPr>
            <a:t>2.2. </a:t>
          </a:r>
          <a:r>
            <a:rPr lang="fr-FR" sz="4100" b="1" kern="1200" dirty="0" err="1">
              <a:solidFill>
                <a:schemeClr val="bg1"/>
              </a:solidFill>
            </a:rPr>
            <a:t>Các</a:t>
          </a:r>
          <a:r>
            <a:rPr lang="fr-FR" sz="4100" b="1" kern="1200" dirty="0">
              <a:solidFill>
                <a:schemeClr val="bg1"/>
              </a:solidFill>
            </a:rPr>
            <a:t> </a:t>
          </a:r>
          <a:r>
            <a:rPr lang="fr-FR" sz="4100" b="1" kern="1200" dirty="0" err="1">
              <a:solidFill>
                <a:schemeClr val="bg1"/>
              </a:solidFill>
            </a:rPr>
            <a:t>nghề</a:t>
          </a:r>
          <a:r>
            <a:rPr lang="fr-FR" sz="4100" b="1" kern="1200" dirty="0">
              <a:solidFill>
                <a:schemeClr val="bg1"/>
              </a:solidFill>
            </a:rPr>
            <a:t> </a:t>
          </a:r>
          <a:r>
            <a:rPr lang="fr-FR" sz="4100" b="1" kern="1200" dirty="0" err="1">
              <a:solidFill>
                <a:schemeClr val="bg1"/>
              </a:solidFill>
            </a:rPr>
            <a:t>thủ</a:t>
          </a:r>
          <a:r>
            <a:rPr lang="fr-FR" sz="4100" b="1" kern="1200" dirty="0">
              <a:solidFill>
                <a:schemeClr val="bg1"/>
              </a:solidFill>
            </a:rPr>
            <a:t> </a:t>
          </a:r>
          <a:r>
            <a:rPr lang="fr-FR" sz="4100" b="1" kern="1200" dirty="0" err="1">
              <a:solidFill>
                <a:schemeClr val="bg1"/>
              </a:solidFill>
            </a:rPr>
            <a:t>công</a:t>
          </a:r>
          <a:endParaRPr lang="en-US" sz="4100" kern="1200" dirty="0">
            <a:solidFill>
              <a:schemeClr val="bg1"/>
            </a:solidFill>
          </a:endParaRPr>
        </a:p>
      </dsp:txBody>
      <dsp:txXfrm>
        <a:off x="48005" y="95090"/>
        <a:ext cx="9386128" cy="887374"/>
      </dsp:txXfrm>
    </dsp:sp>
    <dsp:sp modelId="{3C20CA92-455C-4D7F-829E-47F18A0873BC}">
      <dsp:nvSpPr>
        <dsp:cNvPr id="0" name=""/>
        <dsp:cNvSpPr/>
      </dsp:nvSpPr>
      <dsp:spPr>
        <a:xfrm>
          <a:off x="0" y="1030470"/>
          <a:ext cx="9482138" cy="390402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301058" tIns="52070" rIns="291592" bIns="52070" numCol="1" spcCol="1270" anchor="t" anchorCtr="0">
          <a:noAutofit/>
        </a:bodyPr>
        <a:lstStyle/>
        <a:p>
          <a:pPr marL="285750" lvl="1" indent="-285750" algn="just" defTabSz="1422400">
            <a:lnSpc>
              <a:spcPct val="90000"/>
            </a:lnSpc>
            <a:spcBef>
              <a:spcPct val="0"/>
            </a:spcBef>
            <a:spcAft>
              <a:spcPct val="20000"/>
            </a:spcAft>
            <a:buChar char="•"/>
          </a:pPr>
          <a:r>
            <a:rPr lang="fr-FR" sz="3200" i="1" kern="1200" dirty="0">
              <a:solidFill>
                <a:schemeClr val="bg1"/>
              </a:solidFill>
            </a:rPr>
            <a:t>c. </a:t>
          </a:r>
          <a:r>
            <a:rPr lang="fr-FR" sz="3200" i="1" kern="1200" dirty="0" err="1">
              <a:solidFill>
                <a:schemeClr val="bg1"/>
              </a:solidFill>
            </a:rPr>
            <a:t>Đồ</a:t>
          </a:r>
          <a:r>
            <a:rPr lang="fr-FR" sz="3200" i="1" kern="1200" dirty="0">
              <a:solidFill>
                <a:schemeClr val="bg1"/>
              </a:solidFill>
            </a:rPr>
            <a:t> </a:t>
          </a:r>
          <a:r>
            <a:rPr lang="fr-FR" sz="3200" i="1" kern="1200" dirty="0" err="1">
              <a:solidFill>
                <a:schemeClr val="bg1"/>
              </a:solidFill>
            </a:rPr>
            <a:t>đan:</a:t>
          </a:r>
          <a:r>
            <a:rPr lang="fr-FR" sz="3200" kern="1200" dirty="0" err="1">
              <a:solidFill>
                <a:schemeClr val="bg1"/>
              </a:solidFill>
            </a:rPr>
            <a:t>biết</a:t>
          </a:r>
          <a:r>
            <a:rPr lang="fr-FR" sz="3200" kern="1200" dirty="0">
              <a:solidFill>
                <a:schemeClr val="bg1"/>
              </a:solidFill>
            </a:rPr>
            <a:t> </a:t>
          </a:r>
          <a:r>
            <a:rPr lang="fr-FR" sz="3200" kern="1200" dirty="0" err="1">
              <a:solidFill>
                <a:schemeClr val="bg1"/>
              </a:solidFill>
            </a:rPr>
            <a:t>đan</a:t>
          </a:r>
          <a:r>
            <a:rPr lang="fr-FR" sz="3200" kern="1200" dirty="0">
              <a:solidFill>
                <a:schemeClr val="bg1"/>
              </a:solidFill>
            </a:rPr>
            <a:t> </a:t>
          </a:r>
          <a:r>
            <a:rPr lang="fr-FR" sz="3200" kern="1200" dirty="0" err="1">
              <a:solidFill>
                <a:schemeClr val="bg1"/>
              </a:solidFill>
            </a:rPr>
            <a:t>nhiều</a:t>
          </a:r>
          <a:r>
            <a:rPr lang="fr-FR" sz="3200" kern="1200" dirty="0">
              <a:solidFill>
                <a:schemeClr val="bg1"/>
              </a:solidFill>
            </a:rPr>
            <a:t> </a:t>
          </a:r>
          <a:r>
            <a:rPr lang="fr-FR" sz="3200" kern="1200" dirty="0" err="1">
              <a:solidFill>
                <a:schemeClr val="bg1"/>
              </a:solidFill>
            </a:rPr>
            <a:t>loại</a:t>
          </a:r>
          <a:r>
            <a:rPr lang="fr-FR" sz="3200" kern="1200" dirty="0">
              <a:solidFill>
                <a:schemeClr val="bg1"/>
              </a:solidFill>
            </a:rPr>
            <a:t> </a:t>
          </a:r>
          <a:r>
            <a:rPr lang="fr-FR" sz="3200" kern="1200" dirty="0" err="1">
              <a:solidFill>
                <a:schemeClr val="bg1"/>
              </a:solidFill>
            </a:rPr>
            <a:t>đồ</a:t>
          </a:r>
          <a:r>
            <a:rPr lang="fr-FR" sz="3200" kern="1200" dirty="0">
              <a:solidFill>
                <a:schemeClr val="bg1"/>
              </a:solidFill>
            </a:rPr>
            <a:t> </a:t>
          </a:r>
          <a:r>
            <a:rPr lang="fr-FR" sz="3200" kern="1200" dirty="0" err="1">
              <a:solidFill>
                <a:schemeClr val="bg1"/>
              </a:solidFill>
            </a:rPr>
            <a:t>dùng</a:t>
          </a:r>
          <a:r>
            <a:rPr lang="fr-FR" sz="3200" kern="1200" dirty="0">
              <a:solidFill>
                <a:schemeClr val="bg1"/>
              </a:solidFill>
            </a:rPr>
            <a:t> </a:t>
          </a:r>
          <a:r>
            <a:rPr lang="fr-FR" sz="3200" kern="1200" dirty="0" err="1">
              <a:solidFill>
                <a:schemeClr val="bg1"/>
              </a:solidFill>
            </a:rPr>
            <a:t>có</a:t>
          </a:r>
          <a:r>
            <a:rPr lang="fr-FR" sz="3200" kern="1200" dirty="0">
              <a:solidFill>
                <a:schemeClr val="bg1"/>
              </a:solidFill>
            </a:rPr>
            <a:t> </a:t>
          </a:r>
          <a:r>
            <a:rPr lang="fr-FR" sz="3200" kern="1200" dirty="0" err="1">
              <a:solidFill>
                <a:schemeClr val="bg1"/>
              </a:solidFill>
            </a:rPr>
            <a:t>mặt</a:t>
          </a:r>
          <a:r>
            <a:rPr lang="fr-FR" sz="3200" kern="1200" dirty="0">
              <a:solidFill>
                <a:schemeClr val="bg1"/>
              </a:solidFill>
            </a:rPr>
            <a:t> </a:t>
          </a:r>
          <a:r>
            <a:rPr lang="fr-FR" sz="3200" kern="1200" dirty="0" err="1">
              <a:solidFill>
                <a:schemeClr val="bg1"/>
              </a:solidFill>
            </a:rPr>
            <a:t>kín</a:t>
          </a:r>
          <a:r>
            <a:rPr lang="fr-FR" sz="3200" kern="1200" dirty="0">
              <a:solidFill>
                <a:schemeClr val="bg1"/>
              </a:solidFill>
            </a:rPr>
            <a:t>, </a:t>
          </a:r>
          <a:r>
            <a:rPr lang="fr-FR" sz="3200" kern="1200" dirty="0" err="1">
              <a:solidFill>
                <a:schemeClr val="bg1"/>
              </a:solidFill>
            </a:rPr>
            <a:t>có</a:t>
          </a:r>
          <a:r>
            <a:rPr lang="fr-FR" sz="3200" kern="1200" dirty="0">
              <a:solidFill>
                <a:schemeClr val="bg1"/>
              </a:solidFill>
            </a:rPr>
            <a:t> </a:t>
          </a:r>
          <a:r>
            <a:rPr lang="fr-FR" sz="3200" kern="1200" dirty="0" err="1">
              <a:solidFill>
                <a:schemeClr val="bg1"/>
              </a:solidFill>
            </a:rPr>
            <a:t>lỗ</a:t>
          </a:r>
          <a:r>
            <a:rPr lang="fr-FR" sz="3200" kern="1200" dirty="0">
              <a:solidFill>
                <a:schemeClr val="bg1"/>
              </a:solidFill>
            </a:rPr>
            <a:t>, </a:t>
          </a:r>
          <a:r>
            <a:rPr lang="fr-FR" sz="3200" kern="1200" dirty="0" err="1">
              <a:solidFill>
                <a:schemeClr val="bg1"/>
              </a:solidFill>
            </a:rPr>
            <a:t>dày</a:t>
          </a:r>
          <a:r>
            <a:rPr lang="fr-FR" sz="3200" kern="1200" dirty="0">
              <a:solidFill>
                <a:schemeClr val="bg1"/>
              </a:solidFill>
            </a:rPr>
            <a:t>, </a:t>
          </a:r>
          <a:r>
            <a:rPr lang="fr-FR" sz="3200" kern="1200" dirty="0" err="1">
              <a:solidFill>
                <a:schemeClr val="bg1"/>
              </a:solidFill>
            </a:rPr>
            <a:t>thưa</a:t>
          </a:r>
          <a:r>
            <a:rPr lang="fr-FR" sz="3200" kern="1200" dirty="0">
              <a:solidFill>
                <a:schemeClr val="bg1"/>
              </a:solidFill>
            </a:rPr>
            <a:t>, </a:t>
          </a:r>
          <a:r>
            <a:rPr lang="fr-FR" sz="3200" kern="1200" dirty="0" err="1">
              <a:solidFill>
                <a:schemeClr val="bg1"/>
              </a:solidFill>
            </a:rPr>
            <a:t>cứng</a:t>
          </a:r>
          <a:r>
            <a:rPr lang="fr-FR" sz="3200" kern="1200" dirty="0">
              <a:solidFill>
                <a:schemeClr val="bg1"/>
              </a:solidFill>
            </a:rPr>
            <a:t>, </a:t>
          </a:r>
          <a:r>
            <a:rPr lang="fr-FR" sz="3200" kern="1200" dirty="0" err="1">
              <a:solidFill>
                <a:schemeClr val="bg1"/>
              </a:solidFill>
            </a:rPr>
            <a:t>mềm</a:t>
          </a:r>
          <a:r>
            <a:rPr lang="fr-FR" sz="3200" kern="1200" dirty="0">
              <a:solidFill>
                <a:schemeClr val="bg1"/>
              </a:solidFill>
            </a:rPr>
            <a:t>, </a:t>
          </a:r>
          <a:r>
            <a:rPr lang="fr-FR" sz="3200" kern="1200" dirty="0" err="1">
              <a:solidFill>
                <a:schemeClr val="bg1"/>
              </a:solidFill>
            </a:rPr>
            <a:t>nông</a:t>
          </a:r>
          <a:r>
            <a:rPr lang="fr-FR" sz="3200" kern="1200" dirty="0">
              <a:solidFill>
                <a:schemeClr val="bg1"/>
              </a:solidFill>
            </a:rPr>
            <a:t>, </a:t>
          </a:r>
          <a:r>
            <a:rPr lang="fr-FR" sz="3200" kern="1200" dirty="0" err="1">
              <a:solidFill>
                <a:schemeClr val="bg1"/>
              </a:solidFill>
            </a:rPr>
            <a:t>sâu</a:t>
          </a:r>
          <a:r>
            <a:rPr lang="fr-FR" sz="3200" kern="1200" dirty="0">
              <a:solidFill>
                <a:schemeClr val="bg1"/>
              </a:solidFill>
            </a:rPr>
            <a:t>, </a:t>
          </a:r>
          <a:r>
            <a:rPr lang="fr-FR" sz="3200" kern="1200" dirty="0" err="1">
              <a:solidFill>
                <a:schemeClr val="bg1"/>
              </a:solidFill>
            </a:rPr>
            <a:t>bắt</a:t>
          </a:r>
          <a:r>
            <a:rPr lang="fr-FR" sz="3200" kern="1200" dirty="0">
              <a:solidFill>
                <a:schemeClr val="bg1"/>
              </a:solidFill>
            </a:rPr>
            <a:t> </a:t>
          </a:r>
          <a:r>
            <a:rPr lang="fr-FR" sz="3200" kern="1200" dirty="0" err="1">
              <a:solidFill>
                <a:schemeClr val="bg1"/>
              </a:solidFill>
            </a:rPr>
            <a:t>góc</a:t>
          </a:r>
          <a:endParaRPr lang="en-US" sz="3200" kern="1200" dirty="0">
            <a:solidFill>
              <a:schemeClr val="bg1"/>
            </a:solidFill>
          </a:endParaRPr>
        </a:p>
        <a:p>
          <a:pPr marL="285750" lvl="1" indent="-285750" algn="just" defTabSz="1422400">
            <a:lnSpc>
              <a:spcPct val="90000"/>
            </a:lnSpc>
            <a:spcBef>
              <a:spcPct val="0"/>
            </a:spcBef>
            <a:spcAft>
              <a:spcPct val="20000"/>
            </a:spcAft>
            <a:buChar char="•"/>
          </a:pPr>
          <a:r>
            <a:rPr lang="en-US" sz="3200" kern="1200" dirty="0">
              <a:solidFill>
                <a:schemeClr val="bg1"/>
              </a:solidFill>
            </a:rPr>
            <a:t>d.</a:t>
          </a:r>
          <a:r>
            <a:rPr lang="fr-FR" sz="3200" kern="1200" dirty="0">
              <a:solidFill>
                <a:schemeClr val="bg1"/>
              </a:solidFill>
            </a:rPr>
            <a:t> </a:t>
          </a:r>
          <a:r>
            <a:rPr lang="fr-FR" sz="3200" kern="1200" dirty="0" err="1">
              <a:solidFill>
                <a:schemeClr val="bg1"/>
              </a:solidFill>
            </a:rPr>
            <a:t>Nghề</a:t>
          </a:r>
          <a:r>
            <a:rPr lang="fr-FR" sz="3200" kern="1200" dirty="0">
              <a:solidFill>
                <a:schemeClr val="bg1"/>
              </a:solidFill>
            </a:rPr>
            <a:t> </a:t>
          </a:r>
          <a:r>
            <a:rPr lang="fr-FR" sz="3200" kern="1200" dirty="0" err="1">
              <a:solidFill>
                <a:schemeClr val="bg1"/>
              </a:solidFill>
            </a:rPr>
            <a:t>dệt</a:t>
          </a:r>
          <a:r>
            <a:rPr lang="fr-FR" sz="3200" kern="1200" dirty="0">
              <a:solidFill>
                <a:schemeClr val="bg1"/>
              </a:solidFill>
            </a:rPr>
            <a:t> </a:t>
          </a:r>
          <a:r>
            <a:rPr lang="fr-FR" sz="3200" kern="1200" dirty="0" err="1">
              <a:solidFill>
                <a:schemeClr val="bg1"/>
              </a:solidFill>
            </a:rPr>
            <a:t>vải</a:t>
          </a:r>
          <a:r>
            <a:rPr lang="fr-FR" sz="3200" kern="1200" dirty="0">
              <a:solidFill>
                <a:schemeClr val="bg1"/>
              </a:solidFill>
            </a:rPr>
            <a:t> </a:t>
          </a:r>
          <a:r>
            <a:rPr lang="fr-FR" sz="3200" kern="1200" dirty="0" err="1">
              <a:solidFill>
                <a:schemeClr val="bg1"/>
              </a:solidFill>
            </a:rPr>
            <a:t>nguyên</a:t>
          </a:r>
          <a:r>
            <a:rPr lang="fr-FR" sz="3200" kern="1200" dirty="0">
              <a:solidFill>
                <a:schemeClr val="bg1"/>
              </a:solidFill>
            </a:rPr>
            <a:t> </a:t>
          </a:r>
          <a:r>
            <a:rPr lang="fr-FR" sz="3200" kern="1200" dirty="0" err="1">
              <a:solidFill>
                <a:schemeClr val="bg1"/>
              </a:solidFill>
            </a:rPr>
            <a:t>thủy</a:t>
          </a:r>
          <a:r>
            <a:rPr lang="fr-FR" sz="3200" kern="1200" dirty="0">
              <a:solidFill>
                <a:schemeClr val="bg1"/>
              </a:solidFill>
            </a:rPr>
            <a:t> </a:t>
          </a:r>
          <a:r>
            <a:rPr lang="fr-FR" sz="3200" kern="1200" dirty="0" err="1">
              <a:solidFill>
                <a:schemeClr val="bg1"/>
              </a:solidFill>
            </a:rPr>
            <a:t>thực</a:t>
          </a:r>
          <a:r>
            <a:rPr lang="fr-FR" sz="3200" kern="1200" dirty="0">
              <a:solidFill>
                <a:schemeClr val="bg1"/>
              </a:solidFill>
            </a:rPr>
            <a:t> </a:t>
          </a:r>
          <a:r>
            <a:rPr lang="fr-FR" sz="3200" kern="1200" dirty="0" err="1">
              <a:solidFill>
                <a:schemeClr val="bg1"/>
              </a:solidFill>
            </a:rPr>
            <a:t>chất</a:t>
          </a:r>
          <a:r>
            <a:rPr lang="fr-FR" sz="3200" kern="1200" dirty="0">
              <a:solidFill>
                <a:schemeClr val="bg1"/>
              </a:solidFill>
            </a:rPr>
            <a:t> là </a:t>
          </a:r>
          <a:r>
            <a:rPr lang="fr-FR" sz="3200" kern="1200" dirty="0" err="1">
              <a:solidFill>
                <a:schemeClr val="bg1"/>
              </a:solidFill>
            </a:rPr>
            <a:t>sự</a:t>
          </a:r>
          <a:r>
            <a:rPr lang="fr-FR" sz="3200" kern="1200" dirty="0">
              <a:solidFill>
                <a:schemeClr val="bg1"/>
              </a:solidFill>
            </a:rPr>
            <a:t> </a:t>
          </a:r>
          <a:r>
            <a:rPr lang="fr-FR" sz="3200" kern="1200" dirty="0" err="1">
              <a:solidFill>
                <a:schemeClr val="bg1"/>
              </a:solidFill>
            </a:rPr>
            <a:t>phát</a:t>
          </a:r>
          <a:r>
            <a:rPr lang="fr-FR" sz="3200" kern="1200" dirty="0">
              <a:solidFill>
                <a:schemeClr val="bg1"/>
              </a:solidFill>
            </a:rPr>
            <a:t> </a:t>
          </a:r>
          <a:r>
            <a:rPr lang="fr-FR" sz="3200" kern="1200" dirty="0" err="1">
              <a:solidFill>
                <a:schemeClr val="bg1"/>
              </a:solidFill>
            </a:rPr>
            <a:t>triển</a:t>
          </a:r>
          <a:r>
            <a:rPr lang="fr-FR" sz="3200" kern="1200" dirty="0">
              <a:solidFill>
                <a:schemeClr val="bg1"/>
              </a:solidFill>
            </a:rPr>
            <a:t> </a:t>
          </a:r>
          <a:r>
            <a:rPr lang="fr-FR" sz="3200" kern="1200" dirty="0" err="1">
              <a:solidFill>
                <a:schemeClr val="bg1"/>
              </a:solidFill>
            </a:rPr>
            <a:t>của</a:t>
          </a:r>
          <a:r>
            <a:rPr lang="fr-FR" sz="3200" kern="1200" dirty="0">
              <a:solidFill>
                <a:schemeClr val="bg1"/>
              </a:solidFill>
            </a:rPr>
            <a:t> </a:t>
          </a:r>
          <a:r>
            <a:rPr lang="fr-FR" sz="3200" kern="1200" dirty="0" err="1">
              <a:solidFill>
                <a:schemeClr val="bg1"/>
              </a:solidFill>
            </a:rPr>
            <a:t>các</a:t>
          </a:r>
          <a:r>
            <a:rPr lang="fr-FR" sz="3200" kern="1200" dirty="0">
              <a:solidFill>
                <a:schemeClr val="bg1"/>
              </a:solidFill>
            </a:rPr>
            <a:t> </a:t>
          </a:r>
          <a:r>
            <a:rPr lang="fr-FR" sz="3200" kern="1200" dirty="0" err="1">
              <a:solidFill>
                <a:schemeClr val="bg1"/>
              </a:solidFill>
            </a:rPr>
            <a:t>kỹ</a:t>
          </a:r>
          <a:r>
            <a:rPr lang="fr-FR" sz="3200" kern="1200" dirty="0">
              <a:solidFill>
                <a:schemeClr val="bg1"/>
              </a:solidFill>
            </a:rPr>
            <a:t> </a:t>
          </a:r>
          <a:r>
            <a:rPr lang="fr-FR" sz="3200" kern="1200" dirty="0" err="1">
              <a:solidFill>
                <a:schemeClr val="bg1"/>
              </a:solidFill>
            </a:rPr>
            <a:t>năng</a:t>
          </a:r>
          <a:r>
            <a:rPr lang="fr-FR" sz="3200" kern="1200" dirty="0">
              <a:solidFill>
                <a:schemeClr val="bg1"/>
              </a:solidFill>
            </a:rPr>
            <a:t> </a:t>
          </a:r>
          <a:r>
            <a:rPr lang="fr-FR" sz="3200" kern="1200" dirty="0" err="1">
              <a:solidFill>
                <a:schemeClr val="bg1"/>
              </a:solidFill>
            </a:rPr>
            <a:t>đan</a:t>
          </a:r>
          <a:r>
            <a:rPr lang="fr-FR" sz="3200" kern="1200" dirty="0">
              <a:solidFill>
                <a:schemeClr val="bg1"/>
              </a:solidFill>
            </a:rPr>
            <a:t> </a:t>
          </a:r>
          <a:r>
            <a:rPr lang="fr-FR" sz="3200" kern="1200" dirty="0" err="1">
              <a:solidFill>
                <a:schemeClr val="bg1"/>
              </a:solidFill>
            </a:rPr>
            <a:t>lát</a:t>
          </a:r>
          <a:r>
            <a:rPr lang="fr-FR" sz="3200" kern="1200" dirty="0">
              <a:solidFill>
                <a:schemeClr val="bg1"/>
              </a:solidFill>
            </a:rPr>
            <a:t> </a:t>
          </a:r>
          <a:r>
            <a:rPr lang="fr-FR" sz="3200" kern="1200" dirty="0" err="1">
              <a:solidFill>
                <a:schemeClr val="bg1"/>
              </a:solidFill>
            </a:rPr>
            <a:t>bằng</a:t>
          </a:r>
          <a:r>
            <a:rPr lang="fr-FR" sz="3200" kern="1200" dirty="0">
              <a:solidFill>
                <a:schemeClr val="bg1"/>
              </a:solidFill>
            </a:rPr>
            <a:t> </a:t>
          </a:r>
          <a:r>
            <a:rPr lang="fr-FR" sz="3200" kern="1200" dirty="0" err="1">
              <a:solidFill>
                <a:schemeClr val="bg1"/>
              </a:solidFill>
            </a:rPr>
            <a:t>mây</a:t>
          </a:r>
          <a:r>
            <a:rPr lang="fr-FR" sz="3200" kern="1200" dirty="0">
              <a:solidFill>
                <a:schemeClr val="bg1"/>
              </a:solidFill>
            </a:rPr>
            <a:t> </a:t>
          </a:r>
          <a:r>
            <a:rPr lang="fr-FR" sz="3200" kern="1200" dirty="0" err="1">
              <a:solidFill>
                <a:schemeClr val="bg1"/>
              </a:solidFill>
            </a:rPr>
            <a:t>tre</a:t>
          </a:r>
          <a:r>
            <a:rPr lang="fr-FR" sz="3200" kern="1200" dirty="0">
              <a:solidFill>
                <a:schemeClr val="bg1"/>
              </a:solidFill>
            </a:rPr>
            <a:t> </a:t>
          </a:r>
          <a:r>
            <a:rPr lang="fr-FR" sz="3200" kern="1200" dirty="0" err="1">
              <a:solidFill>
                <a:schemeClr val="bg1"/>
              </a:solidFill>
            </a:rPr>
            <a:t>được</a:t>
          </a:r>
          <a:r>
            <a:rPr lang="fr-FR" sz="3200" kern="1200" dirty="0">
              <a:solidFill>
                <a:schemeClr val="bg1"/>
              </a:solidFill>
            </a:rPr>
            <a:t> </a:t>
          </a:r>
          <a:r>
            <a:rPr lang="fr-FR" sz="3200" kern="1200" dirty="0" err="1">
              <a:solidFill>
                <a:schemeClr val="bg1"/>
              </a:solidFill>
            </a:rPr>
            <a:t>thay</a:t>
          </a:r>
          <a:r>
            <a:rPr lang="fr-FR" sz="3200" kern="1200" dirty="0">
              <a:solidFill>
                <a:schemeClr val="bg1"/>
              </a:solidFill>
            </a:rPr>
            <a:t> </a:t>
          </a:r>
          <a:r>
            <a:rPr lang="fr-FR" sz="3200" kern="1200" dirty="0" err="1">
              <a:solidFill>
                <a:schemeClr val="bg1"/>
              </a:solidFill>
            </a:rPr>
            <a:t>thế</a:t>
          </a:r>
          <a:r>
            <a:rPr lang="fr-FR" sz="3200" kern="1200" dirty="0">
              <a:solidFill>
                <a:schemeClr val="bg1"/>
              </a:solidFill>
            </a:rPr>
            <a:t> </a:t>
          </a:r>
          <a:r>
            <a:rPr lang="fr-FR" sz="3200" kern="1200" dirty="0" err="1">
              <a:solidFill>
                <a:schemeClr val="bg1"/>
              </a:solidFill>
            </a:rPr>
            <a:t>bởi</a:t>
          </a:r>
          <a:r>
            <a:rPr lang="fr-FR" sz="3200" kern="1200" dirty="0">
              <a:solidFill>
                <a:schemeClr val="bg1"/>
              </a:solidFill>
            </a:rPr>
            <a:t> </a:t>
          </a:r>
          <a:r>
            <a:rPr lang="fr-FR" sz="3200" kern="1200" dirty="0" err="1">
              <a:solidFill>
                <a:schemeClr val="bg1"/>
              </a:solidFill>
            </a:rPr>
            <a:t>những</a:t>
          </a:r>
          <a:r>
            <a:rPr lang="fr-FR" sz="3200" kern="1200" dirty="0">
              <a:solidFill>
                <a:schemeClr val="bg1"/>
              </a:solidFill>
            </a:rPr>
            <a:t> </a:t>
          </a:r>
          <a:r>
            <a:rPr lang="fr-FR" sz="3200" kern="1200" dirty="0" err="1">
              <a:solidFill>
                <a:schemeClr val="bg1"/>
              </a:solidFill>
            </a:rPr>
            <a:t>sợi</a:t>
          </a:r>
          <a:r>
            <a:rPr lang="fr-FR" sz="3200" kern="1200" dirty="0">
              <a:solidFill>
                <a:schemeClr val="bg1"/>
              </a:solidFill>
            </a:rPr>
            <a:t> </a:t>
          </a:r>
          <a:r>
            <a:rPr lang="fr-FR" sz="3200" kern="1200" dirty="0" err="1">
              <a:solidFill>
                <a:schemeClr val="bg1"/>
              </a:solidFill>
            </a:rPr>
            <a:t>vỏ</a:t>
          </a:r>
          <a:r>
            <a:rPr lang="fr-FR" sz="3200" kern="1200" dirty="0">
              <a:solidFill>
                <a:schemeClr val="bg1"/>
              </a:solidFill>
            </a:rPr>
            <a:t> </a:t>
          </a:r>
          <a:r>
            <a:rPr lang="fr-FR" sz="3200" kern="1200" dirty="0" err="1">
              <a:solidFill>
                <a:schemeClr val="bg1"/>
              </a:solidFill>
            </a:rPr>
            <a:t>cây</a:t>
          </a:r>
          <a:r>
            <a:rPr lang="fr-FR" sz="3200" kern="1200" dirty="0">
              <a:solidFill>
                <a:schemeClr val="bg1"/>
              </a:solidFill>
            </a:rPr>
            <a:t> </a:t>
          </a:r>
          <a:r>
            <a:rPr lang="fr-FR" sz="3200" kern="1200" dirty="0" err="1">
              <a:solidFill>
                <a:schemeClr val="bg1"/>
              </a:solidFill>
            </a:rPr>
            <a:t>nhỏ</a:t>
          </a:r>
          <a:r>
            <a:rPr lang="fr-FR" sz="3200" kern="1200" dirty="0">
              <a:solidFill>
                <a:schemeClr val="bg1"/>
              </a:solidFill>
            </a:rPr>
            <a:t> </a:t>
          </a:r>
          <a:r>
            <a:rPr lang="fr-FR" sz="3200" kern="1200" dirty="0" err="1">
              <a:solidFill>
                <a:schemeClr val="bg1"/>
              </a:solidFill>
            </a:rPr>
            <a:t>mảnh</a:t>
          </a:r>
          <a:r>
            <a:rPr lang="fr-FR" sz="3200" kern="1200" dirty="0">
              <a:solidFill>
                <a:schemeClr val="bg1"/>
              </a:solidFill>
            </a:rPr>
            <a:t> </a:t>
          </a:r>
          <a:r>
            <a:rPr lang="fr-FR" sz="3200" kern="1200" dirty="0" err="1">
              <a:solidFill>
                <a:schemeClr val="bg1"/>
              </a:solidFill>
            </a:rPr>
            <a:t>hơn</a:t>
          </a:r>
          <a:endParaRPr lang="en-US" sz="3200" kern="1200" dirty="0">
            <a:solidFill>
              <a:schemeClr val="bg1"/>
            </a:solidFill>
          </a:endParaRPr>
        </a:p>
        <a:p>
          <a:pPr marL="285750" lvl="1" indent="-285750" algn="just" defTabSz="1422400">
            <a:lnSpc>
              <a:spcPct val="90000"/>
            </a:lnSpc>
            <a:spcBef>
              <a:spcPct val="0"/>
            </a:spcBef>
            <a:spcAft>
              <a:spcPct val="20000"/>
            </a:spcAft>
            <a:buChar char="•"/>
          </a:pPr>
          <a:r>
            <a:rPr lang="en-US" sz="3200" i="1" kern="1200" dirty="0">
              <a:solidFill>
                <a:schemeClr val="bg1"/>
              </a:solidFill>
            </a:rPr>
            <a:t>e. </a:t>
          </a:r>
          <a:r>
            <a:rPr lang="en-US" sz="3200" i="1" kern="1200" dirty="0" err="1">
              <a:solidFill>
                <a:schemeClr val="bg1"/>
              </a:solidFill>
            </a:rPr>
            <a:t>Nghề</a:t>
          </a:r>
          <a:r>
            <a:rPr lang="en-US" sz="3200" i="1" kern="1200" dirty="0">
              <a:solidFill>
                <a:schemeClr val="bg1"/>
              </a:solidFill>
            </a:rPr>
            <a:t> </a:t>
          </a:r>
          <a:r>
            <a:rPr lang="en-US" sz="3200" i="1" kern="1200" dirty="0" err="1">
              <a:solidFill>
                <a:schemeClr val="bg1"/>
              </a:solidFill>
            </a:rPr>
            <a:t>làm</a:t>
          </a:r>
          <a:r>
            <a:rPr lang="en-US" sz="3200" i="1" kern="1200" dirty="0">
              <a:solidFill>
                <a:schemeClr val="bg1"/>
              </a:solidFill>
            </a:rPr>
            <a:t> </a:t>
          </a:r>
          <a:r>
            <a:rPr lang="en-US" sz="3200" i="1" kern="1200" dirty="0" err="1">
              <a:solidFill>
                <a:schemeClr val="bg1"/>
              </a:solidFill>
            </a:rPr>
            <a:t>đồ</a:t>
          </a:r>
          <a:r>
            <a:rPr lang="en-US" sz="3200" i="1" kern="1200" dirty="0">
              <a:solidFill>
                <a:schemeClr val="bg1"/>
              </a:solidFill>
            </a:rPr>
            <a:t> </a:t>
          </a:r>
          <a:r>
            <a:rPr lang="en-US" sz="3200" i="1" kern="1200" dirty="0" err="1">
              <a:solidFill>
                <a:schemeClr val="bg1"/>
              </a:solidFill>
            </a:rPr>
            <a:t>trang</a:t>
          </a:r>
          <a:r>
            <a:rPr lang="en-US" sz="3200" i="1" kern="1200" dirty="0">
              <a:solidFill>
                <a:schemeClr val="bg1"/>
              </a:solidFill>
            </a:rPr>
            <a:t> </a:t>
          </a:r>
          <a:r>
            <a:rPr lang="en-US" sz="3200" i="1" kern="1200" dirty="0" err="1">
              <a:solidFill>
                <a:schemeClr val="bg1"/>
              </a:solidFill>
            </a:rPr>
            <a:t>sức</a:t>
          </a:r>
          <a:r>
            <a:rPr lang="en-US" sz="3200" kern="1200" dirty="0">
              <a:solidFill>
                <a:schemeClr val="bg1"/>
              </a:solidFill>
            </a:rPr>
            <a:t>: </a:t>
          </a:r>
          <a:r>
            <a:rPr lang="fr-FR" sz="3200" kern="1200" dirty="0" err="1">
              <a:solidFill>
                <a:schemeClr val="bg1"/>
              </a:solidFill>
            </a:rPr>
            <a:t>Thời</a:t>
          </a:r>
          <a:r>
            <a:rPr lang="fr-FR" sz="3200" kern="1200" dirty="0">
              <a:solidFill>
                <a:schemeClr val="bg1"/>
              </a:solidFill>
            </a:rPr>
            <a:t> </a:t>
          </a:r>
          <a:r>
            <a:rPr lang="fr-FR" sz="3200" kern="1200" dirty="0" err="1">
              <a:solidFill>
                <a:schemeClr val="bg1"/>
              </a:solidFill>
            </a:rPr>
            <a:t>kỳ</a:t>
          </a:r>
          <a:r>
            <a:rPr lang="fr-FR" sz="3200" kern="1200" dirty="0">
              <a:solidFill>
                <a:schemeClr val="bg1"/>
              </a:solidFill>
            </a:rPr>
            <a:t> </a:t>
          </a:r>
          <a:r>
            <a:rPr lang="fr-FR" sz="3200" kern="1200" dirty="0" err="1">
              <a:solidFill>
                <a:schemeClr val="bg1"/>
              </a:solidFill>
            </a:rPr>
            <a:t>này</a:t>
          </a:r>
          <a:r>
            <a:rPr lang="fr-FR" sz="3200" kern="1200" dirty="0">
              <a:solidFill>
                <a:schemeClr val="bg1"/>
              </a:solidFill>
            </a:rPr>
            <a:t> </a:t>
          </a:r>
          <a:r>
            <a:rPr lang="fr-FR" sz="3200" kern="1200" dirty="0" err="1">
              <a:solidFill>
                <a:schemeClr val="bg1"/>
              </a:solidFill>
            </a:rPr>
            <a:t>đã</a:t>
          </a:r>
          <a:r>
            <a:rPr lang="fr-FR" sz="3200" kern="1200" dirty="0">
              <a:solidFill>
                <a:schemeClr val="bg1"/>
              </a:solidFill>
            </a:rPr>
            <a:t> </a:t>
          </a:r>
          <a:r>
            <a:rPr lang="fr-FR" sz="3200" kern="1200" dirty="0" err="1">
              <a:solidFill>
                <a:schemeClr val="bg1"/>
              </a:solidFill>
            </a:rPr>
            <a:t>xuất</a:t>
          </a:r>
          <a:r>
            <a:rPr lang="fr-FR" sz="3200" kern="1200" dirty="0">
              <a:solidFill>
                <a:schemeClr val="bg1"/>
              </a:solidFill>
            </a:rPr>
            <a:t> </a:t>
          </a:r>
          <a:r>
            <a:rPr lang="fr-FR" sz="3200" kern="1200" dirty="0" err="1">
              <a:solidFill>
                <a:schemeClr val="bg1"/>
              </a:solidFill>
            </a:rPr>
            <a:t>hiện</a:t>
          </a:r>
          <a:r>
            <a:rPr lang="fr-FR" sz="3200" kern="1200" dirty="0">
              <a:solidFill>
                <a:schemeClr val="bg1"/>
              </a:solidFill>
            </a:rPr>
            <a:t> </a:t>
          </a:r>
          <a:r>
            <a:rPr lang="fr-FR" sz="3200" kern="1200" dirty="0" err="1">
              <a:solidFill>
                <a:schemeClr val="bg1"/>
              </a:solidFill>
            </a:rPr>
            <a:t>những</a:t>
          </a:r>
          <a:r>
            <a:rPr lang="fr-FR" sz="3200" kern="1200" dirty="0">
              <a:solidFill>
                <a:schemeClr val="bg1"/>
              </a:solidFill>
            </a:rPr>
            <a:t> </a:t>
          </a:r>
          <a:r>
            <a:rPr lang="fr-FR" sz="3200" kern="1200" dirty="0" err="1">
              <a:solidFill>
                <a:schemeClr val="bg1"/>
              </a:solidFill>
            </a:rPr>
            <a:t>công</a:t>
          </a:r>
          <a:r>
            <a:rPr lang="fr-FR" sz="3200" kern="1200" dirty="0">
              <a:solidFill>
                <a:schemeClr val="bg1"/>
              </a:solidFill>
            </a:rPr>
            <a:t> </a:t>
          </a:r>
          <a:r>
            <a:rPr lang="fr-FR" sz="3200" kern="1200" dirty="0" err="1">
              <a:solidFill>
                <a:schemeClr val="bg1"/>
              </a:solidFill>
            </a:rPr>
            <a:t>xưởng</a:t>
          </a:r>
          <a:r>
            <a:rPr lang="fr-FR" sz="3200" kern="1200" dirty="0">
              <a:solidFill>
                <a:schemeClr val="bg1"/>
              </a:solidFill>
            </a:rPr>
            <a:t> </a:t>
          </a:r>
          <a:r>
            <a:rPr lang="fr-FR" sz="3200" kern="1200" dirty="0" err="1">
              <a:solidFill>
                <a:schemeClr val="bg1"/>
              </a:solidFill>
            </a:rPr>
            <a:t>chuyên</a:t>
          </a:r>
          <a:r>
            <a:rPr lang="fr-FR" sz="3200" kern="1200" dirty="0">
              <a:solidFill>
                <a:schemeClr val="bg1"/>
              </a:solidFill>
            </a:rPr>
            <a:t> </a:t>
          </a:r>
          <a:r>
            <a:rPr lang="fr-FR" sz="3200" kern="1200" dirty="0" err="1">
              <a:solidFill>
                <a:schemeClr val="bg1"/>
              </a:solidFill>
            </a:rPr>
            <a:t>làm</a:t>
          </a:r>
          <a:r>
            <a:rPr lang="fr-FR" sz="3200" kern="1200" dirty="0">
              <a:solidFill>
                <a:schemeClr val="bg1"/>
              </a:solidFill>
            </a:rPr>
            <a:t> </a:t>
          </a:r>
          <a:r>
            <a:rPr lang="fr-FR" sz="3200" kern="1200" dirty="0" err="1">
              <a:solidFill>
                <a:schemeClr val="bg1"/>
              </a:solidFill>
            </a:rPr>
            <a:t>đồ</a:t>
          </a:r>
          <a:r>
            <a:rPr lang="fr-FR" sz="3200" kern="1200" dirty="0">
              <a:solidFill>
                <a:schemeClr val="bg1"/>
              </a:solidFill>
            </a:rPr>
            <a:t> </a:t>
          </a:r>
          <a:r>
            <a:rPr lang="fr-FR" sz="3200" kern="1200" dirty="0" err="1">
              <a:solidFill>
                <a:schemeClr val="bg1"/>
              </a:solidFill>
            </a:rPr>
            <a:t>trang</a:t>
          </a:r>
          <a:r>
            <a:rPr lang="fr-FR" sz="3200" kern="1200" dirty="0">
              <a:solidFill>
                <a:schemeClr val="bg1"/>
              </a:solidFill>
            </a:rPr>
            <a:t> </a:t>
          </a:r>
          <a:r>
            <a:rPr lang="fr-FR" sz="3200" kern="1200" dirty="0" err="1">
              <a:solidFill>
                <a:schemeClr val="bg1"/>
              </a:solidFill>
            </a:rPr>
            <a:t>sức</a:t>
          </a:r>
          <a:r>
            <a:rPr lang="fr-FR" sz="3200" kern="1200" dirty="0">
              <a:solidFill>
                <a:schemeClr val="bg1"/>
              </a:solidFill>
            </a:rPr>
            <a:t> </a:t>
          </a:r>
          <a:r>
            <a:rPr lang="fr-FR" sz="3200" kern="1200" dirty="0" err="1">
              <a:solidFill>
                <a:schemeClr val="bg1"/>
              </a:solidFill>
            </a:rPr>
            <a:t>bằng</a:t>
          </a:r>
          <a:r>
            <a:rPr lang="fr-FR" sz="3200" kern="1200" dirty="0">
              <a:solidFill>
                <a:schemeClr val="bg1"/>
              </a:solidFill>
            </a:rPr>
            <a:t> </a:t>
          </a:r>
          <a:r>
            <a:rPr lang="fr-FR" sz="3200" kern="1200" dirty="0" err="1">
              <a:solidFill>
                <a:schemeClr val="bg1"/>
              </a:solidFill>
            </a:rPr>
            <a:t>đá</a:t>
          </a:r>
          <a:r>
            <a:rPr lang="fr-FR" sz="3200" kern="1200" dirty="0">
              <a:solidFill>
                <a:schemeClr val="bg1"/>
              </a:solidFill>
            </a:rPr>
            <a:t> </a:t>
          </a:r>
          <a:endParaRPr lang="en-US" sz="3200" kern="1200" dirty="0">
            <a:solidFill>
              <a:schemeClr val="bg1"/>
            </a:solidFill>
          </a:endParaRPr>
        </a:p>
      </dsp:txBody>
      <dsp:txXfrm>
        <a:off x="0" y="1030470"/>
        <a:ext cx="9482138" cy="3904020"/>
      </dsp:txXfrm>
    </dsp:sp>
  </dsp:spTree>
</dsp:drawing>
</file>

<file path=ppt/diagrams/drawing9.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DD3860D-2613-42FD-B1FF-DAEB72F291E4}">
      <dsp:nvSpPr>
        <dsp:cNvPr id="0" name=""/>
        <dsp:cNvSpPr/>
      </dsp:nvSpPr>
      <dsp:spPr>
        <a:xfrm>
          <a:off x="0" y="249970"/>
          <a:ext cx="8128000" cy="2506140"/>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40030" tIns="240030" rIns="240030" bIns="240030" numCol="1" spcCol="1270" anchor="ctr" anchorCtr="0">
          <a:noAutofit/>
        </a:bodyPr>
        <a:lstStyle/>
        <a:p>
          <a:pPr marL="0" lvl="0" indent="0" algn="l" defTabSz="2800350">
            <a:lnSpc>
              <a:spcPct val="90000"/>
            </a:lnSpc>
            <a:spcBef>
              <a:spcPct val="0"/>
            </a:spcBef>
            <a:spcAft>
              <a:spcPct val="35000"/>
            </a:spcAft>
            <a:buNone/>
          </a:pPr>
          <a:r>
            <a:rPr lang="en-US" sz="6300" b="1" kern="1200" dirty="0"/>
            <a:t>3. </a:t>
          </a:r>
          <a:r>
            <a:rPr lang="en-US" sz="6300" b="1" kern="1200" dirty="0" err="1"/>
            <a:t>Cấu</a:t>
          </a:r>
          <a:r>
            <a:rPr lang="en-US" sz="6300" b="1" kern="1200" dirty="0"/>
            <a:t> </a:t>
          </a:r>
          <a:r>
            <a:rPr lang="en-US" sz="6300" b="1" kern="1200" dirty="0" err="1"/>
            <a:t>trúc</a:t>
          </a:r>
          <a:r>
            <a:rPr lang="en-US" sz="6300" b="1" kern="1200" dirty="0"/>
            <a:t> </a:t>
          </a:r>
          <a:r>
            <a:rPr lang="en-US" sz="6300" b="1" kern="1200" dirty="0" err="1"/>
            <a:t>xã</a:t>
          </a:r>
          <a:r>
            <a:rPr lang="en-US" sz="6300" b="1" kern="1200" dirty="0"/>
            <a:t> </a:t>
          </a:r>
          <a:r>
            <a:rPr lang="en-US" sz="6300" b="1" kern="1200" dirty="0" err="1"/>
            <a:t>hội</a:t>
          </a:r>
          <a:r>
            <a:rPr lang="en-US" sz="6300" b="1" kern="1200" dirty="0"/>
            <a:t> </a:t>
          </a:r>
          <a:r>
            <a:rPr lang="en-US" sz="6300" b="1" kern="1200" dirty="0" err="1"/>
            <a:t>thời</a:t>
          </a:r>
          <a:r>
            <a:rPr lang="en-US" sz="6300" b="1" kern="1200" dirty="0"/>
            <a:t> </a:t>
          </a:r>
          <a:r>
            <a:rPr lang="en-US" sz="6300" b="1" kern="1200" dirty="0" err="1"/>
            <a:t>các</a:t>
          </a:r>
          <a:r>
            <a:rPr lang="en-US" sz="6300" b="1" kern="1200" dirty="0"/>
            <a:t> </a:t>
          </a:r>
          <a:r>
            <a:rPr lang="en-US" sz="6300" b="1" kern="1200" dirty="0" err="1"/>
            <a:t>vua</a:t>
          </a:r>
          <a:r>
            <a:rPr lang="en-US" sz="6300" b="1" kern="1200" dirty="0"/>
            <a:t> </a:t>
          </a:r>
          <a:r>
            <a:rPr lang="en-US" sz="6300" b="1" kern="1200" dirty="0" err="1"/>
            <a:t>Hùng</a:t>
          </a:r>
          <a:r>
            <a:rPr lang="en-US" sz="6300" b="1" kern="1200" dirty="0"/>
            <a:t>	</a:t>
          </a:r>
          <a:endParaRPr lang="en-US" sz="6300" kern="1200" dirty="0"/>
        </a:p>
      </dsp:txBody>
      <dsp:txXfrm>
        <a:off x="122340" y="372310"/>
        <a:ext cx="7883320" cy="2261460"/>
      </dsp:txXfrm>
    </dsp:sp>
    <dsp:sp modelId="{D96E92C7-2508-41AA-A9C3-EFF5FB9E474F}">
      <dsp:nvSpPr>
        <dsp:cNvPr id="0" name=""/>
        <dsp:cNvSpPr/>
      </dsp:nvSpPr>
      <dsp:spPr>
        <a:xfrm>
          <a:off x="0" y="2756111"/>
          <a:ext cx="8128000" cy="241258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258064" tIns="80010" rIns="448056" bIns="80010" numCol="1" spcCol="1270" anchor="t" anchorCtr="0">
          <a:noAutofit/>
        </a:bodyPr>
        <a:lstStyle/>
        <a:p>
          <a:pPr marL="285750" lvl="1" indent="-285750" algn="l" defTabSz="2178050">
            <a:lnSpc>
              <a:spcPct val="90000"/>
            </a:lnSpc>
            <a:spcBef>
              <a:spcPct val="0"/>
            </a:spcBef>
            <a:spcAft>
              <a:spcPct val="20000"/>
            </a:spcAft>
            <a:buChar char="•"/>
          </a:pPr>
          <a:r>
            <a:rPr lang="en-US" sz="4900" b="1" kern="1200" dirty="0">
              <a:solidFill>
                <a:schemeClr val="bg1"/>
              </a:solidFill>
            </a:rPr>
            <a:t>3.1 Gia </a:t>
          </a:r>
          <a:r>
            <a:rPr lang="en-US" sz="4900" b="1" kern="1200" dirty="0" err="1">
              <a:solidFill>
                <a:schemeClr val="bg1"/>
              </a:solidFill>
            </a:rPr>
            <a:t>đình</a:t>
          </a:r>
          <a:r>
            <a:rPr lang="en-US" sz="4900" b="1" kern="1200" dirty="0">
              <a:solidFill>
                <a:schemeClr val="bg1"/>
              </a:solidFill>
            </a:rPr>
            <a:t> </a:t>
          </a:r>
          <a:r>
            <a:rPr lang="en-US" sz="4900" b="1" kern="1200" dirty="0" err="1">
              <a:solidFill>
                <a:schemeClr val="bg1"/>
              </a:solidFill>
            </a:rPr>
            <a:t>và</a:t>
          </a:r>
          <a:r>
            <a:rPr lang="en-US" sz="4900" b="1" kern="1200" dirty="0">
              <a:solidFill>
                <a:schemeClr val="bg1"/>
              </a:solidFill>
            </a:rPr>
            <a:t> </a:t>
          </a:r>
          <a:r>
            <a:rPr lang="en-US" sz="4900" b="1" kern="1200" dirty="0" err="1">
              <a:solidFill>
                <a:schemeClr val="bg1"/>
              </a:solidFill>
            </a:rPr>
            <a:t>dòng</a:t>
          </a:r>
          <a:r>
            <a:rPr lang="en-US" sz="4900" b="1" kern="1200" dirty="0">
              <a:solidFill>
                <a:schemeClr val="bg1"/>
              </a:solidFill>
            </a:rPr>
            <a:t> </a:t>
          </a:r>
          <a:r>
            <a:rPr lang="en-US" sz="4900" b="1" kern="1200" dirty="0" err="1">
              <a:solidFill>
                <a:schemeClr val="bg1"/>
              </a:solidFill>
            </a:rPr>
            <a:t>họ</a:t>
          </a:r>
          <a:endParaRPr lang="en-US" sz="4900" kern="1200" dirty="0">
            <a:solidFill>
              <a:schemeClr val="bg1"/>
            </a:solidFill>
          </a:endParaRPr>
        </a:p>
        <a:p>
          <a:pPr marL="285750" lvl="1" indent="-285750" algn="l" defTabSz="2178050">
            <a:lnSpc>
              <a:spcPct val="90000"/>
            </a:lnSpc>
            <a:spcBef>
              <a:spcPct val="0"/>
            </a:spcBef>
            <a:spcAft>
              <a:spcPct val="20000"/>
            </a:spcAft>
            <a:buChar char="•"/>
          </a:pPr>
          <a:r>
            <a:rPr lang="en-US" sz="4900" b="1" kern="1200" dirty="0">
              <a:solidFill>
                <a:schemeClr val="bg1"/>
              </a:solidFill>
            </a:rPr>
            <a:t>3.2 </a:t>
          </a:r>
          <a:r>
            <a:rPr lang="en-US" sz="4900" b="1" kern="1200" dirty="0" err="1">
              <a:solidFill>
                <a:schemeClr val="bg1"/>
              </a:solidFill>
            </a:rPr>
            <a:t>Một</a:t>
          </a:r>
          <a:r>
            <a:rPr lang="en-US" sz="4900" b="1" kern="1200" dirty="0">
              <a:solidFill>
                <a:schemeClr val="bg1"/>
              </a:solidFill>
            </a:rPr>
            <a:t> </a:t>
          </a:r>
          <a:r>
            <a:rPr lang="en-US" sz="4900" b="1" kern="1200" dirty="0" err="1">
              <a:solidFill>
                <a:schemeClr val="bg1"/>
              </a:solidFill>
            </a:rPr>
            <a:t>số</a:t>
          </a:r>
          <a:r>
            <a:rPr lang="en-US" sz="4900" b="1" kern="1200" dirty="0">
              <a:solidFill>
                <a:schemeClr val="bg1"/>
              </a:solidFill>
            </a:rPr>
            <a:t> </a:t>
          </a:r>
          <a:r>
            <a:rPr lang="en-US" sz="4900" b="1" kern="1200" dirty="0" err="1">
              <a:solidFill>
                <a:schemeClr val="bg1"/>
              </a:solidFill>
            </a:rPr>
            <a:t>vấn</a:t>
          </a:r>
          <a:r>
            <a:rPr lang="en-US" sz="4900" b="1" kern="1200" dirty="0">
              <a:solidFill>
                <a:schemeClr val="bg1"/>
              </a:solidFill>
            </a:rPr>
            <a:t> </a:t>
          </a:r>
          <a:r>
            <a:rPr lang="en-US" sz="4900" b="1" kern="1200" dirty="0" err="1">
              <a:solidFill>
                <a:schemeClr val="bg1"/>
              </a:solidFill>
            </a:rPr>
            <a:t>đề</a:t>
          </a:r>
          <a:r>
            <a:rPr lang="en-US" sz="4900" b="1" kern="1200" dirty="0">
              <a:solidFill>
                <a:schemeClr val="bg1"/>
              </a:solidFill>
            </a:rPr>
            <a:t> </a:t>
          </a:r>
          <a:r>
            <a:rPr lang="en-US" sz="4900" b="1" kern="1200" dirty="0" err="1">
              <a:solidFill>
                <a:schemeClr val="bg1"/>
              </a:solidFill>
            </a:rPr>
            <a:t>về</a:t>
          </a:r>
          <a:r>
            <a:rPr lang="en-US" sz="4900" b="1" kern="1200" dirty="0">
              <a:solidFill>
                <a:schemeClr val="bg1"/>
              </a:solidFill>
            </a:rPr>
            <a:t> </a:t>
          </a:r>
          <a:r>
            <a:rPr lang="en-US" sz="4900" b="1" kern="1200" dirty="0" err="1">
              <a:solidFill>
                <a:schemeClr val="bg1"/>
              </a:solidFill>
            </a:rPr>
            <a:t>nhà</a:t>
          </a:r>
          <a:r>
            <a:rPr lang="en-US" sz="4900" b="1" kern="1200" dirty="0">
              <a:solidFill>
                <a:schemeClr val="bg1"/>
              </a:solidFill>
            </a:rPr>
            <a:t> </a:t>
          </a:r>
          <a:r>
            <a:rPr lang="en-US" sz="4900" b="1" kern="1200" dirty="0" err="1">
              <a:solidFill>
                <a:schemeClr val="bg1"/>
              </a:solidFill>
            </a:rPr>
            <a:t>nước</a:t>
          </a:r>
          <a:r>
            <a:rPr lang="en-US" sz="4900" b="1" kern="1200" dirty="0">
              <a:solidFill>
                <a:schemeClr val="bg1"/>
              </a:solidFill>
            </a:rPr>
            <a:t> </a:t>
          </a:r>
          <a:r>
            <a:rPr lang="en-US" sz="4900" b="1" kern="1200" dirty="0" err="1">
              <a:solidFill>
                <a:schemeClr val="bg1"/>
              </a:solidFill>
            </a:rPr>
            <a:t>thời</a:t>
          </a:r>
          <a:r>
            <a:rPr lang="en-US" sz="4900" b="1" kern="1200" dirty="0">
              <a:solidFill>
                <a:schemeClr val="bg1"/>
              </a:solidFill>
            </a:rPr>
            <a:t> </a:t>
          </a:r>
          <a:r>
            <a:rPr lang="en-US" sz="4900" b="1" kern="1200" dirty="0" err="1">
              <a:solidFill>
                <a:schemeClr val="bg1"/>
              </a:solidFill>
            </a:rPr>
            <a:t>các</a:t>
          </a:r>
          <a:r>
            <a:rPr lang="en-US" sz="4900" b="1" kern="1200" dirty="0">
              <a:solidFill>
                <a:schemeClr val="bg1"/>
              </a:solidFill>
            </a:rPr>
            <a:t> </a:t>
          </a:r>
          <a:r>
            <a:rPr lang="en-US" sz="4900" b="1" kern="1200" dirty="0" err="1">
              <a:solidFill>
                <a:schemeClr val="bg1"/>
              </a:solidFill>
            </a:rPr>
            <a:t>vua</a:t>
          </a:r>
          <a:r>
            <a:rPr lang="en-US" sz="4900" b="1" kern="1200" dirty="0">
              <a:solidFill>
                <a:schemeClr val="bg1"/>
              </a:solidFill>
            </a:rPr>
            <a:t> </a:t>
          </a:r>
          <a:r>
            <a:rPr lang="en-US" sz="4900" b="1" kern="1200" dirty="0" err="1">
              <a:solidFill>
                <a:schemeClr val="bg1"/>
              </a:solidFill>
            </a:rPr>
            <a:t>Hùng</a:t>
          </a:r>
          <a:endParaRPr lang="en-US" sz="4900" kern="1200" dirty="0">
            <a:solidFill>
              <a:schemeClr val="bg1"/>
            </a:solidFill>
          </a:endParaRPr>
        </a:p>
      </dsp:txBody>
      <dsp:txXfrm>
        <a:off x="0" y="2756111"/>
        <a:ext cx="8128000" cy="2412585"/>
      </dsp:txXfrm>
    </dsp:sp>
  </dsp:spTree>
</dsp:drawing>
</file>

<file path=ppt/diagrams/drawing10.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CD4398B-0BC9-4E82-BF38-72612B618825}">
      <dsp:nvSpPr>
        <dsp:cNvPr id="0" name=""/>
        <dsp:cNvSpPr/>
      </dsp:nvSpPr>
      <dsp:spPr>
        <a:xfrm>
          <a:off x="0" y="0"/>
          <a:ext cx="8697315" cy="1950415"/>
        </a:xfrm>
        <a:prstGeom prst="roundRect">
          <a:avLst>
            <a:gd name="adj" fmla="val 10000"/>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44780" tIns="144780" rIns="144780" bIns="144780" numCol="1" spcCol="1270" anchor="ctr" anchorCtr="0">
          <a:noAutofit/>
        </a:bodyPr>
        <a:lstStyle/>
        <a:p>
          <a:pPr marL="0" lvl="0" indent="0" algn="l" defTabSz="1689100">
            <a:lnSpc>
              <a:spcPct val="90000"/>
            </a:lnSpc>
            <a:spcBef>
              <a:spcPct val="0"/>
            </a:spcBef>
            <a:spcAft>
              <a:spcPct val="35000"/>
            </a:spcAft>
            <a:buNone/>
          </a:pPr>
          <a:r>
            <a:rPr lang="en-US" sz="3800" kern="1200" dirty="0"/>
            <a:t>3.1 Gia </a:t>
          </a:r>
          <a:r>
            <a:rPr lang="en-US" sz="3800" kern="1200" dirty="0" err="1"/>
            <a:t>đình</a:t>
          </a:r>
          <a:r>
            <a:rPr lang="en-US" sz="3800" kern="1200" dirty="0"/>
            <a:t> </a:t>
          </a:r>
          <a:r>
            <a:rPr lang="en-US" sz="3800" kern="1200" dirty="0" err="1"/>
            <a:t>và</a:t>
          </a:r>
          <a:r>
            <a:rPr lang="en-US" sz="3800" kern="1200" dirty="0"/>
            <a:t> </a:t>
          </a:r>
          <a:r>
            <a:rPr lang="en-US" sz="3800" kern="1200" dirty="0" err="1"/>
            <a:t>dòng</a:t>
          </a:r>
          <a:r>
            <a:rPr lang="en-US" sz="3800" kern="1200" dirty="0"/>
            <a:t> </a:t>
          </a:r>
          <a:r>
            <a:rPr lang="en-US" sz="3800" kern="1200" dirty="0" err="1"/>
            <a:t>họ</a:t>
          </a:r>
          <a:endParaRPr lang="en-US" sz="3800" kern="1200" dirty="0"/>
        </a:p>
      </dsp:txBody>
      <dsp:txXfrm>
        <a:off x="57126" y="57126"/>
        <a:ext cx="6681408" cy="1836163"/>
      </dsp:txXfrm>
    </dsp:sp>
    <dsp:sp modelId="{3A900237-43A6-4F1D-BFA3-ECFA670B0DC6}">
      <dsp:nvSpPr>
        <dsp:cNvPr id="0" name=""/>
        <dsp:cNvSpPr/>
      </dsp:nvSpPr>
      <dsp:spPr>
        <a:xfrm>
          <a:off x="1534820" y="2383840"/>
          <a:ext cx="8697315" cy="1950415"/>
        </a:xfrm>
        <a:prstGeom prst="roundRect">
          <a:avLst>
            <a:gd name="adj" fmla="val 10000"/>
          </a:avLst>
        </a:prstGeom>
        <a:solidFill>
          <a:schemeClr val="accent3">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44780" tIns="144780" rIns="144780" bIns="144780" numCol="1" spcCol="1270" anchor="ctr" anchorCtr="0">
          <a:noAutofit/>
        </a:bodyPr>
        <a:lstStyle/>
        <a:p>
          <a:pPr marL="0" lvl="0" indent="0" algn="l" defTabSz="1689100">
            <a:lnSpc>
              <a:spcPct val="90000"/>
            </a:lnSpc>
            <a:spcBef>
              <a:spcPct val="0"/>
            </a:spcBef>
            <a:spcAft>
              <a:spcPct val="35000"/>
            </a:spcAft>
            <a:buNone/>
          </a:pPr>
          <a:r>
            <a:rPr lang="vi-VN" sz="3800" kern="1200" dirty="0"/>
            <a:t>3.2 Một số vấn đề về nhà nước thời các vua Hùng</a:t>
          </a:r>
          <a:endParaRPr lang="en-US" sz="3800" kern="1200" dirty="0"/>
        </a:p>
      </dsp:txBody>
      <dsp:txXfrm>
        <a:off x="1591946" y="2440966"/>
        <a:ext cx="5780473" cy="1836163"/>
      </dsp:txXfrm>
    </dsp:sp>
    <dsp:sp modelId="{7C2625E2-E56E-444F-B745-1876AFDCE7DA}">
      <dsp:nvSpPr>
        <dsp:cNvPr id="0" name=""/>
        <dsp:cNvSpPr/>
      </dsp:nvSpPr>
      <dsp:spPr>
        <a:xfrm>
          <a:off x="7429545" y="1533243"/>
          <a:ext cx="1267769" cy="1267769"/>
        </a:xfrm>
        <a:prstGeom prst="downArrow">
          <a:avLst>
            <a:gd name="adj1" fmla="val 55000"/>
            <a:gd name="adj2" fmla="val 45000"/>
          </a:avLst>
        </a:prstGeom>
        <a:solidFill>
          <a:schemeClr val="accent2">
            <a:tint val="40000"/>
            <a:alpha val="90000"/>
            <a:hueOff val="0"/>
            <a:satOff val="0"/>
            <a:lumOff val="0"/>
            <a:alphaOff val="0"/>
          </a:schemeClr>
        </a:solidFill>
        <a:ln w="12700" cap="flat" cmpd="sng" algn="ctr">
          <a:solidFill>
            <a:schemeClr val="accent2">
              <a:tint val="40000"/>
              <a:alpha val="9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45720" tIns="45720" rIns="45720" bIns="45720" numCol="1" spcCol="1270" anchor="ctr" anchorCtr="0">
          <a:noAutofit/>
        </a:bodyPr>
        <a:lstStyle/>
        <a:p>
          <a:pPr marL="0" lvl="0" indent="0" algn="ctr" defTabSz="1600200">
            <a:lnSpc>
              <a:spcPct val="90000"/>
            </a:lnSpc>
            <a:spcBef>
              <a:spcPct val="0"/>
            </a:spcBef>
            <a:spcAft>
              <a:spcPct val="35000"/>
            </a:spcAft>
            <a:buNone/>
          </a:pPr>
          <a:endParaRPr lang="en-US" sz="3600" kern="1200"/>
        </a:p>
      </dsp:txBody>
      <dsp:txXfrm>
        <a:off x="7714793" y="1533243"/>
        <a:ext cx="697273" cy="953996"/>
      </dsp:txXfrm>
    </dsp:sp>
  </dsp:spTree>
</dsp:drawing>
</file>

<file path=ppt/diagrams/drawing1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477FF54-F7DE-479F-A6FC-241AF1428CAA}">
      <dsp:nvSpPr>
        <dsp:cNvPr id="0" name=""/>
        <dsp:cNvSpPr/>
      </dsp:nvSpPr>
      <dsp:spPr>
        <a:xfrm>
          <a:off x="0" y="86823"/>
          <a:ext cx="8128000" cy="1055340"/>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67640" tIns="167640" rIns="167640" bIns="167640" numCol="1" spcCol="1270" anchor="ctr" anchorCtr="0">
          <a:noAutofit/>
        </a:bodyPr>
        <a:lstStyle/>
        <a:p>
          <a:pPr marL="0" lvl="0" indent="0" algn="l" defTabSz="1955800">
            <a:lnSpc>
              <a:spcPct val="90000"/>
            </a:lnSpc>
            <a:spcBef>
              <a:spcPct val="0"/>
            </a:spcBef>
            <a:spcAft>
              <a:spcPct val="35000"/>
            </a:spcAft>
            <a:buNone/>
          </a:pPr>
          <a:r>
            <a:rPr lang="fr-FR" sz="4400" b="1" kern="1200" dirty="0">
              <a:solidFill>
                <a:schemeClr val="bg1"/>
              </a:solidFill>
            </a:rPr>
            <a:t>3.1 Gia </a:t>
          </a:r>
          <a:r>
            <a:rPr lang="fr-FR" sz="4400" b="1" kern="1200" dirty="0" err="1">
              <a:solidFill>
                <a:schemeClr val="bg1"/>
              </a:solidFill>
            </a:rPr>
            <a:t>đình</a:t>
          </a:r>
          <a:r>
            <a:rPr lang="fr-FR" sz="4400" b="1" kern="1200" dirty="0">
              <a:solidFill>
                <a:schemeClr val="bg1"/>
              </a:solidFill>
            </a:rPr>
            <a:t> </a:t>
          </a:r>
          <a:r>
            <a:rPr lang="fr-FR" sz="4400" b="1" kern="1200" dirty="0" err="1">
              <a:solidFill>
                <a:schemeClr val="bg1"/>
              </a:solidFill>
            </a:rPr>
            <a:t>và</a:t>
          </a:r>
          <a:r>
            <a:rPr lang="fr-FR" sz="4400" b="1" kern="1200" dirty="0">
              <a:solidFill>
                <a:schemeClr val="bg1"/>
              </a:solidFill>
            </a:rPr>
            <a:t> </a:t>
          </a:r>
          <a:r>
            <a:rPr lang="fr-FR" sz="4400" b="1" kern="1200" dirty="0" err="1">
              <a:solidFill>
                <a:schemeClr val="bg1"/>
              </a:solidFill>
            </a:rPr>
            <a:t>dòng</a:t>
          </a:r>
          <a:r>
            <a:rPr lang="fr-FR" sz="4400" b="1" kern="1200" dirty="0">
              <a:solidFill>
                <a:schemeClr val="bg1"/>
              </a:solidFill>
            </a:rPr>
            <a:t> </a:t>
          </a:r>
          <a:r>
            <a:rPr lang="fr-FR" sz="4400" b="1" kern="1200" dirty="0" err="1">
              <a:solidFill>
                <a:schemeClr val="bg1"/>
              </a:solidFill>
            </a:rPr>
            <a:t>họ</a:t>
          </a:r>
          <a:endParaRPr lang="en-US" sz="4400" kern="1200" dirty="0">
            <a:solidFill>
              <a:schemeClr val="bg1"/>
            </a:solidFill>
          </a:endParaRPr>
        </a:p>
      </dsp:txBody>
      <dsp:txXfrm>
        <a:off x="51517" y="138340"/>
        <a:ext cx="8024966" cy="952306"/>
      </dsp:txXfrm>
    </dsp:sp>
    <dsp:sp modelId="{1DDF9480-8909-449C-9899-C9EC64407F1F}">
      <dsp:nvSpPr>
        <dsp:cNvPr id="0" name=""/>
        <dsp:cNvSpPr/>
      </dsp:nvSpPr>
      <dsp:spPr>
        <a:xfrm>
          <a:off x="0" y="1142163"/>
          <a:ext cx="8128000" cy="418968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258064" tIns="55880" rIns="312928" bIns="55880" numCol="1" spcCol="1270" anchor="t" anchorCtr="0">
          <a:noAutofit/>
        </a:bodyPr>
        <a:lstStyle/>
        <a:p>
          <a:pPr marL="285750" lvl="1" indent="-285750" algn="just" defTabSz="1511300">
            <a:lnSpc>
              <a:spcPct val="90000"/>
            </a:lnSpc>
            <a:spcBef>
              <a:spcPct val="0"/>
            </a:spcBef>
            <a:spcAft>
              <a:spcPct val="20000"/>
            </a:spcAft>
            <a:buChar char="•"/>
          </a:pPr>
          <a:r>
            <a:rPr lang="fr-FR" sz="3400" kern="1200" dirty="0" err="1">
              <a:solidFill>
                <a:schemeClr val="bg1"/>
              </a:solidFill>
            </a:rPr>
            <a:t>Các</a:t>
          </a:r>
          <a:r>
            <a:rPr lang="fr-FR" sz="3400" kern="1200" dirty="0">
              <a:solidFill>
                <a:schemeClr val="bg1"/>
              </a:solidFill>
            </a:rPr>
            <a:t> </a:t>
          </a:r>
          <a:r>
            <a:rPr lang="fr-FR" sz="3400" kern="1200" dirty="0" err="1">
              <a:solidFill>
                <a:schemeClr val="bg1"/>
              </a:solidFill>
            </a:rPr>
            <a:t>khu</a:t>
          </a:r>
          <a:r>
            <a:rPr lang="fr-FR" sz="3400" kern="1200" dirty="0">
              <a:solidFill>
                <a:schemeClr val="bg1"/>
              </a:solidFill>
            </a:rPr>
            <a:t> </a:t>
          </a:r>
          <a:r>
            <a:rPr lang="fr-FR" sz="3400" kern="1200" dirty="0" err="1">
              <a:solidFill>
                <a:schemeClr val="bg1"/>
              </a:solidFill>
            </a:rPr>
            <a:t>cư</a:t>
          </a:r>
          <a:r>
            <a:rPr lang="fr-FR" sz="3400" kern="1200" dirty="0">
              <a:solidFill>
                <a:schemeClr val="bg1"/>
              </a:solidFill>
            </a:rPr>
            <a:t> </a:t>
          </a:r>
          <a:r>
            <a:rPr lang="fr-FR" sz="3400" kern="1200" dirty="0" err="1">
              <a:solidFill>
                <a:schemeClr val="bg1"/>
              </a:solidFill>
            </a:rPr>
            <a:t>trú</a:t>
          </a:r>
          <a:r>
            <a:rPr lang="fr-FR" sz="3400" kern="1200" dirty="0">
              <a:solidFill>
                <a:schemeClr val="bg1"/>
              </a:solidFill>
            </a:rPr>
            <a:t> </a:t>
          </a:r>
          <a:r>
            <a:rPr lang="fr-FR" sz="3400" kern="1200" dirty="0" err="1">
              <a:solidFill>
                <a:schemeClr val="bg1"/>
              </a:solidFill>
            </a:rPr>
            <a:t>thường</a:t>
          </a:r>
          <a:r>
            <a:rPr lang="fr-FR" sz="3400" kern="1200" dirty="0">
              <a:solidFill>
                <a:schemeClr val="bg1"/>
              </a:solidFill>
            </a:rPr>
            <a:t> </a:t>
          </a:r>
          <a:r>
            <a:rPr lang="fr-FR" sz="3400" kern="1200" dirty="0" err="1">
              <a:solidFill>
                <a:schemeClr val="bg1"/>
              </a:solidFill>
            </a:rPr>
            <a:t>rộng</a:t>
          </a:r>
          <a:r>
            <a:rPr lang="fr-FR" sz="3400" kern="1200" dirty="0">
              <a:solidFill>
                <a:schemeClr val="bg1"/>
              </a:solidFill>
            </a:rPr>
            <a:t> </a:t>
          </a:r>
          <a:r>
            <a:rPr lang="fr-FR" sz="3400" kern="1200" dirty="0" err="1">
              <a:solidFill>
                <a:schemeClr val="bg1"/>
              </a:solidFill>
            </a:rPr>
            <a:t>lớn</a:t>
          </a:r>
          <a:r>
            <a:rPr lang="fr-FR" sz="3400" kern="1200" dirty="0">
              <a:solidFill>
                <a:schemeClr val="bg1"/>
              </a:solidFill>
            </a:rPr>
            <a:t> </a:t>
          </a:r>
          <a:r>
            <a:rPr lang="fr-FR" sz="3400" kern="1200" dirty="0" err="1">
              <a:solidFill>
                <a:schemeClr val="bg1"/>
              </a:solidFill>
            </a:rPr>
            <a:t>từ</a:t>
          </a:r>
          <a:r>
            <a:rPr lang="fr-FR" sz="3400" kern="1200" dirty="0">
              <a:solidFill>
                <a:schemeClr val="bg1"/>
              </a:solidFill>
            </a:rPr>
            <a:t> </a:t>
          </a:r>
          <a:r>
            <a:rPr lang="fr-FR" sz="3400" kern="1200" dirty="0" err="1">
              <a:solidFill>
                <a:schemeClr val="bg1"/>
              </a:solidFill>
            </a:rPr>
            <a:t>hàng</a:t>
          </a:r>
          <a:r>
            <a:rPr lang="fr-FR" sz="3400" kern="1200" dirty="0">
              <a:solidFill>
                <a:schemeClr val="bg1"/>
              </a:solidFill>
            </a:rPr>
            <a:t> </a:t>
          </a:r>
          <a:r>
            <a:rPr lang="fr-FR" sz="3400" kern="1200" dirty="0" err="1">
              <a:solidFill>
                <a:schemeClr val="bg1"/>
              </a:solidFill>
            </a:rPr>
            <a:t>ngàn</a:t>
          </a:r>
          <a:r>
            <a:rPr lang="fr-FR" sz="3400" kern="1200" dirty="0">
              <a:solidFill>
                <a:schemeClr val="bg1"/>
              </a:solidFill>
            </a:rPr>
            <a:t> </a:t>
          </a:r>
          <a:r>
            <a:rPr lang="fr-FR" sz="3400" kern="1200" dirty="0" err="1">
              <a:solidFill>
                <a:schemeClr val="bg1"/>
              </a:solidFill>
            </a:rPr>
            <a:t>mét</a:t>
          </a:r>
          <a:r>
            <a:rPr lang="fr-FR" sz="3400" kern="1200" dirty="0">
              <a:solidFill>
                <a:schemeClr val="bg1"/>
              </a:solidFill>
            </a:rPr>
            <a:t> </a:t>
          </a:r>
          <a:r>
            <a:rPr lang="fr-FR" sz="3400" kern="1200" dirty="0" err="1">
              <a:solidFill>
                <a:schemeClr val="bg1"/>
              </a:solidFill>
            </a:rPr>
            <a:t>vuông</a:t>
          </a:r>
          <a:r>
            <a:rPr lang="fr-FR" sz="3400" kern="1200" dirty="0">
              <a:solidFill>
                <a:schemeClr val="bg1"/>
              </a:solidFill>
            </a:rPr>
            <a:t> </a:t>
          </a:r>
          <a:r>
            <a:rPr lang="fr-FR" sz="3400" kern="1200" dirty="0" err="1">
              <a:solidFill>
                <a:schemeClr val="bg1"/>
              </a:solidFill>
            </a:rPr>
            <a:t>đến</a:t>
          </a:r>
          <a:r>
            <a:rPr lang="fr-FR" sz="3400" kern="1200" dirty="0">
              <a:solidFill>
                <a:schemeClr val="bg1"/>
              </a:solidFill>
            </a:rPr>
            <a:t> 1 </a:t>
          </a:r>
          <a:r>
            <a:rPr lang="fr-FR" sz="3400" kern="1200" dirty="0" err="1">
              <a:solidFill>
                <a:schemeClr val="bg1"/>
              </a:solidFill>
            </a:rPr>
            <a:t>vài</a:t>
          </a:r>
          <a:r>
            <a:rPr lang="fr-FR" sz="3400" kern="1200" dirty="0">
              <a:solidFill>
                <a:schemeClr val="bg1"/>
              </a:solidFill>
            </a:rPr>
            <a:t> </a:t>
          </a:r>
          <a:r>
            <a:rPr lang="fr-FR" sz="3400" kern="1200" dirty="0" err="1">
              <a:solidFill>
                <a:schemeClr val="bg1"/>
              </a:solidFill>
            </a:rPr>
            <a:t>vạn</a:t>
          </a:r>
          <a:r>
            <a:rPr lang="fr-FR" sz="3400" kern="1200" dirty="0">
              <a:solidFill>
                <a:schemeClr val="bg1"/>
              </a:solidFill>
            </a:rPr>
            <a:t> </a:t>
          </a:r>
          <a:r>
            <a:rPr lang="fr-FR" sz="3400" kern="1200" dirty="0" err="1">
              <a:solidFill>
                <a:schemeClr val="bg1"/>
              </a:solidFill>
            </a:rPr>
            <a:t>mét</a:t>
          </a:r>
          <a:r>
            <a:rPr lang="fr-FR" sz="3400" kern="1200" dirty="0">
              <a:solidFill>
                <a:schemeClr val="bg1"/>
              </a:solidFill>
            </a:rPr>
            <a:t> </a:t>
          </a:r>
          <a:r>
            <a:rPr lang="fr-FR" sz="3400" kern="1200" dirty="0" err="1">
              <a:solidFill>
                <a:schemeClr val="bg1"/>
              </a:solidFill>
            </a:rPr>
            <a:t>vuông</a:t>
          </a:r>
          <a:endParaRPr lang="en-US" sz="3400" kern="1200" dirty="0">
            <a:solidFill>
              <a:schemeClr val="bg1"/>
            </a:solidFill>
          </a:endParaRPr>
        </a:p>
        <a:p>
          <a:pPr marL="285750" lvl="1" indent="-285750" algn="just" defTabSz="1511300">
            <a:lnSpc>
              <a:spcPct val="90000"/>
            </a:lnSpc>
            <a:spcBef>
              <a:spcPct val="0"/>
            </a:spcBef>
            <a:spcAft>
              <a:spcPct val="20000"/>
            </a:spcAft>
            <a:buChar char="•"/>
          </a:pPr>
          <a:r>
            <a:rPr lang="fr-FR" sz="3400" kern="1200" dirty="0">
              <a:solidFill>
                <a:schemeClr val="bg1"/>
              </a:solidFill>
            </a:rPr>
            <a:t>Khu </a:t>
          </a:r>
          <a:r>
            <a:rPr lang="fr-FR" sz="3400" kern="1200" dirty="0" err="1">
              <a:solidFill>
                <a:schemeClr val="bg1"/>
              </a:solidFill>
            </a:rPr>
            <a:t>vực</a:t>
          </a:r>
          <a:r>
            <a:rPr lang="fr-FR" sz="3400" kern="1200" dirty="0">
              <a:solidFill>
                <a:schemeClr val="bg1"/>
              </a:solidFill>
            </a:rPr>
            <a:t> </a:t>
          </a:r>
          <a:r>
            <a:rPr lang="fr-FR" sz="3400" kern="1200" dirty="0" err="1">
              <a:solidFill>
                <a:schemeClr val="bg1"/>
              </a:solidFill>
            </a:rPr>
            <a:t>cư</a:t>
          </a:r>
          <a:r>
            <a:rPr lang="fr-FR" sz="3400" kern="1200" dirty="0">
              <a:solidFill>
                <a:schemeClr val="bg1"/>
              </a:solidFill>
            </a:rPr>
            <a:t> </a:t>
          </a:r>
          <a:r>
            <a:rPr lang="fr-FR" sz="3400" kern="1200" dirty="0" err="1">
              <a:solidFill>
                <a:schemeClr val="bg1"/>
              </a:solidFill>
            </a:rPr>
            <a:t>trú</a:t>
          </a:r>
          <a:r>
            <a:rPr lang="fr-FR" sz="3400" kern="1200" dirty="0">
              <a:solidFill>
                <a:schemeClr val="bg1"/>
              </a:solidFill>
            </a:rPr>
            <a:t> </a:t>
          </a:r>
          <a:r>
            <a:rPr lang="fr-FR" sz="3400" kern="1200" dirty="0" err="1">
              <a:solidFill>
                <a:schemeClr val="bg1"/>
              </a:solidFill>
            </a:rPr>
            <a:t>rộng</a:t>
          </a:r>
          <a:r>
            <a:rPr lang="fr-FR" sz="3400" kern="1200" dirty="0">
              <a:solidFill>
                <a:schemeClr val="bg1"/>
              </a:solidFill>
            </a:rPr>
            <a:t> </a:t>
          </a:r>
          <a:r>
            <a:rPr lang="fr-FR" sz="3400" kern="1200" dirty="0" err="1">
              <a:solidFill>
                <a:schemeClr val="bg1"/>
              </a:solidFill>
            </a:rPr>
            <a:t>lớn</a:t>
          </a:r>
          <a:r>
            <a:rPr lang="fr-FR" sz="3400" kern="1200" dirty="0">
              <a:solidFill>
                <a:schemeClr val="bg1"/>
              </a:solidFill>
            </a:rPr>
            <a:t> </a:t>
          </a:r>
          <a:r>
            <a:rPr lang="fr-FR" sz="3400" kern="1200" dirty="0" err="1">
              <a:solidFill>
                <a:schemeClr val="bg1"/>
              </a:solidFill>
            </a:rPr>
            <a:t>đó</a:t>
          </a:r>
          <a:r>
            <a:rPr lang="fr-FR" sz="3400" kern="1200" dirty="0">
              <a:solidFill>
                <a:schemeClr val="bg1"/>
              </a:solidFill>
            </a:rPr>
            <a:t> </a:t>
          </a:r>
          <a:r>
            <a:rPr lang="fr-FR" sz="3400" kern="1200" dirty="0" err="1">
              <a:solidFill>
                <a:schemeClr val="bg1"/>
              </a:solidFill>
            </a:rPr>
            <a:t>có</a:t>
          </a:r>
          <a:r>
            <a:rPr lang="fr-FR" sz="3400" kern="1200" dirty="0">
              <a:solidFill>
                <a:schemeClr val="bg1"/>
              </a:solidFill>
            </a:rPr>
            <a:t> </a:t>
          </a:r>
          <a:r>
            <a:rPr lang="fr-FR" sz="3400" kern="1200" dirty="0" err="1">
              <a:solidFill>
                <a:schemeClr val="bg1"/>
              </a:solidFill>
            </a:rPr>
            <a:t>một</a:t>
          </a:r>
          <a:r>
            <a:rPr lang="fr-FR" sz="3400" kern="1200" dirty="0">
              <a:solidFill>
                <a:schemeClr val="bg1"/>
              </a:solidFill>
            </a:rPr>
            <a:t> </a:t>
          </a:r>
          <a:r>
            <a:rPr lang="fr-FR" sz="3400" kern="1200" dirty="0" err="1">
              <a:solidFill>
                <a:schemeClr val="bg1"/>
              </a:solidFill>
            </a:rPr>
            <a:t>dòng</a:t>
          </a:r>
          <a:r>
            <a:rPr lang="fr-FR" sz="3400" kern="1200" dirty="0">
              <a:solidFill>
                <a:schemeClr val="bg1"/>
              </a:solidFill>
            </a:rPr>
            <a:t> </a:t>
          </a:r>
          <a:r>
            <a:rPr lang="fr-FR" sz="3400" kern="1200" dirty="0" err="1">
              <a:solidFill>
                <a:schemeClr val="bg1"/>
              </a:solidFill>
            </a:rPr>
            <a:t>họ</a:t>
          </a:r>
          <a:r>
            <a:rPr lang="fr-FR" sz="3400" kern="1200" dirty="0">
              <a:solidFill>
                <a:schemeClr val="bg1"/>
              </a:solidFill>
            </a:rPr>
            <a:t> </a:t>
          </a:r>
          <a:r>
            <a:rPr lang="fr-FR" sz="3400" kern="1200" dirty="0" err="1">
              <a:solidFill>
                <a:schemeClr val="bg1"/>
              </a:solidFill>
            </a:rPr>
            <a:t>chính</a:t>
          </a:r>
          <a:r>
            <a:rPr lang="fr-FR" sz="3400" kern="1200" dirty="0">
              <a:solidFill>
                <a:schemeClr val="bg1"/>
              </a:solidFill>
            </a:rPr>
            <a:t> </a:t>
          </a:r>
          <a:r>
            <a:rPr lang="fr-FR" sz="3400" kern="1200" dirty="0" err="1">
              <a:solidFill>
                <a:schemeClr val="bg1"/>
              </a:solidFill>
            </a:rPr>
            <a:t>và</a:t>
          </a:r>
          <a:r>
            <a:rPr lang="fr-FR" sz="3400" kern="1200" dirty="0">
              <a:solidFill>
                <a:schemeClr val="bg1"/>
              </a:solidFill>
            </a:rPr>
            <a:t> </a:t>
          </a:r>
          <a:r>
            <a:rPr lang="fr-FR" sz="3400" kern="1200" dirty="0" err="1">
              <a:solidFill>
                <a:schemeClr val="bg1"/>
              </a:solidFill>
            </a:rPr>
            <a:t>còn</a:t>
          </a:r>
          <a:r>
            <a:rPr lang="fr-FR" sz="3400" kern="1200" dirty="0">
              <a:solidFill>
                <a:schemeClr val="bg1"/>
              </a:solidFill>
            </a:rPr>
            <a:t> </a:t>
          </a:r>
          <a:r>
            <a:rPr lang="fr-FR" sz="3400" kern="1200" dirty="0" err="1">
              <a:solidFill>
                <a:schemeClr val="bg1"/>
              </a:solidFill>
            </a:rPr>
            <a:t>có</a:t>
          </a:r>
          <a:r>
            <a:rPr lang="fr-FR" sz="3400" kern="1200" dirty="0">
              <a:solidFill>
                <a:schemeClr val="bg1"/>
              </a:solidFill>
            </a:rPr>
            <a:t> </a:t>
          </a:r>
          <a:r>
            <a:rPr lang="fr-FR" sz="3400" kern="1200" dirty="0" err="1">
              <a:solidFill>
                <a:schemeClr val="bg1"/>
              </a:solidFill>
            </a:rPr>
            <a:t>một</a:t>
          </a:r>
          <a:r>
            <a:rPr lang="fr-FR" sz="3400" kern="1200" dirty="0">
              <a:solidFill>
                <a:schemeClr val="bg1"/>
              </a:solidFill>
            </a:rPr>
            <a:t> </a:t>
          </a:r>
          <a:r>
            <a:rPr lang="fr-FR" sz="3400" kern="1200" dirty="0" err="1">
              <a:solidFill>
                <a:schemeClr val="bg1"/>
              </a:solidFill>
            </a:rPr>
            <a:t>số</a:t>
          </a:r>
          <a:r>
            <a:rPr lang="fr-FR" sz="3400" kern="1200" dirty="0">
              <a:solidFill>
                <a:schemeClr val="bg1"/>
              </a:solidFill>
            </a:rPr>
            <a:t> </a:t>
          </a:r>
          <a:r>
            <a:rPr lang="fr-FR" sz="3400" kern="1200" dirty="0" err="1">
              <a:solidFill>
                <a:schemeClr val="bg1"/>
              </a:solidFill>
            </a:rPr>
            <a:t>dòng</a:t>
          </a:r>
          <a:r>
            <a:rPr lang="fr-FR" sz="3400" kern="1200" dirty="0">
              <a:solidFill>
                <a:schemeClr val="bg1"/>
              </a:solidFill>
            </a:rPr>
            <a:t> </a:t>
          </a:r>
          <a:r>
            <a:rPr lang="fr-FR" sz="3400" kern="1200" dirty="0" err="1">
              <a:solidFill>
                <a:schemeClr val="bg1"/>
              </a:solidFill>
            </a:rPr>
            <a:t>họ</a:t>
          </a:r>
          <a:r>
            <a:rPr lang="fr-FR" sz="3400" kern="1200" dirty="0">
              <a:solidFill>
                <a:schemeClr val="bg1"/>
              </a:solidFill>
            </a:rPr>
            <a:t> </a:t>
          </a:r>
          <a:r>
            <a:rPr lang="fr-FR" sz="3400" kern="1200" dirty="0" err="1">
              <a:solidFill>
                <a:schemeClr val="bg1"/>
              </a:solidFill>
            </a:rPr>
            <a:t>khác</a:t>
          </a:r>
          <a:r>
            <a:rPr lang="fr-FR" sz="3400" kern="1200" dirty="0">
              <a:solidFill>
                <a:schemeClr val="bg1"/>
              </a:solidFill>
            </a:rPr>
            <a:t> </a:t>
          </a:r>
          <a:r>
            <a:rPr lang="fr-FR" sz="3400" kern="1200" dirty="0" err="1">
              <a:solidFill>
                <a:schemeClr val="bg1"/>
              </a:solidFill>
            </a:rPr>
            <a:t>cùng</a:t>
          </a:r>
          <a:r>
            <a:rPr lang="fr-FR" sz="3400" kern="1200" dirty="0">
              <a:solidFill>
                <a:schemeClr val="bg1"/>
              </a:solidFill>
            </a:rPr>
            <a:t> </a:t>
          </a:r>
          <a:r>
            <a:rPr lang="fr-FR" sz="3400" kern="1200" dirty="0" err="1">
              <a:solidFill>
                <a:schemeClr val="bg1"/>
              </a:solidFill>
            </a:rPr>
            <a:t>sinh</a:t>
          </a:r>
          <a:r>
            <a:rPr lang="fr-FR" sz="3400" kern="1200" dirty="0">
              <a:solidFill>
                <a:schemeClr val="bg1"/>
              </a:solidFill>
            </a:rPr>
            <a:t> </a:t>
          </a:r>
          <a:r>
            <a:rPr lang="fr-FR" sz="3400" kern="1200" dirty="0" err="1">
              <a:solidFill>
                <a:schemeClr val="bg1"/>
              </a:solidFill>
            </a:rPr>
            <a:t>sống</a:t>
          </a:r>
          <a:endParaRPr lang="en-US" sz="3400" kern="1200" dirty="0">
            <a:solidFill>
              <a:schemeClr val="bg1"/>
            </a:solidFill>
          </a:endParaRPr>
        </a:p>
        <a:p>
          <a:pPr marL="285750" lvl="1" indent="-285750" algn="just" defTabSz="1511300">
            <a:lnSpc>
              <a:spcPct val="90000"/>
            </a:lnSpc>
            <a:spcBef>
              <a:spcPct val="0"/>
            </a:spcBef>
            <a:spcAft>
              <a:spcPct val="20000"/>
            </a:spcAft>
            <a:buChar char="•"/>
          </a:pPr>
          <a:r>
            <a:rPr lang="fr-FR" sz="3400" kern="1200" dirty="0" err="1">
              <a:solidFill>
                <a:schemeClr val="bg1"/>
              </a:solidFill>
            </a:rPr>
            <a:t>Một</a:t>
          </a:r>
          <a:r>
            <a:rPr lang="fr-FR" sz="3400" kern="1200" dirty="0">
              <a:solidFill>
                <a:schemeClr val="bg1"/>
              </a:solidFill>
            </a:rPr>
            <a:t> </a:t>
          </a:r>
          <a:r>
            <a:rPr lang="fr-FR" sz="3400" kern="1200" dirty="0" err="1">
              <a:solidFill>
                <a:schemeClr val="bg1"/>
              </a:solidFill>
            </a:rPr>
            <a:t>công</a:t>
          </a:r>
          <a:r>
            <a:rPr lang="fr-FR" sz="3400" kern="1200" dirty="0">
              <a:solidFill>
                <a:schemeClr val="bg1"/>
              </a:solidFill>
            </a:rPr>
            <a:t> </a:t>
          </a:r>
          <a:r>
            <a:rPr lang="fr-FR" sz="3400" kern="1200" dirty="0" err="1">
              <a:solidFill>
                <a:schemeClr val="bg1"/>
              </a:solidFill>
            </a:rPr>
            <a:t>xã</a:t>
          </a:r>
          <a:r>
            <a:rPr lang="fr-FR" sz="3400" kern="1200" dirty="0">
              <a:solidFill>
                <a:schemeClr val="bg1"/>
              </a:solidFill>
            </a:rPr>
            <a:t> bao </a:t>
          </a:r>
          <a:r>
            <a:rPr lang="fr-FR" sz="3400" kern="1200" dirty="0" err="1">
              <a:solidFill>
                <a:schemeClr val="bg1"/>
              </a:solidFill>
            </a:rPr>
            <a:t>gồm</a:t>
          </a:r>
          <a:r>
            <a:rPr lang="fr-FR" sz="3400" kern="1200" dirty="0">
              <a:solidFill>
                <a:schemeClr val="bg1"/>
              </a:solidFill>
            </a:rPr>
            <a:t> </a:t>
          </a:r>
          <a:r>
            <a:rPr lang="fr-FR" sz="3400" kern="1200" dirty="0" err="1">
              <a:solidFill>
                <a:schemeClr val="bg1"/>
              </a:solidFill>
            </a:rPr>
            <a:t>một</a:t>
          </a:r>
          <a:r>
            <a:rPr lang="fr-FR" sz="3400" kern="1200" dirty="0">
              <a:solidFill>
                <a:schemeClr val="bg1"/>
              </a:solidFill>
            </a:rPr>
            <a:t> </a:t>
          </a:r>
          <a:r>
            <a:rPr lang="fr-FR" sz="3400" kern="1200" dirty="0" err="1">
              <a:solidFill>
                <a:schemeClr val="bg1"/>
              </a:solidFill>
            </a:rPr>
            <a:t>số</a:t>
          </a:r>
          <a:r>
            <a:rPr lang="fr-FR" sz="3400" kern="1200" dirty="0">
              <a:solidFill>
                <a:schemeClr val="bg1"/>
              </a:solidFill>
            </a:rPr>
            <a:t> </a:t>
          </a:r>
          <a:r>
            <a:rPr lang="fr-FR" sz="3400" kern="1200" dirty="0" err="1">
              <a:solidFill>
                <a:schemeClr val="bg1"/>
              </a:solidFill>
            </a:rPr>
            <a:t>gia</a:t>
          </a:r>
          <a:r>
            <a:rPr lang="fr-FR" sz="3400" kern="1200" dirty="0">
              <a:solidFill>
                <a:schemeClr val="bg1"/>
              </a:solidFill>
            </a:rPr>
            <a:t> </a:t>
          </a:r>
          <a:r>
            <a:rPr lang="fr-FR" sz="3400" kern="1200" dirty="0" err="1">
              <a:solidFill>
                <a:schemeClr val="bg1"/>
              </a:solidFill>
            </a:rPr>
            <a:t>đình</a:t>
          </a:r>
          <a:r>
            <a:rPr lang="fr-FR" sz="3400" kern="1200" dirty="0">
              <a:solidFill>
                <a:schemeClr val="bg1"/>
              </a:solidFill>
            </a:rPr>
            <a:t>, </a:t>
          </a:r>
          <a:r>
            <a:rPr lang="fr-FR" sz="3400" kern="1200" dirty="0" err="1">
              <a:solidFill>
                <a:schemeClr val="bg1"/>
              </a:solidFill>
            </a:rPr>
            <a:t>sống</a:t>
          </a:r>
          <a:r>
            <a:rPr lang="fr-FR" sz="3400" kern="1200" dirty="0">
              <a:solidFill>
                <a:schemeClr val="bg1"/>
              </a:solidFill>
            </a:rPr>
            <a:t> </a:t>
          </a:r>
          <a:r>
            <a:rPr lang="fr-FR" sz="3400" kern="1200" dirty="0" err="1">
              <a:solidFill>
                <a:schemeClr val="bg1"/>
              </a:solidFill>
            </a:rPr>
            <a:t>trên</a:t>
          </a:r>
          <a:r>
            <a:rPr lang="fr-FR" sz="3400" kern="1200" dirty="0">
              <a:solidFill>
                <a:schemeClr val="bg1"/>
              </a:solidFill>
            </a:rPr>
            <a:t> </a:t>
          </a:r>
          <a:r>
            <a:rPr lang="fr-FR" sz="3400" kern="1200" dirty="0" err="1">
              <a:solidFill>
                <a:schemeClr val="bg1"/>
              </a:solidFill>
            </a:rPr>
            <a:t>cùng</a:t>
          </a:r>
          <a:r>
            <a:rPr lang="fr-FR" sz="3400" kern="1200" dirty="0">
              <a:solidFill>
                <a:schemeClr val="bg1"/>
              </a:solidFill>
            </a:rPr>
            <a:t> </a:t>
          </a:r>
          <a:r>
            <a:rPr lang="fr-FR" sz="3400" kern="1200" dirty="0" err="1">
              <a:solidFill>
                <a:schemeClr val="bg1"/>
              </a:solidFill>
            </a:rPr>
            <a:t>một</a:t>
          </a:r>
          <a:r>
            <a:rPr lang="fr-FR" sz="3400" kern="1200" dirty="0">
              <a:solidFill>
                <a:schemeClr val="bg1"/>
              </a:solidFill>
            </a:rPr>
            <a:t> </a:t>
          </a:r>
          <a:r>
            <a:rPr lang="fr-FR" sz="3400" kern="1200" dirty="0" err="1">
              <a:solidFill>
                <a:schemeClr val="bg1"/>
              </a:solidFill>
            </a:rPr>
            <a:t>khu</a:t>
          </a:r>
          <a:r>
            <a:rPr lang="fr-FR" sz="3400" kern="1200" dirty="0">
              <a:solidFill>
                <a:schemeClr val="bg1"/>
              </a:solidFill>
            </a:rPr>
            <a:t> </a:t>
          </a:r>
          <a:r>
            <a:rPr lang="fr-FR" sz="3400" kern="1200" dirty="0" err="1">
              <a:solidFill>
                <a:schemeClr val="bg1"/>
              </a:solidFill>
            </a:rPr>
            <a:t>vực</a:t>
          </a:r>
          <a:r>
            <a:rPr lang="fr-FR" sz="3400" kern="1200" dirty="0">
              <a:solidFill>
                <a:schemeClr val="bg1"/>
              </a:solidFill>
            </a:rPr>
            <a:t> </a:t>
          </a:r>
          <a:r>
            <a:rPr lang="fr-FR" sz="3400" kern="1200" dirty="0" err="1">
              <a:solidFill>
                <a:schemeClr val="bg1"/>
              </a:solidFill>
            </a:rPr>
            <a:t>trong</a:t>
          </a:r>
          <a:r>
            <a:rPr lang="fr-FR" sz="3400" kern="1200" dirty="0">
              <a:solidFill>
                <a:schemeClr val="bg1"/>
              </a:solidFill>
            </a:rPr>
            <a:t> </a:t>
          </a:r>
          <a:r>
            <a:rPr lang="fr-FR" sz="3400" kern="1200" dirty="0" err="1">
              <a:solidFill>
                <a:schemeClr val="bg1"/>
              </a:solidFill>
            </a:rPr>
            <a:t>đó</a:t>
          </a:r>
          <a:r>
            <a:rPr lang="fr-FR" sz="3400" kern="1200" dirty="0">
              <a:solidFill>
                <a:schemeClr val="bg1"/>
              </a:solidFill>
            </a:rPr>
            <a:t> </a:t>
          </a:r>
          <a:r>
            <a:rPr lang="fr-FR" sz="3400" kern="1200" dirty="0" err="1">
              <a:solidFill>
                <a:schemeClr val="bg1"/>
              </a:solidFill>
            </a:rPr>
            <a:t>quan</a:t>
          </a:r>
          <a:r>
            <a:rPr lang="fr-FR" sz="3400" kern="1200" dirty="0">
              <a:solidFill>
                <a:schemeClr val="bg1"/>
              </a:solidFill>
            </a:rPr>
            <a:t> </a:t>
          </a:r>
          <a:r>
            <a:rPr lang="fr-FR" sz="3400" kern="1200" dirty="0" err="1">
              <a:solidFill>
                <a:schemeClr val="bg1"/>
              </a:solidFill>
            </a:rPr>
            <a:t>hệ</a:t>
          </a:r>
          <a:r>
            <a:rPr lang="fr-FR" sz="3400" kern="1200" dirty="0">
              <a:solidFill>
                <a:schemeClr val="bg1"/>
              </a:solidFill>
            </a:rPr>
            <a:t> </a:t>
          </a:r>
          <a:r>
            <a:rPr lang="fr-FR" sz="3400" kern="1200" dirty="0" err="1">
              <a:solidFill>
                <a:schemeClr val="bg1"/>
              </a:solidFill>
            </a:rPr>
            <a:t>huyết</a:t>
          </a:r>
          <a:r>
            <a:rPr lang="fr-FR" sz="3400" kern="1200" dirty="0">
              <a:solidFill>
                <a:schemeClr val="bg1"/>
              </a:solidFill>
            </a:rPr>
            <a:t> </a:t>
          </a:r>
          <a:r>
            <a:rPr lang="fr-FR" sz="3400" kern="1200" dirty="0" err="1">
              <a:solidFill>
                <a:schemeClr val="bg1"/>
              </a:solidFill>
            </a:rPr>
            <a:t>thống</a:t>
          </a:r>
          <a:r>
            <a:rPr lang="fr-FR" sz="3400" kern="1200" dirty="0">
              <a:solidFill>
                <a:schemeClr val="bg1"/>
              </a:solidFill>
            </a:rPr>
            <a:t> </a:t>
          </a:r>
          <a:endParaRPr lang="en-US" sz="3400" kern="1200" dirty="0">
            <a:solidFill>
              <a:schemeClr val="bg1"/>
            </a:solidFill>
          </a:endParaRPr>
        </a:p>
      </dsp:txBody>
      <dsp:txXfrm>
        <a:off x="0" y="1142163"/>
        <a:ext cx="8128000" cy="4189680"/>
      </dsp:txXfrm>
    </dsp:sp>
  </dsp:spTree>
</dsp:drawing>
</file>

<file path=ppt/diagrams/drawing1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4C41843-836A-42E8-BCBA-D53C00264F4E}">
      <dsp:nvSpPr>
        <dsp:cNvPr id="0" name=""/>
        <dsp:cNvSpPr/>
      </dsp:nvSpPr>
      <dsp:spPr>
        <a:xfrm>
          <a:off x="0" y="1225105"/>
          <a:ext cx="9334500" cy="1254825"/>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1920" tIns="121920" rIns="121920" bIns="121920" numCol="1" spcCol="1270" anchor="ctr" anchorCtr="0">
          <a:noAutofit/>
        </a:bodyPr>
        <a:lstStyle/>
        <a:p>
          <a:pPr marL="0" lvl="0" indent="0" algn="l" defTabSz="1422400">
            <a:lnSpc>
              <a:spcPct val="90000"/>
            </a:lnSpc>
            <a:spcBef>
              <a:spcPct val="0"/>
            </a:spcBef>
            <a:spcAft>
              <a:spcPct val="35000"/>
            </a:spcAft>
            <a:buNone/>
          </a:pPr>
          <a:r>
            <a:rPr lang="vi-VN" sz="3200" kern="1200" dirty="0"/>
            <a:t>3.2 Một số vấn đề về nhà nước thời các vua Hùng</a:t>
          </a:r>
          <a:endParaRPr lang="en-US" sz="3200" kern="1200" dirty="0"/>
        </a:p>
      </dsp:txBody>
      <dsp:txXfrm>
        <a:off x="61256" y="1286361"/>
        <a:ext cx="9211988" cy="1132313"/>
      </dsp:txXfrm>
    </dsp:sp>
    <dsp:sp modelId="{08628AB2-0336-414F-AFD2-522C936611A7}">
      <dsp:nvSpPr>
        <dsp:cNvPr id="0" name=""/>
        <dsp:cNvSpPr/>
      </dsp:nvSpPr>
      <dsp:spPr>
        <a:xfrm>
          <a:off x="0" y="2531306"/>
          <a:ext cx="9334500" cy="185006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296370" tIns="45720" rIns="256032" bIns="45720" numCol="1" spcCol="1270" anchor="t" anchorCtr="0">
          <a:noAutofit/>
        </a:bodyPr>
        <a:lstStyle/>
        <a:p>
          <a:pPr marL="285750" lvl="1" indent="-285750" algn="l" defTabSz="1600200">
            <a:lnSpc>
              <a:spcPct val="90000"/>
            </a:lnSpc>
            <a:spcBef>
              <a:spcPct val="0"/>
            </a:spcBef>
            <a:spcAft>
              <a:spcPct val="20000"/>
            </a:spcAft>
            <a:buChar char="•"/>
          </a:pPr>
          <a:r>
            <a:rPr lang="vi-VN" sz="3600" i="1" kern="1200" dirty="0">
              <a:solidFill>
                <a:schemeClr val="bg1"/>
              </a:solidFill>
            </a:rPr>
            <a:t>a. Cấu trúc nhà nước</a:t>
          </a:r>
          <a:endParaRPr lang="en-US" sz="3600" i="1" kern="1200" dirty="0">
            <a:solidFill>
              <a:schemeClr val="bg1"/>
            </a:solidFill>
          </a:endParaRPr>
        </a:p>
        <a:p>
          <a:pPr marL="285750" lvl="1" indent="-285750" algn="l" defTabSz="1600200">
            <a:lnSpc>
              <a:spcPct val="90000"/>
            </a:lnSpc>
            <a:spcBef>
              <a:spcPct val="0"/>
            </a:spcBef>
            <a:spcAft>
              <a:spcPct val="20000"/>
            </a:spcAft>
            <a:buChar char="•"/>
          </a:pPr>
          <a:r>
            <a:rPr lang="fr-FR" sz="3600" i="1" kern="1200" dirty="0">
              <a:solidFill>
                <a:schemeClr val="bg1"/>
              </a:solidFill>
            </a:rPr>
            <a:t>b. </a:t>
          </a:r>
          <a:r>
            <a:rPr lang="fr-FR" sz="3600" i="1" kern="1200" dirty="0" err="1">
              <a:solidFill>
                <a:schemeClr val="bg1"/>
              </a:solidFill>
            </a:rPr>
            <a:t>Lực</a:t>
          </a:r>
          <a:r>
            <a:rPr lang="fr-FR" sz="3600" i="1" kern="1200" dirty="0">
              <a:solidFill>
                <a:schemeClr val="bg1"/>
              </a:solidFill>
            </a:rPr>
            <a:t> </a:t>
          </a:r>
          <a:r>
            <a:rPr lang="fr-FR" sz="3600" i="1" kern="1200" dirty="0" err="1">
              <a:solidFill>
                <a:schemeClr val="bg1"/>
              </a:solidFill>
            </a:rPr>
            <a:t>lượng</a:t>
          </a:r>
          <a:r>
            <a:rPr lang="fr-FR" sz="3600" i="1" kern="1200" dirty="0">
              <a:solidFill>
                <a:schemeClr val="bg1"/>
              </a:solidFill>
            </a:rPr>
            <a:t> </a:t>
          </a:r>
          <a:r>
            <a:rPr lang="fr-FR" sz="3600" i="1" kern="1200" dirty="0" err="1">
              <a:solidFill>
                <a:schemeClr val="bg1"/>
              </a:solidFill>
            </a:rPr>
            <a:t>quân</a:t>
          </a:r>
          <a:r>
            <a:rPr lang="fr-FR" sz="3600" i="1" kern="1200" dirty="0">
              <a:solidFill>
                <a:schemeClr val="bg1"/>
              </a:solidFill>
            </a:rPr>
            <a:t> </a:t>
          </a:r>
          <a:r>
            <a:rPr lang="fr-FR" sz="3600" i="1" kern="1200" dirty="0" err="1">
              <a:solidFill>
                <a:schemeClr val="bg1"/>
              </a:solidFill>
            </a:rPr>
            <a:t>sự</a:t>
          </a:r>
          <a:r>
            <a:rPr lang="fr-FR" sz="3600" i="1" kern="1200" dirty="0">
              <a:solidFill>
                <a:schemeClr val="bg1"/>
              </a:solidFill>
            </a:rPr>
            <a:t> </a:t>
          </a:r>
          <a:r>
            <a:rPr lang="fr-FR" sz="3600" i="1" kern="1200" dirty="0" err="1">
              <a:solidFill>
                <a:schemeClr val="bg1"/>
              </a:solidFill>
            </a:rPr>
            <a:t>thời</a:t>
          </a:r>
          <a:r>
            <a:rPr lang="fr-FR" sz="3600" i="1" kern="1200" dirty="0">
              <a:solidFill>
                <a:schemeClr val="bg1"/>
              </a:solidFill>
            </a:rPr>
            <a:t> </a:t>
          </a:r>
          <a:r>
            <a:rPr lang="fr-FR" sz="3600" i="1" kern="1200" dirty="0" err="1">
              <a:solidFill>
                <a:schemeClr val="bg1"/>
              </a:solidFill>
            </a:rPr>
            <a:t>Hùng</a:t>
          </a:r>
          <a:r>
            <a:rPr lang="fr-FR" sz="3600" i="1" kern="1200" dirty="0">
              <a:solidFill>
                <a:schemeClr val="bg1"/>
              </a:solidFill>
            </a:rPr>
            <a:t> </a:t>
          </a:r>
          <a:r>
            <a:rPr lang="fr-FR" sz="3600" i="1" kern="1200" dirty="0" err="1">
              <a:solidFill>
                <a:schemeClr val="bg1"/>
              </a:solidFill>
            </a:rPr>
            <a:t>Vương</a:t>
          </a:r>
          <a:endParaRPr lang="en-US" sz="3600" i="1" kern="1200" dirty="0">
            <a:solidFill>
              <a:schemeClr val="bg1"/>
            </a:solidFill>
          </a:endParaRPr>
        </a:p>
        <a:p>
          <a:pPr marL="285750" lvl="1" indent="-285750" algn="l" defTabSz="1600200">
            <a:lnSpc>
              <a:spcPct val="90000"/>
            </a:lnSpc>
            <a:spcBef>
              <a:spcPct val="0"/>
            </a:spcBef>
            <a:spcAft>
              <a:spcPct val="20000"/>
            </a:spcAft>
            <a:buChar char="•"/>
          </a:pPr>
          <a:r>
            <a:rPr lang="en-US" sz="3600" i="1" kern="1200" dirty="0">
              <a:solidFill>
                <a:schemeClr val="bg1"/>
              </a:solidFill>
            </a:rPr>
            <a:t>c. </a:t>
          </a:r>
          <a:r>
            <a:rPr lang="en-US" sz="3600" i="1" kern="1200" dirty="0" err="1">
              <a:solidFill>
                <a:schemeClr val="bg1"/>
              </a:solidFill>
            </a:rPr>
            <a:t>Sự</a:t>
          </a:r>
          <a:r>
            <a:rPr lang="en-US" sz="3600" i="1" kern="1200" dirty="0">
              <a:solidFill>
                <a:schemeClr val="bg1"/>
              </a:solidFill>
            </a:rPr>
            <a:t> ra </a:t>
          </a:r>
          <a:r>
            <a:rPr lang="en-US" sz="3600" i="1" kern="1200" dirty="0" err="1">
              <a:solidFill>
                <a:schemeClr val="bg1"/>
              </a:solidFill>
            </a:rPr>
            <a:t>đời</a:t>
          </a:r>
          <a:r>
            <a:rPr lang="en-US" sz="3600" i="1" kern="1200" dirty="0">
              <a:solidFill>
                <a:schemeClr val="bg1"/>
              </a:solidFill>
            </a:rPr>
            <a:t> </a:t>
          </a:r>
          <a:r>
            <a:rPr lang="en-US" sz="3600" i="1" kern="1200" dirty="0" err="1">
              <a:solidFill>
                <a:schemeClr val="bg1"/>
              </a:solidFill>
            </a:rPr>
            <a:t>của</a:t>
          </a:r>
          <a:r>
            <a:rPr lang="en-US" sz="3600" i="1" kern="1200" dirty="0">
              <a:solidFill>
                <a:schemeClr val="bg1"/>
              </a:solidFill>
            </a:rPr>
            <a:t> </a:t>
          </a:r>
          <a:r>
            <a:rPr lang="en-US" sz="3600" i="1" kern="1200" dirty="0" err="1">
              <a:solidFill>
                <a:schemeClr val="bg1"/>
              </a:solidFill>
            </a:rPr>
            <a:t>nhà</a:t>
          </a:r>
          <a:r>
            <a:rPr lang="en-US" sz="3600" i="1" kern="1200" dirty="0">
              <a:solidFill>
                <a:schemeClr val="bg1"/>
              </a:solidFill>
            </a:rPr>
            <a:t> </a:t>
          </a:r>
          <a:r>
            <a:rPr lang="en-US" sz="3600" i="1" kern="1200" dirty="0" err="1">
              <a:solidFill>
                <a:schemeClr val="bg1"/>
              </a:solidFill>
            </a:rPr>
            <a:t>nước</a:t>
          </a:r>
          <a:r>
            <a:rPr lang="en-US" sz="3600" i="1" kern="1200" dirty="0">
              <a:solidFill>
                <a:schemeClr val="bg1"/>
              </a:solidFill>
            </a:rPr>
            <a:t> </a:t>
          </a:r>
          <a:r>
            <a:rPr lang="en-US" sz="3600" i="1" kern="1200" dirty="0" err="1">
              <a:solidFill>
                <a:schemeClr val="bg1"/>
              </a:solidFill>
            </a:rPr>
            <a:t>Âu</a:t>
          </a:r>
          <a:r>
            <a:rPr lang="en-US" sz="3600" i="1" kern="1200" dirty="0">
              <a:solidFill>
                <a:schemeClr val="bg1"/>
              </a:solidFill>
            </a:rPr>
            <a:t> </a:t>
          </a:r>
          <a:r>
            <a:rPr lang="en-US" sz="3600" i="1" kern="1200" dirty="0" err="1">
              <a:solidFill>
                <a:schemeClr val="bg1"/>
              </a:solidFill>
            </a:rPr>
            <a:t>Lạc</a:t>
          </a:r>
          <a:endParaRPr lang="en-US" sz="3600" i="1" kern="1200" dirty="0">
            <a:solidFill>
              <a:schemeClr val="bg1"/>
            </a:solidFill>
          </a:endParaRPr>
        </a:p>
      </dsp:txBody>
      <dsp:txXfrm>
        <a:off x="0" y="2531306"/>
        <a:ext cx="9334500" cy="1850062"/>
      </dsp:txXfrm>
    </dsp:sp>
  </dsp:spTree>
</dsp:drawing>
</file>

<file path=ppt/diagrams/drawing1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0A9F4E0-B102-4168-92D2-4DCDFE03D66C}">
      <dsp:nvSpPr>
        <dsp:cNvPr id="0" name=""/>
        <dsp:cNvSpPr/>
      </dsp:nvSpPr>
      <dsp:spPr>
        <a:xfrm>
          <a:off x="0" y="268290"/>
          <a:ext cx="10905066" cy="959400"/>
        </a:xfrm>
        <a:prstGeom prst="roundRect">
          <a:avLst/>
        </a:prstGeom>
        <a:gradFill rotWithShape="0">
          <a:gsLst>
            <a:gs pos="0">
              <a:schemeClr val="accent6">
                <a:hueOff val="0"/>
                <a:satOff val="0"/>
                <a:lumOff val="0"/>
                <a:alphaOff val="0"/>
                <a:satMod val="103000"/>
                <a:lumMod val="102000"/>
                <a:tint val="94000"/>
              </a:schemeClr>
            </a:gs>
            <a:gs pos="50000">
              <a:schemeClr val="accent6">
                <a:hueOff val="0"/>
                <a:satOff val="0"/>
                <a:lumOff val="0"/>
                <a:alphaOff val="0"/>
                <a:satMod val="110000"/>
                <a:lumMod val="100000"/>
                <a:shade val="100000"/>
              </a:schemeClr>
            </a:gs>
            <a:gs pos="100000">
              <a:schemeClr val="accent6">
                <a:hueOff val="0"/>
                <a:satOff val="0"/>
                <a:lumOff val="0"/>
                <a:alphaOff val="0"/>
                <a:lumMod val="99000"/>
                <a:satMod val="120000"/>
                <a:shade val="78000"/>
              </a:schemeClr>
            </a:gs>
          </a:gsLst>
          <a:lin ang="5400000" scaled="0"/>
        </a:gra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txBody>
        <a:bodyPr spcFirstLastPara="0" vert="horz" wrap="square" lIns="152400" tIns="152400" rIns="152400" bIns="152400" numCol="1" spcCol="1270" anchor="ctr" anchorCtr="0">
          <a:noAutofit/>
        </a:bodyPr>
        <a:lstStyle/>
        <a:p>
          <a:pPr marL="0" lvl="0" indent="0" algn="just" defTabSz="1778000">
            <a:lnSpc>
              <a:spcPct val="90000"/>
            </a:lnSpc>
            <a:spcBef>
              <a:spcPct val="0"/>
            </a:spcBef>
            <a:spcAft>
              <a:spcPct val="35000"/>
            </a:spcAft>
            <a:buNone/>
          </a:pPr>
          <a:r>
            <a:rPr lang="fr-FR" sz="4000" kern="1200" dirty="0">
              <a:solidFill>
                <a:schemeClr val="bg1"/>
              </a:solidFill>
            </a:rPr>
            <a:t>a. </a:t>
          </a:r>
          <a:r>
            <a:rPr lang="fr-FR" sz="4000" kern="1200" dirty="0" err="1">
              <a:solidFill>
                <a:schemeClr val="bg1"/>
              </a:solidFill>
            </a:rPr>
            <a:t>Cấu</a:t>
          </a:r>
          <a:r>
            <a:rPr lang="fr-FR" sz="4000" kern="1200" dirty="0">
              <a:solidFill>
                <a:schemeClr val="bg1"/>
              </a:solidFill>
            </a:rPr>
            <a:t> </a:t>
          </a:r>
          <a:r>
            <a:rPr lang="fr-FR" sz="4000" kern="1200" dirty="0" err="1">
              <a:solidFill>
                <a:schemeClr val="bg1"/>
              </a:solidFill>
            </a:rPr>
            <a:t>trúc</a:t>
          </a:r>
          <a:r>
            <a:rPr lang="fr-FR" sz="4000" kern="1200" dirty="0">
              <a:solidFill>
                <a:schemeClr val="bg1"/>
              </a:solidFill>
            </a:rPr>
            <a:t> </a:t>
          </a:r>
          <a:r>
            <a:rPr lang="fr-FR" sz="4000" kern="1200" dirty="0" err="1">
              <a:solidFill>
                <a:schemeClr val="bg1"/>
              </a:solidFill>
            </a:rPr>
            <a:t>nhà</a:t>
          </a:r>
          <a:r>
            <a:rPr lang="fr-FR" sz="4000" kern="1200" dirty="0">
              <a:solidFill>
                <a:schemeClr val="bg1"/>
              </a:solidFill>
            </a:rPr>
            <a:t> </a:t>
          </a:r>
          <a:r>
            <a:rPr lang="fr-FR" sz="4000" kern="1200" dirty="0" err="1">
              <a:solidFill>
                <a:schemeClr val="bg1"/>
              </a:solidFill>
            </a:rPr>
            <a:t>nước</a:t>
          </a:r>
          <a:endParaRPr lang="en-US" sz="4000" kern="1200" dirty="0">
            <a:solidFill>
              <a:schemeClr val="bg1"/>
            </a:solidFill>
          </a:endParaRPr>
        </a:p>
      </dsp:txBody>
      <dsp:txXfrm>
        <a:off x="46834" y="315124"/>
        <a:ext cx="10811398" cy="865732"/>
      </dsp:txXfrm>
    </dsp:sp>
    <dsp:sp modelId="{AC378066-7F5F-4979-83A0-58013D569F9B}">
      <dsp:nvSpPr>
        <dsp:cNvPr id="0" name=""/>
        <dsp:cNvSpPr/>
      </dsp:nvSpPr>
      <dsp:spPr>
        <a:xfrm>
          <a:off x="0" y="1227691"/>
          <a:ext cx="10905066" cy="28980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346236" tIns="50800" rIns="284480" bIns="50800" numCol="1" spcCol="1270" anchor="t" anchorCtr="0">
          <a:noAutofit/>
        </a:bodyPr>
        <a:lstStyle/>
        <a:p>
          <a:pPr marL="285750" lvl="1" indent="-285750" algn="just" defTabSz="1377950">
            <a:lnSpc>
              <a:spcPct val="90000"/>
            </a:lnSpc>
            <a:spcBef>
              <a:spcPct val="0"/>
            </a:spcBef>
            <a:spcAft>
              <a:spcPct val="20000"/>
            </a:spcAft>
            <a:buChar char="•"/>
          </a:pPr>
          <a:r>
            <a:rPr lang="fr-FR" sz="3100" kern="1200" dirty="0" err="1">
              <a:solidFill>
                <a:schemeClr val="bg1"/>
              </a:solidFill>
            </a:rPr>
            <a:t>Cấu</a:t>
          </a:r>
          <a:r>
            <a:rPr lang="fr-FR" sz="3100" kern="1200" dirty="0">
              <a:solidFill>
                <a:schemeClr val="bg1"/>
              </a:solidFill>
            </a:rPr>
            <a:t> </a:t>
          </a:r>
          <a:r>
            <a:rPr lang="fr-FR" sz="3100" kern="1200" dirty="0" err="1">
              <a:solidFill>
                <a:schemeClr val="bg1"/>
              </a:solidFill>
            </a:rPr>
            <a:t>trúc</a:t>
          </a:r>
          <a:r>
            <a:rPr lang="fr-FR" sz="3100" kern="1200" dirty="0">
              <a:solidFill>
                <a:schemeClr val="bg1"/>
              </a:solidFill>
            </a:rPr>
            <a:t> </a:t>
          </a:r>
          <a:r>
            <a:rPr lang="fr-FR" sz="3100" kern="1200" dirty="0" err="1">
              <a:solidFill>
                <a:schemeClr val="bg1"/>
              </a:solidFill>
            </a:rPr>
            <a:t>của</a:t>
          </a:r>
          <a:r>
            <a:rPr lang="fr-FR" sz="3100" kern="1200" dirty="0">
              <a:solidFill>
                <a:schemeClr val="bg1"/>
              </a:solidFill>
            </a:rPr>
            <a:t> </a:t>
          </a:r>
          <a:r>
            <a:rPr lang="fr-FR" sz="3100" kern="1200" dirty="0" err="1">
              <a:solidFill>
                <a:schemeClr val="bg1"/>
              </a:solidFill>
            </a:rPr>
            <a:t>nhà</a:t>
          </a:r>
          <a:r>
            <a:rPr lang="fr-FR" sz="3100" kern="1200" dirty="0">
              <a:solidFill>
                <a:schemeClr val="bg1"/>
              </a:solidFill>
            </a:rPr>
            <a:t> </a:t>
          </a:r>
          <a:r>
            <a:rPr lang="fr-FR" sz="3100" kern="1200" dirty="0" err="1">
              <a:solidFill>
                <a:schemeClr val="bg1"/>
              </a:solidFill>
            </a:rPr>
            <a:t>nước</a:t>
          </a:r>
          <a:r>
            <a:rPr lang="fr-FR" sz="3100" kern="1200" dirty="0">
              <a:solidFill>
                <a:schemeClr val="bg1"/>
              </a:solidFill>
            </a:rPr>
            <a:t> </a:t>
          </a:r>
          <a:r>
            <a:rPr lang="fr-FR" sz="3100" kern="1200" dirty="0" err="1">
              <a:solidFill>
                <a:schemeClr val="bg1"/>
              </a:solidFill>
            </a:rPr>
            <a:t>thời</a:t>
          </a:r>
          <a:r>
            <a:rPr lang="fr-FR" sz="3100" kern="1200" dirty="0">
              <a:solidFill>
                <a:schemeClr val="bg1"/>
              </a:solidFill>
            </a:rPr>
            <a:t> </a:t>
          </a:r>
          <a:r>
            <a:rPr lang="fr-FR" sz="3100" kern="1200" dirty="0" err="1">
              <a:solidFill>
                <a:schemeClr val="bg1"/>
              </a:solidFill>
            </a:rPr>
            <a:t>Hùng</a:t>
          </a:r>
          <a:r>
            <a:rPr lang="fr-FR" sz="3100" kern="1200" dirty="0">
              <a:solidFill>
                <a:schemeClr val="bg1"/>
              </a:solidFill>
            </a:rPr>
            <a:t> </a:t>
          </a:r>
          <a:r>
            <a:rPr lang="fr-FR" sz="3100" kern="1200" dirty="0" err="1">
              <a:solidFill>
                <a:schemeClr val="bg1"/>
              </a:solidFill>
            </a:rPr>
            <a:t>Vương</a:t>
          </a:r>
          <a:r>
            <a:rPr lang="fr-FR" sz="3100" kern="1200" dirty="0">
              <a:solidFill>
                <a:schemeClr val="bg1"/>
              </a:solidFill>
            </a:rPr>
            <a:t> </a:t>
          </a:r>
          <a:r>
            <a:rPr lang="fr-FR" sz="3100" kern="1200" dirty="0" err="1">
              <a:solidFill>
                <a:schemeClr val="bg1"/>
              </a:solidFill>
            </a:rPr>
            <a:t>theo</a:t>
          </a:r>
          <a:r>
            <a:rPr lang="fr-FR" sz="3100" kern="1200" dirty="0">
              <a:solidFill>
                <a:schemeClr val="bg1"/>
              </a:solidFill>
            </a:rPr>
            <a:t> </a:t>
          </a:r>
          <a:r>
            <a:rPr lang="fr-FR" sz="3100" kern="1200" dirty="0" err="1">
              <a:solidFill>
                <a:schemeClr val="bg1"/>
              </a:solidFill>
            </a:rPr>
            <a:t>hệ</a:t>
          </a:r>
          <a:r>
            <a:rPr lang="fr-FR" sz="3100" kern="1200" dirty="0">
              <a:solidFill>
                <a:schemeClr val="bg1"/>
              </a:solidFill>
            </a:rPr>
            <a:t> </a:t>
          </a:r>
          <a:r>
            <a:rPr lang="fr-FR" sz="3100" kern="1200" dirty="0" err="1">
              <a:solidFill>
                <a:schemeClr val="bg1"/>
              </a:solidFill>
            </a:rPr>
            <a:t>thống</a:t>
          </a:r>
          <a:r>
            <a:rPr lang="fr-FR" sz="3100" kern="1200" dirty="0">
              <a:solidFill>
                <a:schemeClr val="bg1"/>
              </a:solidFill>
            </a:rPr>
            <a:t> 3 </a:t>
          </a:r>
          <a:r>
            <a:rPr lang="fr-FR" sz="3100" kern="1200" dirty="0" err="1">
              <a:solidFill>
                <a:schemeClr val="bg1"/>
              </a:solidFill>
            </a:rPr>
            <a:t>cấp</a:t>
          </a:r>
          <a:endParaRPr lang="en-US" sz="3100" kern="1200" dirty="0">
            <a:solidFill>
              <a:schemeClr val="bg1"/>
            </a:solidFill>
          </a:endParaRPr>
        </a:p>
        <a:p>
          <a:pPr marL="285750" lvl="1" indent="-285750" algn="just" defTabSz="1377950">
            <a:lnSpc>
              <a:spcPct val="90000"/>
            </a:lnSpc>
            <a:spcBef>
              <a:spcPct val="0"/>
            </a:spcBef>
            <a:spcAft>
              <a:spcPct val="20000"/>
            </a:spcAft>
            <a:buChar char="•"/>
          </a:pPr>
          <a:r>
            <a:rPr lang="fr-FR" sz="3100" kern="1200" dirty="0" err="1">
              <a:solidFill>
                <a:schemeClr val="bg1"/>
              </a:solidFill>
            </a:rPr>
            <a:t>Pháp</a:t>
          </a:r>
          <a:r>
            <a:rPr lang="fr-FR" sz="3100" kern="1200" dirty="0">
              <a:solidFill>
                <a:schemeClr val="bg1"/>
              </a:solidFill>
            </a:rPr>
            <a:t> </a:t>
          </a:r>
          <a:r>
            <a:rPr lang="fr-FR" sz="3100" kern="1200" dirty="0" err="1">
              <a:solidFill>
                <a:schemeClr val="bg1"/>
              </a:solidFill>
            </a:rPr>
            <a:t>luật</a:t>
          </a:r>
          <a:r>
            <a:rPr lang="fr-FR" sz="3100" kern="1200" dirty="0">
              <a:solidFill>
                <a:schemeClr val="bg1"/>
              </a:solidFill>
            </a:rPr>
            <a:t> </a:t>
          </a:r>
          <a:r>
            <a:rPr lang="fr-FR" sz="3100" kern="1200" dirty="0" err="1">
              <a:solidFill>
                <a:schemeClr val="bg1"/>
              </a:solidFill>
            </a:rPr>
            <a:t>thời</a:t>
          </a:r>
          <a:r>
            <a:rPr lang="fr-FR" sz="3100" kern="1200" dirty="0">
              <a:solidFill>
                <a:schemeClr val="bg1"/>
              </a:solidFill>
            </a:rPr>
            <a:t> </a:t>
          </a:r>
          <a:r>
            <a:rPr lang="fr-FR" sz="3100" kern="1200" dirty="0" err="1">
              <a:solidFill>
                <a:schemeClr val="bg1"/>
              </a:solidFill>
            </a:rPr>
            <a:t>Văn</a:t>
          </a:r>
          <a:r>
            <a:rPr lang="fr-FR" sz="3100" kern="1200" dirty="0">
              <a:solidFill>
                <a:schemeClr val="bg1"/>
              </a:solidFill>
            </a:rPr>
            <a:t> Lang </a:t>
          </a:r>
          <a:r>
            <a:rPr lang="fr-FR" sz="3100" kern="1200" dirty="0" err="1">
              <a:solidFill>
                <a:schemeClr val="bg1"/>
              </a:solidFill>
            </a:rPr>
            <a:t>có</a:t>
          </a:r>
          <a:r>
            <a:rPr lang="fr-FR" sz="3100" kern="1200" dirty="0">
              <a:solidFill>
                <a:schemeClr val="bg1"/>
              </a:solidFill>
            </a:rPr>
            <a:t> </a:t>
          </a:r>
          <a:r>
            <a:rPr lang="fr-FR" sz="3100" kern="1200" dirty="0" err="1">
              <a:solidFill>
                <a:schemeClr val="bg1"/>
              </a:solidFill>
            </a:rPr>
            <a:t>lẽ</a:t>
          </a:r>
          <a:r>
            <a:rPr lang="fr-FR" sz="3100" kern="1200" dirty="0">
              <a:solidFill>
                <a:schemeClr val="bg1"/>
              </a:solidFill>
            </a:rPr>
            <a:t> là </a:t>
          </a:r>
          <a:r>
            <a:rPr lang="fr-FR" sz="3100" kern="1200" dirty="0" err="1">
              <a:solidFill>
                <a:schemeClr val="bg1"/>
              </a:solidFill>
            </a:rPr>
            <a:t>một</a:t>
          </a:r>
          <a:r>
            <a:rPr lang="fr-FR" sz="3100" kern="1200" dirty="0">
              <a:solidFill>
                <a:schemeClr val="bg1"/>
              </a:solidFill>
            </a:rPr>
            <a:t> </a:t>
          </a:r>
          <a:r>
            <a:rPr lang="fr-FR" sz="3100" kern="1200" dirty="0" err="1">
              <a:solidFill>
                <a:schemeClr val="bg1"/>
              </a:solidFill>
            </a:rPr>
            <a:t>thứ</a:t>
          </a:r>
          <a:r>
            <a:rPr lang="fr-FR" sz="3100" kern="1200" dirty="0">
              <a:solidFill>
                <a:schemeClr val="bg1"/>
              </a:solidFill>
            </a:rPr>
            <a:t> </a:t>
          </a:r>
          <a:r>
            <a:rPr lang="fr-FR" sz="3100" kern="1200" dirty="0" err="1">
              <a:solidFill>
                <a:schemeClr val="bg1"/>
              </a:solidFill>
            </a:rPr>
            <a:t>luật</a:t>
          </a:r>
          <a:r>
            <a:rPr lang="fr-FR" sz="3100" kern="1200" dirty="0">
              <a:solidFill>
                <a:schemeClr val="bg1"/>
              </a:solidFill>
            </a:rPr>
            <a:t> </a:t>
          </a:r>
          <a:r>
            <a:rPr lang="fr-FR" sz="3100" kern="1200" dirty="0" err="1">
              <a:solidFill>
                <a:schemeClr val="bg1"/>
              </a:solidFill>
            </a:rPr>
            <a:t>tục</a:t>
          </a:r>
          <a:r>
            <a:rPr lang="fr-FR" sz="3100" kern="1200" dirty="0">
              <a:solidFill>
                <a:schemeClr val="bg1"/>
              </a:solidFill>
            </a:rPr>
            <a:t> (</a:t>
          </a:r>
          <a:r>
            <a:rPr lang="fr-FR" sz="3100" kern="1200" dirty="0" err="1">
              <a:solidFill>
                <a:schemeClr val="bg1"/>
              </a:solidFill>
            </a:rPr>
            <a:t>tập</a:t>
          </a:r>
          <a:r>
            <a:rPr lang="fr-FR" sz="3100" kern="1200" dirty="0">
              <a:solidFill>
                <a:schemeClr val="bg1"/>
              </a:solidFill>
            </a:rPr>
            <a:t> </a:t>
          </a:r>
          <a:r>
            <a:rPr lang="fr-FR" sz="3100" kern="1200" dirty="0" err="1">
              <a:solidFill>
                <a:schemeClr val="bg1"/>
              </a:solidFill>
            </a:rPr>
            <a:t>quán</a:t>
          </a:r>
          <a:r>
            <a:rPr lang="fr-FR" sz="3100" kern="1200" dirty="0">
              <a:solidFill>
                <a:schemeClr val="bg1"/>
              </a:solidFill>
            </a:rPr>
            <a:t> </a:t>
          </a:r>
          <a:r>
            <a:rPr lang="fr-FR" sz="3100" kern="1200" dirty="0" err="1">
              <a:solidFill>
                <a:schemeClr val="bg1"/>
              </a:solidFill>
            </a:rPr>
            <a:t>pháp</a:t>
          </a:r>
          <a:r>
            <a:rPr lang="fr-FR" sz="3100" kern="1200" dirty="0">
              <a:solidFill>
                <a:schemeClr val="bg1"/>
              </a:solidFill>
            </a:rPr>
            <a:t>) </a:t>
          </a:r>
          <a:r>
            <a:rPr lang="fr-FR" sz="3100" kern="1200" dirty="0" err="1">
              <a:solidFill>
                <a:schemeClr val="bg1"/>
              </a:solidFill>
            </a:rPr>
            <a:t>chứ</a:t>
          </a:r>
          <a:r>
            <a:rPr lang="fr-FR" sz="3100" kern="1200" dirty="0">
              <a:solidFill>
                <a:schemeClr val="bg1"/>
              </a:solidFill>
            </a:rPr>
            <a:t> </a:t>
          </a:r>
          <a:r>
            <a:rPr lang="fr-FR" sz="3100" kern="1200" dirty="0" err="1">
              <a:solidFill>
                <a:schemeClr val="bg1"/>
              </a:solidFill>
            </a:rPr>
            <a:t>chưa</a:t>
          </a:r>
          <a:r>
            <a:rPr lang="fr-FR" sz="3100" kern="1200" dirty="0">
              <a:solidFill>
                <a:schemeClr val="bg1"/>
              </a:solidFill>
            </a:rPr>
            <a:t> </a:t>
          </a:r>
          <a:r>
            <a:rPr lang="fr-FR" sz="3100" kern="1200" dirty="0" err="1">
              <a:solidFill>
                <a:schemeClr val="bg1"/>
              </a:solidFill>
            </a:rPr>
            <a:t>phải</a:t>
          </a:r>
          <a:r>
            <a:rPr lang="fr-FR" sz="3100" kern="1200" dirty="0">
              <a:solidFill>
                <a:schemeClr val="bg1"/>
              </a:solidFill>
            </a:rPr>
            <a:t> </a:t>
          </a:r>
          <a:r>
            <a:rPr lang="fr-FR" sz="3100" kern="1200" dirty="0" err="1">
              <a:solidFill>
                <a:schemeClr val="bg1"/>
              </a:solidFill>
            </a:rPr>
            <a:t>luật</a:t>
          </a:r>
          <a:r>
            <a:rPr lang="fr-FR" sz="3100" kern="1200" dirty="0">
              <a:solidFill>
                <a:schemeClr val="bg1"/>
              </a:solidFill>
            </a:rPr>
            <a:t> </a:t>
          </a:r>
          <a:r>
            <a:rPr lang="fr-FR" sz="3100" kern="1200" dirty="0" err="1">
              <a:solidFill>
                <a:schemeClr val="bg1"/>
              </a:solidFill>
            </a:rPr>
            <a:t>pháp</a:t>
          </a:r>
          <a:r>
            <a:rPr lang="fr-FR" sz="3100" kern="1200" dirty="0">
              <a:solidFill>
                <a:schemeClr val="bg1"/>
              </a:solidFill>
            </a:rPr>
            <a:t> </a:t>
          </a:r>
          <a:r>
            <a:rPr lang="fr-FR" sz="3100" kern="1200" dirty="0" err="1">
              <a:solidFill>
                <a:schemeClr val="bg1"/>
              </a:solidFill>
            </a:rPr>
            <a:t>thành</a:t>
          </a:r>
          <a:r>
            <a:rPr lang="fr-FR" sz="3100" kern="1200" dirty="0">
              <a:solidFill>
                <a:schemeClr val="bg1"/>
              </a:solidFill>
            </a:rPr>
            <a:t> </a:t>
          </a:r>
          <a:r>
            <a:rPr lang="fr-FR" sz="3100" kern="1200" dirty="0" err="1">
              <a:solidFill>
                <a:schemeClr val="bg1"/>
              </a:solidFill>
            </a:rPr>
            <a:t>văn</a:t>
          </a:r>
          <a:endParaRPr lang="en-US" sz="3100" kern="1200" dirty="0">
            <a:solidFill>
              <a:schemeClr val="bg1"/>
            </a:solidFill>
          </a:endParaRPr>
        </a:p>
        <a:p>
          <a:pPr marL="285750" lvl="1" indent="-285750" algn="just" defTabSz="1377950">
            <a:lnSpc>
              <a:spcPct val="90000"/>
            </a:lnSpc>
            <a:spcBef>
              <a:spcPct val="0"/>
            </a:spcBef>
            <a:spcAft>
              <a:spcPct val="20000"/>
            </a:spcAft>
            <a:buChar char="•"/>
          </a:pPr>
          <a:r>
            <a:rPr lang="fr-FR" sz="3100" kern="1200" dirty="0" err="1">
              <a:solidFill>
                <a:schemeClr val="bg1"/>
              </a:solidFill>
            </a:rPr>
            <a:t>Nhà</a:t>
          </a:r>
          <a:r>
            <a:rPr lang="fr-FR" sz="3100" kern="1200" dirty="0">
              <a:solidFill>
                <a:schemeClr val="bg1"/>
              </a:solidFill>
            </a:rPr>
            <a:t> </a:t>
          </a:r>
          <a:r>
            <a:rPr lang="fr-FR" sz="3100" kern="1200" dirty="0" err="1">
              <a:solidFill>
                <a:schemeClr val="bg1"/>
              </a:solidFill>
            </a:rPr>
            <a:t>nước</a:t>
          </a:r>
          <a:r>
            <a:rPr lang="fr-FR" sz="3100" kern="1200" dirty="0">
              <a:solidFill>
                <a:schemeClr val="bg1"/>
              </a:solidFill>
            </a:rPr>
            <a:t> </a:t>
          </a:r>
          <a:r>
            <a:rPr lang="fr-FR" sz="3100" kern="1200" dirty="0" err="1">
              <a:solidFill>
                <a:schemeClr val="bg1"/>
              </a:solidFill>
            </a:rPr>
            <a:t>thời</a:t>
          </a:r>
          <a:r>
            <a:rPr lang="fr-FR" sz="3100" kern="1200" dirty="0">
              <a:solidFill>
                <a:schemeClr val="bg1"/>
              </a:solidFill>
            </a:rPr>
            <a:t> </a:t>
          </a:r>
          <a:r>
            <a:rPr lang="fr-FR" sz="3100" kern="1200" dirty="0" err="1">
              <a:solidFill>
                <a:schemeClr val="bg1"/>
              </a:solidFill>
            </a:rPr>
            <a:t>Hùng</a:t>
          </a:r>
          <a:r>
            <a:rPr lang="fr-FR" sz="3100" kern="1200" dirty="0">
              <a:solidFill>
                <a:schemeClr val="bg1"/>
              </a:solidFill>
            </a:rPr>
            <a:t> </a:t>
          </a:r>
          <a:r>
            <a:rPr lang="fr-FR" sz="3100" kern="1200" dirty="0" err="1">
              <a:solidFill>
                <a:schemeClr val="bg1"/>
              </a:solidFill>
            </a:rPr>
            <a:t>Vương</a:t>
          </a:r>
          <a:r>
            <a:rPr lang="fr-FR" sz="3100" kern="1200" dirty="0">
              <a:solidFill>
                <a:schemeClr val="bg1"/>
              </a:solidFill>
            </a:rPr>
            <a:t> là </a:t>
          </a:r>
          <a:r>
            <a:rPr lang="fr-FR" sz="3100" kern="1200" dirty="0" err="1">
              <a:solidFill>
                <a:schemeClr val="bg1"/>
              </a:solidFill>
            </a:rPr>
            <a:t>một</a:t>
          </a:r>
          <a:r>
            <a:rPr lang="fr-FR" sz="3100" kern="1200" dirty="0">
              <a:solidFill>
                <a:schemeClr val="bg1"/>
              </a:solidFill>
            </a:rPr>
            <a:t> </a:t>
          </a:r>
          <a:r>
            <a:rPr lang="fr-FR" sz="3100" kern="1200" dirty="0" err="1">
              <a:solidFill>
                <a:schemeClr val="bg1"/>
              </a:solidFill>
            </a:rPr>
            <a:t>hình</a:t>
          </a:r>
          <a:r>
            <a:rPr lang="fr-FR" sz="3100" kern="1200" dirty="0">
              <a:solidFill>
                <a:schemeClr val="bg1"/>
              </a:solidFill>
            </a:rPr>
            <a:t> </a:t>
          </a:r>
          <a:r>
            <a:rPr lang="fr-FR" sz="3100" kern="1200" dirty="0" err="1">
              <a:solidFill>
                <a:schemeClr val="bg1"/>
              </a:solidFill>
            </a:rPr>
            <a:t>thái</a:t>
          </a:r>
          <a:r>
            <a:rPr lang="fr-FR" sz="3100" kern="1200" dirty="0">
              <a:solidFill>
                <a:schemeClr val="bg1"/>
              </a:solidFill>
            </a:rPr>
            <a:t> </a:t>
          </a:r>
          <a:r>
            <a:rPr lang="fr-FR" sz="3100" kern="1200" dirty="0" err="1">
              <a:solidFill>
                <a:schemeClr val="bg1"/>
              </a:solidFill>
            </a:rPr>
            <a:t>nhà</a:t>
          </a:r>
          <a:r>
            <a:rPr lang="fr-FR" sz="3100" kern="1200" dirty="0">
              <a:solidFill>
                <a:schemeClr val="bg1"/>
              </a:solidFill>
            </a:rPr>
            <a:t> </a:t>
          </a:r>
          <a:r>
            <a:rPr lang="fr-FR" sz="3100" kern="1200" dirty="0" err="1">
              <a:solidFill>
                <a:schemeClr val="bg1"/>
              </a:solidFill>
            </a:rPr>
            <a:t>nước</a:t>
          </a:r>
          <a:r>
            <a:rPr lang="fr-FR" sz="3100" kern="1200" dirty="0">
              <a:solidFill>
                <a:schemeClr val="bg1"/>
              </a:solidFill>
            </a:rPr>
            <a:t> </a:t>
          </a:r>
          <a:r>
            <a:rPr lang="fr-FR" sz="3100" kern="1200" dirty="0" err="1">
              <a:solidFill>
                <a:schemeClr val="bg1"/>
              </a:solidFill>
            </a:rPr>
            <a:t>phôi</a:t>
          </a:r>
          <a:r>
            <a:rPr lang="fr-FR" sz="3100" kern="1200" dirty="0">
              <a:solidFill>
                <a:schemeClr val="bg1"/>
              </a:solidFill>
            </a:rPr>
            <a:t> </a:t>
          </a:r>
          <a:r>
            <a:rPr lang="fr-FR" sz="3100" kern="1200" dirty="0" err="1">
              <a:solidFill>
                <a:schemeClr val="bg1"/>
              </a:solidFill>
            </a:rPr>
            <a:t>thai</a:t>
          </a:r>
          <a:r>
            <a:rPr lang="fr-FR" sz="3100" kern="1200" dirty="0">
              <a:solidFill>
                <a:schemeClr val="bg1"/>
              </a:solidFill>
            </a:rPr>
            <a:t> </a:t>
          </a:r>
          <a:r>
            <a:rPr lang="fr-FR" sz="3100" kern="1200" dirty="0" err="1">
              <a:solidFill>
                <a:schemeClr val="bg1"/>
              </a:solidFill>
            </a:rPr>
            <a:t>còn</a:t>
          </a:r>
          <a:r>
            <a:rPr lang="fr-FR" sz="3100" kern="1200" dirty="0">
              <a:solidFill>
                <a:schemeClr val="bg1"/>
              </a:solidFill>
            </a:rPr>
            <a:t> in </a:t>
          </a:r>
          <a:r>
            <a:rPr lang="fr-FR" sz="3100" kern="1200" dirty="0" err="1">
              <a:solidFill>
                <a:schemeClr val="bg1"/>
              </a:solidFill>
            </a:rPr>
            <a:t>đậm</a:t>
          </a:r>
          <a:r>
            <a:rPr lang="fr-FR" sz="3100" kern="1200" dirty="0">
              <a:solidFill>
                <a:schemeClr val="bg1"/>
              </a:solidFill>
            </a:rPr>
            <a:t> </a:t>
          </a:r>
          <a:r>
            <a:rPr lang="fr-FR" sz="3100" kern="1200" dirty="0" err="1">
              <a:solidFill>
                <a:schemeClr val="bg1"/>
              </a:solidFill>
            </a:rPr>
            <a:t>dấu</a:t>
          </a:r>
          <a:r>
            <a:rPr lang="fr-FR" sz="3100" kern="1200" dirty="0">
              <a:solidFill>
                <a:schemeClr val="bg1"/>
              </a:solidFill>
            </a:rPr>
            <a:t> </a:t>
          </a:r>
          <a:r>
            <a:rPr lang="fr-FR" sz="3100" kern="1200" dirty="0" err="1">
              <a:solidFill>
                <a:schemeClr val="bg1"/>
              </a:solidFill>
            </a:rPr>
            <a:t>ấn</a:t>
          </a:r>
          <a:r>
            <a:rPr lang="fr-FR" sz="3100" kern="1200" dirty="0">
              <a:solidFill>
                <a:schemeClr val="bg1"/>
              </a:solidFill>
            </a:rPr>
            <a:t> </a:t>
          </a:r>
          <a:r>
            <a:rPr lang="fr-FR" sz="3100" kern="1200" dirty="0" err="1">
              <a:solidFill>
                <a:schemeClr val="bg1"/>
              </a:solidFill>
            </a:rPr>
            <a:t>chế</a:t>
          </a:r>
          <a:r>
            <a:rPr lang="fr-FR" sz="3100" kern="1200" dirty="0">
              <a:solidFill>
                <a:schemeClr val="bg1"/>
              </a:solidFill>
            </a:rPr>
            <a:t> </a:t>
          </a:r>
          <a:r>
            <a:rPr lang="fr-FR" sz="3100" kern="1200" dirty="0" err="1">
              <a:solidFill>
                <a:schemeClr val="bg1"/>
              </a:solidFill>
            </a:rPr>
            <a:t>độ</a:t>
          </a:r>
          <a:r>
            <a:rPr lang="fr-FR" sz="3100" kern="1200" dirty="0">
              <a:solidFill>
                <a:schemeClr val="bg1"/>
              </a:solidFill>
            </a:rPr>
            <a:t> </a:t>
          </a:r>
          <a:r>
            <a:rPr lang="fr-FR" sz="3100" kern="1200" dirty="0" err="1">
              <a:solidFill>
                <a:schemeClr val="bg1"/>
              </a:solidFill>
            </a:rPr>
            <a:t>bộ</a:t>
          </a:r>
          <a:r>
            <a:rPr lang="fr-FR" sz="3100" kern="1200" dirty="0">
              <a:solidFill>
                <a:schemeClr val="bg1"/>
              </a:solidFill>
            </a:rPr>
            <a:t> </a:t>
          </a:r>
          <a:r>
            <a:rPr lang="fr-FR" sz="3100" kern="1200" dirty="0" err="1">
              <a:solidFill>
                <a:schemeClr val="bg1"/>
              </a:solidFill>
            </a:rPr>
            <a:t>lạc</a:t>
          </a:r>
          <a:r>
            <a:rPr lang="fr-FR" sz="3100" kern="1200" dirty="0">
              <a:solidFill>
                <a:schemeClr val="bg1"/>
              </a:solidFill>
            </a:rPr>
            <a:t> - </a:t>
          </a:r>
          <a:r>
            <a:rPr lang="fr-FR" sz="3100" kern="1200" dirty="0" err="1">
              <a:solidFill>
                <a:schemeClr val="bg1"/>
              </a:solidFill>
            </a:rPr>
            <a:t>công</a:t>
          </a:r>
          <a:r>
            <a:rPr lang="fr-FR" sz="3100" kern="1200" dirty="0">
              <a:solidFill>
                <a:schemeClr val="bg1"/>
              </a:solidFill>
            </a:rPr>
            <a:t> </a:t>
          </a:r>
          <a:r>
            <a:rPr lang="fr-FR" sz="3100" kern="1200" dirty="0" err="1">
              <a:solidFill>
                <a:schemeClr val="bg1"/>
              </a:solidFill>
            </a:rPr>
            <a:t>xã</a:t>
          </a:r>
          <a:r>
            <a:rPr lang="fr-FR" sz="3100" kern="1200" dirty="0">
              <a:solidFill>
                <a:schemeClr val="bg1"/>
              </a:solidFill>
            </a:rPr>
            <a:t> </a:t>
          </a:r>
          <a:r>
            <a:rPr lang="fr-FR" sz="3100" kern="1200" dirty="0" err="1">
              <a:solidFill>
                <a:schemeClr val="bg1"/>
              </a:solidFill>
            </a:rPr>
            <a:t>trong</a:t>
          </a:r>
          <a:r>
            <a:rPr lang="fr-FR" sz="3100" kern="1200" dirty="0">
              <a:solidFill>
                <a:schemeClr val="bg1"/>
              </a:solidFill>
            </a:rPr>
            <a:t> </a:t>
          </a:r>
          <a:r>
            <a:rPr lang="fr-FR" sz="3100" kern="1200" dirty="0" err="1">
              <a:solidFill>
                <a:schemeClr val="bg1"/>
              </a:solidFill>
            </a:rPr>
            <a:t>quá</a:t>
          </a:r>
          <a:r>
            <a:rPr lang="fr-FR" sz="3100" kern="1200" dirty="0">
              <a:solidFill>
                <a:schemeClr val="bg1"/>
              </a:solidFill>
            </a:rPr>
            <a:t> </a:t>
          </a:r>
          <a:r>
            <a:rPr lang="fr-FR" sz="3100" kern="1200" dirty="0" err="1">
              <a:solidFill>
                <a:schemeClr val="bg1"/>
              </a:solidFill>
            </a:rPr>
            <a:t>trình</a:t>
          </a:r>
          <a:r>
            <a:rPr lang="fr-FR" sz="3100" kern="1200" dirty="0">
              <a:solidFill>
                <a:schemeClr val="bg1"/>
              </a:solidFill>
            </a:rPr>
            <a:t> </a:t>
          </a:r>
          <a:r>
            <a:rPr lang="fr-FR" sz="3100" kern="1200" dirty="0" err="1">
              <a:solidFill>
                <a:schemeClr val="bg1"/>
              </a:solidFill>
            </a:rPr>
            <a:t>chuyển</a:t>
          </a:r>
          <a:r>
            <a:rPr lang="fr-FR" sz="3100" kern="1200" dirty="0">
              <a:solidFill>
                <a:schemeClr val="bg1"/>
              </a:solidFill>
            </a:rPr>
            <a:t> </a:t>
          </a:r>
          <a:r>
            <a:rPr lang="fr-FR" sz="3100" kern="1200" dirty="0" err="1">
              <a:solidFill>
                <a:schemeClr val="bg1"/>
              </a:solidFill>
            </a:rPr>
            <a:t>từ</a:t>
          </a:r>
          <a:r>
            <a:rPr lang="fr-FR" sz="3100" kern="1200" dirty="0">
              <a:solidFill>
                <a:schemeClr val="bg1"/>
              </a:solidFill>
            </a:rPr>
            <a:t> </a:t>
          </a:r>
          <a:r>
            <a:rPr lang="fr-FR" sz="3100" kern="1200" dirty="0" err="1">
              <a:solidFill>
                <a:schemeClr val="bg1"/>
              </a:solidFill>
            </a:rPr>
            <a:t>xã</a:t>
          </a:r>
          <a:r>
            <a:rPr lang="fr-FR" sz="3100" kern="1200" dirty="0">
              <a:solidFill>
                <a:schemeClr val="bg1"/>
              </a:solidFill>
            </a:rPr>
            <a:t> </a:t>
          </a:r>
          <a:r>
            <a:rPr lang="fr-FR" sz="3100" kern="1200" dirty="0" err="1">
              <a:solidFill>
                <a:schemeClr val="bg1"/>
              </a:solidFill>
            </a:rPr>
            <a:t>hội</a:t>
          </a:r>
          <a:r>
            <a:rPr lang="fr-FR" sz="3100" kern="1200" dirty="0">
              <a:solidFill>
                <a:schemeClr val="bg1"/>
              </a:solidFill>
            </a:rPr>
            <a:t> </a:t>
          </a:r>
          <a:r>
            <a:rPr lang="fr-FR" sz="3100" kern="1200" dirty="0" err="1">
              <a:solidFill>
                <a:schemeClr val="bg1"/>
              </a:solidFill>
            </a:rPr>
            <a:t>nguyên</a:t>
          </a:r>
          <a:r>
            <a:rPr lang="fr-FR" sz="3100" kern="1200" dirty="0">
              <a:solidFill>
                <a:schemeClr val="bg1"/>
              </a:solidFill>
            </a:rPr>
            <a:t> </a:t>
          </a:r>
          <a:r>
            <a:rPr lang="fr-FR" sz="3100" kern="1200" dirty="0" err="1">
              <a:solidFill>
                <a:schemeClr val="bg1"/>
              </a:solidFill>
            </a:rPr>
            <a:t>thủy</a:t>
          </a:r>
          <a:r>
            <a:rPr lang="fr-FR" sz="3100" kern="1200" dirty="0">
              <a:solidFill>
                <a:schemeClr val="bg1"/>
              </a:solidFill>
            </a:rPr>
            <a:t> sang </a:t>
          </a:r>
          <a:r>
            <a:rPr lang="fr-FR" sz="3100" kern="1200" dirty="0" err="1">
              <a:solidFill>
                <a:schemeClr val="bg1"/>
              </a:solidFill>
            </a:rPr>
            <a:t>xã</a:t>
          </a:r>
          <a:r>
            <a:rPr lang="fr-FR" sz="3100" kern="1200" dirty="0">
              <a:solidFill>
                <a:schemeClr val="bg1"/>
              </a:solidFill>
            </a:rPr>
            <a:t> </a:t>
          </a:r>
          <a:r>
            <a:rPr lang="fr-FR" sz="3100" kern="1200" dirty="0" err="1">
              <a:solidFill>
                <a:schemeClr val="bg1"/>
              </a:solidFill>
            </a:rPr>
            <a:t>hội</a:t>
          </a:r>
          <a:r>
            <a:rPr lang="fr-FR" sz="3100" kern="1200" dirty="0">
              <a:solidFill>
                <a:schemeClr val="bg1"/>
              </a:solidFill>
            </a:rPr>
            <a:t> </a:t>
          </a:r>
          <a:r>
            <a:rPr lang="fr-FR" sz="3100" kern="1200" dirty="0" err="1">
              <a:solidFill>
                <a:schemeClr val="bg1"/>
              </a:solidFill>
            </a:rPr>
            <a:t>phân</a:t>
          </a:r>
          <a:r>
            <a:rPr lang="fr-FR" sz="3100" kern="1200" dirty="0">
              <a:solidFill>
                <a:schemeClr val="bg1"/>
              </a:solidFill>
            </a:rPr>
            <a:t> </a:t>
          </a:r>
          <a:r>
            <a:rPr lang="fr-FR" sz="3100" kern="1200" dirty="0" err="1">
              <a:solidFill>
                <a:schemeClr val="bg1"/>
              </a:solidFill>
            </a:rPr>
            <a:t>hóa</a:t>
          </a:r>
          <a:r>
            <a:rPr lang="fr-FR" sz="3100" kern="1200" dirty="0">
              <a:solidFill>
                <a:schemeClr val="bg1"/>
              </a:solidFill>
            </a:rPr>
            <a:t> </a:t>
          </a:r>
          <a:r>
            <a:rPr lang="fr-FR" sz="3100" kern="1200" dirty="0" err="1">
              <a:solidFill>
                <a:schemeClr val="bg1"/>
              </a:solidFill>
            </a:rPr>
            <a:t>giai</a:t>
          </a:r>
          <a:r>
            <a:rPr lang="fr-FR" sz="3100" kern="1200" dirty="0">
              <a:solidFill>
                <a:schemeClr val="bg1"/>
              </a:solidFill>
            </a:rPr>
            <a:t> </a:t>
          </a:r>
          <a:r>
            <a:rPr lang="fr-FR" sz="3100" kern="1200" dirty="0" err="1">
              <a:solidFill>
                <a:schemeClr val="bg1"/>
              </a:solidFill>
            </a:rPr>
            <a:t>cấp</a:t>
          </a:r>
          <a:r>
            <a:rPr lang="fr-FR" sz="3100" kern="1200" dirty="0">
              <a:solidFill>
                <a:schemeClr val="bg1"/>
              </a:solidFill>
            </a:rPr>
            <a:t> </a:t>
          </a:r>
          <a:endParaRPr lang="en-US" sz="3100" kern="1200" dirty="0">
            <a:solidFill>
              <a:schemeClr val="bg1"/>
            </a:solidFill>
          </a:endParaRPr>
        </a:p>
      </dsp:txBody>
      <dsp:txXfrm>
        <a:off x="0" y="1227691"/>
        <a:ext cx="10905066" cy="2898000"/>
      </dsp:txXfrm>
    </dsp:sp>
  </dsp:spTree>
</dsp:drawing>
</file>

<file path=ppt/diagrams/drawing1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2E51392-A1C5-4467-A017-484C8B3E3312}">
      <dsp:nvSpPr>
        <dsp:cNvPr id="0" name=""/>
        <dsp:cNvSpPr/>
      </dsp:nvSpPr>
      <dsp:spPr>
        <a:xfrm>
          <a:off x="0" y="0"/>
          <a:ext cx="10905066" cy="959400"/>
        </a:xfrm>
        <a:prstGeom prst="roundRect">
          <a:avLst/>
        </a:prstGeom>
        <a:solidFill>
          <a:schemeClr val="dk2">
            <a:hueOff val="0"/>
            <a:satOff val="0"/>
            <a:lumOff val="0"/>
            <a:alphaOff val="0"/>
          </a:schemeClr>
        </a:solidFill>
        <a:ln w="19050" cap="flat" cmpd="sng" algn="ctr">
          <a:solidFill>
            <a:schemeClr val="lt2">
              <a:hueOff val="0"/>
              <a:satOff val="0"/>
              <a:lumOff val="0"/>
              <a:alphaOff val="0"/>
            </a:schemeClr>
          </a:solidFill>
          <a:prstDash val="solid"/>
          <a:miter lim="800000"/>
        </a:ln>
        <a:effectLst/>
      </dsp:spPr>
      <dsp:style>
        <a:lnRef idx="3">
          <a:scrgbClr r="0" g="0" b="0"/>
        </a:lnRef>
        <a:fillRef idx="1">
          <a:scrgbClr r="0" g="0" b="0"/>
        </a:fillRef>
        <a:effectRef idx="1">
          <a:scrgbClr r="0" g="0" b="0"/>
        </a:effectRef>
        <a:fontRef idx="minor">
          <a:schemeClr val="lt1"/>
        </a:fontRef>
      </dsp:style>
      <dsp:txBody>
        <a:bodyPr spcFirstLastPara="0" vert="horz" wrap="square" lIns="152400" tIns="152400" rIns="152400" bIns="152400" numCol="1" spcCol="1270" anchor="ctr" anchorCtr="0">
          <a:noAutofit/>
        </a:bodyPr>
        <a:lstStyle/>
        <a:p>
          <a:pPr marL="0" lvl="0" indent="0" algn="just" defTabSz="1778000">
            <a:lnSpc>
              <a:spcPct val="90000"/>
            </a:lnSpc>
            <a:spcBef>
              <a:spcPct val="0"/>
            </a:spcBef>
            <a:spcAft>
              <a:spcPct val="35000"/>
            </a:spcAft>
            <a:buNone/>
          </a:pPr>
          <a:r>
            <a:rPr lang="fr-FR" sz="4000" i="1" kern="1200" dirty="0">
              <a:solidFill>
                <a:schemeClr val="bg1"/>
              </a:solidFill>
            </a:rPr>
            <a:t>b. </a:t>
          </a:r>
          <a:r>
            <a:rPr lang="fr-FR" sz="4000" i="1" kern="1200" dirty="0" err="1">
              <a:solidFill>
                <a:schemeClr val="bg1"/>
              </a:solidFill>
            </a:rPr>
            <a:t>Lực</a:t>
          </a:r>
          <a:r>
            <a:rPr lang="fr-FR" sz="4000" i="1" kern="1200" dirty="0">
              <a:solidFill>
                <a:schemeClr val="bg1"/>
              </a:solidFill>
            </a:rPr>
            <a:t> </a:t>
          </a:r>
          <a:r>
            <a:rPr lang="fr-FR" sz="4000" i="1" kern="1200" dirty="0" err="1">
              <a:solidFill>
                <a:schemeClr val="bg1"/>
              </a:solidFill>
            </a:rPr>
            <a:t>lượng</a:t>
          </a:r>
          <a:r>
            <a:rPr lang="fr-FR" sz="4000" i="1" kern="1200" dirty="0">
              <a:solidFill>
                <a:schemeClr val="bg1"/>
              </a:solidFill>
            </a:rPr>
            <a:t> </a:t>
          </a:r>
          <a:r>
            <a:rPr lang="fr-FR" sz="4000" i="1" kern="1200" dirty="0" err="1">
              <a:solidFill>
                <a:schemeClr val="bg1"/>
              </a:solidFill>
            </a:rPr>
            <a:t>quân</a:t>
          </a:r>
          <a:r>
            <a:rPr lang="fr-FR" sz="4000" i="1" kern="1200" dirty="0">
              <a:solidFill>
                <a:schemeClr val="bg1"/>
              </a:solidFill>
            </a:rPr>
            <a:t> </a:t>
          </a:r>
          <a:r>
            <a:rPr lang="fr-FR" sz="4000" i="1" kern="1200" dirty="0" err="1">
              <a:solidFill>
                <a:schemeClr val="bg1"/>
              </a:solidFill>
            </a:rPr>
            <a:t>sự</a:t>
          </a:r>
          <a:r>
            <a:rPr lang="fr-FR" sz="4000" i="1" kern="1200" dirty="0">
              <a:solidFill>
                <a:schemeClr val="bg1"/>
              </a:solidFill>
            </a:rPr>
            <a:t> </a:t>
          </a:r>
          <a:r>
            <a:rPr lang="fr-FR" sz="4000" i="1" kern="1200" dirty="0" err="1">
              <a:solidFill>
                <a:schemeClr val="bg1"/>
              </a:solidFill>
            </a:rPr>
            <a:t>thời</a:t>
          </a:r>
          <a:r>
            <a:rPr lang="fr-FR" sz="4000" i="1" kern="1200" dirty="0">
              <a:solidFill>
                <a:schemeClr val="bg1"/>
              </a:solidFill>
            </a:rPr>
            <a:t> </a:t>
          </a:r>
          <a:r>
            <a:rPr lang="fr-FR" sz="4000" i="1" kern="1200" dirty="0" err="1">
              <a:solidFill>
                <a:schemeClr val="bg1"/>
              </a:solidFill>
            </a:rPr>
            <a:t>Hùng</a:t>
          </a:r>
          <a:r>
            <a:rPr lang="fr-FR" sz="4000" i="1" kern="1200" dirty="0">
              <a:solidFill>
                <a:schemeClr val="bg1"/>
              </a:solidFill>
            </a:rPr>
            <a:t> </a:t>
          </a:r>
          <a:r>
            <a:rPr lang="fr-FR" sz="4000" i="1" kern="1200" dirty="0" err="1">
              <a:solidFill>
                <a:schemeClr val="bg1"/>
              </a:solidFill>
            </a:rPr>
            <a:t>Vương</a:t>
          </a:r>
          <a:endParaRPr lang="en-US" sz="4000" kern="1200" dirty="0">
            <a:solidFill>
              <a:schemeClr val="bg1"/>
            </a:solidFill>
          </a:endParaRPr>
        </a:p>
      </dsp:txBody>
      <dsp:txXfrm>
        <a:off x="46834" y="46834"/>
        <a:ext cx="10811398" cy="865732"/>
      </dsp:txXfrm>
    </dsp:sp>
    <dsp:sp modelId="{CBDA3E21-89F9-4B6C-9732-301D816C6011}">
      <dsp:nvSpPr>
        <dsp:cNvPr id="0" name=""/>
        <dsp:cNvSpPr/>
      </dsp:nvSpPr>
      <dsp:spPr>
        <a:xfrm>
          <a:off x="0" y="979290"/>
          <a:ext cx="10905066" cy="33948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346236" tIns="50800" rIns="284480" bIns="50800" numCol="1" spcCol="1270" anchor="t" anchorCtr="0">
          <a:noAutofit/>
        </a:bodyPr>
        <a:lstStyle/>
        <a:p>
          <a:pPr marL="285750" lvl="1" indent="-285750" algn="just" defTabSz="1377950">
            <a:lnSpc>
              <a:spcPct val="90000"/>
            </a:lnSpc>
            <a:spcBef>
              <a:spcPct val="0"/>
            </a:spcBef>
            <a:spcAft>
              <a:spcPct val="20000"/>
            </a:spcAft>
            <a:buChar char="•"/>
          </a:pPr>
          <a:r>
            <a:rPr lang="fr-FR" sz="3100" kern="1200" dirty="0" err="1">
              <a:solidFill>
                <a:schemeClr val="bg1"/>
              </a:solidFill>
            </a:rPr>
            <a:t>Ngành</a:t>
          </a:r>
          <a:r>
            <a:rPr lang="fr-FR" sz="3100" kern="1200" dirty="0">
              <a:solidFill>
                <a:schemeClr val="bg1"/>
              </a:solidFill>
            </a:rPr>
            <a:t> </a:t>
          </a:r>
          <a:r>
            <a:rPr lang="fr-FR" sz="3100" kern="1200" dirty="0" err="1">
              <a:solidFill>
                <a:schemeClr val="bg1"/>
              </a:solidFill>
            </a:rPr>
            <a:t>luyện</a:t>
          </a:r>
          <a:r>
            <a:rPr lang="fr-FR" sz="3100" kern="1200" dirty="0">
              <a:solidFill>
                <a:schemeClr val="bg1"/>
              </a:solidFill>
            </a:rPr>
            <a:t> </a:t>
          </a:r>
          <a:r>
            <a:rPr lang="fr-FR" sz="3100" kern="1200" dirty="0" err="1">
              <a:solidFill>
                <a:schemeClr val="bg1"/>
              </a:solidFill>
            </a:rPr>
            <a:t>kim</a:t>
          </a:r>
          <a:r>
            <a:rPr lang="fr-FR" sz="3100" kern="1200" dirty="0">
              <a:solidFill>
                <a:schemeClr val="bg1"/>
              </a:solidFill>
            </a:rPr>
            <a:t> </a:t>
          </a:r>
          <a:r>
            <a:rPr lang="fr-FR" sz="3100" kern="1200" dirty="0" err="1">
              <a:solidFill>
                <a:schemeClr val="bg1"/>
              </a:solidFill>
            </a:rPr>
            <a:t>phát</a:t>
          </a:r>
          <a:r>
            <a:rPr lang="fr-FR" sz="3100" kern="1200" dirty="0">
              <a:solidFill>
                <a:schemeClr val="bg1"/>
              </a:solidFill>
            </a:rPr>
            <a:t> </a:t>
          </a:r>
          <a:r>
            <a:rPr lang="fr-FR" sz="3100" kern="1200" dirty="0" err="1">
              <a:solidFill>
                <a:schemeClr val="bg1"/>
              </a:solidFill>
            </a:rPr>
            <a:t>triển</a:t>
          </a:r>
          <a:r>
            <a:rPr lang="fr-FR" sz="3100" kern="1200" dirty="0">
              <a:solidFill>
                <a:schemeClr val="bg1"/>
              </a:solidFill>
            </a:rPr>
            <a:t> </a:t>
          </a:r>
          <a:r>
            <a:rPr lang="fr-FR" sz="3100" kern="1200" dirty="0" err="1">
              <a:solidFill>
                <a:schemeClr val="bg1"/>
              </a:solidFill>
            </a:rPr>
            <a:t>đã</a:t>
          </a:r>
          <a:r>
            <a:rPr lang="fr-FR" sz="3100" kern="1200" dirty="0">
              <a:solidFill>
                <a:schemeClr val="bg1"/>
              </a:solidFill>
            </a:rPr>
            <a:t> </a:t>
          </a:r>
          <a:r>
            <a:rPr lang="fr-FR" sz="3100" kern="1200" dirty="0" err="1">
              <a:solidFill>
                <a:schemeClr val="bg1"/>
              </a:solidFill>
            </a:rPr>
            <a:t>tác</a:t>
          </a:r>
          <a:r>
            <a:rPr lang="fr-FR" sz="3100" kern="1200" dirty="0">
              <a:solidFill>
                <a:schemeClr val="bg1"/>
              </a:solidFill>
            </a:rPr>
            <a:t> </a:t>
          </a:r>
          <a:r>
            <a:rPr lang="fr-FR" sz="3100" kern="1200" dirty="0" err="1">
              <a:solidFill>
                <a:schemeClr val="bg1"/>
              </a:solidFill>
            </a:rPr>
            <a:t>động</a:t>
          </a:r>
          <a:r>
            <a:rPr lang="fr-FR" sz="3100" kern="1200" dirty="0">
              <a:solidFill>
                <a:schemeClr val="bg1"/>
              </a:solidFill>
            </a:rPr>
            <a:t> </a:t>
          </a:r>
          <a:r>
            <a:rPr lang="fr-FR" sz="3100" kern="1200" dirty="0" err="1">
              <a:solidFill>
                <a:schemeClr val="bg1"/>
              </a:solidFill>
            </a:rPr>
            <a:t>lớn</a:t>
          </a:r>
          <a:r>
            <a:rPr lang="fr-FR" sz="3100" kern="1200" dirty="0">
              <a:solidFill>
                <a:schemeClr val="bg1"/>
              </a:solidFill>
            </a:rPr>
            <a:t> </a:t>
          </a:r>
          <a:r>
            <a:rPr lang="fr-FR" sz="3100" kern="1200" dirty="0" err="1">
              <a:solidFill>
                <a:schemeClr val="bg1"/>
              </a:solidFill>
            </a:rPr>
            <a:t>đến</a:t>
          </a:r>
          <a:r>
            <a:rPr lang="fr-FR" sz="3100" kern="1200" dirty="0">
              <a:solidFill>
                <a:schemeClr val="bg1"/>
              </a:solidFill>
            </a:rPr>
            <a:t> </a:t>
          </a:r>
          <a:r>
            <a:rPr lang="fr-FR" sz="3100" kern="1200" dirty="0" err="1">
              <a:solidFill>
                <a:schemeClr val="bg1"/>
              </a:solidFill>
            </a:rPr>
            <a:t>việc</a:t>
          </a:r>
          <a:r>
            <a:rPr lang="fr-FR" sz="3100" kern="1200" dirty="0">
              <a:solidFill>
                <a:schemeClr val="bg1"/>
              </a:solidFill>
            </a:rPr>
            <a:t> </a:t>
          </a:r>
          <a:r>
            <a:rPr lang="fr-FR" sz="3100" kern="1200" dirty="0" err="1">
              <a:solidFill>
                <a:schemeClr val="bg1"/>
              </a:solidFill>
            </a:rPr>
            <a:t>đa</a:t>
          </a:r>
          <a:r>
            <a:rPr lang="fr-FR" sz="3100" kern="1200" dirty="0">
              <a:solidFill>
                <a:schemeClr val="bg1"/>
              </a:solidFill>
            </a:rPr>
            <a:t> </a:t>
          </a:r>
          <a:r>
            <a:rPr lang="fr-FR" sz="3100" kern="1200" dirty="0" err="1">
              <a:solidFill>
                <a:schemeClr val="bg1"/>
              </a:solidFill>
            </a:rPr>
            <a:t>dạng</a:t>
          </a:r>
          <a:r>
            <a:rPr lang="fr-FR" sz="3100" kern="1200" dirty="0">
              <a:solidFill>
                <a:schemeClr val="bg1"/>
              </a:solidFill>
            </a:rPr>
            <a:t> </a:t>
          </a:r>
          <a:r>
            <a:rPr lang="fr-FR" sz="3100" kern="1200" dirty="0" err="1">
              <a:solidFill>
                <a:schemeClr val="bg1"/>
              </a:solidFill>
            </a:rPr>
            <a:t>hóa</a:t>
          </a:r>
          <a:r>
            <a:rPr lang="fr-FR" sz="3100" kern="1200" dirty="0">
              <a:solidFill>
                <a:schemeClr val="bg1"/>
              </a:solidFill>
            </a:rPr>
            <a:t> </a:t>
          </a:r>
          <a:r>
            <a:rPr lang="fr-FR" sz="3100" kern="1200" dirty="0" err="1">
              <a:solidFill>
                <a:schemeClr val="bg1"/>
              </a:solidFill>
            </a:rPr>
            <a:t>các</a:t>
          </a:r>
          <a:r>
            <a:rPr lang="fr-FR" sz="3100" kern="1200" dirty="0">
              <a:solidFill>
                <a:schemeClr val="bg1"/>
              </a:solidFill>
            </a:rPr>
            <a:t> </a:t>
          </a:r>
          <a:r>
            <a:rPr lang="fr-FR" sz="3100" kern="1200" dirty="0" err="1">
              <a:solidFill>
                <a:schemeClr val="bg1"/>
              </a:solidFill>
            </a:rPr>
            <a:t>loại</a:t>
          </a:r>
          <a:r>
            <a:rPr lang="fr-FR" sz="3100" kern="1200" dirty="0">
              <a:solidFill>
                <a:schemeClr val="bg1"/>
              </a:solidFill>
            </a:rPr>
            <a:t> </a:t>
          </a:r>
          <a:r>
            <a:rPr lang="fr-FR" sz="3100" kern="1200" dirty="0" err="1">
              <a:solidFill>
                <a:schemeClr val="bg1"/>
              </a:solidFill>
            </a:rPr>
            <a:t>vũ</a:t>
          </a:r>
          <a:r>
            <a:rPr lang="fr-FR" sz="3100" kern="1200" dirty="0">
              <a:solidFill>
                <a:schemeClr val="bg1"/>
              </a:solidFill>
            </a:rPr>
            <a:t> </a:t>
          </a:r>
          <a:r>
            <a:rPr lang="fr-FR" sz="3100" kern="1200" dirty="0" err="1">
              <a:solidFill>
                <a:schemeClr val="bg1"/>
              </a:solidFill>
            </a:rPr>
            <a:t>khí</a:t>
          </a:r>
          <a:endParaRPr lang="en-US" sz="3100" kern="1200" dirty="0">
            <a:solidFill>
              <a:schemeClr val="bg1"/>
            </a:solidFill>
          </a:endParaRPr>
        </a:p>
        <a:p>
          <a:pPr marL="285750" lvl="1" indent="-285750" algn="just" defTabSz="1377950">
            <a:lnSpc>
              <a:spcPct val="90000"/>
            </a:lnSpc>
            <a:spcBef>
              <a:spcPct val="0"/>
            </a:spcBef>
            <a:spcAft>
              <a:spcPct val="20000"/>
            </a:spcAft>
            <a:buChar char="•"/>
          </a:pPr>
          <a:r>
            <a:rPr lang="fr-FR" sz="3100" kern="1200">
              <a:solidFill>
                <a:schemeClr val="bg1"/>
              </a:solidFill>
            </a:rPr>
            <a:t>Vũ khí đánh gần có: rìu chiến, giáo, qua, dao găm, kiếm ngắn…; vũ khí đánh xa có: lao, cung, nỏ</a:t>
          </a:r>
          <a:endParaRPr lang="en-US" sz="3100" kern="1200" dirty="0">
            <a:solidFill>
              <a:schemeClr val="bg1"/>
            </a:solidFill>
          </a:endParaRPr>
        </a:p>
        <a:p>
          <a:pPr marL="285750" lvl="1" indent="-285750" algn="just" defTabSz="1377950">
            <a:lnSpc>
              <a:spcPct val="90000"/>
            </a:lnSpc>
            <a:spcBef>
              <a:spcPct val="0"/>
            </a:spcBef>
            <a:spcAft>
              <a:spcPct val="20000"/>
            </a:spcAft>
            <a:buChar char="•"/>
          </a:pPr>
          <a:r>
            <a:rPr lang="en-US" sz="3100" kern="1200" dirty="0" err="1">
              <a:solidFill>
                <a:schemeClr val="bg1"/>
              </a:solidFill>
            </a:rPr>
            <a:t>Nhà</a:t>
          </a:r>
          <a:r>
            <a:rPr lang="en-US" sz="3100" kern="1200" dirty="0">
              <a:solidFill>
                <a:schemeClr val="bg1"/>
              </a:solidFill>
            </a:rPr>
            <a:t> </a:t>
          </a:r>
          <a:r>
            <a:rPr lang="en-US" sz="3100" kern="1200" dirty="0" err="1">
              <a:solidFill>
                <a:schemeClr val="bg1"/>
              </a:solidFill>
            </a:rPr>
            <a:t>nước</a:t>
          </a:r>
          <a:r>
            <a:rPr lang="en-US" sz="3100" kern="1200" dirty="0">
              <a:solidFill>
                <a:schemeClr val="bg1"/>
              </a:solidFill>
            </a:rPr>
            <a:t> </a:t>
          </a:r>
          <a:r>
            <a:rPr lang="en-US" sz="3100" kern="1200" dirty="0" err="1">
              <a:solidFill>
                <a:schemeClr val="bg1"/>
              </a:solidFill>
            </a:rPr>
            <a:t>còn</a:t>
          </a:r>
          <a:r>
            <a:rPr lang="en-US" sz="3100" kern="1200" dirty="0">
              <a:solidFill>
                <a:schemeClr val="bg1"/>
              </a:solidFill>
            </a:rPr>
            <a:t> </a:t>
          </a:r>
          <a:r>
            <a:rPr lang="en-US" sz="3100" kern="1200" dirty="0" err="1">
              <a:solidFill>
                <a:schemeClr val="bg1"/>
              </a:solidFill>
            </a:rPr>
            <a:t>mở</a:t>
          </a:r>
          <a:r>
            <a:rPr lang="en-US" sz="3100" kern="1200" dirty="0">
              <a:solidFill>
                <a:schemeClr val="bg1"/>
              </a:solidFill>
            </a:rPr>
            <a:t> </a:t>
          </a:r>
          <a:r>
            <a:rPr lang="en-US" sz="3100" kern="1200" dirty="0" err="1">
              <a:solidFill>
                <a:schemeClr val="bg1"/>
              </a:solidFill>
            </a:rPr>
            <a:t>những</a:t>
          </a:r>
          <a:r>
            <a:rPr lang="en-US" sz="3100" kern="1200" dirty="0">
              <a:solidFill>
                <a:schemeClr val="bg1"/>
              </a:solidFill>
            </a:rPr>
            <a:t> </a:t>
          </a:r>
          <a:r>
            <a:rPr lang="en-US" sz="3100" kern="1200" dirty="0" err="1">
              <a:solidFill>
                <a:schemeClr val="bg1"/>
              </a:solidFill>
            </a:rPr>
            <a:t>xưởng</a:t>
          </a:r>
          <a:r>
            <a:rPr lang="en-US" sz="3100" kern="1200" dirty="0">
              <a:solidFill>
                <a:schemeClr val="bg1"/>
              </a:solidFill>
            </a:rPr>
            <a:t> </a:t>
          </a:r>
          <a:r>
            <a:rPr lang="en-US" sz="3100" kern="1200" dirty="0" err="1">
              <a:solidFill>
                <a:schemeClr val="bg1"/>
              </a:solidFill>
            </a:rPr>
            <a:t>rèn</a:t>
          </a:r>
          <a:r>
            <a:rPr lang="en-US" sz="3100" kern="1200" dirty="0">
              <a:solidFill>
                <a:schemeClr val="bg1"/>
              </a:solidFill>
            </a:rPr>
            <a:t> </a:t>
          </a:r>
          <a:r>
            <a:rPr lang="en-US" sz="3100" kern="1200" dirty="0" err="1">
              <a:solidFill>
                <a:schemeClr val="bg1"/>
              </a:solidFill>
            </a:rPr>
            <a:t>đúc</a:t>
          </a:r>
          <a:r>
            <a:rPr lang="en-US" sz="3100" kern="1200" dirty="0">
              <a:solidFill>
                <a:schemeClr val="bg1"/>
              </a:solidFill>
            </a:rPr>
            <a:t> </a:t>
          </a:r>
          <a:r>
            <a:rPr lang="en-US" sz="3100" kern="1200" dirty="0" err="1">
              <a:solidFill>
                <a:schemeClr val="bg1"/>
              </a:solidFill>
            </a:rPr>
            <a:t>chuyên</a:t>
          </a:r>
          <a:r>
            <a:rPr lang="en-US" sz="3100" kern="1200" dirty="0">
              <a:solidFill>
                <a:schemeClr val="bg1"/>
              </a:solidFill>
            </a:rPr>
            <a:t> </a:t>
          </a:r>
          <a:r>
            <a:rPr lang="en-US" sz="3100" kern="1200" dirty="0" err="1">
              <a:solidFill>
                <a:schemeClr val="bg1"/>
              </a:solidFill>
            </a:rPr>
            <a:t>nghiệp</a:t>
          </a:r>
          <a:r>
            <a:rPr lang="en-US" sz="3100" kern="1200" dirty="0">
              <a:solidFill>
                <a:schemeClr val="bg1"/>
              </a:solidFill>
            </a:rPr>
            <a:t> </a:t>
          </a:r>
          <a:r>
            <a:rPr lang="en-US" sz="3100" kern="1200" dirty="0" err="1">
              <a:solidFill>
                <a:schemeClr val="bg1"/>
              </a:solidFill>
            </a:rPr>
            <a:t>để</a:t>
          </a:r>
          <a:r>
            <a:rPr lang="en-US" sz="3100" kern="1200" dirty="0">
              <a:solidFill>
                <a:schemeClr val="bg1"/>
              </a:solidFill>
            </a:rPr>
            <a:t> </a:t>
          </a:r>
          <a:r>
            <a:rPr lang="en-US" sz="3100" kern="1200" dirty="0" err="1">
              <a:solidFill>
                <a:schemeClr val="bg1"/>
              </a:solidFill>
            </a:rPr>
            <a:t>sản</a:t>
          </a:r>
          <a:r>
            <a:rPr lang="en-US" sz="3100" kern="1200" dirty="0">
              <a:solidFill>
                <a:schemeClr val="bg1"/>
              </a:solidFill>
            </a:rPr>
            <a:t> </a:t>
          </a:r>
          <a:r>
            <a:rPr lang="en-US" sz="3100" kern="1200" dirty="0" err="1">
              <a:solidFill>
                <a:schemeClr val="bg1"/>
              </a:solidFill>
            </a:rPr>
            <a:t>xuất</a:t>
          </a:r>
          <a:r>
            <a:rPr lang="en-US" sz="3100" kern="1200" dirty="0">
              <a:solidFill>
                <a:schemeClr val="bg1"/>
              </a:solidFill>
            </a:rPr>
            <a:t> ra </a:t>
          </a:r>
          <a:r>
            <a:rPr lang="en-US" sz="3100" kern="1200" dirty="0" err="1">
              <a:solidFill>
                <a:schemeClr val="bg1"/>
              </a:solidFill>
            </a:rPr>
            <a:t>các</a:t>
          </a:r>
          <a:r>
            <a:rPr lang="en-US" sz="3100" kern="1200" dirty="0">
              <a:solidFill>
                <a:schemeClr val="bg1"/>
              </a:solidFill>
            </a:rPr>
            <a:t> </a:t>
          </a:r>
          <a:r>
            <a:rPr lang="en-US" sz="3100" kern="1200" dirty="0" err="1">
              <a:solidFill>
                <a:schemeClr val="bg1"/>
              </a:solidFill>
            </a:rPr>
            <a:t>loại</a:t>
          </a:r>
          <a:r>
            <a:rPr lang="en-US" sz="3100" kern="1200" dirty="0">
              <a:solidFill>
                <a:schemeClr val="bg1"/>
              </a:solidFill>
            </a:rPr>
            <a:t> </a:t>
          </a:r>
          <a:r>
            <a:rPr lang="en-US" sz="3100" kern="1200" dirty="0" err="1">
              <a:solidFill>
                <a:schemeClr val="bg1"/>
              </a:solidFill>
            </a:rPr>
            <a:t>vũ</a:t>
          </a:r>
          <a:r>
            <a:rPr lang="en-US" sz="3100" kern="1200" dirty="0">
              <a:solidFill>
                <a:schemeClr val="bg1"/>
              </a:solidFill>
            </a:rPr>
            <a:t> </a:t>
          </a:r>
          <a:r>
            <a:rPr lang="en-US" sz="3100" kern="1200" dirty="0" err="1">
              <a:solidFill>
                <a:schemeClr val="bg1"/>
              </a:solidFill>
            </a:rPr>
            <a:t>khí</a:t>
          </a:r>
          <a:r>
            <a:rPr lang="en-US" sz="3100" kern="1200" dirty="0">
              <a:solidFill>
                <a:schemeClr val="bg1"/>
              </a:solidFill>
            </a:rPr>
            <a:t>, </a:t>
          </a:r>
          <a:r>
            <a:rPr lang="en-US" sz="3100" kern="1200" dirty="0" err="1">
              <a:solidFill>
                <a:schemeClr val="bg1"/>
              </a:solidFill>
            </a:rPr>
            <a:t>quan</a:t>
          </a:r>
          <a:r>
            <a:rPr lang="en-US" sz="3100" kern="1200" dirty="0">
              <a:solidFill>
                <a:schemeClr val="bg1"/>
              </a:solidFill>
            </a:rPr>
            <a:t> </a:t>
          </a:r>
          <a:r>
            <a:rPr lang="en-US" sz="3100" kern="1200" dirty="0" err="1">
              <a:solidFill>
                <a:schemeClr val="bg1"/>
              </a:solidFill>
            </a:rPr>
            <a:t>tâm</a:t>
          </a:r>
          <a:r>
            <a:rPr lang="en-US" sz="3100" kern="1200" dirty="0">
              <a:solidFill>
                <a:schemeClr val="bg1"/>
              </a:solidFill>
            </a:rPr>
            <a:t> </a:t>
          </a:r>
          <a:r>
            <a:rPr lang="en-US" sz="3100" kern="1200" dirty="0" err="1">
              <a:solidFill>
                <a:schemeClr val="bg1"/>
              </a:solidFill>
            </a:rPr>
            <a:t>đến</a:t>
          </a:r>
          <a:r>
            <a:rPr lang="en-US" sz="3100" kern="1200" dirty="0">
              <a:solidFill>
                <a:schemeClr val="bg1"/>
              </a:solidFill>
            </a:rPr>
            <a:t> </a:t>
          </a:r>
          <a:r>
            <a:rPr lang="en-US" sz="3100" kern="1200" dirty="0" err="1">
              <a:solidFill>
                <a:schemeClr val="bg1"/>
              </a:solidFill>
            </a:rPr>
            <a:t>việc</a:t>
          </a:r>
          <a:r>
            <a:rPr lang="en-US" sz="3100" kern="1200" dirty="0">
              <a:solidFill>
                <a:schemeClr val="bg1"/>
              </a:solidFill>
            </a:rPr>
            <a:t> </a:t>
          </a:r>
          <a:r>
            <a:rPr lang="en-US" sz="3100" kern="1200" dirty="0" err="1">
              <a:solidFill>
                <a:schemeClr val="bg1"/>
              </a:solidFill>
            </a:rPr>
            <a:t>huấn</a:t>
          </a:r>
          <a:r>
            <a:rPr lang="en-US" sz="3100" kern="1200" dirty="0">
              <a:solidFill>
                <a:schemeClr val="bg1"/>
              </a:solidFill>
            </a:rPr>
            <a:t> </a:t>
          </a:r>
          <a:r>
            <a:rPr lang="en-US" sz="3100" kern="1200" dirty="0" err="1">
              <a:solidFill>
                <a:schemeClr val="bg1"/>
              </a:solidFill>
            </a:rPr>
            <a:t>luyện</a:t>
          </a:r>
          <a:r>
            <a:rPr lang="en-US" sz="3100" kern="1200" dirty="0">
              <a:solidFill>
                <a:schemeClr val="bg1"/>
              </a:solidFill>
            </a:rPr>
            <a:t> </a:t>
          </a:r>
          <a:r>
            <a:rPr lang="en-US" sz="3100" kern="1200" dirty="0" err="1">
              <a:solidFill>
                <a:schemeClr val="bg1"/>
              </a:solidFill>
            </a:rPr>
            <a:t>binh</a:t>
          </a:r>
          <a:r>
            <a:rPr lang="en-US" sz="3100" kern="1200" dirty="0">
              <a:solidFill>
                <a:schemeClr val="bg1"/>
              </a:solidFill>
            </a:rPr>
            <a:t> </a:t>
          </a:r>
          <a:r>
            <a:rPr lang="en-US" sz="3100" kern="1200" dirty="0" err="1">
              <a:solidFill>
                <a:schemeClr val="bg1"/>
              </a:solidFill>
            </a:rPr>
            <a:t>sĩ</a:t>
          </a:r>
          <a:r>
            <a:rPr lang="en-US" sz="3100" kern="1200" dirty="0">
              <a:solidFill>
                <a:schemeClr val="bg1"/>
              </a:solidFill>
            </a:rPr>
            <a:t>. </a:t>
          </a:r>
        </a:p>
      </dsp:txBody>
      <dsp:txXfrm>
        <a:off x="0" y="979290"/>
        <a:ext cx="10905066" cy="3394800"/>
      </dsp:txXfrm>
    </dsp:sp>
  </dsp:spTree>
</dsp:drawing>
</file>

<file path=ppt/diagrams/drawing1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C68728E-8E41-4FAC-B325-CF0D947CC414}">
      <dsp:nvSpPr>
        <dsp:cNvPr id="0" name=""/>
        <dsp:cNvSpPr/>
      </dsp:nvSpPr>
      <dsp:spPr>
        <a:xfrm>
          <a:off x="0" y="200340"/>
          <a:ext cx="10905066" cy="863460"/>
        </a:xfrm>
        <a:prstGeom prst="roundRect">
          <a:avLst/>
        </a:prstGeom>
        <a:gradFill rotWithShape="0">
          <a:gsLst>
            <a:gs pos="0">
              <a:schemeClr val="accent5">
                <a:hueOff val="0"/>
                <a:satOff val="0"/>
                <a:lumOff val="0"/>
                <a:alphaOff val="0"/>
                <a:satMod val="103000"/>
                <a:lumMod val="102000"/>
                <a:tint val="94000"/>
              </a:schemeClr>
            </a:gs>
            <a:gs pos="50000">
              <a:schemeClr val="accent5">
                <a:hueOff val="0"/>
                <a:satOff val="0"/>
                <a:lumOff val="0"/>
                <a:alphaOff val="0"/>
                <a:satMod val="110000"/>
                <a:lumMod val="100000"/>
                <a:shade val="100000"/>
              </a:schemeClr>
            </a:gs>
            <a:gs pos="100000">
              <a:schemeClr val="accent5">
                <a:hueOff val="0"/>
                <a:satOff val="0"/>
                <a:lumOff val="0"/>
                <a:alphaOff val="0"/>
                <a:lumMod val="99000"/>
                <a:satMod val="120000"/>
                <a:shade val="78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137160" tIns="137160" rIns="137160" bIns="137160" numCol="1" spcCol="1270" anchor="ctr" anchorCtr="0">
          <a:noAutofit/>
        </a:bodyPr>
        <a:lstStyle/>
        <a:p>
          <a:pPr marL="0" lvl="0" indent="0" algn="just" defTabSz="1600200">
            <a:lnSpc>
              <a:spcPct val="90000"/>
            </a:lnSpc>
            <a:spcBef>
              <a:spcPct val="0"/>
            </a:spcBef>
            <a:spcAft>
              <a:spcPct val="35000"/>
            </a:spcAft>
            <a:buNone/>
          </a:pPr>
          <a:r>
            <a:rPr lang="en-US" sz="3600" i="1" kern="1200" dirty="0">
              <a:solidFill>
                <a:schemeClr val="bg1"/>
              </a:solidFill>
            </a:rPr>
            <a:t>c. </a:t>
          </a:r>
          <a:r>
            <a:rPr lang="en-US" sz="3600" i="1" kern="1200" dirty="0" err="1">
              <a:solidFill>
                <a:schemeClr val="bg1"/>
              </a:solidFill>
            </a:rPr>
            <a:t>Sự</a:t>
          </a:r>
          <a:r>
            <a:rPr lang="en-US" sz="3600" i="1" kern="1200" dirty="0">
              <a:solidFill>
                <a:schemeClr val="bg1"/>
              </a:solidFill>
            </a:rPr>
            <a:t> ra </a:t>
          </a:r>
          <a:r>
            <a:rPr lang="en-US" sz="3600" i="1" kern="1200" dirty="0" err="1">
              <a:solidFill>
                <a:schemeClr val="bg1"/>
              </a:solidFill>
            </a:rPr>
            <a:t>đời</a:t>
          </a:r>
          <a:r>
            <a:rPr lang="en-US" sz="3600" i="1" kern="1200" dirty="0">
              <a:solidFill>
                <a:schemeClr val="bg1"/>
              </a:solidFill>
            </a:rPr>
            <a:t> </a:t>
          </a:r>
          <a:r>
            <a:rPr lang="en-US" sz="3600" i="1" kern="1200" dirty="0" err="1">
              <a:solidFill>
                <a:schemeClr val="bg1"/>
              </a:solidFill>
            </a:rPr>
            <a:t>của</a:t>
          </a:r>
          <a:r>
            <a:rPr lang="en-US" sz="3600" i="1" kern="1200" dirty="0">
              <a:solidFill>
                <a:schemeClr val="bg1"/>
              </a:solidFill>
            </a:rPr>
            <a:t> </a:t>
          </a:r>
          <a:r>
            <a:rPr lang="en-US" sz="3600" i="1" kern="1200" dirty="0" err="1">
              <a:solidFill>
                <a:schemeClr val="bg1"/>
              </a:solidFill>
            </a:rPr>
            <a:t>nhà</a:t>
          </a:r>
          <a:r>
            <a:rPr lang="en-US" sz="3600" i="1" kern="1200" dirty="0">
              <a:solidFill>
                <a:schemeClr val="bg1"/>
              </a:solidFill>
            </a:rPr>
            <a:t> </a:t>
          </a:r>
          <a:r>
            <a:rPr lang="en-US" sz="3600" i="1" kern="1200" dirty="0" err="1">
              <a:solidFill>
                <a:schemeClr val="bg1"/>
              </a:solidFill>
            </a:rPr>
            <a:t>nước</a:t>
          </a:r>
          <a:r>
            <a:rPr lang="en-US" sz="3600" i="1" kern="1200" dirty="0">
              <a:solidFill>
                <a:schemeClr val="bg1"/>
              </a:solidFill>
            </a:rPr>
            <a:t> </a:t>
          </a:r>
          <a:r>
            <a:rPr lang="en-US" sz="3600" i="1" kern="1200" dirty="0" err="1">
              <a:solidFill>
                <a:schemeClr val="bg1"/>
              </a:solidFill>
            </a:rPr>
            <a:t>Âu</a:t>
          </a:r>
          <a:r>
            <a:rPr lang="en-US" sz="3600" i="1" kern="1200" dirty="0">
              <a:solidFill>
                <a:schemeClr val="bg1"/>
              </a:solidFill>
            </a:rPr>
            <a:t> </a:t>
          </a:r>
          <a:r>
            <a:rPr lang="en-US" sz="3600" i="1" kern="1200" dirty="0" err="1">
              <a:solidFill>
                <a:schemeClr val="bg1"/>
              </a:solidFill>
            </a:rPr>
            <a:t>Lạc</a:t>
          </a:r>
          <a:endParaRPr lang="en-US" sz="3600" kern="1200" dirty="0">
            <a:solidFill>
              <a:schemeClr val="bg1"/>
            </a:solidFill>
          </a:endParaRPr>
        </a:p>
      </dsp:txBody>
      <dsp:txXfrm>
        <a:off x="42151" y="242491"/>
        <a:ext cx="10820764" cy="779158"/>
      </dsp:txXfrm>
    </dsp:sp>
    <dsp:sp modelId="{FBA46F32-0A8F-4ACF-8F5F-AF070E41AA7E}">
      <dsp:nvSpPr>
        <dsp:cNvPr id="0" name=""/>
        <dsp:cNvSpPr/>
      </dsp:nvSpPr>
      <dsp:spPr>
        <a:xfrm>
          <a:off x="0" y="1063800"/>
          <a:ext cx="10905066" cy="312984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346236" tIns="45720" rIns="256032" bIns="45720" numCol="1" spcCol="1270" anchor="t" anchorCtr="0">
          <a:noAutofit/>
        </a:bodyPr>
        <a:lstStyle/>
        <a:p>
          <a:pPr marL="285750" lvl="1" indent="-285750" algn="just" defTabSz="1244600">
            <a:lnSpc>
              <a:spcPct val="90000"/>
            </a:lnSpc>
            <a:spcBef>
              <a:spcPct val="0"/>
            </a:spcBef>
            <a:spcAft>
              <a:spcPct val="20000"/>
            </a:spcAft>
            <a:buChar char="•"/>
          </a:pPr>
          <a:r>
            <a:rPr lang="en-US" sz="2800" kern="1200" dirty="0" err="1">
              <a:solidFill>
                <a:schemeClr val="bg1"/>
              </a:solidFill>
            </a:rPr>
            <a:t>Quân</a:t>
          </a:r>
          <a:r>
            <a:rPr lang="en-US" sz="2800" kern="1200" dirty="0">
              <a:solidFill>
                <a:schemeClr val="bg1"/>
              </a:solidFill>
            </a:rPr>
            <a:t> </a:t>
          </a:r>
          <a:r>
            <a:rPr lang="en-US" sz="2800" kern="1200" dirty="0" err="1">
              <a:solidFill>
                <a:schemeClr val="bg1"/>
              </a:solidFill>
            </a:rPr>
            <a:t>Tần</a:t>
          </a:r>
          <a:r>
            <a:rPr lang="en-US" sz="2800" kern="1200" dirty="0">
              <a:solidFill>
                <a:schemeClr val="bg1"/>
              </a:solidFill>
            </a:rPr>
            <a:t> </a:t>
          </a:r>
          <a:r>
            <a:rPr lang="en-US" sz="2800" kern="1200" dirty="0" err="1">
              <a:solidFill>
                <a:schemeClr val="bg1"/>
              </a:solidFill>
            </a:rPr>
            <a:t>xâm</a:t>
          </a:r>
          <a:r>
            <a:rPr lang="en-US" sz="2800" kern="1200" dirty="0">
              <a:solidFill>
                <a:schemeClr val="bg1"/>
              </a:solidFill>
            </a:rPr>
            <a:t> </a:t>
          </a:r>
          <a:r>
            <a:rPr lang="en-US" sz="2800" kern="1200" dirty="0" err="1">
              <a:solidFill>
                <a:schemeClr val="bg1"/>
              </a:solidFill>
            </a:rPr>
            <a:t>lược</a:t>
          </a:r>
          <a:r>
            <a:rPr lang="en-US" sz="2800" kern="1200" dirty="0">
              <a:solidFill>
                <a:schemeClr val="bg1"/>
              </a:solidFill>
            </a:rPr>
            <a:t> </a:t>
          </a:r>
          <a:r>
            <a:rPr lang="en-US" sz="2800" kern="1200" dirty="0" err="1">
              <a:solidFill>
                <a:schemeClr val="bg1"/>
              </a:solidFill>
            </a:rPr>
            <a:t>vua</a:t>
          </a:r>
          <a:r>
            <a:rPr lang="en-US" sz="2800" kern="1200" dirty="0">
              <a:solidFill>
                <a:schemeClr val="bg1"/>
              </a:solidFill>
            </a:rPr>
            <a:t> </a:t>
          </a:r>
          <a:r>
            <a:rPr lang="en-US" sz="2800" kern="1200" dirty="0" err="1">
              <a:solidFill>
                <a:schemeClr val="bg1"/>
              </a:solidFill>
            </a:rPr>
            <a:t>Hùng</a:t>
          </a:r>
          <a:r>
            <a:rPr lang="en-US" sz="2800" kern="1200" dirty="0">
              <a:solidFill>
                <a:schemeClr val="bg1"/>
              </a:solidFill>
            </a:rPr>
            <a:t> </a:t>
          </a:r>
          <a:r>
            <a:rPr lang="en-US" sz="2800" kern="1200" dirty="0" err="1">
              <a:solidFill>
                <a:schemeClr val="bg1"/>
              </a:solidFill>
            </a:rPr>
            <a:t>và</a:t>
          </a:r>
          <a:r>
            <a:rPr lang="en-US" sz="2800" kern="1200" dirty="0">
              <a:solidFill>
                <a:schemeClr val="bg1"/>
              </a:solidFill>
            </a:rPr>
            <a:t> </a:t>
          </a:r>
          <a:r>
            <a:rPr lang="en-US" sz="2800" kern="1200" dirty="0" err="1">
              <a:solidFill>
                <a:schemeClr val="bg1"/>
              </a:solidFill>
            </a:rPr>
            <a:t>Thục</a:t>
          </a:r>
          <a:r>
            <a:rPr lang="en-US" sz="2800" kern="1200" dirty="0">
              <a:solidFill>
                <a:schemeClr val="bg1"/>
              </a:solidFill>
            </a:rPr>
            <a:t> </a:t>
          </a:r>
          <a:r>
            <a:rPr lang="en-US" sz="2800" kern="1200" dirty="0" err="1">
              <a:solidFill>
                <a:schemeClr val="bg1"/>
              </a:solidFill>
            </a:rPr>
            <a:t>Phán</a:t>
          </a:r>
          <a:r>
            <a:rPr lang="en-US" sz="2800" kern="1200" dirty="0">
              <a:solidFill>
                <a:schemeClr val="bg1"/>
              </a:solidFill>
            </a:rPr>
            <a:t> </a:t>
          </a:r>
          <a:r>
            <a:rPr lang="en-US" sz="2800" kern="1200" dirty="0" err="1">
              <a:solidFill>
                <a:schemeClr val="bg1"/>
              </a:solidFill>
            </a:rPr>
            <a:t>chấm</a:t>
          </a:r>
          <a:r>
            <a:rPr lang="en-US" sz="2800" kern="1200" dirty="0">
              <a:solidFill>
                <a:schemeClr val="bg1"/>
              </a:solidFill>
            </a:rPr>
            <a:t> </a:t>
          </a:r>
          <a:r>
            <a:rPr lang="en-US" sz="2800" kern="1200" dirty="0" err="1">
              <a:solidFill>
                <a:schemeClr val="bg1"/>
              </a:solidFill>
            </a:rPr>
            <a:t>dứt</a:t>
          </a:r>
          <a:r>
            <a:rPr lang="en-US" sz="2800" kern="1200" dirty="0">
              <a:solidFill>
                <a:schemeClr val="bg1"/>
              </a:solidFill>
            </a:rPr>
            <a:t> </a:t>
          </a:r>
          <a:r>
            <a:rPr lang="en-US" sz="2800" kern="1200" dirty="0" err="1">
              <a:solidFill>
                <a:schemeClr val="bg1"/>
              </a:solidFill>
            </a:rPr>
            <a:t>cuộc</a:t>
          </a:r>
          <a:r>
            <a:rPr lang="en-US" sz="2800" kern="1200" dirty="0">
              <a:solidFill>
                <a:schemeClr val="bg1"/>
              </a:solidFill>
            </a:rPr>
            <a:t> </a:t>
          </a:r>
          <a:r>
            <a:rPr lang="en-US" sz="2800" kern="1200" dirty="0" err="1">
              <a:solidFill>
                <a:schemeClr val="bg1"/>
              </a:solidFill>
            </a:rPr>
            <a:t>chiến</a:t>
          </a:r>
          <a:r>
            <a:rPr lang="en-US" sz="2800" kern="1200" dirty="0">
              <a:solidFill>
                <a:schemeClr val="bg1"/>
              </a:solidFill>
            </a:rPr>
            <a:t> </a:t>
          </a:r>
          <a:r>
            <a:rPr lang="en-US" sz="2800" kern="1200" dirty="0" err="1">
              <a:solidFill>
                <a:schemeClr val="bg1"/>
              </a:solidFill>
            </a:rPr>
            <a:t>chấm</a:t>
          </a:r>
          <a:r>
            <a:rPr lang="en-US" sz="2800" kern="1200" dirty="0">
              <a:solidFill>
                <a:schemeClr val="bg1"/>
              </a:solidFill>
            </a:rPr>
            <a:t> </a:t>
          </a:r>
          <a:r>
            <a:rPr lang="en-US" sz="2800" kern="1200" dirty="0" err="1">
              <a:solidFill>
                <a:schemeClr val="bg1"/>
              </a:solidFill>
            </a:rPr>
            <a:t>ngoại</a:t>
          </a:r>
          <a:r>
            <a:rPr lang="en-US" sz="2800" kern="1200" dirty="0">
              <a:solidFill>
                <a:schemeClr val="bg1"/>
              </a:solidFill>
            </a:rPr>
            <a:t> </a:t>
          </a:r>
          <a:r>
            <a:rPr lang="en-US" sz="2800" kern="1200" dirty="0" err="1">
              <a:solidFill>
                <a:schemeClr val="bg1"/>
              </a:solidFill>
            </a:rPr>
            <a:t>xâm</a:t>
          </a:r>
          <a:endParaRPr lang="en-US" sz="2800" kern="1200" dirty="0">
            <a:solidFill>
              <a:schemeClr val="bg1"/>
            </a:solidFill>
          </a:endParaRPr>
        </a:p>
        <a:p>
          <a:pPr marL="285750" lvl="1" indent="-285750" algn="just" defTabSz="1244600">
            <a:lnSpc>
              <a:spcPct val="90000"/>
            </a:lnSpc>
            <a:spcBef>
              <a:spcPct val="0"/>
            </a:spcBef>
            <a:spcAft>
              <a:spcPct val="20000"/>
            </a:spcAft>
            <a:buChar char="•"/>
          </a:pPr>
          <a:r>
            <a:rPr lang="en-US" sz="2800" kern="1200" dirty="0" err="1">
              <a:solidFill>
                <a:schemeClr val="bg1"/>
              </a:solidFill>
            </a:rPr>
            <a:t>Quốc</a:t>
          </a:r>
          <a:r>
            <a:rPr lang="en-US" sz="2800" kern="1200" dirty="0">
              <a:solidFill>
                <a:schemeClr val="bg1"/>
              </a:solidFill>
            </a:rPr>
            <a:t> </a:t>
          </a:r>
          <a:r>
            <a:rPr lang="en-US" sz="2800" kern="1200" dirty="0" err="1">
              <a:solidFill>
                <a:schemeClr val="bg1"/>
              </a:solidFill>
            </a:rPr>
            <a:t>gia</a:t>
          </a:r>
          <a:r>
            <a:rPr lang="en-US" sz="2800" kern="1200" dirty="0">
              <a:solidFill>
                <a:schemeClr val="bg1"/>
              </a:solidFill>
            </a:rPr>
            <a:t> </a:t>
          </a:r>
          <a:r>
            <a:rPr lang="en-US" sz="2800" kern="1200" dirty="0" err="1">
              <a:solidFill>
                <a:schemeClr val="bg1"/>
              </a:solidFill>
            </a:rPr>
            <a:t>Âu</a:t>
          </a:r>
          <a:r>
            <a:rPr lang="en-US" sz="2800" kern="1200" dirty="0">
              <a:solidFill>
                <a:schemeClr val="bg1"/>
              </a:solidFill>
            </a:rPr>
            <a:t> </a:t>
          </a:r>
          <a:r>
            <a:rPr lang="en-US" sz="2800" kern="1200" dirty="0" err="1">
              <a:solidFill>
                <a:schemeClr val="bg1"/>
              </a:solidFill>
            </a:rPr>
            <a:t>Lạc</a:t>
          </a:r>
          <a:r>
            <a:rPr lang="en-US" sz="2800" kern="1200" dirty="0">
              <a:solidFill>
                <a:schemeClr val="bg1"/>
              </a:solidFill>
            </a:rPr>
            <a:t> ra </a:t>
          </a:r>
          <a:r>
            <a:rPr lang="en-US" sz="2800" kern="1200" dirty="0" err="1">
              <a:solidFill>
                <a:schemeClr val="bg1"/>
              </a:solidFill>
            </a:rPr>
            <a:t>đời</a:t>
          </a:r>
          <a:r>
            <a:rPr lang="en-US" sz="2800" kern="1200" dirty="0">
              <a:solidFill>
                <a:schemeClr val="bg1"/>
              </a:solidFill>
            </a:rPr>
            <a:t> </a:t>
          </a:r>
          <a:r>
            <a:rPr lang="en-US" sz="2800" kern="1200" dirty="0" err="1">
              <a:solidFill>
                <a:schemeClr val="bg1"/>
              </a:solidFill>
            </a:rPr>
            <a:t>khoảng</a:t>
          </a:r>
          <a:r>
            <a:rPr lang="en-US" sz="2800" kern="1200" dirty="0">
              <a:solidFill>
                <a:schemeClr val="bg1"/>
              </a:solidFill>
            </a:rPr>
            <a:t> </a:t>
          </a:r>
          <a:r>
            <a:rPr lang="en-US" sz="2800" kern="1200" dirty="0" err="1">
              <a:solidFill>
                <a:schemeClr val="bg1"/>
              </a:solidFill>
            </a:rPr>
            <a:t>đầu</a:t>
          </a:r>
          <a:r>
            <a:rPr lang="en-US" sz="2800" kern="1200" dirty="0">
              <a:solidFill>
                <a:schemeClr val="bg1"/>
              </a:solidFill>
            </a:rPr>
            <a:t> </a:t>
          </a:r>
          <a:r>
            <a:rPr lang="en-US" sz="2800" kern="1200" dirty="0" err="1">
              <a:solidFill>
                <a:schemeClr val="bg1"/>
              </a:solidFill>
            </a:rPr>
            <a:t>thế</a:t>
          </a:r>
          <a:r>
            <a:rPr lang="en-US" sz="2800" kern="1200" dirty="0">
              <a:solidFill>
                <a:schemeClr val="bg1"/>
              </a:solidFill>
            </a:rPr>
            <a:t> </a:t>
          </a:r>
          <a:r>
            <a:rPr lang="en-US" sz="2800" kern="1200" dirty="0" err="1">
              <a:solidFill>
                <a:schemeClr val="bg1"/>
              </a:solidFill>
            </a:rPr>
            <a:t>kỷ</a:t>
          </a:r>
          <a:r>
            <a:rPr lang="en-US" sz="2800" kern="1200" dirty="0">
              <a:solidFill>
                <a:schemeClr val="bg1"/>
              </a:solidFill>
            </a:rPr>
            <a:t> III tr.CN</a:t>
          </a:r>
        </a:p>
        <a:p>
          <a:pPr marL="285750" lvl="1" indent="-285750" algn="just" defTabSz="1244600">
            <a:lnSpc>
              <a:spcPct val="90000"/>
            </a:lnSpc>
            <a:spcBef>
              <a:spcPct val="0"/>
            </a:spcBef>
            <a:spcAft>
              <a:spcPct val="20000"/>
            </a:spcAft>
            <a:buChar char="•"/>
          </a:pPr>
          <a:r>
            <a:rPr lang="en-US" sz="2800" kern="1200" dirty="0">
              <a:solidFill>
                <a:schemeClr val="bg1"/>
              </a:solidFill>
            </a:rPr>
            <a:t> </a:t>
          </a:r>
          <a:r>
            <a:rPr lang="en-US" sz="2800" kern="1200" dirty="0" err="1">
              <a:solidFill>
                <a:schemeClr val="bg1"/>
              </a:solidFill>
            </a:rPr>
            <a:t>Nước</a:t>
          </a:r>
          <a:r>
            <a:rPr lang="en-US" sz="2800" kern="1200" dirty="0">
              <a:solidFill>
                <a:schemeClr val="bg1"/>
              </a:solidFill>
            </a:rPr>
            <a:t> </a:t>
          </a:r>
          <a:r>
            <a:rPr lang="en-US" sz="2800" kern="1200" dirty="0" err="1">
              <a:solidFill>
                <a:schemeClr val="bg1"/>
              </a:solidFill>
            </a:rPr>
            <a:t>Âu</a:t>
          </a:r>
          <a:r>
            <a:rPr lang="en-US" sz="2800" kern="1200" dirty="0">
              <a:solidFill>
                <a:schemeClr val="bg1"/>
              </a:solidFill>
            </a:rPr>
            <a:t> </a:t>
          </a:r>
          <a:r>
            <a:rPr lang="en-US" sz="2800" kern="1200" dirty="0" err="1">
              <a:solidFill>
                <a:schemeClr val="bg1"/>
              </a:solidFill>
            </a:rPr>
            <a:t>Lạc</a:t>
          </a:r>
          <a:r>
            <a:rPr lang="en-US" sz="2800" kern="1200" dirty="0">
              <a:solidFill>
                <a:schemeClr val="bg1"/>
              </a:solidFill>
            </a:rPr>
            <a:t> </a:t>
          </a:r>
          <a:r>
            <a:rPr lang="en-US" sz="2800" kern="1200" dirty="0" err="1">
              <a:solidFill>
                <a:schemeClr val="bg1"/>
              </a:solidFill>
            </a:rPr>
            <a:t>là</a:t>
          </a:r>
          <a:r>
            <a:rPr lang="en-US" sz="2800" kern="1200" dirty="0">
              <a:solidFill>
                <a:schemeClr val="bg1"/>
              </a:solidFill>
            </a:rPr>
            <a:t> </a:t>
          </a:r>
          <a:r>
            <a:rPr lang="en-US" sz="2800" kern="1200" dirty="0" err="1">
              <a:solidFill>
                <a:schemeClr val="bg1"/>
              </a:solidFill>
            </a:rPr>
            <a:t>bước</a:t>
          </a:r>
          <a:r>
            <a:rPr lang="en-US" sz="2800" kern="1200" dirty="0">
              <a:solidFill>
                <a:schemeClr val="bg1"/>
              </a:solidFill>
            </a:rPr>
            <a:t> </a:t>
          </a:r>
          <a:r>
            <a:rPr lang="en-US" sz="2800" kern="1200" dirty="0" err="1">
              <a:solidFill>
                <a:schemeClr val="bg1"/>
              </a:solidFill>
            </a:rPr>
            <a:t>kế</a:t>
          </a:r>
          <a:r>
            <a:rPr lang="en-US" sz="2800" kern="1200" dirty="0">
              <a:solidFill>
                <a:schemeClr val="bg1"/>
              </a:solidFill>
            </a:rPr>
            <a:t> </a:t>
          </a:r>
          <a:r>
            <a:rPr lang="en-US" sz="2800" kern="1200" dirty="0" err="1">
              <a:solidFill>
                <a:schemeClr val="bg1"/>
              </a:solidFill>
            </a:rPr>
            <a:t>tục</a:t>
          </a:r>
          <a:r>
            <a:rPr lang="en-US" sz="2800" kern="1200" dirty="0">
              <a:solidFill>
                <a:schemeClr val="bg1"/>
              </a:solidFill>
            </a:rPr>
            <a:t> </a:t>
          </a:r>
          <a:r>
            <a:rPr lang="en-US" sz="2800" kern="1200" dirty="0" err="1">
              <a:solidFill>
                <a:schemeClr val="bg1"/>
              </a:solidFill>
            </a:rPr>
            <a:t>và</a:t>
          </a:r>
          <a:r>
            <a:rPr lang="en-US" sz="2800" kern="1200" dirty="0">
              <a:solidFill>
                <a:schemeClr val="bg1"/>
              </a:solidFill>
            </a:rPr>
            <a:t> </a:t>
          </a:r>
          <a:r>
            <a:rPr lang="en-US" sz="2800" kern="1200" dirty="0" err="1">
              <a:solidFill>
                <a:schemeClr val="bg1"/>
              </a:solidFill>
            </a:rPr>
            <a:t>phát</a:t>
          </a:r>
          <a:r>
            <a:rPr lang="en-US" sz="2800" kern="1200" dirty="0">
              <a:solidFill>
                <a:schemeClr val="bg1"/>
              </a:solidFill>
            </a:rPr>
            <a:t> </a:t>
          </a:r>
          <a:r>
            <a:rPr lang="en-US" sz="2800" kern="1200" dirty="0" err="1">
              <a:solidFill>
                <a:schemeClr val="bg1"/>
              </a:solidFill>
            </a:rPr>
            <a:t>triển</a:t>
          </a:r>
          <a:r>
            <a:rPr lang="en-US" sz="2800" kern="1200" dirty="0">
              <a:solidFill>
                <a:schemeClr val="bg1"/>
              </a:solidFill>
            </a:rPr>
            <a:t> </a:t>
          </a:r>
          <a:r>
            <a:rPr lang="en-US" sz="2800" kern="1200" dirty="0" err="1">
              <a:solidFill>
                <a:schemeClr val="bg1"/>
              </a:solidFill>
            </a:rPr>
            <a:t>cao</a:t>
          </a:r>
          <a:r>
            <a:rPr lang="en-US" sz="2800" kern="1200" dirty="0">
              <a:solidFill>
                <a:schemeClr val="bg1"/>
              </a:solidFill>
            </a:rPr>
            <a:t> </a:t>
          </a:r>
          <a:r>
            <a:rPr lang="en-US" sz="2800" kern="1200" dirty="0" err="1">
              <a:solidFill>
                <a:schemeClr val="bg1"/>
              </a:solidFill>
            </a:rPr>
            <a:t>hơn</a:t>
          </a:r>
          <a:r>
            <a:rPr lang="en-US" sz="2800" kern="1200" dirty="0">
              <a:solidFill>
                <a:schemeClr val="bg1"/>
              </a:solidFill>
            </a:rPr>
            <a:t> </a:t>
          </a:r>
          <a:r>
            <a:rPr lang="en-US" sz="2800" kern="1200" dirty="0" err="1">
              <a:solidFill>
                <a:schemeClr val="bg1"/>
              </a:solidFill>
            </a:rPr>
            <a:t>của</a:t>
          </a:r>
          <a:r>
            <a:rPr lang="en-US" sz="2800" kern="1200" dirty="0">
              <a:solidFill>
                <a:schemeClr val="bg1"/>
              </a:solidFill>
            </a:rPr>
            <a:t> </a:t>
          </a:r>
          <a:r>
            <a:rPr lang="en-US" sz="2800" kern="1200" dirty="0" err="1">
              <a:solidFill>
                <a:schemeClr val="bg1"/>
              </a:solidFill>
            </a:rPr>
            <a:t>nước</a:t>
          </a:r>
          <a:r>
            <a:rPr lang="en-US" sz="2800" kern="1200" dirty="0">
              <a:solidFill>
                <a:schemeClr val="bg1"/>
              </a:solidFill>
            </a:rPr>
            <a:t> </a:t>
          </a:r>
          <a:r>
            <a:rPr lang="en-US" sz="2800" kern="1200" dirty="0" err="1">
              <a:solidFill>
                <a:schemeClr val="bg1"/>
              </a:solidFill>
            </a:rPr>
            <a:t>Văn</a:t>
          </a:r>
          <a:r>
            <a:rPr lang="en-US" sz="2800" kern="1200" dirty="0">
              <a:solidFill>
                <a:schemeClr val="bg1"/>
              </a:solidFill>
            </a:rPr>
            <a:t> Lang </a:t>
          </a:r>
          <a:r>
            <a:rPr lang="en-US" sz="2800" kern="1200" dirty="0" err="1">
              <a:solidFill>
                <a:schemeClr val="bg1"/>
              </a:solidFill>
            </a:rPr>
            <a:t>và</a:t>
          </a:r>
          <a:r>
            <a:rPr lang="en-US" sz="2800" kern="1200" dirty="0">
              <a:solidFill>
                <a:schemeClr val="bg1"/>
              </a:solidFill>
            </a:rPr>
            <a:t> </a:t>
          </a:r>
          <a:r>
            <a:rPr lang="en-US" sz="2800" kern="1200" dirty="0" err="1">
              <a:solidFill>
                <a:schemeClr val="bg1"/>
              </a:solidFill>
            </a:rPr>
            <a:t>trên</a:t>
          </a:r>
          <a:r>
            <a:rPr lang="en-US" sz="2800" kern="1200" dirty="0">
              <a:solidFill>
                <a:schemeClr val="bg1"/>
              </a:solidFill>
            </a:rPr>
            <a:t> </a:t>
          </a:r>
          <a:r>
            <a:rPr lang="en-US" sz="2800" kern="1200" dirty="0" err="1">
              <a:solidFill>
                <a:schemeClr val="bg1"/>
              </a:solidFill>
            </a:rPr>
            <a:t>một</a:t>
          </a:r>
          <a:r>
            <a:rPr lang="en-US" sz="2800" kern="1200" dirty="0">
              <a:solidFill>
                <a:schemeClr val="bg1"/>
              </a:solidFill>
            </a:rPr>
            <a:t> </a:t>
          </a:r>
          <a:r>
            <a:rPr lang="en-US" sz="2800" kern="1200" dirty="0" err="1">
              <a:solidFill>
                <a:schemeClr val="bg1"/>
              </a:solidFill>
            </a:rPr>
            <a:t>phạm</a:t>
          </a:r>
          <a:r>
            <a:rPr lang="en-US" sz="2800" kern="1200" dirty="0">
              <a:solidFill>
                <a:schemeClr val="bg1"/>
              </a:solidFill>
            </a:rPr>
            <a:t> vi </a:t>
          </a:r>
          <a:r>
            <a:rPr lang="en-US" sz="2800" kern="1200" dirty="0" err="1">
              <a:solidFill>
                <a:schemeClr val="bg1"/>
              </a:solidFill>
            </a:rPr>
            <a:t>rộng</a:t>
          </a:r>
          <a:r>
            <a:rPr lang="en-US" sz="2800" kern="1200" dirty="0">
              <a:solidFill>
                <a:schemeClr val="bg1"/>
              </a:solidFill>
            </a:rPr>
            <a:t> </a:t>
          </a:r>
          <a:r>
            <a:rPr lang="en-US" sz="2800" kern="1200" dirty="0" err="1">
              <a:solidFill>
                <a:schemeClr val="bg1"/>
              </a:solidFill>
            </a:rPr>
            <a:t>lớn</a:t>
          </a:r>
          <a:r>
            <a:rPr lang="en-US" sz="2800" kern="1200" dirty="0">
              <a:solidFill>
                <a:schemeClr val="bg1"/>
              </a:solidFill>
            </a:rPr>
            <a:t> </a:t>
          </a:r>
          <a:r>
            <a:rPr lang="en-US" sz="2800" kern="1200" dirty="0" err="1">
              <a:solidFill>
                <a:schemeClr val="bg1"/>
              </a:solidFill>
            </a:rPr>
            <a:t>hơn</a:t>
          </a:r>
          <a:r>
            <a:rPr lang="en-US" sz="2800" kern="1200" dirty="0">
              <a:solidFill>
                <a:schemeClr val="bg1"/>
              </a:solidFill>
            </a:rPr>
            <a:t> </a:t>
          </a:r>
          <a:r>
            <a:rPr lang="en-US" sz="2800" kern="1200" dirty="0" err="1">
              <a:solidFill>
                <a:schemeClr val="bg1"/>
              </a:solidFill>
            </a:rPr>
            <a:t>của</a:t>
          </a:r>
          <a:r>
            <a:rPr lang="en-US" sz="2800" kern="1200" dirty="0">
              <a:solidFill>
                <a:schemeClr val="bg1"/>
              </a:solidFill>
            </a:rPr>
            <a:t> </a:t>
          </a:r>
          <a:r>
            <a:rPr lang="en-US" sz="2800" kern="1200" dirty="0" err="1">
              <a:solidFill>
                <a:schemeClr val="bg1"/>
              </a:solidFill>
            </a:rPr>
            <a:t>người</a:t>
          </a:r>
          <a:r>
            <a:rPr lang="en-US" sz="2800" kern="1200" dirty="0">
              <a:solidFill>
                <a:schemeClr val="bg1"/>
              </a:solidFill>
            </a:rPr>
            <a:t> </a:t>
          </a:r>
          <a:r>
            <a:rPr lang="en-US" sz="2800" kern="1200" dirty="0" err="1">
              <a:solidFill>
                <a:schemeClr val="bg1"/>
              </a:solidFill>
            </a:rPr>
            <a:t>Lạc</a:t>
          </a:r>
          <a:r>
            <a:rPr lang="en-US" sz="2800" kern="1200" dirty="0">
              <a:solidFill>
                <a:schemeClr val="bg1"/>
              </a:solidFill>
            </a:rPr>
            <a:t> </a:t>
          </a:r>
          <a:r>
            <a:rPr lang="en-US" sz="2800" kern="1200" dirty="0" err="1">
              <a:solidFill>
                <a:schemeClr val="bg1"/>
              </a:solidFill>
            </a:rPr>
            <a:t>Việt</a:t>
          </a:r>
          <a:r>
            <a:rPr lang="en-US" sz="2800" kern="1200" dirty="0">
              <a:solidFill>
                <a:schemeClr val="bg1"/>
              </a:solidFill>
            </a:rPr>
            <a:t> </a:t>
          </a:r>
          <a:r>
            <a:rPr lang="en-US" sz="2800" kern="1200" dirty="0" err="1">
              <a:solidFill>
                <a:schemeClr val="bg1"/>
              </a:solidFill>
            </a:rPr>
            <a:t>và</a:t>
          </a:r>
          <a:r>
            <a:rPr lang="en-US" sz="2800" kern="1200" dirty="0">
              <a:solidFill>
                <a:schemeClr val="bg1"/>
              </a:solidFill>
            </a:rPr>
            <a:t> </a:t>
          </a:r>
          <a:r>
            <a:rPr lang="en-US" sz="2800" kern="1200" dirty="0" err="1">
              <a:solidFill>
                <a:schemeClr val="bg1"/>
              </a:solidFill>
            </a:rPr>
            <a:t>người</a:t>
          </a:r>
          <a:r>
            <a:rPr lang="en-US" sz="2800" kern="1200" dirty="0">
              <a:solidFill>
                <a:schemeClr val="bg1"/>
              </a:solidFill>
            </a:rPr>
            <a:t> </a:t>
          </a:r>
          <a:r>
            <a:rPr lang="en-US" sz="2800" kern="1200" dirty="0" err="1">
              <a:solidFill>
                <a:schemeClr val="bg1"/>
              </a:solidFill>
            </a:rPr>
            <a:t>Tây</a:t>
          </a:r>
          <a:r>
            <a:rPr lang="en-US" sz="2800" kern="1200" dirty="0">
              <a:solidFill>
                <a:schemeClr val="bg1"/>
              </a:solidFill>
            </a:rPr>
            <a:t> </a:t>
          </a:r>
          <a:r>
            <a:rPr lang="en-US" sz="2800" kern="1200" dirty="0" err="1">
              <a:solidFill>
                <a:schemeClr val="bg1"/>
              </a:solidFill>
            </a:rPr>
            <a:t>Âu</a:t>
          </a:r>
          <a:endParaRPr lang="en-US" sz="2800" kern="1200" dirty="0">
            <a:solidFill>
              <a:schemeClr val="bg1"/>
            </a:solidFill>
          </a:endParaRPr>
        </a:p>
        <a:p>
          <a:pPr marL="285750" lvl="1" indent="-285750" algn="just" defTabSz="1244600">
            <a:lnSpc>
              <a:spcPct val="90000"/>
            </a:lnSpc>
            <a:spcBef>
              <a:spcPct val="0"/>
            </a:spcBef>
            <a:spcAft>
              <a:spcPct val="20000"/>
            </a:spcAft>
            <a:buChar char="•"/>
          </a:pPr>
          <a:r>
            <a:rPr lang="en-US" sz="2800" kern="1200" dirty="0" err="1">
              <a:solidFill>
                <a:schemeClr val="bg1"/>
              </a:solidFill>
            </a:rPr>
            <a:t>Thục</a:t>
          </a:r>
          <a:r>
            <a:rPr lang="en-US" sz="2800" kern="1200" dirty="0">
              <a:solidFill>
                <a:schemeClr val="bg1"/>
              </a:solidFill>
            </a:rPr>
            <a:t> An </a:t>
          </a:r>
          <a:r>
            <a:rPr lang="en-US" sz="2800" kern="1200" dirty="0" err="1">
              <a:solidFill>
                <a:schemeClr val="bg1"/>
              </a:solidFill>
            </a:rPr>
            <a:t>Dương</a:t>
          </a:r>
          <a:r>
            <a:rPr lang="en-US" sz="2800" kern="1200" dirty="0">
              <a:solidFill>
                <a:schemeClr val="bg1"/>
              </a:solidFill>
            </a:rPr>
            <a:t> </a:t>
          </a:r>
          <a:r>
            <a:rPr lang="en-US" sz="2800" kern="1200" dirty="0" err="1">
              <a:solidFill>
                <a:schemeClr val="bg1"/>
              </a:solidFill>
            </a:rPr>
            <a:t>Vương</a:t>
          </a:r>
          <a:r>
            <a:rPr lang="en-US" sz="2800" kern="1200" dirty="0">
              <a:solidFill>
                <a:schemeClr val="bg1"/>
              </a:solidFill>
            </a:rPr>
            <a:t> </a:t>
          </a:r>
          <a:r>
            <a:rPr lang="en-US" sz="2800" kern="1200" dirty="0" err="1">
              <a:solidFill>
                <a:schemeClr val="bg1"/>
              </a:solidFill>
            </a:rPr>
            <a:t>đã</a:t>
          </a:r>
          <a:r>
            <a:rPr lang="en-US" sz="2800" kern="1200" dirty="0">
              <a:solidFill>
                <a:schemeClr val="bg1"/>
              </a:solidFill>
            </a:rPr>
            <a:t> </a:t>
          </a:r>
          <a:r>
            <a:rPr lang="en-US" sz="2800" kern="1200" dirty="0" err="1">
              <a:solidFill>
                <a:schemeClr val="bg1"/>
              </a:solidFill>
            </a:rPr>
            <a:t>chọn</a:t>
          </a:r>
          <a:r>
            <a:rPr lang="en-US" sz="2800" kern="1200" dirty="0">
              <a:solidFill>
                <a:schemeClr val="bg1"/>
              </a:solidFill>
            </a:rPr>
            <a:t> </a:t>
          </a:r>
          <a:r>
            <a:rPr lang="en-US" sz="2800" kern="1200" dirty="0" err="1">
              <a:solidFill>
                <a:schemeClr val="bg1"/>
              </a:solidFill>
            </a:rPr>
            <a:t>Cổ</a:t>
          </a:r>
          <a:r>
            <a:rPr lang="en-US" sz="2800" kern="1200" dirty="0">
              <a:solidFill>
                <a:schemeClr val="bg1"/>
              </a:solidFill>
            </a:rPr>
            <a:t> Loa (</a:t>
          </a:r>
          <a:r>
            <a:rPr lang="en-US" sz="2800" kern="1200" dirty="0" err="1">
              <a:solidFill>
                <a:schemeClr val="bg1"/>
              </a:solidFill>
            </a:rPr>
            <a:t>Đông</a:t>
          </a:r>
          <a:r>
            <a:rPr lang="en-US" sz="2800" kern="1200" dirty="0">
              <a:solidFill>
                <a:schemeClr val="bg1"/>
              </a:solidFill>
            </a:rPr>
            <a:t> Anh, </a:t>
          </a:r>
          <a:r>
            <a:rPr lang="en-US" sz="2800" kern="1200" dirty="0" err="1">
              <a:solidFill>
                <a:schemeClr val="bg1"/>
              </a:solidFill>
            </a:rPr>
            <a:t>Hà</a:t>
          </a:r>
          <a:r>
            <a:rPr lang="en-US" sz="2800" kern="1200" dirty="0">
              <a:solidFill>
                <a:schemeClr val="bg1"/>
              </a:solidFill>
            </a:rPr>
            <a:t> </a:t>
          </a:r>
          <a:r>
            <a:rPr lang="en-US" sz="2800" kern="1200" dirty="0" err="1">
              <a:solidFill>
                <a:schemeClr val="bg1"/>
              </a:solidFill>
            </a:rPr>
            <a:t>Nội</a:t>
          </a:r>
          <a:r>
            <a:rPr lang="en-US" sz="2800" kern="1200" dirty="0">
              <a:solidFill>
                <a:schemeClr val="bg1"/>
              </a:solidFill>
            </a:rPr>
            <a:t>) </a:t>
          </a:r>
          <a:r>
            <a:rPr lang="en-US" sz="2800" kern="1200" dirty="0" err="1">
              <a:solidFill>
                <a:schemeClr val="bg1"/>
              </a:solidFill>
            </a:rPr>
            <a:t>làm</a:t>
          </a:r>
          <a:r>
            <a:rPr lang="en-US" sz="2800" kern="1200" dirty="0">
              <a:solidFill>
                <a:schemeClr val="bg1"/>
              </a:solidFill>
            </a:rPr>
            <a:t> </a:t>
          </a:r>
          <a:r>
            <a:rPr lang="en-US" sz="2800" kern="1200" dirty="0" err="1">
              <a:solidFill>
                <a:schemeClr val="bg1"/>
              </a:solidFill>
            </a:rPr>
            <a:t>Kinh</a:t>
          </a:r>
          <a:r>
            <a:rPr lang="en-US" sz="2800" kern="1200" dirty="0">
              <a:solidFill>
                <a:schemeClr val="bg1"/>
              </a:solidFill>
            </a:rPr>
            <a:t> </a:t>
          </a:r>
          <a:r>
            <a:rPr lang="en-US" sz="2800" kern="1200" dirty="0" err="1">
              <a:solidFill>
                <a:schemeClr val="bg1"/>
              </a:solidFill>
            </a:rPr>
            <a:t>đô</a:t>
          </a:r>
          <a:r>
            <a:rPr lang="en-US" sz="2800" kern="1200" dirty="0">
              <a:solidFill>
                <a:schemeClr val="bg1"/>
              </a:solidFill>
            </a:rPr>
            <a:t> </a:t>
          </a:r>
        </a:p>
      </dsp:txBody>
      <dsp:txXfrm>
        <a:off x="0" y="1063800"/>
        <a:ext cx="10905066" cy="3129840"/>
      </dsp:txXfrm>
    </dsp:sp>
  </dsp:spTree>
</dsp:drawing>
</file>

<file path=ppt/diagrams/drawing1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2A79F7A-8E11-4D34-842B-2C92A1D27F32}">
      <dsp:nvSpPr>
        <dsp:cNvPr id="0" name=""/>
        <dsp:cNvSpPr/>
      </dsp:nvSpPr>
      <dsp:spPr>
        <a:xfrm>
          <a:off x="0" y="464019"/>
          <a:ext cx="8229600" cy="781200"/>
        </a:xfrm>
        <a:prstGeom prst="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FC47EFBC-DF11-411F-92BC-F4072EF83330}">
      <dsp:nvSpPr>
        <dsp:cNvPr id="0" name=""/>
        <dsp:cNvSpPr/>
      </dsp:nvSpPr>
      <dsp:spPr>
        <a:xfrm>
          <a:off x="391790" y="6459"/>
          <a:ext cx="7835792" cy="915120"/>
        </a:xfrm>
        <a:prstGeom prst="roundRect">
          <a:avLst/>
        </a:prstGeom>
        <a:solidFill>
          <a:srgbClr val="0070C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17742" tIns="0" rIns="217742" bIns="0" numCol="1" spcCol="1270" anchor="ctr" anchorCtr="0">
          <a:noAutofit/>
        </a:bodyPr>
        <a:lstStyle/>
        <a:p>
          <a:pPr marL="0" lvl="0" indent="0" algn="l" defTabSz="1244600">
            <a:lnSpc>
              <a:spcPct val="90000"/>
            </a:lnSpc>
            <a:spcBef>
              <a:spcPct val="0"/>
            </a:spcBef>
            <a:spcAft>
              <a:spcPct val="35000"/>
            </a:spcAft>
            <a:buNone/>
          </a:pPr>
          <a:r>
            <a:rPr lang="fr-FR" sz="2800" kern="1200" dirty="0">
              <a:latin typeface="+mn-lt"/>
            </a:rPr>
            <a:t> </a:t>
          </a:r>
          <a:r>
            <a:rPr lang="fr-FR" sz="2800" kern="1200" dirty="0" err="1">
              <a:latin typeface="+mn-lt"/>
            </a:rPr>
            <a:t>Thục</a:t>
          </a:r>
          <a:r>
            <a:rPr lang="fr-FR" sz="2800" kern="1200" dirty="0">
              <a:latin typeface="+mn-lt"/>
            </a:rPr>
            <a:t> </a:t>
          </a:r>
          <a:r>
            <a:rPr lang="fr-FR" sz="2800" kern="1200" dirty="0" err="1">
              <a:latin typeface="+mn-lt"/>
            </a:rPr>
            <a:t>Phán</a:t>
          </a:r>
          <a:r>
            <a:rPr lang="fr-FR" sz="2800" kern="1200" dirty="0">
              <a:latin typeface="+mn-lt"/>
            </a:rPr>
            <a:t> </a:t>
          </a:r>
          <a:r>
            <a:rPr lang="fr-FR" sz="2800" kern="1200" dirty="0" err="1">
              <a:latin typeface="+mn-lt"/>
            </a:rPr>
            <a:t>thay</a:t>
          </a:r>
          <a:r>
            <a:rPr lang="fr-FR" sz="2800" kern="1200" dirty="0">
              <a:latin typeface="+mn-lt"/>
            </a:rPr>
            <a:t> </a:t>
          </a:r>
          <a:r>
            <a:rPr lang="fr-FR" sz="2800" kern="1200" dirty="0" err="1">
              <a:latin typeface="+mn-lt"/>
            </a:rPr>
            <a:t>thế</a:t>
          </a:r>
          <a:r>
            <a:rPr lang="fr-FR" sz="2800" kern="1200" dirty="0">
              <a:latin typeface="+mn-lt"/>
            </a:rPr>
            <a:t> </a:t>
          </a:r>
          <a:r>
            <a:rPr lang="fr-FR" sz="2800" kern="1200" dirty="0" err="1">
              <a:latin typeface="+mn-lt"/>
            </a:rPr>
            <a:t>Hùng</a:t>
          </a:r>
          <a:r>
            <a:rPr lang="fr-FR" sz="2800" kern="1200" dirty="0">
              <a:latin typeface="+mn-lt"/>
            </a:rPr>
            <a:t> </a:t>
          </a:r>
          <a:r>
            <a:rPr lang="fr-FR" sz="2800" kern="1200" dirty="0" err="1">
              <a:latin typeface="+mn-lt"/>
            </a:rPr>
            <a:t>Vương</a:t>
          </a:r>
          <a:r>
            <a:rPr lang="fr-FR" sz="2800" kern="1200" dirty="0">
              <a:latin typeface="+mn-lt"/>
            </a:rPr>
            <a:t> </a:t>
          </a:r>
          <a:r>
            <a:rPr lang="fr-FR" sz="2800" kern="1200" dirty="0" err="1">
              <a:latin typeface="+mn-lt"/>
            </a:rPr>
            <a:t>lên</a:t>
          </a:r>
          <a:r>
            <a:rPr lang="fr-FR" sz="2800" kern="1200" dirty="0">
              <a:latin typeface="+mn-lt"/>
            </a:rPr>
            <a:t> </a:t>
          </a:r>
          <a:r>
            <a:rPr lang="fr-FR" sz="2800" kern="1200" dirty="0" err="1">
              <a:latin typeface="+mn-lt"/>
            </a:rPr>
            <a:t>làm</a:t>
          </a:r>
          <a:r>
            <a:rPr lang="fr-FR" sz="2800" kern="1200" dirty="0">
              <a:latin typeface="+mn-lt"/>
            </a:rPr>
            <a:t>  </a:t>
          </a:r>
          <a:r>
            <a:rPr lang="fr-FR" sz="2800" kern="1200" dirty="0" err="1">
              <a:latin typeface="+mn-lt"/>
            </a:rPr>
            <a:t>vua</a:t>
          </a:r>
          <a:r>
            <a:rPr lang="fr-FR" sz="2800" kern="1200" dirty="0">
              <a:latin typeface="+mn-lt"/>
            </a:rPr>
            <a:t>, </a:t>
          </a:r>
          <a:r>
            <a:rPr lang="fr-FR" sz="2800" kern="1200" dirty="0" err="1">
              <a:latin typeface="+mn-lt"/>
            </a:rPr>
            <a:t>lập</a:t>
          </a:r>
          <a:r>
            <a:rPr lang="fr-FR" sz="2800" kern="1200" dirty="0">
              <a:latin typeface="+mn-lt"/>
            </a:rPr>
            <a:t> ra </a:t>
          </a:r>
          <a:r>
            <a:rPr lang="fr-FR" sz="2800" kern="1200" dirty="0" err="1">
              <a:latin typeface="+mn-lt"/>
            </a:rPr>
            <a:t>nước</a:t>
          </a:r>
          <a:r>
            <a:rPr lang="fr-FR" sz="2800" kern="1200" dirty="0">
              <a:latin typeface="+mn-lt"/>
            </a:rPr>
            <a:t> </a:t>
          </a:r>
          <a:r>
            <a:rPr lang="fr-FR" sz="2800" kern="1200" dirty="0" err="1">
              <a:latin typeface="+mn-lt"/>
            </a:rPr>
            <a:t>Âu</a:t>
          </a:r>
          <a:r>
            <a:rPr lang="fr-FR" sz="2800" kern="1200" dirty="0">
              <a:latin typeface="+mn-lt"/>
            </a:rPr>
            <a:t> </a:t>
          </a:r>
          <a:r>
            <a:rPr lang="fr-FR" sz="2800" kern="1200" dirty="0" err="1">
              <a:latin typeface="+mn-lt"/>
            </a:rPr>
            <a:t>Lạc</a:t>
          </a:r>
          <a:r>
            <a:rPr lang="fr-FR" sz="2800" kern="1200" dirty="0">
              <a:latin typeface="+mn-lt"/>
            </a:rPr>
            <a:t> </a:t>
          </a:r>
          <a:r>
            <a:rPr lang="fr-FR" sz="2800" kern="1200" dirty="0" err="1">
              <a:latin typeface="+mn-lt"/>
            </a:rPr>
            <a:t>và</a:t>
          </a:r>
          <a:r>
            <a:rPr lang="fr-FR" sz="2800" kern="1200" dirty="0">
              <a:latin typeface="+mn-lt"/>
            </a:rPr>
            <a:t> </a:t>
          </a:r>
          <a:r>
            <a:rPr lang="fr-FR" sz="2800" kern="1200" dirty="0" err="1">
              <a:latin typeface="+mn-lt"/>
            </a:rPr>
            <a:t>xưng</a:t>
          </a:r>
          <a:r>
            <a:rPr lang="fr-FR" sz="2800" kern="1200" dirty="0">
              <a:latin typeface="+mn-lt"/>
            </a:rPr>
            <a:t> là An </a:t>
          </a:r>
          <a:r>
            <a:rPr lang="fr-FR" sz="2800" kern="1200" dirty="0" err="1">
              <a:latin typeface="+mn-lt"/>
            </a:rPr>
            <a:t>Dương</a:t>
          </a:r>
          <a:r>
            <a:rPr lang="fr-FR" sz="2800" kern="1200" dirty="0">
              <a:latin typeface="+mn-lt"/>
            </a:rPr>
            <a:t> </a:t>
          </a:r>
          <a:r>
            <a:rPr lang="fr-FR" sz="2800" kern="1200" dirty="0" err="1">
              <a:latin typeface="+mn-lt"/>
            </a:rPr>
            <a:t>Vương</a:t>
          </a:r>
          <a:r>
            <a:rPr lang="fr-FR" sz="2800" kern="1200" dirty="0">
              <a:latin typeface="+mn-lt"/>
            </a:rPr>
            <a:t> </a:t>
          </a:r>
          <a:endParaRPr lang="en-US" sz="2800" kern="1200" dirty="0">
            <a:latin typeface="+mn-lt"/>
          </a:endParaRPr>
        </a:p>
      </dsp:txBody>
      <dsp:txXfrm>
        <a:off x="436462" y="51131"/>
        <a:ext cx="7746448" cy="825776"/>
      </dsp:txXfrm>
    </dsp:sp>
    <dsp:sp modelId="{C7D40CF1-26DA-4C4D-B66F-BDF5460ECE60}">
      <dsp:nvSpPr>
        <dsp:cNvPr id="0" name=""/>
        <dsp:cNvSpPr/>
      </dsp:nvSpPr>
      <dsp:spPr>
        <a:xfrm>
          <a:off x="0" y="1870179"/>
          <a:ext cx="8229600" cy="781200"/>
        </a:xfrm>
        <a:prstGeom prst="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66A375F1-46BA-4734-A41D-A48F9DF01FF5}">
      <dsp:nvSpPr>
        <dsp:cNvPr id="0" name=""/>
        <dsp:cNvSpPr/>
      </dsp:nvSpPr>
      <dsp:spPr>
        <a:xfrm>
          <a:off x="391790" y="1412619"/>
          <a:ext cx="7835792" cy="915120"/>
        </a:xfrm>
        <a:prstGeom prst="roundRect">
          <a:avLst/>
        </a:prstGeom>
        <a:solidFill>
          <a:srgbClr val="0070C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17742" tIns="0" rIns="217742" bIns="0" numCol="1" spcCol="1270" anchor="ctr" anchorCtr="0">
          <a:noAutofit/>
        </a:bodyPr>
        <a:lstStyle/>
        <a:p>
          <a:pPr marL="0" lvl="0" indent="0" algn="l" defTabSz="1244600">
            <a:lnSpc>
              <a:spcPct val="90000"/>
            </a:lnSpc>
            <a:spcBef>
              <a:spcPct val="0"/>
            </a:spcBef>
            <a:spcAft>
              <a:spcPct val="35000"/>
            </a:spcAft>
            <a:buNone/>
          </a:pPr>
          <a:r>
            <a:rPr lang="fr-FR" sz="2800" kern="1200" dirty="0" err="1">
              <a:latin typeface="+mn-lt"/>
            </a:rPr>
            <a:t>Nước</a:t>
          </a:r>
          <a:r>
            <a:rPr lang="fr-FR" sz="2800" kern="1200" dirty="0">
              <a:latin typeface="+mn-lt"/>
            </a:rPr>
            <a:t> </a:t>
          </a:r>
          <a:r>
            <a:rPr lang="fr-FR" sz="2800" kern="1200" dirty="0" err="1">
              <a:latin typeface="+mn-lt"/>
            </a:rPr>
            <a:t>Âu</a:t>
          </a:r>
          <a:r>
            <a:rPr lang="fr-FR" sz="2800" kern="1200" dirty="0">
              <a:latin typeface="+mn-lt"/>
            </a:rPr>
            <a:t> </a:t>
          </a:r>
          <a:r>
            <a:rPr lang="fr-FR" sz="2800" kern="1200" dirty="0" err="1">
              <a:latin typeface="+mn-lt"/>
            </a:rPr>
            <a:t>Lạc</a:t>
          </a:r>
          <a:r>
            <a:rPr lang="fr-FR" sz="2800" kern="1200" dirty="0">
              <a:latin typeface="+mn-lt"/>
            </a:rPr>
            <a:t> </a:t>
          </a:r>
          <a:r>
            <a:rPr lang="fr-FR" sz="2800" kern="1200" dirty="0" err="1">
              <a:latin typeface="+mn-lt"/>
            </a:rPr>
            <a:t>chỉ</a:t>
          </a:r>
          <a:r>
            <a:rPr lang="fr-FR" sz="2800" kern="1200" dirty="0">
              <a:latin typeface="+mn-lt"/>
            </a:rPr>
            <a:t> </a:t>
          </a:r>
          <a:r>
            <a:rPr lang="fr-FR" sz="2800" kern="1200" dirty="0" err="1">
              <a:latin typeface="+mn-lt"/>
            </a:rPr>
            <a:t>tồn</a:t>
          </a:r>
          <a:r>
            <a:rPr lang="fr-FR" sz="2800" kern="1200" dirty="0">
              <a:latin typeface="+mn-lt"/>
            </a:rPr>
            <a:t> </a:t>
          </a:r>
          <a:r>
            <a:rPr lang="fr-FR" sz="2800" kern="1200" dirty="0" err="1">
              <a:latin typeface="+mn-lt"/>
            </a:rPr>
            <a:t>tại</a:t>
          </a:r>
          <a:r>
            <a:rPr lang="fr-FR" sz="2800" kern="1200" dirty="0">
              <a:latin typeface="+mn-lt"/>
            </a:rPr>
            <a:t> </a:t>
          </a:r>
          <a:r>
            <a:rPr lang="fr-FR" sz="2800" kern="1200" dirty="0" err="1">
              <a:latin typeface="+mn-lt"/>
            </a:rPr>
            <a:t>trong</a:t>
          </a:r>
          <a:r>
            <a:rPr lang="fr-FR" sz="2800" kern="1200" dirty="0">
              <a:latin typeface="+mn-lt"/>
            </a:rPr>
            <a:t> </a:t>
          </a:r>
          <a:r>
            <a:rPr lang="fr-FR" sz="2800" kern="1200" dirty="0" err="1">
              <a:latin typeface="+mn-lt"/>
            </a:rPr>
            <a:t>khoảng</a:t>
          </a:r>
          <a:r>
            <a:rPr lang="fr-FR" sz="2800" kern="1200" dirty="0">
              <a:latin typeface="+mn-lt"/>
            </a:rPr>
            <a:t> </a:t>
          </a:r>
          <a:r>
            <a:rPr lang="fr-FR" sz="2800" kern="1200" dirty="0" err="1">
              <a:latin typeface="+mn-lt"/>
            </a:rPr>
            <a:t>từ</a:t>
          </a:r>
          <a:r>
            <a:rPr lang="fr-FR" sz="2800" kern="1200" dirty="0">
              <a:latin typeface="+mn-lt"/>
            </a:rPr>
            <a:t> </a:t>
          </a:r>
          <a:r>
            <a:rPr lang="fr-FR" sz="2800" kern="1200" dirty="0" err="1">
              <a:latin typeface="+mn-lt"/>
            </a:rPr>
            <a:t>năm</a:t>
          </a:r>
          <a:r>
            <a:rPr lang="fr-FR" sz="2800" kern="1200" dirty="0">
              <a:latin typeface="+mn-lt"/>
            </a:rPr>
            <a:t> 208 - 179 TCN.</a:t>
          </a:r>
          <a:endParaRPr lang="en-US" sz="2800" kern="1200" dirty="0">
            <a:latin typeface="+mn-lt"/>
          </a:endParaRPr>
        </a:p>
      </dsp:txBody>
      <dsp:txXfrm>
        <a:off x="436462" y="1457291"/>
        <a:ext cx="7746448" cy="825776"/>
      </dsp:txXfrm>
    </dsp:sp>
    <dsp:sp modelId="{B61133B4-A6C8-48B5-B9F1-D0D6751BD25F}">
      <dsp:nvSpPr>
        <dsp:cNvPr id="0" name=""/>
        <dsp:cNvSpPr/>
      </dsp:nvSpPr>
      <dsp:spPr>
        <a:xfrm>
          <a:off x="0" y="3276340"/>
          <a:ext cx="8229600" cy="781200"/>
        </a:xfrm>
        <a:prstGeom prst="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123D1BC0-B73D-4530-B304-3E91E637E254}">
      <dsp:nvSpPr>
        <dsp:cNvPr id="0" name=""/>
        <dsp:cNvSpPr/>
      </dsp:nvSpPr>
      <dsp:spPr>
        <a:xfrm>
          <a:off x="391790" y="2818780"/>
          <a:ext cx="7835792" cy="915120"/>
        </a:xfrm>
        <a:prstGeom prst="roundRect">
          <a:avLst/>
        </a:prstGeom>
        <a:solidFill>
          <a:srgbClr val="0070C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17742" tIns="0" rIns="217742" bIns="0" numCol="1" spcCol="1270" anchor="ctr" anchorCtr="0">
          <a:noAutofit/>
        </a:bodyPr>
        <a:lstStyle/>
        <a:p>
          <a:pPr marL="0" lvl="0" indent="0" algn="l" defTabSz="1244600">
            <a:lnSpc>
              <a:spcPct val="90000"/>
            </a:lnSpc>
            <a:spcBef>
              <a:spcPct val="0"/>
            </a:spcBef>
            <a:spcAft>
              <a:spcPct val="35000"/>
            </a:spcAft>
            <a:buNone/>
          </a:pPr>
          <a:r>
            <a:rPr lang="fr-FR" sz="2800" kern="1200" dirty="0" err="1">
              <a:latin typeface="+mn-lt"/>
            </a:rPr>
            <a:t>Âu</a:t>
          </a:r>
          <a:r>
            <a:rPr lang="fr-FR" sz="2800" kern="1200" dirty="0">
              <a:latin typeface="+mn-lt"/>
            </a:rPr>
            <a:t> </a:t>
          </a:r>
          <a:r>
            <a:rPr lang="fr-FR" sz="2800" kern="1200" dirty="0" err="1">
              <a:latin typeface="+mn-lt"/>
            </a:rPr>
            <a:t>Lạc</a:t>
          </a:r>
          <a:r>
            <a:rPr lang="fr-FR" sz="2800" kern="1200" dirty="0">
              <a:latin typeface="+mn-lt"/>
            </a:rPr>
            <a:t> ra </a:t>
          </a:r>
          <a:r>
            <a:rPr lang="fr-FR" sz="2800" kern="1200" dirty="0" err="1">
              <a:latin typeface="+mn-lt"/>
            </a:rPr>
            <a:t>đời</a:t>
          </a:r>
          <a:r>
            <a:rPr lang="fr-FR" sz="2800" kern="1200" dirty="0">
              <a:latin typeface="+mn-lt"/>
            </a:rPr>
            <a:t> là </a:t>
          </a:r>
          <a:r>
            <a:rPr lang="fr-FR" sz="2800" kern="1200" dirty="0" err="1">
              <a:latin typeface="+mn-lt"/>
            </a:rPr>
            <a:t>một</a:t>
          </a:r>
          <a:r>
            <a:rPr lang="fr-FR" sz="2800" kern="1200" dirty="0">
              <a:latin typeface="+mn-lt"/>
            </a:rPr>
            <a:t> </a:t>
          </a:r>
          <a:r>
            <a:rPr lang="fr-FR" sz="2800" kern="1200" dirty="0" err="1">
              <a:latin typeface="+mn-lt"/>
            </a:rPr>
            <a:t>bước</a:t>
          </a:r>
          <a:r>
            <a:rPr lang="fr-FR" sz="2800" kern="1200" dirty="0">
              <a:latin typeface="+mn-lt"/>
            </a:rPr>
            <a:t> </a:t>
          </a:r>
          <a:r>
            <a:rPr lang="fr-FR" sz="2800" kern="1200" dirty="0" err="1">
              <a:latin typeface="+mn-lt"/>
            </a:rPr>
            <a:t>kế</a:t>
          </a:r>
          <a:r>
            <a:rPr lang="fr-FR" sz="2800" kern="1200" dirty="0">
              <a:latin typeface="+mn-lt"/>
            </a:rPr>
            <a:t> </a:t>
          </a:r>
          <a:r>
            <a:rPr lang="fr-FR" sz="2800" kern="1200" dirty="0" err="1">
              <a:latin typeface="+mn-lt"/>
            </a:rPr>
            <a:t>tục</a:t>
          </a:r>
          <a:r>
            <a:rPr lang="fr-FR" sz="2800" kern="1200" dirty="0">
              <a:latin typeface="+mn-lt"/>
            </a:rPr>
            <a:t> </a:t>
          </a:r>
          <a:r>
            <a:rPr lang="fr-FR" sz="2800" kern="1200" dirty="0" err="1">
              <a:latin typeface="+mn-lt"/>
            </a:rPr>
            <a:t>và</a:t>
          </a:r>
          <a:r>
            <a:rPr lang="fr-FR" sz="2800" kern="1200" dirty="0">
              <a:latin typeface="+mn-lt"/>
            </a:rPr>
            <a:t> </a:t>
          </a:r>
          <a:r>
            <a:rPr lang="fr-FR" sz="2800" kern="1200" dirty="0" err="1">
              <a:latin typeface="+mn-lt"/>
            </a:rPr>
            <a:t>phát</a:t>
          </a:r>
          <a:r>
            <a:rPr lang="fr-FR" sz="2800" kern="1200" dirty="0">
              <a:latin typeface="+mn-lt"/>
            </a:rPr>
            <a:t> </a:t>
          </a:r>
          <a:r>
            <a:rPr lang="fr-FR" sz="2800" kern="1200" dirty="0" err="1">
              <a:latin typeface="+mn-lt"/>
            </a:rPr>
            <a:t>triển</a:t>
          </a:r>
          <a:r>
            <a:rPr lang="fr-FR" sz="2800" kern="1200" dirty="0">
              <a:latin typeface="+mn-lt"/>
            </a:rPr>
            <a:t> </a:t>
          </a:r>
          <a:r>
            <a:rPr lang="fr-FR" sz="2800" kern="1200" dirty="0" err="1">
              <a:latin typeface="+mn-lt"/>
            </a:rPr>
            <a:t>cao</a:t>
          </a:r>
          <a:r>
            <a:rPr lang="fr-FR" sz="2800" kern="1200" dirty="0">
              <a:latin typeface="+mn-lt"/>
            </a:rPr>
            <a:t> </a:t>
          </a:r>
          <a:r>
            <a:rPr lang="fr-FR" sz="2800" kern="1200" dirty="0" err="1">
              <a:latin typeface="+mn-lt"/>
            </a:rPr>
            <a:t>hơn</a:t>
          </a:r>
          <a:r>
            <a:rPr lang="fr-FR" sz="2800" kern="1200" dirty="0">
              <a:latin typeface="+mn-lt"/>
            </a:rPr>
            <a:t> </a:t>
          </a:r>
          <a:r>
            <a:rPr lang="fr-FR" sz="2800" kern="1200" dirty="0" err="1">
              <a:latin typeface="+mn-lt"/>
            </a:rPr>
            <a:t>nước</a:t>
          </a:r>
          <a:r>
            <a:rPr lang="fr-FR" sz="2800" kern="1200" dirty="0">
              <a:latin typeface="+mn-lt"/>
            </a:rPr>
            <a:t> </a:t>
          </a:r>
          <a:r>
            <a:rPr lang="fr-FR" sz="2800" kern="1200" dirty="0" err="1">
              <a:latin typeface="+mn-lt"/>
            </a:rPr>
            <a:t>Văn</a:t>
          </a:r>
          <a:r>
            <a:rPr lang="fr-FR" sz="2800" kern="1200" dirty="0">
              <a:latin typeface="+mn-lt"/>
            </a:rPr>
            <a:t> Lang</a:t>
          </a:r>
          <a:endParaRPr lang="en-US" sz="2800" kern="1200" dirty="0">
            <a:latin typeface="+mn-lt"/>
          </a:endParaRPr>
        </a:p>
      </dsp:txBody>
      <dsp:txXfrm>
        <a:off x="436462" y="2863452"/>
        <a:ext cx="7746448" cy="825776"/>
      </dsp:txXfrm>
    </dsp:sp>
  </dsp:spTree>
</dsp:drawing>
</file>

<file path=ppt/diagrams/layout1.xml><?xml version="1.0" encoding="utf-8"?>
<dgm:layoutDef xmlns:dgm="http://schemas.openxmlformats.org/drawingml/2006/diagram" xmlns:a="http://schemas.openxmlformats.org/drawingml/2006/main" uniqueId="urn:microsoft.com/office/officeart/2005/8/layout/list1">
  <dgm:title val=""/>
  <dgm:desc val=""/>
  <dgm:catLst>
    <dgm:cat type="list" pri="4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t modelId="2"/>
      </dgm:ptLst>
      <dgm:cxnLst>
        <dgm:cxn modelId="4" srcId="0" destId="1" srcOrd="0" destOrd="0"/>
        <dgm:cxn modelId="5"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animLvl val="lvl"/>
      <dgm:resizeHandles val="exact"/>
    </dgm:varLst>
    <dgm:choose name="Name0">
      <dgm:if name="Name1" func="var" arg="dir" op="equ" val="norm">
        <dgm:alg type="lin">
          <dgm:param type="linDir" val="fromT"/>
          <dgm:param type="vertAlign" val="mid"/>
          <dgm:param type="horzAlign" val="l"/>
          <dgm:param type="nodeHorzAlign" val="l"/>
        </dgm:alg>
      </dgm:if>
      <dgm:else name="Name2">
        <dgm:alg type="lin">
          <dgm:param type="linDir" val="fromT"/>
          <dgm:param type="vertAlign" val="mid"/>
          <dgm:param type="horzAlign" val="r"/>
          <dgm:param type="nodeHorzAlign" val="r"/>
        </dgm:alg>
      </dgm:else>
    </dgm:choose>
    <dgm:shape xmlns:r="http://schemas.openxmlformats.org/officeDocument/2006/relationships" r:blip="">
      <dgm:adjLst/>
    </dgm:shape>
    <dgm:presOf/>
    <dgm:constrLst>
      <dgm:constr type="w" for="ch" forName="parentLin" refType="w"/>
      <dgm:constr type="h" for="ch" forName="parentLin" val="INF"/>
      <dgm:constr type="w" for="des" forName="parentLeftMargin" refType="w" fact="0.05"/>
      <dgm:constr type="w" for="des" forName="parentText" refType="w" fact="0.7"/>
      <dgm:constr type="h" for="des" forName="parentText" refType="primFontSz" refFor="des" refForName="parentText" fact="0.82"/>
      <dgm:constr type="h" for="ch" forName="negativeSpace" refType="primFontSz" refFor="des" refForName="parentText" fact="-0.41"/>
      <dgm:constr type="h" for="ch" forName="negativeSpace" refType="h" refFor="des" refForName="parentText" op="lte" fact="-0.82"/>
      <dgm:constr type="h" for="ch" forName="negativeSpace" refType="h" refFor="des" refForName="parentText" op="gte" fact="-0.82"/>
      <dgm:constr type="w" for="ch" forName="childText" refType="w"/>
      <dgm:constr type="h" for="ch" forName="childText" refType="primFontSz" refFor="des" refForName="parentText" fact="0.7"/>
      <dgm:constr type="primFontSz" for="des" forName="parentText" val="65"/>
      <dgm:constr type="primFontSz" for="ch" forName="childText" refType="primFontSz" refFor="des" refForName="parentText"/>
      <dgm:constr type="tMarg" for="ch" forName="childText" refType="primFontSz" refFor="des" refForName="parentText" fact="1.64"/>
      <dgm:constr type="tMarg" for="ch" forName="childText" refType="h" refFor="des" refForName="parentText" op="lte" fact="3.28"/>
      <dgm:constr type="tMarg" for="ch" forName="childText" refType="h" refFor="des" refForName="parentText" op="gte" fact="3.28"/>
      <dgm:constr type="lMarg" for="ch" forName="childText" refType="w" fact="0.22"/>
      <dgm:constr type="rMarg" for="ch" forName="childText" refType="lMarg" refFor="ch" refForName="childText"/>
      <dgm:constr type="lMarg" for="des" forName="parentText" refType="w" fact="0.075"/>
      <dgm:constr type="rMarg" for="des" forName="parentText" refType="lMarg" refFor="des" refForName="parentText"/>
      <dgm:constr type="h" for="ch" forName="spaceBetweenRectangles" refType="primFontSz" refFor="des" refForName="parentText" fact="0.15"/>
    </dgm:constrLst>
    <dgm:ruleLst>
      <dgm:rule type="primFontSz" for="des" forName="parentText" val="5" fact="NaN" max="NaN"/>
    </dgm:ruleLst>
    <dgm:forEach name="Name3" axis="ch" ptType="node">
      <dgm:layoutNode name="parentLin">
        <dgm:choose name="Name4">
          <dgm:if name="Name5" func="var" arg="dir" op="equ" val="norm">
            <dgm:alg type="lin">
              <dgm:param type="linDir" val="fromL"/>
              <dgm:param type="horzAlign" val="l"/>
              <dgm:param type="nodeHorzAlign" val="l"/>
            </dgm:alg>
          </dgm:if>
          <dgm:else name="Name6">
            <dgm:alg type="lin">
              <dgm:param type="linDir" val="fromR"/>
              <dgm:param type="horzAlign" val="r"/>
              <dgm:param type="nodeHorzAlign" val="r"/>
            </dgm:alg>
          </dgm:else>
        </dgm:choose>
        <dgm:shape xmlns:r="http://schemas.openxmlformats.org/officeDocument/2006/relationships" r:blip="">
          <dgm:adjLst/>
        </dgm:shape>
        <dgm:presOf/>
        <dgm:constrLst/>
        <dgm:ruleLst/>
        <dgm:layoutNode name="parentLeftMargin">
          <dgm:alg type="sp"/>
          <dgm:shape xmlns:r="http://schemas.openxmlformats.org/officeDocument/2006/relationships" type="rect" r:blip="" hideGeom="1">
            <dgm:adjLst/>
          </dgm:shape>
          <dgm:presOf axis="self"/>
          <dgm:constrLst>
            <dgm:constr type="h"/>
          </dgm:constrLst>
          <dgm:ruleLst/>
        </dgm:layoutNode>
        <dgm:layoutNode name="parentText" styleLbl="node1">
          <dgm:varLst>
            <dgm:chMax val="0"/>
            <dgm:bulletEnabled val="1"/>
          </dgm:varLst>
          <dgm:choose name="Name7">
            <dgm:if name="Name8" func="var" arg="dir" op="equ" val="norm">
              <dgm:alg type="tx">
                <dgm:param type="parTxLTRAlign" val="l"/>
                <dgm:param type="parTxRTLAlign" val="l"/>
              </dgm:alg>
            </dgm:if>
            <dgm:else name="Name9">
              <dgm:alg type="tx">
                <dgm:param type="parTxLTRAlign" val="r"/>
                <dgm:param type="parTxRTLAlign" val="r"/>
              </dgm:alg>
            </dgm:else>
          </dgm:choose>
          <dgm:shape xmlns:r="http://schemas.openxmlformats.org/officeDocument/2006/relationships" type="roundRect" r:blip="">
            <dgm:adjLst/>
          </dgm:shape>
          <dgm:presOf axis="self" ptType="node"/>
          <dgm:constrLst>
            <dgm:constr type="tMarg"/>
            <dgm:constr type="bMarg"/>
          </dgm:constrLst>
          <dgm:ruleLst/>
        </dgm:layoutNode>
      </dgm:layoutNode>
      <dgm:layoutNode name="negativeSpace">
        <dgm:alg type="sp"/>
        <dgm:shape xmlns:r="http://schemas.openxmlformats.org/officeDocument/2006/relationships" r:blip="">
          <dgm:adjLst/>
        </dgm:shape>
        <dgm:presOf/>
        <dgm:constrLst/>
        <dgm:ruleLst/>
      </dgm:layoutNode>
      <dgm:layoutNode name="childText" styleLbl="conFgAcc1">
        <dgm:varLst>
          <dgm:bulletEnabled val="1"/>
        </dgm:varLst>
        <dgm:alg type="tx">
          <dgm:param type="stBulletLvl" val="1"/>
        </dgm:alg>
        <dgm:shape xmlns:r="http://schemas.openxmlformats.org/officeDocument/2006/relationships" type="rect" r:blip="" zOrderOff="-2">
          <dgm:adjLst/>
        </dgm:shape>
        <dgm:presOf axis="des" ptType="node"/>
        <dgm:constrLst>
          <dgm:constr type="secFontSz" refType="primFontSz"/>
        </dgm:constrLst>
        <dgm:ruleLst>
          <dgm:rule type="h" val="INF" fact="NaN" max="NaN"/>
        </dgm:ruleLst>
      </dgm:layoutNode>
      <dgm:forEach name="Name10" axis="followSib" ptType="sibTrans" cnt="1">
        <dgm:layoutNode name="spaceBetweenRectangles">
          <dgm:alg type="sp"/>
          <dgm:shape xmlns:r="http://schemas.openxmlformats.org/officeDocument/2006/relationships" r:blip="">
            <dgm:adjLst/>
          </dgm:shape>
          <dgm:presOf/>
          <dgm:constrLst/>
          <dgm:ruleLst/>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3.xml><?xml version="1.0" encoding="utf-8"?>
<dgm:layoutDef xmlns:dgm="http://schemas.openxmlformats.org/drawingml/2006/diagram" xmlns:a="http://schemas.openxmlformats.org/drawingml/2006/main" uniqueId="urn:microsoft.com/office/officeart/2005/8/layout/list1">
  <dgm:title val=""/>
  <dgm:desc val=""/>
  <dgm:catLst>
    <dgm:cat type="list" pri="4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t modelId="2"/>
      </dgm:ptLst>
      <dgm:cxnLst>
        <dgm:cxn modelId="4" srcId="0" destId="1" srcOrd="0" destOrd="0"/>
        <dgm:cxn modelId="5"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animLvl val="lvl"/>
      <dgm:resizeHandles val="exact"/>
    </dgm:varLst>
    <dgm:choose name="Name0">
      <dgm:if name="Name1" func="var" arg="dir" op="equ" val="norm">
        <dgm:alg type="lin">
          <dgm:param type="linDir" val="fromT"/>
          <dgm:param type="vertAlign" val="mid"/>
          <dgm:param type="horzAlign" val="l"/>
          <dgm:param type="nodeHorzAlign" val="l"/>
        </dgm:alg>
      </dgm:if>
      <dgm:else name="Name2">
        <dgm:alg type="lin">
          <dgm:param type="linDir" val="fromT"/>
          <dgm:param type="vertAlign" val="mid"/>
          <dgm:param type="horzAlign" val="r"/>
          <dgm:param type="nodeHorzAlign" val="r"/>
        </dgm:alg>
      </dgm:else>
    </dgm:choose>
    <dgm:shape xmlns:r="http://schemas.openxmlformats.org/officeDocument/2006/relationships" r:blip="">
      <dgm:adjLst/>
    </dgm:shape>
    <dgm:presOf/>
    <dgm:constrLst>
      <dgm:constr type="w" for="ch" forName="parentLin" refType="w"/>
      <dgm:constr type="h" for="ch" forName="parentLin" val="INF"/>
      <dgm:constr type="w" for="des" forName="parentLeftMargin" refType="w" fact="0.05"/>
      <dgm:constr type="w" for="des" forName="parentText" refType="w" fact="0.7"/>
      <dgm:constr type="h" for="des" forName="parentText" refType="primFontSz" refFor="des" refForName="parentText" fact="0.82"/>
      <dgm:constr type="h" for="ch" forName="negativeSpace" refType="primFontSz" refFor="des" refForName="parentText" fact="-0.41"/>
      <dgm:constr type="h" for="ch" forName="negativeSpace" refType="h" refFor="des" refForName="parentText" op="lte" fact="-0.82"/>
      <dgm:constr type="h" for="ch" forName="negativeSpace" refType="h" refFor="des" refForName="parentText" op="gte" fact="-0.82"/>
      <dgm:constr type="w" for="ch" forName="childText" refType="w"/>
      <dgm:constr type="h" for="ch" forName="childText" refType="primFontSz" refFor="des" refForName="parentText" fact="0.7"/>
      <dgm:constr type="primFontSz" for="des" forName="parentText" val="65"/>
      <dgm:constr type="primFontSz" for="ch" forName="childText" refType="primFontSz" refFor="des" refForName="parentText"/>
      <dgm:constr type="tMarg" for="ch" forName="childText" refType="primFontSz" refFor="des" refForName="parentText" fact="1.64"/>
      <dgm:constr type="tMarg" for="ch" forName="childText" refType="h" refFor="des" refForName="parentText" op="lte" fact="3.28"/>
      <dgm:constr type="tMarg" for="ch" forName="childText" refType="h" refFor="des" refForName="parentText" op="gte" fact="3.28"/>
      <dgm:constr type="lMarg" for="ch" forName="childText" refType="w" fact="0.22"/>
      <dgm:constr type="rMarg" for="ch" forName="childText" refType="lMarg" refFor="ch" refForName="childText"/>
      <dgm:constr type="lMarg" for="des" forName="parentText" refType="w" fact="0.075"/>
      <dgm:constr type="rMarg" for="des" forName="parentText" refType="lMarg" refFor="des" refForName="parentText"/>
      <dgm:constr type="h" for="ch" forName="spaceBetweenRectangles" refType="primFontSz" refFor="des" refForName="parentText" fact="0.15"/>
    </dgm:constrLst>
    <dgm:ruleLst>
      <dgm:rule type="primFontSz" for="des" forName="parentText" val="5" fact="NaN" max="NaN"/>
    </dgm:ruleLst>
    <dgm:forEach name="Name3" axis="ch" ptType="node">
      <dgm:layoutNode name="parentLin">
        <dgm:choose name="Name4">
          <dgm:if name="Name5" func="var" arg="dir" op="equ" val="norm">
            <dgm:alg type="lin">
              <dgm:param type="linDir" val="fromL"/>
              <dgm:param type="horzAlign" val="l"/>
              <dgm:param type="nodeHorzAlign" val="l"/>
            </dgm:alg>
          </dgm:if>
          <dgm:else name="Name6">
            <dgm:alg type="lin">
              <dgm:param type="linDir" val="fromR"/>
              <dgm:param type="horzAlign" val="r"/>
              <dgm:param type="nodeHorzAlign" val="r"/>
            </dgm:alg>
          </dgm:else>
        </dgm:choose>
        <dgm:shape xmlns:r="http://schemas.openxmlformats.org/officeDocument/2006/relationships" r:blip="">
          <dgm:adjLst/>
        </dgm:shape>
        <dgm:presOf/>
        <dgm:constrLst/>
        <dgm:ruleLst/>
        <dgm:layoutNode name="parentLeftMargin">
          <dgm:alg type="sp"/>
          <dgm:shape xmlns:r="http://schemas.openxmlformats.org/officeDocument/2006/relationships" type="rect" r:blip="" hideGeom="1">
            <dgm:adjLst/>
          </dgm:shape>
          <dgm:presOf axis="self"/>
          <dgm:constrLst>
            <dgm:constr type="h"/>
          </dgm:constrLst>
          <dgm:ruleLst/>
        </dgm:layoutNode>
        <dgm:layoutNode name="parentText" styleLbl="node1">
          <dgm:varLst>
            <dgm:chMax val="0"/>
            <dgm:bulletEnabled val="1"/>
          </dgm:varLst>
          <dgm:choose name="Name7">
            <dgm:if name="Name8" func="var" arg="dir" op="equ" val="norm">
              <dgm:alg type="tx">
                <dgm:param type="parTxLTRAlign" val="l"/>
                <dgm:param type="parTxRTLAlign" val="l"/>
              </dgm:alg>
            </dgm:if>
            <dgm:else name="Name9">
              <dgm:alg type="tx">
                <dgm:param type="parTxLTRAlign" val="r"/>
                <dgm:param type="parTxRTLAlign" val="r"/>
              </dgm:alg>
            </dgm:else>
          </dgm:choose>
          <dgm:shape xmlns:r="http://schemas.openxmlformats.org/officeDocument/2006/relationships" type="roundRect" r:blip="">
            <dgm:adjLst/>
          </dgm:shape>
          <dgm:presOf axis="self" ptType="node"/>
          <dgm:constrLst>
            <dgm:constr type="tMarg"/>
            <dgm:constr type="bMarg"/>
          </dgm:constrLst>
          <dgm:ruleLst/>
        </dgm:layoutNode>
      </dgm:layoutNode>
      <dgm:layoutNode name="negativeSpace">
        <dgm:alg type="sp"/>
        <dgm:shape xmlns:r="http://schemas.openxmlformats.org/officeDocument/2006/relationships" r:blip="">
          <dgm:adjLst/>
        </dgm:shape>
        <dgm:presOf/>
        <dgm:constrLst/>
        <dgm:ruleLst/>
      </dgm:layoutNode>
      <dgm:layoutNode name="childText" styleLbl="conFgAcc1">
        <dgm:varLst>
          <dgm:bulletEnabled val="1"/>
        </dgm:varLst>
        <dgm:alg type="tx">
          <dgm:param type="stBulletLvl" val="1"/>
        </dgm:alg>
        <dgm:shape xmlns:r="http://schemas.openxmlformats.org/officeDocument/2006/relationships" type="rect" r:blip="" zOrderOff="-2">
          <dgm:adjLst/>
        </dgm:shape>
        <dgm:presOf axis="des" ptType="node"/>
        <dgm:constrLst>
          <dgm:constr type="secFontSz" refType="primFontSz"/>
        </dgm:constrLst>
        <dgm:ruleLst>
          <dgm:rule type="h" val="INF" fact="NaN" max="NaN"/>
        </dgm:ruleLst>
      </dgm:layoutNode>
      <dgm:forEach name="Name10" axis="followSib" ptType="sibTrans" cnt="1">
        <dgm:layoutNode name="spaceBetweenRectangles">
          <dgm:alg type="sp"/>
          <dgm:shape xmlns:r="http://schemas.openxmlformats.org/officeDocument/2006/relationships" r:blip="">
            <dgm:adjLst/>
          </dgm:shape>
          <dgm:presOf/>
          <dgm:constrLst/>
          <dgm:ruleLst/>
        </dgm:layoutNode>
      </dgm:forEach>
    </dgm:forEach>
  </dgm:layoutNode>
</dgm:layoutDef>
</file>

<file path=ppt/diagrams/layout4.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5.xml><?xml version="1.0" encoding="utf-8"?>
<dgm:layoutDef xmlns:dgm="http://schemas.openxmlformats.org/drawingml/2006/diagram" xmlns:a="http://schemas.openxmlformats.org/drawingml/2006/main" uniqueId="urn:microsoft.com/office/officeart/2008/layout/VerticalCurvedList">
  <dgm:title val=""/>
  <dgm:desc val=""/>
  <dgm:catLst>
    <dgm:cat type="list" pri="20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rSet phldr="1"/>
        </dgm:pt>
        <dgm:pt modelId="2">
          <dgm:prSet phldr="1"/>
        </dgm:pt>
      </dgm:ptLst>
      <dgm:cxnLst>
        <dgm:cxn modelId="3" srcId="0" destId="1" srcOrd="0" destOrd="0"/>
        <dgm:cxn modelId="4" srcId="0" destId="2" srcOrd="1" destOrd="0"/>
      </dgm:cxnLst>
      <dgm:bg/>
      <dgm:whole/>
    </dgm:dataModel>
  </dgm:styleData>
  <dgm:clr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chMax val="7"/>
      <dgm:chPref val="7"/>
      <dgm:dir/>
    </dgm:varLst>
    <dgm:alg type="composite"/>
    <dgm:shape xmlns:r="http://schemas.openxmlformats.org/officeDocument/2006/relationships" r:blip="">
      <dgm:adjLst/>
    </dgm:shape>
    <dgm:constrLst>
      <dgm:constr type="w" for="ch" refType="h" refFor="ch" op="gte" fact="0.8"/>
    </dgm:constrLst>
    <dgm:layoutNode name="Name1">
      <dgm:alg type="composite"/>
      <dgm:shape xmlns:r="http://schemas.openxmlformats.org/officeDocument/2006/relationships" r:blip="">
        <dgm:adjLst/>
      </dgm:shape>
      <dgm:choose name="Name2">
        <dgm:if name="Name3" func="var" arg="dir" op="equ" val="norm">
          <dgm:choose name="Name4">
            <dgm:if name="Name5" axis="ch" ptType="node" func="cnt" op="equ" val="1">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625"/>
                <dgm:constr type="w" for="ch" forName="accent_1" refType="h" refFor="ch" refForName="accent_1" op="equ"/>
                <dgm:constr type="ctrY" for="ch" forName="accent_1" refType="h" fact="0.5"/>
                <dgm:constr type="ctrX" for="ch" forName="accent_1" refType="h" fact="0.2253"/>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primFontSz" for="ch" ptType="node" op="equ" val="65"/>
              </dgm:constrLst>
            </dgm:if>
            <dgm:if name="Name6" axis="ch" ptType="node" func="cnt" op="equ" val="2">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3571"/>
                <dgm:constr type="w" for="ch" forName="accent_1" refType="h" refFor="ch" refForName="accent_1" op="equ"/>
                <dgm:constr type="ctrY" for="ch" forName="accent_1" refType="h" fact="0.2857"/>
                <dgm:constr type="ctrX" for="ch" forName="accent_1" refType="h" fact="0.1891"/>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3571"/>
                <dgm:constr type="w" for="ch" forName="accent_2" refType="h" refFor="ch" refForName="accent_2" op="equ"/>
                <dgm:constr type="ctrY" for="ch" forName="accent_2" refType="h" fact="0.7143"/>
                <dgm:constr type="ctrX" for="ch" forName="accent_2" refType="h" fact="0.1891"/>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primFontSz" for="ch" ptType="node" op="equ" val="65"/>
              </dgm:constrLst>
            </dgm:if>
            <dgm:if name="Name7" axis="ch" ptType="node" func="cnt" op="equ" val="3">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25"/>
                <dgm:constr type="w" for="ch" forName="accent_1" refType="h" refFor="ch" refForName="accent_1" op="equ"/>
                <dgm:constr type="ctrY" for="ch" forName="accent_1" refType="h" fact="0.2"/>
                <dgm:constr type="ctrX" for="ch" forName="accent_1" refType="h" fact="0.1526"/>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25"/>
                <dgm:constr type="w" for="ch" forName="accent_2" refType="h" refFor="ch" refForName="accent_2" op="equ"/>
                <dgm:constr type="ctrY" for="ch" forName="accent_2" refType="h" fact="0.5"/>
                <dgm:constr type="ctrX" for="ch" forName="accent_2" refType="h" fact="0.2253"/>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25"/>
                <dgm:constr type="w" for="ch" forName="accent_3" refType="h" refFor="ch" refForName="accent_3" op="equ"/>
                <dgm:constr type="ctrY" for="ch" forName="accent_3" refType="h" fact="0.8"/>
                <dgm:constr type="ctrX" for="ch" forName="accent_3" refType="h" fact="0.1526"/>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primFontSz" for="ch" ptType="node" op="equ" val="65"/>
              </dgm:constrLst>
            </dgm:if>
            <dgm:if name="Name8" axis="ch" ptType="node" func="cnt" op="equ" val="4">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923"/>
                <dgm:constr type="w" for="ch" forName="accent_1" refType="h" refFor="ch" refForName="accent_1" op="equ"/>
                <dgm:constr type="ctrY" for="ch" forName="accent_1" refType="h" fact="0.1538"/>
                <dgm:constr type="ctrX" for="ch" forName="accent_1" refType="h" fact="0.1268"/>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923"/>
                <dgm:constr type="w" for="ch" forName="accent_2" refType="h" refFor="ch" refForName="accent_2" op="equ"/>
                <dgm:constr type="ctrY" for="ch" forName="accent_2" refType="h" fact="0.3846"/>
                <dgm:constr type="ctrX" for="ch" forName="accent_2" refType="h" fact="0.215"/>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923"/>
                <dgm:constr type="w" for="ch" forName="accent_3" refType="h" refFor="ch" refForName="accent_3" op="equ"/>
                <dgm:constr type="ctrY" for="ch" forName="accent_3" refType="h" fact="0.6154"/>
                <dgm:constr type="ctrX" for="ch" forName="accent_3" refType="h" fact="0.215"/>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923"/>
                <dgm:constr type="w" for="ch" forName="accent_4" refType="h" refFor="ch" refForName="accent_4" op="equ"/>
                <dgm:constr type="ctrY" for="ch" forName="accent_4" refType="h" fact="0.8462"/>
                <dgm:constr type="ctrX" for="ch" forName="accent_4" refType="h" fact="0.1268"/>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primFontSz" for="ch" ptType="node" op="equ" val="65"/>
              </dgm:constrLst>
            </dgm:if>
            <dgm:if name="Name9" axis="ch" ptType="node" func="cnt" op="equ" val="5">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563"/>
                <dgm:constr type="w" for="ch" forName="accent_1" refType="h" refFor="ch" refForName="accent_1" op="equ"/>
                <dgm:constr type="ctrY" for="ch" forName="accent_1" refType="h" fact="0.125"/>
                <dgm:constr type="ctrX" for="ch" forName="accent_1" refType="h" fact="0.1082"/>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563"/>
                <dgm:constr type="w" for="ch" forName="accent_2" refType="h" refFor="ch" refForName="accent_2" op="equ"/>
                <dgm:constr type="ctrY" for="ch" forName="accent_2" refType="h" fact="0.3125"/>
                <dgm:constr type="ctrX" for="ch" forName="accent_2" refType="h" fact="0.1978"/>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563"/>
                <dgm:constr type="w" for="ch" forName="accent_3" refType="h" refFor="ch" refForName="accent_3" op="equ"/>
                <dgm:constr type="ctrY" for="ch" forName="accent_3" refType="h" fact="0.5"/>
                <dgm:constr type="ctrX" for="ch" forName="accent_3" refType="h" fact="0.2253"/>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563"/>
                <dgm:constr type="w" for="ch" forName="accent_4" refType="h" refFor="ch" refForName="accent_4" op="equ"/>
                <dgm:constr type="ctrY" for="ch" forName="accent_4" refType="h" fact="0.6875"/>
                <dgm:constr type="ctrX" for="ch" forName="accent_4" refType="h" fact="0.1978"/>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563"/>
                <dgm:constr type="w" for="ch" forName="accent_5" refType="h" refFor="ch" refForName="accent_5" op="equ"/>
                <dgm:constr type="ctrY" for="ch" forName="accent_5" refType="h" fact="0.875"/>
                <dgm:constr type="ctrX" for="ch" forName="accent_5" refType="h" fact="0.1082"/>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primFontSz" for="ch" ptType="node" op="equ" val="65"/>
              </dgm:constrLst>
            </dgm:if>
            <dgm:if name="Name10" axis="ch" ptType="node" func="cnt" op="equ" val="6">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316"/>
                <dgm:constr type="w" for="ch" forName="accent_1" refType="h" refFor="ch" refForName="accent_1" op="equ"/>
                <dgm:constr type="ctrY" for="ch" forName="accent_1" refType="h" fact="0.1053"/>
                <dgm:constr type="ctrX" for="ch" forName="accent_1" refType="h" fact="0.0943"/>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316"/>
                <dgm:constr type="w" for="ch" forName="accent_2" refType="h" refFor="ch" refForName="accent_2" op="equ"/>
                <dgm:constr type="ctrY" for="ch" forName="accent_2" refType="h" fact="0.2632"/>
                <dgm:constr type="ctrX" for="ch" forName="accent_2" refType="h" fact="0.1809"/>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316"/>
                <dgm:constr type="w" for="ch" forName="accent_3" refType="h" refFor="ch" refForName="accent_3" op="equ"/>
                <dgm:constr type="ctrY" for="ch" forName="accent_3" refType="h" fact="0.4211"/>
                <dgm:constr type="ctrX" for="ch" forName="accent_3" refType="h" fact="0.2205"/>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316"/>
                <dgm:constr type="w" for="ch" forName="accent_4" refType="h" refFor="ch" refForName="accent_4" op="equ"/>
                <dgm:constr type="ctrY" for="ch" forName="accent_4" refType="h" fact="0.5789"/>
                <dgm:constr type="ctrX" for="ch" forName="accent_4" refType="h" fact="0.2205"/>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316"/>
                <dgm:constr type="w" for="ch" forName="accent_5" refType="h" refFor="ch" refForName="accent_5" op="equ"/>
                <dgm:constr type="ctrY" for="ch" forName="accent_5" refType="h" fact="0.7368"/>
                <dgm:constr type="ctrX" for="ch" forName="accent_5" refType="h" fact="0.1809"/>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h" for="ch" forName="accent_6" refType="h" fact="0.1316"/>
                <dgm:constr type="w" for="ch" forName="accent_6" refType="h" refFor="ch" refForName="accent_6" op="equ"/>
                <dgm:constr type="ctrY" for="ch" forName="accent_6" refType="h" fact="0.8947"/>
                <dgm:constr type="ctrX" for="ch" forName="accent_6" refType="h" fact="0.0943"/>
                <dgm:constr type="l" for="ch" forName="text_6" refType="ctrX" refFor="ch" refForName="accent_6"/>
                <dgm:constr type="r" for="ch" forName="text_6" refType="w"/>
                <dgm:constr type="w" for="ch" forName="text_6" refType="h" refFor="ch" refForName="text_6" op="gte"/>
                <dgm:constr type="h" for="ch" forName="text_6" refType="h" refFor="ch" refForName="accent_6" fact="0.8"/>
                <dgm:constr type="ctrY" for="ch" forName="text_6" refType="ctrY" refFor="ch" refForName="accent_6"/>
                <dgm:constr type="lMarg" for="ch" forName="text_6" refType="w" refFor="ch" refForName="accent_6" fact="1.8"/>
                <dgm:constr type="primFontSz" for="ch" ptType="node" op="equ" val="65"/>
              </dgm:constrLst>
            </dgm:if>
            <dgm:else name="Name11">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136"/>
                <dgm:constr type="w" for="ch" forName="accent_1" refType="h" refFor="ch" refForName="accent_1" op="equ"/>
                <dgm:constr type="ctrY" for="ch" forName="accent_1" refType="h" fact="0.0909"/>
                <dgm:constr type="ctrX" for="ch" forName="accent_1" refType="h" fact="0.0835"/>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136"/>
                <dgm:constr type="w" for="ch" forName="accent_2" refType="h" refFor="ch" refForName="accent_2" op="equ"/>
                <dgm:constr type="ctrY" for="ch" forName="accent_2" refType="h" fact="0.2273"/>
                <dgm:constr type="ctrX" for="ch" forName="accent_2" refType="h" fact="0.1658"/>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136"/>
                <dgm:constr type="w" for="ch" forName="accent_3" refType="h" refFor="ch" refForName="accent_3" op="equ"/>
                <dgm:constr type="ctrY" for="ch" forName="accent_3" refType="h" fact="0.3636"/>
                <dgm:constr type="ctrX" for="ch" forName="accent_3" refType="h" fact="0.2109"/>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136"/>
                <dgm:constr type="w" for="ch" forName="accent_4" refType="h" refFor="ch" refForName="accent_4" op="equ"/>
                <dgm:constr type="ctrY" for="ch" forName="accent_4" refType="h" fact="0.5"/>
                <dgm:constr type="ctrX" for="ch" forName="accent_4" refType="h" fact="0.2253"/>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136"/>
                <dgm:constr type="w" for="ch" forName="accent_5" refType="h" refFor="ch" refForName="accent_5" op="equ"/>
                <dgm:constr type="ctrY" for="ch" forName="accent_5" refType="h" fact="0.6364"/>
                <dgm:constr type="ctrX" for="ch" forName="accent_5" refType="h" fact="0.2109"/>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h" for="ch" forName="accent_6" refType="h" fact="0.1136"/>
                <dgm:constr type="w" for="ch" forName="accent_6" refType="h" refFor="ch" refForName="accent_6" op="equ"/>
                <dgm:constr type="ctrY" for="ch" forName="accent_6" refType="h" fact="0.7727"/>
                <dgm:constr type="ctrX" for="ch" forName="accent_6" refType="h" fact="0.1658"/>
                <dgm:constr type="l" for="ch" forName="text_6" refType="ctrX" refFor="ch" refForName="accent_6"/>
                <dgm:constr type="r" for="ch" forName="text_6" refType="w"/>
                <dgm:constr type="w" for="ch" forName="text_6" refType="h" refFor="ch" refForName="text_6" op="gte"/>
                <dgm:constr type="h" for="ch" forName="text_6" refType="h" refFor="ch" refForName="accent_6" fact="0.8"/>
                <dgm:constr type="ctrY" for="ch" forName="text_6" refType="ctrY" refFor="ch" refForName="accent_6"/>
                <dgm:constr type="lMarg" for="ch" forName="text_6" refType="w" refFor="ch" refForName="accent_6" fact="1.8"/>
                <dgm:constr type="h" for="ch" forName="accent_7" refType="h" fact="0.1136"/>
                <dgm:constr type="w" for="ch" forName="accent_7" refType="h" refFor="ch" refForName="accent_7" op="equ"/>
                <dgm:constr type="ctrY" for="ch" forName="accent_7" refType="h" fact="0.9091"/>
                <dgm:constr type="ctrX" for="ch" forName="accent_7" refType="h" fact="0.0835"/>
                <dgm:constr type="l" for="ch" forName="text_7" refType="ctrX" refFor="ch" refForName="accent_7"/>
                <dgm:constr type="r" for="ch" forName="text_7" refType="w"/>
                <dgm:constr type="w" for="ch" forName="text_7" refType="h" refFor="ch" refForName="text_7" op="gte"/>
                <dgm:constr type="h" for="ch" forName="text_7" refType="h" refFor="ch" refForName="accent_7" fact="0.8"/>
                <dgm:constr type="ctrY" for="ch" forName="text_7" refType="ctrY" refFor="ch" refForName="accent_7"/>
                <dgm:constr type="lMarg" for="ch" forName="text_7" refType="w" refFor="ch" refForName="accent_7" fact="1.8"/>
                <dgm:constr type="primFontSz" for="ch" ptType="node" op="equ" val="65"/>
              </dgm:constrLst>
            </dgm:else>
          </dgm:choose>
        </dgm:if>
        <dgm:else name="Name12">
          <dgm:choose name="Name13">
            <dgm:if name="Name14" axis="ch" ptType="node" func="cnt" op="equ" val="1">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625"/>
                <dgm:constr type="w" for="ch" forName="accent_1" refType="h" refFor="ch" refForName="accent_1" op="equ"/>
                <dgm:constr type="ctrY" for="ch" forName="accent_1" refType="h" fact="0.5"/>
                <dgm:constr type="ctrX" for="ch" forName="accent_1" refType="w"/>
                <dgm:constr type="ctrXOff" for="ch" forName="accent_1" refType="h" fact="-0.2253"/>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primFontSz" for="ch" ptType="node" op="equ" val="65"/>
              </dgm:constrLst>
            </dgm:if>
            <dgm:if name="Name15" axis="ch" ptType="node" func="cnt" op="equ" val="2">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3571"/>
                <dgm:constr type="w" for="ch" forName="accent_1" refType="h" refFor="ch" refForName="accent_1" op="equ"/>
                <dgm:constr type="ctrY" for="ch" forName="accent_1" refType="h" fact="0.2857"/>
                <dgm:constr type="ctrX" for="ch" forName="accent_1" refType="w"/>
                <dgm:constr type="ctrXOff" for="ch" forName="accent_1" refType="h" fact="-0.1891"/>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3571"/>
                <dgm:constr type="w" for="ch" forName="accent_2" refType="h" refFor="ch" refForName="accent_2" op="equ"/>
                <dgm:constr type="ctrY" for="ch" forName="accent_2" refType="h" fact="0.7143"/>
                <dgm:constr type="ctrX" for="ch" forName="accent_2" refType="w"/>
                <dgm:constr type="ctrXOff" for="ch" forName="accent_2" refType="h" fact="-0.1891"/>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primFontSz" for="ch" ptType="node" op="equ" val="65"/>
              </dgm:constrLst>
            </dgm:if>
            <dgm:if name="Name16" axis="ch" ptType="node" func="cnt" op="equ" val="3">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25"/>
                <dgm:constr type="w" for="ch" forName="accent_1" refType="h" refFor="ch" refForName="accent_1" op="equ"/>
                <dgm:constr type="ctrY" for="ch" forName="accent_1" refType="h" fact="0.2"/>
                <dgm:constr type="ctrX" for="ch" forName="accent_1" refType="w"/>
                <dgm:constr type="ctrXOff" for="ch" forName="accent_1" refType="h" fact="-0.1526"/>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25"/>
                <dgm:constr type="w" for="ch" forName="accent_2" refType="h" refFor="ch" refForName="accent_2" op="equ"/>
                <dgm:constr type="ctrY" for="ch" forName="accent_2" refType="h" fact="0.5"/>
                <dgm:constr type="ctrX" for="ch" forName="accent_2" refType="w"/>
                <dgm:constr type="ctrXOff" for="ch" forName="accent_2" refType="h" fact="-0.2253"/>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25"/>
                <dgm:constr type="w" for="ch" forName="accent_3" refType="h" refFor="ch" refForName="accent_3" op="equ"/>
                <dgm:constr type="ctrY" for="ch" forName="accent_3" refType="h" fact="0.8"/>
                <dgm:constr type="ctrX" for="ch" forName="accent_3" refType="w"/>
                <dgm:constr type="ctrXOff" for="ch" forName="accent_3" refType="h" fact="-0.1526"/>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primFontSz" for="ch" ptType="node" op="equ" val="65"/>
              </dgm:constrLst>
            </dgm:if>
            <dgm:if name="Name17" axis="ch" ptType="node" func="cnt" op="equ" val="4">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923"/>
                <dgm:constr type="w" for="ch" forName="accent_1" refType="h" refFor="ch" refForName="accent_1" op="equ"/>
                <dgm:constr type="ctrY" for="ch" forName="accent_1" refType="h" fact="0.1538"/>
                <dgm:constr type="ctrX" for="ch" forName="accent_1" refType="w"/>
                <dgm:constr type="ctrXOff" for="ch" forName="accent_1" refType="h" fact="-0.1268"/>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923"/>
                <dgm:constr type="w" for="ch" forName="accent_2" refType="h" refFor="ch" refForName="accent_2" op="equ"/>
                <dgm:constr type="ctrY" for="ch" forName="accent_2" refType="h" fact="0.3846"/>
                <dgm:constr type="ctrX" for="ch" forName="accent_2" refType="w"/>
                <dgm:constr type="ctrXOff" for="ch" forName="accent_2" refType="h" fact="-0.215"/>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923"/>
                <dgm:constr type="w" for="ch" forName="accent_3" refType="h" refFor="ch" refForName="accent_3" op="equ"/>
                <dgm:constr type="ctrY" for="ch" forName="accent_3" refType="h" fact="0.6154"/>
                <dgm:constr type="ctrX" for="ch" forName="accent_3" refType="w"/>
                <dgm:constr type="ctrXOff" for="ch" forName="accent_3" refType="h" fact="-0.215"/>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923"/>
                <dgm:constr type="w" for="ch" forName="accent_4" refType="h" refFor="ch" refForName="accent_4" op="equ"/>
                <dgm:constr type="ctrY" for="ch" forName="accent_4" refType="h" fact="0.8462"/>
                <dgm:constr type="ctrX" for="ch" forName="accent_4" refType="w"/>
                <dgm:constr type="ctrXOff" for="ch" forName="accent_4" refType="h" fact="-0.1268"/>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primFontSz" for="ch" ptType="node" op="equ" val="65"/>
              </dgm:constrLst>
            </dgm:if>
            <dgm:if name="Name18" axis="ch" ptType="node" func="cnt" op="equ" val="5">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563"/>
                <dgm:constr type="w" for="ch" forName="accent_1" refType="h" refFor="ch" refForName="accent_1" op="equ"/>
                <dgm:constr type="ctrY" for="ch" forName="accent_1" refType="h" fact="0.125"/>
                <dgm:constr type="ctrX" for="ch" forName="accent_1" refType="w"/>
                <dgm:constr type="ctrXOff" for="ch" forName="accent_1" refType="h" fact="-0.1082"/>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563"/>
                <dgm:constr type="w" for="ch" forName="accent_2" refType="h" refFor="ch" refForName="accent_2" op="equ"/>
                <dgm:constr type="ctrY" for="ch" forName="accent_2" refType="h" fact="0.3125"/>
                <dgm:constr type="ctrX" for="ch" forName="accent_2" refType="w"/>
                <dgm:constr type="ctrXOff" for="ch" forName="accent_2" refType="h" fact="-0.1978"/>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563"/>
                <dgm:constr type="w" for="ch" forName="accent_3" refType="h" refFor="ch" refForName="accent_3" op="equ"/>
                <dgm:constr type="ctrY" for="ch" forName="accent_3" refType="h" fact="0.5"/>
                <dgm:constr type="ctrX" for="ch" forName="accent_3" refType="w"/>
                <dgm:constr type="ctrXOff" for="ch" forName="accent_3" refType="h" fact="-0.2253"/>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563"/>
                <dgm:constr type="w" for="ch" forName="accent_4" refType="h" refFor="ch" refForName="accent_4" op="equ"/>
                <dgm:constr type="ctrY" for="ch" forName="accent_4" refType="h" fact="0.6875"/>
                <dgm:constr type="ctrX" for="ch" forName="accent_4" refType="w"/>
                <dgm:constr type="ctrXOff" for="ch" forName="accent_4" refType="h" fact="-0.1978"/>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563"/>
                <dgm:constr type="w" for="ch" forName="accent_5" refType="h" refFor="ch" refForName="accent_5" op="equ"/>
                <dgm:constr type="ctrY" for="ch" forName="accent_5" refType="h" fact="0.875"/>
                <dgm:constr type="ctrX" for="ch" forName="accent_5" refType="w"/>
                <dgm:constr type="ctrXOff" for="ch" forName="accent_5" refType="h" fact="-0.1082"/>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primFontSz" for="ch" ptType="node" op="equ" val="65"/>
              </dgm:constrLst>
            </dgm:if>
            <dgm:if name="Name19" axis="ch" ptType="node" func="cnt" op="equ" val="6">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316"/>
                <dgm:constr type="w" for="ch" forName="accent_1" refType="h" refFor="ch" refForName="accent_1" op="equ"/>
                <dgm:constr type="ctrY" for="ch" forName="accent_1" refType="h" fact="0.1053"/>
                <dgm:constr type="ctrX" for="ch" forName="accent_1" refType="w"/>
                <dgm:constr type="ctrXOff" for="ch" forName="accent_1" refType="h" fact="-0.0943"/>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316"/>
                <dgm:constr type="w" for="ch" forName="accent_2" refType="h" refFor="ch" refForName="accent_2" op="equ"/>
                <dgm:constr type="ctrY" for="ch" forName="accent_2" refType="h" fact="0.2632"/>
                <dgm:constr type="ctrX" for="ch" forName="accent_2" refType="w"/>
                <dgm:constr type="ctrXOff" for="ch" forName="accent_2" refType="h" fact="-0.1809"/>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316"/>
                <dgm:constr type="w" for="ch" forName="accent_3" refType="h" refFor="ch" refForName="accent_3" op="equ"/>
                <dgm:constr type="ctrY" for="ch" forName="accent_3" refType="h" fact="0.4211"/>
                <dgm:constr type="ctrX" for="ch" forName="accent_3" refType="w"/>
                <dgm:constr type="ctrXOff" for="ch" forName="accent_3" refType="h" fact="-0.2205"/>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316"/>
                <dgm:constr type="w" for="ch" forName="accent_4" refType="h" refFor="ch" refForName="accent_4" op="equ"/>
                <dgm:constr type="ctrY" for="ch" forName="accent_4" refType="h" fact="0.5789"/>
                <dgm:constr type="ctrX" for="ch" forName="accent_4" refType="w"/>
                <dgm:constr type="ctrXOff" for="ch" forName="accent_4" refType="h" fact="-0.2205"/>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316"/>
                <dgm:constr type="w" for="ch" forName="accent_5" refType="h" refFor="ch" refForName="accent_5" op="equ"/>
                <dgm:constr type="ctrY" for="ch" forName="accent_5" refType="h" fact="0.7368"/>
                <dgm:constr type="ctrX" for="ch" forName="accent_5" refType="w"/>
                <dgm:constr type="ctrXOff" for="ch" forName="accent_5" refType="h" fact="-0.1809"/>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h" for="ch" forName="accent_6" refType="h" fact="0.1316"/>
                <dgm:constr type="w" for="ch" forName="accent_6" refType="h" refFor="ch" refForName="accent_6" op="equ"/>
                <dgm:constr type="ctrY" for="ch" forName="accent_6" refType="h" fact="0.8947"/>
                <dgm:constr type="ctrX" for="ch" forName="accent_6" refType="w"/>
                <dgm:constr type="ctrXOff" for="ch" forName="accent_6" refType="h" fact="-0.0943"/>
                <dgm:constr type="r" for="ch" forName="text_6" refType="ctrX" refFor="ch" refForName="accent_6"/>
                <dgm:constr type="rOff" for="ch" forName="text_6" refType="ctrXOff" refFor="ch" refForName="accent_6"/>
                <dgm:constr type="l" for="ch" forName="text_6"/>
                <dgm:constr type="w" for="ch" forName="text_6" refType="h" refFor="ch" refForName="text_6" op="gte"/>
                <dgm:constr type="h" for="ch" forName="text_6" refType="h" refFor="ch" refForName="accent_6" fact="0.8"/>
                <dgm:constr type="ctrY" for="ch" forName="text_6" refType="ctrY" refFor="ch" refForName="accent_6"/>
                <dgm:constr type="rMarg" for="ch" forName="text_6" refType="w" refFor="ch" refForName="accent_6" fact="1.8"/>
                <dgm:constr type="primFontSz" for="ch" ptType="node" op="equ" val="65"/>
              </dgm:constrLst>
            </dgm:if>
            <dgm:else name="Name20">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136"/>
                <dgm:constr type="w" for="ch" forName="accent_1" refType="h" refFor="ch" refForName="accent_1" op="equ"/>
                <dgm:constr type="ctrY" for="ch" forName="accent_1" refType="h" fact="0.0909"/>
                <dgm:constr type="ctrX" for="ch" forName="accent_1" refType="w"/>
                <dgm:constr type="ctrXOff" for="ch" forName="accent_1" refType="h" fact="-0.0835"/>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136"/>
                <dgm:constr type="w" for="ch" forName="accent_2" refType="h" refFor="ch" refForName="accent_2" op="equ"/>
                <dgm:constr type="ctrY" for="ch" forName="accent_2" refType="h" fact="0.2273"/>
                <dgm:constr type="ctrX" for="ch" forName="accent_2" refType="w"/>
                <dgm:constr type="ctrXOff" for="ch" forName="accent_2" refType="h" fact="-0.1658"/>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136"/>
                <dgm:constr type="w" for="ch" forName="accent_3" refType="h" refFor="ch" refForName="accent_3" op="equ"/>
                <dgm:constr type="ctrY" for="ch" forName="accent_3" refType="h" fact="0.3636"/>
                <dgm:constr type="ctrX" for="ch" forName="accent_3" refType="w"/>
                <dgm:constr type="ctrXOff" for="ch" forName="accent_3" refType="h" fact="-0.2109"/>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136"/>
                <dgm:constr type="w" for="ch" forName="accent_4" refType="h" refFor="ch" refForName="accent_4" op="equ"/>
                <dgm:constr type="ctrY" for="ch" forName="accent_4" refType="h" fact="0.5"/>
                <dgm:constr type="ctrX" for="ch" forName="accent_4" refType="w"/>
                <dgm:constr type="ctrXOff" for="ch" forName="accent_4" refType="h" fact="-0.2253"/>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136"/>
                <dgm:constr type="w" for="ch" forName="accent_5" refType="h" refFor="ch" refForName="accent_5" op="equ"/>
                <dgm:constr type="ctrY" for="ch" forName="accent_5" refType="h" fact="0.6364"/>
                <dgm:constr type="ctrX" for="ch" forName="accent_5" refType="w"/>
                <dgm:constr type="ctrXOff" for="ch" forName="accent_5" refType="h" fact="-0.2109"/>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h" for="ch" forName="accent_6" refType="h" fact="0.1136"/>
                <dgm:constr type="w" for="ch" forName="accent_6" refType="h" refFor="ch" refForName="accent_6" op="equ"/>
                <dgm:constr type="ctrY" for="ch" forName="accent_6" refType="h" fact="0.7727"/>
                <dgm:constr type="ctrX" for="ch" forName="accent_6" refType="w"/>
                <dgm:constr type="ctrXOff" for="ch" forName="accent_6" refType="h" fact="-0.1658"/>
                <dgm:constr type="r" for="ch" forName="text_6" refType="ctrX" refFor="ch" refForName="accent_6"/>
                <dgm:constr type="rOff" for="ch" forName="text_6" refType="ctrXOff" refFor="ch" refForName="accent_6"/>
                <dgm:constr type="l" for="ch" forName="text_6"/>
                <dgm:constr type="w" for="ch" forName="text_6" refType="h" refFor="ch" refForName="text_6" op="gte"/>
                <dgm:constr type="h" for="ch" forName="text_6" refType="h" refFor="ch" refForName="accent_6" fact="0.8"/>
                <dgm:constr type="ctrY" for="ch" forName="text_6" refType="ctrY" refFor="ch" refForName="accent_6"/>
                <dgm:constr type="rMarg" for="ch" forName="text_6" refType="w" refFor="ch" refForName="accent_6" fact="1.8"/>
                <dgm:constr type="h" for="ch" forName="accent_7" refType="h" fact="0.1136"/>
                <dgm:constr type="w" for="ch" forName="accent_7" refType="h" refFor="ch" refForName="accent_7" op="equ"/>
                <dgm:constr type="ctrY" for="ch" forName="accent_7" refType="h" fact="0.9091"/>
                <dgm:constr type="ctrX" for="ch" forName="accent_7" refType="w"/>
                <dgm:constr type="ctrXOff" for="ch" forName="accent_7" refType="h" fact="-0.0835"/>
                <dgm:constr type="r" for="ch" forName="text_7" refType="ctrX" refFor="ch" refForName="accent_7"/>
                <dgm:constr type="rOff" for="ch" forName="text_7" refType="ctrXOff" refFor="ch" refForName="accent_7"/>
                <dgm:constr type="l" for="ch" forName="text_7"/>
                <dgm:constr type="w" for="ch" forName="text_7" refType="h" refFor="ch" refForName="text_7" op="gte"/>
                <dgm:constr type="h" for="ch" forName="text_7" refType="h" refFor="ch" refForName="accent_7" fact="0.8"/>
                <dgm:constr type="ctrY" for="ch" forName="text_7" refType="ctrY" refFor="ch" refForName="accent_7"/>
                <dgm:constr type="rMarg" for="ch" forName="text_7" refType="w" refFor="ch" refForName="accent_7" fact="1.8"/>
                <dgm:constr type="primFontSz" for="ch" ptType="node" op="equ" val="65"/>
              </dgm:constrLst>
            </dgm:else>
          </dgm:choose>
        </dgm:else>
      </dgm:choose>
      <dgm:layoutNode name="cycle">
        <dgm:choose name="Name21">
          <dgm:if name="Name22" func="var" arg="dir" op="equ" val="norm">
            <dgm:alg type="cycle">
              <dgm:param type="stAng" val="45"/>
              <dgm:param type="spanAng" val="90"/>
            </dgm:alg>
          </dgm:if>
          <dgm:else name="Name23">
            <dgm:alg type="cycle">
              <dgm:param type="stAng" val="225"/>
              <dgm:param type="spanAng" val="90"/>
            </dgm:alg>
          </dgm:else>
        </dgm:choose>
        <dgm:shape xmlns:r="http://schemas.openxmlformats.org/officeDocument/2006/relationships" r:blip="">
          <dgm:adjLst/>
        </dgm:shape>
        <dgm:presOf/>
        <dgm:constrLst>
          <dgm:constr type="w" for="ch" val="1"/>
          <dgm:constr type="h" for="ch" val="1"/>
          <dgm:constr type="diam" for="ch" forName="conn" refType="diam"/>
        </dgm:constrLst>
        <dgm:layoutNode name="srcNode">
          <dgm:alg type="sp"/>
          <dgm:shape xmlns:r="http://schemas.openxmlformats.org/officeDocument/2006/relationships" type="rect" r:blip="" hideGeom="1">
            <dgm:adjLst/>
          </dgm:shape>
          <dgm:presOf/>
        </dgm:layoutNode>
        <dgm:layoutNode name="conn" styleLbl="parChTrans1D2">
          <dgm:alg type="conn">
            <dgm:param type="connRout" val="curve"/>
            <dgm:param type="srcNode" val="srcNode"/>
            <dgm:param type="dstNode" val="dstNode"/>
            <dgm:param type="begPts" val="ctr"/>
            <dgm:param type="endPts" val="ctr"/>
            <dgm:param type="endSty" val="noArr"/>
          </dgm:alg>
          <dgm:shape xmlns:r="http://schemas.openxmlformats.org/officeDocument/2006/relationships" type="conn" r:blip="">
            <dgm:adjLst/>
          </dgm:shape>
          <dgm:presOf axis="desOrSelf" ptType="sibTrans" hideLastTrans="0" st="0" cnt="1"/>
          <dgm:constrLst>
            <dgm:constr type="begPad"/>
            <dgm:constr type="endPad"/>
          </dgm:constrLst>
        </dgm:layoutNode>
        <dgm:layoutNode name="extraNode">
          <dgm:alg type="sp"/>
          <dgm:shape xmlns:r="http://schemas.openxmlformats.org/officeDocument/2006/relationships" type="rect" r:blip="" hideGeom="1">
            <dgm:adjLst/>
          </dgm:shape>
          <dgm:presOf/>
        </dgm:layoutNode>
        <dgm:layoutNode name="dstNode">
          <dgm:alg type="sp"/>
          <dgm:shape xmlns:r="http://schemas.openxmlformats.org/officeDocument/2006/relationships" type="rect" r:blip="" hideGeom="1">
            <dgm:adjLst/>
          </dgm:shape>
          <dgm:presOf/>
        </dgm:layoutNode>
      </dgm:layoutNode>
      <dgm:forEach name="wrapper" axis="self" ptType="parTrans">
        <dgm:forEach name="wrapper2" axis="self" ptType="sibTrans" st="2">
          <dgm:forEach name="accentRepeat" axis="self">
            <dgm:layoutNode name="accentRepeatNode" styleLbl="solidFgAcc1">
              <dgm:alg type="sp"/>
              <dgm:shape xmlns:r="http://schemas.openxmlformats.org/officeDocument/2006/relationships" type="ellipse" r:blip="">
                <dgm:adjLst/>
              </dgm:shape>
              <dgm:presOf/>
            </dgm:layoutNode>
          </dgm:forEach>
        </dgm:forEach>
      </dgm:forEach>
      <dgm:forEach name="Name24" axis="ch" ptType="node" cnt="1">
        <dgm:layoutNode name="text_1" styleLbl="node1">
          <dgm:varLst>
            <dgm:bulletEnabled val="1"/>
          </dgm:varLst>
          <dgm:choose name="Name25">
            <dgm:if name="Name26" func="var" arg="dir" op="equ" val="norm">
              <dgm:alg type="tx">
                <dgm:param type="parTxLTRAlign" val="l"/>
                <dgm:param type="shpTxLTRAlignCh" val="l"/>
                <dgm:param type="parTxRTLAlign" val="l"/>
                <dgm:param type="shpTxRTLAlignCh" val="l"/>
              </dgm:alg>
            </dgm:if>
            <dgm:else name="Name2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1">
          <dgm:alg type="sp"/>
          <dgm:shape xmlns:r="http://schemas.openxmlformats.org/officeDocument/2006/relationships" r:blip="">
            <dgm:adjLst/>
          </dgm:shape>
          <dgm:presOf/>
          <dgm:constrLst/>
          <dgm:forEach name="Name28" ref="accentRepeat"/>
        </dgm:layoutNode>
      </dgm:forEach>
      <dgm:forEach name="Name29" axis="ch" ptType="node" st="2" cnt="1">
        <dgm:layoutNode name="text_2" styleLbl="node1">
          <dgm:varLst>
            <dgm:bulletEnabled val="1"/>
          </dgm:varLst>
          <dgm:choose name="Name30">
            <dgm:if name="Name31" func="var" arg="dir" op="equ" val="norm">
              <dgm:alg type="tx">
                <dgm:param type="parTxLTRAlign" val="l"/>
                <dgm:param type="shpTxLTRAlignCh" val="l"/>
                <dgm:param type="parTxRTLAlign" val="l"/>
                <dgm:param type="shpTxRTLAlignCh" val="l"/>
              </dgm:alg>
            </dgm:if>
            <dgm:else name="Name3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2">
          <dgm:alg type="sp"/>
          <dgm:shape xmlns:r="http://schemas.openxmlformats.org/officeDocument/2006/relationships" r:blip="">
            <dgm:adjLst/>
          </dgm:shape>
          <dgm:presOf/>
          <dgm:constrLst/>
          <dgm:forEach name="Name33" ref="accentRepeat"/>
        </dgm:layoutNode>
      </dgm:forEach>
      <dgm:forEach name="Name34" axis="ch" ptType="node" st="3" cnt="1">
        <dgm:layoutNode name="text_3" styleLbl="node1">
          <dgm:varLst>
            <dgm:bulletEnabled val="1"/>
          </dgm:varLst>
          <dgm:choose name="Name35">
            <dgm:if name="Name36" func="var" arg="dir" op="equ" val="norm">
              <dgm:alg type="tx">
                <dgm:param type="parTxLTRAlign" val="l"/>
                <dgm:param type="shpTxLTRAlignCh" val="l"/>
                <dgm:param type="parTxRTLAlign" val="l"/>
                <dgm:param type="shpTxRTLAlignCh" val="l"/>
              </dgm:alg>
            </dgm:if>
            <dgm:else name="Name3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3">
          <dgm:alg type="sp"/>
          <dgm:shape xmlns:r="http://schemas.openxmlformats.org/officeDocument/2006/relationships" r:blip="">
            <dgm:adjLst/>
          </dgm:shape>
          <dgm:presOf/>
          <dgm:constrLst/>
          <dgm:forEach name="Name38" ref="accentRepeat"/>
        </dgm:layoutNode>
      </dgm:forEach>
      <dgm:forEach name="Name39" axis="ch" ptType="node" st="4" cnt="1">
        <dgm:layoutNode name="text_4" styleLbl="node1">
          <dgm:varLst>
            <dgm:bulletEnabled val="1"/>
          </dgm:varLst>
          <dgm:choose name="Name40">
            <dgm:if name="Name41" func="var" arg="dir" op="equ" val="norm">
              <dgm:alg type="tx">
                <dgm:param type="parTxLTRAlign" val="l"/>
                <dgm:param type="shpTxLTRAlignCh" val="l"/>
                <dgm:param type="parTxRTLAlign" val="l"/>
                <dgm:param type="shpTxRTLAlignCh" val="l"/>
              </dgm:alg>
            </dgm:if>
            <dgm:else name="Name4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4">
          <dgm:alg type="sp"/>
          <dgm:shape xmlns:r="http://schemas.openxmlformats.org/officeDocument/2006/relationships" r:blip="">
            <dgm:adjLst/>
          </dgm:shape>
          <dgm:presOf/>
          <dgm:constrLst/>
          <dgm:forEach name="Name43" ref="accentRepeat"/>
        </dgm:layoutNode>
      </dgm:forEach>
      <dgm:forEach name="Name44" axis="ch" ptType="node" st="5" cnt="1">
        <dgm:layoutNode name="text_5" styleLbl="node1">
          <dgm:varLst>
            <dgm:bulletEnabled val="1"/>
          </dgm:varLst>
          <dgm:choose name="Name45">
            <dgm:if name="Name46" func="var" arg="dir" op="equ" val="norm">
              <dgm:alg type="tx">
                <dgm:param type="parTxLTRAlign" val="l"/>
                <dgm:param type="shpTxLTRAlignCh" val="l"/>
                <dgm:param type="parTxRTLAlign" val="l"/>
                <dgm:param type="shpTxRTLAlignCh" val="l"/>
              </dgm:alg>
            </dgm:if>
            <dgm:else name="Name4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5">
          <dgm:alg type="sp"/>
          <dgm:shape xmlns:r="http://schemas.openxmlformats.org/officeDocument/2006/relationships" r:blip="">
            <dgm:adjLst/>
          </dgm:shape>
          <dgm:presOf/>
          <dgm:constrLst/>
          <dgm:forEach name="Name48" ref="accentRepeat"/>
        </dgm:layoutNode>
      </dgm:forEach>
      <dgm:forEach name="Name49" axis="ch" ptType="node" st="6" cnt="1">
        <dgm:layoutNode name="text_6" styleLbl="node1">
          <dgm:varLst>
            <dgm:bulletEnabled val="1"/>
          </dgm:varLst>
          <dgm:choose name="Name50">
            <dgm:if name="Name51" func="var" arg="dir" op="equ" val="norm">
              <dgm:alg type="tx">
                <dgm:param type="parTxLTRAlign" val="l"/>
                <dgm:param type="shpTxLTRAlignCh" val="l"/>
                <dgm:param type="parTxRTLAlign" val="l"/>
                <dgm:param type="shpTxRTLAlignCh" val="l"/>
              </dgm:alg>
            </dgm:if>
            <dgm:else name="Name5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6">
          <dgm:alg type="sp"/>
          <dgm:shape xmlns:r="http://schemas.openxmlformats.org/officeDocument/2006/relationships" r:blip="">
            <dgm:adjLst/>
          </dgm:shape>
          <dgm:presOf/>
          <dgm:constrLst/>
          <dgm:forEach name="Name53" ref="accentRepeat"/>
        </dgm:layoutNode>
      </dgm:forEach>
      <dgm:forEach name="Name54" axis="ch" ptType="node" st="7" cnt="1">
        <dgm:layoutNode name="text_7" styleLbl="node1">
          <dgm:varLst>
            <dgm:bulletEnabled val="1"/>
          </dgm:varLst>
          <dgm:choose name="Name55">
            <dgm:if name="Name56" func="var" arg="dir" op="equ" val="norm">
              <dgm:alg type="tx">
                <dgm:param type="parTxLTRAlign" val="l"/>
                <dgm:param type="shpTxLTRAlignCh" val="l"/>
                <dgm:param type="parTxRTLAlign" val="l"/>
                <dgm:param type="shpTxRTLAlignCh" val="l"/>
              </dgm:alg>
            </dgm:if>
            <dgm:else name="Name5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7">
          <dgm:alg type="sp"/>
          <dgm:shape xmlns:r="http://schemas.openxmlformats.org/officeDocument/2006/relationships" r:blip="">
            <dgm:adjLst/>
          </dgm:shape>
          <dgm:presOf/>
          <dgm:constrLst/>
          <dgm:forEach name="Name58" ref="accentRepeat"/>
        </dgm:layoutNode>
      </dgm:forEach>
    </dgm:layoutNode>
  </dgm:layoutNode>
</dgm:layoutDef>
</file>

<file path=ppt/diagrams/layout6.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7.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8.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9.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10.xml><?xml version="1.0" encoding="utf-8"?>
<dgm:layoutDef xmlns:dgm="http://schemas.openxmlformats.org/drawingml/2006/diagram" xmlns:a="http://schemas.openxmlformats.org/drawingml/2006/main" uniqueId="urn:microsoft.com/office/officeart/2005/8/layout/vProcess5">
  <dgm:title val=""/>
  <dgm:desc val=""/>
  <dgm:catLst>
    <dgm:cat type="process" pri="14000"/>
  </dgm:catLst>
  <dgm:sampData>
    <dgm:dataModel>
      <dgm:ptLst>
        <dgm:pt modelId="0" type="doc"/>
        <dgm:pt modelId="1">
          <dgm:prSet phldr="1"/>
        </dgm:pt>
        <dgm:pt modelId="2">
          <dgm:prSet phldr="1"/>
        </dgm:pt>
        <dgm:pt modelId="3">
          <dgm:prSet phldr="1"/>
        </dgm:pt>
      </dgm:ptLst>
      <dgm:cxnLst>
        <dgm:cxn modelId="5" srcId="0" destId="1" srcOrd="0" destOrd="0"/>
        <dgm:cxn modelId="6" srcId="0" destId="2" srcOrd="1" destOrd="0"/>
        <dgm:cxn modelId="7" srcId="0" destId="3" srcOrd="2"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6" srcId="0" destId="1" srcOrd="0" destOrd="0"/>
        <dgm:cxn modelId="7" srcId="0" destId="2" srcOrd="1" destOrd="0"/>
        <dgm:cxn modelId="8" srcId="0" destId="3" srcOrd="2" destOrd="0"/>
        <dgm:cxn modelId="9" srcId="0" destId="4" srcOrd="3" destOrd="0"/>
      </dgm:cxnLst>
      <dgm:bg/>
      <dgm:whole/>
    </dgm:dataModel>
  </dgm:clrData>
  <dgm:layoutNode name="outerComposite">
    <dgm:varLst>
      <dgm:chMax val="5"/>
      <dgm:dir/>
      <dgm:resizeHandles val="exact"/>
    </dgm:varLst>
    <dgm:alg type="composite"/>
    <dgm:shape xmlns:r="http://schemas.openxmlformats.org/officeDocument/2006/relationships" r:blip="">
      <dgm:adjLst/>
    </dgm:shape>
    <dgm:presOf/>
    <dgm:choose name="Name0">
      <dgm:if name="Name1" func="var" arg="dir" op="equ" val="norm">
        <dgm:constrLst>
          <dgm:constr type="primFontSz" for="ch" ptType="node" op="equ" val="65"/>
          <dgm:constr type="w" for="ch" forName="dummyMaxCanvas" refType="w"/>
          <dgm:constr type="h" for="ch" forName="dummyMaxCanvas" refType="h"/>
          <dgm:constr type="w" for="ch" forName="OneNode_1" refType="w"/>
          <dgm:constr type="h" for="ch" forName="OneNode_1" refType="h" fact="0.5"/>
          <dgm:constr type="ctrY" for="ch" forName="OneNode_1" refType="h" fact="0.5"/>
          <dgm:constr type="w" for="ch" forName="TwoNodes_1" refType="w" fact="0.85"/>
          <dgm:constr type="h" for="ch" forName="TwoNodes_1" refType="h" fact="0.45"/>
          <dgm:constr type="t" for="ch" forName="TwoNodes_1"/>
          <dgm:constr type="l" for="ch" forName="TwoNodes_1"/>
          <dgm:constr type="w" for="ch" forName="TwoNodes_2" refType="w" fact="0.85"/>
          <dgm:constr type="h" for="ch" forName="TwoNodes_2" refType="h" fact="0.45"/>
          <dgm:constr type="b" for="ch" forName="TwoNodes_2" refType="h"/>
          <dgm:constr type="r" for="ch" forName="TwoNodes_2" refType="w"/>
          <dgm:constr type="w" for="ch" forName="TwoConn_1-2" refType="h" refFor="ch" refForName="TwoNodes_1" fact="0.65"/>
          <dgm:constr type="h" for="ch" forName="TwoConn_1-2" refType="h" refFor="ch" refForName="TwoNodes_1" fact="0.65"/>
          <dgm:constr type="ctrY" for="ch" forName="TwoConn_1-2" refType="h" fact="0.5"/>
          <dgm:constr type="r" for="ch" forName="TwoConn_1-2" refType="r" refFor="ch" refForName="TwoNodes_1"/>
          <dgm:constr type="r" for="ch" forName="TwoNodes_1_text" refType="l" refFor="ch" refForName="TwoConn_1-2"/>
          <dgm:constr type="rOff" for="ch" forName="TwoNodes_1_text" refType="w" refFor="ch" refForName="TwoConn_1-2" fact="-0.5"/>
          <dgm:constr type="t" for="ch" forName="TwoNodes_1_text" refType="t" refFor="ch" refForName="TwoNodes_1"/>
          <dgm:constr type="b" for="ch" forName="TwoNodes_1_text" refType="b" refFor="ch" refForName="TwoNodes_1"/>
          <dgm:constr type="l" for="ch" forName="TwoNodes_1_text" refType="l" refFor="ch" refForName="TwoNodes_1"/>
          <dgm:constr type="r" for="ch" forName="TwoNodes_2_text" refType="l" refFor="ch" refForName="TwoConn_1-2"/>
          <dgm:constr type="t" for="ch" forName="TwoNodes_2_text" refType="t" refFor="ch" refForName="TwoNodes_2"/>
          <dgm:constr type="b" for="ch" forName="TwoNodes_2_text" refType="b" refFor="ch" refForName="TwoNodes_2"/>
          <dgm:constr type="l" for="ch" forName="TwoNodes_2_text" refType="l" refFor="ch" refForName="TwoNodes_2"/>
          <dgm:constr type="w" for="ch" forName="ThreeNodes_1" refType="w" fact="0.85"/>
          <dgm:constr type="h" for="ch" forName="ThreeNodes_1" refType="h" fact="0.3"/>
          <dgm:constr type="t" for="ch" forName="ThreeNodes_1"/>
          <dgm:constr type="l" for="ch" forName="ThreeNodes_1"/>
          <dgm:constr type="w" for="ch" forName="ThreeNodes_2" refType="w" fact="0.85"/>
          <dgm:constr type="h" for="ch" forName="ThreeNodes_2" refType="h" fact="0.3"/>
          <dgm:constr type="ctrY" for="ch" forName="ThreeNodes_2" refType="h" fact="0.5"/>
          <dgm:constr type="ctrX" for="ch" forName="ThreeNodes_2" refType="w" fact="0.5"/>
          <dgm:constr type="w" for="ch" forName="ThreeNodes_3" refType="w" fact="0.85"/>
          <dgm:constr type="h" for="ch" forName="ThreeNodes_3" refType="h" fact="0.3"/>
          <dgm:constr type="b" for="ch" forName="ThreeNodes_3" refType="h"/>
          <dgm:constr type="r" for="ch" forName="ThreeNodes_3" refType="w"/>
          <dgm:constr type="w" for="ch" forName="ThreeConn_1-2" refType="h" refFor="ch" refForName="ThreeNodes_1" fact="0.65"/>
          <dgm:constr type="h" for="ch" forName="ThreeConn_1-2" refType="h" refFor="ch" refForName="ThreeNodes_1" fact="0.65"/>
          <dgm:constr type="ctrY" for="ch" forName="ThreeConn_1-2" refType="h" fact="0.325"/>
          <dgm:constr type="r" for="ch" forName="ThreeConn_1-2" refType="r" refFor="ch" refForName="ThreeNodes_1"/>
          <dgm:constr type="w" for="ch" forName="ThreeConn_2-3" refType="h" refFor="ch" refForName="ThreeNodes_2" fact="0.65"/>
          <dgm:constr type="h" for="ch" forName="ThreeConn_2-3" refType="h" refFor="ch" refForName="ThreeNodes_2" fact="0.65"/>
          <dgm:constr type="ctrY" for="ch" forName="ThreeConn_2-3" refType="h" fact="0.673"/>
          <dgm:constr type="r" for="ch" forName="ThreeConn_2-3" refType="r" refFor="ch" refForName="ThreeNodes_2"/>
          <dgm:constr type="r" for="ch" forName="ThreeNodes_1_text" refType="l" refFor="ch" refForName="ThreeConn_1-2"/>
          <dgm:constr type="rOff" for="ch" forName="ThreeNodes_1_text" refType="w" refFor="ch" refForName="ThreeConn_1-2" fact="-0.57"/>
          <dgm:constr type="t" for="ch" forName="ThreeNodes_1_text" refType="t" refFor="ch" refForName="ThreeNodes_1"/>
          <dgm:constr type="b" for="ch" forName="ThreeNodes_1_text" refType="b" refFor="ch" refForName="ThreeNodes_1"/>
          <dgm:constr type="l" for="ch" forName="ThreeNodes_1_text" refType="l" refFor="ch" refForName="ThreeNodes_1"/>
          <dgm:constr type="r" for="ch" forName="ThreeNodes_2_text" refType="l" refFor="ch" refForName="ThreeConn_1-2"/>
          <dgm:constr type="t" for="ch" forName="ThreeNodes_2_text" refType="t" refFor="ch" refForName="ThreeNodes_2"/>
          <dgm:constr type="b" for="ch" forName="ThreeNodes_2_text" refType="b" refFor="ch" refForName="ThreeNodes_2"/>
          <dgm:constr type="l" for="ch" forName="ThreeNodes_2_text" refType="l" refFor="ch" refForName="ThreeNodes_2"/>
          <dgm:constr type="r" for="ch" forName="ThreeNodes_3_text" refType="l" refFor="ch" refForName="ThreeConn_2-3"/>
          <dgm:constr type="t" for="ch" forName="ThreeNodes_3_text" refType="t" refFor="ch" refForName="ThreeNodes_3"/>
          <dgm:constr type="b" for="ch" forName="ThreeNodes_3_text" refType="b" refFor="ch" refForName="ThreeNodes_3"/>
          <dgm:constr type="l" for="ch" forName="ThreeNodes_3_text" refType="l" refFor="ch" refForName="ThreeNodes_3"/>
          <dgm:constr type="w" for="ch" forName="FourNodes_1" refType="w" fact="0.8"/>
          <dgm:constr type="h" for="ch" forName="FourNodes_1" refType="h" fact="0.22"/>
          <dgm:constr type="t" for="ch" forName="FourNodes_1"/>
          <dgm:constr type="l" for="ch" forName="FourNodes_1"/>
          <dgm:constr type="w" for="ch" forName="FourNodes_2" refType="w" fact="0.8"/>
          <dgm:constr type="h" for="ch" forName="FourNodes_2" refType="h" fact="0.22"/>
          <dgm:constr type="ctrY" for="ch" forName="FourNodes_2" refType="h" fact="0.37"/>
          <dgm:constr type="ctrX" for="ch" forName="FourNodes_2" refType="w" fact="0.467"/>
          <dgm:constr type="w" for="ch" forName="FourNodes_3" refType="w" fact="0.8"/>
          <dgm:constr type="h" for="ch" forName="FourNodes_3" refType="h" fact="0.22"/>
          <dgm:constr type="ctrY" for="ch" forName="FourNodes_3" refType="h" fact="0.63"/>
          <dgm:constr type="ctrX" for="ch" forName="FourNodes_3" refType="w" fact="0.533"/>
          <dgm:constr type="w" for="ch" forName="FourNodes_4" refType="w" fact="0.8"/>
          <dgm:constr type="h" for="ch" forName="FourNodes_4" refType="h" fact="0.22"/>
          <dgm:constr type="b" for="ch" forName="FourNodes_4" refType="h"/>
          <dgm:constr type="r" for="ch" forName="FourNodes_4" refType="w"/>
          <dgm:constr type="w" for="ch" forName="FourConn_1-2" refType="h" refFor="ch" refForName="FourNodes_1" fact="0.65"/>
          <dgm:constr type="h" for="ch" forName="FourConn_1-2" refType="h" refFor="ch" refForName="FourNodes_1" fact="0.65"/>
          <dgm:constr type="ctrY" for="ch" forName="FourConn_1-2" refType="h" fact="0.24"/>
          <dgm:constr type="r" for="ch" forName="FourConn_1-2" refType="r" refFor="ch" refForName="FourNodes_1"/>
          <dgm:constr type="w" for="ch" forName="FourConn_2-3" refType="h" refFor="ch" refForName="FourNodes_2" fact="0.65"/>
          <dgm:constr type="h" for="ch" forName="FourConn_2-3" refType="h" refFor="ch" refForName="FourNodes_2" fact="0.65"/>
          <dgm:constr type="ctrY" for="ch" forName="FourConn_2-3" refType="h" fact="0.5"/>
          <dgm:constr type="r" for="ch" forName="FourConn_2-3" refType="r" refFor="ch" refForName="FourNodes_2"/>
          <dgm:constr type="w" for="ch" forName="FourConn_3-4" refType="h" refFor="ch" refForName="FourNodes_3" fact="0.65"/>
          <dgm:constr type="h" for="ch" forName="FourConn_3-4" refType="h" refFor="ch" refForName="FourNodes_3" fact="0.65"/>
          <dgm:constr type="ctrY" for="ch" forName="FourConn_3-4" refType="h" fact="0.76"/>
          <dgm:constr type="r" for="ch" forName="FourConn_3-4" refType="r" refFor="ch" refForName="FourNodes_3"/>
          <dgm:constr type="r" for="ch" forName="FourNodes_1_text" refType="l" refFor="ch" refForName="FourConn_1-2"/>
          <dgm:constr type="rOff" for="ch" forName="FourNodes_1_text" refType="w" refFor="ch" refForName="FourConn_1-2" fact="-0.7"/>
          <dgm:constr type="t" for="ch" forName="FourNodes_1_text" refType="t" refFor="ch" refForName="FourNodes_1"/>
          <dgm:constr type="b" for="ch" forName="FourNodes_1_text" refType="b" refFor="ch" refForName="FourNodes_1"/>
          <dgm:constr type="l" for="ch" forName="FourNodes_1_text" refType="l" refFor="ch" refForName="FourNodes_1"/>
          <dgm:constr type="r" for="ch" forName="FourNodes_2_text" refType="l" refFor="ch" refForName="FourConn_1-2"/>
          <dgm:constr type="t" for="ch" forName="FourNodes_2_text" refType="t" refFor="ch" refForName="FourNodes_2"/>
          <dgm:constr type="b" for="ch" forName="FourNodes_2_text" refType="b" refFor="ch" refForName="FourNodes_2"/>
          <dgm:constr type="l" for="ch" forName="FourNodes_2_text" refType="l" refFor="ch" refForName="FourNodes_2"/>
          <dgm:constr type="r" for="ch" forName="FourNodes_3_text" refType="l" refFor="ch" refForName="FourConn_2-3"/>
          <dgm:constr type="t" for="ch" forName="FourNodes_3_text" refType="t" refFor="ch" refForName="FourNodes_3"/>
          <dgm:constr type="b" for="ch" forName="FourNodes_3_text" refType="b" refFor="ch" refForName="FourNodes_3"/>
          <dgm:constr type="l" for="ch" forName="FourNodes_3_text" refType="l" refFor="ch" refForName="FourNodes_3"/>
          <dgm:constr type="r" for="ch" forName="FourNodes_4_text" refType="l" refFor="ch" refForName="FourConn_3-4"/>
          <dgm:constr type="t" for="ch" forName="FourNodes_4_text" refType="t" refFor="ch" refForName="FourNodes_4"/>
          <dgm:constr type="b" for="ch" forName="FourNodes_4_text" refType="b" refFor="ch" refForName="FourNodes_4"/>
          <dgm:constr type="l" for="ch" forName="FourNodes_4_text" refType="l" refFor="ch" refForName="FourNodes_4"/>
          <dgm:constr type="w" for="ch" forName="FiveNodes_1" refType="w" fact="0.77"/>
          <dgm:constr type="h" for="ch" forName="FiveNodes_1" refType="h" fact="0.18"/>
          <dgm:constr type="t" for="ch" forName="FiveNodes_1"/>
          <dgm:constr type="l" for="ch" forName="FiveNodes_1"/>
          <dgm:constr type="w" for="ch" forName="FiveNodes_2" refType="w" fact="0.77"/>
          <dgm:constr type="h" for="ch" forName="FiveNodes_2" refType="h" fact="0.18"/>
          <dgm:constr type="ctrY" for="ch" forName="FiveNodes_2" refType="h" fact="0.295"/>
          <dgm:constr type="ctrX" for="ch" forName="FiveNodes_2" refType="w" fact="0.4425"/>
          <dgm:constr type="w" for="ch" forName="FiveNodes_3" refType="w" fact="0.77"/>
          <dgm:constr type="h" for="ch" forName="FiveNodes_3" refType="h" fact="0.18"/>
          <dgm:constr type="ctrY" for="ch" forName="FiveNodes_3" refType="h" fact="0.5"/>
          <dgm:constr type="ctrX" for="ch" forName="FiveNodes_3" refType="w" fact="0.5"/>
          <dgm:constr type="w" for="ch" forName="FiveNodes_4" refType="w" fact="0.77"/>
          <dgm:constr type="h" for="ch" forName="FiveNodes_4" refType="h" fact="0.18"/>
          <dgm:constr type="ctrY" for="ch" forName="FiveNodes_4" refType="h" fact="0.705"/>
          <dgm:constr type="ctrX" for="ch" forName="FiveNodes_4" refType="w" fact="0.5575"/>
          <dgm:constr type="w" for="ch" forName="FiveNodes_5" refType="w" fact="0.77"/>
          <dgm:constr type="h" for="ch" forName="FiveNodes_5" refType="h" fact="0.18"/>
          <dgm:constr type="b" for="ch" forName="FiveNodes_5" refType="h"/>
          <dgm:constr type="r" for="ch" forName="FiveNodes_5" refType="w"/>
          <dgm:constr type="w" for="ch" forName="FiveConn_1-2" refType="h" refFor="ch" refForName="FiveNodes_1" fact="0.65"/>
          <dgm:constr type="h" for="ch" forName="FiveConn_1-2" refType="h" refFor="ch" refForName="FiveNodes_1" fact="0.65"/>
          <dgm:constr type="ctrY" for="ch" forName="FiveConn_1-2" refType="h" fact="0.19"/>
          <dgm:constr type="r" for="ch" forName="FiveConn_1-2" refType="r" refFor="ch" refForName="FiveNodes_1"/>
          <dgm:constr type="w" for="ch" forName="FiveConn_2-3" refType="h" refFor="ch" refForName="FiveNodes_2" fact="0.65"/>
          <dgm:constr type="h" for="ch" forName="FiveConn_2-3" refType="h" refFor="ch" refForName="FiveNodes_2" fact="0.65"/>
          <dgm:constr type="ctrY" for="ch" forName="FiveConn_2-3" refType="h" fact="0.395"/>
          <dgm:constr type="r" for="ch" forName="FiveConn_2-3" refType="r" refFor="ch" refForName="FiveNodes_2"/>
          <dgm:constr type="w" for="ch" forName="FiveConn_3-4" refType="h" refFor="ch" refForName="FiveNodes_3" fact="0.65"/>
          <dgm:constr type="h" for="ch" forName="FiveConn_3-4" refType="h" refFor="ch" refForName="FiveNodes_3" fact="0.65"/>
          <dgm:constr type="ctrY" for="ch" forName="FiveConn_3-4" refType="h" fact="0.597"/>
          <dgm:constr type="r" for="ch" forName="FiveConn_3-4" refType="r" refFor="ch" refForName="FiveNodes_3"/>
          <dgm:constr type="w" for="ch" forName="FiveConn_4-5" refType="h" refFor="ch" refForName="FiveNodes_4" fact="0.65"/>
          <dgm:constr type="h" for="ch" forName="FiveConn_4-5" refType="h" refFor="ch" refForName="FiveNodes_4" fact="0.65"/>
          <dgm:constr type="ctrY" for="ch" forName="FiveConn_4-5" refType="h" fact="0.804"/>
          <dgm:constr type="r" for="ch" forName="FiveConn_4-5" refType="r" refFor="ch" refForName="FiveNodes_4"/>
          <dgm:constr type="r" for="ch" forName="FiveNodes_1_text" refType="l" refFor="ch" refForName="FiveConn_1-2"/>
          <dgm:constr type="rOff" for="ch" forName="FiveNodes_1_text" refType="w" refFor="ch" refForName="FiveConn_1-2" fact="-0.75"/>
          <dgm:constr type="t" for="ch" forName="FiveNodes_1_text" refType="t" refFor="ch" refForName="FiveNodes_1"/>
          <dgm:constr type="b" for="ch" forName="FiveNodes_1_text" refType="b" refFor="ch" refForName="FiveNodes_1"/>
          <dgm:constr type="l" for="ch" forName="FiveNodes_1_text" refType="l" refFor="ch" refForName="FiveNodes_1"/>
          <dgm:constr type="r" for="ch" forName="FiveNodes_2_text" refType="l" refFor="ch" refForName="FiveConn_1-2"/>
          <dgm:constr type="t" for="ch" forName="FiveNodes_2_text" refType="t" refFor="ch" refForName="FiveNodes_2"/>
          <dgm:constr type="b" for="ch" forName="FiveNodes_2_text" refType="b" refFor="ch" refForName="FiveNodes_2"/>
          <dgm:constr type="l" for="ch" forName="FiveNodes_2_text" refType="l" refFor="ch" refForName="FiveNodes_2"/>
          <dgm:constr type="r" for="ch" forName="FiveNodes_3_text" refType="l" refFor="ch" refForName="FiveConn_2-3"/>
          <dgm:constr type="t" for="ch" forName="FiveNodes_3_text" refType="t" refFor="ch" refForName="FiveNodes_3"/>
          <dgm:constr type="b" for="ch" forName="FiveNodes_3_text" refType="b" refFor="ch" refForName="FiveNodes_3"/>
          <dgm:constr type="l" for="ch" forName="FiveNodes_3_text" refType="l" refFor="ch" refForName="FiveNodes_3"/>
          <dgm:constr type="r" for="ch" forName="FiveNodes_4_text" refType="l" refFor="ch" refForName="FiveConn_3-4"/>
          <dgm:constr type="t" for="ch" forName="FiveNodes_4_text" refType="t" refFor="ch" refForName="FiveNodes_4"/>
          <dgm:constr type="b" for="ch" forName="FiveNodes_4_text" refType="b" refFor="ch" refForName="FiveNodes_4"/>
          <dgm:constr type="l" for="ch" forName="FiveNodes_4_text" refType="l" refFor="ch" refForName="FiveNodes_4"/>
          <dgm:constr type="r" for="ch" forName="FiveNodes_5_text" refType="l" refFor="ch" refForName="FiveConn_4-5"/>
          <dgm:constr type="t" for="ch" forName="FiveNodes_5_text" refType="t" refFor="ch" refForName="FiveNodes_5"/>
          <dgm:constr type="b" for="ch" forName="FiveNodes_5_text" refType="b" refFor="ch" refForName="FiveNodes_5"/>
          <dgm:constr type="l" for="ch" forName="FiveNodes_5_text" refType="l" refFor="ch" refForName="FiveNodes_5"/>
        </dgm:constrLst>
      </dgm:if>
      <dgm:else name="Name2">
        <dgm:constrLst>
          <dgm:constr type="primFontSz" for="ch" ptType="node" op="equ" val="65"/>
          <dgm:constr type="w" for="ch" forName="dummyMaxCanvas" refType="w"/>
          <dgm:constr type="h" for="ch" forName="dummyMaxCanvas" refType="h"/>
          <dgm:constr type="w" for="ch" forName="OneNode_1" refType="w"/>
          <dgm:constr type="h" for="ch" forName="OneNode_1" refType="h" fact="0.5"/>
          <dgm:constr type="ctrY" for="ch" forName="OneNode_1" refType="h" fact="0.5"/>
          <dgm:constr type="w" for="ch" forName="TwoNodes_1" refType="w" fact="0.85"/>
          <dgm:constr type="h" for="ch" forName="TwoNodes_1" refType="h" fact="0.45"/>
          <dgm:constr type="t" for="ch" forName="TwoNodes_1"/>
          <dgm:constr type="r" for="ch" forName="TwoNodes_1" refType="w"/>
          <dgm:constr type="w" for="ch" forName="TwoNodes_2" refType="w" fact="0.85"/>
          <dgm:constr type="h" for="ch" forName="TwoNodes_2" refType="h" fact="0.45"/>
          <dgm:constr type="b" for="ch" forName="TwoNodes_2" refType="h"/>
          <dgm:constr type="l" for="ch" forName="TwoNodes_2"/>
          <dgm:constr type="w" for="ch" forName="TwoConn_1-2" refType="h" refFor="ch" refForName="TwoNodes_1" fact="0.65"/>
          <dgm:constr type="h" for="ch" forName="TwoConn_1-2" refType="h" refFor="ch" refForName="TwoNodes_1" fact="0.65"/>
          <dgm:constr type="ctrY" for="ch" forName="TwoConn_1-2" refType="h" fact="0.5"/>
          <dgm:constr type="l" for="ch" forName="TwoConn_1-2" refType="l" refFor="ch" refForName="TwoNodes_1"/>
          <dgm:constr type="l" for="ch" forName="TwoNodes_1_text" refType="r" refFor="ch" refForName="TwoConn_1-2"/>
          <dgm:constr type="lOff" for="ch" forName="TwoNodes_1_text" refType="w" refFor="ch" refForName="TwoConn_1-2" fact="0.5"/>
          <dgm:constr type="t" for="ch" forName="TwoNodes_1_text" refType="t" refFor="ch" refForName="TwoNodes_1"/>
          <dgm:constr type="b" for="ch" forName="TwoNodes_1_text" refType="b" refFor="ch" refForName="TwoNodes_1"/>
          <dgm:constr type="r" for="ch" forName="TwoNodes_1_text" refType="r" refFor="ch" refForName="TwoNodes_1"/>
          <dgm:constr type="l" for="ch" forName="TwoNodes_2_text" refType="r" refFor="ch" refForName="TwoConn_1-2"/>
          <dgm:constr type="t" for="ch" forName="TwoNodes_2_text" refType="t" refFor="ch" refForName="TwoNodes_2"/>
          <dgm:constr type="b" for="ch" forName="TwoNodes_2_text" refType="b" refFor="ch" refForName="TwoNodes_2"/>
          <dgm:constr type="r" for="ch" forName="TwoNodes_2_text" refType="r" refFor="ch" refForName="TwoNodes_2"/>
          <dgm:constr type="w" for="ch" forName="ThreeNodes_1" refType="w" fact="0.85"/>
          <dgm:constr type="h" for="ch" forName="ThreeNodes_1" refType="h" fact="0.3"/>
          <dgm:constr type="t" for="ch" forName="ThreeNodes_1"/>
          <dgm:constr type="r" for="ch" forName="ThreeNodes_1" refType="w"/>
          <dgm:constr type="w" for="ch" forName="ThreeNodes_2" refType="w" fact="0.85"/>
          <dgm:constr type="h" for="ch" forName="ThreeNodes_2" refType="h" fact="0.3"/>
          <dgm:constr type="ctrY" for="ch" forName="ThreeNodes_2" refType="h" fact="0.5"/>
          <dgm:constr type="ctrX" for="ch" forName="ThreeNodes_2" refType="w" fact="0.5"/>
          <dgm:constr type="w" for="ch" forName="ThreeNodes_3" refType="w" fact="0.85"/>
          <dgm:constr type="h" for="ch" forName="ThreeNodes_3" refType="h" fact="0.3"/>
          <dgm:constr type="b" for="ch" forName="ThreeNodes_3" refType="h"/>
          <dgm:constr type="l" for="ch" forName="ThreeNodes_3"/>
          <dgm:constr type="w" for="ch" forName="ThreeConn_1-2" refType="h" refFor="ch" refForName="ThreeNodes_1" fact="0.65"/>
          <dgm:constr type="h" for="ch" forName="ThreeConn_1-2" refType="h" refFor="ch" refForName="ThreeNodes_1" fact="0.65"/>
          <dgm:constr type="ctrY" for="ch" forName="ThreeConn_1-2" refType="h" fact="0.325"/>
          <dgm:constr type="l" for="ch" forName="ThreeConn_1-2" refType="l" refFor="ch" refForName="ThreeNodes_1"/>
          <dgm:constr type="w" for="ch" forName="ThreeConn_2-3" refType="h" refFor="ch" refForName="ThreeNodes_2" fact="0.65"/>
          <dgm:constr type="h" for="ch" forName="ThreeConn_2-3" refType="h" refFor="ch" refForName="ThreeNodes_2" fact="0.65"/>
          <dgm:constr type="ctrY" for="ch" forName="ThreeConn_2-3" refType="h" fact="0.673"/>
          <dgm:constr type="l" for="ch" forName="ThreeConn_2-3" refType="l" refFor="ch" refForName="ThreeNodes_2"/>
          <dgm:constr type="l" for="ch" forName="ThreeNodes_1_text" refType="r" refFor="ch" refForName="ThreeConn_1-2"/>
          <dgm:constr type="lOff" for="ch" forName="ThreeNodes_1_text" refType="w" refFor="ch" refForName="ThreeConn_1-2" fact="0.55"/>
          <dgm:constr type="t" for="ch" forName="ThreeNodes_1_text" refType="t" refFor="ch" refForName="ThreeNodes_1"/>
          <dgm:constr type="b" for="ch" forName="ThreeNodes_1_text" refType="b" refFor="ch" refForName="ThreeNodes_1"/>
          <dgm:constr type="r" for="ch" forName="ThreeNodes_1_text" refType="r" refFor="ch" refForName="ThreeNodes_1"/>
          <dgm:constr type="l" for="ch" forName="ThreeNodes_2_text" refType="r" refFor="ch" refForName="ThreeConn_1-2"/>
          <dgm:constr type="t" for="ch" forName="ThreeNodes_2_text" refType="t" refFor="ch" refForName="ThreeNodes_2"/>
          <dgm:constr type="b" for="ch" forName="ThreeNodes_2_text" refType="b" refFor="ch" refForName="ThreeNodes_2"/>
          <dgm:constr type="r" for="ch" forName="ThreeNodes_2_text" refType="r" refFor="ch" refForName="ThreeNodes_2"/>
          <dgm:constr type="l" for="ch" forName="ThreeNodes_3_text" refType="r" refFor="ch" refForName="ThreeConn_2-3"/>
          <dgm:constr type="t" for="ch" forName="ThreeNodes_3_text" refType="t" refFor="ch" refForName="ThreeNodes_3"/>
          <dgm:constr type="b" for="ch" forName="ThreeNodes_3_text" refType="b" refFor="ch" refForName="ThreeNodes_3"/>
          <dgm:constr type="r" for="ch" forName="ThreeNodes_3_text" refType="r" refFor="ch" refForName="ThreeNodes_3"/>
          <dgm:constr type="w" for="ch" forName="FourNodes_1" refType="w" fact="0.8"/>
          <dgm:constr type="h" for="ch" forName="FourNodes_1" refType="h" fact="0.22"/>
          <dgm:constr type="t" for="ch" forName="FourNodes_1"/>
          <dgm:constr type="r" for="ch" forName="FourNodes_1" refType="w"/>
          <dgm:constr type="w" for="ch" forName="FourNodes_2" refType="w" fact="0.8"/>
          <dgm:constr type="h" for="ch" forName="FourNodes_2" refType="h" fact="0.22"/>
          <dgm:constr type="ctrY" for="ch" forName="FourNodes_2" refType="h" fact="0.37"/>
          <dgm:constr type="ctrX" for="ch" forName="FourNodes_2" refType="w" fact="0.533"/>
          <dgm:constr type="w" for="ch" forName="FourNodes_3" refType="w" fact="0.8"/>
          <dgm:constr type="h" for="ch" forName="FourNodes_3" refType="h" fact="0.22"/>
          <dgm:constr type="ctrY" for="ch" forName="FourNodes_3" refType="h" fact="0.63"/>
          <dgm:constr type="ctrX" for="ch" forName="FourNodes_3" refType="w" fact="0.467"/>
          <dgm:constr type="w" for="ch" forName="FourNodes_4" refType="w" fact="0.8"/>
          <dgm:constr type="h" for="ch" forName="FourNodes_4" refType="h" fact="0.22"/>
          <dgm:constr type="b" for="ch" forName="FourNodes_4" refType="h"/>
          <dgm:constr type="l" for="ch" forName="FourNodes_4"/>
          <dgm:constr type="w" for="ch" forName="FourConn_1-2" refType="h" refFor="ch" refForName="FourNodes_1" fact="0.65"/>
          <dgm:constr type="h" for="ch" forName="FourConn_1-2" refType="h" refFor="ch" refForName="FourNodes_1" fact="0.65"/>
          <dgm:constr type="ctrY" for="ch" forName="FourConn_1-2" refType="h" fact="0.24"/>
          <dgm:constr type="l" for="ch" forName="FourConn_1-2" refType="l" refFor="ch" refForName="FourNodes_1"/>
          <dgm:constr type="w" for="ch" forName="FourConn_2-3" refType="h" refFor="ch" refForName="FourNodes_2" fact="0.65"/>
          <dgm:constr type="h" for="ch" forName="FourConn_2-3" refType="h" refFor="ch" refForName="FourNodes_2" fact="0.65"/>
          <dgm:constr type="ctrY" for="ch" forName="FourConn_2-3" refType="h" fact="0.5"/>
          <dgm:constr type="l" for="ch" forName="FourConn_2-3" refType="l" refFor="ch" refForName="FourNodes_2"/>
          <dgm:constr type="w" for="ch" forName="FourConn_3-4" refType="h" refFor="ch" refForName="FourNodes_3" fact="0.65"/>
          <dgm:constr type="h" for="ch" forName="FourConn_3-4" refType="h" refFor="ch" refForName="FourNodes_3" fact="0.65"/>
          <dgm:constr type="ctrY" for="ch" forName="FourConn_3-4" refType="h" fact="0.76"/>
          <dgm:constr type="l" for="ch" forName="FourConn_3-4" refType="l" refFor="ch" refForName="FourNodes_3"/>
          <dgm:constr type="l" for="ch" forName="FourNodes_1_text" refType="r" refFor="ch" refForName="FourConn_1-2"/>
          <dgm:constr type="lOff" for="ch" forName="FourNodes_1_text" refType="w" refFor="ch" refForName="FourConn_1-2" fact="0.69"/>
          <dgm:constr type="t" for="ch" forName="FourNodes_1_text" refType="t" refFor="ch" refForName="FourNodes_1"/>
          <dgm:constr type="b" for="ch" forName="FourNodes_1_text" refType="b" refFor="ch" refForName="FourNodes_1"/>
          <dgm:constr type="r" for="ch" forName="FourNodes_1_text" refType="r" refFor="ch" refForName="FourNodes_1"/>
          <dgm:constr type="l" for="ch" forName="FourNodes_2_text" refType="r" refFor="ch" refForName="FourConn_1-2"/>
          <dgm:constr type="t" for="ch" forName="FourNodes_2_text" refType="t" refFor="ch" refForName="FourNodes_2"/>
          <dgm:constr type="b" for="ch" forName="FourNodes_2_text" refType="b" refFor="ch" refForName="FourNodes_2"/>
          <dgm:constr type="r" for="ch" forName="FourNodes_2_text" refType="r" refFor="ch" refForName="FourNodes_2"/>
          <dgm:constr type="l" for="ch" forName="FourNodes_3_text" refType="r" refFor="ch" refForName="FourConn_2-3"/>
          <dgm:constr type="t" for="ch" forName="FourNodes_3_text" refType="t" refFor="ch" refForName="FourNodes_3"/>
          <dgm:constr type="b" for="ch" forName="FourNodes_3_text" refType="b" refFor="ch" refForName="FourNodes_3"/>
          <dgm:constr type="r" for="ch" forName="FourNodes_3_text" refType="r" refFor="ch" refForName="FourNodes_3"/>
          <dgm:constr type="l" for="ch" forName="FourNodes_4_text" refType="r" refFor="ch" refForName="FourConn_3-4"/>
          <dgm:constr type="t" for="ch" forName="FourNodes_4_text" refType="t" refFor="ch" refForName="FourNodes_4"/>
          <dgm:constr type="b" for="ch" forName="FourNodes_4_text" refType="b" refFor="ch" refForName="FourNodes_4"/>
          <dgm:constr type="r" for="ch" forName="FourNodes_4_text" refType="r" refFor="ch" refForName="FourNodes_4"/>
          <dgm:constr type="w" for="ch" forName="FiveNodes_1" refType="w" fact="0.77"/>
          <dgm:constr type="h" for="ch" forName="FiveNodes_1" refType="h" fact="0.18"/>
          <dgm:constr type="t" for="ch" forName="FiveNodes_1"/>
          <dgm:constr type="r" for="ch" forName="FiveNodes_1" refType="w"/>
          <dgm:constr type="w" for="ch" forName="FiveNodes_2" refType="w" fact="0.77"/>
          <dgm:constr type="h" for="ch" forName="FiveNodes_2" refType="h" fact="0.18"/>
          <dgm:constr type="ctrY" for="ch" forName="FiveNodes_2" refType="h" fact="0.295"/>
          <dgm:constr type="ctrX" for="ch" forName="FiveNodes_2" refType="w" fact="0.5575"/>
          <dgm:constr type="w" for="ch" forName="FiveNodes_3" refType="w" fact="0.77"/>
          <dgm:constr type="h" for="ch" forName="FiveNodes_3" refType="h" fact="0.18"/>
          <dgm:constr type="ctrY" for="ch" forName="FiveNodes_3" refType="h" fact="0.5"/>
          <dgm:constr type="ctrX" for="ch" forName="FiveNodes_3" refType="w" fact="0.5"/>
          <dgm:constr type="w" for="ch" forName="FiveNodes_4" refType="w" fact="0.77"/>
          <dgm:constr type="h" for="ch" forName="FiveNodes_4" refType="h" fact="0.18"/>
          <dgm:constr type="ctrY" for="ch" forName="FiveNodes_4" refType="h" fact="0.705"/>
          <dgm:constr type="ctrX" for="ch" forName="FiveNodes_4" refType="w" fact="0.4425"/>
          <dgm:constr type="w" for="ch" forName="FiveNodes_5" refType="w" fact="0.77"/>
          <dgm:constr type="h" for="ch" forName="FiveNodes_5" refType="h" fact="0.18"/>
          <dgm:constr type="b" for="ch" forName="FiveNodes_5" refType="h"/>
          <dgm:constr type="l" for="ch" forName="FiveNodes_5"/>
          <dgm:constr type="w" for="ch" forName="FiveConn_1-2" refType="h" refFor="ch" refForName="FiveNodes_1" fact="0.65"/>
          <dgm:constr type="h" for="ch" forName="FiveConn_1-2" refType="h" refFor="ch" refForName="FiveNodes_1" fact="0.65"/>
          <dgm:constr type="ctrY" for="ch" forName="FiveConn_1-2" refType="h" fact="0.19"/>
          <dgm:constr type="l" for="ch" forName="FiveConn_1-2" refType="l" refFor="ch" refForName="FiveNodes_1"/>
          <dgm:constr type="w" for="ch" forName="FiveConn_2-3" refType="h" refFor="ch" refForName="FiveNodes_2" fact="0.65"/>
          <dgm:constr type="h" for="ch" forName="FiveConn_2-3" refType="h" refFor="ch" refForName="FiveNodes_2" fact="0.65"/>
          <dgm:constr type="ctrY" for="ch" forName="FiveConn_2-3" refType="h" fact="0.395"/>
          <dgm:constr type="l" for="ch" forName="FiveConn_2-3" refType="l" refFor="ch" refForName="FiveNodes_2"/>
          <dgm:constr type="w" for="ch" forName="FiveConn_3-4" refType="h" refFor="ch" refForName="FiveNodes_3" fact="0.65"/>
          <dgm:constr type="h" for="ch" forName="FiveConn_3-4" refType="h" refFor="ch" refForName="FiveNodes_3" fact="0.65"/>
          <dgm:constr type="ctrY" for="ch" forName="FiveConn_3-4" refType="h" fact="0.597"/>
          <dgm:constr type="l" for="ch" forName="FiveConn_3-4" refType="l" refFor="ch" refForName="FiveNodes_3"/>
          <dgm:constr type="w" for="ch" forName="FiveConn_4-5" refType="h" refFor="ch" refForName="FiveNodes_4" fact="0.65"/>
          <dgm:constr type="h" for="ch" forName="FiveConn_4-5" refType="h" refFor="ch" refForName="FiveNodes_4" fact="0.65"/>
          <dgm:constr type="ctrY" for="ch" forName="FiveConn_4-5" refType="h" fact="0.804"/>
          <dgm:constr type="l" for="ch" forName="FiveConn_4-5" refType="l" refFor="ch" refForName="FiveNodes_4"/>
          <dgm:constr type="l" for="ch" forName="FiveNodes_1_text" refType="r" refFor="ch" refForName="FiveConn_1-2"/>
          <dgm:constr type="lOff" for="ch" forName="FiveNodes_1_text" refType="w" refFor="ch" refForName="FiveConn_1-2" fact="0.73"/>
          <dgm:constr type="t" for="ch" forName="FiveNodes_1_text" refType="t" refFor="ch" refForName="FiveNodes_1"/>
          <dgm:constr type="b" for="ch" forName="FiveNodes_1_text" refType="b" refFor="ch" refForName="FiveNodes_1"/>
          <dgm:constr type="r" for="ch" forName="FiveNodes_1_text" refType="r" refFor="ch" refForName="FiveNodes_1"/>
          <dgm:constr type="l" for="ch" forName="FiveNodes_2_text" refType="r" refFor="ch" refForName="FiveConn_1-2"/>
          <dgm:constr type="t" for="ch" forName="FiveNodes_2_text" refType="t" refFor="ch" refForName="FiveNodes_2"/>
          <dgm:constr type="b" for="ch" forName="FiveNodes_2_text" refType="b" refFor="ch" refForName="FiveNodes_2"/>
          <dgm:constr type="r" for="ch" forName="FiveNodes_2_text" refType="r" refFor="ch" refForName="FiveNodes_2"/>
          <dgm:constr type="l" for="ch" forName="FiveNodes_3_text" refType="r" refFor="ch" refForName="FiveConn_2-3"/>
          <dgm:constr type="t" for="ch" forName="FiveNodes_3_text" refType="t" refFor="ch" refForName="FiveNodes_3"/>
          <dgm:constr type="b" for="ch" forName="FiveNodes_3_text" refType="b" refFor="ch" refForName="FiveNodes_3"/>
          <dgm:constr type="r" for="ch" forName="FiveNodes_3_text" refType="r" refFor="ch" refForName="FiveNodes_3"/>
          <dgm:constr type="l" for="ch" forName="FiveNodes_4_text" refType="r" refFor="ch" refForName="FiveConn_3-4"/>
          <dgm:constr type="t" for="ch" forName="FiveNodes_4_text" refType="t" refFor="ch" refForName="FiveNodes_4"/>
          <dgm:constr type="b" for="ch" forName="FiveNodes_4_text" refType="b" refFor="ch" refForName="FiveNodes_4"/>
          <dgm:constr type="r" for="ch" forName="FiveNodes_4_text" refType="r" refFor="ch" refForName="FiveNodes_4"/>
          <dgm:constr type="l" for="ch" forName="FiveNodes_5_text" refType="r" refFor="ch" refForName="FiveConn_4-5"/>
          <dgm:constr type="t" for="ch" forName="FiveNodes_5_text" refType="t" refFor="ch" refForName="FiveNodes_5"/>
          <dgm:constr type="b" for="ch" forName="FiveNodes_5_text" refType="b" refFor="ch" refForName="FiveNodes_5"/>
          <dgm:constr type="r" for="ch" forName="FiveNodes_5_text" refType="r" refFor="ch" refForName="FiveNodes_5"/>
        </dgm:constrLst>
      </dgm:else>
    </dgm:choose>
    <dgm:ruleLst/>
    <dgm:layoutNode name="dummyMaxCanvas">
      <dgm:varLst/>
      <dgm:alg type="sp"/>
      <dgm:shape xmlns:r="http://schemas.openxmlformats.org/officeDocument/2006/relationships" r:blip="">
        <dgm:adjLst/>
      </dgm:shape>
      <dgm:presOf/>
      <dgm:constrLst/>
      <dgm:ruleLst/>
    </dgm:layoutNode>
    <dgm:choose name="Name3">
      <dgm:if name="Name4" axis="ch" ptType="node" func="cnt" op="equ" val="1">
        <dgm:layoutNode name="OneNode_1">
          <dgm:varLst>
            <dgm:bulletEnabled val="1"/>
          </dgm:varLst>
          <dgm:alg type="tx"/>
          <dgm:shape xmlns:r="http://schemas.openxmlformats.org/officeDocument/2006/relationships" type="roundRect" r:blip="">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5">
        <dgm:choose name="Name6">
          <dgm:if name="Name7" axis="ch" ptType="node" func="cnt" op="equ" val="2">
            <dgm:layoutNode name="Two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Two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Two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wo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wo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8">
            <dgm:choose name="Name9">
              <dgm:if name="Name10" axis="ch" ptType="node" func="cnt" op="equ" val="3">
                <dgm:layoutNode name="Three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Three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Three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Three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hree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hree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hree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hree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1">
                <dgm:choose name="Name12">
                  <dgm:if name="Name13" axis="ch" ptType="node" func="cnt" op="equ" val="4">
                    <dgm:layoutNode name="Four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Four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Four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FourNodes_4">
                      <dgm:varLst>
                        <dgm:bulletEnabled val="1"/>
                      </dgm:varLst>
                      <dgm:alg type="sp"/>
                      <dgm:shape xmlns:r="http://schemas.openxmlformats.org/officeDocument/2006/relationships" type="roundRect" r:blip="">
                        <dgm:adjLst>
                          <dgm:adj idx="1" val="0.1"/>
                        </dgm:adjLst>
                      </dgm:shape>
                      <dgm:presOf axis="ch desOrSelf" ptType="node node" st="4 1" cnt="1 0"/>
                      <dgm:constrLst/>
                      <dgm:ruleLst/>
                    </dgm:layoutNode>
                    <dgm:layoutNode name="Four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Conn_3-4" styleLbl="fgAccFollowNode1">
                      <dgm:varLst>
                        <dgm:bulletEnabled val="1"/>
                      </dgm:varLst>
                      <dgm:alg type="tx"/>
                      <dgm:shape xmlns:r="http://schemas.openxmlformats.org/officeDocument/2006/relationships" type="downArrow" r:blip="">
                        <dgm:adjLst>
                          <dgm:adj idx="1" val="0.55"/>
                          <dgm:adj idx="2" val="0.45"/>
                        </dgm:adjLst>
                      </dgm:shape>
                      <dgm:presOf axis="ch" ptType="sibTrans" st="3"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4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4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4">
                    <dgm:choose name="Name15">
                      <dgm:if name="Name16" axis="ch" ptType="node" func="cnt" op="gte" val="5">
                        <dgm:layoutNode name="Five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Five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Five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FiveNodes_4">
                          <dgm:varLst>
                            <dgm:bulletEnabled val="1"/>
                          </dgm:varLst>
                          <dgm:alg type="sp"/>
                          <dgm:shape xmlns:r="http://schemas.openxmlformats.org/officeDocument/2006/relationships" type="roundRect" r:blip="">
                            <dgm:adjLst>
                              <dgm:adj idx="1" val="0.1"/>
                            </dgm:adjLst>
                          </dgm:shape>
                          <dgm:presOf axis="ch desOrSelf" ptType="node node" st="4 1" cnt="1 0"/>
                          <dgm:constrLst/>
                          <dgm:ruleLst/>
                        </dgm:layoutNode>
                        <dgm:layoutNode name="FiveNodes_5">
                          <dgm:varLst>
                            <dgm:bulletEnabled val="1"/>
                          </dgm:varLst>
                          <dgm:alg type="sp"/>
                          <dgm:shape xmlns:r="http://schemas.openxmlformats.org/officeDocument/2006/relationships" type="roundRect" r:blip="">
                            <dgm:adjLst>
                              <dgm:adj idx="1" val="0.1"/>
                            </dgm:adjLst>
                          </dgm:shape>
                          <dgm:presOf axis="ch desOrSelf" ptType="node node" st="5 1" cnt="1 0"/>
                          <dgm:constrLst/>
                          <dgm:ruleLst/>
                        </dgm:layoutNode>
                        <dgm:layoutNode name="Five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3-4" styleLbl="fgAccFollowNode1">
                          <dgm:varLst>
                            <dgm:bulletEnabled val="1"/>
                          </dgm:varLst>
                          <dgm:alg type="tx"/>
                          <dgm:shape xmlns:r="http://schemas.openxmlformats.org/officeDocument/2006/relationships" type="downArrow" r:blip="">
                            <dgm:adjLst>
                              <dgm:adj idx="1" val="0.55"/>
                              <dgm:adj idx="2" val="0.45"/>
                            </dgm:adjLst>
                          </dgm:shape>
                          <dgm:presOf axis="ch" ptType="sibTrans" st="3"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4-5" styleLbl="fgAccFollowNode1">
                          <dgm:varLst>
                            <dgm:bulletEnabled val="1"/>
                          </dgm:varLst>
                          <dgm:alg type="tx"/>
                          <dgm:shape xmlns:r="http://schemas.openxmlformats.org/officeDocument/2006/relationships" type="downArrow" r:blip="">
                            <dgm:adjLst>
                              <dgm:adj idx="1" val="0.55"/>
                              <dgm:adj idx="2" val="0.45"/>
                            </dgm:adjLst>
                          </dgm:shape>
                          <dgm:presOf axis="ch" ptType="sibTrans" st="4"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4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4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5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5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7"/>
                    </dgm:choose>
                  </dgm:else>
                </dgm:choose>
              </dgm:else>
            </dgm:choose>
          </dgm:else>
        </dgm:choose>
      </dgm:else>
    </dgm:choose>
  </dgm:layoutNode>
</dgm:layoutDef>
</file>

<file path=ppt/diagrams/layout11.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12.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13.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14.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15.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16.xml><?xml version="1.0" encoding="utf-8"?>
<dgm:layoutDef xmlns:dgm="http://schemas.openxmlformats.org/drawingml/2006/diagram" xmlns:a="http://schemas.openxmlformats.org/drawingml/2006/main" uniqueId="urn:microsoft.com/office/officeart/2005/8/layout/list1">
  <dgm:title val=""/>
  <dgm:desc val=""/>
  <dgm:catLst>
    <dgm:cat type="list" pri="4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t modelId="2"/>
      </dgm:ptLst>
      <dgm:cxnLst>
        <dgm:cxn modelId="4" srcId="0" destId="1" srcOrd="0" destOrd="0"/>
        <dgm:cxn modelId="5"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animLvl val="lvl"/>
      <dgm:resizeHandles val="exact"/>
    </dgm:varLst>
    <dgm:choose name="Name0">
      <dgm:if name="Name1" func="var" arg="dir" op="equ" val="norm">
        <dgm:alg type="lin">
          <dgm:param type="linDir" val="fromT"/>
          <dgm:param type="vertAlign" val="mid"/>
          <dgm:param type="horzAlign" val="l"/>
          <dgm:param type="nodeHorzAlign" val="l"/>
        </dgm:alg>
      </dgm:if>
      <dgm:else name="Name2">
        <dgm:alg type="lin">
          <dgm:param type="linDir" val="fromT"/>
          <dgm:param type="vertAlign" val="mid"/>
          <dgm:param type="horzAlign" val="r"/>
          <dgm:param type="nodeHorzAlign" val="r"/>
        </dgm:alg>
      </dgm:else>
    </dgm:choose>
    <dgm:shape xmlns:r="http://schemas.openxmlformats.org/officeDocument/2006/relationships" r:blip="">
      <dgm:adjLst/>
    </dgm:shape>
    <dgm:presOf/>
    <dgm:constrLst>
      <dgm:constr type="w" for="ch" forName="parentLin" refType="w"/>
      <dgm:constr type="h" for="ch" forName="parentLin" val="INF"/>
      <dgm:constr type="w" for="des" forName="parentLeftMargin" refType="w" fact="0.05"/>
      <dgm:constr type="w" for="des" forName="parentText" refType="w" fact="0.7"/>
      <dgm:constr type="h" for="des" forName="parentText" refType="primFontSz" refFor="des" refForName="parentText" fact="0.82"/>
      <dgm:constr type="h" for="ch" forName="negativeSpace" refType="primFontSz" refFor="des" refForName="parentText" fact="-0.41"/>
      <dgm:constr type="h" for="ch" forName="negativeSpace" refType="h" refFor="des" refForName="parentText" op="lte" fact="-0.82"/>
      <dgm:constr type="h" for="ch" forName="negativeSpace" refType="h" refFor="des" refForName="parentText" op="gte" fact="-0.82"/>
      <dgm:constr type="w" for="ch" forName="childText" refType="w"/>
      <dgm:constr type="h" for="ch" forName="childText" refType="primFontSz" refFor="des" refForName="parentText" fact="0.7"/>
      <dgm:constr type="primFontSz" for="des" forName="parentText" val="65"/>
      <dgm:constr type="primFontSz" for="ch" forName="childText" refType="primFontSz" refFor="des" refForName="parentText"/>
      <dgm:constr type="tMarg" for="ch" forName="childText" refType="primFontSz" refFor="des" refForName="parentText" fact="1.64"/>
      <dgm:constr type="tMarg" for="ch" forName="childText" refType="h" refFor="des" refForName="parentText" op="lte" fact="3.28"/>
      <dgm:constr type="tMarg" for="ch" forName="childText" refType="h" refFor="des" refForName="parentText" op="gte" fact="3.28"/>
      <dgm:constr type="lMarg" for="ch" forName="childText" refType="w" fact="0.22"/>
      <dgm:constr type="rMarg" for="ch" forName="childText" refType="lMarg" refFor="ch" refForName="childText"/>
      <dgm:constr type="lMarg" for="des" forName="parentText" refType="w" fact="0.075"/>
      <dgm:constr type="rMarg" for="des" forName="parentText" refType="lMarg" refFor="des" refForName="parentText"/>
      <dgm:constr type="h" for="ch" forName="spaceBetweenRectangles" refType="primFontSz" refFor="des" refForName="parentText" fact="0.15"/>
    </dgm:constrLst>
    <dgm:ruleLst>
      <dgm:rule type="primFontSz" for="des" forName="parentText" val="5" fact="NaN" max="NaN"/>
    </dgm:ruleLst>
    <dgm:forEach name="Name3" axis="ch" ptType="node">
      <dgm:layoutNode name="parentLin">
        <dgm:choose name="Name4">
          <dgm:if name="Name5" func="var" arg="dir" op="equ" val="norm">
            <dgm:alg type="lin">
              <dgm:param type="linDir" val="fromL"/>
              <dgm:param type="horzAlign" val="l"/>
              <dgm:param type="nodeHorzAlign" val="l"/>
            </dgm:alg>
          </dgm:if>
          <dgm:else name="Name6">
            <dgm:alg type="lin">
              <dgm:param type="linDir" val="fromR"/>
              <dgm:param type="horzAlign" val="r"/>
              <dgm:param type="nodeHorzAlign" val="r"/>
            </dgm:alg>
          </dgm:else>
        </dgm:choose>
        <dgm:shape xmlns:r="http://schemas.openxmlformats.org/officeDocument/2006/relationships" r:blip="">
          <dgm:adjLst/>
        </dgm:shape>
        <dgm:presOf/>
        <dgm:constrLst/>
        <dgm:ruleLst/>
        <dgm:layoutNode name="parentLeftMargin">
          <dgm:alg type="sp"/>
          <dgm:shape xmlns:r="http://schemas.openxmlformats.org/officeDocument/2006/relationships" type="rect" r:blip="" hideGeom="1">
            <dgm:adjLst/>
          </dgm:shape>
          <dgm:presOf axis="self"/>
          <dgm:constrLst>
            <dgm:constr type="h"/>
          </dgm:constrLst>
          <dgm:ruleLst/>
        </dgm:layoutNode>
        <dgm:layoutNode name="parentText" styleLbl="node1">
          <dgm:varLst>
            <dgm:chMax val="0"/>
            <dgm:bulletEnabled val="1"/>
          </dgm:varLst>
          <dgm:choose name="Name7">
            <dgm:if name="Name8" func="var" arg="dir" op="equ" val="norm">
              <dgm:alg type="tx">
                <dgm:param type="parTxLTRAlign" val="l"/>
                <dgm:param type="parTxRTLAlign" val="l"/>
              </dgm:alg>
            </dgm:if>
            <dgm:else name="Name9">
              <dgm:alg type="tx">
                <dgm:param type="parTxLTRAlign" val="r"/>
                <dgm:param type="parTxRTLAlign" val="r"/>
              </dgm:alg>
            </dgm:else>
          </dgm:choose>
          <dgm:shape xmlns:r="http://schemas.openxmlformats.org/officeDocument/2006/relationships" type="roundRect" r:blip="">
            <dgm:adjLst/>
          </dgm:shape>
          <dgm:presOf axis="self" ptType="node"/>
          <dgm:constrLst>
            <dgm:constr type="tMarg"/>
            <dgm:constr type="bMarg"/>
          </dgm:constrLst>
          <dgm:ruleLst/>
        </dgm:layoutNode>
      </dgm:layoutNode>
      <dgm:layoutNode name="negativeSpace">
        <dgm:alg type="sp"/>
        <dgm:shape xmlns:r="http://schemas.openxmlformats.org/officeDocument/2006/relationships" r:blip="">
          <dgm:adjLst/>
        </dgm:shape>
        <dgm:presOf/>
        <dgm:constrLst/>
        <dgm:ruleLst/>
      </dgm:layoutNode>
      <dgm:layoutNode name="childText" styleLbl="conFgAcc1">
        <dgm:varLst>
          <dgm:bulletEnabled val="1"/>
        </dgm:varLst>
        <dgm:alg type="tx">
          <dgm:param type="stBulletLvl" val="1"/>
        </dgm:alg>
        <dgm:shape xmlns:r="http://schemas.openxmlformats.org/officeDocument/2006/relationships" type="rect" r:blip="" zOrderOff="-2">
          <dgm:adjLst/>
        </dgm:shape>
        <dgm:presOf axis="des" ptType="node"/>
        <dgm:constrLst>
          <dgm:constr type="secFontSz" refType="primFontSz"/>
        </dgm:constrLst>
        <dgm:ruleLst>
          <dgm:rule type="h" val="INF" fact="NaN" max="NaN"/>
        </dgm:ruleLst>
      </dgm:layoutNode>
      <dgm:forEach name="Name10" axis="followSib" ptType="sibTrans" cnt="1">
        <dgm:layoutNode name="spaceBetweenRectangles">
          <dgm:alg type="sp"/>
          <dgm:shape xmlns:r="http://schemas.openxmlformats.org/officeDocument/2006/relationships" r:blip="">
            <dgm:adjLst/>
          </dgm:shape>
          <dgm:presO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7.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8.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9.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0.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3.xml><?xml version="1.0" encoding="utf-8"?>
<dgm:styleDef xmlns:dgm="http://schemas.openxmlformats.org/drawingml/2006/diagram" xmlns:a="http://schemas.openxmlformats.org/drawingml/2006/main" uniqueId="urn:microsoft.com/office/officeart/2005/8/quickstyle/simple5">
  <dgm:title val=""/>
  <dgm:desc val=""/>
  <dgm:catLst>
    <dgm:cat type="simple" pri="105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ln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3">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3">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0">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3">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4.xml><?xml version="1.0" encoding="utf-8"?>
<dgm:styleDef xmlns:dgm="http://schemas.openxmlformats.org/drawingml/2006/diagram" xmlns:a="http://schemas.openxmlformats.org/drawingml/2006/main" uniqueId="urn:microsoft.com/office/officeart/2005/8/quickstyle/simple2">
  <dgm:title val=""/>
  <dgm:desc val=""/>
  <dgm:catLst>
    <dgm:cat type="simple" pri="10200"/>
  </dgm:catLst>
  <dgm:scene3d>
    <a:camera prst="orthographicFront"/>
    <a:lightRig rig="threePt" dir="t"/>
  </dgm:scene3d>
  <dgm:styleLbl name="node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ln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vennNode1">
    <dgm:scene3d>
      <a:camera prst="orthographicFront"/>
      <a:lightRig rig="threePt" dir="t"/>
    </dgm:scene3d>
    <dgm:sp3d/>
    <dgm:txPr/>
    <dgm:style>
      <a:lnRef idx="3">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1">
        <a:scrgbClr r="0" g="0" b="0"/>
      </a:effectRef>
      <a:fontRef idx="minor">
        <a:schemeClr val="lt1"/>
      </a:fontRef>
    </dgm:style>
  </dgm:styleLbl>
  <dgm:styleLbl name="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f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5.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A4B2B496-6906-4CD5-A73B-E277B96DCC4A}" type="datetimeFigureOut">
              <a:rPr lang="en-US" smtClean="0"/>
              <a:t>10/2/2021</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7E84035F-DB96-48D9-A4E1-5FF8CAD5CB17}" type="slidenum">
              <a:rPr lang="en-US" smtClean="0"/>
              <a:t>‹#›</a:t>
            </a:fld>
            <a:endParaRPr lang="en-US"/>
          </a:p>
        </p:txBody>
      </p:sp>
    </p:spTree>
    <p:extLst>
      <p:ext uri="{BB962C8B-B14F-4D97-AF65-F5344CB8AC3E}">
        <p14:creationId xmlns:p14="http://schemas.microsoft.com/office/powerpoint/2010/main" val="325309420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9090" name="Rectangle 7"/>
          <p:cNvSpPr>
            <a:spLocks noGrp="1" noChangeArrowheads="1"/>
          </p:cNvSpPr>
          <p:nvPr>
            <p:ph type="sldNum" sz="quarter" idx="5"/>
          </p:nvPr>
        </p:nvSpPr>
        <p:spPr>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800">
                <a:solidFill>
                  <a:schemeClr val="tx1"/>
                </a:solidFill>
                <a:latin typeface="VNI-Times" pitchFamily="2" charset="0"/>
                <a:cs typeface="Arial" panose="020B0604020202020204" pitchFamily="34" charset="0"/>
              </a:defRPr>
            </a:lvl1pPr>
            <a:lvl2pPr marL="742950" indent="-285750" eaLnBrk="0" hangingPunct="0">
              <a:defRPr sz="2800">
                <a:solidFill>
                  <a:schemeClr val="tx1"/>
                </a:solidFill>
                <a:latin typeface="VNI-Times" pitchFamily="2" charset="0"/>
                <a:cs typeface="Arial" panose="020B0604020202020204" pitchFamily="34" charset="0"/>
              </a:defRPr>
            </a:lvl2pPr>
            <a:lvl3pPr marL="1143000" indent="-228600" eaLnBrk="0" hangingPunct="0">
              <a:defRPr sz="2800">
                <a:solidFill>
                  <a:schemeClr val="tx1"/>
                </a:solidFill>
                <a:latin typeface="VNI-Times" pitchFamily="2" charset="0"/>
                <a:cs typeface="Arial" panose="020B0604020202020204" pitchFamily="34" charset="0"/>
              </a:defRPr>
            </a:lvl3pPr>
            <a:lvl4pPr marL="1600200" indent="-228600" eaLnBrk="0" hangingPunct="0">
              <a:defRPr sz="2800">
                <a:solidFill>
                  <a:schemeClr val="tx1"/>
                </a:solidFill>
                <a:latin typeface="VNI-Times" pitchFamily="2" charset="0"/>
                <a:cs typeface="Arial" panose="020B0604020202020204" pitchFamily="34" charset="0"/>
              </a:defRPr>
            </a:lvl4pPr>
            <a:lvl5pPr marL="2057400" indent="-228600" eaLnBrk="0" hangingPunct="0">
              <a:defRPr sz="2800">
                <a:solidFill>
                  <a:schemeClr val="tx1"/>
                </a:solidFill>
                <a:latin typeface="VNI-Times" pitchFamily="2" charset="0"/>
                <a:cs typeface="Arial" panose="020B0604020202020204" pitchFamily="34" charset="0"/>
              </a:defRPr>
            </a:lvl5pPr>
            <a:lvl6pPr marL="2514600" indent="-228600" eaLnBrk="0" fontAlgn="base" hangingPunct="0">
              <a:spcBef>
                <a:spcPct val="0"/>
              </a:spcBef>
              <a:spcAft>
                <a:spcPct val="0"/>
              </a:spcAft>
              <a:defRPr sz="2800">
                <a:solidFill>
                  <a:schemeClr val="tx1"/>
                </a:solidFill>
                <a:latin typeface="VNI-Times" pitchFamily="2" charset="0"/>
                <a:cs typeface="Arial" panose="020B0604020202020204" pitchFamily="34" charset="0"/>
              </a:defRPr>
            </a:lvl6pPr>
            <a:lvl7pPr marL="2971800" indent="-228600" eaLnBrk="0" fontAlgn="base" hangingPunct="0">
              <a:spcBef>
                <a:spcPct val="0"/>
              </a:spcBef>
              <a:spcAft>
                <a:spcPct val="0"/>
              </a:spcAft>
              <a:defRPr sz="2800">
                <a:solidFill>
                  <a:schemeClr val="tx1"/>
                </a:solidFill>
                <a:latin typeface="VNI-Times" pitchFamily="2" charset="0"/>
                <a:cs typeface="Arial" panose="020B0604020202020204" pitchFamily="34" charset="0"/>
              </a:defRPr>
            </a:lvl7pPr>
            <a:lvl8pPr marL="3429000" indent="-228600" eaLnBrk="0" fontAlgn="base" hangingPunct="0">
              <a:spcBef>
                <a:spcPct val="0"/>
              </a:spcBef>
              <a:spcAft>
                <a:spcPct val="0"/>
              </a:spcAft>
              <a:defRPr sz="2800">
                <a:solidFill>
                  <a:schemeClr val="tx1"/>
                </a:solidFill>
                <a:latin typeface="VNI-Times" pitchFamily="2" charset="0"/>
                <a:cs typeface="Arial" panose="020B0604020202020204" pitchFamily="34" charset="0"/>
              </a:defRPr>
            </a:lvl8pPr>
            <a:lvl9pPr marL="3886200" indent="-228600" eaLnBrk="0" fontAlgn="base" hangingPunct="0">
              <a:spcBef>
                <a:spcPct val="0"/>
              </a:spcBef>
              <a:spcAft>
                <a:spcPct val="0"/>
              </a:spcAft>
              <a:defRPr sz="2800">
                <a:solidFill>
                  <a:schemeClr val="tx1"/>
                </a:solidFill>
                <a:latin typeface="VNI-Times" pitchFamily="2" charset="0"/>
                <a:cs typeface="Arial" panose="020B0604020202020204" pitchFamily="34" charset="0"/>
              </a:defRPr>
            </a:lvl9pPr>
          </a:lstStyle>
          <a:p>
            <a:pPr eaLnBrk="1" hangingPunct="1"/>
            <a:fld id="{33EB2E40-FE3B-43AC-81AF-0448C02AF1E2}" type="slidenum">
              <a:rPr lang="en-US" altLang="en-US" sz="1200">
                <a:latin typeface="Arial" panose="020B0604020202020204" pitchFamily="34" charset="0"/>
              </a:rPr>
              <a:pPr eaLnBrk="1" hangingPunct="1"/>
              <a:t>16</a:t>
            </a:fld>
            <a:endParaRPr lang="en-US" altLang="en-US" sz="1200">
              <a:latin typeface="Arial" panose="020B0604020202020204" pitchFamily="34" charset="0"/>
            </a:endParaRPr>
          </a:p>
        </p:txBody>
      </p:sp>
      <p:sp>
        <p:nvSpPr>
          <p:cNvPr id="82947" name="Rectangle 7"/>
          <p:cNvSpPr txBox="1">
            <a:spLocks noGrp="1" noChangeArrowheads="1"/>
          </p:cNvSpPr>
          <p:nvPr/>
        </p:nvSpPr>
        <p:spPr bwMode="auto">
          <a:xfrm>
            <a:off x="3884613" y="8685213"/>
            <a:ext cx="29718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b"/>
          <a:lstStyle>
            <a:lvl1pPr eaLnBrk="0" hangingPunct="0">
              <a:defRPr sz="2800">
                <a:solidFill>
                  <a:schemeClr val="tx1"/>
                </a:solidFill>
                <a:latin typeface="VNI-Times" pitchFamily="2" charset="0"/>
                <a:cs typeface="Arial" panose="020B0604020202020204" pitchFamily="34" charset="0"/>
              </a:defRPr>
            </a:lvl1pPr>
            <a:lvl2pPr marL="742950" indent="-285750" eaLnBrk="0" hangingPunct="0">
              <a:defRPr sz="2800">
                <a:solidFill>
                  <a:schemeClr val="tx1"/>
                </a:solidFill>
                <a:latin typeface="VNI-Times" pitchFamily="2" charset="0"/>
                <a:cs typeface="Arial" panose="020B0604020202020204" pitchFamily="34" charset="0"/>
              </a:defRPr>
            </a:lvl2pPr>
            <a:lvl3pPr marL="1143000" indent="-228600" eaLnBrk="0" hangingPunct="0">
              <a:defRPr sz="2800">
                <a:solidFill>
                  <a:schemeClr val="tx1"/>
                </a:solidFill>
                <a:latin typeface="VNI-Times" pitchFamily="2" charset="0"/>
                <a:cs typeface="Arial" panose="020B0604020202020204" pitchFamily="34" charset="0"/>
              </a:defRPr>
            </a:lvl3pPr>
            <a:lvl4pPr marL="1600200" indent="-228600" eaLnBrk="0" hangingPunct="0">
              <a:defRPr sz="2800">
                <a:solidFill>
                  <a:schemeClr val="tx1"/>
                </a:solidFill>
                <a:latin typeface="VNI-Times" pitchFamily="2" charset="0"/>
                <a:cs typeface="Arial" panose="020B0604020202020204" pitchFamily="34" charset="0"/>
              </a:defRPr>
            </a:lvl4pPr>
            <a:lvl5pPr marL="2057400" indent="-228600" eaLnBrk="0" hangingPunct="0">
              <a:defRPr sz="2800">
                <a:solidFill>
                  <a:schemeClr val="tx1"/>
                </a:solidFill>
                <a:latin typeface="VNI-Times" pitchFamily="2" charset="0"/>
                <a:cs typeface="Arial" panose="020B0604020202020204" pitchFamily="34" charset="0"/>
              </a:defRPr>
            </a:lvl5pPr>
            <a:lvl6pPr marL="2514600" indent="-228600" eaLnBrk="0" fontAlgn="base" hangingPunct="0">
              <a:spcBef>
                <a:spcPct val="0"/>
              </a:spcBef>
              <a:spcAft>
                <a:spcPct val="0"/>
              </a:spcAft>
              <a:defRPr sz="2800">
                <a:solidFill>
                  <a:schemeClr val="tx1"/>
                </a:solidFill>
                <a:latin typeface="VNI-Times" pitchFamily="2" charset="0"/>
                <a:cs typeface="Arial" panose="020B0604020202020204" pitchFamily="34" charset="0"/>
              </a:defRPr>
            </a:lvl6pPr>
            <a:lvl7pPr marL="2971800" indent="-228600" eaLnBrk="0" fontAlgn="base" hangingPunct="0">
              <a:spcBef>
                <a:spcPct val="0"/>
              </a:spcBef>
              <a:spcAft>
                <a:spcPct val="0"/>
              </a:spcAft>
              <a:defRPr sz="2800">
                <a:solidFill>
                  <a:schemeClr val="tx1"/>
                </a:solidFill>
                <a:latin typeface="VNI-Times" pitchFamily="2" charset="0"/>
                <a:cs typeface="Arial" panose="020B0604020202020204" pitchFamily="34" charset="0"/>
              </a:defRPr>
            </a:lvl7pPr>
            <a:lvl8pPr marL="3429000" indent="-228600" eaLnBrk="0" fontAlgn="base" hangingPunct="0">
              <a:spcBef>
                <a:spcPct val="0"/>
              </a:spcBef>
              <a:spcAft>
                <a:spcPct val="0"/>
              </a:spcAft>
              <a:defRPr sz="2800">
                <a:solidFill>
                  <a:schemeClr val="tx1"/>
                </a:solidFill>
                <a:latin typeface="VNI-Times" pitchFamily="2" charset="0"/>
                <a:cs typeface="Arial" panose="020B0604020202020204" pitchFamily="34" charset="0"/>
              </a:defRPr>
            </a:lvl8pPr>
            <a:lvl9pPr marL="3886200" indent="-228600" eaLnBrk="0" fontAlgn="base" hangingPunct="0">
              <a:spcBef>
                <a:spcPct val="0"/>
              </a:spcBef>
              <a:spcAft>
                <a:spcPct val="0"/>
              </a:spcAft>
              <a:defRPr sz="2800">
                <a:solidFill>
                  <a:schemeClr val="tx1"/>
                </a:solidFill>
                <a:latin typeface="VNI-Times" pitchFamily="2" charset="0"/>
                <a:cs typeface="Arial" panose="020B0604020202020204" pitchFamily="34" charset="0"/>
              </a:defRPr>
            </a:lvl9pPr>
          </a:lstStyle>
          <a:p>
            <a:pPr algn="r" eaLnBrk="1" hangingPunct="1"/>
            <a:fld id="{6FF4A153-6429-4638-80F4-52A65D058A88}" type="slidenum">
              <a:rPr lang="en-US" altLang="en-US" sz="1200">
                <a:latin typeface="Arial" panose="020B0604020202020204" pitchFamily="34" charset="0"/>
              </a:rPr>
              <a:pPr algn="r" eaLnBrk="1" hangingPunct="1"/>
              <a:t>16</a:t>
            </a:fld>
            <a:endParaRPr lang="en-US" altLang="en-US" sz="1200">
              <a:latin typeface="Arial" panose="020B0604020202020204" pitchFamily="34" charset="0"/>
            </a:endParaRPr>
          </a:p>
        </p:txBody>
      </p:sp>
      <p:sp>
        <p:nvSpPr>
          <p:cNvPr id="82948" name="Rectangle 2"/>
          <p:cNvSpPr>
            <a:spLocks noGrp="1" noRot="1" noChangeAspect="1" noChangeArrowheads="1" noTextEdit="1"/>
          </p:cNvSpPr>
          <p:nvPr>
            <p:ph type="sldImg"/>
          </p:nvPr>
        </p:nvSpPr>
        <p:spPr>
          <a:ln/>
        </p:spPr>
      </p:sp>
      <p:sp>
        <p:nvSpPr>
          <p:cNvPr id="82949"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a:latin typeface="Arial" panose="020B0604020202020204" pitchFamily="34" charset="0"/>
            </a:endParaRPr>
          </a:p>
        </p:txBody>
      </p:sp>
    </p:spTree>
    <p:extLst>
      <p:ext uri="{BB962C8B-B14F-4D97-AF65-F5344CB8AC3E}">
        <p14:creationId xmlns:p14="http://schemas.microsoft.com/office/powerpoint/2010/main" val="282196062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62" name="Rectangle 7"/>
          <p:cNvSpPr>
            <a:spLocks noGrp="1" noChangeArrowheads="1"/>
          </p:cNvSpPr>
          <p:nvPr>
            <p:ph type="sldNum" sz="quarter" idx="5"/>
          </p:nvPr>
        </p:nvSpPr>
        <p:spPr>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800">
                <a:solidFill>
                  <a:schemeClr val="tx1"/>
                </a:solidFill>
                <a:latin typeface="VNI-Times" pitchFamily="2" charset="0"/>
                <a:cs typeface="Arial" panose="020B0604020202020204" pitchFamily="34" charset="0"/>
              </a:defRPr>
            </a:lvl1pPr>
            <a:lvl2pPr marL="742950" indent="-285750" eaLnBrk="0" hangingPunct="0">
              <a:defRPr sz="2800">
                <a:solidFill>
                  <a:schemeClr val="tx1"/>
                </a:solidFill>
                <a:latin typeface="VNI-Times" pitchFamily="2" charset="0"/>
                <a:cs typeface="Arial" panose="020B0604020202020204" pitchFamily="34" charset="0"/>
              </a:defRPr>
            </a:lvl2pPr>
            <a:lvl3pPr marL="1143000" indent="-228600" eaLnBrk="0" hangingPunct="0">
              <a:defRPr sz="2800">
                <a:solidFill>
                  <a:schemeClr val="tx1"/>
                </a:solidFill>
                <a:latin typeface="VNI-Times" pitchFamily="2" charset="0"/>
                <a:cs typeface="Arial" panose="020B0604020202020204" pitchFamily="34" charset="0"/>
              </a:defRPr>
            </a:lvl3pPr>
            <a:lvl4pPr marL="1600200" indent="-228600" eaLnBrk="0" hangingPunct="0">
              <a:defRPr sz="2800">
                <a:solidFill>
                  <a:schemeClr val="tx1"/>
                </a:solidFill>
                <a:latin typeface="VNI-Times" pitchFamily="2" charset="0"/>
                <a:cs typeface="Arial" panose="020B0604020202020204" pitchFamily="34" charset="0"/>
              </a:defRPr>
            </a:lvl4pPr>
            <a:lvl5pPr marL="2057400" indent="-228600" eaLnBrk="0" hangingPunct="0">
              <a:defRPr sz="2800">
                <a:solidFill>
                  <a:schemeClr val="tx1"/>
                </a:solidFill>
                <a:latin typeface="VNI-Times" pitchFamily="2" charset="0"/>
                <a:cs typeface="Arial" panose="020B0604020202020204" pitchFamily="34" charset="0"/>
              </a:defRPr>
            </a:lvl5pPr>
            <a:lvl6pPr marL="2514600" indent="-228600" eaLnBrk="0" fontAlgn="base" hangingPunct="0">
              <a:spcBef>
                <a:spcPct val="0"/>
              </a:spcBef>
              <a:spcAft>
                <a:spcPct val="0"/>
              </a:spcAft>
              <a:defRPr sz="2800">
                <a:solidFill>
                  <a:schemeClr val="tx1"/>
                </a:solidFill>
                <a:latin typeface="VNI-Times" pitchFamily="2" charset="0"/>
                <a:cs typeface="Arial" panose="020B0604020202020204" pitchFamily="34" charset="0"/>
              </a:defRPr>
            </a:lvl6pPr>
            <a:lvl7pPr marL="2971800" indent="-228600" eaLnBrk="0" fontAlgn="base" hangingPunct="0">
              <a:spcBef>
                <a:spcPct val="0"/>
              </a:spcBef>
              <a:spcAft>
                <a:spcPct val="0"/>
              </a:spcAft>
              <a:defRPr sz="2800">
                <a:solidFill>
                  <a:schemeClr val="tx1"/>
                </a:solidFill>
                <a:latin typeface="VNI-Times" pitchFamily="2" charset="0"/>
                <a:cs typeface="Arial" panose="020B0604020202020204" pitchFamily="34" charset="0"/>
              </a:defRPr>
            </a:lvl7pPr>
            <a:lvl8pPr marL="3429000" indent="-228600" eaLnBrk="0" fontAlgn="base" hangingPunct="0">
              <a:spcBef>
                <a:spcPct val="0"/>
              </a:spcBef>
              <a:spcAft>
                <a:spcPct val="0"/>
              </a:spcAft>
              <a:defRPr sz="2800">
                <a:solidFill>
                  <a:schemeClr val="tx1"/>
                </a:solidFill>
                <a:latin typeface="VNI-Times" pitchFamily="2" charset="0"/>
                <a:cs typeface="Arial" panose="020B0604020202020204" pitchFamily="34" charset="0"/>
              </a:defRPr>
            </a:lvl8pPr>
            <a:lvl9pPr marL="3886200" indent="-228600" eaLnBrk="0" fontAlgn="base" hangingPunct="0">
              <a:spcBef>
                <a:spcPct val="0"/>
              </a:spcBef>
              <a:spcAft>
                <a:spcPct val="0"/>
              </a:spcAft>
              <a:defRPr sz="2800">
                <a:solidFill>
                  <a:schemeClr val="tx1"/>
                </a:solidFill>
                <a:latin typeface="VNI-Times" pitchFamily="2" charset="0"/>
                <a:cs typeface="Arial" panose="020B0604020202020204" pitchFamily="34" charset="0"/>
              </a:defRPr>
            </a:lvl9pPr>
          </a:lstStyle>
          <a:p>
            <a:pPr eaLnBrk="1" hangingPunct="1"/>
            <a:fld id="{4B4CB5EE-84A3-4585-802E-40EDC650CE55}" type="slidenum">
              <a:rPr lang="en-US" altLang="en-US" sz="1200">
                <a:latin typeface="Arial" panose="020B0604020202020204" pitchFamily="34" charset="0"/>
              </a:rPr>
              <a:pPr eaLnBrk="1" hangingPunct="1"/>
              <a:t>18</a:t>
            </a:fld>
            <a:endParaRPr lang="en-US" altLang="en-US" sz="1200">
              <a:latin typeface="Arial" panose="020B0604020202020204" pitchFamily="34" charset="0"/>
            </a:endParaRPr>
          </a:p>
        </p:txBody>
      </p:sp>
      <p:sp>
        <p:nvSpPr>
          <p:cNvPr id="86019" name="Rectangle 7"/>
          <p:cNvSpPr txBox="1">
            <a:spLocks noGrp="1" noChangeArrowheads="1"/>
          </p:cNvSpPr>
          <p:nvPr/>
        </p:nvSpPr>
        <p:spPr bwMode="auto">
          <a:xfrm>
            <a:off x="3884613" y="8685213"/>
            <a:ext cx="29718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b"/>
          <a:lstStyle>
            <a:lvl1pPr eaLnBrk="0" hangingPunct="0">
              <a:defRPr sz="2800">
                <a:solidFill>
                  <a:schemeClr val="tx1"/>
                </a:solidFill>
                <a:latin typeface="VNI-Times" pitchFamily="2" charset="0"/>
                <a:cs typeface="Arial" panose="020B0604020202020204" pitchFamily="34" charset="0"/>
              </a:defRPr>
            </a:lvl1pPr>
            <a:lvl2pPr marL="742950" indent="-285750" eaLnBrk="0" hangingPunct="0">
              <a:defRPr sz="2800">
                <a:solidFill>
                  <a:schemeClr val="tx1"/>
                </a:solidFill>
                <a:latin typeface="VNI-Times" pitchFamily="2" charset="0"/>
                <a:cs typeface="Arial" panose="020B0604020202020204" pitchFamily="34" charset="0"/>
              </a:defRPr>
            </a:lvl2pPr>
            <a:lvl3pPr marL="1143000" indent="-228600" eaLnBrk="0" hangingPunct="0">
              <a:defRPr sz="2800">
                <a:solidFill>
                  <a:schemeClr val="tx1"/>
                </a:solidFill>
                <a:latin typeface="VNI-Times" pitchFamily="2" charset="0"/>
                <a:cs typeface="Arial" panose="020B0604020202020204" pitchFamily="34" charset="0"/>
              </a:defRPr>
            </a:lvl3pPr>
            <a:lvl4pPr marL="1600200" indent="-228600" eaLnBrk="0" hangingPunct="0">
              <a:defRPr sz="2800">
                <a:solidFill>
                  <a:schemeClr val="tx1"/>
                </a:solidFill>
                <a:latin typeface="VNI-Times" pitchFamily="2" charset="0"/>
                <a:cs typeface="Arial" panose="020B0604020202020204" pitchFamily="34" charset="0"/>
              </a:defRPr>
            </a:lvl4pPr>
            <a:lvl5pPr marL="2057400" indent="-228600" eaLnBrk="0" hangingPunct="0">
              <a:defRPr sz="2800">
                <a:solidFill>
                  <a:schemeClr val="tx1"/>
                </a:solidFill>
                <a:latin typeface="VNI-Times" pitchFamily="2" charset="0"/>
                <a:cs typeface="Arial" panose="020B0604020202020204" pitchFamily="34" charset="0"/>
              </a:defRPr>
            </a:lvl5pPr>
            <a:lvl6pPr marL="2514600" indent="-228600" eaLnBrk="0" fontAlgn="base" hangingPunct="0">
              <a:spcBef>
                <a:spcPct val="0"/>
              </a:spcBef>
              <a:spcAft>
                <a:spcPct val="0"/>
              </a:spcAft>
              <a:defRPr sz="2800">
                <a:solidFill>
                  <a:schemeClr val="tx1"/>
                </a:solidFill>
                <a:latin typeface="VNI-Times" pitchFamily="2" charset="0"/>
                <a:cs typeface="Arial" panose="020B0604020202020204" pitchFamily="34" charset="0"/>
              </a:defRPr>
            </a:lvl6pPr>
            <a:lvl7pPr marL="2971800" indent="-228600" eaLnBrk="0" fontAlgn="base" hangingPunct="0">
              <a:spcBef>
                <a:spcPct val="0"/>
              </a:spcBef>
              <a:spcAft>
                <a:spcPct val="0"/>
              </a:spcAft>
              <a:defRPr sz="2800">
                <a:solidFill>
                  <a:schemeClr val="tx1"/>
                </a:solidFill>
                <a:latin typeface="VNI-Times" pitchFamily="2" charset="0"/>
                <a:cs typeface="Arial" panose="020B0604020202020204" pitchFamily="34" charset="0"/>
              </a:defRPr>
            </a:lvl7pPr>
            <a:lvl8pPr marL="3429000" indent="-228600" eaLnBrk="0" fontAlgn="base" hangingPunct="0">
              <a:spcBef>
                <a:spcPct val="0"/>
              </a:spcBef>
              <a:spcAft>
                <a:spcPct val="0"/>
              </a:spcAft>
              <a:defRPr sz="2800">
                <a:solidFill>
                  <a:schemeClr val="tx1"/>
                </a:solidFill>
                <a:latin typeface="VNI-Times" pitchFamily="2" charset="0"/>
                <a:cs typeface="Arial" panose="020B0604020202020204" pitchFamily="34" charset="0"/>
              </a:defRPr>
            </a:lvl8pPr>
            <a:lvl9pPr marL="3886200" indent="-228600" eaLnBrk="0" fontAlgn="base" hangingPunct="0">
              <a:spcBef>
                <a:spcPct val="0"/>
              </a:spcBef>
              <a:spcAft>
                <a:spcPct val="0"/>
              </a:spcAft>
              <a:defRPr sz="2800">
                <a:solidFill>
                  <a:schemeClr val="tx1"/>
                </a:solidFill>
                <a:latin typeface="VNI-Times" pitchFamily="2" charset="0"/>
                <a:cs typeface="Arial" panose="020B0604020202020204" pitchFamily="34" charset="0"/>
              </a:defRPr>
            </a:lvl9pPr>
          </a:lstStyle>
          <a:p>
            <a:pPr algn="r" eaLnBrk="1" hangingPunct="1"/>
            <a:fld id="{CF9F965C-5D9C-4D82-8A71-E708AC5A6D0C}" type="slidenum">
              <a:rPr lang="en-US" altLang="en-US" sz="1200">
                <a:latin typeface="Arial" panose="020B0604020202020204" pitchFamily="34" charset="0"/>
              </a:rPr>
              <a:pPr algn="r" eaLnBrk="1" hangingPunct="1"/>
              <a:t>18</a:t>
            </a:fld>
            <a:endParaRPr lang="en-US" altLang="en-US" sz="1200">
              <a:latin typeface="Arial" panose="020B0604020202020204" pitchFamily="34" charset="0"/>
            </a:endParaRPr>
          </a:p>
        </p:txBody>
      </p:sp>
      <p:sp>
        <p:nvSpPr>
          <p:cNvPr id="86020" name="Rectangle 2"/>
          <p:cNvSpPr>
            <a:spLocks noGrp="1" noRot="1" noChangeAspect="1" noChangeArrowheads="1" noTextEdit="1"/>
          </p:cNvSpPr>
          <p:nvPr>
            <p:ph type="sldImg"/>
          </p:nvPr>
        </p:nvSpPr>
        <p:spPr>
          <a:ln/>
        </p:spPr>
      </p:sp>
      <p:sp>
        <p:nvSpPr>
          <p:cNvPr id="86021"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a:latin typeface="Arial" panose="020B0604020202020204" pitchFamily="34" charset="0"/>
            </a:endParaRPr>
          </a:p>
        </p:txBody>
      </p:sp>
    </p:spTree>
    <p:extLst>
      <p:ext uri="{BB962C8B-B14F-4D97-AF65-F5344CB8AC3E}">
        <p14:creationId xmlns:p14="http://schemas.microsoft.com/office/powerpoint/2010/main" val="136541148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3186" name="Rectangle 7"/>
          <p:cNvSpPr>
            <a:spLocks noGrp="1" noChangeArrowheads="1"/>
          </p:cNvSpPr>
          <p:nvPr>
            <p:ph type="sldNum" sz="quarter" idx="5"/>
          </p:nvPr>
        </p:nvSpPr>
        <p:spPr>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800">
                <a:solidFill>
                  <a:schemeClr val="tx1"/>
                </a:solidFill>
                <a:latin typeface="VNI-Times" pitchFamily="2" charset="0"/>
                <a:cs typeface="Arial" panose="020B0604020202020204" pitchFamily="34" charset="0"/>
              </a:defRPr>
            </a:lvl1pPr>
            <a:lvl2pPr marL="742950" indent="-285750" eaLnBrk="0" hangingPunct="0">
              <a:defRPr sz="2800">
                <a:solidFill>
                  <a:schemeClr val="tx1"/>
                </a:solidFill>
                <a:latin typeface="VNI-Times" pitchFamily="2" charset="0"/>
                <a:cs typeface="Arial" panose="020B0604020202020204" pitchFamily="34" charset="0"/>
              </a:defRPr>
            </a:lvl2pPr>
            <a:lvl3pPr marL="1143000" indent="-228600" eaLnBrk="0" hangingPunct="0">
              <a:defRPr sz="2800">
                <a:solidFill>
                  <a:schemeClr val="tx1"/>
                </a:solidFill>
                <a:latin typeface="VNI-Times" pitchFamily="2" charset="0"/>
                <a:cs typeface="Arial" panose="020B0604020202020204" pitchFamily="34" charset="0"/>
              </a:defRPr>
            </a:lvl3pPr>
            <a:lvl4pPr marL="1600200" indent="-228600" eaLnBrk="0" hangingPunct="0">
              <a:defRPr sz="2800">
                <a:solidFill>
                  <a:schemeClr val="tx1"/>
                </a:solidFill>
                <a:latin typeface="VNI-Times" pitchFamily="2" charset="0"/>
                <a:cs typeface="Arial" panose="020B0604020202020204" pitchFamily="34" charset="0"/>
              </a:defRPr>
            </a:lvl4pPr>
            <a:lvl5pPr marL="2057400" indent="-228600" eaLnBrk="0" hangingPunct="0">
              <a:defRPr sz="2800">
                <a:solidFill>
                  <a:schemeClr val="tx1"/>
                </a:solidFill>
                <a:latin typeface="VNI-Times" pitchFamily="2" charset="0"/>
                <a:cs typeface="Arial" panose="020B0604020202020204" pitchFamily="34" charset="0"/>
              </a:defRPr>
            </a:lvl5pPr>
            <a:lvl6pPr marL="2514600" indent="-228600" eaLnBrk="0" fontAlgn="base" hangingPunct="0">
              <a:spcBef>
                <a:spcPct val="0"/>
              </a:spcBef>
              <a:spcAft>
                <a:spcPct val="0"/>
              </a:spcAft>
              <a:defRPr sz="2800">
                <a:solidFill>
                  <a:schemeClr val="tx1"/>
                </a:solidFill>
                <a:latin typeface="VNI-Times" pitchFamily="2" charset="0"/>
                <a:cs typeface="Arial" panose="020B0604020202020204" pitchFamily="34" charset="0"/>
              </a:defRPr>
            </a:lvl6pPr>
            <a:lvl7pPr marL="2971800" indent="-228600" eaLnBrk="0" fontAlgn="base" hangingPunct="0">
              <a:spcBef>
                <a:spcPct val="0"/>
              </a:spcBef>
              <a:spcAft>
                <a:spcPct val="0"/>
              </a:spcAft>
              <a:defRPr sz="2800">
                <a:solidFill>
                  <a:schemeClr val="tx1"/>
                </a:solidFill>
                <a:latin typeface="VNI-Times" pitchFamily="2" charset="0"/>
                <a:cs typeface="Arial" panose="020B0604020202020204" pitchFamily="34" charset="0"/>
              </a:defRPr>
            </a:lvl7pPr>
            <a:lvl8pPr marL="3429000" indent="-228600" eaLnBrk="0" fontAlgn="base" hangingPunct="0">
              <a:spcBef>
                <a:spcPct val="0"/>
              </a:spcBef>
              <a:spcAft>
                <a:spcPct val="0"/>
              </a:spcAft>
              <a:defRPr sz="2800">
                <a:solidFill>
                  <a:schemeClr val="tx1"/>
                </a:solidFill>
                <a:latin typeface="VNI-Times" pitchFamily="2" charset="0"/>
                <a:cs typeface="Arial" panose="020B0604020202020204" pitchFamily="34" charset="0"/>
              </a:defRPr>
            </a:lvl8pPr>
            <a:lvl9pPr marL="3886200" indent="-228600" eaLnBrk="0" fontAlgn="base" hangingPunct="0">
              <a:spcBef>
                <a:spcPct val="0"/>
              </a:spcBef>
              <a:spcAft>
                <a:spcPct val="0"/>
              </a:spcAft>
              <a:defRPr sz="2800">
                <a:solidFill>
                  <a:schemeClr val="tx1"/>
                </a:solidFill>
                <a:latin typeface="VNI-Times" pitchFamily="2" charset="0"/>
                <a:cs typeface="Arial" panose="020B0604020202020204" pitchFamily="34" charset="0"/>
              </a:defRPr>
            </a:lvl9pPr>
          </a:lstStyle>
          <a:p>
            <a:pPr eaLnBrk="1" hangingPunct="1"/>
            <a:fld id="{8A72C1F9-8253-40A9-9B42-93D70A3DEBA6}" type="slidenum">
              <a:rPr lang="en-US" altLang="en-US" sz="1200">
                <a:latin typeface="Arial" panose="020B0604020202020204" pitchFamily="34" charset="0"/>
              </a:rPr>
              <a:pPr eaLnBrk="1" hangingPunct="1"/>
              <a:t>19</a:t>
            </a:fld>
            <a:endParaRPr lang="en-US" altLang="en-US" sz="1200">
              <a:latin typeface="Arial" panose="020B0604020202020204" pitchFamily="34" charset="0"/>
            </a:endParaRPr>
          </a:p>
        </p:txBody>
      </p:sp>
      <p:sp>
        <p:nvSpPr>
          <p:cNvPr id="87043" name="Rectangle 7"/>
          <p:cNvSpPr txBox="1">
            <a:spLocks noGrp="1" noChangeArrowheads="1"/>
          </p:cNvSpPr>
          <p:nvPr/>
        </p:nvSpPr>
        <p:spPr bwMode="auto">
          <a:xfrm>
            <a:off x="3884613" y="8685213"/>
            <a:ext cx="29718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b"/>
          <a:lstStyle>
            <a:lvl1pPr eaLnBrk="0" hangingPunct="0">
              <a:defRPr sz="2800">
                <a:solidFill>
                  <a:schemeClr val="tx1"/>
                </a:solidFill>
                <a:latin typeface="VNI-Times" pitchFamily="2" charset="0"/>
                <a:cs typeface="Arial" panose="020B0604020202020204" pitchFamily="34" charset="0"/>
              </a:defRPr>
            </a:lvl1pPr>
            <a:lvl2pPr marL="742950" indent="-285750" eaLnBrk="0" hangingPunct="0">
              <a:defRPr sz="2800">
                <a:solidFill>
                  <a:schemeClr val="tx1"/>
                </a:solidFill>
                <a:latin typeface="VNI-Times" pitchFamily="2" charset="0"/>
                <a:cs typeface="Arial" panose="020B0604020202020204" pitchFamily="34" charset="0"/>
              </a:defRPr>
            </a:lvl2pPr>
            <a:lvl3pPr marL="1143000" indent="-228600" eaLnBrk="0" hangingPunct="0">
              <a:defRPr sz="2800">
                <a:solidFill>
                  <a:schemeClr val="tx1"/>
                </a:solidFill>
                <a:latin typeface="VNI-Times" pitchFamily="2" charset="0"/>
                <a:cs typeface="Arial" panose="020B0604020202020204" pitchFamily="34" charset="0"/>
              </a:defRPr>
            </a:lvl3pPr>
            <a:lvl4pPr marL="1600200" indent="-228600" eaLnBrk="0" hangingPunct="0">
              <a:defRPr sz="2800">
                <a:solidFill>
                  <a:schemeClr val="tx1"/>
                </a:solidFill>
                <a:latin typeface="VNI-Times" pitchFamily="2" charset="0"/>
                <a:cs typeface="Arial" panose="020B0604020202020204" pitchFamily="34" charset="0"/>
              </a:defRPr>
            </a:lvl4pPr>
            <a:lvl5pPr marL="2057400" indent="-228600" eaLnBrk="0" hangingPunct="0">
              <a:defRPr sz="2800">
                <a:solidFill>
                  <a:schemeClr val="tx1"/>
                </a:solidFill>
                <a:latin typeface="VNI-Times" pitchFamily="2" charset="0"/>
                <a:cs typeface="Arial" panose="020B0604020202020204" pitchFamily="34" charset="0"/>
              </a:defRPr>
            </a:lvl5pPr>
            <a:lvl6pPr marL="2514600" indent="-228600" eaLnBrk="0" fontAlgn="base" hangingPunct="0">
              <a:spcBef>
                <a:spcPct val="0"/>
              </a:spcBef>
              <a:spcAft>
                <a:spcPct val="0"/>
              </a:spcAft>
              <a:defRPr sz="2800">
                <a:solidFill>
                  <a:schemeClr val="tx1"/>
                </a:solidFill>
                <a:latin typeface="VNI-Times" pitchFamily="2" charset="0"/>
                <a:cs typeface="Arial" panose="020B0604020202020204" pitchFamily="34" charset="0"/>
              </a:defRPr>
            </a:lvl6pPr>
            <a:lvl7pPr marL="2971800" indent="-228600" eaLnBrk="0" fontAlgn="base" hangingPunct="0">
              <a:spcBef>
                <a:spcPct val="0"/>
              </a:spcBef>
              <a:spcAft>
                <a:spcPct val="0"/>
              </a:spcAft>
              <a:defRPr sz="2800">
                <a:solidFill>
                  <a:schemeClr val="tx1"/>
                </a:solidFill>
                <a:latin typeface="VNI-Times" pitchFamily="2" charset="0"/>
                <a:cs typeface="Arial" panose="020B0604020202020204" pitchFamily="34" charset="0"/>
              </a:defRPr>
            </a:lvl7pPr>
            <a:lvl8pPr marL="3429000" indent="-228600" eaLnBrk="0" fontAlgn="base" hangingPunct="0">
              <a:spcBef>
                <a:spcPct val="0"/>
              </a:spcBef>
              <a:spcAft>
                <a:spcPct val="0"/>
              </a:spcAft>
              <a:defRPr sz="2800">
                <a:solidFill>
                  <a:schemeClr val="tx1"/>
                </a:solidFill>
                <a:latin typeface="VNI-Times" pitchFamily="2" charset="0"/>
                <a:cs typeface="Arial" panose="020B0604020202020204" pitchFamily="34" charset="0"/>
              </a:defRPr>
            </a:lvl8pPr>
            <a:lvl9pPr marL="3886200" indent="-228600" eaLnBrk="0" fontAlgn="base" hangingPunct="0">
              <a:spcBef>
                <a:spcPct val="0"/>
              </a:spcBef>
              <a:spcAft>
                <a:spcPct val="0"/>
              </a:spcAft>
              <a:defRPr sz="2800">
                <a:solidFill>
                  <a:schemeClr val="tx1"/>
                </a:solidFill>
                <a:latin typeface="VNI-Times" pitchFamily="2" charset="0"/>
                <a:cs typeface="Arial" panose="020B0604020202020204" pitchFamily="34" charset="0"/>
              </a:defRPr>
            </a:lvl9pPr>
          </a:lstStyle>
          <a:p>
            <a:pPr algn="r" eaLnBrk="1" hangingPunct="1"/>
            <a:fld id="{EA81AFC9-7CFF-4895-B1CD-00E33605A6FE}" type="slidenum">
              <a:rPr lang="en-US" altLang="en-US" sz="1200">
                <a:latin typeface="Arial" panose="020B0604020202020204" pitchFamily="34" charset="0"/>
              </a:rPr>
              <a:pPr algn="r" eaLnBrk="1" hangingPunct="1"/>
              <a:t>19</a:t>
            </a:fld>
            <a:endParaRPr lang="en-US" altLang="en-US" sz="1200">
              <a:latin typeface="Arial" panose="020B0604020202020204" pitchFamily="34" charset="0"/>
            </a:endParaRPr>
          </a:p>
        </p:txBody>
      </p:sp>
      <p:sp>
        <p:nvSpPr>
          <p:cNvPr id="87044" name="Rectangle 2"/>
          <p:cNvSpPr>
            <a:spLocks noGrp="1" noRot="1" noChangeAspect="1" noChangeArrowheads="1" noTextEdit="1"/>
          </p:cNvSpPr>
          <p:nvPr>
            <p:ph type="sldImg"/>
          </p:nvPr>
        </p:nvSpPr>
        <p:spPr>
          <a:ln/>
        </p:spPr>
      </p:sp>
      <p:sp>
        <p:nvSpPr>
          <p:cNvPr id="87045"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a:latin typeface="Arial" panose="020B0604020202020204" pitchFamily="34" charset="0"/>
            </a:endParaRPr>
          </a:p>
        </p:txBody>
      </p:sp>
    </p:spTree>
    <p:extLst>
      <p:ext uri="{BB962C8B-B14F-4D97-AF65-F5344CB8AC3E}">
        <p14:creationId xmlns:p14="http://schemas.microsoft.com/office/powerpoint/2010/main" val="323567176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8066" name="Rectangle 7"/>
          <p:cNvSpPr>
            <a:spLocks noGrp="1" noChangeArrowheads="1"/>
          </p:cNvSpPr>
          <p:nvPr>
            <p:ph type="sldNum" sz="quarter" idx="5"/>
          </p:nvPr>
        </p:nvSpPr>
        <p:spPr>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800">
                <a:solidFill>
                  <a:schemeClr val="tx1"/>
                </a:solidFill>
                <a:latin typeface="VNI-Times" pitchFamily="2" charset="0"/>
                <a:cs typeface="Arial" panose="020B0604020202020204" pitchFamily="34" charset="0"/>
              </a:defRPr>
            </a:lvl1pPr>
            <a:lvl2pPr marL="742950" indent="-285750" eaLnBrk="0" hangingPunct="0">
              <a:defRPr sz="2800">
                <a:solidFill>
                  <a:schemeClr val="tx1"/>
                </a:solidFill>
                <a:latin typeface="VNI-Times" pitchFamily="2" charset="0"/>
                <a:cs typeface="Arial" panose="020B0604020202020204" pitchFamily="34" charset="0"/>
              </a:defRPr>
            </a:lvl2pPr>
            <a:lvl3pPr marL="1143000" indent="-228600" eaLnBrk="0" hangingPunct="0">
              <a:defRPr sz="2800">
                <a:solidFill>
                  <a:schemeClr val="tx1"/>
                </a:solidFill>
                <a:latin typeface="VNI-Times" pitchFamily="2" charset="0"/>
                <a:cs typeface="Arial" panose="020B0604020202020204" pitchFamily="34" charset="0"/>
              </a:defRPr>
            </a:lvl3pPr>
            <a:lvl4pPr marL="1600200" indent="-228600" eaLnBrk="0" hangingPunct="0">
              <a:defRPr sz="2800">
                <a:solidFill>
                  <a:schemeClr val="tx1"/>
                </a:solidFill>
                <a:latin typeface="VNI-Times" pitchFamily="2" charset="0"/>
                <a:cs typeface="Arial" panose="020B0604020202020204" pitchFamily="34" charset="0"/>
              </a:defRPr>
            </a:lvl4pPr>
            <a:lvl5pPr marL="2057400" indent="-228600" eaLnBrk="0" hangingPunct="0">
              <a:defRPr sz="2800">
                <a:solidFill>
                  <a:schemeClr val="tx1"/>
                </a:solidFill>
                <a:latin typeface="VNI-Times" pitchFamily="2" charset="0"/>
                <a:cs typeface="Arial" panose="020B0604020202020204" pitchFamily="34" charset="0"/>
              </a:defRPr>
            </a:lvl5pPr>
            <a:lvl6pPr marL="2514600" indent="-228600" eaLnBrk="0" fontAlgn="base" hangingPunct="0">
              <a:spcBef>
                <a:spcPct val="0"/>
              </a:spcBef>
              <a:spcAft>
                <a:spcPct val="0"/>
              </a:spcAft>
              <a:defRPr sz="2800">
                <a:solidFill>
                  <a:schemeClr val="tx1"/>
                </a:solidFill>
                <a:latin typeface="VNI-Times" pitchFamily="2" charset="0"/>
                <a:cs typeface="Arial" panose="020B0604020202020204" pitchFamily="34" charset="0"/>
              </a:defRPr>
            </a:lvl6pPr>
            <a:lvl7pPr marL="2971800" indent="-228600" eaLnBrk="0" fontAlgn="base" hangingPunct="0">
              <a:spcBef>
                <a:spcPct val="0"/>
              </a:spcBef>
              <a:spcAft>
                <a:spcPct val="0"/>
              </a:spcAft>
              <a:defRPr sz="2800">
                <a:solidFill>
                  <a:schemeClr val="tx1"/>
                </a:solidFill>
                <a:latin typeface="VNI-Times" pitchFamily="2" charset="0"/>
                <a:cs typeface="Arial" panose="020B0604020202020204" pitchFamily="34" charset="0"/>
              </a:defRPr>
            </a:lvl7pPr>
            <a:lvl8pPr marL="3429000" indent="-228600" eaLnBrk="0" fontAlgn="base" hangingPunct="0">
              <a:spcBef>
                <a:spcPct val="0"/>
              </a:spcBef>
              <a:spcAft>
                <a:spcPct val="0"/>
              </a:spcAft>
              <a:defRPr sz="2800">
                <a:solidFill>
                  <a:schemeClr val="tx1"/>
                </a:solidFill>
                <a:latin typeface="VNI-Times" pitchFamily="2" charset="0"/>
                <a:cs typeface="Arial" panose="020B0604020202020204" pitchFamily="34" charset="0"/>
              </a:defRPr>
            </a:lvl8pPr>
            <a:lvl9pPr marL="3886200" indent="-228600" eaLnBrk="0" fontAlgn="base" hangingPunct="0">
              <a:spcBef>
                <a:spcPct val="0"/>
              </a:spcBef>
              <a:spcAft>
                <a:spcPct val="0"/>
              </a:spcAft>
              <a:defRPr sz="2800">
                <a:solidFill>
                  <a:schemeClr val="tx1"/>
                </a:solidFill>
                <a:latin typeface="VNI-Times" pitchFamily="2" charset="0"/>
                <a:cs typeface="Arial" panose="020B0604020202020204" pitchFamily="34" charset="0"/>
              </a:defRPr>
            </a:lvl9pPr>
          </a:lstStyle>
          <a:p>
            <a:pPr eaLnBrk="1" hangingPunct="1"/>
            <a:fld id="{5D109075-1030-4AF7-9A17-A65D593C6E9F}" type="slidenum">
              <a:rPr lang="en-US" altLang="en-US" sz="1200">
                <a:latin typeface="Arial" panose="020B0604020202020204" pitchFamily="34" charset="0"/>
              </a:rPr>
              <a:pPr eaLnBrk="1" hangingPunct="1"/>
              <a:t>26</a:t>
            </a:fld>
            <a:endParaRPr lang="en-US" altLang="en-US" sz="1200">
              <a:latin typeface="Arial" panose="020B0604020202020204" pitchFamily="34" charset="0"/>
            </a:endParaRPr>
          </a:p>
        </p:txBody>
      </p:sp>
      <p:sp>
        <p:nvSpPr>
          <p:cNvPr id="81923" name="Rectangle 7"/>
          <p:cNvSpPr txBox="1">
            <a:spLocks noGrp="1" noChangeArrowheads="1"/>
          </p:cNvSpPr>
          <p:nvPr/>
        </p:nvSpPr>
        <p:spPr bwMode="auto">
          <a:xfrm>
            <a:off x="3884613" y="8685213"/>
            <a:ext cx="29718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b"/>
          <a:lstStyle>
            <a:lvl1pPr eaLnBrk="0" hangingPunct="0">
              <a:defRPr sz="2800">
                <a:solidFill>
                  <a:schemeClr val="tx1"/>
                </a:solidFill>
                <a:latin typeface="VNI-Times" pitchFamily="2" charset="0"/>
                <a:cs typeface="Arial" panose="020B0604020202020204" pitchFamily="34" charset="0"/>
              </a:defRPr>
            </a:lvl1pPr>
            <a:lvl2pPr marL="742950" indent="-285750" eaLnBrk="0" hangingPunct="0">
              <a:defRPr sz="2800">
                <a:solidFill>
                  <a:schemeClr val="tx1"/>
                </a:solidFill>
                <a:latin typeface="VNI-Times" pitchFamily="2" charset="0"/>
                <a:cs typeface="Arial" panose="020B0604020202020204" pitchFamily="34" charset="0"/>
              </a:defRPr>
            </a:lvl2pPr>
            <a:lvl3pPr marL="1143000" indent="-228600" eaLnBrk="0" hangingPunct="0">
              <a:defRPr sz="2800">
                <a:solidFill>
                  <a:schemeClr val="tx1"/>
                </a:solidFill>
                <a:latin typeface="VNI-Times" pitchFamily="2" charset="0"/>
                <a:cs typeface="Arial" panose="020B0604020202020204" pitchFamily="34" charset="0"/>
              </a:defRPr>
            </a:lvl3pPr>
            <a:lvl4pPr marL="1600200" indent="-228600" eaLnBrk="0" hangingPunct="0">
              <a:defRPr sz="2800">
                <a:solidFill>
                  <a:schemeClr val="tx1"/>
                </a:solidFill>
                <a:latin typeface="VNI-Times" pitchFamily="2" charset="0"/>
                <a:cs typeface="Arial" panose="020B0604020202020204" pitchFamily="34" charset="0"/>
              </a:defRPr>
            </a:lvl4pPr>
            <a:lvl5pPr marL="2057400" indent="-228600" eaLnBrk="0" hangingPunct="0">
              <a:defRPr sz="2800">
                <a:solidFill>
                  <a:schemeClr val="tx1"/>
                </a:solidFill>
                <a:latin typeface="VNI-Times" pitchFamily="2" charset="0"/>
                <a:cs typeface="Arial" panose="020B0604020202020204" pitchFamily="34" charset="0"/>
              </a:defRPr>
            </a:lvl5pPr>
            <a:lvl6pPr marL="2514600" indent="-228600" eaLnBrk="0" fontAlgn="base" hangingPunct="0">
              <a:spcBef>
                <a:spcPct val="0"/>
              </a:spcBef>
              <a:spcAft>
                <a:spcPct val="0"/>
              </a:spcAft>
              <a:defRPr sz="2800">
                <a:solidFill>
                  <a:schemeClr val="tx1"/>
                </a:solidFill>
                <a:latin typeface="VNI-Times" pitchFamily="2" charset="0"/>
                <a:cs typeface="Arial" panose="020B0604020202020204" pitchFamily="34" charset="0"/>
              </a:defRPr>
            </a:lvl6pPr>
            <a:lvl7pPr marL="2971800" indent="-228600" eaLnBrk="0" fontAlgn="base" hangingPunct="0">
              <a:spcBef>
                <a:spcPct val="0"/>
              </a:spcBef>
              <a:spcAft>
                <a:spcPct val="0"/>
              </a:spcAft>
              <a:defRPr sz="2800">
                <a:solidFill>
                  <a:schemeClr val="tx1"/>
                </a:solidFill>
                <a:latin typeface="VNI-Times" pitchFamily="2" charset="0"/>
                <a:cs typeface="Arial" panose="020B0604020202020204" pitchFamily="34" charset="0"/>
              </a:defRPr>
            </a:lvl7pPr>
            <a:lvl8pPr marL="3429000" indent="-228600" eaLnBrk="0" fontAlgn="base" hangingPunct="0">
              <a:spcBef>
                <a:spcPct val="0"/>
              </a:spcBef>
              <a:spcAft>
                <a:spcPct val="0"/>
              </a:spcAft>
              <a:defRPr sz="2800">
                <a:solidFill>
                  <a:schemeClr val="tx1"/>
                </a:solidFill>
                <a:latin typeface="VNI-Times" pitchFamily="2" charset="0"/>
                <a:cs typeface="Arial" panose="020B0604020202020204" pitchFamily="34" charset="0"/>
              </a:defRPr>
            </a:lvl8pPr>
            <a:lvl9pPr marL="3886200" indent="-228600" eaLnBrk="0" fontAlgn="base" hangingPunct="0">
              <a:spcBef>
                <a:spcPct val="0"/>
              </a:spcBef>
              <a:spcAft>
                <a:spcPct val="0"/>
              </a:spcAft>
              <a:defRPr sz="2800">
                <a:solidFill>
                  <a:schemeClr val="tx1"/>
                </a:solidFill>
                <a:latin typeface="VNI-Times" pitchFamily="2" charset="0"/>
                <a:cs typeface="Arial" panose="020B0604020202020204" pitchFamily="34" charset="0"/>
              </a:defRPr>
            </a:lvl9pPr>
          </a:lstStyle>
          <a:p>
            <a:pPr algn="r" eaLnBrk="1" hangingPunct="1"/>
            <a:fld id="{12B1B73C-BA0F-4377-A1F7-080C04DA5299}" type="slidenum">
              <a:rPr lang="en-US" altLang="en-US" sz="1200">
                <a:latin typeface="Arial" panose="020B0604020202020204" pitchFamily="34" charset="0"/>
              </a:rPr>
              <a:pPr algn="r" eaLnBrk="1" hangingPunct="1"/>
              <a:t>26</a:t>
            </a:fld>
            <a:endParaRPr lang="en-US" altLang="en-US" sz="1200">
              <a:latin typeface="Arial" panose="020B0604020202020204" pitchFamily="34" charset="0"/>
            </a:endParaRPr>
          </a:p>
        </p:txBody>
      </p:sp>
      <p:sp>
        <p:nvSpPr>
          <p:cNvPr id="81924" name="Rectangle 2"/>
          <p:cNvSpPr>
            <a:spLocks noGrp="1" noRot="1" noChangeAspect="1" noChangeArrowheads="1" noTextEdit="1"/>
          </p:cNvSpPr>
          <p:nvPr>
            <p:ph type="sldImg"/>
          </p:nvPr>
        </p:nvSpPr>
        <p:spPr>
          <a:ln/>
        </p:spPr>
      </p:sp>
      <p:sp>
        <p:nvSpPr>
          <p:cNvPr id="81925"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a:latin typeface="Arial" panose="020B0604020202020204" pitchFamily="34" charset="0"/>
            </a:endParaRPr>
          </a:p>
        </p:txBody>
      </p:sp>
    </p:spTree>
    <p:extLst>
      <p:ext uri="{BB962C8B-B14F-4D97-AF65-F5344CB8AC3E}">
        <p14:creationId xmlns:p14="http://schemas.microsoft.com/office/powerpoint/2010/main" val="368984699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US" dirty="0"/>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1851131F-6FE5-4206-B14B-4D632727E678}" type="datetimeFigureOut">
              <a:rPr lang="en-US" smtClean="0"/>
              <a:t>10/2/2021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F42262F-B5E9-49F8-82D1-543A1639A38E}" type="slidenum">
              <a:rPr lang="en-US" smtClean="0"/>
              <a:t>‹#›</a:t>
            </a:fld>
            <a:endParaRPr lang="en-US"/>
          </a:p>
        </p:txBody>
      </p:sp>
    </p:spTree>
    <p:extLst>
      <p:ext uri="{BB962C8B-B14F-4D97-AF65-F5344CB8AC3E}">
        <p14:creationId xmlns:p14="http://schemas.microsoft.com/office/powerpoint/2010/main" val="409343600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1851131F-6FE5-4206-B14B-4D632727E678}" type="datetimeFigureOut">
              <a:rPr lang="en-US" smtClean="0"/>
              <a:t>10/2/2021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F42262F-B5E9-49F8-82D1-543A1639A38E}" type="slidenum">
              <a:rPr lang="en-US" smtClean="0"/>
              <a:t>‹#›</a:t>
            </a:fld>
            <a:endParaRPr lang="en-US"/>
          </a:p>
        </p:txBody>
      </p:sp>
    </p:spTree>
    <p:extLst>
      <p:ext uri="{BB962C8B-B14F-4D97-AF65-F5344CB8AC3E}">
        <p14:creationId xmlns:p14="http://schemas.microsoft.com/office/powerpoint/2010/main" val="251015129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US" dirty="0"/>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1851131F-6FE5-4206-B14B-4D632727E678}" type="datetimeFigureOut">
              <a:rPr lang="en-US" smtClean="0"/>
              <a:t>10/2/2021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F42262F-B5E9-49F8-82D1-543A1639A38E}" type="slidenum">
              <a:rPr lang="en-US" smtClean="0"/>
              <a:t>‹#›</a:t>
            </a:fld>
            <a:endParaRPr lang="en-US"/>
          </a:p>
        </p:txBody>
      </p:sp>
    </p:spTree>
    <p:extLst>
      <p:ext uri="{BB962C8B-B14F-4D97-AF65-F5344CB8AC3E}">
        <p14:creationId xmlns:p14="http://schemas.microsoft.com/office/powerpoint/2010/main" val="405586140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1851131F-6FE5-4206-B14B-4D632727E678}" type="datetimeFigureOut">
              <a:rPr lang="en-US" smtClean="0"/>
              <a:t>10/2/2021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3F42262F-B5E9-49F8-82D1-543A1639A38E}" type="slidenum">
              <a:rPr lang="en-US" smtClean="0"/>
              <a:t>‹#›</a:t>
            </a:fld>
            <a:endParaRPr lang="en-US"/>
          </a:p>
        </p:txBody>
      </p:sp>
    </p:spTree>
    <p:extLst>
      <p:ext uri="{BB962C8B-B14F-4D97-AF65-F5344CB8AC3E}">
        <p14:creationId xmlns:p14="http://schemas.microsoft.com/office/powerpoint/2010/main" val="63758917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endParaRPr lang="en-US" dirty="0"/>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1851131F-6FE5-4206-B14B-4D632727E678}" type="datetimeFigureOut">
              <a:rPr lang="en-US" smtClean="0"/>
              <a:t>10/2/2021</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3F42262F-B5E9-49F8-82D1-543A1639A38E}" type="slidenum">
              <a:rPr lang="en-US" smtClean="0"/>
              <a:t>‹#›</a:t>
            </a:fld>
            <a:endParaRPr lang="en-US"/>
          </a:p>
        </p:txBody>
      </p:sp>
    </p:spTree>
    <p:extLst>
      <p:ext uri="{BB962C8B-B14F-4D97-AF65-F5344CB8AC3E}">
        <p14:creationId xmlns:p14="http://schemas.microsoft.com/office/powerpoint/2010/main" val="171096251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1851131F-6FE5-4206-B14B-4D632727E678}" type="datetimeFigureOut">
              <a:rPr lang="en-US" smtClean="0"/>
              <a:t>10/2/2021</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3F42262F-B5E9-49F8-82D1-543A1639A38E}" type="slidenum">
              <a:rPr lang="en-US" smtClean="0"/>
              <a:t>‹#›</a:t>
            </a:fld>
            <a:endParaRPr lang="en-US"/>
          </a:p>
        </p:txBody>
      </p:sp>
    </p:spTree>
    <p:extLst>
      <p:ext uri="{BB962C8B-B14F-4D97-AF65-F5344CB8AC3E}">
        <p14:creationId xmlns:p14="http://schemas.microsoft.com/office/powerpoint/2010/main" val="261366174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851131F-6FE5-4206-B14B-4D632727E678}" type="datetimeFigureOut">
              <a:rPr lang="en-US" smtClean="0"/>
              <a:t>10/2/2021</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3F42262F-B5E9-49F8-82D1-543A1639A38E}" type="slidenum">
              <a:rPr lang="en-US" smtClean="0"/>
              <a:t>‹#›</a:t>
            </a:fld>
            <a:endParaRPr lang="en-US"/>
          </a:p>
        </p:txBody>
      </p:sp>
    </p:spTree>
    <p:extLst>
      <p:ext uri="{BB962C8B-B14F-4D97-AF65-F5344CB8AC3E}">
        <p14:creationId xmlns:p14="http://schemas.microsoft.com/office/powerpoint/2010/main" val="406423639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US" dirty="0"/>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1851131F-6FE5-4206-B14B-4D632727E678}" type="datetimeFigureOut">
              <a:rPr lang="en-US" smtClean="0"/>
              <a:t>10/2/2021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3F42262F-B5E9-49F8-82D1-543A1639A38E}" type="slidenum">
              <a:rPr lang="en-US" smtClean="0"/>
              <a:t>‹#›</a:t>
            </a:fld>
            <a:endParaRPr lang="en-US"/>
          </a:p>
        </p:txBody>
      </p:sp>
    </p:spTree>
    <p:extLst>
      <p:ext uri="{BB962C8B-B14F-4D97-AF65-F5344CB8AC3E}">
        <p14:creationId xmlns:p14="http://schemas.microsoft.com/office/powerpoint/2010/main" val="164073103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5183188" y="987425"/>
            <a:ext cx="617220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1851131F-6FE5-4206-B14B-4D632727E678}" type="datetimeFigureOut">
              <a:rPr lang="en-US" smtClean="0"/>
              <a:t>10/2/2021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3F42262F-B5E9-49F8-82D1-543A1639A38E}" type="slidenum">
              <a:rPr lang="en-US" smtClean="0"/>
              <a:t>‹#›</a:t>
            </a:fld>
            <a:endParaRPr lang="en-US"/>
          </a:p>
        </p:txBody>
      </p:sp>
    </p:spTree>
    <p:extLst>
      <p:ext uri="{BB962C8B-B14F-4D97-AF65-F5344CB8AC3E}">
        <p14:creationId xmlns:p14="http://schemas.microsoft.com/office/powerpoint/2010/main" val="18811216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1851131F-6FE5-4206-B14B-4D632727E678}" type="datetimeFigureOut">
              <a:rPr lang="en-US" smtClean="0"/>
              <a:t>10/2/2021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F42262F-B5E9-49F8-82D1-543A1639A38E}" type="slidenum">
              <a:rPr lang="en-US" smtClean="0"/>
              <a:t>‹#›</a:t>
            </a:fld>
            <a:endParaRPr lang="en-US"/>
          </a:p>
        </p:txBody>
      </p:sp>
    </p:spTree>
    <p:extLst>
      <p:ext uri="{BB962C8B-B14F-4D97-AF65-F5344CB8AC3E}">
        <p14:creationId xmlns:p14="http://schemas.microsoft.com/office/powerpoint/2010/main" val="249774350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1851131F-6FE5-4206-B14B-4D632727E678}" type="datetimeFigureOut">
              <a:rPr lang="en-US" smtClean="0"/>
              <a:t>10/2/2021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F42262F-B5E9-49F8-82D1-543A1639A38E}" type="slidenum">
              <a:rPr lang="en-US" smtClean="0"/>
              <a:t>‹#›</a:t>
            </a:fld>
            <a:endParaRPr lang="en-US"/>
          </a:p>
        </p:txBody>
      </p:sp>
    </p:spTree>
    <p:extLst>
      <p:ext uri="{BB962C8B-B14F-4D97-AF65-F5344CB8AC3E}">
        <p14:creationId xmlns:p14="http://schemas.microsoft.com/office/powerpoint/2010/main" val="1660826774"/>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bl">
  <p:cSld name="Title and Table">
    <p:spTree>
      <p:nvGrpSpPr>
        <p:cNvPr id="1" name=""/>
        <p:cNvGrpSpPr/>
        <p:nvPr/>
      </p:nvGrpSpPr>
      <p:grpSpPr>
        <a:xfrm>
          <a:off x="0" y="0"/>
          <a:ext cx="0" cy="0"/>
          <a:chOff x="0" y="0"/>
          <a:chExt cx="0" cy="0"/>
        </a:xfrm>
      </p:grpSpPr>
      <p:sp>
        <p:nvSpPr>
          <p:cNvPr id="2" name="Title 1"/>
          <p:cNvSpPr>
            <a:spLocks noGrp="1"/>
          </p:cNvSpPr>
          <p:nvPr>
            <p:ph type="title"/>
          </p:nvPr>
        </p:nvSpPr>
        <p:spPr>
          <a:xfrm>
            <a:off x="609600" y="274638"/>
            <a:ext cx="10972800" cy="1143000"/>
          </a:xfrm>
        </p:spPr>
        <p:txBody>
          <a:bodyPr/>
          <a:lstStyle/>
          <a:p>
            <a:r>
              <a:rPr lang="en-US"/>
              <a:t>Click to edit Master title style</a:t>
            </a:r>
          </a:p>
        </p:txBody>
      </p:sp>
      <p:sp>
        <p:nvSpPr>
          <p:cNvPr id="3" name="Table Placeholder 2"/>
          <p:cNvSpPr>
            <a:spLocks noGrp="1"/>
          </p:cNvSpPr>
          <p:nvPr>
            <p:ph type="tbl" idx="1"/>
          </p:nvPr>
        </p:nvSpPr>
        <p:spPr>
          <a:xfrm>
            <a:off x="609600" y="1600201"/>
            <a:ext cx="10972800" cy="4525963"/>
          </a:xfrm>
        </p:spPr>
        <p:txBody>
          <a:bodyPr/>
          <a:lstStyle/>
          <a:p>
            <a:pPr lvl="0"/>
            <a:endParaRPr lang="en-US" noProof="0"/>
          </a:p>
        </p:txBody>
      </p:sp>
      <p:sp>
        <p:nvSpPr>
          <p:cNvPr id="4" name="Date Placeholder 3"/>
          <p:cNvSpPr>
            <a:spLocks noGrp="1"/>
          </p:cNvSpPr>
          <p:nvPr>
            <p:ph type="dt" sz="half" idx="10"/>
          </p:nvPr>
        </p:nvSpPr>
        <p:spPr/>
        <p:txBody>
          <a:bodyPr/>
          <a:lstStyle>
            <a:lvl1pPr>
              <a:defRPr/>
            </a:lvl1pPr>
          </a:lstStyle>
          <a:p>
            <a:pPr>
              <a:defRPr/>
            </a:pPr>
            <a:endParaRPr 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fld id="{4B987207-0006-4E66-B7E8-7CBA6DC64A1B}" type="slidenum">
              <a:rPr lang="en-US" altLang="en-US"/>
              <a:pPr/>
              <a:t>‹#›</a:t>
            </a:fld>
            <a:endParaRPr lang="en-US" altLang="en-US"/>
          </a:p>
        </p:txBody>
      </p:sp>
    </p:spTree>
    <p:extLst>
      <p:ext uri="{BB962C8B-B14F-4D97-AF65-F5344CB8AC3E}">
        <p14:creationId xmlns:p14="http://schemas.microsoft.com/office/powerpoint/2010/main" val="326765905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851131F-6FE5-4206-B14B-4D632727E678}" type="datetimeFigureOut">
              <a:rPr lang="en-US" smtClean="0"/>
              <a:t>10/2/2021</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3F42262F-B5E9-49F8-82D1-543A1639A38E}" type="slidenum">
              <a:rPr lang="en-US" smtClean="0"/>
              <a:t>‹#›</a:t>
            </a:fld>
            <a:endParaRPr lang="en-US"/>
          </a:p>
        </p:txBody>
      </p:sp>
    </p:spTree>
    <p:extLst>
      <p:ext uri="{BB962C8B-B14F-4D97-AF65-F5344CB8AC3E}">
        <p14:creationId xmlns:p14="http://schemas.microsoft.com/office/powerpoint/2010/main" val="2095843644"/>
      </p:ext>
    </p:extLst>
  </p:cSld>
  <p:clrMap bg1="lt1" tx1="dk1" bg2="lt2" tx2="dk2" accent1="accent1" accent2="accent2" accent3="accent3" accent4="accent4" accent5="accent5" accent6="accent6" hlink="hlink" folHlink="folHlink"/>
  <p:sldLayoutIdLst>
    <p:sldLayoutId id="2147483803" r:id="rId1"/>
    <p:sldLayoutId id="2147483804" r:id="rId2"/>
    <p:sldLayoutId id="2147483805" r:id="rId3"/>
    <p:sldLayoutId id="2147483806" r:id="rId4"/>
    <p:sldLayoutId id="2147483807" r:id="rId5"/>
    <p:sldLayoutId id="2147483808" r:id="rId6"/>
    <p:sldLayoutId id="2147483809" r:id="rId7"/>
    <p:sldLayoutId id="2147483810" r:id="rId8"/>
    <p:sldLayoutId id="2147483811" r:id="rId9"/>
    <p:sldLayoutId id="2147483812" r:id="rId10"/>
    <p:sldLayoutId id="2147483813" r:id="rId11"/>
    <p:sldLayoutId id="2147483814" r:id="rId12"/>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hyperlink" Target="https://vtv.vn/video/hao-khi-ngan-nam-su-ra-doi-cua-nha-nuoc-van-lang-97018.htm" TargetMode="External"/><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2.xml.rels><?xml version="1.0" encoding="UTF-8" standalone="yes"?>
<Relationships xmlns="http://schemas.openxmlformats.org/package/2006/relationships"><Relationship Id="rId3" Type="http://schemas.openxmlformats.org/officeDocument/2006/relationships/diagramData" Target="../diagrams/data2.xml"/><Relationship Id="rId7" Type="http://schemas.microsoft.com/office/2007/relationships/diagramDrawing" Target="../diagrams/drawing2.xml"/><Relationship Id="rId2" Type="http://schemas.openxmlformats.org/officeDocument/2006/relationships/image" Target="../media/image2.png"/><Relationship Id="rId1" Type="http://schemas.openxmlformats.org/officeDocument/2006/relationships/slideLayout" Target="../slideLayouts/slideLayout7.xml"/><Relationship Id="rId6" Type="http://schemas.openxmlformats.org/officeDocument/2006/relationships/diagramColors" Target="../diagrams/colors2.xml"/><Relationship Id="rId5" Type="http://schemas.openxmlformats.org/officeDocument/2006/relationships/diagramQuickStyle" Target="../diagrams/quickStyle2.xml"/><Relationship Id="rId4" Type="http://schemas.openxmlformats.org/officeDocument/2006/relationships/diagramLayout" Target="../diagrams/layout2.xml"/></Relationships>
</file>

<file path=ppt/slides/_rels/slide3.xml.rels><?xml version="1.0" encoding="UTF-8" standalone="yes"?>
<Relationships xmlns="http://schemas.openxmlformats.org/package/2006/relationships"><Relationship Id="rId8" Type="http://schemas.openxmlformats.org/officeDocument/2006/relationships/image" Target="../media/image4.png"/><Relationship Id="rId3" Type="http://schemas.openxmlformats.org/officeDocument/2006/relationships/diagramLayout" Target="../diagrams/layout3.xml"/><Relationship Id="rId7" Type="http://schemas.openxmlformats.org/officeDocument/2006/relationships/image" Target="../media/image3.png"/><Relationship Id="rId2" Type="http://schemas.openxmlformats.org/officeDocument/2006/relationships/diagramData" Target="../diagrams/data3.xml"/><Relationship Id="rId1" Type="http://schemas.openxmlformats.org/officeDocument/2006/relationships/slideLayout" Target="../slideLayouts/slideLayout7.xml"/><Relationship Id="rId6" Type="http://schemas.microsoft.com/office/2007/relationships/diagramDrawing" Target="../diagrams/drawing3.xml"/><Relationship Id="rId5" Type="http://schemas.openxmlformats.org/officeDocument/2006/relationships/diagramColors" Target="../diagrams/colors3.xml"/><Relationship Id="rId4" Type="http://schemas.openxmlformats.org/officeDocument/2006/relationships/diagramQuickStyle" Target="../diagrams/quickStyle3.xml"/></Relationships>
</file>

<file path=ppt/slides/_rels/slide4.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diagramLayout" Target="../diagrams/layout4.xml"/><Relationship Id="rId7" Type="http://schemas.openxmlformats.org/officeDocument/2006/relationships/hyperlink" Target="https://www.youtube.com/watch?v=CrtwQcbnmq0" TargetMode="External"/><Relationship Id="rId2" Type="http://schemas.openxmlformats.org/officeDocument/2006/relationships/diagramData" Target="../diagrams/data4.xml"/><Relationship Id="rId1" Type="http://schemas.openxmlformats.org/officeDocument/2006/relationships/slideLayout" Target="../slideLayouts/slideLayout7.xml"/><Relationship Id="rId6" Type="http://schemas.microsoft.com/office/2007/relationships/diagramDrawing" Target="../diagrams/drawing4.xml"/><Relationship Id="rId5" Type="http://schemas.openxmlformats.org/officeDocument/2006/relationships/diagramColors" Target="../diagrams/colors4.xml"/><Relationship Id="rId4" Type="http://schemas.openxmlformats.org/officeDocument/2006/relationships/diagramQuickStyle" Target="../diagrams/quickStyle4.xml"/></Relationships>
</file>

<file path=ppt/slides/_rels/slide7.xml.rels><?xml version="1.0" encoding="UTF-8" standalone="yes"?>
<Relationships xmlns="http://schemas.openxmlformats.org/package/2006/relationships"><Relationship Id="rId3" Type="http://schemas.openxmlformats.org/officeDocument/2006/relationships/diagramData" Target="../diagrams/data5.xml"/><Relationship Id="rId7" Type="http://schemas.microsoft.com/office/2007/relationships/diagramDrawing" Target="../diagrams/drawing5.xml"/><Relationship Id="rId2" Type="http://schemas.openxmlformats.org/officeDocument/2006/relationships/image" Target="../media/image9.png"/><Relationship Id="rId1" Type="http://schemas.openxmlformats.org/officeDocument/2006/relationships/slideLayout" Target="../slideLayouts/slideLayout7.xml"/><Relationship Id="rId6" Type="http://schemas.openxmlformats.org/officeDocument/2006/relationships/diagramColors" Target="../diagrams/colors5.xml"/><Relationship Id="rId5" Type="http://schemas.openxmlformats.org/officeDocument/2006/relationships/diagramQuickStyle" Target="../diagrams/quickStyle5.xml"/><Relationship Id="rId4" Type="http://schemas.openxmlformats.org/officeDocument/2006/relationships/diagramLayout" Target="../diagrams/layout5.xml"/></Relationships>
</file>

<file path=ppt/slides/_rels/slide8.xml.rels><?xml version="1.0" encoding="UTF-8" standalone="yes"?>
<Relationships xmlns="http://schemas.openxmlformats.org/package/2006/relationships"><Relationship Id="rId3" Type="http://schemas.openxmlformats.org/officeDocument/2006/relationships/diagramData" Target="../diagrams/data6.xml"/><Relationship Id="rId7" Type="http://schemas.microsoft.com/office/2007/relationships/diagramDrawing" Target="../diagrams/drawing6.xml"/><Relationship Id="rId2" Type="http://schemas.openxmlformats.org/officeDocument/2006/relationships/image" Target="../media/image10.png"/><Relationship Id="rId1" Type="http://schemas.openxmlformats.org/officeDocument/2006/relationships/slideLayout" Target="../slideLayouts/slideLayout7.xml"/><Relationship Id="rId6" Type="http://schemas.openxmlformats.org/officeDocument/2006/relationships/diagramColors" Target="../diagrams/colors6.xml"/><Relationship Id="rId5" Type="http://schemas.openxmlformats.org/officeDocument/2006/relationships/diagramQuickStyle" Target="../diagrams/quickStyle6.xml"/><Relationship Id="rId4" Type="http://schemas.openxmlformats.org/officeDocument/2006/relationships/diagramLayout" Target="../diagrams/layout6.xml"/></Relationships>
</file>

<file path=ppt/slides/_rels/slide9.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image" Target="../media/image11.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image" Target="../media/image13.jpeg"/><Relationship Id="rId1" Type="http://schemas.openxmlformats.org/officeDocument/2006/relationships/slideLayout" Target="../slideLayouts/slideLayout2.xml"/><Relationship Id="rId4" Type="http://schemas.openxmlformats.org/officeDocument/2006/relationships/image" Target="../media/image15.png"/></Relationships>
</file>

<file path=ppt/slides/_rels/slide11.xml.rels><?xml version="1.0" encoding="UTF-8" standalone="yes"?>
<Relationships xmlns="http://schemas.openxmlformats.org/package/2006/relationships"><Relationship Id="rId3" Type="http://schemas.openxmlformats.org/officeDocument/2006/relationships/diagramData" Target="../diagrams/data7.xml"/><Relationship Id="rId7" Type="http://schemas.microsoft.com/office/2007/relationships/diagramDrawing" Target="../diagrams/drawing7.xml"/><Relationship Id="rId2" Type="http://schemas.openxmlformats.org/officeDocument/2006/relationships/image" Target="../media/image16.png"/><Relationship Id="rId1" Type="http://schemas.openxmlformats.org/officeDocument/2006/relationships/slideLayout" Target="../slideLayouts/slideLayout7.xml"/><Relationship Id="rId6" Type="http://schemas.openxmlformats.org/officeDocument/2006/relationships/diagramColors" Target="../diagrams/colors7.xml"/><Relationship Id="rId5" Type="http://schemas.openxmlformats.org/officeDocument/2006/relationships/diagramQuickStyle" Target="../diagrams/quickStyle7.xml"/><Relationship Id="rId4" Type="http://schemas.openxmlformats.org/officeDocument/2006/relationships/diagramLayout" Target="../diagrams/layout7.xml"/></Relationships>
</file>

<file path=ppt/slides/_rels/slide12.xml.rels><?xml version="1.0" encoding="UTF-8" standalone="yes"?>
<Relationships xmlns="http://schemas.openxmlformats.org/package/2006/relationships"><Relationship Id="rId3" Type="http://schemas.openxmlformats.org/officeDocument/2006/relationships/diagramData" Target="../diagrams/data8.xml"/><Relationship Id="rId7" Type="http://schemas.microsoft.com/office/2007/relationships/diagramDrawing" Target="../diagrams/drawing8.xml"/><Relationship Id="rId2" Type="http://schemas.openxmlformats.org/officeDocument/2006/relationships/image" Target="../media/image16.png"/><Relationship Id="rId1" Type="http://schemas.openxmlformats.org/officeDocument/2006/relationships/slideLayout" Target="../slideLayouts/slideLayout7.xml"/><Relationship Id="rId6" Type="http://schemas.openxmlformats.org/officeDocument/2006/relationships/diagramColors" Target="../diagrams/colors8.xml"/><Relationship Id="rId5" Type="http://schemas.openxmlformats.org/officeDocument/2006/relationships/diagramQuickStyle" Target="../diagrams/quickStyle8.xml"/><Relationship Id="rId4" Type="http://schemas.openxmlformats.org/officeDocument/2006/relationships/diagramLayout" Target="../diagrams/layout8.xml"/></Relationships>
</file>

<file path=ppt/slides/_rels/slide13.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17.pn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image" Target="../media/image19.png"/><Relationship Id="rId1" Type="http://schemas.openxmlformats.org/officeDocument/2006/relationships/slideLayout" Target="../slideLayouts/slideLayout2.xml"/><Relationship Id="rId4" Type="http://schemas.openxmlformats.org/officeDocument/2006/relationships/image" Target="../media/image21.jpeg"/></Relationships>
</file>

<file path=ppt/slides/_rels/slide15.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image" Target="../media/image22.jpeg"/><Relationship Id="rId1" Type="http://schemas.openxmlformats.org/officeDocument/2006/relationships/slideLayout" Target="../slideLayouts/slideLayout2.xml"/><Relationship Id="rId5" Type="http://schemas.openxmlformats.org/officeDocument/2006/relationships/image" Target="../media/image25.png"/><Relationship Id="rId4" Type="http://schemas.openxmlformats.org/officeDocument/2006/relationships/image" Target="../media/image24.jpeg"/></Relationships>
</file>

<file path=ppt/slides/_rels/slide16.xml.rels><?xml version="1.0" encoding="UTF-8" standalone="yes"?>
<Relationships xmlns="http://schemas.openxmlformats.org/package/2006/relationships"><Relationship Id="rId3" Type="http://schemas.openxmlformats.org/officeDocument/2006/relationships/image" Target="../media/image26.jpeg"/><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3" Type="http://schemas.openxmlformats.org/officeDocument/2006/relationships/image" Target="../media/image28.jpeg"/><Relationship Id="rId2" Type="http://schemas.openxmlformats.org/officeDocument/2006/relationships/image" Target="../media/image27.jpeg"/><Relationship Id="rId1" Type="http://schemas.openxmlformats.org/officeDocument/2006/relationships/slideLayout" Target="../slideLayouts/slideLayout2.xml"/><Relationship Id="rId4" Type="http://schemas.openxmlformats.org/officeDocument/2006/relationships/slide" Target="slide32.xml"/></Relationships>
</file>

<file path=ppt/slides/_rels/slide18.xml.rels><?xml version="1.0" encoding="UTF-8" standalone="yes"?>
<Relationships xmlns="http://schemas.openxmlformats.org/package/2006/relationships"><Relationship Id="rId3" Type="http://schemas.openxmlformats.org/officeDocument/2006/relationships/image" Target="../media/image29.jpeg"/><Relationship Id="rId2" Type="http://schemas.openxmlformats.org/officeDocument/2006/relationships/notesSlide" Target="../notesSlides/notesSlide2.xml"/><Relationship Id="rId1" Type="http://schemas.openxmlformats.org/officeDocument/2006/relationships/slideLayout" Target="../slideLayouts/slideLayout7.xml"/><Relationship Id="rId4" Type="http://schemas.openxmlformats.org/officeDocument/2006/relationships/image" Target="../media/image30.jpeg"/></Relationships>
</file>

<file path=ppt/slides/_rels/slide19.xml.rels><?xml version="1.0" encoding="UTF-8" standalone="yes"?>
<Relationships xmlns="http://schemas.openxmlformats.org/package/2006/relationships"><Relationship Id="rId3" Type="http://schemas.openxmlformats.org/officeDocument/2006/relationships/image" Target="../media/image31.jpeg"/><Relationship Id="rId2" Type="http://schemas.openxmlformats.org/officeDocument/2006/relationships/notesSlide" Target="../notesSlides/notesSlide3.xml"/><Relationship Id="rId1" Type="http://schemas.openxmlformats.org/officeDocument/2006/relationships/slideLayout" Target="../slideLayouts/slideLayout7.xml"/><Relationship Id="rId6" Type="http://schemas.openxmlformats.org/officeDocument/2006/relationships/image" Target="../media/image34.jpeg"/><Relationship Id="rId5" Type="http://schemas.openxmlformats.org/officeDocument/2006/relationships/image" Target="../media/image33.png"/><Relationship Id="rId4" Type="http://schemas.openxmlformats.org/officeDocument/2006/relationships/image" Target="../media/image32.jpeg"/></Relationships>
</file>

<file path=ppt/slides/_rels/slide20.xml.rels><?xml version="1.0" encoding="UTF-8" standalone="yes"?>
<Relationships xmlns="http://schemas.openxmlformats.org/package/2006/relationships"><Relationship Id="rId3" Type="http://schemas.openxmlformats.org/officeDocument/2006/relationships/diagramData" Target="../diagrams/data9.xml"/><Relationship Id="rId7" Type="http://schemas.microsoft.com/office/2007/relationships/diagramDrawing" Target="../diagrams/drawing9.xml"/><Relationship Id="rId2" Type="http://schemas.openxmlformats.org/officeDocument/2006/relationships/image" Target="../media/image35.png"/><Relationship Id="rId1" Type="http://schemas.openxmlformats.org/officeDocument/2006/relationships/slideLayout" Target="../slideLayouts/slideLayout7.xml"/><Relationship Id="rId6" Type="http://schemas.openxmlformats.org/officeDocument/2006/relationships/diagramColors" Target="../diagrams/colors9.xml"/><Relationship Id="rId5" Type="http://schemas.openxmlformats.org/officeDocument/2006/relationships/diagramQuickStyle" Target="../diagrams/quickStyle9.xml"/><Relationship Id="rId4" Type="http://schemas.openxmlformats.org/officeDocument/2006/relationships/diagramLayout" Target="../diagrams/layout9.xml"/></Relationships>
</file>

<file path=ppt/slides/_rels/slide21.xml.rels><?xml version="1.0" encoding="UTF-8" standalone="yes"?>
<Relationships xmlns="http://schemas.openxmlformats.org/package/2006/relationships"><Relationship Id="rId3" Type="http://schemas.openxmlformats.org/officeDocument/2006/relationships/diagramData" Target="../diagrams/data10.xml"/><Relationship Id="rId7" Type="http://schemas.microsoft.com/office/2007/relationships/diagramDrawing" Target="../diagrams/drawing10.xml"/><Relationship Id="rId2" Type="http://schemas.openxmlformats.org/officeDocument/2006/relationships/image" Target="../media/image35.png"/><Relationship Id="rId1" Type="http://schemas.openxmlformats.org/officeDocument/2006/relationships/slideLayout" Target="../slideLayouts/slideLayout7.xml"/><Relationship Id="rId6" Type="http://schemas.openxmlformats.org/officeDocument/2006/relationships/diagramColors" Target="../diagrams/colors10.xml"/><Relationship Id="rId5" Type="http://schemas.openxmlformats.org/officeDocument/2006/relationships/diagramQuickStyle" Target="../diagrams/quickStyle10.xml"/><Relationship Id="rId4" Type="http://schemas.openxmlformats.org/officeDocument/2006/relationships/diagramLayout" Target="../diagrams/layout10.xml"/></Relationships>
</file>

<file path=ppt/slides/_rels/slide22.xml.rels><?xml version="1.0" encoding="UTF-8" standalone="yes"?>
<Relationships xmlns="http://schemas.openxmlformats.org/package/2006/relationships"><Relationship Id="rId3" Type="http://schemas.openxmlformats.org/officeDocument/2006/relationships/diagramData" Target="../diagrams/data11.xml"/><Relationship Id="rId7" Type="http://schemas.microsoft.com/office/2007/relationships/diagramDrawing" Target="../diagrams/drawing11.xml"/><Relationship Id="rId2" Type="http://schemas.openxmlformats.org/officeDocument/2006/relationships/image" Target="../media/image35.png"/><Relationship Id="rId1" Type="http://schemas.openxmlformats.org/officeDocument/2006/relationships/slideLayout" Target="../slideLayouts/slideLayout7.xml"/><Relationship Id="rId6" Type="http://schemas.openxmlformats.org/officeDocument/2006/relationships/diagramColors" Target="../diagrams/colors11.xml"/><Relationship Id="rId5" Type="http://schemas.openxmlformats.org/officeDocument/2006/relationships/diagramQuickStyle" Target="../diagrams/quickStyle11.xml"/><Relationship Id="rId4" Type="http://schemas.openxmlformats.org/officeDocument/2006/relationships/diagramLayout" Target="../diagrams/layout11.xml"/></Relationships>
</file>

<file path=ppt/slides/_rels/slide23.xml.rels><?xml version="1.0" encoding="UTF-8" standalone="yes"?>
<Relationships xmlns="http://schemas.openxmlformats.org/package/2006/relationships"><Relationship Id="rId3" Type="http://schemas.openxmlformats.org/officeDocument/2006/relationships/diagramData" Target="../diagrams/data12.xml"/><Relationship Id="rId7" Type="http://schemas.microsoft.com/office/2007/relationships/diagramDrawing" Target="../diagrams/drawing12.xml"/><Relationship Id="rId2" Type="http://schemas.openxmlformats.org/officeDocument/2006/relationships/image" Target="../media/image35.png"/><Relationship Id="rId1" Type="http://schemas.openxmlformats.org/officeDocument/2006/relationships/slideLayout" Target="../slideLayouts/slideLayout7.xml"/><Relationship Id="rId6" Type="http://schemas.openxmlformats.org/officeDocument/2006/relationships/diagramColors" Target="../diagrams/colors12.xml"/><Relationship Id="rId5" Type="http://schemas.openxmlformats.org/officeDocument/2006/relationships/diagramQuickStyle" Target="../diagrams/quickStyle12.xml"/><Relationship Id="rId4" Type="http://schemas.openxmlformats.org/officeDocument/2006/relationships/diagramLayout" Target="../diagrams/layout12.xml"/></Relationships>
</file>

<file path=ppt/slides/_rels/slide24.xml.rels><?xml version="1.0" encoding="UTF-8" standalone="yes"?>
<Relationships xmlns="http://schemas.openxmlformats.org/package/2006/relationships"><Relationship Id="rId3" Type="http://schemas.openxmlformats.org/officeDocument/2006/relationships/diagramData" Target="../diagrams/data13.xml"/><Relationship Id="rId7" Type="http://schemas.microsoft.com/office/2007/relationships/diagramDrawing" Target="../diagrams/drawing13.xml"/><Relationship Id="rId2" Type="http://schemas.openxmlformats.org/officeDocument/2006/relationships/image" Target="../media/image35.png"/><Relationship Id="rId1" Type="http://schemas.openxmlformats.org/officeDocument/2006/relationships/slideLayout" Target="../slideLayouts/slideLayout7.xml"/><Relationship Id="rId6" Type="http://schemas.openxmlformats.org/officeDocument/2006/relationships/diagramColors" Target="../diagrams/colors13.xml"/><Relationship Id="rId5" Type="http://schemas.openxmlformats.org/officeDocument/2006/relationships/diagramQuickStyle" Target="../diagrams/quickStyle13.xml"/><Relationship Id="rId4" Type="http://schemas.openxmlformats.org/officeDocument/2006/relationships/diagramLayout" Target="../diagrams/layout13.xml"/></Relationships>
</file>

<file path=ppt/slides/_rels/slide25.xml.rels><?xml version="1.0" encoding="UTF-8" standalone="yes"?>
<Relationships xmlns="http://schemas.openxmlformats.org/package/2006/relationships"><Relationship Id="rId3" Type="http://schemas.openxmlformats.org/officeDocument/2006/relationships/image" Target="../media/image36.jpeg"/><Relationship Id="rId2" Type="http://schemas.openxmlformats.org/officeDocument/2006/relationships/image" Target="../media/image35.pn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3" Type="http://schemas.openxmlformats.org/officeDocument/2006/relationships/diagramData" Target="../diagrams/data14.xml"/><Relationship Id="rId7" Type="http://schemas.microsoft.com/office/2007/relationships/diagramDrawing" Target="../diagrams/drawing14.xml"/><Relationship Id="rId2" Type="http://schemas.openxmlformats.org/officeDocument/2006/relationships/image" Target="../media/image35.png"/><Relationship Id="rId1" Type="http://schemas.openxmlformats.org/officeDocument/2006/relationships/slideLayout" Target="../slideLayouts/slideLayout7.xml"/><Relationship Id="rId6" Type="http://schemas.openxmlformats.org/officeDocument/2006/relationships/diagramColors" Target="../diagrams/colors14.xml"/><Relationship Id="rId5" Type="http://schemas.openxmlformats.org/officeDocument/2006/relationships/diagramQuickStyle" Target="../diagrams/quickStyle14.xml"/><Relationship Id="rId4" Type="http://schemas.openxmlformats.org/officeDocument/2006/relationships/diagramLayout" Target="../diagrams/layout14.xml"/></Relationships>
</file>

<file path=ppt/slides/_rels/slide28.xml.rels><?xml version="1.0" encoding="UTF-8" standalone="yes"?>
<Relationships xmlns="http://schemas.openxmlformats.org/package/2006/relationships"><Relationship Id="rId3" Type="http://schemas.openxmlformats.org/officeDocument/2006/relationships/diagramData" Target="../diagrams/data15.xml"/><Relationship Id="rId7" Type="http://schemas.microsoft.com/office/2007/relationships/diagramDrawing" Target="../diagrams/drawing15.xml"/><Relationship Id="rId2" Type="http://schemas.openxmlformats.org/officeDocument/2006/relationships/image" Target="../media/image35.png"/><Relationship Id="rId1" Type="http://schemas.openxmlformats.org/officeDocument/2006/relationships/slideLayout" Target="../slideLayouts/slideLayout7.xml"/><Relationship Id="rId6" Type="http://schemas.openxmlformats.org/officeDocument/2006/relationships/diagramColors" Target="../diagrams/colors15.xml"/><Relationship Id="rId5" Type="http://schemas.openxmlformats.org/officeDocument/2006/relationships/diagramQuickStyle" Target="../diagrams/quickStyle15.xml"/><Relationship Id="rId4" Type="http://schemas.openxmlformats.org/officeDocument/2006/relationships/diagramLayout" Target="../diagrams/layout15.xml"/></Relationships>
</file>

<file path=ppt/slides/_rels/slide29.xml.rels><?xml version="1.0" encoding="UTF-8" standalone="yes"?>
<Relationships xmlns="http://schemas.openxmlformats.org/package/2006/relationships"><Relationship Id="rId3" Type="http://schemas.openxmlformats.org/officeDocument/2006/relationships/diagramData" Target="../diagrams/data16.xml"/><Relationship Id="rId7" Type="http://schemas.microsoft.com/office/2007/relationships/diagramDrawing" Target="../diagrams/drawing16.xml"/><Relationship Id="rId2" Type="http://schemas.openxmlformats.org/officeDocument/2006/relationships/image" Target="../media/image37.png"/><Relationship Id="rId1" Type="http://schemas.openxmlformats.org/officeDocument/2006/relationships/slideLayout" Target="../slideLayouts/slideLayout7.xml"/><Relationship Id="rId6" Type="http://schemas.openxmlformats.org/officeDocument/2006/relationships/diagramColors" Target="../diagrams/colors16.xml"/><Relationship Id="rId5" Type="http://schemas.openxmlformats.org/officeDocument/2006/relationships/diagramQuickStyle" Target="../diagrams/quickStyle16.xml"/><Relationship Id="rId4" Type="http://schemas.openxmlformats.org/officeDocument/2006/relationships/diagramLayout" Target="../diagrams/layout16.xml"/></Relationships>
</file>

<file path=ppt/slides/_rels/slide30.xml.rels><?xml version="1.0" encoding="UTF-8" standalone="yes"?>
<Relationships xmlns="http://schemas.openxmlformats.org/package/2006/relationships"><Relationship Id="rId2" Type="http://schemas.openxmlformats.org/officeDocument/2006/relationships/image" Target="../media/image38.pn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3" Type="http://schemas.openxmlformats.org/officeDocument/2006/relationships/image" Target="../media/image40.png"/><Relationship Id="rId2" Type="http://schemas.openxmlformats.org/officeDocument/2006/relationships/image" Target="../media/image39.pn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3" Type="http://schemas.openxmlformats.org/officeDocument/2006/relationships/image" Target="../media/image42.jpeg"/><Relationship Id="rId2" Type="http://schemas.openxmlformats.org/officeDocument/2006/relationships/image" Target="../media/image41.jpeg"/><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3" Type="http://schemas.openxmlformats.org/officeDocument/2006/relationships/image" Target="../media/image44.jpeg"/><Relationship Id="rId2" Type="http://schemas.openxmlformats.org/officeDocument/2006/relationships/image" Target="../media/image43.jpeg"/><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image" Target="../media/image45.jpe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3" Type="http://schemas.openxmlformats.org/officeDocument/2006/relationships/image" Target="../media/image47.jpeg"/><Relationship Id="rId2" Type="http://schemas.openxmlformats.org/officeDocument/2006/relationships/image" Target="../media/image46.jpeg"/><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3" Type="http://schemas.openxmlformats.org/officeDocument/2006/relationships/image" Target="../media/image49.jpeg"/><Relationship Id="rId2" Type="http://schemas.openxmlformats.org/officeDocument/2006/relationships/image" Target="../media/image48.jpeg"/><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2" Type="http://schemas.openxmlformats.org/officeDocument/2006/relationships/image" Target="../media/image50.jpeg"/><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3" Type="http://schemas.openxmlformats.org/officeDocument/2006/relationships/image" Target="../media/image52.png"/><Relationship Id="rId2" Type="http://schemas.openxmlformats.org/officeDocument/2006/relationships/image" Target="../media/image51.jpeg"/><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E0EDB510-50AB-44A7-A00A-A19CBFA690BF}"/>
              </a:ext>
            </a:extLst>
          </p:cNvPr>
          <p:cNvPicPr>
            <a:picLocks noChangeAspect="1"/>
          </p:cNvPicPr>
          <p:nvPr/>
        </p:nvPicPr>
        <p:blipFill>
          <a:blip r:embed="rId2"/>
          <a:stretch>
            <a:fillRect/>
          </a:stretch>
        </p:blipFill>
        <p:spPr>
          <a:xfrm>
            <a:off x="0" y="101600"/>
            <a:ext cx="12120880" cy="6756400"/>
          </a:xfrm>
          <a:prstGeom prst="rect">
            <a:avLst/>
          </a:prstGeom>
        </p:spPr>
      </p:pic>
      <p:sp>
        <p:nvSpPr>
          <p:cNvPr id="3" name="Subtitle 2">
            <a:extLst>
              <a:ext uri="{FF2B5EF4-FFF2-40B4-BE49-F238E27FC236}">
                <a16:creationId xmlns:a16="http://schemas.microsoft.com/office/drawing/2014/main" id="{ABB5EB97-A4DD-4615-8DF9-7675E2463B74}"/>
              </a:ext>
            </a:extLst>
          </p:cNvPr>
          <p:cNvSpPr>
            <a:spLocks noGrp="1"/>
          </p:cNvSpPr>
          <p:nvPr>
            <p:ph type="subTitle" idx="1"/>
          </p:nvPr>
        </p:nvSpPr>
        <p:spPr>
          <a:xfrm>
            <a:off x="1128712" y="1068017"/>
            <a:ext cx="9934575" cy="503237"/>
          </a:xfrm>
          <a:solidFill>
            <a:srgbClr val="7030A0"/>
          </a:solidFill>
        </p:spPr>
        <p:txBody>
          <a:bodyPr>
            <a:noAutofit/>
          </a:bodyPr>
          <a:lstStyle/>
          <a:p>
            <a:r>
              <a:rPr lang="en-US" sz="3200" b="1" dirty="0" err="1">
                <a:solidFill>
                  <a:schemeClr val="bg1"/>
                </a:solidFill>
              </a:rPr>
              <a:t>Chương</a:t>
            </a:r>
            <a:r>
              <a:rPr lang="en-US" sz="3200" b="1" dirty="0">
                <a:solidFill>
                  <a:schemeClr val="bg1"/>
                </a:solidFill>
              </a:rPr>
              <a:t> 2: </a:t>
            </a:r>
            <a:r>
              <a:rPr lang="fr-FR" sz="3200" b="1" dirty="0">
                <a:solidFill>
                  <a:schemeClr val="bg1"/>
                </a:solidFill>
                <a:effectLst/>
                <a:ea typeface="Calibri" panose="020F0502020204030204" pitchFamily="34" charset="0"/>
              </a:rPr>
              <a:t>THỜI KỲ HÌNH THÀNH QUỐC GIA ĐẦU TIÊN</a:t>
            </a:r>
            <a:endParaRPr lang="en-US" sz="3200" dirty="0">
              <a:solidFill>
                <a:schemeClr val="bg1"/>
              </a:solidFill>
            </a:endParaRPr>
          </a:p>
        </p:txBody>
      </p:sp>
      <p:graphicFrame>
        <p:nvGraphicFramePr>
          <p:cNvPr id="4" name="Diagram 3">
            <a:extLst>
              <a:ext uri="{FF2B5EF4-FFF2-40B4-BE49-F238E27FC236}">
                <a16:creationId xmlns:a16="http://schemas.microsoft.com/office/drawing/2014/main" id="{92E98343-56B0-4AAB-BD62-E63A343A1AC2}"/>
              </a:ext>
            </a:extLst>
          </p:cNvPr>
          <p:cNvGraphicFramePr/>
          <p:nvPr>
            <p:extLst>
              <p:ext uri="{D42A27DB-BD31-4B8C-83A1-F6EECF244321}">
                <p14:modId xmlns:p14="http://schemas.microsoft.com/office/powerpoint/2010/main" val="3978404895"/>
              </p:ext>
            </p:extLst>
          </p:nvPr>
        </p:nvGraphicFramePr>
        <p:xfrm>
          <a:off x="1797050" y="2004271"/>
          <a:ext cx="8026400" cy="4752129"/>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6" name="TextBox 5">
            <a:hlinkClick r:id="rId8"/>
            <a:extLst>
              <a:ext uri="{FF2B5EF4-FFF2-40B4-BE49-F238E27FC236}">
                <a16:creationId xmlns:a16="http://schemas.microsoft.com/office/drawing/2014/main" id="{8A4E42C3-AC19-4B63-BB3A-E1EEF5F742D0}"/>
              </a:ext>
            </a:extLst>
          </p:cNvPr>
          <p:cNvSpPr txBox="1"/>
          <p:nvPr/>
        </p:nvSpPr>
        <p:spPr>
          <a:xfrm>
            <a:off x="10020299" y="5380672"/>
            <a:ext cx="2085975" cy="369332"/>
          </a:xfrm>
          <a:prstGeom prst="rect">
            <a:avLst/>
          </a:prstGeom>
          <a:noFill/>
        </p:spPr>
        <p:txBody>
          <a:bodyPr wrap="square" rtlCol="0">
            <a:spAutoFit/>
          </a:bodyPr>
          <a:lstStyle/>
          <a:p>
            <a:endParaRPr lang="en-US" dirty="0"/>
          </a:p>
        </p:txBody>
      </p:sp>
    </p:spTree>
    <p:extLst>
      <p:ext uri="{BB962C8B-B14F-4D97-AF65-F5344CB8AC3E}">
        <p14:creationId xmlns:p14="http://schemas.microsoft.com/office/powerpoint/2010/main" val="359422657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807DB07E-305C-42C3-9933-E06E25A4CD2D}"/>
              </a:ext>
            </a:extLst>
          </p:cNvPr>
          <p:cNvPicPr>
            <a:picLocks noChangeAspect="1"/>
          </p:cNvPicPr>
          <p:nvPr/>
        </p:nvPicPr>
        <p:blipFill>
          <a:blip r:embed="rId2"/>
          <a:stretch>
            <a:fillRect/>
          </a:stretch>
        </p:blipFill>
        <p:spPr>
          <a:xfrm>
            <a:off x="1114548" y="918546"/>
            <a:ext cx="7441939" cy="4979334"/>
          </a:xfrm>
          <a:prstGeom prst="rect">
            <a:avLst/>
          </a:prstGeom>
        </p:spPr>
      </p:pic>
      <p:graphicFrame>
        <p:nvGraphicFramePr>
          <p:cNvPr id="5" name="Diagram 4">
            <a:extLst>
              <a:ext uri="{FF2B5EF4-FFF2-40B4-BE49-F238E27FC236}">
                <a16:creationId xmlns:a16="http://schemas.microsoft.com/office/drawing/2014/main" id="{09E25253-9119-40D5-BAB6-E75138D2F5D0}"/>
              </a:ext>
            </a:extLst>
          </p:cNvPr>
          <p:cNvGraphicFramePr/>
          <p:nvPr>
            <p:extLst>
              <p:ext uri="{D42A27DB-BD31-4B8C-83A1-F6EECF244321}">
                <p14:modId xmlns:p14="http://schemas.microsoft.com/office/powerpoint/2010/main" val="2530857889"/>
              </p:ext>
            </p:extLst>
          </p:nvPr>
        </p:nvGraphicFramePr>
        <p:xfrm>
          <a:off x="1333500" y="238125"/>
          <a:ext cx="9667875" cy="5662083"/>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329883018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509090" y="181891"/>
            <a:ext cx="6082209" cy="523220"/>
          </a:xfrm>
          <a:prstGeom prst="rect">
            <a:avLst/>
          </a:prstGeom>
          <a:ln w="38100">
            <a:solidFill>
              <a:srgbClr val="FF0000"/>
            </a:solidFill>
          </a:ln>
        </p:spPr>
        <p:txBody>
          <a:bodyPr wrap="square">
            <a:spAutoFit/>
          </a:bodyPr>
          <a:lstStyle/>
          <a:p>
            <a:r>
              <a:rPr lang="fr-FR" sz="2800" b="1" dirty="0">
                <a:effectLst/>
                <a:latin typeface="Times New Roman" panose="02020603050405020304" pitchFamily="18" charset="0"/>
                <a:ea typeface="Calibri" panose="020F0502020204030204" pitchFamily="34" charset="0"/>
              </a:rPr>
              <a:t>1.  </a:t>
            </a:r>
            <a:r>
              <a:rPr lang="fr-FR" sz="2800" b="1" dirty="0" err="1">
                <a:effectLst/>
                <a:latin typeface="Times New Roman" panose="02020603050405020304" pitchFamily="18" charset="0"/>
                <a:ea typeface="Calibri" panose="020F0502020204030204" pitchFamily="34" charset="0"/>
              </a:rPr>
              <a:t>Thời</a:t>
            </a:r>
            <a:r>
              <a:rPr lang="fr-FR" sz="2800" b="1" dirty="0">
                <a:effectLst/>
                <a:latin typeface="Times New Roman" panose="02020603050405020304" pitchFamily="18" charset="0"/>
                <a:ea typeface="Calibri" panose="020F0502020204030204" pitchFamily="34" charset="0"/>
              </a:rPr>
              <a:t> </a:t>
            </a:r>
            <a:r>
              <a:rPr lang="fr-FR" sz="2800" b="1" dirty="0" err="1">
                <a:effectLst/>
                <a:latin typeface="Times New Roman" panose="02020603050405020304" pitchFamily="18" charset="0"/>
                <a:ea typeface="Calibri" panose="020F0502020204030204" pitchFamily="34" charset="0"/>
              </a:rPr>
              <a:t>gian</a:t>
            </a:r>
            <a:r>
              <a:rPr lang="fr-FR" sz="2800" b="1" dirty="0">
                <a:effectLst/>
                <a:latin typeface="Times New Roman" panose="02020603050405020304" pitchFamily="18" charset="0"/>
                <a:ea typeface="Calibri" panose="020F0502020204030204" pitchFamily="34" charset="0"/>
              </a:rPr>
              <a:t> </a:t>
            </a:r>
            <a:r>
              <a:rPr lang="fr-FR" sz="2800" b="1" dirty="0" err="1">
                <a:effectLst/>
                <a:latin typeface="Times New Roman" panose="02020603050405020304" pitchFamily="18" charset="0"/>
                <a:ea typeface="Calibri" panose="020F0502020204030204" pitchFamily="34" charset="0"/>
              </a:rPr>
              <a:t>trị</a:t>
            </a:r>
            <a:r>
              <a:rPr lang="fr-FR" sz="2800" b="1" dirty="0">
                <a:effectLst/>
                <a:latin typeface="Times New Roman" panose="02020603050405020304" pitchFamily="18" charset="0"/>
                <a:ea typeface="Calibri" panose="020F0502020204030204" pitchFamily="34" charset="0"/>
              </a:rPr>
              <a:t> </a:t>
            </a:r>
            <a:r>
              <a:rPr lang="fr-FR" sz="2800" b="1" dirty="0" err="1">
                <a:effectLst/>
                <a:latin typeface="Times New Roman" panose="02020603050405020304" pitchFamily="18" charset="0"/>
                <a:ea typeface="Calibri" panose="020F0502020204030204" pitchFamily="34" charset="0"/>
              </a:rPr>
              <a:t>vì</a:t>
            </a:r>
            <a:r>
              <a:rPr lang="fr-FR" sz="2800" b="1" dirty="0">
                <a:effectLst/>
                <a:latin typeface="Times New Roman" panose="02020603050405020304" pitchFamily="18" charset="0"/>
                <a:ea typeface="Calibri" panose="020F0502020204030204" pitchFamily="34" charset="0"/>
              </a:rPr>
              <a:t>, </a:t>
            </a:r>
            <a:r>
              <a:rPr lang="fr-FR" sz="2800" b="1" dirty="0" err="1">
                <a:effectLst/>
                <a:latin typeface="Times New Roman" panose="02020603050405020304" pitchFamily="18" charset="0"/>
                <a:ea typeface="Calibri" panose="020F0502020204030204" pitchFamily="34" charset="0"/>
              </a:rPr>
              <a:t>cương</a:t>
            </a:r>
            <a:r>
              <a:rPr lang="fr-FR" sz="2800" b="1" dirty="0">
                <a:effectLst/>
                <a:latin typeface="Times New Roman" panose="02020603050405020304" pitchFamily="18" charset="0"/>
                <a:ea typeface="Calibri" panose="020F0502020204030204" pitchFamily="34" charset="0"/>
              </a:rPr>
              <a:t> </a:t>
            </a:r>
            <a:r>
              <a:rPr lang="fr-FR" sz="2800" b="1" dirty="0" err="1">
                <a:effectLst/>
                <a:latin typeface="Times New Roman" panose="02020603050405020304" pitchFamily="18" charset="0"/>
                <a:ea typeface="Calibri" panose="020F0502020204030204" pitchFamily="34" charset="0"/>
              </a:rPr>
              <a:t>vực</a:t>
            </a:r>
            <a:r>
              <a:rPr lang="fr-FR" sz="2800" b="1" dirty="0">
                <a:effectLst/>
                <a:latin typeface="Times New Roman" panose="02020603050405020304" pitchFamily="18" charset="0"/>
                <a:ea typeface="Calibri" panose="020F0502020204030204" pitchFamily="34" charset="0"/>
              </a:rPr>
              <a:t>, </a:t>
            </a:r>
            <a:r>
              <a:rPr lang="fr-FR" sz="2800" b="1" dirty="0" err="1">
                <a:effectLst/>
                <a:latin typeface="Times New Roman" panose="02020603050405020304" pitchFamily="18" charset="0"/>
                <a:ea typeface="Calibri" panose="020F0502020204030204" pitchFamily="34" charset="0"/>
              </a:rPr>
              <a:t>dân</a:t>
            </a:r>
            <a:r>
              <a:rPr lang="fr-FR" sz="2800" b="1" dirty="0">
                <a:effectLst/>
                <a:latin typeface="Times New Roman" panose="02020603050405020304" pitchFamily="18" charset="0"/>
                <a:ea typeface="Calibri" panose="020F0502020204030204" pitchFamily="34" charset="0"/>
              </a:rPr>
              <a:t> </a:t>
            </a:r>
            <a:r>
              <a:rPr lang="fr-FR" sz="2800" b="1" dirty="0" err="1">
                <a:effectLst/>
                <a:latin typeface="Times New Roman" panose="02020603050405020304" pitchFamily="18" charset="0"/>
                <a:ea typeface="Calibri" panose="020F0502020204030204" pitchFamily="34" charset="0"/>
              </a:rPr>
              <a:t>cư</a:t>
            </a:r>
            <a:endParaRPr lang="vi-VN" sz="2800" b="1" u="sng" dirty="0">
              <a:solidFill>
                <a:srgbClr val="FF0000"/>
              </a:solidFill>
            </a:endParaRPr>
          </a:p>
        </p:txBody>
      </p:sp>
      <p:grpSp>
        <p:nvGrpSpPr>
          <p:cNvPr id="4" name="Group 3">
            <a:extLst>
              <a:ext uri="{FF2B5EF4-FFF2-40B4-BE49-F238E27FC236}">
                <a16:creationId xmlns:a16="http://schemas.microsoft.com/office/drawing/2014/main" id="{C75C33A0-3763-40F3-9A35-9BFBEA9E2D69}"/>
              </a:ext>
            </a:extLst>
          </p:cNvPr>
          <p:cNvGrpSpPr/>
          <p:nvPr/>
        </p:nvGrpSpPr>
        <p:grpSpPr>
          <a:xfrm>
            <a:off x="1119163" y="986895"/>
            <a:ext cx="3595712" cy="826560"/>
            <a:chOff x="324255" y="0"/>
            <a:chExt cx="9214672" cy="826560"/>
          </a:xfrm>
        </p:grpSpPr>
        <p:sp>
          <p:nvSpPr>
            <p:cNvPr id="5" name="Rectangle: Rounded Corners 4">
              <a:extLst>
                <a:ext uri="{FF2B5EF4-FFF2-40B4-BE49-F238E27FC236}">
                  <a16:creationId xmlns:a16="http://schemas.microsoft.com/office/drawing/2014/main" id="{9110CCFD-1780-4A83-9D96-233D3314E294}"/>
                </a:ext>
              </a:extLst>
            </p:cNvPr>
            <p:cNvSpPr/>
            <p:nvPr/>
          </p:nvSpPr>
          <p:spPr>
            <a:xfrm>
              <a:off x="324255" y="0"/>
              <a:ext cx="9214672" cy="826560"/>
            </a:xfrm>
            <a:prstGeom prst="roundRect">
              <a:avLst/>
            </a:prstGeom>
            <a:solidFill>
              <a:srgbClr val="002060"/>
            </a:solidFill>
          </p:spPr>
          <p:style>
            <a:lnRef idx="2">
              <a:schemeClr val="lt1">
                <a:hueOff val="0"/>
                <a:satOff val="0"/>
                <a:lumOff val="0"/>
                <a:alphaOff val="0"/>
              </a:schemeClr>
            </a:lnRef>
            <a:fillRef idx="1">
              <a:scrgbClr r="0" g="0" b="0"/>
            </a:fillRef>
            <a:effectRef idx="0">
              <a:schemeClr val="accent1">
                <a:hueOff val="0"/>
                <a:satOff val="0"/>
                <a:lumOff val="0"/>
                <a:alphaOff val="0"/>
              </a:schemeClr>
            </a:effectRef>
            <a:fontRef idx="minor">
              <a:schemeClr val="lt1"/>
            </a:fontRef>
          </p:style>
        </p:sp>
        <p:sp>
          <p:nvSpPr>
            <p:cNvPr id="6" name="Rectangle: Rounded Corners 4">
              <a:extLst>
                <a:ext uri="{FF2B5EF4-FFF2-40B4-BE49-F238E27FC236}">
                  <a16:creationId xmlns:a16="http://schemas.microsoft.com/office/drawing/2014/main" id="{40F2331E-2306-411A-A3AA-092AD481210A}"/>
                </a:ext>
              </a:extLst>
            </p:cNvPr>
            <p:cNvSpPr txBox="1"/>
            <p:nvPr/>
          </p:nvSpPr>
          <p:spPr>
            <a:xfrm>
              <a:off x="364604" y="40349"/>
              <a:ext cx="9133974" cy="745862"/>
            </a:xfrm>
            <a:prstGeom prst="rect">
              <a:avLst/>
            </a:prstGeom>
          </p:spPr>
          <p:style>
            <a:lnRef idx="0">
              <a:scrgbClr r="0" g="0" b="0"/>
            </a:lnRef>
            <a:fillRef idx="0">
              <a:scrgbClr r="0" g="0" b="0"/>
            </a:fillRef>
            <a:effectRef idx="0">
              <a:scrgbClr r="0" g="0" b="0"/>
            </a:effectRef>
            <a:fontRef idx="minor">
              <a:schemeClr val="lt1"/>
            </a:fontRef>
          </p:style>
          <p:txBody>
            <a:bodyPr spcFirstLastPara="0" vert="horz" wrap="square" lIns="256058" tIns="0" rIns="256058" bIns="0" numCol="1" spcCol="1270" anchor="ctr" anchorCtr="0">
              <a:noAutofit/>
            </a:bodyPr>
            <a:lstStyle/>
            <a:p>
              <a:pPr marL="0" lvl="0" indent="0" algn="l" defTabSz="1066800">
                <a:lnSpc>
                  <a:spcPct val="90000"/>
                </a:lnSpc>
                <a:spcBef>
                  <a:spcPct val="0"/>
                </a:spcBef>
                <a:spcAft>
                  <a:spcPct val="35000"/>
                </a:spcAft>
                <a:buNone/>
              </a:pPr>
              <a:r>
                <a:rPr lang="fr-FR" sz="2800" b="1" i="1" kern="1200" dirty="0"/>
                <a:t>1.1. </a:t>
              </a:r>
              <a:r>
                <a:rPr lang="fr-FR" sz="2800" b="1" i="1" kern="1200" dirty="0" err="1"/>
                <a:t>Thời</a:t>
              </a:r>
              <a:r>
                <a:rPr lang="fr-FR" sz="2800" b="1" i="1" kern="1200" dirty="0"/>
                <a:t> </a:t>
              </a:r>
              <a:r>
                <a:rPr lang="fr-FR" sz="2800" b="1" i="1" kern="1200" dirty="0" err="1"/>
                <a:t>gian</a:t>
              </a:r>
              <a:r>
                <a:rPr lang="fr-FR" sz="2800" b="1" i="1" kern="1200" dirty="0"/>
                <a:t> </a:t>
              </a:r>
              <a:r>
                <a:rPr lang="fr-FR" sz="2800" b="1" i="1" kern="1200" dirty="0" err="1"/>
                <a:t>trị</a:t>
              </a:r>
              <a:r>
                <a:rPr lang="fr-FR" sz="2800" b="1" i="1" kern="1200" dirty="0"/>
                <a:t> </a:t>
              </a:r>
              <a:r>
                <a:rPr lang="fr-FR" sz="2800" b="1" i="1" kern="1200"/>
                <a:t>vì</a:t>
              </a:r>
              <a:endParaRPr lang="en-US" sz="2800" b="1" kern="1200" dirty="0"/>
            </a:p>
          </p:txBody>
        </p:sp>
      </p:grpSp>
      <p:graphicFrame>
        <p:nvGraphicFramePr>
          <p:cNvPr id="2" name="Diagram 1">
            <a:extLst>
              <a:ext uri="{FF2B5EF4-FFF2-40B4-BE49-F238E27FC236}">
                <a16:creationId xmlns:a16="http://schemas.microsoft.com/office/drawing/2014/main" id="{5414BA99-70C4-4DDE-B9D1-5D6FDEF9579C}"/>
              </a:ext>
            </a:extLst>
          </p:cNvPr>
          <p:cNvGraphicFramePr/>
          <p:nvPr>
            <p:extLst>
              <p:ext uri="{D42A27DB-BD31-4B8C-83A1-F6EECF244321}">
                <p14:modId xmlns:p14="http://schemas.microsoft.com/office/powerpoint/2010/main" val="3106224349"/>
              </p:ext>
            </p:extLst>
          </p:nvPr>
        </p:nvGraphicFramePr>
        <p:xfrm>
          <a:off x="509090" y="2504547"/>
          <a:ext cx="6645275" cy="336655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pic>
        <p:nvPicPr>
          <p:cNvPr id="7" name="Picture 6">
            <a:extLst>
              <a:ext uri="{FF2B5EF4-FFF2-40B4-BE49-F238E27FC236}">
                <a16:creationId xmlns:a16="http://schemas.microsoft.com/office/drawing/2014/main" id="{BA4ADF0E-939D-4E5B-915B-B1F77EA9388D}"/>
              </a:ext>
            </a:extLst>
          </p:cNvPr>
          <p:cNvPicPr>
            <a:picLocks noChangeAspect="1"/>
          </p:cNvPicPr>
          <p:nvPr/>
        </p:nvPicPr>
        <p:blipFill>
          <a:blip r:embed="rId7"/>
          <a:stretch>
            <a:fillRect/>
          </a:stretch>
        </p:blipFill>
        <p:spPr>
          <a:xfrm>
            <a:off x="8258175" y="285420"/>
            <a:ext cx="3857625" cy="3056069"/>
          </a:xfrm>
          <a:prstGeom prst="rect">
            <a:avLst/>
          </a:prstGeom>
        </p:spPr>
      </p:pic>
      <p:pic>
        <p:nvPicPr>
          <p:cNvPr id="8" name="Picture 7">
            <a:extLst>
              <a:ext uri="{FF2B5EF4-FFF2-40B4-BE49-F238E27FC236}">
                <a16:creationId xmlns:a16="http://schemas.microsoft.com/office/drawing/2014/main" id="{C5354B31-EDD2-4B0D-86CE-4BBDDDC8B08F}"/>
              </a:ext>
            </a:extLst>
          </p:cNvPr>
          <p:cNvPicPr>
            <a:picLocks noChangeAspect="1"/>
          </p:cNvPicPr>
          <p:nvPr/>
        </p:nvPicPr>
        <p:blipFill>
          <a:blip r:embed="rId8"/>
          <a:stretch>
            <a:fillRect/>
          </a:stretch>
        </p:blipFill>
        <p:spPr>
          <a:xfrm>
            <a:off x="7811776" y="3341489"/>
            <a:ext cx="4380224" cy="3286336"/>
          </a:xfrm>
          <a:prstGeom prst="rect">
            <a:avLst/>
          </a:prstGeom>
        </p:spPr>
      </p:pic>
    </p:spTree>
    <p:extLst>
      <p:ext uri="{BB962C8B-B14F-4D97-AF65-F5344CB8AC3E}">
        <p14:creationId xmlns:p14="http://schemas.microsoft.com/office/powerpoint/2010/main" val="388249500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Rectangle 4"/>
          <p:cNvSpPr>
            <a:spLocks noChangeArrowheads="1"/>
          </p:cNvSpPr>
          <p:nvPr/>
        </p:nvSpPr>
        <p:spPr bwMode="auto">
          <a:xfrm>
            <a:off x="1849438" y="228600"/>
            <a:ext cx="8610600" cy="3170238"/>
          </a:xfrm>
          <a:prstGeom prst="rect">
            <a:avLst/>
          </a:prstGeom>
          <a:noFill/>
          <a:ln w="19050">
            <a:solidFill>
              <a:srgbClr val="FF0000"/>
            </a:solidFill>
            <a:miter lim="800000"/>
            <a:headEnd/>
            <a:tailEnd/>
          </a:ln>
          <a:extLst>
            <a:ext uri="{909E8E84-426E-40DD-AFC4-6F175D3DCCD1}">
              <a14:hiddenFill xmlns:a14="http://schemas.microsoft.com/office/drawing/2010/main">
                <a:solidFill>
                  <a:srgbClr val="FFFFFF"/>
                </a:solidFill>
              </a14:hiddenFill>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just" eaLnBrk="1" hangingPunct="1">
              <a:spcBef>
                <a:spcPct val="0"/>
              </a:spcBef>
              <a:buFontTx/>
              <a:buNone/>
            </a:pPr>
            <a:r>
              <a:rPr lang="en-US" sz="4000">
                <a:solidFill>
                  <a:srgbClr val="0000FF"/>
                </a:solidFill>
                <a:latin typeface="Times New Roman" panose="02020603050405020304" pitchFamily="18" charset="0"/>
                <a:cs typeface="Times New Roman" panose="02020603050405020304" pitchFamily="18" charset="0"/>
              </a:rPr>
              <a:t>- Khoảng 700 năm TCN, 15 bộ lạc ở trung du và đồng bằng châu thổ sông Hồng đã sớm hình thành liên minh bộ lạc. Liên minh này dần dần phát triển thành nhà nước, lấy tên là Văn Lang. </a:t>
            </a:r>
          </a:p>
        </p:txBody>
      </p:sp>
      <p:pic>
        <p:nvPicPr>
          <p:cNvPr id="14339" name="Picture 4" descr="http://1.bp.blogspot.com/_pbcwU4x8sv0/TM6QUjk4KXI/AAAAAAAAAqQ/csIzBQOxWXQ/s1600/Hung+Vuong.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857375" y="3616325"/>
            <a:ext cx="3429000" cy="3200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4340" name="Picture 6" descr="http://3.bp.blogspot.com/_pbcwU4x8sv0/TM6Qbb3B29I/AAAAAAAAAqU/Mf1CES_0QnM/s1600/02_hungvuong.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608764" y="3633789"/>
            <a:ext cx="3851275" cy="3032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499412509"/>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14338"/>
                                        </p:tgtEl>
                                        <p:attrNameLst>
                                          <p:attrName>style.visibility</p:attrName>
                                        </p:attrNameLst>
                                      </p:cBhvr>
                                      <p:to>
                                        <p:strVal val="visible"/>
                                      </p:to>
                                    </p:set>
                                    <p:anim calcmode="lin" valueType="num">
                                      <p:cBhvr>
                                        <p:cTn id="7" dur="1000" fill="hold"/>
                                        <p:tgtEl>
                                          <p:spTgt spid="14338"/>
                                        </p:tgtEl>
                                        <p:attrNameLst>
                                          <p:attrName>ppt_w</p:attrName>
                                        </p:attrNameLst>
                                      </p:cBhvr>
                                      <p:tavLst>
                                        <p:tav tm="0">
                                          <p:val>
                                            <p:fltVal val="0"/>
                                          </p:val>
                                        </p:tav>
                                        <p:tav tm="100000">
                                          <p:val>
                                            <p:strVal val="#ppt_w"/>
                                          </p:val>
                                        </p:tav>
                                      </p:tavLst>
                                    </p:anim>
                                    <p:anim calcmode="lin" valueType="num">
                                      <p:cBhvr>
                                        <p:cTn id="8" dur="1000" fill="hold"/>
                                        <p:tgtEl>
                                          <p:spTgt spid="14338"/>
                                        </p:tgtEl>
                                        <p:attrNameLst>
                                          <p:attrName>ppt_h</p:attrName>
                                        </p:attrNameLst>
                                      </p:cBhvr>
                                      <p:tavLst>
                                        <p:tav tm="0">
                                          <p:val>
                                            <p:fltVal val="0"/>
                                          </p:val>
                                        </p:tav>
                                        <p:tav tm="100000">
                                          <p:val>
                                            <p:strVal val="#ppt_h"/>
                                          </p:val>
                                        </p:tav>
                                      </p:tavLst>
                                    </p:anim>
                                    <p:anim calcmode="lin" valueType="num">
                                      <p:cBhvr>
                                        <p:cTn id="9" dur="1000" fill="hold"/>
                                        <p:tgtEl>
                                          <p:spTgt spid="14338"/>
                                        </p:tgtEl>
                                        <p:attrNameLst>
                                          <p:attrName>style.rotation</p:attrName>
                                        </p:attrNameLst>
                                      </p:cBhvr>
                                      <p:tavLst>
                                        <p:tav tm="0">
                                          <p:val>
                                            <p:fltVal val="90"/>
                                          </p:val>
                                        </p:tav>
                                        <p:tav tm="100000">
                                          <p:val>
                                            <p:fltVal val="0"/>
                                          </p:val>
                                        </p:tav>
                                      </p:tavLst>
                                    </p:anim>
                                    <p:animEffect transition="in" filter="fade">
                                      <p:cBhvr>
                                        <p:cTn id="10" dur="1000"/>
                                        <p:tgtEl>
                                          <p:spTgt spid="14338"/>
                                        </p:tgtEl>
                                      </p:cBhvr>
                                    </p:animEffect>
                                  </p:childTnLst>
                                </p:cTn>
                              </p:par>
                              <p:par>
                                <p:cTn id="11" presetID="31" presetClass="entr" presetSubtype="0" fill="hold" nodeType="withEffect">
                                  <p:stCondLst>
                                    <p:cond delay="0"/>
                                  </p:stCondLst>
                                  <p:childTnLst>
                                    <p:set>
                                      <p:cBhvr>
                                        <p:cTn id="12" dur="1" fill="hold">
                                          <p:stCondLst>
                                            <p:cond delay="0"/>
                                          </p:stCondLst>
                                        </p:cTn>
                                        <p:tgtEl>
                                          <p:spTgt spid="14339"/>
                                        </p:tgtEl>
                                        <p:attrNameLst>
                                          <p:attrName>style.visibility</p:attrName>
                                        </p:attrNameLst>
                                      </p:cBhvr>
                                      <p:to>
                                        <p:strVal val="visible"/>
                                      </p:to>
                                    </p:set>
                                    <p:anim calcmode="lin" valueType="num">
                                      <p:cBhvr>
                                        <p:cTn id="13" dur="1000" fill="hold"/>
                                        <p:tgtEl>
                                          <p:spTgt spid="14339"/>
                                        </p:tgtEl>
                                        <p:attrNameLst>
                                          <p:attrName>ppt_w</p:attrName>
                                        </p:attrNameLst>
                                      </p:cBhvr>
                                      <p:tavLst>
                                        <p:tav tm="0">
                                          <p:val>
                                            <p:fltVal val="0"/>
                                          </p:val>
                                        </p:tav>
                                        <p:tav tm="100000">
                                          <p:val>
                                            <p:strVal val="#ppt_w"/>
                                          </p:val>
                                        </p:tav>
                                      </p:tavLst>
                                    </p:anim>
                                    <p:anim calcmode="lin" valueType="num">
                                      <p:cBhvr>
                                        <p:cTn id="14" dur="1000" fill="hold"/>
                                        <p:tgtEl>
                                          <p:spTgt spid="14339"/>
                                        </p:tgtEl>
                                        <p:attrNameLst>
                                          <p:attrName>ppt_h</p:attrName>
                                        </p:attrNameLst>
                                      </p:cBhvr>
                                      <p:tavLst>
                                        <p:tav tm="0">
                                          <p:val>
                                            <p:fltVal val="0"/>
                                          </p:val>
                                        </p:tav>
                                        <p:tav tm="100000">
                                          <p:val>
                                            <p:strVal val="#ppt_h"/>
                                          </p:val>
                                        </p:tav>
                                      </p:tavLst>
                                    </p:anim>
                                    <p:anim calcmode="lin" valueType="num">
                                      <p:cBhvr>
                                        <p:cTn id="15" dur="1000" fill="hold"/>
                                        <p:tgtEl>
                                          <p:spTgt spid="14339"/>
                                        </p:tgtEl>
                                        <p:attrNameLst>
                                          <p:attrName>style.rotation</p:attrName>
                                        </p:attrNameLst>
                                      </p:cBhvr>
                                      <p:tavLst>
                                        <p:tav tm="0">
                                          <p:val>
                                            <p:fltVal val="90"/>
                                          </p:val>
                                        </p:tav>
                                        <p:tav tm="100000">
                                          <p:val>
                                            <p:fltVal val="0"/>
                                          </p:val>
                                        </p:tav>
                                      </p:tavLst>
                                    </p:anim>
                                    <p:animEffect transition="in" filter="fade">
                                      <p:cBhvr>
                                        <p:cTn id="16" dur="1000"/>
                                        <p:tgtEl>
                                          <p:spTgt spid="14339"/>
                                        </p:tgtEl>
                                      </p:cBhvr>
                                    </p:animEffect>
                                  </p:childTnLst>
                                </p:cTn>
                              </p:par>
                              <p:par>
                                <p:cTn id="17" presetID="31" presetClass="entr" presetSubtype="0" fill="hold" nodeType="withEffect">
                                  <p:stCondLst>
                                    <p:cond delay="0"/>
                                  </p:stCondLst>
                                  <p:childTnLst>
                                    <p:set>
                                      <p:cBhvr>
                                        <p:cTn id="18" dur="1" fill="hold">
                                          <p:stCondLst>
                                            <p:cond delay="0"/>
                                          </p:stCondLst>
                                        </p:cTn>
                                        <p:tgtEl>
                                          <p:spTgt spid="14340"/>
                                        </p:tgtEl>
                                        <p:attrNameLst>
                                          <p:attrName>style.visibility</p:attrName>
                                        </p:attrNameLst>
                                      </p:cBhvr>
                                      <p:to>
                                        <p:strVal val="visible"/>
                                      </p:to>
                                    </p:set>
                                    <p:anim calcmode="lin" valueType="num">
                                      <p:cBhvr>
                                        <p:cTn id="19" dur="1000" fill="hold"/>
                                        <p:tgtEl>
                                          <p:spTgt spid="14340"/>
                                        </p:tgtEl>
                                        <p:attrNameLst>
                                          <p:attrName>ppt_w</p:attrName>
                                        </p:attrNameLst>
                                      </p:cBhvr>
                                      <p:tavLst>
                                        <p:tav tm="0">
                                          <p:val>
                                            <p:fltVal val="0"/>
                                          </p:val>
                                        </p:tav>
                                        <p:tav tm="100000">
                                          <p:val>
                                            <p:strVal val="#ppt_w"/>
                                          </p:val>
                                        </p:tav>
                                      </p:tavLst>
                                    </p:anim>
                                    <p:anim calcmode="lin" valueType="num">
                                      <p:cBhvr>
                                        <p:cTn id="20" dur="1000" fill="hold"/>
                                        <p:tgtEl>
                                          <p:spTgt spid="14340"/>
                                        </p:tgtEl>
                                        <p:attrNameLst>
                                          <p:attrName>ppt_h</p:attrName>
                                        </p:attrNameLst>
                                      </p:cBhvr>
                                      <p:tavLst>
                                        <p:tav tm="0">
                                          <p:val>
                                            <p:fltVal val="0"/>
                                          </p:val>
                                        </p:tav>
                                        <p:tav tm="100000">
                                          <p:val>
                                            <p:strVal val="#ppt_h"/>
                                          </p:val>
                                        </p:tav>
                                      </p:tavLst>
                                    </p:anim>
                                    <p:anim calcmode="lin" valueType="num">
                                      <p:cBhvr>
                                        <p:cTn id="21" dur="1000" fill="hold"/>
                                        <p:tgtEl>
                                          <p:spTgt spid="14340"/>
                                        </p:tgtEl>
                                        <p:attrNameLst>
                                          <p:attrName>style.rotation</p:attrName>
                                        </p:attrNameLst>
                                      </p:cBhvr>
                                      <p:tavLst>
                                        <p:tav tm="0">
                                          <p:val>
                                            <p:fltVal val="90"/>
                                          </p:val>
                                        </p:tav>
                                        <p:tav tm="100000">
                                          <p:val>
                                            <p:fltVal val="0"/>
                                          </p:val>
                                        </p:tav>
                                      </p:tavLst>
                                    </p:anim>
                                    <p:animEffect transition="in" filter="fade">
                                      <p:cBhvr>
                                        <p:cTn id="22" dur="1000"/>
                                        <p:tgtEl>
                                          <p:spTgt spid="1434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338"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Rectangle 3"/>
          <p:cNvSpPr>
            <a:spLocks noChangeArrowheads="1"/>
          </p:cNvSpPr>
          <p:nvPr/>
        </p:nvSpPr>
        <p:spPr bwMode="auto">
          <a:xfrm>
            <a:off x="3752851" y="6357938"/>
            <a:ext cx="5603875"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Tx/>
              <a:buNone/>
            </a:pPr>
            <a:r>
              <a:rPr lang="vi-VN" sz="2400">
                <a:latin typeface="Arial" panose="020B0604020202020204" pitchFamily="34" charset="0"/>
              </a:rPr>
              <a:t>Lãnh thổ nước Văn Lang năm 500 TCN</a:t>
            </a:r>
          </a:p>
        </p:txBody>
      </p:sp>
      <p:pic>
        <p:nvPicPr>
          <p:cNvPr id="15364" name="Picture 10" descr="http://1.bp.blogspot.com/-xPu202SEYKM/T6QTASeEjWI/AAAAAAAAAvY/fDUfdKXPFF4/s1600/BAN+DO+VAN+LANG.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676400" y="109538"/>
            <a:ext cx="4152900" cy="38147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5604" name="Picture 6" descr="van_lang-500_tcn_500"/>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872163" y="2185988"/>
            <a:ext cx="4762500" cy="41719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721782765"/>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1" presetClass="entr" presetSubtype="1" fill="hold" nodeType="clickEffect">
                                  <p:stCondLst>
                                    <p:cond delay="0"/>
                                  </p:stCondLst>
                                  <p:childTnLst>
                                    <p:set>
                                      <p:cBhvr>
                                        <p:cTn id="6" dur="1" fill="hold">
                                          <p:stCondLst>
                                            <p:cond delay="0"/>
                                          </p:stCondLst>
                                        </p:cTn>
                                        <p:tgtEl>
                                          <p:spTgt spid="15364"/>
                                        </p:tgtEl>
                                        <p:attrNameLst>
                                          <p:attrName>style.visibility</p:attrName>
                                        </p:attrNameLst>
                                      </p:cBhvr>
                                      <p:to>
                                        <p:strVal val="visible"/>
                                      </p:to>
                                    </p:set>
                                    <p:animEffect transition="in" filter="wheel(1)">
                                      <p:cBhvr>
                                        <p:cTn id="7" dur="2000"/>
                                        <p:tgtEl>
                                          <p:spTgt spid="15364"/>
                                        </p:tgtEl>
                                      </p:cBhvr>
                                    </p:animEffect>
                                  </p:childTnLst>
                                </p:cTn>
                              </p:par>
                              <p:par>
                                <p:cTn id="8" presetID="21" presetClass="entr" presetSubtype="1" fill="hold" grpId="0" nodeType="withEffect">
                                  <p:stCondLst>
                                    <p:cond delay="0"/>
                                  </p:stCondLst>
                                  <p:childTnLst>
                                    <p:set>
                                      <p:cBhvr>
                                        <p:cTn id="9" dur="1" fill="hold">
                                          <p:stCondLst>
                                            <p:cond delay="0"/>
                                          </p:stCondLst>
                                        </p:cTn>
                                        <p:tgtEl>
                                          <p:spTgt spid="15362"/>
                                        </p:tgtEl>
                                        <p:attrNameLst>
                                          <p:attrName>style.visibility</p:attrName>
                                        </p:attrNameLst>
                                      </p:cBhvr>
                                      <p:to>
                                        <p:strVal val="visible"/>
                                      </p:to>
                                    </p:set>
                                    <p:animEffect transition="in" filter="wheel(1)">
                                      <p:cBhvr>
                                        <p:cTn id="10" dur="2000"/>
                                        <p:tgtEl>
                                          <p:spTgt spid="1536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362"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 name="Diagram 2">
            <a:extLst>
              <a:ext uri="{FF2B5EF4-FFF2-40B4-BE49-F238E27FC236}">
                <a16:creationId xmlns:a16="http://schemas.microsoft.com/office/drawing/2014/main" id="{ABFF3454-2B48-4A19-8DAB-E7286AC8C115}"/>
              </a:ext>
            </a:extLst>
          </p:cNvPr>
          <p:cNvGraphicFramePr/>
          <p:nvPr>
            <p:extLst>
              <p:ext uri="{D42A27DB-BD31-4B8C-83A1-F6EECF244321}">
                <p14:modId xmlns:p14="http://schemas.microsoft.com/office/powerpoint/2010/main" val="2560618590"/>
              </p:ext>
            </p:extLst>
          </p:nvPr>
        </p:nvGraphicFramePr>
        <p:xfrm>
          <a:off x="1552575" y="859145"/>
          <a:ext cx="8763000" cy="4381499"/>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5" name="TextBox 4">
            <a:extLst>
              <a:ext uri="{FF2B5EF4-FFF2-40B4-BE49-F238E27FC236}">
                <a16:creationId xmlns:a16="http://schemas.microsoft.com/office/drawing/2014/main" id="{E25B9631-E91E-4676-A4B4-58242107618D}"/>
              </a:ext>
            </a:extLst>
          </p:cNvPr>
          <p:cNvSpPr txBox="1"/>
          <p:nvPr/>
        </p:nvSpPr>
        <p:spPr>
          <a:xfrm>
            <a:off x="2000250" y="190500"/>
            <a:ext cx="7258050" cy="668645"/>
          </a:xfrm>
          <a:prstGeom prst="rect">
            <a:avLst/>
          </a:prstGeom>
          <a:noFill/>
          <a:ln w="28575">
            <a:solidFill>
              <a:schemeClr val="accent6">
                <a:lumMod val="75000"/>
              </a:schemeClr>
            </a:solidFill>
          </a:ln>
        </p:spPr>
        <p:txBody>
          <a:bodyPr wrap="square">
            <a:spAutoFit/>
          </a:bodyPr>
          <a:lstStyle/>
          <a:p>
            <a:pPr marL="0" marR="0" indent="274320" algn="ctr">
              <a:lnSpc>
                <a:spcPct val="130000"/>
              </a:lnSpc>
              <a:spcBef>
                <a:spcPts val="0"/>
              </a:spcBef>
              <a:spcAft>
                <a:spcPts val="0"/>
              </a:spcAft>
            </a:pPr>
            <a:r>
              <a:rPr lang="fr-FR" sz="3200" b="1" dirty="0">
                <a:solidFill>
                  <a:srgbClr val="FF0000"/>
                </a:solidFill>
                <a:effectLst/>
                <a:latin typeface="Times New Roman" panose="02020603050405020304" pitchFamily="18" charset="0"/>
                <a:ea typeface="Calibri" panose="020F0502020204030204" pitchFamily="34" charset="0"/>
                <a:cs typeface="Times New Roman" panose="02020603050405020304" pitchFamily="18" charset="0"/>
              </a:rPr>
              <a:t>1.2 </a:t>
            </a:r>
            <a:r>
              <a:rPr lang="fr-FR" sz="3200" b="1" dirty="0" err="1">
                <a:solidFill>
                  <a:srgbClr val="FF0000"/>
                </a:solidFill>
                <a:effectLst/>
                <a:latin typeface="Times New Roman" panose="02020603050405020304" pitchFamily="18" charset="0"/>
                <a:ea typeface="Calibri" panose="020F0502020204030204" pitchFamily="34" charset="0"/>
                <a:cs typeface="Times New Roman" panose="02020603050405020304" pitchFamily="18" charset="0"/>
              </a:rPr>
              <a:t>Cương</a:t>
            </a:r>
            <a:r>
              <a:rPr lang="fr-FR" sz="3200" b="1" dirty="0">
                <a:solidFill>
                  <a:srgbClr val="FF0000"/>
                </a:solidFill>
                <a:effectLst/>
                <a:latin typeface="Times New Roman" panose="02020603050405020304" pitchFamily="18" charset="0"/>
                <a:ea typeface="Calibri" panose="020F0502020204030204" pitchFamily="34" charset="0"/>
                <a:cs typeface="Times New Roman" panose="02020603050405020304" pitchFamily="18" charset="0"/>
              </a:rPr>
              <a:t> </a:t>
            </a:r>
            <a:r>
              <a:rPr lang="fr-FR" sz="3200" b="1" dirty="0" err="1">
                <a:solidFill>
                  <a:srgbClr val="FF0000"/>
                </a:solidFill>
                <a:effectLst/>
                <a:latin typeface="Times New Roman" panose="02020603050405020304" pitchFamily="18" charset="0"/>
                <a:ea typeface="Calibri" panose="020F0502020204030204" pitchFamily="34" charset="0"/>
                <a:cs typeface="Times New Roman" panose="02020603050405020304" pitchFamily="18" charset="0"/>
              </a:rPr>
              <a:t>vực</a:t>
            </a:r>
            <a:r>
              <a:rPr lang="fr-FR" sz="3200" b="1" dirty="0">
                <a:solidFill>
                  <a:srgbClr val="FF0000"/>
                </a:solidFill>
                <a:effectLst/>
                <a:latin typeface="Times New Roman" panose="02020603050405020304" pitchFamily="18" charset="0"/>
                <a:ea typeface="Calibri" panose="020F0502020204030204" pitchFamily="34" charset="0"/>
                <a:cs typeface="Times New Roman" panose="02020603050405020304" pitchFamily="18" charset="0"/>
              </a:rPr>
              <a:t> </a:t>
            </a:r>
            <a:r>
              <a:rPr lang="fr-FR" sz="3200" b="1" dirty="0" err="1">
                <a:solidFill>
                  <a:srgbClr val="FF0000"/>
                </a:solidFill>
                <a:effectLst/>
                <a:latin typeface="Times New Roman" panose="02020603050405020304" pitchFamily="18" charset="0"/>
                <a:ea typeface="Calibri" panose="020F0502020204030204" pitchFamily="34" charset="0"/>
                <a:cs typeface="Times New Roman" panose="02020603050405020304" pitchFamily="18" charset="0"/>
              </a:rPr>
              <a:t>thời</a:t>
            </a:r>
            <a:r>
              <a:rPr lang="fr-FR" sz="3200" b="1" dirty="0">
                <a:solidFill>
                  <a:srgbClr val="FF0000"/>
                </a:solidFill>
                <a:effectLst/>
                <a:latin typeface="Times New Roman" panose="02020603050405020304" pitchFamily="18" charset="0"/>
                <a:ea typeface="Calibri" panose="020F0502020204030204" pitchFamily="34" charset="0"/>
                <a:cs typeface="Times New Roman" panose="02020603050405020304" pitchFamily="18" charset="0"/>
              </a:rPr>
              <a:t> </a:t>
            </a:r>
            <a:r>
              <a:rPr lang="fr-FR" sz="3200" b="1" dirty="0" err="1">
                <a:solidFill>
                  <a:srgbClr val="FF0000"/>
                </a:solidFill>
                <a:effectLst/>
                <a:latin typeface="Times New Roman" panose="02020603050405020304" pitchFamily="18" charset="0"/>
                <a:ea typeface="Calibri" panose="020F0502020204030204" pitchFamily="34" charset="0"/>
                <a:cs typeface="Times New Roman" panose="02020603050405020304" pitchFamily="18" charset="0"/>
              </a:rPr>
              <a:t>các</a:t>
            </a:r>
            <a:r>
              <a:rPr lang="fr-FR" sz="3200" b="1" dirty="0">
                <a:solidFill>
                  <a:srgbClr val="FF0000"/>
                </a:solidFill>
                <a:effectLst/>
                <a:latin typeface="Times New Roman" panose="02020603050405020304" pitchFamily="18" charset="0"/>
                <a:ea typeface="Calibri" panose="020F0502020204030204" pitchFamily="34" charset="0"/>
                <a:cs typeface="Times New Roman" panose="02020603050405020304" pitchFamily="18" charset="0"/>
              </a:rPr>
              <a:t> </a:t>
            </a:r>
            <a:r>
              <a:rPr lang="fr-FR" sz="3200" b="1" dirty="0" err="1">
                <a:solidFill>
                  <a:srgbClr val="FF0000"/>
                </a:solidFill>
                <a:effectLst/>
                <a:latin typeface="Times New Roman" panose="02020603050405020304" pitchFamily="18" charset="0"/>
                <a:ea typeface="Calibri" panose="020F0502020204030204" pitchFamily="34" charset="0"/>
                <a:cs typeface="Times New Roman" panose="02020603050405020304" pitchFamily="18" charset="0"/>
              </a:rPr>
              <a:t>vua</a:t>
            </a:r>
            <a:r>
              <a:rPr lang="fr-FR" sz="3200" b="1" dirty="0">
                <a:solidFill>
                  <a:srgbClr val="FF0000"/>
                </a:solidFill>
                <a:effectLst/>
                <a:latin typeface="Times New Roman" panose="02020603050405020304" pitchFamily="18" charset="0"/>
                <a:ea typeface="Calibri" panose="020F0502020204030204" pitchFamily="34" charset="0"/>
                <a:cs typeface="Times New Roman" panose="02020603050405020304" pitchFamily="18" charset="0"/>
              </a:rPr>
              <a:t> </a:t>
            </a:r>
            <a:r>
              <a:rPr lang="fr-FR" sz="3200" b="1" dirty="0" err="1">
                <a:solidFill>
                  <a:srgbClr val="FF0000"/>
                </a:solidFill>
                <a:effectLst/>
                <a:latin typeface="Times New Roman" panose="02020603050405020304" pitchFamily="18" charset="0"/>
                <a:ea typeface="Calibri" panose="020F0502020204030204" pitchFamily="34" charset="0"/>
                <a:cs typeface="Times New Roman" panose="02020603050405020304" pitchFamily="18" charset="0"/>
              </a:rPr>
              <a:t>Hùng</a:t>
            </a:r>
            <a:endParaRPr lang="en-US" sz="3200" b="1" dirty="0">
              <a:solidFill>
                <a:srgbClr val="FF0000"/>
              </a:solidFill>
              <a:effectLst/>
              <a:latin typeface="Times New Roman" panose="02020603050405020304" pitchFamily="18" charset="0"/>
              <a:ea typeface="Calibri" panose="020F0502020204030204" pitchFamily="34" charset="0"/>
              <a:cs typeface="Times New Roman" panose="02020603050405020304" pitchFamily="18" charset="0"/>
            </a:endParaRPr>
          </a:p>
        </p:txBody>
      </p:sp>
      <p:sp>
        <p:nvSpPr>
          <p:cNvPr id="2" name="Star: 5 Points 1">
            <a:hlinkClick r:id="rId7"/>
            <a:extLst>
              <a:ext uri="{FF2B5EF4-FFF2-40B4-BE49-F238E27FC236}">
                <a16:creationId xmlns:a16="http://schemas.microsoft.com/office/drawing/2014/main" id="{3298AA76-844C-42AB-8045-EA19F901D092}"/>
              </a:ext>
            </a:extLst>
          </p:cNvPr>
          <p:cNvSpPr/>
          <p:nvPr/>
        </p:nvSpPr>
        <p:spPr>
          <a:xfrm>
            <a:off x="9429750" y="5600700"/>
            <a:ext cx="1428750" cy="923925"/>
          </a:xfrm>
          <a:prstGeom prst="star5">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6474880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6A65962B-E1BE-462B-B6EC-FBE7CFB00C41}"/>
              </a:ext>
            </a:extLst>
          </p:cNvPr>
          <p:cNvPicPr>
            <a:picLocks noChangeAspect="1"/>
          </p:cNvPicPr>
          <p:nvPr/>
        </p:nvPicPr>
        <p:blipFill>
          <a:blip r:embed="rId2"/>
          <a:stretch>
            <a:fillRect/>
          </a:stretch>
        </p:blipFill>
        <p:spPr>
          <a:xfrm>
            <a:off x="0" y="76200"/>
            <a:ext cx="12192000" cy="6784521"/>
          </a:xfrm>
          <a:prstGeom prst="rect">
            <a:avLst/>
          </a:prstGeom>
        </p:spPr>
      </p:pic>
      <p:graphicFrame>
        <p:nvGraphicFramePr>
          <p:cNvPr id="2" name="Diagram 1">
            <a:extLst>
              <a:ext uri="{FF2B5EF4-FFF2-40B4-BE49-F238E27FC236}">
                <a16:creationId xmlns:a16="http://schemas.microsoft.com/office/drawing/2014/main" id="{8A68D157-CD15-4036-BB7C-7B0E3F9FBACC}"/>
              </a:ext>
            </a:extLst>
          </p:cNvPr>
          <p:cNvGraphicFramePr/>
          <p:nvPr>
            <p:extLst>
              <p:ext uri="{D42A27DB-BD31-4B8C-83A1-F6EECF244321}">
                <p14:modId xmlns:p14="http://schemas.microsoft.com/office/powerpoint/2010/main" val="3081093803"/>
              </p:ext>
            </p:extLst>
          </p:nvPr>
        </p:nvGraphicFramePr>
        <p:xfrm>
          <a:off x="2032000" y="1243541"/>
          <a:ext cx="8128000" cy="5418667"/>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4" name="TextBox 3">
            <a:extLst>
              <a:ext uri="{FF2B5EF4-FFF2-40B4-BE49-F238E27FC236}">
                <a16:creationId xmlns:a16="http://schemas.microsoft.com/office/drawing/2014/main" id="{4727C741-1C7D-4FD1-B8D8-64ED89259DD0}"/>
              </a:ext>
            </a:extLst>
          </p:cNvPr>
          <p:cNvSpPr txBox="1"/>
          <p:nvPr/>
        </p:nvSpPr>
        <p:spPr>
          <a:xfrm>
            <a:off x="1514475" y="195792"/>
            <a:ext cx="8896350" cy="523220"/>
          </a:xfrm>
          <a:prstGeom prst="rect">
            <a:avLst/>
          </a:prstGeom>
          <a:noFill/>
          <a:ln>
            <a:solidFill>
              <a:srgbClr val="7030A0"/>
            </a:solidFill>
          </a:ln>
        </p:spPr>
        <p:txBody>
          <a:bodyPr wrap="square">
            <a:spAutoFit/>
          </a:bodyPr>
          <a:lstStyle/>
          <a:p>
            <a:pPr algn="ctr"/>
            <a:r>
              <a:rPr lang="fr-FR" sz="2800" b="1" dirty="0">
                <a:solidFill>
                  <a:srgbClr val="FF0000"/>
                </a:solidFill>
                <a:effectLst/>
                <a:latin typeface="Times New Roman" panose="02020603050405020304" pitchFamily="18" charset="0"/>
                <a:ea typeface="Calibri" panose="020F0502020204030204" pitchFamily="34" charset="0"/>
              </a:rPr>
              <a:t>2. </a:t>
            </a:r>
            <a:r>
              <a:rPr lang="fr-FR" sz="2800" b="1" dirty="0" err="1">
                <a:solidFill>
                  <a:srgbClr val="FF0000"/>
                </a:solidFill>
                <a:effectLst/>
                <a:latin typeface="Times New Roman" panose="02020603050405020304" pitchFamily="18" charset="0"/>
                <a:ea typeface="Calibri" panose="020F0502020204030204" pitchFamily="34" charset="0"/>
              </a:rPr>
              <a:t>Tình</a:t>
            </a:r>
            <a:r>
              <a:rPr lang="fr-FR" sz="2800" b="1" dirty="0">
                <a:solidFill>
                  <a:srgbClr val="FF0000"/>
                </a:solidFill>
                <a:effectLst/>
                <a:latin typeface="Times New Roman" panose="02020603050405020304" pitchFamily="18" charset="0"/>
                <a:ea typeface="Calibri" panose="020F0502020204030204" pitchFamily="34" charset="0"/>
              </a:rPr>
              <a:t> </a:t>
            </a:r>
            <a:r>
              <a:rPr lang="fr-FR" sz="2800" b="1" dirty="0" err="1">
                <a:solidFill>
                  <a:srgbClr val="FF0000"/>
                </a:solidFill>
                <a:effectLst/>
                <a:latin typeface="Times New Roman" panose="02020603050405020304" pitchFamily="18" charset="0"/>
                <a:ea typeface="Calibri" panose="020F0502020204030204" pitchFamily="34" charset="0"/>
              </a:rPr>
              <a:t>hình</a:t>
            </a:r>
            <a:r>
              <a:rPr lang="fr-FR" sz="2800" b="1" dirty="0">
                <a:solidFill>
                  <a:srgbClr val="FF0000"/>
                </a:solidFill>
                <a:effectLst/>
                <a:latin typeface="Times New Roman" panose="02020603050405020304" pitchFamily="18" charset="0"/>
                <a:ea typeface="Calibri" panose="020F0502020204030204" pitchFamily="34" charset="0"/>
              </a:rPr>
              <a:t> </a:t>
            </a:r>
            <a:r>
              <a:rPr lang="fr-FR" sz="2800" b="1" dirty="0" err="1">
                <a:solidFill>
                  <a:srgbClr val="FF0000"/>
                </a:solidFill>
                <a:effectLst/>
                <a:latin typeface="Times New Roman" panose="02020603050405020304" pitchFamily="18" charset="0"/>
                <a:ea typeface="Calibri" panose="020F0502020204030204" pitchFamily="34" charset="0"/>
              </a:rPr>
              <a:t>kinh</a:t>
            </a:r>
            <a:r>
              <a:rPr lang="fr-FR" sz="2800" b="1" dirty="0">
                <a:solidFill>
                  <a:srgbClr val="FF0000"/>
                </a:solidFill>
                <a:effectLst/>
                <a:latin typeface="Times New Roman" panose="02020603050405020304" pitchFamily="18" charset="0"/>
                <a:ea typeface="Calibri" panose="020F0502020204030204" pitchFamily="34" charset="0"/>
              </a:rPr>
              <a:t> </a:t>
            </a:r>
            <a:r>
              <a:rPr lang="fr-FR" sz="2800" b="1" dirty="0" err="1">
                <a:solidFill>
                  <a:srgbClr val="FF0000"/>
                </a:solidFill>
                <a:effectLst/>
                <a:latin typeface="Times New Roman" panose="02020603050405020304" pitchFamily="18" charset="0"/>
                <a:ea typeface="Calibri" panose="020F0502020204030204" pitchFamily="34" charset="0"/>
              </a:rPr>
              <a:t>tế</a:t>
            </a:r>
            <a:r>
              <a:rPr lang="fr-FR" sz="2800" b="1" dirty="0">
                <a:solidFill>
                  <a:srgbClr val="FF0000"/>
                </a:solidFill>
                <a:effectLst/>
                <a:latin typeface="Times New Roman" panose="02020603050405020304" pitchFamily="18" charset="0"/>
                <a:ea typeface="Calibri" panose="020F0502020204030204" pitchFamily="34" charset="0"/>
              </a:rPr>
              <a:t> </a:t>
            </a:r>
            <a:r>
              <a:rPr lang="fr-FR" sz="2800" b="1" dirty="0" err="1">
                <a:solidFill>
                  <a:srgbClr val="FF0000"/>
                </a:solidFill>
                <a:effectLst/>
                <a:latin typeface="Times New Roman" panose="02020603050405020304" pitchFamily="18" charset="0"/>
                <a:ea typeface="Calibri" panose="020F0502020204030204" pitchFamily="34" charset="0"/>
              </a:rPr>
              <a:t>thời</a:t>
            </a:r>
            <a:r>
              <a:rPr lang="fr-FR" sz="2800" b="1" dirty="0">
                <a:solidFill>
                  <a:srgbClr val="FF0000"/>
                </a:solidFill>
                <a:effectLst/>
                <a:latin typeface="Times New Roman" panose="02020603050405020304" pitchFamily="18" charset="0"/>
                <a:ea typeface="Calibri" panose="020F0502020204030204" pitchFamily="34" charset="0"/>
              </a:rPr>
              <a:t> </a:t>
            </a:r>
            <a:r>
              <a:rPr lang="fr-FR" sz="2800" b="1" dirty="0" err="1">
                <a:solidFill>
                  <a:srgbClr val="FF0000"/>
                </a:solidFill>
                <a:effectLst/>
                <a:latin typeface="Times New Roman" panose="02020603050405020304" pitchFamily="18" charset="0"/>
                <a:ea typeface="Calibri" panose="020F0502020204030204" pitchFamily="34" charset="0"/>
              </a:rPr>
              <a:t>các</a:t>
            </a:r>
            <a:r>
              <a:rPr lang="fr-FR" sz="2800" b="1" dirty="0">
                <a:solidFill>
                  <a:srgbClr val="FF0000"/>
                </a:solidFill>
                <a:effectLst/>
                <a:latin typeface="Times New Roman" panose="02020603050405020304" pitchFamily="18" charset="0"/>
                <a:ea typeface="Calibri" panose="020F0502020204030204" pitchFamily="34" charset="0"/>
              </a:rPr>
              <a:t> </a:t>
            </a:r>
            <a:r>
              <a:rPr lang="fr-FR" sz="2800" b="1" dirty="0" err="1">
                <a:solidFill>
                  <a:srgbClr val="FF0000"/>
                </a:solidFill>
                <a:effectLst/>
                <a:latin typeface="Times New Roman" panose="02020603050405020304" pitchFamily="18" charset="0"/>
                <a:ea typeface="Calibri" panose="020F0502020204030204" pitchFamily="34" charset="0"/>
              </a:rPr>
              <a:t>vua</a:t>
            </a:r>
            <a:r>
              <a:rPr lang="fr-FR" sz="2800" b="1" dirty="0">
                <a:solidFill>
                  <a:srgbClr val="FF0000"/>
                </a:solidFill>
                <a:effectLst/>
                <a:latin typeface="Times New Roman" panose="02020603050405020304" pitchFamily="18" charset="0"/>
                <a:ea typeface="Calibri" panose="020F0502020204030204" pitchFamily="34" charset="0"/>
              </a:rPr>
              <a:t> </a:t>
            </a:r>
            <a:r>
              <a:rPr lang="fr-FR" sz="2800" b="1" dirty="0" err="1">
                <a:solidFill>
                  <a:srgbClr val="FF0000"/>
                </a:solidFill>
                <a:effectLst/>
                <a:latin typeface="Times New Roman" panose="02020603050405020304" pitchFamily="18" charset="0"/>
                <a:ea typeface="Calibri" panose="020F0502020204030204" pitchFamily="34" charset="0"/>
              </a:rPr>
              <a:t>Hùng</a:t>
            </a:r>
            <a:endParaRPr lang="en-US" sz="2800" dirty="0">
              <a:solidFill>
                <a:srgbClr val="FF0000"/>
              </a:solidFill>
            </a:endParaRPr>
          </a:p>
        </p:txBody>
      </p:sp>
    </p:spTree>
    <p:extLst>
      <p:ext uri="{BB962C8B-B14F-4D97-AF65-F5344CB8AC3E}">
        <p14:creationId xmlns:p14="http://schemas.microsoft.com/office/powerpoint/2010/main" val="406080497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91EB0FE0-9810-4762-9CF0-55B254214899}"/>
              </a:ext>
            </a:extLst>
          </p:cNvPr>
          <p:cNvPicPr>
            <a:picLocks noChangeAspect="1"/>
          </p:cNvPicPr>
          <p:nvPr/>
        </p:nvPicPr>
        <p:blipFill>
          <a:blip r:embed="rId2"/>
          <a:stretch>
            <a:fillRect/>
          </a:stretch>
        </p:blipFill>
        <p:spPr>
          <a:xfrm>
            <a:off x="0" y="-76200"/>
            <a:ext cx="12553950" cy="7246873"/>
          </a:xfrm>
          <a:prstGeom prst="rect">
            <a:avLst/>
          </a:prstGeom>
        </p:spPr>
      </p:pic>
      <p:graphicFrame>
        <p:nvGraphicFramePr>
          <p:cNvPr id="2" name="Diagram 1">
            <a:extLst>
              <a:ext uri="{FF2B5EF4-FFF2-40B4-BE49-F238E27FC236}">
                <a16:creationId xmlns:a16="http://schemas.microsoft.com/office/drawing/2014/main" id="{DCEE949E-3F69-4F5C-863D-46063BBED13E}"/>
              </a:ext>
            </a:extLst>
          </p:cNvPr>
          <p:cNvGraphicFramePr/>
          <p:nvPr>
            <p:extLst>
              <p:ext uri="{D42A27DB-BD31-4B8C-83A1-F6EECF244321}">
                <p14:modId xmlns:p14="http://schemas.microsoft.com/office/powerpoint/2010/main" val="2934216280"/>
              </p:ext>
            </p:extLst>
          </p:nvPr>
        </p:nvGraphicFramePr>
        <p:xfrm>
          <a:off x="1238251" y="485775"/>
          <a:ext cx="9525000" cy="4924425"/>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277558761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2">
                                            <p:graphicEl>
                                              <a:dgm id="{6C0CCB46-3C03-4344-B5BD-F61F6D6AA91C}"/>
                                            </p:graphicEl>
                                          </p:spTgt>
                                        </p:tgtEl>
                                        <p:attrNameLst>
                                          <p:attrName>style.visibility</p:attrName>
                                        </p:attrNameLst>
                                      </p:cBhvr>
                                      <p:to>
                                        <p:strVal val="visible"/>
                                      </p:to>
                                    </p:set>
                                    <p:animEffect transition="in" filter="fade">
                                      <p:cBhvr>
                                        <p:cTn id="7" dur="1000"/>
                                        <p:tgtEl>
                                          <p:spTgt spid="2">
                                            <p:graphicEl>
                                              <a:dgm id="{6C0CCB46-3C03-4344-B5BD-F61F6D6AA91C}"/>
                                            </p:graphicEl>
                                          </p:spTgt>
                                        </p:tgtEl>
                                      </p:cBhvr>
                                    </p:animEffect>
                                    <p:anim calcmode="lin" valueType="num">
                                      <p:cBhvr>
                                        <p:cTn id="8" dur="1000" fill="hold"/>
                                        <p:tgtEl>
                                          <p:spTgt spid="2">
                                            <p:graphicEl>
                                              <a:dgm id="{6C0CCB46-3C03-4344-B5BD-F61F6D6AA91C}"/>
                                            </p:graphicEl>
                                          </p:spTgt>
                                        </p:tgtEl>
                                        <p:attrNameLst>
                                          <p:attrName>ppt_x</p:attrName>
                                        </p:attrNameLst>
                                      </p:cBhvr>
                                      <p:tavLst>
                                        <p:tav tm="0">
                                          <p:val>
                                            <p:strVal val="#ppt_x"/>
                                          </p:val>
                                        </p:tav>
                                        <p:tav tm="100000">
                                          <p:val>
                                            <p:strVal val="#ppt_x"/>
                                          </p:val>
                                        </p:tav>
                                      </p:tavLst>
                                    </p:anim>
                                    <p:anim calcmode="lin" valueType="num">
                                      <p:cBhvr>
                                        <p:cTn id="9" dur="1000" fill="hold"/>
                                        <p:tgtEl>
                                          <p:spTgt spid="2">
                                            <p:graphicEl>
                                              <a:dgm id="{6C0CCB46-3C03-4344-B5BD-F61F6D6AA91C}"/>
                                            </p:graphic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2">
                                            <p:graphicEl>
                                              <a:dgm id="{61811A0D-4894-4FD7-8083-4C504A873EAB}"/>
                                            </p:graphicEl>
                                          </p:spTgt>
                                        </p:tgtEl>
                                        <p:attrNameLst>
                                          <p:attrName>style.visibility</p:attrName>
                                        </p:attrNameLst>
                                      </p:cBhvr>
                                      <p:to>
                                        <p:strVal val="visible"/>
                                      </p:to>
                                    </p:set>
                                    <p:animEffect transition="in" filter="fade">
                                      <p:cBhvr>
                                        <p:cTn id="14" dur="1000"/>
                                        <p:tgtEl>
                                          <p:spTgt spid="2">
                                            <p:graphicEl>
                                              <a:dgm id="{61811A0D-4894-4FD7-8083-4C504A873EAB}"/>
                                            </p:graphicEl>
                                          </p:spTgt>
                                        </p:tgtEl>
                                      </p:cBhvr>
                                    </p:animEffect>
                                    <p:anim calcmode="lin" valueType="num">
                                      <p:cBhvr>
                                        <p:cTn id="15" dur="1000" fill="hold"/>
                                        <p:tgtEl>
                                          <p:spTgt spid="2">
                                            <p:graphicEl>
                                              <a:dgm id="{61811A0D-4894-4FD7-8083-4C504A873EAB}"/>
                                            </p:graphicEl>
                                          </p:spTgt>
                                        </p:tgtEl>
                                        <p:attrNameLst>
                                          <p:attrName>ppt_x</p:attrName>
                                        </p:attrNameLst>
                                      </p:cBhvr>
                                      <p:tavLst>
                                        <p:tav tm="0">
                                          <p:val>
                                            <p:strVal val="#ppt_x"/>
                                          </p:val>
                                        </p:tav>
                                        <p:tav tm="100000">
                                          <p:val>
                                            <p:strVal val="#ppt_x"/>
                                          </p:val>
                                        </p:tav>
                                      </p:tavLst>
                                    </p:anim>
                                    <p:anim calcmode="lin" valueType="num">
                                      <p:cBhvr>
                                        <p:cTn id="16" dur="1000" fill="hold"/>
                                        <p:tgtEl>
                                          <p:spTgt spid="2">
                                            <p:graphicEl>
                                              <a:dgm id="{61811A0D-4894-4FD7-8083-4C504A873EAB}"/>
                                            </p:graphic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2" grpId="0">
        <p:bldSub>
          <a:bldDgm bld="one"/>
        </p:bldSub>
      </p:bldGraphic>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4" name="Rectangle 3"/>
          <p:cNvSpPr>
            <a:spLocks noChangeArrowheads="1"/>
          </p:cNvSpPr>
          <p:nvPr/>
        </p:nvSpPr>
        <p:spPr bwMode="auto">
          <a:xfrm rot="21400347">
            <a:off x="1630676" y="834640"/>
            <a:ext cx="8579062" cy="18462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marL="0" marR="0" lvl="0" indent="0" algn="just" defTabSz="914400" rtl="0" eaLnBrk="1" fontAlgn="auto" latinLnBrk="0" hangingPunct="1">
              <a:lnSpc>
                <a:spcPct val="100000"/>
              </a:lnSpc>
              <a:spcBef>
                <a:spcPct val="0"/>
              </a:spcBef>
              <a:spcAft>
                <a:spcPts val="0"/>
              </a:spcAft>
              <a:buClrTx/>
              <a:buSzTx/>
              <a:buFontTx/>
              <a:buNone/>
              <a:tabLst/>
              <a:defRPr/>
            </a:pPr>
            <a:r>
              <a:rPr kumimoji="0" lang="en-US" sz="3800" b="1" i="0" u="none" strike="noStrike" kern="1200" cap="none" spc="0" normalizeH="0" baseline="0" noProof="0" dirty="0">
                <a:ln>
                  <a:noFill/>
                </a:ln>
                <a:solidFill>
                  <a:srgbClr val="FF0000"/>
                </a:solidFill>
                <a:effectLst/>
                <a:uLnTx/>
                <a:uFillTx/>
                <a:latin typeface="Times New Roman" panose="02020603050405020304" pitchFamily="18" charset="0"/>
                <a:ea typeface="+mn-ea"/>
                <a:cs typeface="Times New Roman" panose="02020603050405020304" pitchFamily="18" charset="0"/>
              </a:rPr>
              <a:t> </a:t>
            </a:r>
            <a:r>
              <a:rPr lang="en-US" sz="3800" dirty="0">
                <a:solidFill>
                  <a:srgbClr val="0000FF"/>
                </a:solidFill>
                <a:latin typeface="Times New Roman" panose="02020603050405020304" pitchFamily="18" charset="0"/>
                <a:cs typeface="Times New Roman" panose="02020603050405020304" pitchFamily="18" charset="0"/>
              </a:rPr>
              <a:t>N</a:t>
            </a:r>
            <a:r>
              <a:rPr kumimoji="0" lang="en-US" sz="3800" b="0" i="0" u="none" strike="noStrike" kern="1200" cap="none" spc="0" normalizeH="0" baseline="0" noProof="0" dirty="0" err="1">
                <a:ln>
                  <a:noFill/>
                </a:ln>
                <a:solidFill>
                  <a:srgbClr val="0000FF"/>
                </a:solidFill>
                <a:effectLst/>
                <a:uLnTx/>
                <a:uFillTx/>
                <a:latin typeface="Times New Roman" panose="02020603050405020304" pitchFamily="18" charset="0"/>
                <a:ea typeface="+mn-ea"/>
                <a:cs typeface="Times New Roman" panose="02020603050405020304" pitchFamily="18" charset="0"/>
              </a:rPr>
              <a:t>ông</a:t>
            </a:r>
            <a:r>
              <a:rPr kumimoji="0" lang="en-US" sz="3800" b="0" i="0" u="none" strike="noStrike" kern="1200" cap="none" spc="0" normalizeH="0" baseline="0" noProof="0" dirty="0">
                <a:ln>
                  <a:noFill/>
                </a:ln>
                <a:solidFill>
                  <a:srgbClr val="0000FF"/>
                </a:solidFill>
                <a:effectLst/>
                <a:uLnTx/>
                <a:uFillTx/>
                <a:latin typeface="Times New Roman" panose="02020603050405020304" pitchFamily="18" charset="0"/>
                <a:ea typeface="+mn-ea"/>
                <a:cs typeface="Times New Roman" panose="02020603050405020304" pitchFamily="18" charset="0"/>
              </a:rPr>
              <a:t> </a:t>
            </a:r>
            <a:r>
              <a:rPr kumimoji="0" lang="en-US" sz="3800" b="0" i="0" u="none" strike="noStrike" kern="1200" cap="none" spc="0" normalizeH="0" baseline="0" noProof="0" dirty="0" err="1">
                <a:ln>
                  <a:noFill/>
                </a:ln>
                <a:solidFill>
                  <a:srgbClr val="0000FF"/>
                </a:solidFill>
                <a:effectLst/>
                <a:uLnTx/>
                <a:uFillTx/>
                <a:latin typeface="Times New Roman" panose="02020603050405020304" pitchFamily="18" charset="0"/>
                <a:ea typeface="+mn-ea"/>
                <a:cs typeface="Times New Roman" panose="02020603050405020304" pitchFamily="18" charset="0"/>
              </a:rPr>
              <a:t>nghiệp</a:t>
            </a:r>
            <a:r>
              <a:rPr kumimoji="0" lang="en-US" sz="3800" b="0" i="0" u="none" strike="noStrike" kern="1200" cap="none" spc="0" normalizeH="0" baseline="0" noProof="0" dirty="0">
                <a:ln>
                  <a:noFill/>
                </a:ln>
                <a:solidFill>
                  <a:srgbClr val="0000FF"/>
                </a:solidFill>
                <a:effectLst/>
                <a:uLnTx/>
                <a:uFillTx/>
                <a:latin typeface="Times New Roman" panose="02020603050405020304" pitchFamily="18" charset="0"/>
                <a:ea typeface="+mn-ea"/>
                <a:cs typeface="Times New Roman" panose="02020603050405020304" pitchFamily="18" charset="0"/>
              </a:rPr>
              <a:t> </a:t>
            </a:r>
            <a:r>
              <a:rPr kumimoji="0" lang="en-US" sz="3800" b="0" i="0" u="none" strike="noStrike" kern="1200" cap="none" spc="0" normalizeH="0" baseline="0" noProof="0" dirty="0" err="1">
                <a:ln>
                  <a:noFill/>
                </a:ln>
                <a:solidFill>
                  <a:srgbClr val="0000FF"/>
                </a:solidFill>
                <a:effectLst/>
                <a:uLnTx/>
                <a:uFillTx/>
                <a:latin typeface="Times New Roman" panose="02020603050405020304" pitchFamily="18" charset="0"/>
                <a:ea typeface="+mn-ea"/>
                <a:cs typeface="Times New Roman" panose="02020603050405020304" pitchFamily="18" charset="0"/>
              </a:rPr>
              <a:t>trồng</a:t>
            </a:r>
            <a:r>
              <a:rPr kumimoji="0" lang="en-US" sz="3800" b="0" i="0" u="none" strike="noStrike" kern="1200" cap="none" spc="0" normalizeH="0" baseline="0" noProof="0" dirty="0">
                <a:ln>
                  <a:noFill/>
                </a:ln>
                <a:solidFill>
                  <a:srgbClr val="0000FF"/>
                </a:solidFill>
                <a:effectLst/>
                <a:uLnTx/>
                <a:uFillTx/>
                <a:latin typeface="Times New Roman" panose="02020603050405020304" pitchFamily="18" charset="0"/>
                <a:ea typeface="+mn-ea"/>
                <a:cs typeface="Times New Roman" panose="02020603050405020304" pitchFamily="18" charset="0"/>
              </a:rPr>
              <a:t> </a:t>
            </a:r>
            <a:r>
              <a:rPr kumimoji="0" lang="en-US" sz="3800" b="0" i="0" u="none" strike="noStrike" kern="1200" cap="none" spc="0" normalizeH="0" baseline="0" noProof="0" dirty="0" err="1">
                <a:ln>
                  <a:noFill/>
                </a:ln>
                <a:solidFill>
                  <a:srgbClr val="0000FF"/>
                </a:solidFill>
                <a:effectLst/>
                <a:uLnTx/>
                <a:uFillTx/>
                <a:latin typeface="Times New Roman" panose="02020603050405020304" pitchFamily="18" charset="0"/>
                <a:ea typeface="+mn-ea"/>
                <a:cs typeface="Times New Roman" panose="02020603050405020304" pitchFamily="18" charset="0"/>
              </a:rPr>
              <a:t>lúa</a:t>
            </a:r>
            <a:r>
              <a:rPr kumimoji="0" lang="en-US" sz="3800" b="0" i="0" u="none" strike="noStrike" kern="1200" cap="none" spc="0" normalizeH="0" baseline="0" noProof="0" dirty="0">
                <a:ln>
                  <a:noFill/>
                </a:ln>
                <a:solidFill>
                  <a:srgbClr val="0000FF"/>
                </a:solidFill>
                <a:effectLst/>
                <a:uLnTx/>
                <a:uFillTx/>
                <a:latin typeface="Times New Roman" panose="02020603050405020304" pitchFamily="18" charset="0"/>
                <a:ea typeface="+mn-ea"/>
                <a:cs typeface="Times New Roman" panose="02020603050405020304" pitchFamily="18" charset="0"/>
              </a:rPr>
              <a:t> </a:t>
            </a:r>
            <a:r>
              <a:rPr kumimoji="0" lang="en-US" sz="3800" b="0" i="0" u="none" strike="noStrike" kern="1200" cap="none" spc="0" normalizeH="0" baseline="0" noProof="0" dirty="0" err="1">
                <a:ln>
                  <a:noFill/>
                </a:ln>
                <a:solidFill>
                  <a:srgbClr val="0000FF"/>
                </a:solidFill>
                <a:effectLst/>
                <a:uLnTx/>
                <a:uFillTx/>
                <a:latin typeface="Times New Roman" panose="02020603050405020304" pitchFamily="18" charset="0"/>
                <a:ea typeface="+mn-ea"/>
                <a:cs typeface="Times New Roman" panose="02020603050405020304" pitchFamily="18" charset="0"/>
              </a:rPr>
              <a:t>nước</a:t>
            </a:r>
            <a:r>
              <a:rPr kumimoji="0" lang="en-US" sz="3800" b="0" i="0" u="none" strike="noStrike" kern="1200" cap="none" spc="0" normalizeH="0" baseline="0" noProof="0" dirty="0">
                <a:ln>
                  <a:noFill/>
                </a:ln>
                <a:solidFill>
                  <a:srgbClr val="0000FF"/>
                </a:solidFill>
                <a:effectLst/>
                <a:uLnTx/>
                <a:uFillTx/>
                <a:latin typeface="Times New Roman" panose="02020603050405020304" pitchFamily="18" charset="0"/>
                <a:ea typeface="+mn-ea"/>
                <a:cs typeface="Times New Roman" panose="02020603050405020304" pitchFamily="18" charset="0"/>
              </a:rPr>
              <a:t>, </a:t>
            </a:r>
            <a:r>
              <a:rPr kumimoji="0" lang="en-US" sz="3800" b="0" i="0" u="none" strike="noStrike" kern="1200" cap="none" spc="0" normalizeH="0" baseline="0" noProof="0" dirty="0" err="1">
                <a:ln>
                  <a:noFill/>
                </a:ln>
                <a:solidFill>
                  <a:srgbClr val="0000FF"/>
                </a:solidFill>
                <a:effectLst/>
                <a:uLnTx/>
                <a:uFillTx/>
                <a:latin typeface="Times New Roman" panose="02020603050405020304" pitchFamily="18" charset="0"/>
                <a:ea typeface="+mn-ea"/>
                <a:cs typeface="Times New Roman" panose="02020603050405020304" pitchFamily="18" charset="0"/>
              </a:rPr>
              <a:t>làm</a:t>
            </a:r>
            <a:r>
              <a:rPr kumimoji="0" lang="en-US" sz="3800" b="0" i="0" u="none" strike="noStrike" kern="1200" cap="none" spc="0" normalizeH="0" baseline="0" noProof="0" dirty="0">
                <a:ln>
                  <a:noFill/>
                </a:ln>
                <a:solidFill>
                  <a:srgbClr val="0000FF"/>
                </a:solidFill>
                <a:effectLst/>
                <a:uLnTx/>
                <a:uFillTx/>
                <a:latin typeface="Times New Roman" panose="02020603050405020304" pitchFamily="18" charset="0"/>
                <a:ea typeface="+mn-ea"/>
                <a:cs typeface="Times New Roman" panose="02020603050405020304" pitchFamily="18" charset="0"/>
              </a:rPr>
              <a:t> </a:t>
            </a:r>
            <a:r>
              <a:rPr kumimoji="0" lang="en-US" sz="3800" b="0" i="0" u="none" strike="noStrike" kern="1200" cap="none" spc="0" normalizeH="0" baseline="0" noProof="0" dirty="0" err="1">
                <a:ln>
                  <a:noFill/>
                </a:ln>
                <a:solidFill>
                  <a:srgbClr val="0000FF"/>
                </a:solidFill>
                <a:effectLst/>
                <a:uLnTx/>
                <a:uFillTx/>
                <a:latin typeface="Times New Roman" panose="02020603050405020304" pitchFamily="18" charset="0"/>
                <a:ea typeface="+mn-ea"/>
                <a:cs typeface="Times New Roman" panose="02020603050405020304" pitchFamily="18" charset="0"/>
              </a:rPr>
              <a:t>rẫy</a:t>
            </a:r>
            <a:r>
              <a:rPr kumimoji="0" lang="en-US" sz="3800" b="0" i="0" u="none" strike="noStrike" kern="1200" cap="none" spc="0" normalizeH="0" baseline="0" noProof="0" dirty="0">
                <a:ln>
                  <a:noFill/>
                </a:ln>
                <a:solidFill>
                  <a:srgbClr val="0000FF"/>
                </a:solidFill>
                <a:effectLst/>
                <a:uLnTx/>
                <a:uFillTx/>
                <a:latin typeface="Times New Roman" panose="02020603050405020304" pitchFamily="18" charset="0"/>
                <a:ea typeface="+mn-ea"/>
                <a:cs typeface="Times New Roman" panose="02020603050405020304" pitchFamily="18" charset="0"/>
              </a:rPr>
              <a:t>, </a:t>
            </a:r>
            <a:r>
              <a:rPr kumimoji="0" lang="en-US" sz="3800" b="0" i="0" u="none" strike="noStrike" kern="1200" cap="none" spc="0" normalizeH="0" baseline="0" noProof="0" dirty="0" err="1">
                <a:ln>
                  <a:noFill/>
                </a:ln>
                <a:solidFill>
                  <a:srgbClr val="0000FF"/>
                </a:solidFill>
                <a:effectLst/>
                <a:uLnTx/>
                <a:uFillTx/>
                <a:latin typeface="Times New Roman" panose="02020603050405020304" pitchFamily="18" charset="0"/>
                <a:ea typeface="+mn-ea"/>
                <a:cs typeface="Times New Roman" panose="02020603050405020304" pitchFamily="18" charset="0"/>
              </a:rPr>
              <a:t>chăn</a:t>
            </a:r>
            <a:r>
              <a:rPr kumimoji="0" lang="en-US" sz="3800" b="0" i="0" u="none" strike="noStrike" kern="1200" cap="none" spc="0" normalizeH="0" baseline="0" noProof="0" dirty="0">
                <a:ln>
                  <a:noFill/>
                </a:ln>
                <a:solidFill>
                  <a:srgbClr val="0000FF"/>
                </a:solidFill>
                <a:effectLst/>
                <a:uLnTx/>
                <a:uFillTx/>
                <a:latin typeface="Times New Roman" panose="02020603050405020304" pitchFamily="18" charset="0"/>
                <a:ea typeface="+mn-ea"/>
                <a:cs typeface="Times New Roman" panose="02020603050405020304" pitchFamily="18" charset="0"/>
              </a:rPr>
              <a:t> </a:t>
            </a:r>
            <a:r>
              <a:rPr kumimoji="0" lang="en-US" sz="3800" b="0" i="0" u="none" strike="noStrike" kern="1200" cap="none" spc="0" normalizeH="0" baseline="0" noProof="0" dirty="0" err="1">
                <a:ln>
                  <a:noFill/>
                </a:ln>
                <a:solidFill>
                  <a:srgbClr val="0000FF"/>
                </a:solidFill>
                <a:effectLst/>
                <a:uLnTx/>
                <a:uFillTx/>
                <a:latin typeface="Times New Roman" panose="02020603050405020304" pitchFamily="18" charset="0"/>
                <a:ea typeface="+mn-ea"/>
                <a:cs typeface="Times New Roman" panose="02020603050405020304" pitchFamily="18" charset="0"/>
              </a:rPr>
              <a:t>nuôi</a:t>
            </a:r>
            <a:r>
              <a:rPr kumimoji="0" lang="en-US" sz="3800" b="0" i="0" u="none" strike="noStrike" kern="1200" cap="none" spc="0" normalizeH="0" baseline="0" noProof="0" dirty="0">
                <a:ln>
                  <a:noFill/>
                </a:ln>
                <a:solidFill>
                  <a:srgbClr val="0000FF"/>
                </a:solidFill>
                <a:effectLst/>
                <a:uLnTx/>
                <a:uFillTx/>
                <a:latin typeface="Times New Roman" panose="02020603050405020304" pitchFamily="18" charset="0"/>
                <a:ea typeface="+mn-ea"/>
                <a:cs typeface="Times New Roman" panose="02020603050405020304" pitchFamily="18" charset="0"/>
              </a:rPr>
              <a:t>, </a:t>
            </a:r>
            <a:r>
              <a:rPr kumimoji="0" lang="en-US" sz="3800" b="0" i="0" u="none" strike="noStrike" kern="1200" cap="none" spc="0" normalizeH="0" baseline="0" noProof="0" dirty="0" err="1">
                <a:ln>
                  <a:noFill/>
                </a:ln>
                <a:solidFill>
                  <a:srgbClr val="0000FF"/>
                </a:solidFill>
                <a:effectLst/>
                <a:uLnTx/>
                <a:uFillTx/>
                <a:latin typeface="Times New Roman" panose="02020603050405020304" pitchFamily="18" charset="0"/>
                <a:ea typeface="+mn-ea"/>
                <a:cs typeface="Times New Roman" panose="02020603050405020304" pitchFamily="18" charset="0"/>
              </a:rPr>
              <a:t>nghề</a:t>
            </a:r>
            <a:r>
              <a:rPr kumimoji="0" lang="en-US" sz="3800" b="0" i="0" u="none" strike="noStrike" kern="1200" cap="none" spc="0" normalizeH="0" baseline="0" noProof="0" dirty="0">
                <a:ln>
                  <a:noFill/>
                </a:ln>
                <a:solidFill>
                  <a:srgbClr val="0000FF"/>
                </a:solidFill>
                <a:effectLst/>
                <a:uLnTx/>
                <a:uFillTx/>
                <a:latin typeface="Times New Roman" panose="02020603050405020304" pitchFamily="18" charset="0"/>
                <a:ea typeface="+mn-ea"/>
                <a:cs typeface="Times New Roman" panose="02020603050405020304" pitchFamily="18" charset="0"/>
              </a:rPr>
              <a:t> </a:t>
            </a:r>
            <a:r>
              <a:rPr kumimoji="0" lang="en-US" sz="3800" b="0" i="0" u="none" strike="noStrike" kern="1200" cap="none" spc="0" normalizeH="0" baseline="0" noProof="0" dirty="0" err="1">
                <a:ln>
                  <a:noFill/>
                </a:ln>
                <a:solidFill>
                  <a:srgbClr val="0000FF"/>
                </a:solidFill>
                <a:effectLst/>
                <a:uLnTx/>
                <a:uFillTx/>
                <a:latin typeface="Times New Roman" panose="02020603050405020304" pitchFamily="18" charset="0"/>
                <a:ea typeface="+mn-ea"/>
                <a:cs typeface="Times New Roman" panose="02020603050405020304" pitchFamily="18" charset="0"/>
              </a:rPr>
              <a:t>thủ</a:t>
            </a:r>
            <a:r>
              <a:rPr kumimoji="0" lang="en-US" sz="3800" b="0" i="0" u="none" strike="noStrike" kern="1200" cap="none" spc="0" normalizeH="0" baseline="0" noProof="0" dirty="0">
                <a:ln>
                  <a:noFill/>
                </a:ln>
                <a:solidFill>
                  <a:srgbClr val="0000FF"/>
                </a:solidFill>
                <a:effectLst/>
                <a:uLnTx/>
                <a:uFillTx/>
                <a:latin typeface="Times New Roman" panose="02020603050405020304" pitchFamily="18" charset="0"/>
                <a:ea typeface="+mn-ea"/>
                <a:cs typeface="Times New Roman" panose="02020603050405020304" pitchFamily="18" charset="0"/>
              </a:rPr>
              <a:t> </a:t>
            </a:r>
            <a:r>
              <a:rPr kumimoji="0" lang="en-US" sz="3800" b="0" i="0" u="none" strike="noStrike" kern="1200" cap="none" spc="0" normalizeH="0" baseline="0" noProof="0" dirty="0" err="1">
                <a:ln>
                  <a:noFill/>
                </a:ln>
                <a:solidFill>
                  <a:srgbClr val="0000FF"/>
                </a:solidFill>
                <a:effectLst/>
                <a:uLnTx/>
                <a:uFillTx/>
                <a:latin typeface="Times New Roman" panose="02020603050405020304" pitchFamily="18" charset="0"/>
                <a:ea typeface="+mn-ea"/>
                <a:cs typeface="Times New Roman" panose="02020603050405020304" pitchFamily="18" charset="0"/>
              </a:rPr>
              <a:t>công</a:t>
            </a:r>
            <a:r>
              <a:rPr kumimoji="0" lang="en-US" sz="3800" b="0" i="0" u="none" strike="noStrike" kern="1200" cap="none" spc="0" normalizeH="0" baseline="0" noProof="0" dirty="0">
                <a:ln>
                  <a:noFill/>
                </a:ln>
                <a:solidFill>
                  <a:srgbClr val="0000FF"/>
                </a:solidFill>
                <a:effectLst/>
                <a:uLnTx/>
                <a:uFillTx/>
                <a:latin typeface="Times New Roman" panose="02020603050405020304" pitchFamily="18" charset="0"/>
                <a:ea typeface="+mn-ea"/>
                <a:cs typeface="Times New Roman" panose="02020603050405020304" pitchFamily="18" charset="0"/>
              </a:rPr>
              <a:t>: </a:t>
            </a:r>
            <a:r>
              <a:rPr kumimoji="0" lang="en-US" sz="3800" b="0" i="0" u="none" strike="noStrike" kern="1200" cap="none" spc="0" normalizeH="0" baseline="0" noProof="0" dirty="0" err="1">
                <a:ln>
                  <a:noFill/>
                </a:ln>
                <a:solidFill>
                  <a:srgbClr val="0000FF"/>
                </a:solidFill>
                <a:effectLst/>
                <a:uLnTx/>
                <a:uFillTx/>
                <a:latin typeface="Times New Roman" panose="02020603050405020304" pitchFamily="18" charset="0"/>
                <a:ea typeface="+mn-ea"/>
                <a:cs typeface="Times New Roman" panose="02020603050405020304" pitchFamily="18" charset="0"/>
              </a:rPr>
              <a:t>gốm</a:t>
            </a:r>
            <a:r>
              <a:rPr kumimoji="0" lang="en-US" sz="3800" b="0" i="0" u="none" strike="noStrike" kern="1200" cap="none" spc="0" normalizeH="0" baseline="0" noProof="0" dirty="0">
                <a:ln>
                  <a:noFill/>
                </a:ln>
                <a:solidFill>
                  <a:srgbClr val="0000FF"/>
                </a:solidFill>
                <a:effectLst/>
                <a:uLnTx/>
                <a:uFillTx/>
                <a:latin typeface="Times New Roman" panose="02020603050405020304" pitchFamily="18" charset="0"/>
                <a:ea typeface="+mn-ea"/>
                <a:cs typeface="Times New Roman" panose="02020603050405020304" pitchFamily="18" charset="0"/>
              </a:rPr>
              <a:t>, </a:t>
            </a:r>
            <a:r>
              <a:rPr kumimoji="0" lang="en-US" sz="3800" b="0" i="0" u="none" strike="noStrike" kern="1200" cap="none" spc="0" normalizeH="0" baseline="0" noProof="0" dirty="0" err="1">
                <a:ln>
                  <a:noFill/>
                </a:ln>
                <a:solidFill>
                  <a:srgbClr val="0000FF"/>
                </a:solidFill>
                <a:effectLst/>
                <a:uLnTx/>
                <a:uFillTx/>
                <a:latin typeface="Times New Roman" panose="02020603050405020304" pitchFamily="18" charset="0"/>
                <a:ea typeface="+mn-ea"/>
                <a:cs typeface="Times New Roman" panose="02020603050405020304" pitchFamily="18" charset="0"/>
              </a:rPr>
              <a:t>mộc</a:t>
            </a:r>
            <a:r>
              <a:rPr kumimoji="0" lang="en-US" sz="3800" b="0" i="0" u="none" strike="noStrike" kern="1200" cap="none" spc="0" normalizeH="0" baseline="0" noProof="0" dirty="0">
                <a:ln>
                  <a:noFill/>
                </a:ln>
                <a:solidFill>
                  <a:srgbClr val="0000FF"/>
                </a:solidFill>
                <a:effectLst/>
                <a:uLnTx/>
                <a:uFillTx/>
                <a:latin typeface="Times New Roman" panose="02020603050405020304" pitchFamily="18" charset="0"/>
                <a:ea typeface="+mn-ea"/>
                <a:cs typeface="Times New Roman" panose="02020603050405020304" pitchFamily="18" charset="0"/>
              </a:rPr>
              <a:t>, </a:t>
            </a:r>
            <a:r>
              <a:rPr kumimoji="0" lang="en-US" sz="3800" b="0" i="0" u="none" strike="noStrike" kern="1200" cap="none" spc="0" normalizeH="0" baseline="0" noProof="0" dirty="0" err="1">
                <a:ln>
                  <a:noFill/>
                </a:ln>
                <a:solidFill>
                  <a:srgbClr val="0000FF"/>
                </a:solidFill>
                <a:effectLst/>
                <a:uLnTx/>
                <a:uFillTx/>
                <a:latin typeface="Times New Roman" panose="02020603050405020304" pitchFamily="18" charset="0"/>
                <a:ea typeface="+mn-ea"/>
                <a:cs typeface="Times New Roman" panose="02020603050405020304" pitchFamily="18" charset="0"/>
              </a:rPr>
              <a:t>đan</a:t>
            </a:r>
            <a:r>
              <a:rPr kumimoji="0" lang="en-US" sz="3800" b="0" i="0" u="none" strike="noStrike" kern="1200" cap="none" spc="0" normalizeH="0" baseline="0" noProof="0" dirty="0">
                <a:ln>
                  <a:noFill/>
                </a:ln>
                <a:solidFill>
                  <a:srgbClr val="0000FF"/>
                </a:solidFill>
                <a:effectLst/>
                <a:uLnTx/>
                <a:uFillTx/>
                <a:latin typeface="Times New Roman" panose="02020603050405020304" pitchFamily="18" charset="0"/>
                <a:ea typeface="+mn-ea"/>
                <a:cs typeface="Times New Roman" panose="02020603050405020304" pitchFamily="18" charset="0"/>
              </a:rPr>
              <a:t> </a:t>
            </a:r>
            <a:r>
              <a:rPr kumimoji="0" lang="en-US" sz="3800" b="0" i="0" u="none" strike="noStrike" kern="1200" cap="none" spc="0" normalizeH="0" baseline="0" noProof="0" dirty="0" err="1">
                <a:ln>
                  <a:noFill/>
                </a:ln>
                <a:solidFill>
                  <a:srgbClr val="0000FF"/>
                </a:solidFill>
                <a:effectLst/>
                <a:uLnTx/>
                <a:uFillTx/>
                <a:latin typeface="Times New Roman" panose="02020603050405020304" pitchFamily="18" charset="0"/>
                <a:ea typeface="+mn-ea"/>
                <a:cs typeface="Times New Roman" panose="02020603050405020304" pitchFamily="18" charset="0"/>
              </a:rPr>
              <a:t>lát</a:t>
            </a:r>
            <a:r>
              <a:rPr kumimoji="0" lang="en-US" sz="3800" b="0" i="0" u="none" strike="noStrike" kern="1200" cap="none" spc="0" normalizeH="0" baseline="0" noProof="0" dirty="0">
                <a:ln>
                  <a:noFill/>
                </a:ln>
                <a:solidFill>
                  <a:srgbClr val="0000FF"/>
                </a:solidFill>
                <a:effectLst/>
                <a:uLnTx/>
                <a:uFillTx/>
                <a:latin typeface="Times New Roman" panose="02020603050405020304" pitchFamily="18" charset="0"/>
                <a:ea typeface="+mn-ea"/>
                <a:cs typeface="Times New Roman" panose="02020603050405020304" pitchFamily="18" charset="0"/>
              </a:rPr>
              <a:t>, </a:t>
            </a:r>
            <a:r>
              <a:rPr kumimoji="0" lang="en-US" sz="3800" b="0" i="0" u="none" strike="noStrike" kern="1200" cap="none" spc="0" normalizeH="0" baseline="0" noProof="0" dirty="0" err="1">
                <a:ln>
                  <a:noFill/>
                </a:ln>
                <a:solidFill>
                  <a:srgbClr val="0000FF"/>
                </a:solidFill>
                <a:effectLst/>
                <a:uLnTx/>
                <a:uFillTx/>
                <a:latin typeface="Times New Roman" panose="02020603050405020304" pitchFamily="18" charset="0"/>
                <a:ea typeface="+mn-ea"/>
                <a:cs typeface="Times New Roman" panose="02020603050405020304" pitchFamily="18" charset="0"/>
              </a:rPr>
              <a:t>dệt</a:t>
            </a:r>
            <a:r>
              <a:rPr kumimoji="0" lang="en-US" sz="3800" b="0" i="0" u="none" strike="noStrike" kern="1200" cap="none" spc="0" normalizeH="0" baseline="0" noProof="0" dirty="0">
                <a:ln>
                  <a:noFill/>
                </a:ln>
                <a:solidFill>
                  <a:srgbClr val="0000FF"/>
                </a:solidFill>
                <a:effectLst/>
                <a:uLnTx/>
                <a:uFillTx/>
                <a:latin typeface="Times New Roman" panose="02020603050405020304" pitchFamily="18" charset="0"/>
                <a:ea typeface="+mn-ea"/>
                <a:cs typeface="Times New Roman" panose="02020603050405020304" pitchFamily="18" charset="0"/>
              </a:rPr>
              <a:t>, </a:t>
            </a:r>
            <a:r>
              <a:rPr kumimoji="0" lang="en-US" sz="3800" b="0" i="0" u="none" strike="noStrike" kern="1200" cap="none" spc="0" normalizeH="0" baseline="0" noProof="0" dirty="0" err="1">
                <a:ln>
                  <a:noFill/>
                </a:ln>
                <a:solidFill>
                  <a:srgbClr val="0000FF"/>
                </a:solidFill>
                <a:effectLst/>
                <a:uLnTx/>
                <a:uFillTx/>
                <a:latin typeface="Times New Roman" panose="02020603050405020304" pitchFamily="18" charset="0"/>
                <a:ea typeface="+mn-ea"/>
                <a:cs typeface="Times New Roman" panose="02020603050405020304" pitchFamily="18" charset="0"/>
              </a:rPr>
              <a:t>đúc</a:t>
            </a:r>
            <a:r>
              <a:rPr kumimoji="0" lang="en-US" sz="3800" b="0" i="0" u="none" strike="noStrike" kern="1200" cap="none" spc="0" normalizeH="0" baseline="0" noProof="0" dirty="0">
                <a:ln>
                  <a:noFill/>
                </a:ln>
                <a:solidFill>
                  <a:srgbClr val="0000FF"/>
                </a:solidFill>
                <a:effectLst/>
                <a:uLnTx/>
                <a:uFillTx/>
                <a:latin typeface="Times New Roman" panose="02020603050405020304" pitchFamily="18" charset="0"/>
                <a:ea typeface="+mn-ea"/>
                <a:cs typeface="Times New Roman" panose="02020603050405020304" pitchFamily="18" charset="0"/>
              </a:rPr>
              <a:t> </a:t>
            </a:r>
            <a:r>
              <a:rPr kumimoji="0" lang="en-US" sz="3800" b="0" i="0" u="none" strike="noStrike" kern="1200" cap="none" spc="0" normalizeH="0" baseline="0" noProof="0" dirty="0" err="1">
                <a:ln>
                  <a:noFill/>
                </a:ln>
                <a:solidFill>
                  <a:srgbClr val="0000FF"/>
                </a:solidFill>
                <a:effectLst/>
                <a:uLnTx/>
                <a:uFillTx/>
                <a:latin typeface="Times New Roman" panose="02020603050405020304" pitchFamily="18" charset="0"/>
                <a:ea typeface="+mn-ea"/>
                <a:cs typeface="Times New Roman" panose="02020603050405020304" pitchFamily="18" charset="0"/>
              </a:rPr>
              <a:t>đồng</a:t>
            </a:r>
            <a:r>
              <a:rPr kumimoji="0" lang="en-US" sz="3800" b="0" i="0" u="none" strike="noStrike" kern="1200" cap="none" spc="0" normalizeH="0" baseline="0" noProof="0" dirty="0">
                <a:ln>
                  <a:noFill/>
                </a:ln>
                <a:solidFill>
                  <a:srgbClr val="0000FF"/>
                </a:solidFill>
                <a:effectLst/>
                <a:uLnTx/>
                <a:uFillTx/>
                <a:latin typeface="Times New Roman" panose="02020603050405020304" pitchFamily="18" charset="0"/>
                <a:ea typeface="+mn-ea"/>
                <a:cs typeface="Times New Roman" panose="02020603050405020304" pitchFamily="18" charset="0"/>
              </a:rPr>
              <a:t>, </a:t>
            </a:r>
            <a:r>
              <a:rPr kumimoji="0" lang="en-US" sz="3800" b="0" i="0" u="none" strike="noStrike" kern="1200" cap="none" spc="0" normalizeH="0" baseline="0" noProof="0" dirty="0" err="1">
                <a:ln>
                  <a:noFill/>
                </a:ln>
                <a:solidFill>
                  <a:srgbClr val="0000FF"/>
                </a:solidFill>
                <a:effectLst/>
                <a:uLnTx/>
                <a:uFillTx/>
                <a:latin typeface="Times New Roman" panose="02020603050405020304" pitchFamily="18" charset="0"/>
                <a:ea typeface="+mn-ea"/>
                <a:cs typeface="Times New Roman" panose="02020603050405020304" pitchFamily="18" charset="0"/>
              </a:rPr>
              <a:t>luyện</a:t>
            </a:r>
            <a:r>
              <a:rPr kumimoji="0" lang="en-US" sz="3800" b="0" i="0" u="none" strike="noStrike" kern="1200" cap="none" spc="0" normalizeH="0" baseline="0" noProof="0" dirty="0">
                <a:ln>
                  <a:noFill/>
                </a:ln>
                <a:solidFill>
                  <a:srgbClr val="0000FF"/>
                </a:solidFill>
                <a:effectLst/>
                <a:uLnTx/>
                <a:uFillTx/>
                <a:latin typeface="Times New Roman" panose="02020603050405020304" pitchFamily="18" charset="0"/>
                <a:ea typeface="+mn-ea"/>
                <a:cs typeface="Times New Roman" panose="02020603050405020304" pitchFamily="18" charset="0"/>
              </a:rPr>
              <a:t> </a:t>
            </a:r>
            <a:r>
              <a:rPr kumimoji="0" lang="en-US" sz="3800" b="0" i="0" u="none" strike="noStrike" kern="1200" cap="none" spc="0" normalizeH="0" baseline="0" noProof="0" dirty="0" err="1">
                <a:ln>
                  <a:noFill/>
                </a:ln>
                <a:solidFill>
                  <a:srgbClr val="0000FF"/>
                </a:solidFill>
                <a:effectLst/>
                <a:uLnTx/>
                <a:uFillTx/>
                <a:latin typeface="Times New Roman" panose="02020603050405020304" pitchFamily="18" charset="0"/>
                <a:ea typeface="+mn-ea"/>
                <a:cs typeface="Times New Roman" panose="02020603050405020304" pitchFamily="18" charset="0"/>
              </a:rPr>
              <a:t>sắt</a:t>
            </a:r>
            <a:r>
              <a:rPr kumimoji="0" lang="en-US" sz="3800" b="0" i="0" u="none" strike="noStrike" kern="1200" cap="none" spc="0" normalizeH="0" baseline="0" noProof="0" dirty="0">
                <a:ln>
                  <a:noFill/>
                </a:ln>
                <a:solidFill>
                  <a:srgbClr val="0000FF"/>
                </a:solidFill>
                <a:effectLst/>
                <a:uLnTx/>
                <a:uFillTx/>
                <a:latin typeface="Times New Roman" panose="02020603050405020304" pitchFamily="18" charset="0"/>
                <a:ea typeface="+mn-ea"/>
                <a:cs typeface="Times New Roman" panose="02020603050405020304" pitchFamily="18" charset="0"/>
              </a:rPr>
              <a:t>...</a:t>
            </a:r>
          </a:p>
        </p:txBody>
      </p:sp>
      <p:pic>
        <p:nvPicPr>
          <p:cNvPr id="30725" name="Picture 2" descr="http://www.cis.edu.vn/Portals/0/vua%20hung-2.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84326" y="3276601"/>
            <a:ext cx="3521075" cy="35210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0726" name="Picture 4" descr="http://d4.violet.vn/uploads/blogs/447/picture1san_xuat_thoi_van_lang_500.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807076" y="3313113"/>
            <a:ext cx="4583113" cy="34274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9756806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0724"/>
                                        </p:tgtEl>
                                        <p:attrNameLst>
                                          <p:attrName>style.visibility</p:attrName>
                                        </p:attrNameLst>
                                      </p:cBhvr>
                                      <p:to>
                                        <p:strVal val="visible"/>
                                      </p:to>
                                    </p:set>
                                    <p:animEffect transition="in" filter="fade">
                                      <p:cBhvr>
                                        <p:cTn id="7" dur="500"/>
                                        <p:tgtEl>
                                          <p:spTgt spid="30724"/>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30725"/>
                                        </p:tgtEl>
                                        <p:attrNameLst>
                                          <p:attrName>style.visibility</p:attrName>
                                        </p:attrNameLst>
                                      </p:cBhvr>
                                      <p:to>
                                        <p:strVal val="visible"/>
                                      </p:to>
                                    </p:set>
                                    <p:animEffect transition="in" filter="fade">
                                      <p:cBhvr>
                                        <p:cTn id="12" dur="500"/>
                                        <p:tgtEl>
                                          <p:spTgt spid="30725"/>
                                        </p:tgtEl>
                                      </p:cBhvr>
                                    </p:animEffect>
                                  </p:childTnLst>
                                </p:cTn>
                              </p:par>
                              <p:par>
                                <p:cTn id="13" presetID="10" presetClass="entr" presetSubtype="0" fill="hold" nodeType="withEffect">
                                  <p:stCondLst>
                                    <p:cond delay="0"/>
                                  </p:stCondLst>
                                  <p:childTnLst>
                                    <p:set>
                                      <p:cBhvr>
                                        <p:cTn id="14" dur="1" fill="hold">
                                          <p:stCondLst>
                                            <p:cond delay="0"/>
                                          </p:stCondLst>
                                        </p:cTn>
                                        <p:tgtEl>
                                          <p:spTgt spid="30726"/>
                                        </p:tgtEl>
                                        <p:attrNameLst>
                                          <p:attrName>style.visibility</p:attrName>
                                        </p:attrNameLst>
                                      </p:cBhvr>
                                      <p:to>
                                        <p:strVal val="visible"/>
                                      </p:to>
                                    </p:set>
                                    <p:animEffect transition="in" filter="fade">
                                      <p:cBhvr>
                                        <p:cTn id="15" dur="500"/>
                                        <p:tgtEl>
                                          <p:spTgt spid="3072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0724"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1746" name="Picture 2" descr="sn_bt_hi_lm_cua_nguoi_viet_co_07"/>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752600" y="152400"/>
            <a:ext cx="4114800" cy="411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1747" name="Rectangle 4"/>
          <p:cNvSpPr>
            <a:spLocks noChangeArrowheads="1"/>
          </p:cNvSpPr>
          <p:nvPr/>
        </p:nvSpPr>
        <p:spPr bwMode="auto">
          <a:xfrm>
            <a:off x="1676400" y="4556125"/>
            <a:ext cx="3733800" cy="646113"/>
          </a:xfrm>
          <a:prstGeom prst="rect">
            <a:avLst/>
          </a:prstGeom>
          <a:noFill/>
          <a:ln w="19050">
            <a:solidFill>
              <a:srgbClr val="000000"/>
            </a:solidFill>
            <a:miter lim="800000"/>
            <a:headEnd/>
            <a:tailEnd/>
          </a:ln>
          <a:extLst>
            <a:ext uri="{909E8E84-426E-40DD-AFC4-6F175D3DCCD1}">
              <a14:hiddenFill xmlns:a14="http://schemas.microsoft.com/office/drawing/2010/main">
                <a:solidFill>
                  <a:srgbClr val="FFFFFF"/>
                </a:solidFill>
              </a14:hiddenFill>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marL="0" marR="0" lvl="0" indent="0" algn="ctr" defTabSz="457200" rtl="0" eaLnBrk="1" fontAlgn="auto" latinLnBrk="0" hangingPunct="1">
              <a:lnSpc>
                <a:spcPct val="100000"/>
              </a:lnSpc>
              <a:spcBef>
                <a:spcPct val="0"/>
              </a:spcBef>
              <a:spcAft>
                <a:spcPts val="0"/>
              </a:spcAft>
              <a:buClrTx/>
              <a:buSzTx/>
              <a:buFontTx/>
              <a:buNone/>
              <a:tabLst/>
              <a:defRPr/>
            </a:pPr>
            <a:r>
              <a:rPr kumimoji="0" lang="vi-VN" sz="1800" b="0" i="0" u="none" strike="noStrike" kern="1200" cap="none" spc="0" normalizeH="0" baseline="0" noProof="0">
                <a:ln>
                  <a:noFill/>
                </a:ln>
                <a:solidFill>
                  <a:prstClr val="black"/>
                </a:solidFill>
                <a:effectLst/>
                <a:uLnTx/>
                <a:uFillTx/>
                <a:latin typeface="Calibri" panose="020F0502020204030204" pitchFamily="34" charset="0"/>
                <a:ea typeface="+mn-ea"/>
                <a:cs typeface="+mn-cs"/>
              </a:rPr>
              <a:t>Săn bắt hái lượm là những công việc chính của người Việt cổ xưa</a:t>
            </a:r>
            <a:endParaRPr kumimoji="0" lang="en-US" sz="1800" b="0" i="0" u="none" strike="noStrike" kern="1200" cap="none" spc="0" normalizeH="0" baseline="0" noProof="0">
              <a:ln>
                <a:noFill/>
              </a:ln>
              <a:solidFill>
                <a:prstClr val="black"/>
              </a:solidFill>
              <a:effectLst/>
              <a:uLnTx/>
              <a:uFillTx/>
              <a:latin typeface="Calibri" panose="020F0502020204030204" pitchFamily="34" charset="0"/>
              <a:ea typeface="+mn-ea"/>
              <a:cs typeface="+mn-cs"/>
            </a:endParaRPr>
          </a:p>
        </p:txBody>
      </p:sp>
      <p:pic>
        <p:nvPicPr>
          <p:cNvPr id="31748" name="Picture 2" descr="trang_phucpicture9_500"/>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049962" y="3200401"/>
            <a:ext cx="5208587" cy="3357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 name="Picture 1"/>
          <p:cNvPicPr>
            <a:picLocks noChangeAspect="1"/>
          </p:cNvPicPr>
          <p:nvPr/>
        </p:nvPicPr>
        <p:blipFill>
          <a:blip r:embed="rId4"/>
          <a:stretch>
            <a:fillRect/>
          </a:stretch>
        </p:blipFill>
        <p:spPr>
          <a:xfrm>
            <a:off x="6049963" y="-74518"/>
            <a:ext cx="5208586" cy="3248025"/>
          </a:xfrm>
          <a:prstGeom prst="rect">
            <a:avLst/>
          </a:prstGeom>
        </p:spPr>
      </p:pic>
    </p:spTree>
    <p:extLst>
      <p:ext uri="{BB962C8B-B14F-4D97-AF65-F5344CB8AC3E}">
        <p14:creationId xmlns:p14="http://schemas.microsoft.com/office/powerpoint/2010/main" val="1839004113"/>
      </p:ext>
    </p:extLst>
  </p:cSld>
  <p:clrMapOvr>
    <a:masterClrMapping/>
  </p:clrMapOvr>
  <mc:AlternateContent xmlns:mc="http://schemas.openxmlformats.org/markup-compatibility/2006" xmlns:p14="http://schemas.microsoft.com/office/powerpoint/2010/main">
    <mc:Choice Requires="p14">
      <p:transition spd="slow" p14:dur="3900">
        <p14:glitter pattern="hexagon"/>
      </p:transition>
    </mc:Choice>
    <mc:Fallback xmlns="">
      <p:transition spd="slow">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057005BC-FFA1-40A9-9C4F-DA7BA4C4DB57}"/>
              </a:ext>
            </a:extLst>
          </p:cNvPr>
          <p:cNvPicPr>
            <a:picLocks noChangeAspect="1"/>
          </p:cNvPicPr>
          <p:nvPr/>
        </p:nvPicPr>
        <p:blipFill>
          <a:blip r:embed="rId2"/>
          <a:stretch>
            <a:fillRect/>
          </a:stretch>
        </p:blipFill>
        <p:spPr>
          <a:xfrm>
            <a:off x="-1" y="0"/>
            <a:ext cx="12296775" cy="6826733"/>
          </a:xfrm>
          <a:prstGeom prst="rect">
            <a:avLst/>
          </a:prstGeom>
        </p:spPr>
      </p:pic>
      <p:graphicFrame>
        <p:nvGraphicFramePr>
          <p:cNvPr id="2" name="Diagram 1">
            <a:extLst>
              <a:ext uri="{FF2B5EF4-FFF2-40B4-BE49-F238E27FC236}">
                <a16:creationId xmlns:a16="http://schemas.microsoft.com/office/drawing/2014/main" id="{0B87B485-8AFD-45F5-8BBA-94CC8694BC56}"/>
              </a:ext>
            </a:extLst>
          </p:cNvPr>
          <p:cNvGraphicFramePr/>
          <p:nvPr>
            <p:extLst>
              <p:ext uri="{D42A27DB-BD31-4B8C-83A1-F6EECF244321}">
                <p14:modId xmlns:p14="http://schemas.microsoft.com/office/powerpoint/2010/main" val="1596516014"/>
              </p:ext>
            </p:extLst>
          </p:nvPr>
        </p:nvGraphicFramePr>
        <p:xfrm>
          <a:off x="1200150" y="285750"/>
          <a:ext cx="10582275" cy="5626629"/>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359777410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2">
                                            <p:graphicEl>
                                              <a:dgm id="{81CF4B37-D0BC-49D6-956A-2D68F4AF5DC1}"/>
                                            </p:graphicEl>
                                          </p:spTgt>
                                        </p:tgtEl>
                                        <p:attrNameLst>
                                          <p:attrName>style.visibility</p:attrName>
                                        </p:attrNameLst>
                                      </p:cBhvr>
                                      <p:to>
                                        <p:strVal val="visible"/>
                                      </p:to>
                                    </p:set>
                                    <p:animEffect transition="in" filter="fade">
                                      <p:cBhvr>
                                        <p:cTn id="7" dur="1000"/>
                                        <p:tgtEl>
                                          <p:spTgt spid="2">
                                            <p:graphicEl>
                                              <a:dgm id="{81CF4B37-D0BC-49D6-956A-2D68F4AF5DC1}"/>
                                            </p:graphicEl>
                                          </p:spTgt>
                                        </p:tgtEl>
                                      </p:cBhvr>
                                    </p:animEffect>
                                    <p:anim calcmode="lin" valueType="num">
                                      <p:cBhvr>
                                        <p:cTn id="8" dur="1000" fill="hold"/>
                                        <p:tgtEl>
                                          <p:spTgt spid="2">
                                            <p:graphicEl>
                                              <a:dgm id="{81CF4B37-D0BC-49D6-956A-2D68F4AF5DC1}"/>
                                            </p:graphicEl>
                                          </p:spTgt>
                                        </p:tgtEl>
                                        <p:attrNameLst>
                                          <p:attrName>ppt_x</p:attrName>
                                        </p:attrNameLst>
                                      </p:cBhvr>
                                      <p:tavLst>
                                        <p:tav tm="0">
                                          <p:val>
                                            <p:strVal val="#ppt_x"/>
                                          </p:val>
                                        </p:tav>
                                        <p:tav tm="100000">
                                          <p:val>
                                            <p:strVal val="#ppt_x"/>
                                          </p:val>
                                        </p:tav>
                                      </p:tavLst>
                                    </p:anim>
                                    <p:anim calcmode="lin" valueType="num">
                                      <p:cBhvr>
                                        <p:cTn id="9" dur="1000" fill="hold"/>
                                        <p:tgtEl>
                                          <p:spTgt spid="2">
                                            <p:graphicEl>
                                              <a:dgm id="{81CF4B37-D0BC-49D6-956A-2D68F4AF5DC1}"/>
                                            </p:graphic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2">
                                            <p:graphicEl>
                                              <a:dgm id="{00E08CB5-85AD-4E79-9A4A-F038767A5DC4}"/>
                                            </p:graphicEl>
                                          </p:spTgt>
                                        </p:tgtEl>
                                        <p:attrNameLst>
                                          <p:attrName>style.visibility</p:attrName>
                                        </p:attrNameLst>
                                      </p:cBhvr>
                                      <p:to>
                                        <p:strVal val="visible"/>
                                      </p:to>
                                    </p:set>
                                    <p:animEffect transition="in" filter="fade">
                                      <p:cBhvr>
                                        <p:cTn id="14" dur="1000"/>
                                        <p:tgtEl>
                                          <p:spTgt spid="2">
                                            <p:graphicEl>
                                              <a:dgm id="{00E08CB5-85AD-4E79-9A4A-F038767A5DC4}"/>
                                            </p:graphicEl>
                                          </p:spTgt>
                                        </p:tgtEl>
                                      </p:cBhvr>
                                    </p:animEffect>
                                    <p:anim calcmode="lin" valueType="num">
                                      <p:cBhvr>
                                        <p:cTn id="15" dur="1000" fill="hold"/>
                                        <p:tgtEl>
                                          <p:spTgt spid="2">
                                            <p:graphicEl>
                                              <a:dgm id="{00E08CB5-85AD-4E79-9A4A-F038767A5DC4}"/>
                                            </p:graphicEl>
                                          </p:spTgt>
                                        </p:tgtEl>
                                        <p:attrNameLst>
                                          <p:attrName>ppt_x</p:attrName>
                                        </p:attrNameLst>
                                      </p:cBhvr>
                                      <p:tavLst>
                                        <p:tav tm="0">
                                          <p:val>
                                            <p:strVal val="#ppt_x"/>
                                          </p:val>
                                        </p:tav>
                                        <p:tav tm="100000">
                                          <p:val>
                                            <p:strVal val="#ppt_x"/>
                                          </p:val>
                                        </p:tav>
                                      </p:tavLst>
                                    </p:anim>
                                    <p:anim calcmode="lin" valueType="num">
                                      <p:cBhvr>
                                        <p:cTn id="16" dur="1000" fill="hold"/>
                                        <p:tgtEl>
                                          <p:spTgt spid="2">
                                            <p:graphicEl>
                                              <a:dgm id="{00E08CB5-85AD-4E79-9A4A-F038767A5DC4}"/>
                                            </p:graphic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2" grpId="0">
        <p:bldSub>
          <a:bldDgm bld="one"/>
        </p:bldSub>
      </p:bldGraphic>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037DBD1A-0C62-4027-950E-DACF62CAE848}"/>
              </a:ext>
            </a:extLst>
          </p:cNvPr>
          <p:cNvPicPr>
            <a:picLocks noChangeAspect="1"/>
          </p:cNvPicPr>
          <p:nvPr/>
        </p:nvPicPr>
        <p:blipFill>
          <a:blip r:embed="rId2"/>
          <a:stretch>
            <a:fillRect/>
          </a:stretch>
        </p:blipFill>
        <p:spPr>
          <a:xfrm>
            <a:off x="-66675" y="0"/>
            <a:ext cx="12258675" cy="6946727"/>
          </a:xfrm>
          <a:prstGeom prst="rect">
            <a:avLst/>
          </a:prstGeom>
        </p:spPr>
      </p:pic>
      <p:graphicFrame>
        <p:nvGraphicFramePr>
          <p:cNvPr id="2" name="Diagram 1">
            <a:extLst>
              <a:ext uri="{FF2B5EF4-FFF2-40B4-BE49-F238E27FC236}">
                <a16:creationId xmlns:a16="http://schemas.microsoft.com/office/drawing/2014/main" id="{42B58FFC-CD54-41DA-82CA-74A438485688}"/>
              </a:ext>
            </a:extLst>
          </p:cNvPr>
          <p:cNvGraphicFramePr/>
          <p:nvPr>
            <p:extLst>
              <p:ext uri="{D42A27DB-BD31-4B8C-83A1-F6EECF244321}">
                <p14:modId xmlns:p14="http://schemas.microsoft.com/office/powerpoint/2010/main" val="1025429680"/>
              </p:ext>
            </p:extLst>
          </p:nvPr>
        </p:nvGraphicFramePr>
        <p:xfrm>
          <a:off x="2157413" y="447675"/>
          <a:ext cx="9482138" cy="4981575"/>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137226530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2">
                                            <p:graphicEl>
                                              <a:dgm id="{8C6BEA86-A574-425C-AB37-52D26BF32A15}"/>
                                            </p:graphicEl>
                                          </p:spTgt>
                                        </p:tgtEl>
                                        <p:attrNameLst>
                                          <p:attrName>style.visibility</p:attrName>
                                        </p:attrNameLst>
                                      </p:cBhvr>
                                      <p:to>
                                        <p:strVal val="visible"/>
                                      </p:to>
                                    </p:set>
                                    <p:animEffect transition="in" filter="fade">
                                      <p:cBhvr>
                                        <p:cTn id="7" dur="1000"/>
                                        <p:tgtEl>
                                          <p:spTgt spid="2">
                                            <p:graphicEl>
                                              <a:dgm id="{8C6BEA86-A574-425C-AB37-52D26BF32A15}"/>
                                            </p:graphicEl>
                                          </p:spTgt>
                                        </p:tgtEl>
                                      </p:cBhvr>
                                    </p:animEffect>
                                    <p:anim calcmode="lin" valueType="num">
                                      <p:cBhvr>
                                        <p:cTn id="8" dur="1000" fill="hold"/>
                                        <p:tgtEl>
                                          <p:spTgt spid="2">
                                            <p:graphicEl>
                                              <a:dgm id="{8C6BEA86-A574-425C-AB37-52D26BF32A15}"/>
                                            </p:graphicEl>
                                          </p:spTgt>
                                        </p:tgtEl>
                                        <p:attrNameLst>
                                          <p:attrName>ppt_x</p:attrName>
                                        </p:attrNameLst>
                                      </p:cBhvr>
                                      <p:tavLst>
                                        <p:tav tm="0">
                                          <p:val>
                                            <p:strVal val="#ppt_x"/>
                                          </p:val>
                                        </p:tav>
                                        <p:tav tm="100000">
                                          <p:val>
                                            <p:strVal val="#ppt_x"/>
                                          </p:val>
                                        </p:tav>
                                      </p:tavLst>
                                    </p:anim>
                                    <p:anim calcmode="lin" valueType="num">
                                      <p:cBhvr>
                                        <p:cTn id="9" dur="1000" fill="hold"/>
                                        <p:tgtEl>
                                          <p:spTgt spid="2">
                                            <p:graphicEl>
                                              <a:dgm id="{8C6BEA86-A574-425C-AB37-52D26BF32A15}"/>
                                            </p:graphic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2">
                                            <p:graphicEl>
                                              <a:dgm id="{3C20CA92-455C-4D7F-829E-47F18A0873BC}"/>
                                            </p:graphicEl>
                                          </p:spTgt>
                                        </p:tgtEl>
                                        <p:attrNameLst>
                                          <p:attrName>style.visibility</p:attrName>
                                        </p:attrNameLst>
                                      </p:cBhvr>
                                      <p:to>
                                        <p:strVal val="visible"/>
                                      </p:to>
                                    </p:set>
                                    <p:animEffect transition="in" filter="fade">
                                      <p:cBhvr>
                                        <p:cTn id="14" dur="1000"/>
                                        <p:tgtEl>
                                          <p:spTgt spid="2">
                                            <p:graphicEl>
                                              <a:dgm id="{3C20CA92-455C-4D7F-829E-47F18A0873BC}"/>
                                            </p:graphicEl>
                                          </p:spTgt>
                                        </p:tgtEl>
                                      </p:cBhvr>
                                    </p:animEffect>
                                    <p:anim calcmode="lin" valueType="num">
                                      <p:cBhvr>
                                        <p:cTn id="15" dur="1000" fill="hold"/>
                                        <p:tgtEl>
                                          <p:spTgt spid="2">
                                            <p:graphicEl>
                                              <a:dgm id="{3C20CA92-455C-4D7F-829E-47F18A0873BC}"/>
                                            </p:graphicEl>
                                          </p:spTgt>
                                        </p:tgtEl>
                                        <p:attrNameLst>
                                          <p:attrName>ppt_x</p:attrName>
                                        </p:attrNameLst>
                                      </p:cBhvr>
                                      <p:tavLst>
                                        <p:tav tm="0">
                                          <p:val>
                                            <p:strVal val="#ppt_x"/>
                                          </p:val>
                                        </p:tav>
                                        <p:tav tm="100000">
                                          <p:val>
                                            <p:strVal val="#ppt_x"/>
                                          </p:val>
                                        </p:tav>
                                      </p:tavLst>
                                    </p:anim>
                                    <p:anim calcmode="lin" valueType="num">
                                      <p:cBhvr>
                                        <p:cTn id="16" dur="1000" fill="hold"/>
                                        <p:tgtEl>
                                          <p:spTgt spid="2">
                                            <p:graphicEl>
                                              <a:dgm id="{3C20CA92-455C-4D7F-829E-47F18A0873BC}"/>
                                            </p:graphic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2" grpId="0">
        <p:bldSub>
          <a:bldDgm bld="one"/>
        </p:bldSub>
      </p:bldGraphic>
    </p:bldLst>
  </p:timing>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0FB2FFD8-1C70-4DEF-9188-151C3096BBCF}"/>
              </a:ext>
            </a:extLst>
          </p:cNvPr>
          <p:cNvPicPr>
            <a:picLocks noChangeAspect="1"/>
          </p:cNvPicPr>
          <p:nvPr/>
        </p:nvPicPr>
        <p:blipFill rotWithShape="1">
          <a:blip r:embed="rId2"/>
          <a:srcRect r="4816"/>
          <a:stretch/>
        </p:blipFill>
        <p:spPr>
          <a:xfrm>
            <a:off x="180966" y="-142865"/>
            <a:ext cx="4977364" cy="6857990"/>
          </a:xfrm>
          <a:prstGeom prst="rect">
            <a:avLst/>
          </a:prstGeom>
        </p:spPr>
      </p:pic>
      <p:pic>
        <p:nvPicPr>
          <p:cNvPr id="2" name="Picture 1">
            <a:extLst>
              <a:ext uri="{FF2B5EF4-FFF2-40B4-BE49-F238E27FC236}">
                <a16:creationId xmlns:a16="http://schemas.microsoft.com/office/drawing/2014/main" id="{4256C0FA-02D2-42CE-85EA-5F334524ED51}"/>
              </a:ext>
            </a:extLst>
          </p:cNvPr>
          <p:cNvPicPr>
            <a:picLocks noChangeAspect="1"/>
          </p:cNvPicPr>
          <p:nvPr/>
        </p:nvPicPr>
        <p:blipFill rotWithShape="1">
          <a:blip r:embed="rId3"/>
          <a:srcRect t="6370" b="7366"/>
          <a:stretch/>
        </p:blipFill>
        <p:spPr>
          <a:xfrm>
            <a:off x="4977364" y="254010"/>
            <a:ext cx="7214616" cy="6857990"/>
          </a:xfrm>
          <a:prstGeom prst="rect">
            <a:avLst/>
          </a:prstGeom>
        </p:spPr>
      </p:pic>
      <p:sp>
        <p:nvSpPr>
          <p:cNvPr id="3" name="TextBox 2">
            <a:extLst>
              <a:ext uri="{FF2B5EF4-FFF2-40B4-BE49-F238E27FC236}">
                <a16:creationId xmlns:a16="http://schemas.microsoft.com/office/drawing/2014/main" id="{7C804359-03F3-4195-A82A-0C470786EC8B}"/>
              </a:ext>
            </a:extLst>
          </p:cNvPr>
          <p:cNvSpPr txBox="1"/>
          <p:nvPr/>
        </p:nvSpPr>
        <p:spPr>
          <a:xfrm>
            <a:off x="6431138" y="4697298"/>
            <a:ext cx="5040034" cy="1435608"/>
          </a:xfrm>
          <a:prstGeom prst="rect">
            <a:avLst/>
          </a:prstGeom>
        </p:spPr>
        <p:txBody>
          <a:bodyPr vert="horz" lIns="91440" tIns="45720" rIns="91440" bIns="45720" rtlCol="0" anchor="ctr">
            <a:normAutofit/>
          </a:bodyPr>
          <a:lstStyle/>
          <a:p>
            <a:pPr indent="-228600" algn="ctr">
              <a:lnSpc>
                <a:spcPct val="90000"/>
              </a:lnSpc>
              <a:spcAft>
                <a:spcPts val="600"/>
              </a:spcAft>
              <a:buFont typeface="Arial" panose="020B0604020202020204" pitchFamily="34" charset="0"/>
              <a:buChar char="•"/>
            </a:pPr>
            <a:r>
              <a:rPr lang="en-US" sz="1700" b="1"/>
              <a:t>Gốm Đông Sơn gắn với nhà nước Văn Lang</a:t>
            </a:r>
          </a:p>
        </p:txBody>
      </p:sp>
      <p:sp>
        <p:nvSpPr>
          <p:cNvPr id="5" name="TextBox 4">
            <a:extLst>
              <a:ext uri="{FF2B5EF4-FFF2-40B4-BE49-F238E27FC236}">
                <a16:creationId xmlns:a16="http://schemas.microsoft.com/office/drawing/2014/main" id="{08D20326-B6ED-4EC1-BB58-10AFD77A3723}"/>
              </a:ext>
            </a:extLst>
          </p:cNvPr>
          <p:cNvSpPr txBox="1"/>
          <p:nvPr/>
        </p:nvSpPr>
        <p:spPr>
          <a:xfrm>
            <a:off x="838201" y="4561805"/>
            <a:ext cx="4615394" cy="461665"/>
          </a:xfrm>
          <a:prstGeom prst="rect">
            <a:avLst/>
          </a:prstGeom>
          <a:noFill/>
        </p:spPr>
        <p:txBody>
          <a:bodyPr wrap="square" rtlCol="0">
            <a:spAutoFit/>
          </a:bodyPr>
          <a:lstStyle/>
          <a:p>
            <a:r>
              <a:rPr lang="en-US" sz="2400" b="1" dirty="0" err="1">
                <a:solidFill>
                  <a:srgbClr val="FFFF00"/>
                </a:solidFill>
              </a:rPr>
              <a:t>Thạp</a:t>
            </a:r>
            <a:r>
              <a:rPr lang="en-US" sz="2400" b="1" dirty="0">
                <a:solidFill>
                  <a:srgbClr val="FFFF00"/>
                </a:solidFill>
              </a:rPr>
              <a:t> </a:t>
            </a:r>
            <a:r>
              <a:rPr lang="en-US" sz="2400" b="1" dirty="0" err="1">
                <a:solidFill>
                  <a:srgbClr val="FFFF00"/>
                </a:solidFill>
              </a:rPr>
              <a:t>đồng</a:t>
            </a:r>
            <a:r>
              <a:rPr lang="en-US" sz="2400" b="1" dirty="0">
                <a:solidFill>
                  <a:srgbClr val="FFFF00"/>
                </a:solidFill>
              </a:rPr>
              <a:t> </a:t>
            </a:r>
            <a:r>
              <a:rPr lang="en-US" sz="2400" b="1" dirty="0" err="1">
                <a:solidFill>
                  <a:srgbClr val="FFFF00"/>
                </a:solidFill>
              </a:rPr>
              <a:t>Đào</a:t>
            </a:r>
            <a:r>
              <a:rPr lang="en-US" sz="2400" b="1" dirty="0">
                <a:solidFill>
                  <a:srgbClr val="FFFF00"/>
                </a:solidFill>
              </a:rPr>
              <a:t> </a:t>
            </a:r>
            <a:r>
              <a:rPr lang="en-US" sz="2400" b="1" dirty="0" err="1">
                <a:solidFill>
                  <a:srgbClr val="FFFF00"/>
                </a:solidFill>
              </a:rPr>
              <a:t>Thịnh</a:t>
            </a:r>
            <a:r>
              <a:rPr lang="en-US" sz="2400" b="1" dirty="0">
                <a:solidFill>
                  <a:srgbClr val="FFFF00"/>
                </a:solidFill>
              </a:rPr>
              <a:t> (</a:t>
            </a:r>
            <a:r>
              <a:rPr lang="en-US" sz="2400" b="1" dirty="0" err="1">
                <a:solidFill>
                  <a:srgbClr val="FFFF00"/>
                </a:solidFill>
              </a:rPr>
              <a:t>Yên</a:t>
            </a:r>
            <a:r>
              <a:rPr lang="en-US" sz="2400" b="1" dirty="0">
                <a:solidFill>
                  <a:srgbClr val="FFFF00"/>
                </a:solidFill>
              </a:rPr>
              <a:t> </a:t>
            </a:r>
            <a:r>
              <a:rPr lang="en-US" sz="2400" b="1" dirty="0" err="1">
                <a:solidFill>
                  <a:srgbClr val="FFFF00"/>
                </a:solidFill>
              </a:rPr>
              <a:t>Bái</a:t>
            </a:r>
            <a:r>
              <a:rPr lang="en-US" sz="2400" b="1" dirty="0">
                <a:solidFill>
                  <a:srgbClr val="FFFF00"/>
                </a:solidFill>
              </a:rPr>
              <a:t>)</a:t>
            </a:r>
          </a:p>
        </p:txBody>
      </p:sp>
    </p:spTree>
    <p:extLst>
      <p:ext uri="{BB962C8B-B14F-4D97-AF65-F5344CB8AC3E}">
        <p14:creationId xmlns:p14="http://schemas.microsoft.com/office/powerpoint/2010/main" val="3645979817"/>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0510EB76-808F-44CD-B8B5-F71D5BB3DC28}"/>
              </a:ext>
            </a:extLst>
          </p:cNvPr>
          <p:cNvPicPr>
            <a:picLocks noChangeAspect="1"/>
          </p:cNvPicPr>
          <p:nvPr/>
        </p:nvPicPr>
        <p:blipFill>
          <a:blip r:embed="rId2"/>
          <a:stretch>
            <a:fillRect/>
          </a:stretch>
        </p:blipFill>
        <p:spPr>
          <a:xfrm>
            <a:off x="-66676" y="-180975"/>
            <a:ext cx="12353925" cy="7050977"/>
          </a:xfrm>
          <a:prstGeom prst="rect">
            <a:avLst/>
          </a:prstGeom>
        </p:spPr>
      </p:pic>
      <p:sp>
        <p:nvSpPr>
          <p:cNvPr id="18434" name="Rectangle 3"/>
          <p:cNvSpPr>
            <a:spLocks noChangeArrowheads="1"/>
          </p:cNvSpPr>
          <p:nvPr/>
        </p:nvSpPr>
        <p:spPr bwMode="auto">
          <a:xfrm>
            <a:off x="1752600" y="152400"/>
            <a:ext cx="8574088" cy="31702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just" eaLnBrk="1" hangingPunct="1">
              <a:spcBef>
                <a:spcPct val="0"/>
              </a:spcBef>
              <a:buFontTx/>
              <a:buNone/>
            </a:pPr>
            <a:r>
              <a:rPr lang="en-US" sz="4000" b="1" u="sng" dirty="0" err="1">
                <a:solidFill>
                  <a:schemeClr val="bg1"/>
                </a:solidFill>
                <a:latin typeface="Times New Roman" panose="02020603050405020304" pitchFamily="18" charset="0"/>
                <a:cs typeface="Times New Roman" panose="02020603050405020304" pitchFamily="18" charset="0"/>
              </a:rPr>
              <a:t>Đời</a:t>
            </a:r>
            <a:r>
              <a:rPr lang="en-US" sz="4000" b="1" u="sng" dirty="0">
                <a:solidFill>
                  <a:schemeClr val="bg1"/>
                </a:solidFill>
                <a:latin typeface="Times New Roman" panose="02020603050405020304" pitchFamily="18" charset="0"/>
                <a:cs typeface="Times New Roman" panose="02020603050405020304" pitchFamily="18" charset="0"/>
              </a:rPr>
              <a:t> </a:t>
            </a:r>
            <a:r>
              <a:rPr lang="en-US" sz="4000" b="1" u="sng" dirty="0" err="1">
                <a:solidFill>
                  <a:schemeClr val="bg1"/>
                </a:solidFill>
                <a:latin typeface="Times New Roman" panose="02020603050405020304" pitchFamily="18" charset="0"/>
                <a:cs typeface="Times New Roman" panose="02020603050405020304" pitchFamily="18" charset="0"/>
              </a:rPr>
              <a:t>sống</a:t>
            </a:r>
            <a:r>
              <a:rPr lang="en-US" sz="4000" b="1" u="sng" dirty="0">
                <a:solidFill>
                  <a:schemeClr val="bg1"/>
                </a:solidFill>
                <a:latin typeface="Times New Roman" panose="02020603050405020304" pitchFamily="18" charset="0"/>
                <a:cs typeface="Times New Roman" panose="02020603050405020304" pitchFamily="18" charset="0"/>
              </a:rPr>
              <a:t> </a:t>
            </a:r>
            <a:r>
              <a:rPr lang="en-US" sz="4000" b="1" u="sng" dirty="0" err="1">
                <a:solidFill>
                  <a:schemeClr val="bg1"/>
                </a:solidFill>
                <a:latin typeface="Times New Roman" panose="02020603050405020304" pitchFamily="18" charset="0"/>
                <a:cs typeface="Times New Roman" panose="02020603050405020304" pitchFamily="18" charset="0"/>
              </a:rPr>
              <a:t>văn</a:t>
            </a:r>
            <a:r>
              <a:rPr lang="en-US" sz="4000" b="1" u="sng" dirty="0">
                <a:solidFill>
                  <a:schemeClr val="bg1"/>
                </a:solidFill>
                <a:latin typeface="Times New Roman" panose="02020603050405020304" pitchFamily="18" charset="0"/>
                <a:cs typeface="Times New Roman" panose="02020603050405020304" pitchFamily="18" charset="0"/>
              </a:rPr>
              <a:t> </a:t>
            </a:r>
            <a:r>
              <a:rPr lang="en-US" sz="4000" b="1" u="sng" dirty="0" err="1">
                <a:solidFill>
                  <a:schemeClr val="bg1"/>
                </a:solidFill>
                <a:latin typeface="Times New Roman" panose="02020603050405020304" pitchFamily="18" charset="0"/>
                <a:cs typeface="Times New Roman" panose="02020603050405020304" pitchFamily="18" charset="0"/>
              </a:rPr>
              <a:t>hoá</a:t>
            </a:r>
            <a:r>
              <a:rPr lang="en-US" sz="4000" b="1" u="sng" dirty="0">
                <a:solidFill>
                  <a:schemeClr val="bg1"/>
                </a:solidFill>
                <a:latin typeface="Times New Roman" panose="02020603050405020304" pitchFamily="18" charset="0"/>
                <a:cs typeface="Times New Roman" panose="02020603050405020304" pitchFamily="18" charset="0"/>
              </a:rPr>
              <a:t>:</a:t>
            </a:r>
            <a:r>
              <a:rPr lang="en-US" sz="4000" dirty="0">
                <a:solidFill>
                  <a:schemeClr val="bg1"/>
                </a:solidFill>
                <a:latin typeface="Times New Roman" panose="02020603050405020304" pitchFamily="18" charset="0"/>
                <a:cs typeface="Times New Roman" panose="02020603050405020304" pitchFamily="18" charset="0"/>
              </a:rPr>
              <a:t> </a:t>
            </a:r>
            <a:r>
              <a:rPr lang="en-US" sz="4000" dirty="0" err="1">
                <a:solidFill>
                  <a:schemeClr val="bg1"/>
                </a:solidFill>
                <a:latin typeface="Times New Roman" panose="02020603050405020304" pitchFamily="18" charset="0"/>
                <a:cs typeface="Times New Roman" panose="02020603050405020304" pitchFamily="18" charset="0"/>
              </a:rPr>
              <a:t>tinh</a:t>
            </a:r>
            <a:r>
              <a:rPr lang="en-US" sz="4000" dirty="0">
                <a:solidFill>
                  <a:schemeClr val="bg1"/>
                </a:solidFill>
                <a:latin typeface="Times New Roman" panose="02020603050405020304" pitchFamily="18" charset="0"/>
                <a:cs typeface="Times New Roman" panose="02020603050405020304" pitchFamily="18" charset="0"/>
              </a:rPr>
              <a:t> </a:t>
            </a:r>
            <a:r>
              <a:rPr lang="en-US" sz="4000" dirty="0" err="1">
                <a:solidFill>
                  <a:schemeClr val="bg1"/>
                </a:solidFill>
                <a:latin typeface="Times New Roman" panose="02020603050405020304" pitchFamily="18" charset="0"/>
                <a:cs typeface="Times New Roman" panose="02020603050405020304" pitchFamily="18" charset="0"/>
              </a:rPr>
              <a:t>thần</a:t>
            </a:r>
            <a:r>
              <a:rPr lang="en-US" sz="4000" dirty="0">
                <a:solidFill>
                  <a:schemeClr val="bg1"/>
                </a:solidFill>
                <a:latin typeface="Times New Roman" panose="02020603050405020304" pitchFamily="18" charset="0"/>
                <a:cs typeface="Times New Roman" panose="02020603050405020304" pitchFamily="18" charset="0"/>
              </a:rPr>
              <a:t> </a:t>
            </a:r>
            <a:r>
              <a:rPr lang="en-US" sz="4000" dirty="0" err="1">
                <a:solidFill>
                  <a:schemeClr val="bg1"/>
                </a:solidFill>
                <a:latin typeface="Times New Roman" panose="02020603050405020304" pitchFamily="18" charset="0"/>
                <a:cs typeface="Times New Roman" panose="02020603050405020304" pitchFamily="18" charset="0"/>
              </a:rPr>
              <a:t>phong</a:t>
            </a:r>
            <a:r>
              <a:rPr lang="en-US" sz="4000" dirty="0">
                <a:solidFill>
                  <a:schemeClr val="bg1"/>
                </a:solidFill>
                <a:latin typeface="Times New Roman" panose="02020603050405020304" pitchFamily="18" charset="0"/>
                <a:cs typeface="Times New Roman" panose="02020603050405020304" pitchFamily="18" charset="0"/>
              </a:rPr>
              <a:t> </a:t>
            </a:r>
            <a:r>
              <a:rPr lang="en-US" sz="4000" dirty="0" err="1">
                <a:solidFill>
                  <a:schemeClr val="bg1"/>
                </a:solidFill>
                <a:latin typeface="Times New Roman" panose="02020603050405020304" pitchFamily="18" charset="0"/>
                <a:cs typeface="Times New Roman" panose="02020603050405020304" pitchFamily="18" charset="0"/>
              </a:rPr>
              <a:t>phú</a:t>
            </a:r>
            <a:r>
              <a:rPr lang="en-US" sz="4000" dirty="0">
                <a:solidFill>
                  <a:schemeClr val="bg1"/>
                </a:solidFill>
                <a:latin typeface="Times New Roman" panose="02020603050405020304" pitchFamily="18" charset="0"/>
                <a:cs typeface="Times New Roman" panose="02020603050405020304" pitchFamily="18" charset="0"/>
              </a:rPr>
              <a:t> (</a:t>
            </a:r>
            <a:r>
              <a:rPr lang="en-US" sz="4000" dirty="0" err="1">
                <a:solidFill>
                  <a:schemeClr val="bg1"/>
                </a:solidFill>
                <a:latin typeface="Times New Roman" panose="02020603050405020304" pitchFamily="18" charset="0"/>
                <a:cs typeface="Times New Roman" panose="02020603050405020304" pitchFamily="18" charset="0"/>
              </a:rPr>
              <a:t>múa</a:t>
            </a:r>
            <a:r>
              <a:rPr lang="en-US" sz="4000" dirty="0">
                <a:solidFill>
                  <a:schemeClr val="bg1"/>
                </a:solidFill>
                <a:latin typeface="Times New Roman" panose="02020603050405020304" pitchFamily="18" charset="0"/>
                <a:cs typeface="Times New Roman" panose="02020603050405020304" pitchFamily="18" charset="0"/>
              </a:rPr>
              <a:t> </a:t>
            </a:r>
            <a:r>
              <a:rPr lang="en-US" sz="4000" dirty="0" err="1">
                <a:solidFill>
                  <a:schemeClr val="bg1"/>
                </a:solidFill>
                <a:latin typeface="Times New Roman" panose="02020603050405020304" pitchFamily="18" charset="0"/>
                <a:cs typeface="Times New Roman" panose="02020603050405020304" pitchFamily="18" charset="0"/>
              </a:rPr>
              <a:t>hát</a:t>
            </a:r>
            <a:r>
              <a:rPr lang="en-US" sz="4000" dirty="0">
                <a:solidFill>
                  <a:schemeClr val="bg1"/>
                </a:solidFill>
                <a:latin typeface="Times New Roman" panose="02020603050405020304" pitchFamily="18" charset="0"/>
                <a:cs typeface="Times New Roman" panose="02020603050405020304" pitchFamily="18" charset="0"/>
              </a:rPr>
              <a:t>, </a:t>
            </a:r>
            <a:r>
              <a:rPr lang="en-US" sz="4000" dirty="0" err="1">
                <a:solidFill>
                  <a:schemeClr val="bg1"/>
                </a:solidFill>
                <a:latin typeface="Times New Roman" panose="02020603050405020304" pitchFamily="18" charset="0"/>
                <a:cs typeface="Times New Roman" panose="02020603050405020304" pitchFamily="18" charset="0"/>
              </a:rPr>
              <a:t>hoá</a:t>
            </a:r>
            <a:r>
              <a:rPr lang="en-US" sz="4000" dirty="0">
                <a:solidFill>
                  <a:schemeClr val="bg1"/>
                </a:solidFill>
                <a:latin typeface="Times New Roman" panose="02020603050405020304" pitchFamily="18" charset="0"/>
                <a:cs typeface="Times New Roman" panose="02020603050405020304" pitchFamily="18" charset="0"/>
              </a:rPr>
              <a:t> </a:t>
            </a:r>
            <a:r>
              <a:rPr lang="en-US" sz="4000" dirty="0" err="1">
                <a:solidFill>
                  <a:schemeClr val="bg1"/>
                </a:solidFill>
                <a:latin typeface="Times New Roman" panose="02020603050405020304" pitchFamily="18" charset="0"/>
                <a:cs typeface="Times New Roman" panose="02020603050405020304" pitchFamily="18" charset="0"/>
              </a:rPr>
              <a:t>trang</a:t>
            </a:r>
            <a:r>
              <a:rPr lang="en-US" sz="4000" dirty="0">
                <a:solidFill>
                  <a:schemeClr val="bg1"/>
                </a:solidFill>
                <a:latin typeface="Times New Roman" panose="02020603050405020304" pitchFamily="18" charset="0"/>
                <a:cs typeface="Times New Roman" panose="02020603050405020304" pitchFamily="18" charset="0"/>
              </a:rPr>
              <a:t>, </a:t>
            </a:r>
            <a:r>
              <a:rPr lang="en-US" sz="4000" dirty="0" err="1">
                <a:solidFill>
                  <a:schemeClr val="bg1"/>
                </a:solidFill>
                <a:latin typeface="Times New Roman" panose="02020603050405020304" pitchFamily="18" charset="0"/>
                <a:cs typeface="Times New Roman" panose="02020603050405020304" pitchFamily="18" charset="0"/>
              </a:rPr>
              <a:t>xăm</a:t>
            </a:r>
            <a:r>
              <a:rPr lang="en-US" sz="4000" dirty="0">
                <a:solidFill>
                  <a:schemeClr val="bg1"/>
                </a:solidFill>
                <a:latin typeface="Times New Roman" panose="02020603050405020304" pitchFamily="18" charset="0"/>
                <a:cs typeface="Times New Roman" panose="02020603050405020304" pitchFamily="18" charset="0"/>
              </a:rPr>
              <a:t> </a:t>
            </a:r>
            <a:r>
              <a:rPr lang="en-US" sz="4000" dirty="0" err="1">
                <a:solidFill>
                  <a:schemeClr val="bg1"/>
                </a:solidFill>
                <a:latin typeface="Times New Roman" panose="02020603050405020304" pitchFamily="18" charset="0"/>
                <a:cs typeface="Times New Roman" panose="02020603050405020304" pitchFamily="18" charset="0"/>
              </a:rPr>
              <a:t>mình</a:t>
            </a:r>
            <a:r>
              <a:rPr lang="en-US" sz="4000" dirty="0">
                <a:solidFill>
                  <a:schemeClr val="bg1"/>
                </a:solidFill>
                <a:latin typeface="Times New Roman" panose="02020603050405020304" pitchFamily="18" charset="0"/>
                <a:cs typeface="Times New Roman" panose="02020603050405020304" pitchFamily="18" charset="0"/>
              </a:rPr>
              <a:t>, </a:t>
            </a:r>
            <a:r>
              <a:rPr lang="en-US" sz="4000" dirty="0" err="1">
                <a:solidFill>
                  <a:schemeClr val="bg1"/>
                </a:solidFill>
                <a:latin typeface="Times New Roman" panose="02020603050405020304" pitchFamily="18" charset="0"/>
                <a:cs typeface="Times New Roman" panose="02020603050405020304" pitchFamily="18" charset="0"/>
              </a:rPr>
              <a:t>búi</a:t>
            </a:r>
            <a:r>
              <a:rPr lang="en-US" sz="4000" dirty="0">
                <a:solidFill>
                  <a:schemeClr val="bg1"/>
                </a:solidFill>
                <a:latin typeface="Times New Roman" panose="02020603050405020304" pitchFamily="18" charset="0"/>
                <a:cs typeface="Times New Roman" panose="02020603050405020304" pitchFamily="18" charset="0"/>
              </a:rPr>
              <a:t> </a:t>
            </a:r>
            <a:r>
              <a:rPr lang="en-US" sz="4000" dirty="0" err="1">
                <a:solidFill>
                  <a:schemeClr val="bg1"/>
                </a:solidFill>
                <a:latin typeface="Times New Roman" panose="02020603050405020304" pitchFamily="18" charset="0"/>
                <a:cs typeface="Times New Roman" panose="02020603050405020304" pitchFamily="18" charset="0"/>
              </a:rPr>
              <a:t>tó</a:t>
            </a:r>
            <a:r>
              <a:rPr lang="en-US" sz="4000" dirty="0">
                <a:solidFill>
                  <a:schemeClr val="bg1"/>
                </a:solidFill>
                <a:latin typeface="Times New Roman" panose="02020603050405020304" pitchFamily="18" charset="0"/>
                <a:cs typeface="Times New Roman" panose="02020603050405020304" pitchFamily="18" charset="0"/>
              </a:rPr>
              <a:t>, </a:t>
            </a:r>
            <a:r>
              <a:rPr lang="en-US" sz="4000" dirty="0" err="1">
                <a:solidFill>
                  <a:schemeClr val="bg1"/>
                </a:solidFill>
                <a:latin typeface="Times New Roman" panose="02020603050405020304" pitchFamily="18" charset="0"/>
                <a:cs typeface="Times New Roman" panose="02020603050405020304" pitchFamily="18" charset="0"/>
              </a:rPr>
              <a:t>đeo</a:t>
            </a:r>
            <a:r>
              <a:rPr lang="en-US" sz="4000" dirty="0">
                <a:solidFill>
                  <a:schemeClr val="bg1"/>
                </a:solidFill>
                <a:latin typeface="Times New Roman" panose="02020603050405020304" pitchFamily="18" charset="0"/>
                <a:cs typeface="Times New Roman" panose="02020603050405020304" pitchFamily="18" charset="0"/>
              </a:rPr>
              <a:t> </a:t>
            </a:r>
            <a:r>
              <a:rPr lang="en-US" sz="4000" dirty="0" err="1">
                <a:solidFill>
                  <a:schemeClr val="bg1"/>
                </a:solidFill>
                <a:latin typeface="Times New Roman" panose="02020603050405020304" pitchFamily="18" charset="0"/>
                <a:cs typeface="Times New Roman" panose="02020603050405020304" pitchFamily="18" charset="0"/>
              </a:rPr>
              <a:t>hoa</a:t>
            </a:r>
            <a:r>
              <a:rPr lang="en-US" sz="4000" dirty="0">
                <a:solidFill>
                  <a:schemeClr val="bg1"/>
                </a:solidFill>
                <a:latin typeface="Times New Roman" panose="02020603050405020304" pitchFamily="18" charset="0"/>
                <a:cs typeface="Times New Roman" panose="02020603050405020304" pitchFamily="18" charset="0"/>
              </a:rPr>
              <a:t> tai, </a:t>
            </a:r>
            <a:r>
              <a:rPr lang="en-US" sz="4000" dirty="0" err="1">
                <a:solidFill>
                  <a:schemeClr val="bg1"/>
                </a:solidFill>
                <a:latin typeface="Times New Roman" panose="02020603050405020304" pitchFamily="18" charset="0"/>
                <a:cs typeface="Times New Roman" panose="02020603050405020304" pitchFamily="18" charset="0"/>
              </a:rPr>
              <a:t>đánh</a:t>
            </a:r>
            <a:r>
              <a:rPr lang="en-US" sz="4000" dirty="0">
                <a:solidFill>
                  <a:schemeClr val="bg1"/>
                </a:solidFill>
                <a:latin typeface="Times New Roman" panose="02020603050405020304" pitchFamily="18" charset="0"/>
                <a:cs typeface="Times New Roman" panose="02020603050405020304" pitchFamily="18" charset="0"/>
              </a:rPr>
              <a:t> </a:t>
            </a:r>
            <a:r>
              <a:rPr lang="en-US" sz="4000" dirty="0" err="1">
                <a:solidFill>
                  <a:schemeClr val="bg1"/>
                </a:solidFill>
                <a:latin typeface="Times New Roman" panose="02020603050405020304" pitchFamily="18" charset="0"/>
                <a:cs typeface="Times New Roman" panose="02020603050405020304" pitchFamily="18" charset="0"/>
              </a:rPr>
              <a:t>trống</a:t>
            </a:r>
            <a:r>
              <a:rPr lang="en-US" sz="4000" dirty="0">
                <a:solidFill>
                  <a:schemeClr val="bg1"/>
                </a:solidFill>
                <a:latin typeface="Times New Roman" panose="02020603050405020304" pitchFamily="18" charset="0"/>
                <a:cs typeface="Times New Roman" panose="02020603050405020304" pitchFamily="18" charset="0"/>
              </a:rPr>
              <a:t> </a:t>
            </a:r>
            <a:r>
              <a:rPr lang="en-US" sz="4000" dirty="0" err="1">
                <a:solidFill>
                  <a:schemeClr val="bg1"/>
                </a:solidFill>
                <a:latin typeface="Times New Roman" panose="02020603050405020304" pitchFamily="18" charset="0"/>
                <a:cs typeface="Times New Roman" panose="02020603050405020304" pitchFamily="18" charset="0"/>
              </a:rPr>
              <a:t>đồng</a:t>
            </a:r>
            <a:r>
              <a:rPr lang="en-US" sz="4000" dirty="0">
                <a:solidFill>
                  <a:schemeClr val="bg1"/>
                </a:solidFill>
                <a:latin typeface="Times New Roman" panose="02020603050405020304" pitchFamily="18" charset="0"/>
                <a:cs typeface="Times New Roman" panose="02020603050405020304" pitchFamily="18" charset="0"/>
              </a:rPr>
              <a:t>, </a:t>
            </a:r>
            <a:r>
              <a:rPr lang="en-US" sz="4000" dirty="0" err="1">
                <a:solidFill>
                  <a:schemeClr val="bg1"/>
                </a:solidFill>
                <a:latin typeface="Times New Roman" panose="02020603050405020304" pitchFamily="18" charset="0"/>
                <a:cs typeface="Times New Roman" panose="02020603050405020304" pitchFamily="18" charset="0"/>
              </a:rPr>
              <a:t>nhuộm</a:t>
            </a:r>
            <a:r>
              <a:rPr lang="en-US" sz="4000" dirty="0">
                <a:solidFill>
                  <a:schemeClr val="bg1"/>
                </a:solidFill>
                <a:latin typeface="Times New Roman" panose="02020603050405020304" pitchFamily="18" charset="0"/>
                <a:cs typeface="Times New Roman" panose="02020603050405020304" pitchFamily="18" charset="0"/>
              </a:rPr>
              <a:t> </a:t>
            </a:r>
            <a:r>
              <a:rPr lang="en-US" sz="4000" dirty="0" err="1">
                <a:solidFill>
                  <a:schemeClr val="bg1"/>
                </a:solidFill>
                <a:latin typeface="Times New Roman" panose="02020603050405020304" pitchFamily="18" charset="0"/>
                <a:cs typeface="Times New Roman" panose="02020603050405020304" pitchFamily="18" charset="0"/>
              </a:rPr>
              <a:t>răng</a:t>
            </a:r>
            <a:r>
              <a:rPr lang="en-US" sz="4000" dirty="0">
                <a:solidFill>
                  <a:schemeClr val="bg1"/>
                </a:solidFill>
                <a:latin typeface="Times New Roman" panose="02020603050405020304" pitchFamily="18" charset="0"/>
                <a:cs typeface="Times New Roman" panose="02020603050405020304" pitchFamily="18" charset="0"/>
              </a:rPr>
              <a:t>, </a:t>
            </a:r>
            <a:r>
              <a:rPr lang="en-US" sz="4000" dirty="0" err="1">
                <a:solidFill>
                  <a:schemeClr val="bg1"/>
                </a:solidFill>
                <a:latin typeface="Times New Roman" panose="02020603050405020304" pitchFamily="18" charset="0"/>
                <a:cs typeface="Times New Roman" panose="02020603050405020304" pitchFamily="18" charset="0"/>
              </a:rPr>
              <a:t>ăn</a:t>
            </a:r>
            <a:r>
              <a:rPr lang="en-US" sz="4000" dirty="0">
                <a:solidFill>
                  <a:schemeClr val="bg1"/>
                </a:solidFill>
                <a:latin typeface="Times New Roman" panose="02020603050405020304" pitchFamily="18" charset="0"/>
                <a:cs typeface="Times New Roman" panose="02020603050405020304" pitchFamily="18" charset="0"/>
              </a:rPr>
              <a:t> </a:t>
            </a:r>
            <a:r>
              <a:rPr lang="en-US" sz="4000" dirty="0" err="1">
                <a:solidFill>
                  <a:schemeClr val="bg1"/>
                </a:solidFill>
                <a:latin typeface="Times New Roman" panose="02020603050405020304" pitchFamily="18" charset="0"/>
                <a:cs typeface="Times New Roman" panose="02020603050405020304" pitchFamily="18" charset="0"/>
              </a:rPr>
              <a:t>trầu</a:t>
            </a:r>
            <a:r>
              <a:rPr lang="en-US" sz="4000" dirty="0">
                <a:solidFill>
                  <a:schemeClr val="bg1"/>
                </a:solidFill>
                <a:latin typeface="Times New Roman" panose="02020603050405020304" pitchFamily="18" charset="0"/>
                <a:cs typeface="Times New Roman" panose="02020603050405020304" pitchFamily="18" charset="0"/>
              </a:rPr>
              <a:t>, </a:t>
            </a:r>
            <a:r>
              <a:rPr lang="en-US" sz="4000" dirty="0" err="1">
                <a:solidFill>
                  <a:schemeClr val="bg1"/>
                </a:solidFill>
                <a:latin typeface="Times New Roman" panose="02020603050405020304" pitchFamily="18" charset="0"/>
                <a:cs typeface="Times New Roman" panose="02020603050405020304" pitchFamily="18" charset="0"/>
              </a:rPr>
              <a:t>chơi</a:t>
            </a:r>
            <a:r>
              <a:rPr lang="en-US" sz="4000" dirty="0">
                <a:solidFill>
                  <a:schemeClr val="bg1"/>
                </a:solidFill>
                <a:latin typeface="Times New Roman" panose="02020603050405020304" pitchFamily="18" charset="0"/>
                <a:cs typeface="Times New Roman" panose="02020603050405020304" pitchFamily="18" charset="0"/>
              </a:rPr>
              <a:t> </a:t>
            </a:r>
            <a:r>
              <a:rPr lang="en-US" sz="4000" dirty="0" err="1">
                <a:solidFill>
                  <a:schemeClr val="bg1"/>
                </a:solidFill>
                <a:latin typeface="Times New Roman" panose="02020603050405020304" pitchFamily="18" charset="0"/>
                <a:cs typeface="Times New Roman" panose="02020603050405020304" pitchFamily="18" charset="0"/>
              </a:rPr>
              <a:t>đu</a:t>
            </a:r>
            <a:r>
              <a:rPr lang="en-US" sz="4000" dirty="0">
                <a:solidFill>
                  <a:schemeClr val="bg1"/>
                </a:solidFill>
                <a:latin typeface="Times New Roman" panose="02020603050405020304" pitchFamily="18" charset="0"/>
                <a:cs typeface="Times New Roman" panose="02020603050405020304" pitchFamily="18" charset="0"/>
              </a:rPr>
              <a:t>...). </a:t>
            </a:r>
            <a:r>
              <a:rPr lang="en-US" sz="4000" dirty="0" err="1">
                <a:solidFill>
                  <a:schemeClr val="bg1"/>
                </a:solidFill>
                <a:latin typeface="Times New Roman" panose="02020603050405020304" pitchFamily="18" charset="0"/>
                <a:cs typeface="Times New Roman" panose="02020603050405020304" pitchFamily="18" charset="0"/>
              </a:rPr>
              <a:t>Thường</a:t>
            </a:r>
            <a:r>
              <a:rPr lang="en-US" sz="4000" dirty="0">
                <a:solidFill>
                  <a:schemeClr val="bg1"/>
                </a:solidFill>
                <a:latin typeface="Times New Roman" panose="02020603050405020304" pitchFamily="18" charset="0"/>
                <a:cs typeface="Times New Roman" panose="02020603050405020304" pitchFamily="18" charset="0"/>
              </a:rPr>
              <a:t> </a:t>
            </a:r>
            <a:r>
              <a:rPr lang="en-US" sz="4000" dirty="0" err="1">
                <a:solidFill>
                  <a:schemeClr val="bg1"/>
                </a:solidFill>
                <a:latin typeface="Times New Roman" panose="02020603050405020304" pitchFamily="18" charset="0"/>
                <a:cs typeface="Times New Roman" panose="02020603050405020304" pitchFamily="18" charset="0"/>
              </a:rPr>
              <a:t>xuyên</a:t>
            </a:r>
            <a:r>
              <a:rPr lang="en-US" sz="4000" dirty="0">
                <a:solidFill>
                  <a:schemeClr val="bg1"/>
                </a:solidFill>
                <a:latin typeface="Times New Roman" panose="02020603050405020304" pitchFamily="18" charset="0"/>
                <a:cs typeface="Times New Roman" panose="02020603050405020304" pitchFamily="18" charset="0"/>
              </a:rPr>
              <a:t> </a:t>
            </a:r>
            <a:r>
              <a:rPr lang="en-US" sz="4000" dirty="0" err="1">
                <a:solidFill>
                  <a:schemeClr val="bg1"/>
                </a:solidFill>
                <a:latin typeface="Times New Roman" panose="02020603050405020304" pitchFamily="18" charset="0"/>
                <a:cs typeface="Times New Roman" panose="02020603050405020304" pitchFamily="18" charset="0"/>
              </a:rPr>
              <a:t>chống</a:t>
            </a:r>
            <a:r>
              <a:rPr lang="en-US" sz="4000" dirty="0">
                <a:solidFill>
                  <a:schemeClr val="bg1"/>
                </a:solidFill>
                <a:latin typeface="Times New Roman" panose="02020603050405020304" pitchFamily="18" charset="0"/>
                <a:cs typeface="Times New Roman" panose="02020603050405020304" pitchFamily="18" charset="0"/>
              </a:rPr>
              <a:t> </a:t>
            </a:r>
            <a:r>
              <a:rPr lang="en-US" sz="4000" dirty="0" err="1">
                <a:solidFill>
                  <a:schemeClr val="bg1"/>
                </a:solidFill>
                <a:latin typeface="Times New Roman" panose="02020603050405020304" pitchFamily="18" charset="0"/>
                <a:cs typeface="Times New Roman" panose="02020603050405020304" pitchFamily="18" charset="0"/>
              </a:rPr>
              <a:t>thiên</a:t>
            </a:r>
            <a:r>
              <a:rPr lang="en-US" sz="4000" dirty="0">
                <a:solidFill>
                  <a:schemeClr val="bg1"/>
                </a:solidFill>
                <a:latin typeface="Times New Roman" panose="02020603050405020304" pitchFamily="18" charset="0"/>
                <a:cs typeface="Times New Roman" panose="02020603050405020304" pitchFamily="18" charset="0"/>
              </a:rPr>
              <a:t> tai, </a:t>
            </a:r>
            <a:r>
              <a:rPr lang="en-US" sz="4000" dirty="0" err="1">
                <a:solidFill>
                  <a:schemeClr val="bg1"/>
                </a:solidFill>
                <a:latin typeface="Times New Roman" panose="02020603050405020304" pitchFamily="18" charset="0"/>
                <a:cs typeface="Times New Roman" panose="02020603050405020304" pitchFamily="18" charset="0"/>
              </a:rPr>
              <a:t>chống</a:t>
            </a:r>
            <a:r>
              <a:rPr lang="en-US" sz="4000" dirty="0">
                <a:solidFill>
                  <a:schemeClr val="bg1"/>
                </a:solidFill>
                <a:latin typeface="Times New Roman" panose="02020603050405020304" pitchFamily="18" charset="0"/>
                <a:cs typeface="Times New Roman" panose="02020603050405020304" pitchFamily="18" charset="0"/>
              </a:rPr>
              <a:t> </a:t>
            </a:r>
            <a:r>
              <a:rPr lang="en-US" sz="4000" dirty="0" err="1">
                <a:solidFill>
                  <a:schemeClr val="bg1"/>
                </a:solidFill>
                <a:latin typeface="Times New Roman" panose="02020603050405020304" pitchFamily="18" charset="0"/>
                <a:cs typeface="Times New Roman" panose="02020603050405020304" pitchFamily="18" charset="0"/>
              </a:rPr>
              <a:t>ngoại</a:t>
            </a:r>
            <a:r>
              <a:rPr lang="en-US" sz="4000" dirty="0">
                <a:solidFill>
                  <a:schemeClr val="bg1"/>
                </a:solidFill>
                <a:latin typeface="Times New Roman" panose="02020603050405020304" pitchFamily="18" charset="0"/>
                <a:cs typeface="Times New Roman" panose="02020603050405020304" pitchFamily="18" charset="0"/>
              </a:rPr>
              <a:t> </a:t>
            </a:r>
            <a:r>
              <a:rPr lang="en-US" sz="4000" dirty="0" err="1">
                <a:solidFill>
                  <a:schemeClr val="bg1"/>
                </a:solidFill>
                <a:latin typeface="Times New Roman" panose="02020603050405020304" pitchFamily="18" charset="0"/>
                <a:cs typeface="Times New Roman" panose="02020603050405020304" pitchFamily="18" charset="0"/>
              </a:rPr>
              <a:t>xâm</a:t>
            </a:r>
            <a:r>
              <a:rPr lang="en-US" sz="4000" dirty="0">
                <a:solidFill>
                  <a:schemeClr val="bg1"/>
                </a:solidFill>
                <a:latin typeface="Times New Roman" panose="02020603050405020304" pitchFamily="18" charset="0"/>
                <a:cs typeface="Times New Roman" panose="02020603050405020304" pitchFamily="18" charset="0"/>
              </a:rPr>
              <a:t>.</a:t>
            </a:r>
          </a:p>
        </p:txBody>
      </p:sp>
      <p:pic>
        <p:nvPicPr>
          <p:cNvPr id="18435" name="Picture 4" descr="http://farm4.static.flickr.com/3616/5713507998_6f63caea35_z.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134100" y="3448050"/>
            <a:ext cx="4357688" cy="3175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8436" name="Picture 6" descr="http://farm3.static.flickr.com/2338/5713508154_3917879bdf_z.jp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752601" y="3448050"/>
            <a:ext cx="3840163" cy="30289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148153666"/>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18434"/>
                                        </p:tgtEl>
                                        <p:attrNameLst>
                                          <p:attrName>style.visibility</p:attrName>
                                        </p:attrNameLst>
                                      </p:cBhvr>
                                      <p:to>
                                        <p:strVal val="visible"/>
                                      </p:to>
                                    </p:set>
                                    <p:anim calcmode="lin" valueType="num">
                                      <p:cBhvr>
                                        <p:cTn id="7" dur="1000" fill="hold"/>
                                        <p:tgtEl>
                                          <p:spTgt spid="18434"/>
                                        </p:tgtEl>
                                        <p:attrNameLst>
                                          <p:attrName>ppt_w</p:attrName>
                                        </p:attrNameLst>
                                      </p:cBhvr>
                                      <p:tavLst>
                                        <p:tav tm="0">
                                          <p:val>
                                            <p:fltVal val="0"/>
                                          </p:val>
                                        </p:tav>
                                        <p:tav tm="100000">
                                          <p:val>
                                            <p:strVal val="#ppt_w"/>
                                          </p:val>
                                        </p:tav>
                                      </p:tavLst>
                                    </p:anim>
                                    <p:anim calcmode="lin" valueType="num">
                                      <p:cBhvr>
                                        <p:cTn id="8" dur="1000" fill="hold"/>
                                        <p:tgtEl>
                                          <p:spTgt spid="18434"/>
                                        </p:tgtEl>
                                        <p:attrNameLst>
                                          <p:attrName>ppt_h</p:attrName>
                                        </p:attrNameLst>
                                      </p:cBhvr>
                                      <p:tavLst>
                                        <p:tav tm="0">
                                          <p:val>
                                            <p:fltVal val="0"/>
                                          </p:val>
                                        </p:tav>
                                        <p:tav tm="100000">
                                          <p:val>
                                            <p:strVal val="#ppt_h"/>
                                          </p:val>
                                        </p:tav>
                                      </p:tavLst>
                                    </p:anim>
                                    <p:anim calcmode="lin" valueType="num">
                                      <p:cBhvr>
                                        <p:cTn id="9" dur="1000" fill="hold"/>
                                        <p:tgtEl>
                                          <p:spTgt spid="18434"/>
                                        </p:tgtEl>
                                        <p:attrNameLst>
                                          <p:attrName>style.rotation</p:attrName>
                                        </p:attrNameLst>
                                      </p:cBhvr>
                                      <p:tavLst>
                                        <p:tav tm="0">
                                          <p:val>
                                            <p:fltVal val="90"/>
                                          </p:val>
                                        </p:tav>
                                        <p:tav tm="100000">
                                          <p:val>
                                            <p:fltVal val="0"/>
                                          </p:val>
                                        </p:tav>
                                      </p:tavLst>
                                    </p:anim>
                                    <p:animEffect transition="in" filter="fade">
                                      <p:cBhvr>
                                        <p:cTn id="10" dur="1000"/>
                                        <p:tgtEl>
                                          <p:spTgt spid="18434"/>
                                        </p:tgtEl>
                                      </p:cBhvr>
                                    </p:animEffect>
                                  </p:childTnLst>
                                </p:cTn>
                              </p:par>
                              <p:par>
                                <p:cTn id="11" presetID="31" presetClass="entr" presetSubtype="0" fill="hold" nodeType="withEffect">
                                  <p:stCondLst>
                                    <p:cond delay="0"/>
                                  </p:stCondLst>
                                  <p:childTnLst>
                                    <p:set>
                                      <p:cBhvr>
                                        <p:cTn id="12" dur="1" fill="hold">
                                          <p:stCondLst>
                                            <p:cond delay="0"/>
                                          </p:stCondLst>
                                        </p:cTn>
                                        <p:tgtEl>
                                          <p:spTgt spid="18436"/>
                                        </p:tgtEl>
                                        <p:attrNameLst>
                                          <p:attrName>style.visibility</p:attrName>
                                        </p:attrNameLst>
                                      </p:cBhvr>
                                      <p:to>
                                        <p:strVal val="visible"/>
                                      </p:to>
                                    </p:set>
                                    <p:anim calcmode="lin" valueType="num">
                                      <p:cBhvr>
                                        <p:cTn id="13" dur="1000" fill="hold"/>
                                        <p:tgtEl>
                                          <p:spTgt spid="18436"/>
                                        </p:tgtEl>
                                        <p:attrNameLst>
                                          <p:attrName>ppt_w</p:attrName>
                                        </p:attrNameLst>
                                      </p:cBhvr>
                                      <p:tavLst>
                                        <p:tav tm="0">
                                          <p:val>
                                            <p:fltVal val="0"/>
                                          </p:val>
                                        </p:tav>
                                        <p:tav tm="100000">
                                          <p:val>
                                            <p:strVal val="#ppt_w"/>
                                          </p:val>
                                        </p:tav>
                                      </p:tavLst>
                                    </p:anim>
                                    <p:anim calcmode="lin" valueType="num">
                                      <p:cBhvr>
                                        <p:cTn id="14" dur="1000" fill="hold"/>
                                        <p:tgtEl>
                                          <p:spTgt spid="18436"/>
                                        </p:tgtEl>
                                        <p:attrNameLst>
                                          <p:attrName>ppt_h</p:attrName>
                                        </p:attrNameLst>
                                      </p:cBhvr>
                                      <p:tavLst>
                                        <p:tav tm="0">
                                          <p:val>
                                            <p:fltVal val="0"/>
                                          </p:val>
                                        </p:tav>
                                        <p:tav tm="100000">
                                          <p:val>
                                            <p:strVal val="#ppt_h"/>
                                          </p:val>
                                        </p:tav>
                                      </p:tavLst>
                                    </p:anim>
                                    <p:anim calcmode="lin" valueType="num">
                                      <p:cBhvr>
                                        <p:cTn id="15" dur="1000" fill="hold"/>
                                        <p:tgtEl>
                                          <p:spTgt spid="18436"/>
                                        </p:tgtEl>
                                        <p:attrNameLst>
                                          <p:attrName>style.rotation</p:attrName>
                                        </p:attrNameLst>
                                      </p:cBhvr>
                                      <p:tavLst>
                                        <p:tav tm="0">
                                          <p:val>
                                            <p:fltVal val="90"/>
                                          </p:val>
                                        </p:tav>
                                        <p:tav tm="100000">
                                          <p:val>
                                            <p:fltVal val="0"/>
                                          </p:val>
                                        </p:tav>
                                      </p:tavLst>
                                    </p:anim>
                                    <p:animEffect transition="in" filter="fade">
                                      <p:cBhvr>
                                        <p:cTn id="16" dur="1000"/>
                                        <p:tgtEl>
                                          <p:spTgt spid="18436"/>
                                        </p:tgtEl>
                                      </p:cBhvr>
                                    </p:animEffect>
                                  </p:childTnLst>
                                </p:cTn>
                              </p:par>
                              <p:par>
                                <p:cTn id="17" presetID="31" presetClass="entr" presetSubtype="0" fill="hold" nodeType="withEffect">
                                  <p:stCondLst>
                                    <p:cond delay="0"/>
                                  </p:stCondLst>
                                  <p:childTnLst>
                                    <p:set>
                                      <p:cBhvr>
                                        <p:cTn id="18" dur="1" fill="hold">
                                          <p:stCondLst>
                                            <p:cond delay="0"/>
                                          </p:stCondLst>
                                        </p:cTn>
                                        <p:tgtEl>
                                          <p:spTgt spid="18435"/>
                                        </p:tgtEl>
                                        <p:attrNameLst>
                                          <p:attrName>style.visibility</p:attrName>
                                        </p:attrNameLst>
                                      </p:cBhvr>
                                      <p:to>
                                        <p:strVal val="visible"/>
                                      </p:to>
                                    </p:set>
                                    <p:anim calcmode="lin" valueType="num">
                                      <p:cBhvr>
                                        <p:cTn id="19" dur="1000" fill="hold"/>
                                        <p:tgtEl>
                                          <p:spTgt spid="18435"/>
                                        </p:tgtEl>
                                        <p:attrNameLst>
                                          <p:attrName>ppt_w</p:attrName>
                                        </p:attrNameLst>
                                      </p:cBhvr>
                                      <p:tavLst>
                                        <p:tav tm="0">
                                          <p:val>
                                            <p:fltVal val="0"/>
                                          </p:val>
                                        </p:tav>
                                        <p:tav tm="100000">
                                          <p:val>
                                            <p:strVal val="#ppt_w"/>
                                          </p:val>
                                        </p:tav>
                                      </p:tavLst>
                                    </p:anim>
                                    <p:anim calcmode="lin" valueType="num">
                                      <p:cBhvr>
                                        <p:cTn id="20" dur="1000" fill="hold"/>
                                        <p:tgtEl>
                                          <p:spTgt spid="18435"/>
                                        </p:tgtEl>
                                        <p:attrNameLst>
                                          <p:attrName>ppt_h</p:attrName>
                                        </p:attrNameLst>
                                      </p:cBhvr>
                                      <p:tavLst>
                                        <p:tav tm="0">
                                          <p:val>
                                            <p:fltVal val="0"/>
                                          </p:val>
                                        </p:tav>
                                        <p:tav tm="100000">
                                          <p:val>
                                            <p:strVal val="#ppt_h"/>
                                          </p:val>
                                        </p:tav>
                                      </p:tavLst>
                                    </p:anim>
                                    <p:anim calcmode="lin" valueType="num">
                                      <p:cBhvr>
                                        <p:cTn id="21" dur="1000" fill="hold"/>
                                        <p:tgtEl>
                                          <p:spTgt spid="18435"/>
                                        </p:tgtEl>
                                        <p:attrNameLst>
                                          <p:attrName>style.rotation</p:attrName>
                                        </p:attrNameLst>
                                      </p:cBhvr>
                                      <p:tavLst>
                                        <p:tav tm="0">
                                          <p:val>
                                            <p:fltVal val="90"/>
                                          </p:val>
                                        </p:tav>
                                        <p:tav tm="100000">
                                          <p:val>
                                            <p:fltVal val="0"/>
                                          </p:val>
                                        </p:tav>
                                      </p:tavLst>
                                    </p:anim>
                                    <p:animEffect transition="in" filter="fade">
                                      <p:cBhvr>
                                        <p:cTn id="22" dur="1000"/>
                                        <p:tgtEl>
                                          <p:spTgt spid="1843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434"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5842" name="Picture 4" descr="cuoi_mua_to_chuc_le_hoi_an_mung_08"/>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122989" y="1752600"/>
            <a:ext cx="4116387" cy="41163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5843" name="Rectangle 1"/>
          <p:cNvSpPr>
            <a:spLocks noChangeArrowheads="1"/>
          </p:cNvSpPr>
          <p:nvPr/>
        </p:nvSpPr>
        <p:spPr bwMode="auto">
          <a:xfrm>
            <a:off x="6808789" y="5868988"/>
            <a:ext cx="3457575" cy="646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Tx/>
              <a:buNone/>
            </a:pPr>
            <a:endParaRPr lang="vi-VN" sz="1800"/>
          </a:p>
          <a:p>
            <a:pPr eaLnBrk="1" hangingPunct="1">
              <a:spcBef>
                <a:spcPct val="0"/>
              </a:spcBef>
              <a:buFontTx/>
              <a:buNone/>
            </a:pPr>
            <a:r>
              <a:rPr lang="vi-VN" sz="1800"/>
              <a:t> </a:t>
            </a:r>
            <a:r>
              <a:rPr lang="en-US" sz="1800"/>
              <a:t>L</a:t>
            </a:r>
            <a:r>
              <a:rPr lang="vi-VN" sz="1800"/>
              <a:t>ễ hội ăn mừng </a:t>
            </a:r>
            <a:r>
              <a:rPr lang="en-US" sz="1800"/>
              <a:t>c</a:t>
            </a:r>
            <a:r>
              <a:rPr lang="vi-VN" sz="1800"/>
              <a:t>uối vụ mùa</a:t>
            </a:r>
          </a:p>
        </p:txBody>
      </p:sp>
      <p:pic>
        <p:nvPicPr>
          <p:cNvPr id="35844" name="Picture 2" descr="xam_minh_cua_nguoi_viet_co_06"/>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73199" y="2478087"/>
            <a:ext cx="3927475" cy="39274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5845" name="Rectangle 4"/>
          <p:cNvSpPr>
            <a:spLocks noChangeArrowheads="1"/>
          </p:cNvSpPr>
          <p:nvPr/>
        </p:nvSpPr>
        <p:spPr bwMode="auto">
          <a:xfrm>
            <a:off x="3186114" y="6425857"/>
            <a:ext cx="3279775"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Tx/>
              <a:buNone/>
            </a:pPr>
            <a:r>
              <a:rPr lang="vi-VN" sz="1800" dirty="0"/>
              <a:t> Tục xâm mình của người Việt cổ.</a:t>
            </a:r>
          </a:p>
        </p:txBody>
      </p:sp>
      <p:pic>
        <p:nvPicPr>
          <p:cNvPr id="35846" name="Picture 7" descr="http://t2.gstatic.com/images?q=tbn:ANd9GcSMwaejvW9B7g2ChAGDUfHdw-vzIxGfVEGBein7g4-oxMPvkTiYyESmnMrUg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495290" y="218372"/>
            <a:ext cx="3711448" cy="23859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 name="Picture 1"/>
          <p:cNvPicPr>
            <a:picLocks noChangeAspect="1"/>
          </p:cNvPicPr>
          <p:nvPr/>
        </p:nvPicPr>
        <p:blipFill>
          <a:blip r:embed="rId5"/>
          <a:stretch>
            <a:fillRect/>
          </a:stretch>
        </p:blipFill>
        <p:spPr>
          <a:xfrm>
            <a:off x="10060188" y="159595"/>
            <a:ext cx="2036240" cy="2444708"/>
          </a:xfrm>
          <a:prstGeom prst="rect">
            <a:avLst/>
          </a:prstGeom>
        </p:spPr>
      </p:pic>
    </p:spTree>
    <p:extLst>
      <p:ext uri="{BB962C8B-B14F-4D97-AF65-F5344CB8AC3E}">
        <p14:creationId xmlns:p14="http://schemas.microsoft.com/office/powerpoint/2010/main" val="158532862"/>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eelOff"/>
      </p:transition>
    </mc:Choice>
    <mc:Fallback xmlns="">
      <p:transition spd="slow">
        <p:fade/>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TextBox 5"/>
          <p:cNvSpPr txBox="1">
            <a:spLocks noChangeArrowheads="1"/>
          </p:cNvSpPr>
          <p:nvPr/>
        </p:nvSpPr>
        <p:spPr bwMode="auto">
          <a:xfrm>
            <a:off x="1524000" y="0"/>
            <a:ext cx="9144000" cy="523220"/>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800">
                <a:solidFill>
                  <a:schemeClr val="tx1"/>
                </a:solidFill>
                <a:latin typeface="VNI-Times" pitchFamily="2" charset="0"/>
                <a:cs typeface="Arial" panose="020B0604020202020204" pitchFamily="34" charset="0"/>
              </a:defRPr>
            </a:lvl1pPr>
            <a:lvl2pPr marL="742950" indent="-285750" eaLnBrk="0" hangingPunct="0">
              <a:defRPr sz="2800">
                <a:solidFill>
                  <a:schemeClr val="tx1"/>
                </a:solidFill>
                <a:latin typeface="VNI-Times" pitchFamily="2" charset="0"/>
                <a:cs typeface="Arial" panose="020B0604020202020204" pitchFamily="34" charset="0"/>
              </a:defRPr>
            </a:lvl2pPr>
            <a:lvl3pPr marL="1143000" indent="-228600" eaLnBrk="0" hangingPunct="0">
              <a:defRPr sz="2800">
                <a:solidFill>
                  <a:schemeClr val="tx1"/>
                </a:solidFill>
                <a:latin typeface="VNI-Times" pitchFamily="2" charset="0"/>
                <a:cs typeface="Arial" panose="020B0604020202020204" pitchFamily="34" charset="0"/>
              </a:defRPr>
            </a:lvl3pPr>
            <a:lvl4pPr marL="1600200" indent="-228600" eaLnBrk="0" hangingPunct="0">
              <a:defRPr sz="2800">
                <a:solidFill>
                  <a:schemeClr val="tx1"/>
                </a:solidFill>
                <a:latin typeface="VNI-Times" pitchFamily="2" charset="0"/>
                <a:cs typeface="Arial" panose="020B0604020202020204" pitchFamily="34" charset="0"/>
              </a:defRPr>
            </a:lvl4pPr>
            <a:lvl5pPr marL="2057400" indent="-228600" eaLnBrk="0" hangingPunct="0">
              <a:defRPr sz="2800">
                <a:solidFill>
                  <a:schemeClr val="tx1"/>
                </a:solidFill>
                <a:latin typeface="VNI-Times" pitchFamily="2" charset="0"/>
                <a:cs typeface="Arial" panose="020B0604020202020204" pitchFamily="34" charset="0"/>
              </a:defRPr>
            </a:lvl5pPr>
            <a:lvl6pPr marL="2514600" indent="-228600" eaLnBrk="0" fontAlgn="base" hangingPunct="0">
              <a:spcBef>
                <a:spcPct val="0"/>
              </a:spcBef>
              <a:spcAft>
                <a:spcPct val="0"/>
              </a:spcAft>
              <a:defRPr sz="2800">
                <a:solidFill>
                  <a:schemeClr val="tx1"/>
                </a:solidFill>
                <a:latin typeface="VNI-Times" pitchFamily="2" charset="0"/>
                <a:cs typeface="Arial" panose="020B0604020202020204" pitchFamily="34" charset="0"/>
              </a:defRPr>
            </a:lvl6pPr>
            <a:lvl7pPr marL="2971800" indent="-228600" eaLnBrk="0" fontAlgn="base" hangingPunct="0">
              <a:spcBef>
                <a:spcPct val="0"/>
              </a:spcBef>
              <a:spcAft>
                <a:spcPct val="0"/>
              </a:spcAft>
              <a:defRPr sz="2800">
                <a:solidFill>
                  <a:schemeClr val="tx1"/>
                </a:solidFill>
                <a:latin typeface="VNI-Times" pitchFamily="2" charset="0"/>
                <a:cs typeface="Arial" panose="020B0604020202020204" pitchFamily="34" charset="0"/>
              </a:defRPr>
            </a:lvl7pPr>
            <a:lvl8pPr marL="3429000" indent="-228600" eaLnBrk="0" fontAlgn="base" hangingPunct="0">
              <a:spcBef>
                <a:spcPct val="0"/>
              </a:spcBef>
              <a:spcAft>
                <a:spcPct val="0"/>
              </a:spcAft>
              <a:defRPr sz="2800">
                <a:solidFill>
                  <a:schemeClr val="tx1"/>
                </a:solidFill>
                <a:latin typeface="VNI-Times" pitchFamily="2" charset="0"/>
                <a:cs typeface="Arial" panose="020B0604020202020204" pitchFamily="34" charset="0"/>
              </a:defRPr>
            </a:lvl8pPr>
            <a:lvl9pPr marL="3886200" indent="-228600" eaLnBrk="0" fontAlgn="base" hangingPunct="0">
              <a:spcBef>
                <a:spcPct val="0"/>
              </a:spcBef>
              <a:spcAft>
                <a:spcPct val="0"/>
              </a:spcAft>
              <a:defRPr sz="2800">
                <a:solidFill>
                  <a:schemeClr val="tx1"/>
                </a:solidFill>
                <a:latin typeface="VNI-Times" pitchFamily="2" charset="0"/>
                <a:cs typeface="Arial" panose="020B0604020202020204" pitchFamily="34" charset="0"/>
              </a:defRPr>
            </a:lvl9pPr>
          </a:lstStyle>
          <a:p>
            <a:pPr eaLnBrk="1" hangingPunct="1"/>
            <a:endParaRPr lang="en-US" altLang="en-US"/>
          </a:p>
        </p:txBody>
      </p:sp>
      <p:sp>
        <p:nvSpPr>
          <p:cNvPr id="34819" name="TextBox 6"/>
          <p:cNvSpPr txBox="1">
            <a:spLocks noChangeArrowheads="1"/>
          </p:cNvSpPr>
          <p:nvPr/>
        </p:nvSpPr>
        <p:spPr bwMode="auto">
          <a:xfrm>
            <a:off x="1524000" y="0"/>
            <a:ext cx="9144000" cy="523220"/>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800">
                <a:solidFill>
                  <a:schemeClr val="tx1"/>
                </a:solidFill>
                <a:latin typeface="VNI-Times" pitchFamily="2" charset="0"/>
                <a:cs typeface="Arial" panose="020B0604020202020204" pitchFamily="34" charset="0"/>
              </a:defRPr>
            </a:lvl1pPr>
            <a:lvl2pPr marL="742950" indent="-285750" eaLnBrk="0" hangingPunct="0">
              <a:defRPr sz="2800">
                <a:solidFill>
                  <a:schemeClr val="tx1"/>
                </a:solidFill>
                <a:latin typeface="VNI-Times" pitchFamily="2" charset="0"/>
                <a:cs typeface="Arial" panose="020B0604020202020204" pitchFamily="34" charset="0"/>
              </a:defRPr>
            </a:lvl2pPr>
            <a:lvl3pPr marL="1143000" indent="-228600" eaLnBrk="0" hangingPunct="0">
              <a:defRPr sz="2800">
                <a:solidFill>
                  <a:schemeClr val="tx1"/>
                </a:solidFill>
                <a:latin typeface="VNI-Times" pitchFamily="2" charset="0"/>
                <a:cs typeface="Arial" panose="020B0604020202020204" pitchFamily="34" charset="0"/>
              </a:defRPr>
            </a:lvl3pPr>
            <a:lvl4pPr marL="1600200" indent="-228600" eaLnBrk="0" hangingPunct="0">
              <a:defRPr sz="2800">
                <a:solidFill>
                  <a:schemeClr val="tx1"/>
                </a:solidFill>
                <a:latin typeface="VNI-Times" pitchFamily="2" charset="0"/>
                <a:cs typeface="Arial" panose="020B0604020202020204" pitchFamily="34" charset="0"/>
              </a:defRPr>
            </a:lvl4pPr>
            <a:lvl5pPr marL="2057400" indent="-228600" eaLnBrk="0" hangingPunct="0">
              <a:defRPr sz="2800">
                <a:solidFill>
                  <a:schemeClr val="tx1"/>
                </a:solidFill>
                <a:latin typeface="VNI-Times" pitchFamily="2" charset="0"/>
                <a:cs typeface="Arial" panose="020B0604020202020204" pitchFamily="34" charset="0"/>
              </a:defRPr>
            </a:lvl5pPr>
            <a:lvl6pPr marL="2514600" indent="-228600" eaLnBrk="0" fontAlgn="base" hangingPunct="0">
              <a:spcBef>
                <a:spcPct val="0"/>
              </a:spcBef>
              <a:spcAft>
                <a:spcPct val="0"/>
              </a:spcAft>
              <a:defRPr sz="2800">
                <a:solidFill>
                  <a:schemeClr val="tx1"/>
                </a:solidFill>
                <a:latin typeface="VNI-Times" pitchFamily="2" charset="0"/>
                <a:cs typeface="Arial" panose="020B0604020202020204" pitchFamily="34" charset="0"/>
              </a:defRPr>
            </a:lvl6pPr>
            <a:lvl7pPr marL="2971800" indent="-228600" eaLnBrk="0" fontAlgn="base" hangingPunct="0">
              <a:spcBef>
                <a:spcPct val="0"/>
              </a:spcBef>
              <a:spcAft>
                <a:spcPct val="0"/>
              </a:spcAft>
              <a:defRPr sz="2800">
                <a:solidFill>
                  <a:schemeClr val="tx1"/>
                </a:solidFill>
                <a:latin typeface="VNI-Times" pitchFamily="2" charset="0"/>
                <a:cs typeface="Arial" panose="020B0604020202020204" pitchFamily="34" charset="0"/>
              </a:defRPr>
            </a:lvl7pPr>
            <a:lvl8pPr marL="3429000" indent="-228600" eaLnBrk="0" fontAlgn="base" hangingPunct="0">
              <a:spcBef>
                <a:spcPct val="0"/>
              </a:spcBef>
              <a:spcAft>
                <a:spcPct val="0"/>
              </a:spcAft>
              <a:defRPr sz="2800">
                <a:solidFill>
                  <a:schemeClr val="tx1"/>
                </a:solidFill>
                <a:latin typeface="VNI-Times" pitchFamily="2" charset="0"/>
                <a:cs typeface="Arial" panose="020B0604020202020204" pitchFamily="34" charset="0"/>
              </a:defRPr>
            </a:lvl8pPr>
            <a:lvl9pPr marL="3886200" indent="-228600" eaLnBrk="0" fontAlgn="base" hangingPunct="0">
              <a:spcBef>
                <a:spcPct val="0"/>
              </a:spcBef>
              <a:spcAft>
                <a:spcPct val="0"/>
              </a:spcAft>
              <a:defRPr sz="2800">
                <a:solidFill>
                  <a:schemeClr val="tx1"/>
                </a:solidFill>
                <a:latin typeface="VNI-Times" pitchFamily="2" charset="0"/>
                <a:cs typeface="Arial" panose="020B0604020202020204" pitchFamily="34" charset="0"/>
              </a:defRPr>
            </a:lvl9pPr>
          </a:lstStyle>
          <a:p>
            <a:pPr eaLnBrk="1" hangingPunct="1"/>
            <a:endParaRPr lang="en-US" altLang="en-US"/>
          </a:p>
        </p:txBody>
      </p:sp>
      <p:sp>
        <p:nvSpPr>
          <p:cNvPr id="34820" name="Rectangle 8"/>
          <p:cNvSpPr>
            <a:spLocks noChangeArrowheads="1"/>
          </p:cNvSpPr>
          <p:nvPr/>
        </p:nvSpPr>
        <p:spPr bwMode="auto">
          <a:xfrm>
            <a:off x="1524000" y="0"/>
            <a:ext cx="9144000" cy="6858000"/>
          </a:xfrm>
          <a:prstGeom prst="rect">
            <a:avLst/>
          </a:prstGeom>
          <a:solidFill>
            <a:schemeClr val="bg1"/>
          </a:solidFill>
          <a:ln w="9525" algn="ctr">
            <a:solidFill>
              <a:schemeClr val="tx1"/>
            </a:solidFill>
            <a:round/>
            <a:headEnd/>
            <a:tailEnd/>
          </a:ln>
        </p:spPr>
        <p:txBody>
          <a:bodyPr/>
          <a:lstStyle>
            <a:lvl1pPr eaLnBrk="0" hangingPunct="0">
              <a:defRPr sz="2800">
                <a:solidFill>
                  <a:schemeClr val="tx1"/>
                </a:solidFill>
                <a:latin typeface="VNI-Times" pitchFamily="2" charset="0"/>
                <a:cs typeface="Arial" panose="020B0604020202020204" pitchFamily="34" charset="0"/>
              </a:defRPr>
            </a:lvl1pPr>
            <a:lvl2pPr marL="742950" indent="-285750" eaLnBrk="0" hangingPunct="0">
              <a:defRPr sz="2800">
                <a:solidFill>
                  <a:schemeClr val="tx1"/>
                </a:solidFill>
                <a:latin typeface="VNI-Times" pitchFamily="2" charset="0"/>
                <a:cs typeface="Arial" panose="020B0604020202020204" pitchFamily="34" charset="0"/>
              </a:defRPr>
            </a:lvl2pPr>
            <a:lvl3pPr marL="1143000" indent="-228600" eaLnBrk="0" hangingPunct="0">
              <a:defRPr sz="2800">
                <a:solidFill>
                  <a:schemeClr val="tx1"/>
                </a:solidFill>
                <a:latin typeface="VNI-Times" pitchFamily="2" charset="0"/>
                <a:cs typeface="Arial" panose="020B0604020202020204" pitchFamily="34" charset="0"/>
              </a:defRPr>
            </a:lvl3pPr>
            <a:lvl4pPr marL="1600200" indent="-228600" eaLnBrk="0" hangingPunct="0">
              <a:defRPr sz="2800">
                <a:solidFill>
                  <a:schemeClr val="tx1"/>
                </a:solidFill>
                <a:latin typeface="VNI-Times" pitchFamily="2" charset="0"/>
                <a:cs typeface="Arial" panose="020B0604020202020204" pitchFamily="34" charset="0"/>
              </a:defRPr>
            </a:lvl4pPr>
            <a:lvl5pPr marL="2057400" indent="-228600" eaLnBrk="0" hangingPunct="0">
              <a:defRPr sz="2800">
                <a:solidFill>
                  <a:schemeClr val="tx1"/>
                </a:solidFill>
                <a:latin typeface="VNI-Times" pitchFamily="2" charset="0"/>
                <a:cs typeface="Arial" panose="020B0604020202020204" pitchFamily="34" charset="0"/>
              </a:defRPr>
            </a:lvl5pPr>
            <a:lvl6pPr marL="2514600" indent="-228600" eaLnBrk="0" fontAlgn="base" hangingPunct="0">
              <a:spcBef>
                <a:spcPct val="0"/>
              </a:spcBef>
              <a:spcAft>
                <a:spcPct val="0"/>
              </a:spcAft>
              <a:defRPr sz="2800">
                <a:solidFill>
                  <a:schemeClr val="tx1"/>
                </a:solidFill>
                <a:latin typeface="VNI-Times" pitchFamily="2" charset="0"/>
                <a:cs typeface="Arial" panose="020B0604020202020204" pitchFamily="34" charset="0"/>
              </a:defRPr>
            </a:lvl6pPr>
            <a:lvl7pPr marL="2971800" indent="-228600" eaLnBrk="0" fontAlgn="base" hangingPunct="0">
              <a:spcBef>
                <a:spcPct val="0"/>
              </a:spcBef>
              <a:spcAft>
                <a:spcPct val="0"/>
              </a:spcAft>
              <a:defRPr sz="2800">
                <a:solidFill>
                  <a:schemeClr val="tx1"/>
                </a:solidFill>
                <a:latin typeface="VNI-Times" pitchFamily="2" charset="0"/>
                <a:cs typeface="Arial" panose="020B0604020202020204" pitchFamily="34" charset="0"/>
              </a:defRPr>
            </a:lvl7pPr>
            <a:lvl8pPr marL="3429000" indent="-228600" eaLnBrk="0" fontAlgn="base" hangingPunct="0">
              <a:spcBef>
                <a:spcPct val="0"/>
              </a:spcBef>
              <a:spcAft>
                <a:spcPct val="0"/>
              </a:spcAft>
              <a:defRPr sz="2800">
                <a:solidFill>
                  <a:schemeClr val="tx1"/>
                </a:solidFill>
                <a:latin typeface="VNI-Times" pitchFamily="2" charset="0"/>
                <a:cs typeface="Arial" panose="020B0604020202020204" pitchFamily="34" charset="0"/>
              </a:defRPr>
            </a:lvl8pPr>
            <a:lvl9pPr marL="3886200" indent="-228600" eaLnBrk="0" fontAlgn="base" hangingPunct="0">
              <a:spcBef>
                <a:spcPct val="0"/>
              </a:spcBef>
              <a:spcAft>
                <a:spcPct val="0"/>
              </a:spcAft>
              <a:defRPr sz="2800">
                <a:solidFill>
                  <a:schemeClr val="tx1"/>
                </a:solidFill>
                <a:latin typeface="VNI-Times" pitchFamily="2" charset="0"/>
                <a:cs typeface="Arial" panose="020B0604020202020204" pitchFamily="34" charset="0"/>
              </a:defRPr>
            </a:lvl9pPr>
          </a:lstStyle>
          <a:p>
            <a:pPr eaLnBrk="1" hangingPunct="1"/>
            <a:endParaRPr lang="en-US" altLang="en-US" sz="1800" b="1">
              <a:latin typeface="Arial" panose="020B0604020202020204" pitchFamily="34" charset="0"/>
            </a:endParaRPr>
          </a:p>
        </p:txBody>
      </p:sp>
      <p:pic>
        <p:nvPicPr>
          <p:cNvPr id="5" name="Picture 2" descr="ds1108nguoia"/>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752600" y="152400"/>
            <a:ext cx="8610600" cy="6705600"/>
          </a:xfrm>
          <a:prstGeom prst="rect">
            <a:avLst/>
          </a:prstGeom>
          <a:noFill/>
          <a:ln w="76200">
            <a:solidFill>
              <a:schemeClr val="accent1"/>
            </a:solidFill>
            <a:miter lim="800000"/>
            <a:headEnd/>
            <a:tailEnd/>
          </a:ln>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068480411"/>
      </p:ext>
    </p:ext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3" presetClass="entr" presetSubtype="16"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500" fill="hold"/>
                                        <p:tgtEl>
                                          <p:spTgt spid="5"/>
                                        </p:tgtEl>
                                        <p:attrNameLst>
                                          <p:attrName>ppt_w</p:attrName>
                                        </p:attrNameLst>
                                      </p:cBhvr>
                                      <p:tavLst>
                                        <p:tav tm="0">
                                          <p:val>
                                            <p:fltVal val="0"/>
                                          </p:val>
                                        </p:tav>
                                        <p:tav tm="100000">
                                          <p:val>
                                            <p:strVal val="#ppt_w"/>
                                          </p:val>
                                        </p:tav>
                                      </p:tavLst>
                                    </p:anim>
                                    <p:anim calcmode="lin" valueType="num">
                                      <p:cBhvr>
                                        <p:cTn id="8" dur="500" fill="hold"/>
                                        <p:tgtEl>
                                          <p:spTgt spid="5"/>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Slide Number Placeholder 5"/>
          <p:cNvSpPr>
            <a:spLocks noGrp="1"/>
          </p:cNvSpPr>
          <p:nvPr>
            <p:ph type="sldNum" sz="quarter" idx="12"/>
          </p:nvPr>
        </p:nvSpPr>
        <p:spPr/>
        <p:txBody>
          <a:bodyPr/>
          <a:lstStyle>
            <a:lvl1pPr eaLnBrk="0" hangingPunct="0">
              <a:defRPr sz="2800">
                <a:solidFill>
                  <a:schemeClr val="tx1"/>
                </a:solidFill>
                <a:latin typeface="VNI-Times" pitchFamily="2" charset="0"/>
                <a:cs typeface="Arial" panose="020B0604020202020204" pitchFamily="34" charset="0"/>
              </a:defRPr>
            </a:lvl1pPr>
            <a:lvl2pPr marL="742950" indent="-285750" eaLnBrk="0" hangingPunct="0">
              <a:defRPr sz="2800">
                <a:solidFill>
                  <a:schemeClr val="tx1"/>
                </a:solidFill>
                <a:latin typeface="VNI-Times" pitchFamily="2" charset="0"/>
                <a:cs typeface="Arial" panose="020B0604020202020204" pitchFamily="34" charset="0"/>
              </a:defRPr>
            </a:lvl2pPr>
            <a:lvl3pPr marL="1143000" indent="-228600" eaLnBrk="0" hangingPunct="0">
              <a:defRPr sz="2800">
                <a:solidFill>
                  <a:schemeClr val="tx1"/>
                </a:solidFill>
                <a:latin typeface="VNI-Times" pitchFamily="2" charset="0"/>
                <a:cs typeface="Arial" panose="020B0604020202020204" pitchFamily="34" charset="0"/>
              </a:defRPr>
            </a:lvl3pPr>
            <a:lvl4pPr marL="1600200" indent="-228600" eaLnBrk="0" hangingPunct="0">
              <a:defRPr sz="2800">
                <a:solidFill>
                  <a:schemeClr val="tx1"/>
                </a:solidFill>
                <a:latin typeface="VNI-Times" pitchFamily="2" charset="0"/>
                <a:cs typeface="Arial" panose="020B0604020202020204" pitchFamily="34" charset="0"/>
              </a:defRPr>
            </a:lvl4pPr>
            <a:lvl5pPr marL="2057400" indent="-228600" eaLnBrk="0" hangingPunct="0">
              <a:defRPr sz="2800">
                <a:solidFill>
                  <a:schemeClr val="tx1"/>
                </a:solidFill>
                <a:latin typeface="VNI-Times" pitchFamily="2" charset="0"/>
                <a:cs typeface="Arial" panose="020B0604020202020204" pitchFamily="34" charset="0"/>
              </a:defRPr>
            </a:lvl5pPr>
            <a:lvl6pPr marL="2514600" indent="-228600" eaLnBrk="0" fontAlgn="base" hangingPunct="0">
              <a:spcBef>
                <a:spcPct val="0"/>
              </a:spcBef>
              <a:spcAft>
                <a:spcPct val="0"/>
              </a:spcAft>
              <a:defRPr sz="2800">
                <a:solidFill>
                  <a:schemeClr val="tx1"/>
                </a:solidFill>
                <a:latin typeface="VNI-Times" pitchFamily="2" charset="0"/>
                <a:cs typeface="Arial" panose="020B0604020202020204" pitchFamily="34" charset="0"/>
              </a:defRPr>
            </a:lvl6pPr>
            <a:lvl7pPr marL="2971800" indent="-228600" eaLnBrk="0" fontAlgn="base" hangingPunct="0">
              <a:spcBef>
                <a:spcPct val="0"/>
              </a:spcBef>
              <a:spcAft>
                <a:spcPct val="0"/>
              </a:spcAft>
              <a:defRPr sz="2800">
                <a:solidFill>
                  <a:schemeClr val="tx1"/>
                </a:solidFill>
                <a:latin typeface="VNI-Times" pitchFamily="2" charset="0"/>
                <a:cs typeface="Arial" panose="020B0604020202020204" pitchFamily="34" charset="0"/>
              </a:defRPr>
            </a:lvl7pPr>
            <a:lvl8pPr marL="3429000" indent="-228600" eaLnBrk="0" fontAlgn="base" hangingPunct="0">
              <a:spcBef>
                <a:spcPct val="0"/>
              </a:spcBef>
              <a:spcAft>
                <a:spcPct val="0"/>
              </a:spcAft>
              <a:defRPr sz="2800">
                <a:solidFill>
                  <a:schemeClr val="tx1"/>
                </a:solidFill>
                <a:latin typeface="VNI-Times" pitchFamily="2" charset="0"/>
                <a:cs typeface="Arial" panose="020B0604020202020204" pitchFamily="34" charset="0"/>
              </a:defRPr>
            </a:lvl8pPr>
            <a:lvl9pPr marL="3886200" indent="-228600" eaLnBrk="0" fontAlgn="base" hangingPunct="0">
              <a:spcBef>
                <a:spcPct val="0"/>
              </a:spcBef>
              <a:spcAft>
                <a:spcPct val="0"/>
              </a:spcAft>
              <a:defRPr sz="2800">
                <a:solidFill>
                  <a:schemeClr val="tx1"/>
                </a:solidFill>
                <a:latin typeface="VNI-Times" pitchFamily="2" charset="0"/>
                <a:cs typeface="Arial" panose="020B0604020202020204" pitchFamily="34" charset="0"/>
              </a:defRPr>
            </a:lvl9pPr>
          </a:lstStyle>
          <a:p>
            <a:pPr eaLnBrk="1" hangingPunct="1"/>
            <a:fld id="{E8B94CDD-17B7-42C1-8C66-85A4F7F47BDC}" type="slidenum">
              <a:rPr lang="en-US" altLang="en-US" sz="1400">
                <a:latin typeface="Arial" panose="020B0604020202020204" pitchFamily="34" charset="0"/>
              </a:rPr>
              <a:pPr eaLnBrk="1" hangingPunct="1"/>
              <a:t>17</a:t>
            </a:fld>
            <a:endParaRPr lang="en-US" altLang="en-US" sz="1400">
              <a:latin typeface="Arial" panose="020B0604020202020204" pitchFamily="34" charset="0"/>
            </a:endParaRPr>
          </a:p>
        </p:txBody>
      </p:sp>
      <p:pic>
        <p:nvPicPr>
          <p:cNvPr id="14357" name="Picture 21" descr="TDong kieu toc"/>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600200" y="838200"/>
            <a:ext cx="4800600" cy="5562600"/>
          </a:xfrm>
          <a:prstGeom prst="rect">
            <a:avLst/>
          </a:prstGeom>
          <a:noFill/>
          <a:ln w="76200" cmpd="tri">
            <a:solidFill>
              <a:schemeClr val="tx2"/>
            </a:solidFill>
            <a:miter lim="800000"/>
            <a:headEnd/>
            <a:tailEnd/>
          </a:ln>
          <a:extLst>
            <a:ext uri="{909E8E84-426E-40DD-AFC4-6F175D3DCCD1}">
              <a14:hiddenFill xmlns:a14="http://schemas.microsoft.com/office/drawing/2010/main">
                <a:solidFill>
                  <a:srgbClr val="FFFFFF"/>
                </a:solidFill>
              </a14:hiddenFill>
            </a:ext>
          </a:extLst>
        </p:spPr>
      </p:pic>
      <p:pic>
        <p:nvPicPr>
          <p:cNvPr id="14358" name="Picture 22" descr="TDong Trangphuc lehoi"/>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477000" y="762000"/>
            <a:ext cx="3962400" cy="5638800"/>
          </a:xfrm>
          <a:prstGeom prst="rect">
            <a:avLst/>
          </a:prstGeom>
          <a:noFill/>
          <a:ln w="76200" cmpd="tri">
            <a:solidFill>
              <a:schemeClr val="tx2"/>
            </a:solidFill>
            <a:miter lim="800000"/>
            <a:headEnd/>
            <a:tailEnd/>
          </a:ln>
          <a:extLst>
            <a:ext uri="{909E8E84-426E-40DD-AFC4-6F175D3DCCD1}">
              <a14:hiddenFill xmlns:a14="http://schemas.microsoft.com/office/drawing/2010/main">
                <a:solidFill>
                  <a:srgbClr val="FFFFFF"/>
                </a:solidFill>
              </a14:hiddenFill>
            </a:ext>
          </a:extLst>
        </p:spPr>
      </p:pic>
      <p:sp>
        <p:nvSpPr>
          <p:cNvPr id="40965" name="AutoShape 23">
            <a:hlinkClick r:id="rId4" action="ppaction://hlinksldjump" highlightClick="1"/>
          </p:cNvPr>
          <p:cNvSpPr>
            <a:spLocks noChangeArrowheads="1"/>
          </p:cNvSpPr>
          <p:nvPr/>
        </p:nvSpPr>
        <p:spPr bwMode="auto">
          <a:xfrm>
            <a:off x="9982200" y="6096000"/>
            <a:ext cx="585788" cy="609600"/>
          </a:xfrm>
          <a:prstGeom prst="actionButtonBackPrevious">
            <a:avLst/>
          </a:prstGeom>
          <a:solidFill>
            <a:schemeClr val="accent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eaLnBrk="0" hangingPunct="0">
              <a:defRPr sz="2800">
                <a:solidFill>
                  <a:schemeClr val="tx1"/>
                </a:solidFill>
                <a:latin typeface="VNI-Times" pitchFamily="2" charset="0"/>
                <a:cs typeface="Arial" panose="020B0604020202020204" pitchFamily="34" charset="0"/>
              </a:defRPr>
            </a:lvl1pPr>
            <a:lvl2pPr marL="742950" indent="-285750" eaLnBrk="0" hangingPunct="0">
              <a:defRPr sz="2800">
                <a:solidFill>
                  <a:schemeClr val="tx1"/>
                </a:solidFill>
                <a:latin typeface="VNI-Times" pitchFamily="2" charset="0"/>
                <a:cs typeface="Arial" panose="020B0604020202020204" pitchFamily="34" charset="0"/>
              </a:defRPr>
            </a:lvl2pPr>
            <a:lvl3pPr marL="1143000" indent="-228600" eaLnBrk="0" hangingPunct="0">
              <a:defRPr sz="2800">
                <a:solidFill>
                  <a:schemeClr val="tx1"/>
                </a:solidFill>
                <a:latin typeface="VNI-Times" pitchFamily="2" charset="0"/>
                <a:cs typeface="Arial" panose="020B0604020202020204" pitchFamily="34" charset="0"/>
              </a:defRPr>
            </a:lvl3pPr>
            <a:lvl4pPr marL="1600200" indent="-228600" eaLnBrk="0" hangingPunct="0">
              <a:defRPr sz="2800">
                <a:solidFill>
                  <a:schemeClr val="tx1"/>
                </a:solidFill>
                <a:latin typeface="VNI-Times" pitchFamily="2" charset="0"/>
                <a:cs typeface="Arial" panose="020B0604020202020204" pitchFamily="34" charset="0"/>
              </a:defRPr>
            </a:lvl4pPr>
            <a:lvl5pPr marL="2057400" indent="-228600" eaLnBrk="0" hangingPunct="0">
              <a:defRPr sz="2800">
                <a:solidFill>
                  <a:schemeClr val="tx1"/>
                </a:solidFill>
                <a:latin typeface="VNI-Times" pitchFamily="2" charset="0"/>
                <a:cs typeface="Arial" panose="020B0604020202020204" pitchFamily="34" charset="0"/>
              </a:defRPr>
            </a:lvl5pPr>
            <a:lvl6pPr marL="2514600" indent="-228600" eaLnBrk="0" fontAlgn="base" hangingPunct="0">
              <a:spcBef>
                <a:spcPct val="0"/>
              </a:spcBef>
              <a:spcAft>
                <a:spcPct val="0"/>
              </a:spcAft>
              <a:defRPr sz="2800">
                <a:solidFill>
                  <a:schemeClr val="tx1"/>
                </a:solidFill>
                <a:latin typeface="VNI-Times" pitchFamily="2" charset="0"/>
                <a:cs typeface="Arial" panose="020B0604020202020204" pitchFamily="34" charset="0"/>
              </a:defRPr>
            </a:lvl6pPr>
            <a:lvl7pPr marL="2971800" indent="-228600" eaLnBrk="0" fontAlgn="base" hangingPunct="0">
              <a:spcBef>
                <a:spcPct val="0"/>
              </a:spcBef>
              <a:spcAft>
                <a:spcPct val="0"/>
              </a:spcAft>
              <a:defRPr sz="2800">
                <a:solidFill>
                  <a:schemeClr val="tx1"/>
                </a:solidFill>
                <a:latin typeface="VNI-Times" pitchFamily="2" charset="0"/>
                <a:cs typeface="Arial" panose="020B0604020202020204" pitchFamily="34" charset="0"/>
              </a:defRPr>
            </a:lvl7pPr>
            <a:lvl8pPr marL="3429000" indent="-228600" eaLnBrk="0" fontAlgn="base" hangingPunct="0">
              <a:spcBef>
                <a:spcPct val="0"/>
              </a:spcBef>
              <a:spcAft>
                <a:spcPct val="0"/>
              </a:spcAft>
              <a:defRPr sz="2800">
                <a:solidFill>
                  <a:schemeClr val="tx1"/>
                </a:solidFill>
                <a:latin typeface="VNI-Times" pitchFamily="2" charset="0"/>
                <a:cs typeface="Arial" panose="020B0604020202020204" pitchFamily="34" charset="0"/>
              </a:defRPr>
            </a:lvl8pPr>
            <a:lvl9pPr marL="3886200" indent="-228600" eaLnBrk="0" fontAlgn="base" hangingPunct="0">
              <a:spcBef>
                <a:spcPct val="0"/>
              </a:spcBef>
              <a:spcAft>
                <a:spcPct val="0"/>
              </a:spcAft>
              <a:defRPr sz="2800">
                <a:solidFill>
                  <a:schemeClr val="tx1"/>
                </a:solidFill>
                <a:latin typeface="VNI-Times" pitchFamily="2" charset="0"/>
                <a:cs typeface="Arial" panose="020B0604020202020204" pitchFamily="34" charset="0"/>
              </a:defRPr>
            </a:lvl9pPr>
          </a:lstStyle>
          <a:p>
            <a:pPr eaLnBrk="1" hangingPunct="1"/>
            <a:endParaRPr lang="en-US" altLang="en-US"/>
          </a:p>
        </p:txBody>
      </p:sp>
    </p:spTree>
    <p:extLst>
      <p:ext uri="{BB962C8B-B14F-4D97-AF65-F5344CB8AC3E}">
        <p14:creationId xmlns:p14="http://schemas.microsoft.com/office/powerpoint/2010/main" val="1226827753"/>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0" presetClass="entr" presetSubtype="0" fill="hold" nodeType="clickEffect">
                                  <p:stCondLst>
                                    <p:cond delay="0"/>
                                  </p:stCondLst>
                                  <p:childTnLst>
                                    <p:set>
                                      <p:cBhvr>
                                        <p:cTn id="6" dur="1" fill="hold">
                                          <p:stCondLst>
                                            <p:cond delay="0"/>
                                          </p:stCondLst>
                                        </p:cTn>
                                        <p:tgtEl>
                                          <p:spTgt spid="14357"/>
                                        </p:tgtEl>
                                        <p:attrNameLst>
                                          <p:attrName>style.visibility</p:attrName>
                                        </p:attrNameLst>
                                      </p:cBhvr>
                                      <p:to>
                                        <p:strVal val="visible"/>
                                      </p:to>
                                    </p:set>
                                    <p:animEffect transition="in" filter="wedge">
                                      <p:cBhvr>
                                        <p:cTn id="7" dur="2000"/>
                                        <p:tgtEl>
                                          <p:spTgt spid="14357"/>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8" presetClass="entr" presetSubtype="16" fill="hold" nodeType="clickEffect">
                                  <p:stCondLst>
                                    <p:cond delay="0"/>
                                  </p:stCondLst>
                                  <p:childTnLst>
                                    <p:set>
                                      <p:cBhvr>
                                        <p:cTn id="11" dur="1" fill="hold">
                                          <p:stCondLst>
                                            <p:cond delay="0"/>
                                          </p:stCondLst>
                                        </p:cTn>
                                        <p:tgtEl>
                                          <p:spTgt spid="14358"/>
                                        </p:tgtEl>
                                        <p:attrNameLst>
                                          <p:attrName>style.visibility</p:attrName>
                                        </p:attrNameLst>
                                      </p:cBhvr>
                                      <p:to>
                                        <p:strVal val="visible"/>
                                      </p:to>
                                    </p:set>
                                    <p:animEffect transition="in" filter="diamond(in)">
                                      <p:cBhvr>
                                        <p:cTn id="12" dur="2000"/>
                                        <p:tgtEl>
                                          <p:spTgt spid="1435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TextBox 5"/>
          <p:cNvSpPr txBox="1">
            <a:spLocks noChangeArrowheads="1"/>
          </p:cNvSpPr>
          <p:nvPr/>
        </p:nvSpPr>
        <p:spPr bwMode="auto">
          <a:xfrm>
            <a:off x="1524000" y="0"/>
            <a:ext cx="9144000" cy="523220"/>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800">
                <a:solidFill>
                  <a:schemeClr val="tx1"/>
                </a:solidFill>
                <a:latin typeface="VNI-Times" pitchFamily="2" charset="0"/>
                <a:cs typeface="Arial" panose="020B0604020202020204" pitchFamily="34" charset="0"/>
              </a:defRPr>
            </a:lvl1pPr>
            <a:lvl2pPr marL="742950" indent="-285750" eaLnBrk="0" hangingPunct="0">
              <a:defRPr sz="2800">
                <a:solidFill>
                  <a:schemeClr val="tx1"/>
                </a:solidFill>
                <a:latin typeface="VNI-Times" pitchFamily="2" charset="0"/>
                <a:cs typeface="Arial" panose="020B0604020202020204" pitchFamily="34" charset="0"/>
              </a:defRPr>
            </a:lvl2pPr>
            <a:lvl3pPr marL="1143000" indent="-228600" eaLnBrk="0" hangingPunct="0">
              <a:defRPr sz="2800">
                <a:solidFill>
                  <a:schemeClr val="tx1"/>
                </a:solidFill>
                <a:latin typeface="VNI-Times" pitchFamily="2" charset="0"/>
                <a:cs typeface="Arial" panose="020B0604020202020204" pitchFamily="34" charset="0"/>
              </a:defRPr>
            </a:lvl3pPr>
            <a:lvl4pPr marL="1600200" indent="-228600" eaLnBrk="0" hangingPunct="0">
              <a:defRPr sz="2800">
                <a:solidFill>
                  <a:schemeClr val="tx1"/>
                </a:solidFill>
                <a:latin typeface="VNI-Times" pitchFamily="2" charset="0"/>
                <a:cs typeface="Arial" panose="020B0604020202020204" pitchFamily="34" charset="0"/>
              </a:defRPr>
            </a:lvl4pPr>
            <a:lvl5pPr marL="2057400" indent="-228600" eaLnBrk="0" hangingPunct="0">
              <a:defRPr sz="2800">
                <a:solidFill>
                  <a:schemeClr val="tx1"/>
                </a:solidFill>
                <a:latin typeface="VNI-Times" pitchFamily="2" charset="0"/>
                <a:cs typeface="Arial" panose="020B0604020202020204" pitchFamily="34" charset="0"/>
              </a:defRPr>
            </a:lvl5pPr>
            <a:lvl6pPr marL="2514600" indent="-228600" eaLnBrk="0" fontAlgn="base" hangingPunct="0">
              <a:spcBef>
                <a:spcPct val="0"/>
              </a:spcBef>
              <a:spcAft>
                <a:spcPct val="0"/>
              </a:spcAft>
              <a:defRPr sz="2800">
                <a:solidFill>
                  <a:schemeClr val="tx1"/>
                </a:solidFill>
                <a:latin typeface="VNI-Times" pitchFamily="2" charset="0"/>
                <a:cs typeface="Arial" panose="020B0604020202020204" pitchFamily="34" charset="0"/>
              </a:defRPr>
            </a:lvl6pPr>
            <a:lvl7pPr marL="2971800" indent="-228600" eaLnBrk="0" fontAlgn="base" hangingPunct="0">
              <a:spcBef>
                <a:spcPct val="0"/>
              </a:spcBef>
              <a:spcAft>
                <a:spcPct val="0"/>
              </a:spcAft>
              <a:defRPr sz="2800">
                <a:solidFill>
                  <a:schemeClr val="tx1"/>
                </a:solidFill>
                <a:latin typeface="VNI-Times" pitchFamily="2" charset="0"/>
                <a:cs typeface="Arial" panose="020B0604020202020204" pitchFamily="34" charset="0"/>
              </a:defRPr>
            </a:lvl7pPr>
            <a:lvl8pPr marL="3429000" indent="-228600" eaLnBrk="0" fontAlgn="base" hangingPunct="0">
              <a:spcBef>
                <a:spcPct val="0"/>
              </a:spcBef>
              <a:spcAft>
                <a:spcPct val="0"/>
              </a:spcAft>
              <a:defRPr sz="2800">
                <a:solidFill>
                  <a:schemeClr val="tx1"/>
                </a:solidFill>
                <a:latin typeface="VNI-Times" pitchFamily="2" charset="0"/>
                <a:cs typeface="Arial" panose="020B0604020202020204" pitchFamily="34" charset="0"/>
              </a:defRPr>
            </a:lvl8pPr>
            <a:lvl9pPr marL="3886200" indent="-228600" eaLnBrk="0" fontAlgn="base" hangingPunct="0">
              <a:spcBef>
                <a:spcPct val="0"/>
              </a:spcBef>
              <a:spcAft>
                <a:spcPct val="0"/>
              </a:spcAft>
              <a:defRPr sz="2800">
                <a:solidFill>
                  <a:schemeClr val="tx1"/>
                </a:solidFill>
                <a:latin typeface="VNI-Times" pitchFamily="2" charset="0"/>
                <a:cs typeface="Arial" panose="020B0604020202020204" pitchFamily="34" charset="0"/>
              </a:defRPr>
            </a:lvl9pPr>
          </a:lstStyle>
          <a:p>
            <a:pPr eaLnBrk="1" hangingPunct="1"/>
            <a:endParaRPr lang="en-US" altLang="en-US"/>
          </a:p>
        </p:txBody>
      </p:sp>
      <p:sp>
        <p:nvSpPr>
          <p:cNvPr id="37891" name="TextBox 6"/>
          <p:cNvSpPr txBox="1">
            <a:spLocks noChangeArrowheads="1"/>
          </p:cNvSpPr>
          <p:nvPr/>
        </p:nvSpPr>
        <p:spPr bwMode="auto">
          <a:xfrm>
            <a:off x="1524000" y="0"/>
            <a:ext cx="9144000" cy="523220"/>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800">
                <a:solidFill>
                  <a:schemeClr val="tx1"/>
                </a:solidFill>
                <a:latin typeface="VNI-Times" pitchFamily="2" charset="0"/>
                <a:cs typeface="Arial" panose="020B0604020202020204" pitchFamily="34" charset="0"/>
              </a:defRPr>
            </a:lvl1pPr>
            <a:lvl2pPr marL="742950" indent="-285750" eaLnBrk="0" hangingPunct="0">
              <a:defRPr sz="2800">
                <a:solidFill>
                  <a:schemeClr val="tx1"/>
                </a:solidFill>
                <a:latin typeface="VNI-Times" pitchFamily="2" charset="0"/>
                <a:cs typeface="Arial" panose="020B0604020202020204" pitchFamily="34" charset="0"/>
              </a:defRPr>
            </a:lvl2pPr>
            <a:lvl3pPr marL="1143000" indent="-228600" eaLnBrk="0" hangingPunct="0">
              <a:defRPr sz="2800">
                <a:solidFill>
                  <a:schemeClr val="tx1"/>
                </a:solidFill>
                <a:latin typeface="VNI-Times" pitchFamily="2" charset="0"/>
                <a:cs typeface="Arial" panose="020B0604020202020204" pitchFamily="34" charset="0"/>
              </a:defRPr>
            </a:lvl3pPr>
            <a:lvl4pPr marL="1600200" indent="-228600" eaLnBrk="0" hangingPunct="0">
              <a:defRPr sz="2800">
                <a:solidFill>
                  <a:schemeClr val="tx1"/>
                </a:solidFill>
                <a:latin typeface="VNI-Times" pitchFamily="2" charset="0"/>
                <a:cs typeface="Arial" panose="020B0604020202020204" pitchFamily="34" charset="0"/>
              </a:defRPr>
            </a:lvl4pPr>
            <a:lvl5pPr marL="2057400" indent="-228600" eaLnBrk="0" hangingPunct="0">
              <a:defRPr sz="2800">
                <a:solidFill>
                  <a:schemeClr val="tx1"/>
                </a:solidFill>
                <a:latin typeface="VNI-Times" pitchFamily="2" charset="0"/>
                <a:cs typeface="Arial" panose="020B0604020202020204" pitchFamily="34" charset="0"/>
              </a:defRPr>
            </a:lvl5pPr>
            <a:lvl6pPr marL="2514600" indent="-228600" eaLnBrk="0" fontAlgn="base" hangingPunct="0">
              <a:spcBef>
                <a:spcPct val="0"/>
              </a:spcBef>
              <a:spcAft>
                <a:spcPct val="0"/>
              </a:spcAft>
              <a:defRPr sz="2800">
                <a:solidFill>
                  <a:schemeClr val="tx1"/>
                </a:solidFill>
                <a:latin typeface="VNI-Times" pitchFamily="2" charset="0"/>
                <a:cs typeface="Arial" panose="020B0604020202020204" pitchFamily="34" charset="0"/>
              </a:defRPr>
            </a:lvl6pPr>
            <a:lvl7pPr marL="2971800" indent="-228600" eaLnBrk="0" fontAlgn="base" hangingPunct="0">
              <a:spcBef>
                <a:spcPct val="0"/>
              </a:spcBef>
              <a:spcAft>
                <a:spcPct val="0"/>
              </a:spcAft>
              <a:defRPr sz="2800">
                <a:solidFill>
                  <a:schemeClr val="tx1"/>
                </a:solidFill>
                <a:latin typeface="VNI-Times" pitchFamily="2" charset="0"/>
                <a:cs typeface="Arial" panose="020B0604020202020204" pitchFamily="34" charset="0"/>
              </a:defRPr>
            </a:lvl7pPr>
            <a:lvl8pPr marL="3429000" indent="-228600" eaLnBrk="0" fontAlgn="base" hangingPunct="0">
              <a:spcBef>
                <a:spcPct val="0"/>
              </a:spcBef>
              <a:spcAft>
                <a:spcPct val="0"/>
              </a:spcAft>
              <a:defRPr sz="2800">
                <a:solidFill>
                  <a:schemeClr val="tx1"/>
                </a:solidFill>
                <a:latin typeface="VNI-Times" pitchFamily="2" charset="0"/>
                <a:cs typeface="Arial" panose="020B0604020202020204" pitchFamily="34" charset="0"/>
              </a:defRPr>
            </a:lvl8pPr>
            <a:lvl9pPr marL="3886200" indent="-228600" eaLnBrk="0" fontAlgn="base" hangingPunct="0">
              <a:spcBef>
                <a:spcPct val="0"/>
              </a:spcBef>
              <a:spcAft>
                <a:spcPct val="0"/>
              </a:spcAft>
              <a:defRPr sz="2800">
                <a:solidFill>
                  <a:schemeClr val="tx1"/>
                </a:solidFill>
                <a:latin typeface="VNI-Times" pitchFamily="2" charset="0"/>
                <a:cs typeface="Arial" panose="020B0604020202020204" pitchFamily="34" charset="0"/>
              </a:defRPr>
            </a:lvl9pPr>
          </a:lstStyle>
          <a:p>
            <a:pPr eaLnBrk="1" hangingPunct="1"/>
            <a:endParaRPr lang="en-US" altLang="en-US"/>
          </a:p>
        </p:txBody>
      </p:sp>
      <p:sp>
        <p:nvSpPr>
          <p:cNvPr id="37892" name="Rectangle 8"/>
          <p:cNvSpPr>
            <a:spLocks noChangeArrowheads="1"/>
          </p:cNvSpPr>
          <p:nvPr/>
        </p:nvSpPr>
        <p:spPr bwMode="auto">
          <a:xfrm>
            <a:off x="1524000" y="0"/>
            <a:ext cx="9144000" cy="6858000"/>
          </a:xfrm>
          <a:prstGeom prst="rect">
            <a:avLst/>
          </a:prstGeom>
          <a:solidFill>
            <a:schemeClr val="bg1"/>
          </a:solidFill>
          <a:ln w="9525" algn="ctr">
            <a:solidFill>
              <a:schemeClr val="tx1"/>
            </a:solidFill>
            <a:round/>
            <a:headEnd/>
            <a:tailEnd/>
          </a:ln>
        </p:spPr>
        <p:txBody>
          <a:bodyPr/>
          <a:lstStyle>
            <a:lvl1pPr eaLnBrk="0" hangingPunct="0">
              <a:defRPr sz="2800">
                <a:solidFill>
                  <a:schemeClr val="tx1"/>
                </a:solidFill>
                <a:latin typeface="VNI-Times" pitchFamily="2" charset="0"/>
                <a:cs typeface="Arial" panose="020B0604020202020204" pitchFamily="34" charset="0"/>
              </a:defRPr>
            </a:lvl1pPr>
            <a:lvl2pPr marL="742950" indent="-285750" eaLnBrk="0" hangingPunct="0">
              <a:defRPr sz="2800">
                <a:solidFill>
                  <a:schemeClr val="tx1"/>
                </a:solidFill>
                <a:latin typeface="VNI-Times" pitchFamily="2" charset="0"/>
                <a:cs typeface="Arial" panose="020B0604020202020204" pitchFamily="34" charset="0"/>
              </a:defRPr>
            </a:lvl2pPr>
            <a:lvl3pPr marL="1143000" indent="-228600" eaLnBrk="0" hangingPunct="0">
              <a:defRPr sz="2800">
                <a:solidFill>
                  <a:schemeClr val="tx1"/>
                </a:solidFill>
                <a:latin typeface="VNI-Times" pitchFamily="2" charset="0"/>
                <a:cs typeface="Arial" panose="020B0604020202020204" pitchFamily="34" charset="0"/>
              </a:defRPr>
            </a:lvl3pPr>
            <a:lvl4pPr marL="1600200" indent="-228600" eaLnBrk="0" hangingPunct="0">
              <a:defRPr sz="2800">
                <a:solidFill>
                  <a:schemeClr val="tx1"/>
                </a:solidFill>
                <a:latin typeface="VNI-Times" pitchFamily="2" charset="0"/>
                <a:cs typeface="Arial" panose="020B0604020202020204" pitchFamily="34" charset="0"/>
              </a:defRPr>
            </a:lvl4pPr>
            <a:lvl5pPr marL="2057400" indent="-228600" eaLnBrk="0" hangingPunct="0">
              <a:defRPr sz="2800">
                <a:solidFill>
                  <a:schemeClr val="tx1"/>
                </a:solidFill>
                <a:latin typeface="VNI-Times" pitchFamily="2" charset="0"/>
                <a:cs typeface="Arial" panose="020B0604020202020204" pitchFamily="34" charset="0"/>
              </a:defRPr>
            </a:lvl5pPr>
            <a:lvl6pPr marL="2514600" indent="-228600" eaLnBrk="0" fontAlgn="base" hangingPunct="0">
              <a:spcBef>
                <a:spcPct val="0"/>
              </a:spcBef>
              <a:spcAft>
                <a:spcPct val="0"/>
              </a:spcAft>
              <a:defRPr sz="2800">
                <a:solidFill>
                  <a:schemeClr val="tx1"/>
                </a:solidFill>
                <a:latin typeface="VNI-Times" pitchFamily="2" charset="0"/>
                <a:cs typeface="Arial" panose="020B0604020202020204" pitchFamily="34" charset="0"/>
              </a:defRPr>
            </a:lvl6pPr>
            <a:lvl7pPr marL="2971800" indent="-228600" eaLnBrk="0" fontAlgn="base" hangingPunct="0">
              <a:spcBef>
                <a:spcPct val="0"/>
              </a:spcBef>
              <a:spcAft>
                <a:spcPct val="0"/>
              </a:spcAft>
              <a:defRPr sz="2800">
                <a:solidFill>
                  <a:schemeClr val="tx1"/>
                </a:solidFill>
                <a:latin typeface="VNI-Times" pitchFamily="2" charset="0"/>
                <a:cs typeface="Arial" panose="020B0604020202020204" pitchFamily="34" charset="0"/>
              </a:defRPr>
            </a:lvl7pPr>
            <a:lvl8pPr marL="3429000" indent="-228600" eaLnBrk="0" fontAlgn="base" hangingPunct="0">
              <a:spcBef>
                <a:spcPct val="0"/>
              </a:spcBef>
              <a:spcAft>
                <a:spcPct val="0"/>
              </a:spcAft>
              <a:defRPr sz="2800">
                <a:solidFill>
                  <a:schemeClr val="tx1"/>
                </a:solidFill>
                <a:latin typeface="VNI-Times" pitchFamily="2" charset="0"/>
                <a:cs typeface="Arial" panose="020B0604020202020204" pitchFamily="34" charset="0"/>
              </a:defRPr>
            </a:lvl8pPr>
            <a:lvl9pPr marL="3886200" indent="-228600" eaLnBrk="0" fontAlgn="base" hangingPunct="0">
              <a:spcBef>
                <a:spcPct val="0"/>
              </a:spcBef>
              <a:spcAft>
                <a:spcPct val="0"/>
              </a:spcAft>
              <a:defRPr sz="2800">
                <a:solidFill>
                  <a:schemeClr val="tx1"/>
                </a:solidFill>
                <a:latin typeface="VNI-Times" pitchFamily="2" charset="0"/>
                <a:cs typeface="Arial" panose="020B0604020202020204" pitchFamily="34" charset="0"/>
              </a:defRPr>
            </a:lvl9pPr>
          </a:lstStyle>
          <a:p>
            <a:pPr eaLnBrk="1" hangingPunct="1"/>
            <a:endParaRPr lang="en-US" altLang="en-US" sz="1800" b="1">
              <a:latin typeface="Arial" panose="020B0604020202020204" pitchFamily="34" charset="0"/>
            </a:endParaRPr>
          </a:p>
        </p:txBody>
      </p:sp>
      <p:pic>
        <p:nvPicPr>
          <p:cNvPr id="37893" name="Picture 2" descr="h 45"/>
          <p:cNvPicPr>
            <a:picLocks noChangeAspect="1" noChangeArrowheads="1"/>
          </p:cNvPicPr>
          <p:nvPr/>
        </p:nvPicPr>
        <p:blipFill>
          <a:blip r:embed="rId3">
            <a:extLst>
              <a:ext uri="{28A0092B-C50C-407E-A947-70E740481C1C}">
                <a14:useLocalDpi xmlns:a14="http://schemas.microsoft.com/office/drawing/2010/main" val="0"/>
              </a:ext>
            </a:extLst>
          </a:blip>
          <a:srcRect t="1543" r="1692" b="2765"/>
          <a:stretch>
            <a:fillRect/>
          </a:stretch>
        </p:blipFill>
        <p:spPr bwMode="auto">
          <a:xfrm>
            <a:off x="2209800" y="387350"/>
            <a:ext cx="3505200" cy="4724400"/>
          </a:xfrm>
          <a:prstGeom prst="rect">
            <a:avLst/>
          </a:prstGeom>
          <a:noFill/>
          <a:ln w="76200">
            <a:solidFill>
              <a:schemeClr val="accent1"/>
            </a:solidFill>
            <a:miter lim="800000"/>
            <a:headEnd/>
            <a:tailEnd/>
          </a:ln>
          <a:extLst>
            <a:ext uri="{909E8E84-426E-40DD-AFC4-6F175D3DCCD1}">
              <a14:hiddenFill xmlns:a14="http://schemas.microsoft.com/office/drawing/2010/main">
                <a:solidFill>
                  <a:srgbClr val="FFFFFF"/>
                </a:solidFill>
              </a14:hiddenFill>
            </a:ext>
          </a:extLst>
        </p:spPr>
      </p:pic>
      <p:pic>
        <p:nvPicPr>
          <p:cNvPr id="8" name="Picture 3" descr="h 46"/>
          <p:cNvPicPr>
            <a:picLocks noChangeAspect="1" noChangeArrowheads="1"/>
          </p:cNvPicPr>
          <p:nvPr/>
        </p:nvPicPr>
        <p:blipFill>
          <a:blip r:embed="rId4">
            <a:extLst>
              <a:ext uri="{28A0092B-C50C-407E-A947-70E740481C1C}">
                <a14:useLocalDpi xmlns:a14="http://schemas.microsoft.com/office/drawing/2010/main" val="0"/>
              </a:ext>
            </a:extLst>
          </a:blip>
          <a:srcRect l="2219" t="1639" r="2357" b="1639"/>
          <a:stretch>
            <a:fillRect/>
          </a:stretch>
        </p:blipFill>
        <p:spPr bwMode="auto">
          <a:xfrm>
            <a:off x="6477000" y="381000"/>
            <a:ext cx="3443288" cy="4724400"/>
          </a:xfrm>
          <a:prstGeom prst="rect">
            <a:avLst/>
          </a:prstGeom>
          <a:noFill/>
          <a:ln w="76200">
            <a:solidFill>
              <a:schemeClr val="accent1"/>
            </a:solidFill>
            <a:miter lim="800000"/>
            <a:headEnd/>
            <a:tailEnd/>
          </a:ln>
          <a:extLst>
            <a:ext uri="{909E8E84-426E-40DD-AFC4-6F175D3DCCD1}">
              <a14:hiddenFill xmlns:a14="http://schemas.microsoft.com/office/drawing/2010/main">
                <a:solidFill>
                  <a:srgbClr val="FFFFFF"/>
                </a:solidFill>
              </a14:hiddenFill>
            </a:ext>
          </a:extLst>
        </p:spPr>
      </p:pic>
      <p:sp>
        <p:nvSpPr>
          <p:cNvPr id="10" name="AutoShape 4"/>
          <p:cNvSpPr>
            <a:spLocks noChangeArrowheads="1"/>
          </p:cNvSpPr>
          <p:nvPr/>
        </p:nvSpPr>
        <p:spPr bwMode="auto">
          <a:xfrm>
            <a:off x="1524000" y="5638800"/>
            <a:ext cx="4114800" cy="914400"/>
          </a:xfrm>
          <a:prstGeom prst="wedgeRectCallout">
            <a:avLst>
              <a:gd name="adj1" fmla="val -1236"/>
              <a:gd name="adj2" fmla="val -101736"/>
            </a:avLst>
          </a:prstGeom>
          <a:solidFill>
            <a:schemeClr val="accent1"/>
          </a:solidFill>
          <a:ln w="9525">
            <a:solidFill>
              <a:schemeClr val="tx1"/>
            </a:solidFill>
            <a:miter lim="800000"/>
            <a:headEnd/>
            <a:tailEnd/>
          </a:ln>
        </p:spPr>
        <p:txBody>
          <a:bodyPr/>
          <a:lstStyle>
            <a:lvl1pPr eaLnBrk="0" hangingPunct="0">
              <a:defRPr sz="2800">
                <a:solidFill>
                  <a:schemeClr val="tx1"/>
                </a:solidFill>
                <a:latin typeface="VNI-Times" pitchFamily="2" charset="0"/>
                <a:cs typeface="Arial" panose="020B0604020202020204" pitchFamily="34" charset="0"/>
              </a:defRPr>
            </a:lvl1pPr>
            <a:lvl2pPr marL="742950" indent="-285750" eaLnBrk="0" hangingPunct="0">
              <a:defRPr sz="2800">
                <a:solidFill>
                  <a:schemeClr val="tx1"/>
                </a:solidFill>
                <a:latin typeface="VNI-Times" pitchFamily="2" charset="0"/>
                <a:cs typeface="Arial" panose="020B0604020202020204" pitchFamily="34" charset="0"/>
              </a:defRPr>
            </a:lvl2pPr>
            <a:lvl3pPr marL="1143000" indent="-228600" eaLnBrk="0" hangingPunct="0">
              <a:defRPr sz="2800">
                <a:solidFill>
                  <a:schemeClr val="tx1"/>
                </a:solidFill>
                <a:latin typeface="VNI-Times" pitchFamily="2" charset="0"/>
                <a:cs typeface="Arial" panose="020B0604020202020204" pitchFamily="34" charset="0"/>
              </a:defRPr>
            </a:lvl3pPr>
            <a:lvl4pPr marL="1600200" indent="-228600" eaLnBrk="0" hangingPunct="0">
              <a:defRPr sz="2800">
                <a:solidFill>
                  <a:schemeClr val="tx1"/>
                </a:solidFill>
                <a:latin typeface="VNI-Times" pitchFamily="2" charset="0"/>
                <a:cs typeface="Arial" panose="020B0604020202020204" pitchFamily="34" charset="0"/>
              </a:defRPr>
            </a:lvl4pPr>
            <a:lvl5pPr marL="2057400" indent="-228600" eaLnBrk="0" hangingPunct="0">
              <a:defRPr sz="2800">
                <a:solidFill>
                  <a:schemeClr val="tx1"/>
                </a:solidFill>
                <a:latin typeface="VNI-Times" pitchFamily="2" charset="0"/>
                <a:cs typeface="Arial" panose="020B0604020202020204" pitchFamily="34" charset="0"/>
              </a:defRPr>
            </a:lvl5pPr>
            <a:lvl6pPr marL="2514600" indent="-228600" eaLnBrk="0" fontAlgn="base" hangingPunct="0">
              <a:spcBef>
                <a:spcPct val="0"/>
              </a:spcBef>
              <a:spcAft>
                <a:spcPct val="0"/>
              </a:spcAft>
              <a:defRPr sz="2800">
                <a:solidFill>
                  <a:schemeClr val="tx1"/>
                </a:solidFill>
                <a:latin typeface="VNI-Times" pitchFamily="2" charset="0"/>
                <a:cs typeface="Arial" panose="020B0604020202020204" pitchFamily="34" charset="0"/>
              </a:defRPr>
            </a:lvl6pPr>
            <a:lvl7pPr marL="2971800" indent="-228600" eaLnBrk="0" fontAlgn="base" hangingPunct="0">
              <a:spcBef>
                <a:spcPct val="0"/>
              </a:spcBef>
              <a:spcAft>
                <a:spcPct val="0"/>
              </a:spcAft>
              <a:defRPr sz="2800">
                <a:solidFill>
                  <a:schemeClr val="tx1"/>
                </a:solidFill>
                <a:latin typeface="VNI-Times" pitchFamily="2" charset="0"/>
                <a:cs typeface="Arial" panose="020B0604020202020204" pitchFamily="34" charset="0"/>
              </a:defRPr>
            </a:lvl7pPr>
            <a:lvl8pPr marL="3429000" indent="-228600" eaLnBrk="0" fontAlgn="base" hangingPunct="0">
              <a:spcBef>
                <a:spcPct val="0"/>
              </a:spcBef>
              <a:spcAft>
                <a:spcPct val="0"/>
              </a:spcAft>
              <a:defRPr sz="2800">
                <a:solidFill>
                  <a:schemeClr val="tx1"/>
                </a:solidFill>
                <a:latin typeface="VNI-Times" pitchFamily="2" charset="0"/>
                <a:cs typeface="Arial" panose="020B0604020202020204" pitchFamily="34" charset="0"/>
              </a:defRPr>
            </a:lvl8pPr>
            <a:lvl9pPr marL="3886200" indent="-228600" eaLnBrk="0" fontAlgn="base" hangingPunct="0">
              <a:spcBef>
                <a:spcPct val="0"/>
              </a:spcBef>
              <a:spcAft>
                <a:spcPct val="0"/>
              </a:spcAft>
              <a:defRPr sz="2800">
                <a:solidFill>
                  <a:schemeClr val="tx1"/>
                </a:solidFill>
                <a:latin typeface="VNI-Times" pitchFamily="2" charset="0"/>
                <a:cs typeface="Arial" panose="020B0604020202020204" pitchFamily="34" charset="0"/>
              </a:defRPr>
            </a:lvl9pPr>
          </a:lstStyle>
          <a:p>
            <a:pPr algn="ctr"/>
            <a:r>
              <a:rPr lang="en-US" altLang="en-US" sz="2000"/>
              <a:t>Mình veà mình nhôù ta chaêng ?</a:t>
            </a:r>
          </a:p>
          <a:p>
            <a:pPr algn="ctr"/>
            <a:r>
              <a:rPr lang="en-US" altLang="en-US" sz="2000"/>
              <a:t>Ta veà ta nhôù haøm raêng mình cöôøi .</a:t>
            </a:r>
          </a:p>
        </p:txBody>
      </p:sp>
      <p:sp>
        <p:nvSpPr>
          <p:cNvPr id="11" name="AutoShape 5"/>
          <p:cNvSpPr>
            <a:spLocks noChangeArrowheads="1"/>
          </p:cNvSpPr>
          <p:nvPr/>
        </p:nvSpPr>
        <p:spPr bwMode="auto">
          <a:xfrm>
            <a:off x="5867400" y="5638800"/>
            <a:ext cx="4800600" cy="914400"/>
          </a:xfrm>
          <a:prstGeom prst="wedgeRectCallout">
            <a:avLst>
              <a:gd name="adj1" fmla="val -3569"/>
              <a:gd name="adj2" fmla="val -100523"/>
            </a:avLst>
          </a:prstGeom>
          <a:solidFill>
            <a:schemeClr val="accent1"/>
          </a:solidFill>
          <a:ln w="9525">
            <a:solidFill>
              <a:schemeClr val="tx1"/>
            </a:solidFill>
            <a:miter lim="800000"/>
            <a:headEnd/>
            <a:tailEnd/>
          </a:ln>
        </p:spPr>
        <p:txBody>
          <a:bodyPr/>
          <a:lstStyle>
            <a:lvl1pPr eaLnBrk="0" hangingPunct="0">
              <a:defRPr sz="2800">
                <a:solidFill>
                  <a:schemeClr val="tx1"/>
                </a:solidFill>
                <a:latin typeface="VNI-Times" pitchFamily="2" charset="0"/>
                <a:cs typeface="Arial" panose="020B0604020202020204" pitchFamily="34" charset="0"/>
              </a:defRPr>
            </a:lvl1pPr>
            <a:lvl2pPr marL="742950" indent="-285750" eaLnBrk="0" hangingPunct="0">
              <a:defRPr sz="2800">
                <a:solidFill>
                  <a:schemeClr val="tx1"/>
                </a:solidFill>
                <a:latin typeface="VNI-Times" pitchFamily="2" charset="0"/>
                <a:cs typeface="Arial" panose="020B0604020202020204" pitchFamily="34" charset="0"/>
              </a:defRPr>
            </a:lvl2pPr>
            <a:lvl3pPr marL="1143000" indent="-228600" eaLnBrk="0" hangingPunct="0">
              <a:defRPr sz="2800">
                <a:solidFill>
                  <a:schemeClr val="tx1"/>
                </a:solidFill>
                <a:latin typeface="VNI-Times" pitchFamily="2" charset="0"/>
                <a:cs typeface="Arial" panose="020B0604020202020204" pitchFamily="34" charset="0"/>
              </a:defRPr>
            </a:lvl3pPr>
            <a:lvl4pPr marL="1600200" indent="-228600" eaLnBrk="0" hangingPunct="0">
              <a:defRPr sz="2800">
                <a:solidFill>
                  <a:schemeClr val="tx1"/>
                </a:solidFill>
                <a:latin typeface="VNI-Times" pitchFamily="2" charset="0"/>
                <a:cs typeface="Arial" panose="020B0604020202020204" pitchFamily="34" charset="0"/>
              </a:defRPr>
            </a:lvl4pPr>
            <a:lvl5pPr marL="2057400" indent="-228600" eaLnBrk="0" hangingPunct="0">
              <a:defRPr sz="2800">
                <a:solidFill>
                  <a:schemeClr val="tx1"/>
                </a:solidFill>
                <a:latin typeface="VNI-Times" pitchFamily="2" charset="0"/>
                <a:cs typeface="Arial" panose="020B0604020202020204" pitchFamily="34" charset="0"/>
              </a:defRPr>
            </a:lvl5pPr>
            <a:lvl6pPr marL="2514600" indent="-228600" eaLnBrk="0" fontAlgn="base" hangingPunct="0">
              <a:spcBef>
                <a:spcPct val="0"/>
              </a:spcBef>
              <a:spcAft>
                <a:spcPct val="0"/>
              </a:spcAft>
              <a:defRPr sz="2800">
                <a:solidFill>
                  <a:schemeClr val="tx1"/>
                </a:solidFill>
                <a:latin typeface="VNI-Times" pitchFamily="2" charset="0"/>
                <a:cs typeface="Arial" panose="020B0604020202020204" pitchFamily="34" charset="0"/>
              </a:defRPr>
            </a:lvl6pPr>
            <a:lvl7pPr marL="2971800" indent="-228600" eaLnBrk="0" fontAlgn="base" hangingPunct="0">
              <a:spcBef>
                <a:spcPct val="0"/>
              </a:spcBef>
              <a:spcAft>
                <a:spcPct val="0"/>
              </a:spcAft>
              <a:defRPr sz="2800">
                <a:solidFill>
                  <a:schemeClr val="tx1"/>
                </a:solidFill>
                <a:latin typeface="VNI-Times" pitchFamily="2" charset="0"/>
                <a:cs typeface="Arial" panose="020B0604020202020204" pitchFamily="34" charset="0"/>
              </a:defRPr>
            </a:lvl7pPr>
            <a:lvl8pPr marL="3429000" indent="-228600" eaLnBrk="0" fontAlgn="base" hangingPunct="0">
              <a:spcBef>
                <a:spcPct val="0"/>
              </a:spcBef>
              <a:spcAft>
                <a:spcPct val="0"/>
              </a:spcAft>
              <a:defRPr sz="2800">
                <a:solidFill>
                  <a:schemeClr val="tx1"/>
                </a:solidFill>
                <a:latin typeface="VNI-Times" pitchFamily="2" charset="0"/>
                <a:cs typeface="Arial" panose="020B0604020202020204" pitchFamily="34" charset="0"/>
              </a:defRPr>
            </a:lvl8pPr>
            <a:lvl9pPr marL="3886200" indent="-228600" eaLnBrk="0" fontAlgn="base" hangingPunct="0">
              <a:spcBef>
                <a:spcPct val="0"/>
              </a:spcBef>
              <a:spcAft>
                <a:spcPct val="0"/>
              </a:spcAft>
              <a:defRPr sz="2800">
                <a:solidFill>
                  <a:schemeClr val="tx1"/>
                </a:solidFill>
                <a:latin typeface="VNI-Times" pitchFamily="2" charset="0"/>
                <a:cs typeface="Arial" panose="020B0604020202020204" pitchFamily="34" charset="0"/>
              </a:defRPr>
            </a:lvl9pPr>
          </a:lstStyle>
          <a:p>
            <a:pPr algn="ctr"/>
            <a:r>
              <a:rPr lang="en-US" altLang="en-US" sz="2000"/>
              <a:t>Traàu naày traàu tính, traàu tình,</a:t>
            </a:r>
          </a:p>
          <a:p>
            <a:pPr algn="ctr"/>
            <a:r>
              <a:rPr lang="en-US" altLang="en-US" sz="2000"/>
              <a:t>Traàu duyeân traàu nghóa, traàu mình vôùi ta.</a:t>
            </a:r>
          </a:p>
        </p:txBody>
      </p:sp>
    </p:spTree>
    <p:extLst>
      <p:ext uri="{BB962C8B-B14F-4D97-AF65-F5344CB8AC3E}">
        <p14:creationId xmlns:p14="http://schemas.microsoft.com/office/powerpoint/2010/main" val="2889471908"/>
      </p:ext>
    </p:ext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3" presetClass="entr" presetSubtype="16" fill="hold" grpId="0" nodeType="withEffect">
                                  <p:stCondLst>
                                    <p:cond delay="0"/>
                                  </p:stCondLst>
                                  <p:childTnLst>
                                    <p:set>
                                      <p:cBhvr>
                                        <p:cTn id="6" dur="1" fill="hold">
                                          <p:stCondLst>
                                            <p:cond delay="0"/>
                                          </p:stCondLst>
                                        </p:cTn>
                                        <p:tgtEl>
                                          <p:spTgt spid="10"/>
                                        </p:tgtEl>
                                        <p:attrNameLst>
                                          <p:attrName>style.visibility</p:attrName>
                                        </p:attrNameLst>
                                      </p:cBhvr>
                                      <p:to>
                                        <p:strVal val="visible"/>
                                      </p:to>
                                    </p:set>
                                    <p:anim calcmode="lin" valueType="num">
                                      <p:cBhvr>
                                        <p:cTn id="7" dur="500" fill="hold"/>
                                        <p:tgtEl>
                                          <p:spTgt spid="10"/>
                                        </p:tgtEl>
                                        <p:attrNameLst>
                                          <p:attrName>ppt_w</p:attrName>
                                        </p:attrNameLst>
                                      </p:cBhvr>
                                      <p:tavLst>
                                        <p:tav tm="0">
                                          <p:val>
                                            <p:fltVal val="0"/>
                                          </p:val>
                                        </p:tav>
                                        <p:tav tm="100000">
                                          <p:val>
                                            <p:strVal val="#ppt_w"/>
                                          </p:val>
                                        </p:tav>
                                      </p:tavLst>
                                    </p:anim>
                                    <p:anim calcmode="lin" valueType="num">
                                      <p:cBhvr>
                                        <p:cTn id="8" dur="500" fill="hold"/>
                                        <p:tgtEl>
                                          <p:spTgt spid="10"/>
                                        </p:tgtEl>
                                        <p:attrNameLst>
                                          <p:attrName>ppt_h</p:attrName>
                                        </p:attrNameLst>
                                      </p:cBhvr>
                                      <p:tavLst>
                                        <p:tav tm="0">
                                          <p:val>
                                            <p:fltVal val="0"/>
                                          </p:val>
                                        </p:tav>
                                        <p:tav tm="100000">
                                          <p:val>
                                            <p:strVal val="#ppt_h"/>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23" presetClass="entr" presetSubtype="16" fill="hold" nodeType="clickEffect">
                                  <p:stCondLst>
                                    <p:cond delay="0"/>
                                  </p:stCondLst>
                                  <p:childTnLst>
                                    <p:set>
                                      <p:cBhvr>
                                        <p:cTn id="12" dur="1" fill="hold">
                                          <p:stCondLst>
                                            <p:cond delay="0"/>
                                          </p:stCondLst>
                                        </p:cTn>
                                        <p:tgtEl>
                                          <p:spTgt spid="8"/>
                                        </p:tgtEl>
                                        <p:attrNameLst>
                                          <p:attrName>style.visibility</p:attrName>
                                        </p:attrNameLst>
                                      </p:cBhvr>
                                      <p:to>
                                        <p:strVal val="visible"/>
                                      </p:to>
                                    </p:set>
                                    <p:anim calcmode="lin" valueType="num">
                                      <p:cBhvr>
                                        <p:cTn id="13" dur="500" fill="hold"/>
                                        <p:tgtEl>
                                          <p:spTgt spid="8"/>
                                        </p:tgtEl>
                                        <p:attrNameLst>
                                          <p:attrName>ppt_w</p:attrName>
                                        </p:attrNameLst>
                                      </p:cBhvr>
                                      <p:tavLst>
                                        <p:tav tm="0">
                                          <p:val>
                                            <p:fltVal val="0"/>
                                          </p:val>
                                        </p:tav>
                                        <p:tav tm="100000">
                                          <p:val>
                                            <p:strVal val="#ppt_w"/>
                                          </p:val>
                                        </p:tav>
                                      </p:tavLst>
                                    </p:anim>
                                    <p:anim calcmode="lin" valueType="num">
                                      <p:cBhvr>
                                        <p:cTn id="14" dur="500" fill="hold"/>
                                        <p:tgtEl>
                                          <p:spTgt spid="8"/>
                                        </p:tgtEl>
                                        <p:attrNameLst>
                                          <p:attrName>ppt_h</p:attrName>
                                        </p:attrNameLst>
                                      </p:cBhvr>
                                      <p:tavLst>
                                        <p:tav tm="0">
                                          <p:val>
                                            <p:fltVal val="0"/>
                                          </p:val>
                                        </p:tav>
                                        <p:tav tm="100000">
                                          <p:val>
                                            <p:strVal val="#ppt_h"/>
                                          </p:val>
                                        </p:tav>
                                      </p:tavLst>
                                    </p:anim>
                                  </p:childTnLst>
                                </p:cTn>
                              </p:par>
                              <p:par>
                                <p:cTn id="15" presetID="23" presetClass="entr" presetSubtype="16" fill="hold" grpId="0" nodeType="withEffect">
                                  <p:stCondLst>
                                    <p:cond delay="0"/>
                                  </p:stCondLst>
                                  <p:childTnLst>
                                    <p:set>
                                      <p:cBhvr>
                                        <p:cTn id="16" dur="1" fill="hold">
                                          <p:stCondLst>
                                            <p:cond delay="0"/>
                                          </p:stCondLst>
                                        </p:cTn>
                                        <p:tgtEl>
                                          <p:spTgt spid="11"/>
                                        </p:tgtEl>
                                        <p:attrNameLst>
                                          <p:attrName>style.visibility</p:attrName>
                                        </p:attrNameLst>
                                      </p:cBhvr>
                                      <p:to>
                                        <p:strVal val="visible"/>
                                      </p:to>
                                    </p:set>
                                    <p:anim calcmode="lin" valueType="num">
                                      <p:cBhvr>
                                        <p:cTn id="17" dur="500" fill="hold"/>
                                        <p:tgtEl>
                                          <p:spTgt spid="11"/>
                                        </p:tgtEl>
                                        <p:attrNameLst>
                                          <p:attrName>ppt_w</p:attrName>
                                        </p:attrNameLst>
                                      </p:cBhvr>
                                      <p:tavLst>
                                        <p:tav tm="0">
                                          <p:val>
                                            <p:fltVal val="0"/>
                                          </p:val>
                                        </p:tav>
                                        <p:tav tm="100000">
                                          <p:val>
                                            <p:strVal val="#ppt_w"/>
                                          </p:val>
                                        </p:tav>
                                      </p:tavLst>
                                    </p:anim>
                                    <p:anim calcmode="lin" valueType="num">
                                      <p:cBhvr>
                                        <p:cTn id="18" dur="500" fill="hold"/>
                                        <p:tgtEl>
                                          <p:spTgt spid="11"/>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P spid="11"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4" name="TextBox 5"/>
          <p:cNvSpPr txBox="1">
            <a:spLocks noChangeArrowheads="1"/>
          </p:cNvSpPr>
          <p:nvPr/>
        </p:nvSpPr>
        <p:spPr bwMode="auto">
          <a:xfrm>
            <a:off x="1524000" y="0"/>
            <a:ext cx="9144000" cy="523220"/>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800">
                <a:solidFill>
                  <a:schemeClr val="tx1"/>
                </a:solidFill>
                <a:latin typeface="VNI-Times" pitchFamily="2" charset="0"/>
                <a:cs typeface="Arial" panose="020B0604020202020204" pitchFamily="34" charset="0"/>
              </a:defRPr>
            </a:lvl1pPr>
            <a:lvl2pPr marL="742950" indent="-285750" eaLnBrk="0" hangingPunct="0">
              <a:defRPr sz="2800">
                <a:solidFill>
                  <a:schemeClr val="tx1"/>
                </a:solidFill>
                <a:latin typeface="VNI-Times" pitchFamily="2" charset="0"/>
                <a:cs typeface="Arial" panose="020B0604020202020204" pitchFamily="34" charset="0"/>
              </a:defRPr>
            </a:lvl2pPr>
            <a:lvl3pPr marL="1143000" indent="-228600" eaLnBrk="0" hangingPunct="0">
              <a:defRPr sz="2800">
                <a:solidFill>
                  <a:schemeClr val="tx1"/>
                </a:solidFill>
                <a:latin typeface="VNI-Times" pitchFamily="2" charset="0"/>
                <a:cs typeface="Arial" panose="020B0604020202020204" pitchFamily="34" charset="0"/>
              </a:defRPr>
            </a:lvl3pPr>
            <a:lvl4pPr marL="1600200" indent="-228600" eaLnBrk="0" hangingPunct="0">
              <a:defRPr sz="2800">
                <a:solidFill>
                  <a:schemeClr val="tx1"/>
                </a:solidFill>
                <a:latin typeface="VNI-Times" pitchFamily="2" charset="0"/>
                <a:cs typeface="Arial" panose="020B0604020202020204" pitchFamily="34" charset="0"/>
              </a:defRPr>
            </a:lvl4pPr>
            <a:lvl5pPr marL="2057400" indent="-228600" eaLnBrk="0" hangingPunct="0">
              <a:defRPr sz="2800">
                <a:solidFill>
                  <a:schemeClr val="tx1"/>
                </a:solidFill>
                <a:latin typeface="VNI-Times" pitchFamily="2" charset="0"/>
                <a:cs typeface="Arial" panose="020B0604020202020204" pitchFamily="34" charset="0"/>
              </a:defRPr>
            </a:lvl5pPr>
            <a:lvl6pPr marL="2514600" indent="-228600" eaLnBrk="0" fontAlgn="base" hangingPunct="0">
              <a:spcBef>
                <a:spcPct val="0"/>
              </a:spcBef>
              <a:spcAft>
                <a:spcPct val="0"/>
              </a:spcAft>
              <a:defRPr sz="2800">
                <a:solidFill>
                  <a:schemeClr val="tx1"/>
                </a:solidFill>
                <a:latin typeface="VNI-Times" pitchFamily="2" charset="0"/>
                <a:cs typeface="Arial" panose="020B0604020202020204" pitchFamily="34" charset="0"/>
              </a:defRPr>
            </a:lvl6pPr>
            <a:lvl7pPr marL="2971800" indent="-228600" eaLnBrk="0" fontAlgn="base" hangingPunct="0">
              <a:spcBef>
                <a:spcPct val="0"/>
              </a:spcBef>
              <a:spcAft>
                <a:spcPct val="0"/>
              </a:spcAft>
              <a:defRPr sz="2800">
                <a:solidFill>
                  <a:schemeClr val="tx1"/>
                </a:solidFill>
                <a:latin typeface="VNI-Times" pitchFamily="2" charset="0"/>
                <a:cs typeface="Arial" panose="020B0604020202020204" pitchFamily="34" charset="0"/>
              </a:defRPr>
            </a:lvl7pPr>
            <a:lvl8pPr marL="3429000" indent="-228600" eaLnBrk="0" fontAlgn="base" hangingPunct="0">
              <a:spcBef>
                <a:spcPct val="0"/>
              </a:spcBef>
              <a:spcAft>
                <a:spcPct val="0"/>
              </a:spcAft>
              <a:defRPr sz="2800">
                <a:solidFill>
                  <a:schemeClr val="tx1"/>
                </a:solidFill>
                <a:latin typeface="VNI-Times" pitchFamily="2" charset="0"/>
                <a:cs typeface="Arial" panose="020B0604020202020204" pitchFamily="34" charset="0"/>
              </a:defRPr>
            </a:lvl8pPr>
            <a:lvl9pPr marL="3886200" indent="-228600" eaLnBrk="0" fontAlgn="base" hangingPunct="0">
              <a:spcBef>
                <a:spcPct val="0"/>
              </a:spcBef>
              <a:spcAft>
                <a:spcPct val="0"/>
              </a:spcAft>
              <a:defRPr sz="2800">
                <a:solidFill>
                  <a:schemeClr val="tx1"/>
                </a:solidFill>
                <a:latin typeface="VNI-Times" pitchFamily="2" charset="0"/>
                <a:cs typeface="Arial" panose="020B0604020202020204" pitchFamily="34" charset="0"/>
              </a:defRPr>
            </a:lvl9pPr>
          </a:lstStyle>
          <a:p>
            <a:pPr eaLnBrk="1" hangingPunct="1"/>
            <a:endParaRPr lang="en-US" altLang="en-US"/>
          </a:p>
        </p:txBody>
      </p:sp>
      <p:sp>
        <p:nvSpPr>
          <p:cNvPr id="38915" name="TextBox 6"/>
          <p:cNvSpPr txBox="1">
            <a:spLocks noChangeArrowheads="1"/>
          </p:cNvSpPr>
          <p:nvPr/>
        </p:nvSpPr>
        <p:spPr bwMode="auto">
          <a:xfrm>
            <a:off x="1524000" y="0"/>
            <a:ext cx="9144000" cy="523220"/>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800">
                <a:solidFill>
                  <a:schemeClr val="tx1"/>
                </a:solidFill>
                <a:latin typeface="VNI-Times" pitchFamily="2" charset="0"/>
                <a:cs typeface="Arial" panose="020B0604020202020204" pitchFamily="34" charset="0"/>
              </a:defRPr>
            </a:lvl1pPr>
            <a:lvl2pPr marL="742950" indent="-285750" eaLnBrk="0" hangingPunct="0">
              <a:defRPr sz="2800">
                <a:solidFill>
                  <a:schemeClr val="tx1"/>
                </a:solidFill>
                <a:latin typeface="VNI-Times" pitchFamily="2" charset="0"/>
                <a:cs typeface="Arial" panose="020B0604020202020204" pitchFamily="34" charset="0"/>
              </a:defRPr>
            </a:lvl2pPr>
            <a:lvl3pPr marL="1143000" indent="-228600" eaLnBrk="0" hangingPunct="0">
              <a:defRPr sz="2800">
                <a:solidFill>
                  <a:schemeClr val="tx1"/>
                </a:solidFill>
                <a:latin typeface="VNI-Times" pitchFamily="2" charset="0"/>
                <a:cs typeface="Arial" panose="020B0604020202020204" pitchFamily="34" charset="0"/>
              </a:defRPr>
            </a:lvl3pPr>
            <a:lvl4pPr marL="1600200" indent="-228600" eaLnBrk="0" hangingPunct="0">
              <a:defRPr sz="2800">
                <a:solidFill>
                  <a:schemeClr val="tx1"/>
                </a:solidFill>
                <a:latin typeface="VNI-Times" pitchFamily="2" charset="0"/>
                <a:cs typeface="Arial" panose="020B0604020202020204" pitchFamily="34" charset="0"/>
              </a:defRPr>
            </a:lvl4pPr>
            <a:lvl5pPr marL="2057400" indent="-228600" eaLnBrk="0" hangingPunct="0">
              <a:defRPr sz="2800">
                <a:solidFill>
                  <a:schemeClr val="tx1"/>
                </a:solidFill>
                <a:latin typeface="VNI-Times" pitchFamily="2" charset="0"/>
                <a:cs typeface="Arial" panose="020B0604020202020204" pitchFamily="34" charset="0"/>
              </a:defRPr>
            </a:lvl5pPr>
            <a:lvl6pPr marL="2514600" indent="-228600" eaLnBrk="0" fontAlgn="base" hangingPunct="0">
              <a:spcBef>
                <a:spcPct val="0"/>
              </a:spcBef>
              <a:spcAft>
                <a:spcPct val="0"/>
              </a:spcAft>
              <a:defRPr sz="2800">
                <a:solidFill>
                  <a:schemeClr val="tx1"/>
                </a:solidFill>
                <a:latin typeface="VNI-Times" pitchFamily="2" charset="0"/>
                <a:cs typeface="Arial" panose="020B0604020202020204" pitchFamily="34" charset="0"/>
              </a:defRPr>
            </a:lvl6pPr>
            <a:lvl7pPr marL="2971800" indent="-228600" eaLnBrk="0" fontAlgn="base" hangingPunct="0">
              <a:spcBef>
                <a:spcPct val="0"/>
              </a:spcBef>
              <a:spcAft>
                <a:spcPct val="0"/>
              </a:spcAft>
              <a:defRPr sz="2800">
                <a:solidFill>
                  <a:schemeClr val="tx1"/>
                </a:solidFill>
                <a:latin typeface="VNI-Times" pitchFamily="2" charset="0"/>
                <a:cs typeface="Arial" panose="020B0604020202020204" pitchFamily="34" charset="0"/>
              </a:defRPr>
            </a:lvl7pPr>
            <a:lvl8pPr marL="3429000" indent="-228600" eaLnBrk="0" fontAlgn="base" hangingPunct="0">
              <a:spcBef>
                <a:spcPct val="0"/>
              </a:spcBef>
              <a:spcAft>
                <a:spcPct val="0"/>
              </a:spcAft>
              <a:defRPr sz="2800">
                <a:solidFill>
                  <a:schemeClr val="tx1"/>
                </a:solidFill>
                <a:latin typeface="VNI-Times" pitchFamily="2" charset="0"/>
                <a:cs typeface="Arial" panose="020B0604020202020204" pitchFamily="34" charset="0"/>
              </a:defRPr>
            </a:lvl8pPr>
            <a:lvl9pPr marL="3886200" indent="-228600" eaLnBrk="0" fontAlgn="base" hangingPunct="0">
              <a:spcBef>
                <a:spcPct val="0"/>
              </a:spcBef>
              <a:spcAft>
                <a:spcPct val="0"/>
              </a:spcAft>
              <a:defRPr sz="2800">
                <a:solidFill>
                  <a:schemeClr val="tx1"/>
                </a:solidFill>
                <a:latin typeface="VNI-Times" pitchFamily="2" charset="0"/>
                <a:cs typeface="Arial" panose="020B0604020202020204" pitchFamily="34" charset="0"/>
              </a:defRPr>
            </a:lvl9pPr>
          </a:lstStyle>
          <a:p>
            <a:pPr eaLnBrk="1" hangingPunct="1"/>
            <a:endParaRPr lang="en-US" altLang="en-US"/>
          </a:p>
        </p:txBody>
      </p:sp>
      <p:sp>
        <p:nvSpPr>
          <p:cNvPr id="38916" name="Rectangle 8"/>
          <p:cNvSpPr>
            <a:spLocks noChangeArrowheads="1"/>
          </p:cNvSpPr>
          <p:nvPr/>
        </p:nvSpPr>
        <p:spPr bwMode="auto">
          <a:xfrm>
            <a:off x="1524000" y="0"/>
            <a:ext cx="9144000" cy="6858000"/>
          </a:xfrm>
          <a:prstGeom prst="rect">
            <a:avLst/>
          </a:prstGeom>
          <a:solidFill>
            <a:schemeClr val="bg1"/>
          </a:solidFill>
          <a:ln w="9525" algn="ctr">
            <a:solidFill>
              <a:schemeClr val="tx1"/>
            </a:solidFill>
            <a:round/>
            <a:headEnd/>
            <a:tailEnd/>
          </a:ln>
        </p:spPr>
        <p:txBody>
          <a:bodyPr/>
          <a:lstStyle>
            <a:lvl1pPr eaLnBrk="0" hangingPunct="0">
              <a:defRPr sz="2800">
                <a:solidFill>
                  <a:schemeClr val="tx1"/>
                </a:solidFill>
                <a:latin typeface="VNI-Times" pitchFamily="2" charset="0"/>
                <a:cs typeface="Arial" panose="020B0604020202020204" pitchFamily="34" charset="0"/>
              </a:defRPr>
            </a:lvl1pPr>
            <a:lvl2pPr marL="742950" indent="-285750" eaLnBrk="0" hangingPunct="0">
              <a:defRPr sz="2800">
                <a:solidFill>
                  <a:schemeClr val="tx1"/>
                </a:solidFill>
                <a:latin typeface="VNI-Times" pitchFamily="2" charset="0"/>
                <a:cs typeface="Arial" panose="020B0604020202020204" pitchFamily="34" charset="0"/>
              </a:defRPr>
            </a:lvl2pPr>
            <a:lvl3pPr marL="1143000" indent="-228600" eaLnBrk="0" hangingPunct="0">
              <a:defRPr sz="2800">
                <a:solidFill>
                  <a:schemeClr val="tx1"/>
                </a:solidFill>
                <a:latin typeface="VNI-Times" pitchFamily="2" charset="0"/>
                <a:cs typeface="Arial" panose="020B0604020202020204" pitchFamily="34" charset="0"/>
              </a:defRPr>
            </a:lvl3pPr>
            <a:lvl4pPr marL="1600200" indent="-228600" eaLnBrk="0" hangingPunct="0">
              <a:defRPr sz="2800">
                <a:solidFill>
                  <a:schemeClr val="tx1"/>
                </a:solidFill>
                <a:latin typeface="VNI-Times" pitchFamily="2" charset="0"/>
                <a:cs typeface="Arial" panose="020B0604020202020204" pitchFamily="34" charset="0"/>
              </a:defRPr>
            </a:lvl4pPr>
            <a:lvl5pPr marL="2057400" indent="-228600" eaLnBrk="0" hangingPunct="0">
              <a:defRPr sz="2800">
                <a:solidFill>
                  <a:schemeClr val="tx1"/>
                </a:solidFill>
                <a:latin typeface="VNI-Times" pitchFamily="2" charset="0"/>
                <a:cs typeface="Arial" panose="020B0604020202020204" pitchFamily="34" charset="0"/>
              </a:defRPr>
            </a:lvl5pPr>
            <a:lvl6pPr marL="2514600" indent="-228600" eaLnBrk="0" fontAlgn="base" hangingPunct="0">
              <a:spcBef>
                <a:spcPct val="0"/>
              </a:spcBef>
              <a:spcAft>
                <a:spcPct val="0"/>
              </a:spcAft>
              <a:defRPr sz="2800">
                <a:solidFill>
                  <a:schemeClr val="tx1"/>
                </a:solidFill>
                <a:latin typeface="VNI-Times" pitchFamily="2" charset="0"/>
                <a:cs typeface="Arial" panose="020B0604020202020204" pitchFamily="34" charset="0"/>
              </a:defRPr>
            </a:lvl6pPr>
            <a:lvl7pPr marL="2971800" indent="-228600" eaLnBrk="0" fontAlgn="base" hangingPunct="0">
              <a:spcBef>
                <a:spcPct val="0"/>
              </a:spcBef>
              <a:spcAft>
                <a:spcPct val="0"/>
              </a:spcAft>
              <a:defRPr sz="2800">
                <a:solidFill>
                  <a:schemeClr val="tx1"/>
                </a:solidFill>
                <a:latin typeface="VNI-Times" pitchFamily="2" charset="0"/>
                <a:cs typeface="Arial" panose="020B0604020202020204" pitchFamily="34" charset="0"/>
              </a:defRPr>
            </a:lvl7pPr>
            <a:lvl8pPr marL="3429000" indent="-228600" eaLnBrk="0" fontAlgn="base" hangingPunct="0">
              <a:spcBef>
                <a:spcPct val="0"/>
              </a:spcBef>
              <a:spcAft>
                <a:spcPct val="0"/>
              </a:spcAft>
              <a:defRPr sz="2800">
                <a:solidFill>
                  <a:schemeClr val="tx1"/>
                </a:solidFill>
                <a:latin typeface="VNI-Times" pitchFamily="2" charset="0"/>
                <a:cs typeface="Arial" panose="020B0604020202020204" pitchFamily="34" charset="0"/>
              </a:defRPr>
            </a:lvl8pPr>
            <a:lvl9pPr marL="3886200" indent="-228600" eaLnBrk="0" fontAlgn="base" hangingPunct="0">
              <a:spcBef>
                <a:spcPct val="0"/>
              </a:spcBef>
              <a:spcAft>
                <a:spcPct val="0"/>
              </a:spcAft>
              <a:defRPr sz="2800">
                <a:solidFill>
                  <a:schemeClr val="tx1"/>
                </a:solidFill>
                <a:latin typeface="VNI-Times" pitchFamily="2" charset="0"/>
                <a:cs typeface="Arial" panose="020B0604020202020204" pitchFamily="34" charset="0"/>
              </a:defRPr>
            </a:lvl9pPr>
          </a:lstStyle>
          <a:p>
            <a:pPr eaLnBrk="1" hangingPunct="1"/>
            <a:endParaRPr lang="en-US" altLang="en-US" sz="1800" b="1">
              <a:latin typeface="Arial" panose="020B0604020202020204" pitchFamily="34" charset="0"/>
            </a:endParaRPr>
          </a:p>
        </p:txBody>
      </p:sp>
      <p:pic>
        <p:nvPicPr>
          <p:cNvPr id="12" name="Picture 10" descr="D:\GIAO TRINH BAI GIANG\BAI GIANG CỦA NGA\Anh su dung\imagesCAEMVPUZ.jpg"/>
          <p:cNvPicPr>
            <a:picLocks noChangeAspect="1" noChangeArrowheads="1"/>
          </p:cNvPicPr>
          <p:nvPr/>
        </p:nvPicPr>
        <p:blipFill>
          <a:blip r:embed="rId3"/>
          <a:srcRect/>
          <a:stretch>
            <a:fillRect/>
          </a:stretch>
        </p:blipFill>
        <p:spPr bwMode="auto">
          <a:xfrm>
            <a:off x="7010400" y="152400"/>
            <a:ext cx="3581400" cy="2590800"/>
          </a:xfrm>
          <a:prstGeom prst="rect">
            <a:avLst/>
          </a:prstGeom>
          <a:ln>
            <a:noFill/>
          </a:ln>
          <a:effectLst>
            <a:outerShdw blurRad="292100" dist="139700" dir="2700000" algn="tl" rotWithShape="0">
              <a:srgbClr val="333333">
                <a:alpha val="65000"/>
              </a:srgbClr>
            </a:outerShdw>
          </a:effectLst>
        </p:spPr>
      </p:pic>
      <p:pic>
        <p:nvPicPr>
          <p:cNvPr id="13" name="Picture 11" descr="D:\GIAO TRINH BAI GIANG\BAI GIANG CỦA NGA\Anh su dung\imagesCAJPSN97.jpg"/>
          <p:cNvPicPr>
            <a:picLocks noChangeAspect="1" noChangeArrowheads="1"/>
          </p:cNvPicPr>
          <p:nvPr/>
        </p:nvPicPr>
        <p:blipFill>
          <a:blip r:embed="rId4"/>
          <a:srcRect/>
          <a:stretch>
            <a:fillRect/>
          </a:stretch>
        </p:blipFill>
        <p:spPr bwMode="auto">
          <a:xfrm>
            <a:off x="4800601" y="3352800"/>
            <a:ext cx="3070225" cy="3048000"/>
          </a:xfrm>
          <a:prstGeom prst="rect">
            <a:avLst/>
          </a:prstGeom>
          <a:ln>
            <a:noFill/>
          </a:ln>
          <a:effectLst>
            <a:outerShdw blurRad="292100" dist="139700" dir="2700000" algn="tl" rotWithShape="0">
              <a:srgbClr val="333333">
                <a:alpha val="65000"/>
              </a:srgbClr>
            </a:outerShdw>
          </a:effectLst>
        </p:spPr>
      </p:pic>
      <p:pic>
        <p:nvPicPr>
          <p:cNvPr id="38919" name="Picture 14" descr="D:\THONG TIN MANG\Dua len mang\trau cau 1.bmp"/>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673226" y="0"/>
            <a:ext cx="3051175" cy="6477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8920" name="TextBox 10"/>
          <p:cNvSpPr txBox="1">
            <a:spLocks noChangeArrowheads="1"/>
          </p:cNvSpPr>
          <p:nvPr/>
        </p:nvSpPr>
        <p:spPr bwMode="auto">
          <a:xfrm>
            <a:off x="4835526" y="1"/>
            <a:ext cx="2251075" cy="2308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800">
                <a:solidFill>
                  <a:schemeClr val="tx1"/>
                </a:solidFill>
                <a:latin typeface="VNI-Times" pitchFamily="2" charset="0"/>
                <a:cs typeface="Arial" panose="020B0604020202020204" pitchFamily="34" charset="0"/>
              </a:defRPr>
            </a:lvl1pPr>
            <a:lvl2pPr marL="742950" indent="-285750" eaLnBrk="0" hangingPunct="0">
              <a:defRPr sz="2800">
                <a:solidFill>
                  <a:schemeClr val="tx1"/>
                </a:solidFill>
                <a:latin typeface="VNI-Times" pitchFamily="2" charset="0"/>
                <a:cs typeface="Arial" panose="020B0604020202020204" pitchFamily="34" charset="0"/>
              </a:defRPr>
            </a:lvl2pPr>
            <a:lvl3pPr marL="1143000" indent="-228600" eaLnBrk="0" hangingPunct="0">
              <a:defRPr sz="2800">
                <a:solidFill>
                  <a:schemeClr val="tx1"/>
                </a:solidFill>
                <a:latin typeface="VNI-Times" pitchFamily="2" charset="0"/>
                <a:cs typeface="Arial" panose="020B0604020202020204" pitchFamily="34" charset="0"/>
              </a:defRPr>
            </a:lvl3pPr>
            <a:lvl4pPr marL="1600200" indent="-228600" eaLnBrk="0" hangingPunct="0">
              <a:defRPr sz="2800">
                <a:solidFill>
                  <a:schemeClr val="tx1"/>
                </a:solidFill>
                <a:latin typeface="VNI-Times" pitchFamily="2" charset="0"/>
                <a:cs typeface="Arial" panose="020B0604020202020204" pitchFamily="34" charset="0"/>
              </a:defRPr>
            </a:lvl4pPr>
            <a:lvl5pPr marL="2057400" indent="-228600" eaLnBrk="0" hangingPunct="0">
              <a:defRPr sz="2800">
                <a:solidFill>
                  <a:schemeClr val="tx1"/>
                </a:solidFill>
                <a:latin typeface="VNI-Times" pitchFamily="2" charset="0"/>
                <a:cs typeface="Arial" panose="020B0604020202020204" pitchFamily="34" charset="0"/>
              </a:defRPr>
            </a:lvl5pPr>
            <a:lvl6pPr marL="2514600" indent="-228600" eaLnBrk="0" fontAlgn="base" hangingPunct="0">
              <a:spcBef>
                <a:spcPct val="0"/>
              </a:spcBef>
              <a:spcAft>
                <a:spcPct val="0"/>
              </a:spcAft>
              <a:defRPr sz="2800">
                <a:solidFill>
                  <a:schemeClr val="tx1"/>
                </a:solidFill>
                <a:latin typeface="VNI-Times" pitchFamily="2" charset="0"/>
                <a:cs typeface="Arial" panose="020B0604020202020204" pitchFamily="34" charset="0"/>
              </a:defRPr>
            </a:lvl6pPr>
            <a:lvl7pPr marL="2971800" indent="-228600" eaLnBrk="0" fontAlgn="base" hangingPunct="0">
              <a:spcBef>
                <a:spcPct val="0"/>
              </a:spcBef>
              <a:spcAft>
                <a:spcPct val="0"/>
              </a:spcAft>
              <a:defRPr sz="2800">
                <a:solidFill>
                  <a:schemeClr val="tx1"/>
                </a:solidFill>
                <a:latin typeface="VNI-Times" pitchFamily="2" charset="0"/>
                <a:cs typeface="Arial" panose="020B0604020202020204" pitchFamily="34" charset="0"/>
              </a:defRPr>
            </a:lvl7pPr>
            <a:lvl8pPr marL="3429000" indent="-228600" eaLnBrk="0" fontAlgn="base" hangingPunct="0">
              <a:spcBef>
                <a:spcPct val="0"/>
              </a:spcBef>
              <a:spcAft>
                <a:spcPct val="0"/>
              </a:spcAft>
              <a:defRPr sz="2800">
                <a:solidFill>
                  <a:schemeClr val="tx1"/>
                </a:solidFill>
                <a:latin typeface="VNI-Times" pitchFamily="2" charset="0"/>
                <a:cs typeface="Arial" panose="020B0604020202020204" pitchFamily="34" charset="0"/>
              </a:defRPr>
            </a:lvl8pPr>
            <a:lvl9pPr marL="3886200" indent="-228600" eaLnBrk="0" fontAlgn="base" hangingPunct="0">
              <a:spcBef>
                <a:spcPct val="0"/>
              </a:spcBef>
              <a:spcAft>
                <a:spcPct val="0"/>
              </a:spcAft>
              <a:defRPr sz="2800">
                <a:solidFill>
                  <a:schemeClr val="tx1"/>
                </a:solidFill>
                <a:latin typeface="VNI-Times" pitchFamily="2" charset="0"/>
                <a:cs typeface="Arial" panose="020B0604020202020204" pitchFamily="34" charset="0"/>
              </a:defRPr>
            </a:lvl9pPr>
          </a:lstStyle>
          <a:p>
            <a:pPr eaLnBrk="1" hangingPunct="1"/>
            <a:r>
              <a:rPr lang="en-US" altLang="en-US" sz="3600">
                <a:latin typeface="Arial" panose="020B0604020202020204" pitchFamily="34" charset="0"/>
              </a:rPr>
              <a:t>Gói bánh ch</a:t>
            </a:r>
            <a:r>
              <a:rPr lang="vi-VN" altLang="en-US" sz="3600">
                <a:latin typeface="Arial" panose="020B0604020202020204" pitchFamily="34" charset="0"/>
              </a:rPr>
              <a:t>ư</a:t>
            </a:r>
            <a:r>
              <a:rPr lang="en-US" altLang="en-US" sz="3600">
                <a:latin typeface="Arial" panose="020B0604020202020204" pitchFamily="34" charset="0"/>
              </a:rPr>
              <a:t>ng bánh dầy ngày tết.</a:t>
            </a:r>
          </a:p>
        </p:txBody>
      </p:sp>
      <p:pic>
        <p:nvPicPr>
          <p:cNvPr id="38921" name="Picture 9" descr="D:\THONG TIN MANG\Dua len mang\nhuom rang.jpg"/>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8077200" y="2928938"/>
            <a:ext cx="2438400" cy="24050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8922" name="Rectangle 15"/>
          <p:cNvSpPr>
            <a:spLocks noChangeArrowheads="1"/>
          </p:cNvSpPr>
          <p:nvPr/>
        </p:nvSpPr>
        <p:spPr bwMode="auto">
          <a:xfrm>
            <a:off x="8763000" y="5334000"/>
            <a:ext cx="1727200" cy="15700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800">
                <a:solidFill>
                  <a:schemeClr val="tx1"/>
                </a:solidFill>
                <a:latin typeface="VNI-Times" pitchFamily="2" charset="0"/>
                <a:cs typeface="Arial" panose="020B0604020202020204" pitchFamily="34" charset="0"/>
              </a:defRPr>
            </a:lvl1pPr>
            <a:lvl2pPr marL="742950" indent="-285750" eaLnBrk="0" hangingPunct="0">
              <a:defRPr sz="2800">
                <a:solidFill>
                  <a:schemeClr val="tx1"/>
                </a:solidFill>
                <a:latin typeface="VNI-Times" pitchFamily="2" charset="0"/>
                <a:cs typeface="Arial" panose="020B0604020202020204" pitchFamily="34" charset="0"/>
              </a:defRPr>
            </a:lvl2pPr>
            <a:lvl3pPr marL="1143000" indent="-228600" eaLnBrk="0" hangingPunct="0">
              <a:defRPr sz="2800">
                <a:solidFill>
                  <a:schemeClr val="tx1"/>
                </a:solidFill>
                <a:latin typeface="VNI-Times" pitchFamily="2" charset="0"/>
                <a:cs typeface="Arial" panose="020B0604020202020204" pitchFamily="34" charset="0"/>
              </a:defRPr>
            </a:lvl3pPr>
            <a:lvl4pPr marL="1600200" indent="-228600" eaLnBrk="0" hangingPunct="0">
              <a:defRPr sz="2800">
                <a:solidFill>
                  <a:schemeClr val="tx1"/>
                </a:solidFill>
                <a:latin typeface="VNI-Times" pitchFamily="2" charset="0"/>
                <a:cs typeface="Arial" panose="020B0604020202020204" pitchFamily="34" charset="0"/>
              </a:defRPr>
            </a:lvl4pPr>
            <a:lvl5pPr marL="2057400" indent="-228600" eaLnBrk="0" hangingPunct="0">
              <a:defRPr sz="2800">
                <a:solidFill>
                  <a:schemeClr val="tx1"/>
                </a:solidFill>
                <a:latin typeface="VNI-Times" pitchFamily="2" charset="0"/>
                <a:cs typeface="Arial" panose="020B0604020202020204" pitchFamily="34" charset="0"/>
              </a:defRPr>
            </a:lvl5pPr>
            <a:lvl6pPr marL="2514600" indent="-228600" eaLnBrk="0" fontAlgn="base" hangingPunct="0">
              <a:spcBef>
                <a:spcPct val="0"/>
              </a:spcBef>
              <a:spcAft>
                <a:spcPct val="0"/>
              </a:spcAft>
              <a:defRPr sz="2800">
                <a:solidFill>
                  <a:schemeClr val="tx1"/>
                </a:solidFill>
                <a:latin typeface="VNI-Times" pitchFamily="2" charset="0"/>
                <a:cs typeface="Arial" panose="020B0604020202020204" pitchFamily="34" charset="0"/>
              </a:defRPr>
            </a:lvl6pPr>
            <a:lvl7pPr marL="2971800" indent="-228600" eaLnBrk="0" fontAlgn="base" hangingPunct="0">
              <a:spcBef>
                <a:spcPct val="0"/>
              </a:spcBef>
              <a:spcAft>
                <a:spcPct val="0"/>
              </a:spcAft>
              <a:defRPr sz="2800">
                <a:solidFill>
                  <a:schemeClr val="tx1"/>
                </a:solidFill>
                <a:latin typeface="VNI-Times" pitchFamily="2" charset="0"/>
                <a:cs typeface="Arial" panose="020B0604020202020204" pitchFamily="34" charset="0"/>
              </a:defRPr>
            </a:lvl7pPr>
            <a:lvl8pPr marL="3429000" indent="-228600" eaLnBrk="0" fontAlgn="base" hangingPunct="0">
              <a:spcBef>
                <a:spcPct val="0"/>
              </a:spcBef>
              <a:spcAft>
                <a:spcPct val="0"/>
              </a:spcAft>
              <a:defRPr sz="2800">
                <a:solidFill>
                  <a:schemeClr val="tx1"/>
                </a:solidFill>
                <a:latin typeface="VNI-Times" pitchFamily="2" charset="0"/>
                <a:cs typeface="Arial" panose="020B0604020202020204" pitchFamily="34" charset="0"/>
              </a:defRPr>
            </a:lvl8pPr>
            <a:lvl9pPr marL="3886200" indent="-228600" eaLnBrk="0" fontAlgn="base" hangingPunct="0">
              <a:spcBef>
                <a:spcPct val="0"/>
              </a:spcBef>
              <a:spcAft>
                <a:spcPct val="0"/>
              </a:spcAft>
              <a:defRPr sz="2800">
                <a:solidFill>
                  <a:schemeClr val="tx1"/>
                </a:solidFill>
                <a:latin typeface="VNI-Times" pitchFamily="2" charset="0"/>
                <a:cs typeface="Arial" panose="020B0604020202020204" pitchFamily="34" charset="0"/>
              </a:defRPr>
            </a:lvl9pPr>
          </a:lstStyle>
          <a:p>
            <a:pPr algn="just" eaLnBrk="1" hangingPunct="1">
              <a:spcBef>
                <a:spcPct val="50000"/>
              </a:spcBef>
            </a:pPr>
            <a:r>
              <a:rPr lang="en-US" altLang="en-US" sz="3200" i="1">
                <a:latin typeface="Arial" panose="020B0604020202020204" pitchFamily="34" charset="0"/>
              </a:rPr>
              <a:t>Ăn trầu, nhuộm răng </a:t>
            </a:r>
            <a:r>
              <a:rPr lang="en-US" altLang="en-US" sz="3200" i="1">
                <a:latin typeface="Arial" panose="020B0604020202020204" pitchFamily="34" charset="0"/>
                <a:sym typeface="Wingdings" panose="05000000000000000000" pitchFamily="2" charset="2"/>
              </a:rPr>
              <a:t></a:t>
            </a:r>
            <a:endParaRPr lang="en-US" altLang="en-US" sz="3200" i="1">
              <a:latin typeface="Arial" panose="020B0604020202020204" pitchFamily="34" charset="0"/>
            </a:endParaRPr>
          </a:p>
        </p:txBody>
      </p:sp>
    </p:spTree>
    <p:extLst>
      <p:ext uri="{BB962C8B-B14F-4D97-AF65-F5344CB8AC3E}">
        <p14:creationId xmlns:p14="http://schemas.microsoft.com/office/powerpoint/2010/main" val="66262266"/>
      </p:ext>
    </p:ext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4" presetClass="entr" presetSubtype="32" fill="hold" nodeType="after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box(out)">
                                      <p:cBhvr>
                                        <p:cTn id="7" dur="1000"/>
                                        <p:tgtEl>
                                          <p:spTgt spid="12"/>
                                        </p:tgtEl>
                                      </p:cBhvr>
                                    </p:animEffect>
                                  </p:childTnLst>
                                </p:cTn>
                              </p:par>
                            </p:childTnLst>
                          </p:cTn>
                        </p:par>
                        <p:par>
                          <p:cTn id="8" fill="hold" nodeType="afterGroup">
                            <p:stCondLst>
                              <p:cond delay="1000"/>
                            </p:stCondLst>
                            <p:childTnLst>
                              <p:par>
                                <p:cTn id="9" presetID="4" presetClass="entr" presetSubtype="32" fill="hold" nodeType="afterEffect">
                                  <p:stCondLst>
                                    <p:cond delay="0"/>
                                  </p:stCondLst>
                                  <p:childTnLst>
                                    <p:set>
                                      <p:cBhvr>
                                        <p:cTn id="10" dur="1" fill="hold">
                                          <p:stCondLst>
                                            <p:cond delay="0"/>
                                          </p:stCondLst>
                                        </p:cTn>
                                        <p:tgtEl>
                                          <p:spTgt spid="13"/>
                                        </p:tgtEl>
                                        <p:attrNameLst>
                                          <p:attrName>style.visibility</p:attrName>
                                        </p:attrNameLst>
                                      </p:cBhvr>
                                      <p:to>
                                        <p:strVal val="visible"/>
                                      </p:to>
                                    </p:set>
                                    <p:animEffect transition="in" filter="box(out)">
                                      <p:cBhvr>
                                        <p:cTn id="11" dur="10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3D4F0B14-9E4A-495E-BF2D-0A074D5F8A35}"/>
              </a:ext>
            </a:extLst>
          </p:cNvPr>
          <p:cNvPicPr>
            <a:picLocks noChangeAspect="1"/>
          </p:cNvPicPr>
          <p:nvPr/>
        </p:nvPicPr>
        <p:blipFill>
          <a:blip r:embed="rId2"/>
          <a:stretch>
            <a:fillRect/>
          </a:stretch>
        </p:blipFill>
        <p:spPr>
          <a:xfrm>
            <a:off x="0" y="0"/>
            <a:ext cx="12192000" cy="6811987"/>
          </a:xfrm>
          <a:prstGeom prst="rect">
            <a:avLst/>
          </a:prstGeom>
        </p:spPr>
      </p:pic>
      <p:graphicFrame>
        <p:nvGraphicFramePr>
          <p:cNvPr id="2" name="Diagram 1">
            <a:extLst>
              <a:ext uri="{FF2B5EF4-FFF2-40B4-BE49-F238E27FC236}">
                <a16:creationId xmlns:a16="http://schemas.microsoft.com/office/drawing/2014/main" id="{8B809D07-D473-4768-B3A8-DD8B011988F1}"/>
              </a:ext>
            </a:extLst>
          </p:cNvPr>
          <p:cNvGraphicFramePr/>
          <p:nvPr>
            <p:extLst>
              <p:ext uri="{D42A27DB-BD31-4B8C-83A1-F6EECF244321}">
                <p14:modId xmlns:p14="http://schemas.microsoft.com/office/powerpoint/2010/main" val="2108144307"/>
              </p:ext>
            </p:extLst>
          </p:nvPr>
        </p:nvGraphicFramePr>
        <p:xfrm>
          <a:off x="2032000" y="719666"/>
          <a:ext cx="8128000" cy="5418667"/>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190228783"/>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2">
                                            <p:graphicEl>
                                              <a:dgm id="{9DD3860D-2613-42FD-B1FF-DAEB72F291E4}"/>
                                            </p:graphicEl>
                                          </p:spTgt>
                                        </p:tgtEl>
                                        <p:attrNameLst>
                                          <p:attrName>style.visibility</p:attrName>
                                        </p:attrNameLst>
                                      </p:cBhvr>
                                      <p:to>
                                        <p:strVal val="visible"/>
                                      </p:to>
                                    </p:set>
                                    <p:animEffect transition="in" filter="fade">
                                      <p:cBhvr>
                                        <p:cTn id="7" dur="1000"/>
                                        <p:tgtEl>
                                          <p:spTgt spid="2">
                                            <p:graphicEl>
                                              <a:dgm id="{9DD3860D-2613-42FD-B1FF-DAEB72F291E4}"/>
                                            </p:graphicEl>
                                          </p:spTgt>
                                        </p:tgtEl>
                                      </p:cBhvr>
                                    </p:animEffect>
                                    <p:anim calcmode="lin" valueType="num">
                                      <p:cBhvr>
                                        <p:cTn id="8" dur="1000" fill="hold"/>
                                        <p:tgtEl>
                                          <p:spTgt spid="2">
                                            <p:graphicEl>
                                              <a:dgm id="{9DD3860D-2613-42FD-B1FF-DAEB72F291E4}"/>
                                            </p:graphicEl>
                                          </p:spTgt>
                                        </p:tgtEl>
                                        <p:attrNameLst>
                                          <p:attrName>ppt_x</p:attrName>
                                        </p:attrNameLst>
                                      </p:cBhvr>
                                      <p:tavLst>
                                        <p:tav tm="0">
                                          <p:val>
                                            <p:strVal val="#ppt_x"/>
                                          </p:val>
                                        </p:tav>
                                        <p:tav tm="100000">
                                          <p:val>
                                            <p:strVal val="#ppt_x"/>
                                          </p:val>
                                        </p:tav>
                                      </p:tavLst>
                                    </p:anim>
                                    <p:anim calcmode="lin" valueType="num">
                                      <p:cBhvr>
                                        <p:cTn id="9" dur="1000" fill="hold"/>
                                        <p:tgtEl>
                                          <p:spTgt spid="2">
                                            <p:graphicEl>
                                              <a:dgm id="{9DD3860D-2613-42FD-B1FF-DAEB72F291E4}"/>
                                            </p:graphic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2">
                                            <p:graphicEl>
                                              <a:dgm id="{D96E92C7-2508-41AA-A9C3-EFF5FB9E474F}"/>
                                            </p:graphicEl>
                                          </p:spTgt>
                                        </p:tgtEl>
                                        <p:attrNameLst>
                                          <p:attrName>style.visibility</p:attrName>
                                        </p:attrNameLst>
                                      </p:cBhvr>
                                      <p:to>
                                        <p:strVal val="visible"/>
                                      </p:to>
                                    </p:set>
                                    <p:animEffect transition="in" filter="fade">
                                      <p:cBhvr>
                                        <p:cTn id="14" dur="1000"/>
                                        <p:tgtEl>
                                          <p:spTgt spid="2">
                                            <p:graphicEl>
                                              <a:dgm id="{D96E92C7-2508-41AA-A9C3-EFF5FB9E474F}"/>
                                            </p:graphicEl>
                                          </p:spTgt>
                                        </p:tgtEl>
                                      </p:cBhvr>
                                    </p:animEffect>
                                    <p:anim calcmode="lin" valueType="num">
                                      <p:cBhvr>
                                        <p:cTn id="15" dur="1000" fill="hold"/>
                                        <p:tgtEl>
                                          <p:spTgt spid="2">
                                            <p:graphicEl>
                                              <a:dgm id="{D96E92C7-2508-41AA-A9C3-EFF5FB9E474F}"/>
                                            </p:graphicEl>
                                          </p:spTgt>
                                        </p:tgtEl>
                                        <p:attrNameLst>
                                          <p:attrName>ppt_x</p:attrName>
                                        </p:attrNameLst>
                                      </p:cBhvr>
                                      <p:tavLst>
                                        <p:tav tm="0">
                                          <p:val>
                                            <p:strVal val="#ppt_x"/>
                                          </p:val>
                                        </p:tav>
                                        <p:tav tm="100000">
                                          <p:val>
                                            <p:strVal val="#ppt_x"/>
                                          </p:val>
                                        </p:tav>
                                      </p:tavLst>
                                    </p:anim>
                                    <p:anim calcmode="lin" valueType="num">
                                      <p:cBhvr>
                                        <p:cTn id="16" dur="1000" fill="hold"/>
                                        <p:tgtEl>
                                          <p:spTgt spid="2">
                                            <p:graphicEl>
                                              <a:dgm id="{D96E92C7-2508-41AA-A9C3-EFF5FB9E474F}"/>
                                            </p:graphic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2" grpId="0">
        <p:bldSub>
          <a:bldDgm bld="one"/>
        </p:bldSub>
      </p:bldGraphic>
    </p:bldLst>
  </p:timing>
</p:sld>
</file>

<file path=ppt/slides/slide2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9C640F04-ED37-4FD6-BF58-A640561E10EE}"/>
              </a:ext>
            </a:extLst>
          </p:cNvPr>
          <p:cNvPicPr>
            <a:picLocks noChangeAspect="1"/>
          </p:cNvPicPr>
          <p:nvPr/>
        </p:nvPicPr>
        <p:blipFill>
          <a:blip r:embed="rId2"/>
          <a:stretch>
            <a:fillRect/>
          </a:stretch>
        </p:blipFill>
        <p:spPr>
          <a:xfrm>
            <a:off x="0" y="0"/>
            <a:ext cx="12192000" cy="6811987"/>
          </a:xfrm>
          <a:prstGeom prst="rect">
            <a:avLst/>
          </a:prstGeom>
        </p:spPr>
      </p:pic>
      <p:sp>
        <p:nvSpPr>
          <p:cNvPr id="4" name="TextBox 3">
            <a:extLst>
              <a:ext uri="{FF2B5EF4-FFF2-40B4-BE49-F238E27FC236}">
                <a16:creationId xmlns:a16="http://schemas.microsoft.com/office/drawing/2014/main" id="{6D4C6AF4-6452-44A2-87E1-200B56F40A49}"/>
              </a:ext>
            </a:extLst>
          </p:cNvPr>
          <p:cNvSpPr txBox="1"/>
          <p:nvPr/>
        </p:nvSpPr>
        <p:spPr>
          <a:xfrm>
            <a:off x="1115568" y="509521"/>
            <a:ext cx="10232136" cy="1014984"/>
          </a:xfrm>
          <a:prstGeom prst="rect">
            <a:avLst/>
          </a:prstGeom>
          <a:solidFill>
            <a:schemeClr val="accent4">
              <a:lumMod val="60000"/>
              <a:lumOff val="40000"/>
            </a:schemeClr>
          </a:solidFill>
        </p:spPr>
        <p:txBody>
          <a:bodyPr vert="horz" lIns="91440" tIns="45720" rIns="91440" bIns="45720" rtlCol="0" anchor="ctr">
            <a:normAutofit/>
          </a:bodyPr>
          <a:lstStyle/>
          <a:p>
            <a:pPr algn="ctr">
              <a:lnSpc>
                <a:spcPct val="90000"/>
              </a:lnSpc>
              <a:spcBef>
                <a:spcPct val="0"/>
              </a:spcBef>
              <a:spcAft>
                <a:spcPts val="600"/>
              </a:spcAft>
            </a:pPr>
            <a:r>
              <a:rPr lang="en-US" sz="3700" b="1" kern="1200" cap="all" dirty="0">
                <a:solidFill>
                  <a:schemeClr val="tx1"/>
                </a:solidFill>
                <a:latin typeface="+mj-lt"/>
                <a:ea typeface="+mj-ea"/>
                <a:cs typeface="+mj-cs"/>
              </a:rPr>
              <a:t>3. </a:t>
            </a:r>
            <a:r>
              <a:rPr lang="en-US" sz="3700" b="1" kern="1200" cap="all" dirty="0" err="1">
                <a:solidFill>
                  <a:schemeClr val="tx1"/>
                </a:solidFill>
                <a:latin typeface="+mj-lt"/>
                <a:ea typeface="+mj-ea"/>
                <a:cs typeface="+mj-cs"/>
              </a:rPr>
              <a:t>Cấu</a:t>
            </a:r>
            <a:r>
              <a:rPr lang="en-US" sz="3700" b="1" kern="1200" cap="all" dirty="0">
                <a:solidFill>
                  <a:schemeClr val="tx1"/>
                </a:solidFill>
                <a:latin typeface="+mj-lt"/>
                <a:ea typeface="+mj-ea"/>
                <a:cs typeface="+mj-cs"/>
              </a:rPr>
              <a:t> </a:t>
            </a:r>
            <a:r>
              <a:rPr lang="en-US" sz="3700" b="1" kern="1200" cap="all" dirty="0" err="1">
                <a:solidFill>
                  <a:schemeClr val="tx1"/>
                </a:solidFill>
                <a:latin typeface="+mj-lt"/>
                <a:ea typeface="+mj-ea"/>
                <a:cs typeface="+mj-cs"/>
              </a:rPr>
              <a:t>trúc</a:t>
            </a:r>
            <a:r>
              <a:rPr lang="en-US" sz="3700" b="1" kern="1200" cap="all" dirty="0">
                <a:solidFill>
                  <a:schemeClr val="tx1"/>
                </a:solidFill>
                <a:latin typeface="+mj-lt"/>
                <a:ea typeface="+mj-ea"/>
                <a:cs typeface="+mj-cs"/>
              </a:rPr>
              <a:t> </a:t>
            </a:r>
            <a:r>
              <a:rPr lang="en-US" sz="3700" b="1" kern="1200" cap="all" dirty="0" err="1">
                <a:solidFill>
                  <a:schemeClr val="tx1"/>
                </a:solidFill>
                <a:latin typeface="+mj-lt"/>
                <a:ea typeface="+mj-ea"/>
                <a:cs typeface="+mj-cs"/>
              </a:rPr>
              <a:t>xã</a:t>
            </a:r>
            <a:r>
              <a:rPr lang="en-US" sz="3700" b="1" kern="1200" cap="all" dirty="0">
                <a:solidFill>
                  <a:schemeClr val="tx1"/>
                </a:solidFill>
                <a:latin typeface="+mj-lt"/>
                <a:ea typeface="+mj-ea"/>
                <a:cs typeface="+mj-cs"/>
              </a:rPr>
              <a:t> </a:t>
            </a:r>
            <a:r>
              <a:rPr lang="en-US" sz="3700" b="1" kern="1200" cap="all" dirty="0" err="1">
                <a:solidFill>
                  <a:schemeClr val="tx1"/>
                </a:solidFill>
                <a:latin typeface="+mj-lt"/>
                <a:ea typeface="+mj-ea"/>
                <a:cs typeface="+mj-cs"/>
              </a:rPr>
              <a:t>hội</a:t>
            </a:r>
            <a:r>
              <a:rPr lang="en-US" sz="3700" b="1" kern="1200" cap="all" dirty="0">
                <a:solidFill>
                  <a:schemeClr val="tx1"/>
                </a:solidFill>
                <a:latin typeface="+mj-lt"/>
                <a:ea typeface="+mj-ea"/>
                <a:cs typeface="+mj-cs"/>
              </a:rPr>
              <a:t> </a:t>
            </a:r>
            <a:r>
              <a:rPr lang="en-US" sz="3700" b="1" kern="1200" cap="all" dirty="0" err="1">
                <a:solidFill>
                  <a:schemeClr val="tx1"/>
                </a:solidFill>
                <a:latin typeface="+mj-lt"/>
                <a:ea typeface="+mj-ea"/>
                <a:cs typeface="+mj-cs"/>
              </a:rPr>
              <a:t>thời</a:t>
            </a:r>
            <a:r>
              <a:rPr lang="en-US" sz="3700" b="1" kern="1200" cap="all" dirty="0">
                <a:solidFill>
                  <a:schemeClr val="tx1"/>
                </a:solidFill>
                <a:latin typeface="+mj-lt"/>
                <a:ea typeface="+mj-ea"/>
                <a:cs typeface="+mj-cs"/>
              </a:rPr>
              <a:t> </a:t>
            </a:r>
            <a:r>
              <a:rPr lang="en-US" sz="3700" b="1" kern="1200" cap="all" dirty="0" err="1">
                <a:solidFill>
                  <a:schemeClr val="tx1"/>
                </a:solidFill>
                <a:latin typeface="+mj-lt"/>
                <a:ea typeface="+mj-ea"/>
                <a:cs typeface="+mj-cs"/>
              </a:rPr>
              <a:t>các</a:t>
            </a:r>
            <a:r>
              <a:rPr lang="en-US" sz="3700" b="1" kern="1200" cap="all" dirty="0">
                <a:solidFill>
                  <a:schemeClr val="tx1"/>
                </a:solidFill>
                <a:latin typeface="+mj-lt"/>
                <a:ea typeface="+mj-ea"/>
                <a:cs typeface="+mj-cs"/>
              </a:rPr>
              <a:t> </a:t>
            </a:r>
            <a:r>
              <a:rPr lang="en-US" sz="3700" b="1" kern="1200" cap="all" dirty="0" err="1">
                <a:solidFill>
                  <a:schemeClr val="tx1"/>
                </a:solidFill>
                <a:latin typeface="+mj-lt"/>
                <a:ea typeface="+mj-ea"/>
                <a:cs typeface="+mj-cs"/>
              </a:rPr>
              <a:t>vua</a:t>
            </a:r>
            <a:r>
              <a:rPr lang="en-US" sz="3700" b="1" kern="1200" cap="all" dirty="0">
                <a:solidFill>
                  <a:schemeClr val="tx1"/>
                </a:solidFill>
                <a:latin typeface="+mj-lt"/>
                <a:ea typeface="+mj-ea"/>
                <a:cs typeface="+mj-cs"/>
              </a:rPr>
              <a:t> </a:t>
            </a:r>
            <a:r>
              <a:rPr lang="en-US" sz="3700" b="1" kern="1200" cap="all" dirty="0" err="1">
                <a:solidFill>
                  <a:schemeClr val="tx1"/>
                </a:solidFill>
                <a:latin typeface="+mj-lt"/>
                <a:ea typeface="+mj-ea"/>
                <a:cs typeface="+mj-cs"/>
              </a:rPr>
              <a:t>Hùng</a:t>
            </a:r>
            <a:r>
              <a:rPr lang="en-US" sz="3700" b="1" kern="1200" cap="all" dirty="0">
                <a:solidFill>
                  <a:schemeClr val="tx1"/>
                </a:solidFill>
                <a:latin typeface="+mj-lt"/>
                <a:ea typeface="+mj-ea"/>
                <a:cs typeface="+mj-cs"/>
              </a:rPr>
              <a:t>		</a:t>
            </a:r>
          </a:p>
        </p:txBody>
      </p:sp>
      <p:graphicFrame>
        <p:nvGraphicFramePr>
          <p:cNvPr id="2" name="Diagram 1">
            <a:extLst>
              <a:ext uri="{FF2B5EF4-FFF2-40B4-BE49-F238E27FC236}">
                <a16:creationId xmlns:a16="http://schemas.microsoft.com/office/drawing/2014/main" id="{9FE12438-003F-4873-8E10-7E9B273FD78E}"/>
              </a:ext>
            </a:extLst>
          </p:cNvPr>
          <p:cNvGraphicFramePr/>
          <p:nvPr>
            <p:extLst>
              <p:ext uri="{D42A27DB-BD31-4B8C-83A1-F6EECF244321}">
                <p14:modId xmlns:p14="http://schemas.microsoft.com/office/powerpoint/2010/main" val="1471820294"/>
              </p:ext>
            </p:extLst>
          </p:nvPr>
        </p:nvGraphicFramePr>
        <p:xfrm>
          <a:off x="1115568" y="1673352"/>
          <a:ext cx="10232136" cy="4334256"/>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135477497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graphicEl>
                                              <a:dgm id="{9CD4398B-0BC9-4E82-BF38-72612B618825}"/>
                                            </p:graphicEl>
                                          </p:spTgt>
                                        </p:tgtEl>
                                        <p:attrNameLst>
                                          <p:attrName>style.visibility</p:attrName>
                                        </p:attrNameLst>
                                      </p:cBhvr>
                                      <p:to>
                                        <p:strVal val="visible"/>
                                      </p:to>
                                    </p:set>
                                    <p:animEffect transition="in" filter="fade">
                                      <p:cBhvr>
                                        <p:cTn id="7" dur="500"/>
                                        <p:tgtEl>
                                          <p:spTgt spid="2">
                                            <p:graphicEl>
                                              <a:dgm id="{9CD4398B-0BC9-4E82-BF38-72612B618825}"/>
                                            </p:graphic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2">
                                            <p:graphicEl>
                                              <a:dgm id="{7C2625E2-E56E-444F-B745-1876AFDCE7DA}"/>
                                            </p:graphicEl>
                                          </p:spTgt>
                                        </p:tgtEl>
                                        <p:attrNameLst>
                                          <p:attrName>style.visibility</p:attrName>
                                        </p:attrNameLst>
                                      </p:cBhvr>
                                      <p:to>
                                        <p:strVal val="visible"/>
                                      </p:to>
                                    </p:set>
                                    <p:animEffect transition="in" filter="fade">
                                      <p:cBhvr>
                                        <p:cTn id="12" dur="500"/>
                                        <p:tgtEl>
                                          <p:spTgt spid="2">
                                            <p:graphicEl>
                                              <a:dgm id="{7C2625E2-E56E-444F-B745-1876AFDCE7DA}"/>
                                            </p:graphicEl>
                                          </p:spTgt>
                                        </p:tgtEl>
                                      </p:cBhvr>
                                    </p:animEffect>
                                  </p:childTnLst>
                                </p:cTn>
                              </p:par>
                              <p:par>
                                <p:cTn id="13" presetID="10" presetClass="entr" presetSubtype="0" fill="hold" grpId="0" nodeType="withEffect">
                                  <p:stCondLst>
                                    <p:cond delay="0"/>
                                  </p:stCondLst>
                                  <p:childTnLst>
                                    <p:set>
                                      <p:cBhvr>
                                        <p:cTn id="14" dur="1" fill="hold">
                                          <p:stCondLst>
                                            <p:cond delay="0"/>
                                          </p:stCondLst>
                                        </p:cTn>
                                        <p:tgtEl>
                                          <p:spTgt spid="2">
                                            <p:graphicEl>
                                              <a:dgm id="{3A900237-43A6-4F1D-BFA3-ECFA670B0DC6}"/>
                                            </p:graphicEl>
                                          </p:spTgt>
                                        </p:tgtEl>
                                        <p:attrNameLst>
                                          <p:attrName>style.visibility</p:attrName>
                                        </p:attrNameLst>
                                      </p:cBhvr>
                                      <p:to>
                                        <p:strVal val="visible"/>
                                      </p:to>
                                    </p:set>
                                    <p:animEffect transition="in" filter="fade">
                                      <p:cBhvr>
                                        <p:cTn id="15" dur="500"/>
                                        <p:tgtEl>
                                          <p:spTgt spid="2">
                                            <p:graphicEl>
                                              <a:dgm id="{3A900237-43A6-4F1D-BFA3-ECFA670B0DC6}"/>
                                            </p:graphic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2" grpId="0">
        <p:bldSub>
          <a:bldDgm bld="one"/>
        </p:bldSub>
      </p:bldGraphic>
    </p:bldLst>
  </p:timing>
</p:sld>
</file>

<file path=ppt/slides/slide2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6B5BCCD0-DCAB-462A-9971-B3D9B35EB0BA}"/>
              </a:ext>
            </a:extLst>
          </p:cNvPr>
          <p:cNvPicPr>
            <a:picLocks noChangeAspect="1"/>
          </p:cNvPicPr>
          <p:nvPr/>
        </p:nvPicPr>
        <p:blipFill>
          <a:blip r:embed="rId2"/>
          <a:stretch>
            <a:fillRect/>
          </a:stretch>
        </p:blipFill>
        <p:spPr>
          <a:xfrm>
            <a:off x="0" y="0"/>
            <a:ext cx="12192000" cy="6811987"/>
          </a:xfrm>
          <a:prstGeom prst="rect">
            <a:avLst/>
          </a:prstGeom>
        </p:spPr>
      </p:pic>
      <p:graphicFrame>
        <p:nvGraphicFramePr>
          <p:cNvPr id="2" name="Diagram 1">
            <a:extLst>
              <a:ext uri="{FF2B5EF4-FFF2-40B4-BE49-F238E27FC236}">
                <a16:creationId xmlns:a16="http://schemas.microsoft.com/office/drawing/2014/main" id="{BF02B3F5-0ACF-4801-BD6A-A1BD2BE7BB83}"/>
              </a:ext>
            </a:extLst>
          </p:cNvPr>
          <p:cNvGraphicFramePr/>
          <p:nvPr>
            <p:extLst>
              <p:ext uri="{D42A27DB-BD31-4B8C-83A1-F6EECF244321}">
                <p14:modId xmlns:p14="http://schemas.microsoft.com/office/powerpoint/2010/main" val="99809007"/>
              </p:ext>
            </p:extLst>
          </p:nvPr>
        </p:nvGraphicFramePr>
        <p:xfrm>
          <a:off x="2032000" y="719666"/>
          <a:ext cx="8128000" cy="5418667"/>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38894445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2">
                                            <p:graphicEl>
                                              <a:dgm id="{D477FF54-F7DE-479F-A6FC-241AF1428CAA}"/>
                                            </p:graphicEl>
                                          </p:spTgt>
                                        </p:tgtEl>
                                        <p:attrNameLst>
                                          <p:attrName>style.visibility</p:attrName>
                                        </p:attrNameLst>
                                      </p:cBhvr>
                                      <p:to>
                                        <p:strVal val="visible"/>
                                      </p:to>
                                    </p:set>
                                    <p:animEffect transition="in" filter="fade">
                                      <p:cBhvr>
                                        <p:cTn id="7" dur="1000"/>
                                        <p:tgtEl>
                                          <p:spTgt spid="2">
                                            <p:graphicEl>
                                              <a:dgm id="{D477FF54-F7DE-479F-A6FC-241AF1428CAA}"/>
                                            </p:graphicEl>
                                          </p:spTgt>
                                        </p:tgtEl>
                                      </p:cBhvr>
                                    </p:animEffect>
                                    <p:anim calcmode="lin" valueType="num">
                                      <p:cBhvr>
                                        <p:cTn id="8" dur="1000" fill="hold"/>
                                        <p:tgtEl>
                                          <p:spTgt spid="2">
                                            <p:graphicEl>
                                              <a:dgm id="{D477FF54-F7DE-479F-A6FC-241AF1428CAA}"/>
                                            </p:graphicEl>
                                          </p:spTgt>
                                        </p:tgtEl>
                                        <p:attrNameLst>
                                          <p:attrName>ppt_x</p:attrName>
                                        </p:attrNameLst>
                                      </p:cBhvr>
                                      <p:tavLst>
                                        <p:tav tm="0">
                                          <p:val>
                                            <p:strVal val="#ppt_x"/>
                                          </p:val>
                                        </p:tav>
                                        <p:tav tm="100000">
                                          <p:val>
                                            <p:strVal val="#ppt_x"/>
                                          </p:val>
                                        </p:tav>
                                      </p:tavLst>
                                    </p:anim>
                                    <p:anim calcmode="lin" valueType="num">
                                      <p:cBhvr>
                                        <p:cTn id="9" dur="1000" fill="hold"/>
                                        <p:tgtEl>
                                          <p:spTgt spid="2">
                                            <p:graphicEl>
                                              <a:dgm id="{D477FF54-F7DE-479F-A6FC-241AF1428CAA}"/>
                                            </p:graphic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2">
                                            <p:graphicEl>
                                              <a:dgm id="{1DDF9480-8909-449C-9899-C9EC64407F1F}"/>
                                            </p:graphicEl>
                                          </p:spTgt>
                                        </p:tgtEl>
                                        <p:attrNameLst>
                                          <p:attrName>style.visibility</p:attrName>
                                        </p:attrNameLst>
                                      </p:cBhvr>
                                      <p:to>
                                        <p:strVal val="visible"/>
                                      </p:to>
                                    </p:set>
                                    <p:animEffect transition="in" filter="fade">
                                      <p:cBhvr>
                                        <p:cTn id="14" dur="1000"/>
                                        <p:tgtEl>
                                          <p:spTgt spid="2">
                                            <p:graphicEl>
                                              <a:dgm id="{1DDF9480-8909-449C-9899-C9EC64407F1F}"/>
                                            </p:graphicEl>
                                          </p:spTgt>
                                        </p:tgtEl>
                                      </p:cBhvr>
                                    </p:animEffect>
                                    <p:anim calcmode="lin" valueType="num">
                                      <p:cBhvr>
                                        <p:cTn id="15" dur="1000" fill="hold"/>
                                        <p:tgtEl>
                                          <p:spTgt spid="2">
                                            <p:graphicEl>
                                              <a:dgm id="{1DDF9480-8909-449C-9899-C9EC64407F1F}"/>
                                            </p:graphicEl>
                                          </p:spTgt>
                                        </p:tgtEl>
                                        <p:attrNameLst>
                                          <p:attrName>ppt_x</p:attrName>
                                        </p:attrNameLst>
                                      </p:cBhvr>
                                      <p:tavLst>
                                        <p:tav tm="0">
                                          <p:val>
                                            <p:strVal val="#ppt_x"/>
                                          </p:val>
                                        </p:tav>
                                        <p:tav tm="100000">
                                          <p:val>
                                            <p:strVal val="#ppt_x"/>
                                          </p:val>
                                        </p:tav>
                                      </p:tavLst>
                                    </p:anim>
                                    <p:anim calcmode="lin" valueType="num">
                                      <p:cBhvr>
                                        <p:cTn id="16" dur="1000" fill="hold"/>
                                        <p:tgtEl>
                                          <p:spTgt spid="2">
                                            <p:graphicEl>
                                              <a:dgm id="{1DDF9480-8909-449C-9899-C9EC64407F1F}"/>
                                            </p:graphic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2" grpId="0">
        <p:bldSub>
          <a:bldDgm bld="one"/>
        </p:bldSub>
      </p:bldGraphic>
    </p:bldLst>
  </p:timing>
</p:sld>
</file>

<file path=ppt/slides/slide2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B58B9620-0994-4B49-B856-CF1444BDA52F}"/>
              </a:ext>
            </a:extLst>
          </p:cNvPr>
          <p:cNvPicPr>
            <a:picLocks noChangeAspect="1"/>
          </p:cNvPicPr>
          <p:nvPr/>
        </p:nvPicPr>
        <p:blipFill>
          <a:blip r:embed="rId2"/>
          <a:stretch>
            <a:fillRect/>
          </a:stretch>
        </p:blipFill>
        <p:spPr>
          <a:xfrm>
            <a:off x="0" y="0"/>
            <a:ext cx="12192000" cy="6811987"/>
          </a:xfrm>
          <a:prstGeom prst="rect">
            <a:avLst/>
          </a:prstGeom>
        </p:spPr>
      </p:pic>
      <p:graphicFrame>
        <p:nvGraphicFramePr>
          <p:cNvPr id="2" name="Diagram 1">
            <a:extLst>
              <a:ext uri="{FF2B5EF4-FFF2-40B4-BE49-F238E27FC236}">
                <a16:creationId xmlns:a16="http://schemas.microsoft.com/office/drawing/2014/main" id="{1138B47B-BB20-4913-9266-8B2BB149C47D}"/>
              </a:ext>
            </a:extLst>
          </p:cNvPr>
          <p:cNvGraphicFramePr/>
          <p:nvPr>
            <p:extLst>
              <p:ext uri="{D42A27DB-BD31-4B8C-83A1-F6EECF244321}">
                <p14:modId xmlns:p14="http://schemas.microsoft.com/office/powerpoint/2010/main" val="2580983772"/>
              </p:ext>
            </p:extLst>
          </p:nvPr>
        </p:nvGraphicFramePr>
        <p:xfrm>
          <a:off x="1428750" y="600075"/>
          <a:ext cx="9334500" cy="565785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348420618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2">
                                            <p:graphicEl>
                                              <a:dgm id="{A4C41843-836A-42E8-BCBA-D53C00264F4E}"/>
                                            </p:graphicEl>
                                          </p:spTgt>
                                        </p:tgtEl>
                                        <p:attrNameLst>
                                          <p:attrName>style.visibility</p:attrName>
                                        </p:attrNameLst>
                                      </p:cBhvr>
                                      <p:to>
                                        <p:strVal val="visible"/>
                                      </p:to>
                                    </p:set>
                                    <p:animEffect transition="in" filter="barn(inVertical)">
                                      <p:cBhvr>
                                        <p:cTn id="7" dur="500"/>
                                        <p:tgtEl>
                                          <p:spTgt spid="2">
                                            <p:graphicEl>
                                              <a:dgm id="{A4C41843-836A-42E8-BCBA-D53C00264F4E}"/>
                                            </p:graphicEl>
                                          </p:spTgt>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2">
                                            <p:graphicEl>
                                              <a:dgm id="{08628AB2-0336-414F-AFD2-522C936611A7}"/>
                                            </p:graphicEl>
                                          </p:spTgt>
                                        </p:tgtEl>
                                        <p:attrNameLst>
                                          <p:attrName>style.visibility</p:attrName>
                                        </p:attrNameLst>
                                      </p:cBhvr>
                                      <p:to>
                                        <p:strVal val="visible"/>
                                      </p:to>
                                    </p:set>
                                    <p:animEffect transition="in" filter="barn(inVertical)">
                                      <p:cBhvr>
                                        <p:cTn id="12" dur="500"/>
                                        <p:tgtEl>
                                          <p:spTgt spid="2">
                                            <p:graphicEl>
                                              <a:dgm id="{08628AB2-0336-414F-AFD2-522C936611A7}"/>
                                            </p:graphic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2" grpId="0">
        <p:bldSub>
          <a:bldDgm bld="one"/>
        </p:bldSub>
      </p:bldGraphic>
    </p:bldLst>
  </p:timing>
</p:sld>
</file>

<file path=ppt/slides/slide2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3ED4C341-67D6-4070-9A1F-C6527072A55F}"/>
              </a:ext>
            </a:extLst>
          </p:cNvPr>
          <p:cNvPicPr>
            <a:picLocks noChangeAspect="1"/>
          </p:cNvPicPr>
          <p:nvPr/>
        </p:nvPicPr>
        <p:blipFill>
          <a:blip r:embed="rId2"/>
          <a:stretch>
            <a:fillRect/>
          </a:stretch>
        </p:blipFill>
        <p:spPr>
          <a:xfrm>
            <a:off x="0" y="0"/>
            <a:ext cx="12192000" cy="6811987"/>
          </a:xfrm>
          <a:prstGeom prst="rect">
            <a:avLst/>
          </a:prstGeom>
        </p:spPr>
      </p:pic>
      <p:graphicFrame>
        <p:nvGraphicFramePr>
          <p:cNvPr id="2" name="Diagram 1">
            <a:extLst>
              <a:ext uri="{FF2B5EF4-FFF2-40B4-BE49-F238E27FC236}">
                <a16:creationId xmlns:a16="http://schemas.microsoft.com/office/drawing/2014/main" id="{2CAB8E8C-114F-4C92-A3AC-AF8BF6A88B3E}"/>
              </a:ext>
            </a:extLst>
          </p:cNvPr>
          <p:cNvGraphicFramePr/>
          <p:nvPr>
            <p:extLst>
              <p:ext uri="{D42A27DB-BD31-4B8C-83A1-F6EECF244321}">
                <p14:modId xmlns:p14="http://schemas.microsoft.com/office/powerpoint/2010/main" val="3331355983"/>
              </p:ext>
            </p:extLst>
          </p:nvPr>
        </p:nvGraphicFramePr>
        <p:xfrm>
          <a:off x="643467" y="678081"/>
          <a:ext cx="10905066" cy="4393982"/>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308458380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2" grpId="0">
        <p:bldAsOne/>
      </p:bldGraphic>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4308F3D2-A381-4F76-8F22-23732E8321D6}"/>
              </a:ext>
            </a:extLst>
          </p:cNvPr>
          <p:cNvPicPr>
            <a:picLocks noChangeAspect="1"/>
          </p:cNvPicPr>
          <p:nvPr/>
        </p:nvPicPr>
        <p:blipFill>
          <a:blip r:embed="rId2"/>
          <a:stretch>
            <a:fillRect/>
          </a:stretch>
        </p:blipFill>
        <p:spPr>
          <a:xfrm>
            <a:off x="0" y="0"/>
            <a:ext cx="12192000" cy="6811987"/>
          </a:xfrm>
          <a:prstGeom prst="rect">
            <a:avLst/>
          </a:prstGeom>
        </p:spPr>
      </p:pic>
      <p:sp>
        <p:nvSpPr>
          <p:cNvPr id="33794" name="Rectangle 4"/>
          <p:cNvSpPr>
            <a:spLocks noChangeArrowheads="1"/>
          </p:cNvSpPr>
          <p:nvPr/>
        </p:nvSpPr>
        <p:spPr bwMode="auto">
          <a:xfrm>
            <a:off x="1354138" y="560388"/>
            <a:ext cx="4457700" cy="4770537"/>
          </a:xfrm>
          <a:prstGeom prst="rect">
            <a:avLst/>
          </a:prstGeom>
          <a:noFill/>
          <a:ln w="19050">
            <a:solidFill>
              <a:srgbClr val="FFFF00"/>
            </a:solidFill>
            <a:miter lim="800000"/>
            <a:headEnd/>
            <a:tailEnd/>
          </a:ln>
          <a:extLst>
            <a:ext uri="{909E8E84-426E-40DD-AFC4-6F175D3DCCD1}">
              <a14:hiddenFill xmlns:a14="http://schemas.microsoft.com/office/drawing/2010/main">
                <a:solidFill>
                  <a:srgbClr val="FFFFFF"/>
                </a:solidFill>
              </a14:hiddenFill>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just" eaLnBrk="1" hangingPunct="1">
              <a:spcBef>
                <a:spcPct val="0"/>
              </a:spcBef>
              <a:buFontTx/>
              <a:buNone/>
            </a:pPr>
            <a:r>
              <a:rPr lang="en-US" sz="3800" dirty="0">
                <a:solidFill>
                  <a:schemeClr val="bg1"/>
                </a:solidFill>
                <a:latin typeface="Times New Roman" panose="02020603050405020304" pitchFamily="18" charset="0"/>
                <a:cs typeface="Times New Roman" panose="02020603050405020304" pitchFamily="18" charset="0"/>
              </a:rPr>
              <a:t> </a:t>
            </a:r>
            <a:r>
              <a:rPr lang="en-US" sz="3800" dirty="0" err="1">
                <a:solidFill>
                  <a:schemeClr val="bg1"/>
                </a:solidFill>
                <a:latin typeface="Times New Roman" panose="02020603050405020304" pitchFamily="18" charset="0"/>
                <a:cs typeface="Times New Roman" panose="02020603050405020304" pitchFamily="18" charset="0"/>
              </a:rPr>
              <a:t>Chế</a:t>
            </a:r>
            <a:r>
              <a:rPr lang="en-US" sz="3800" dirty="0">
                <a:solidFill>
                  <a:schemeClr val="bg1"/>
                </a:solidFill>
                <a:latin typeface="Times New Roman" panose="02020603050405020304" pitchFamily="18" charset="0"/>
                <a:cs typeface="Times New Roman" panose="02020603050405020304" pitchFamily="18" charset="0"/>
              </a:rPr>
              <a:t> </a:t>
            </a:r>
            <a:r>
              <a:rPr lang="en-US" sz="3800" dirty="0" err="1">
                <a:solidFill>
                  <a:schemeClr val="bg1"/>
                </a:solidFill>
                <a:latin typeface="Times New Roman" panose="02020603050405020304" pitchFamily="18" charset="0"/>
                <a:cs typeface="Times New Roman" panose="02020603050405020304" pitchFamily="18" charset="0"/>
              </a:rPr>
              <a:t>độ</a:t>
            </a:r>
            <a:r>
              <a:rPr lang="en-US" sz="3800" dirty="0">
                <a:solidFill>
                  <a:schemeClr val="bg1"/>
                </a:solidFill>
                <a:latin typeface="Times New Roman" panose="02020603050405020304" pitchFamily="18" charset="0"/>
                <a:cs typeface="Times New Roman" panose="02020603050405020304" pitchFamily="18" charset="0"/>
              </a:rPr>
              <a:t> </a:t>
            </a:r>
            <a:r>
              <a:rPr lang="en-US" sz="3800" dirty="0" err="1">
                <a:solidFill>
                  <a:schemeClr val="bg1"/>
                </a:solidFill>
                <a:latin typeface="Times New Roman" panose="02020603050405020304" pitchFamily="18" charset="0"/>
                <a:cs typeface="Times New Roman" panose="02020603050405020304" pitchFamily="18" charset="0"/>
              </a:rPr>
              <a:t>phụ</a:t>
            </a:r>
            <a:r>
              <a:rPr lang="en-US" sz="3800" dirty="0">
                <a:solidFill>
                  <a:schemeClr val="bg1"/>
                </a:solidFill>
                <a:latin typeface="Times New Roman" panose="02020603050405020304" pitchFamily="18" charset="0"/>
                <a:cs typeface="Times New Roman" panose="02020603050405020304" pitchFamily="18" charset="0"/>
              </a:rPr>
              <a:t> </a:t>
            </a:r>
            <a:r>
              <a:rPr lang="en-US" sz="3800" dirty="0" err="1">
                <a:solidFill>
                  <a:schemeClr val="bg1"/>
                </a:solidFill>
                <a:latin typeface="Times New Roman" panose="02020603050405020304" pitchFamily="18" charset="0"/>
                <a:cs typeface="Times New Roman" panose="02020603050405020304" pitchFamily="18" charset="0"/>
              </a:rPr>
              <a:t>hệ</a:t>
            </a:r>
            <a:r>
              <a:rPr lang="en-US" sz="3800" dirty="0">
                <a:solidFill>
                  <a:schemeClr val="bg1"/>
                </a:solidFill>
                <a:latin typeface="Times New Roman" panose="02020603050405020304" pitchFamily="18" charset="0"/>
                <a:cs typeface="Times New Roman" panose="02020603050405020304" pitchFamily="18" charset="0"/>
              </a:rPr>
              <a:t>, cha </a:t>
            </a:r>
            <a:r>
              <a:rPr lang="en-US" sz="3800" dirty="0" err="1">
                <a:solidFill>
                  <a:schemeClr val="bg1"/>
                </a:solidFill>
                <a:latin typeface="Times New Roman" panose="02020603050405020304" pitchFamily="18" charset="0"/>
                <a:cs typeface="Times New Roman" panose="02020603050405020304" pitchFamily="18" charset="0"/>
              </a:rPr>
              <a:t>truyền</a:t>
            </a:r>
            <a:r>
              <a:rPr lang="en-US" sz="3800" dirty="0">
                <a:solidFill>
                  <a:schemeClr val="bg1"/>
                </a:solidFill>
                <a:latin typeface="Times New Roman" panose="02020603050405020304" pitchFamily="18" charset="0"/>
                <a:cs typeface="Times New Roman" panose="02020603050405020304" pitchFamily="18" charset="0"/>
              </a:rPr>
              <a:t> con </a:t>
            </a:r>
            <a:r>
              <a:rPr lang="en-US" sz="3800" dirty="0" err="1">
                <a:solidFill>
                  <a:schemeClr val="bg1"/>
                </a:solidFill>
                <a:latin typeface="Times New Roman" panose="02020603050405020304" pitchFamily="18" charset="0"/>
                <a:cs typeface="Times New Roman" panose="02020603050405020304" pitchFamily="18" charset="0"/>
              </a:rPr>
              <a:t>nối</a:t>
            </a:r>
            <a:r>
              <a:rPr lang="en-US" sz="3800" dirty="0">
                <a:solidFill>
                  <a:schemeClr val="bg1"/>
                </a:solidFill>
                <a:latin typeface="Times New Roman" panose="02020603050405020304" pitchFamily="18" charset="0"/>
                <a:cs typeface="Times New Roman" panose="02020603050405020304" pitchFamily="18" charset="0"/>
              </a:rPr>
              <a:t>. </a:t>
            </a:r>
            <a:r>
              <a:rPr lang="en-US" sz="3800" dirty="0" err="1">
                <a:solidFill>
                  <a:schemeClr val="bg1"/>
                </a:solidFill>
                <a:latin typeface="Times New Roman" panose="02020603050405020304" pitchFamily="18" charset="0"/>
                <a:cs typeface="Times New Roman" panose="02020603050405020304" pitchFamily="18" charset="0"/>
              </a:rPr>
              <a:t>Nhà</a:t>
            </a:r>
            <a:r>
              <a:rPr lang="en-US" sz="3800" dirty="0">
                <a:solidFill>
                  <a:schemeClr val="bg1"/>
                </a:solidFill>
                <a:latin typeface="Times New Roman" panose="02020603050405020304" pitchFamily="18" charset="0"/>
                <a:cs typeface="Times New Roman" panose="02020603050405020304" pitchFamily="18" charset="0"/>
              </a:rPr>
              <a:t> </a:t>
            </a:r>
            <a:r>
              <a:rPr lang="en-US" sz="3800" dirty="0" err="1">
                <a:solidFill>
                  <a:schemeClr val="bg1"/>
                </a:solidFill>
                <a:latin typeface="Times New Roman" panose="02020603050405020304" pitchFamily="18" charset="0"/>
                <a:cs typeface="Times New Roman" panose="02020603050405020304" pitchFamily="18" charset="0"/>
              </a:rPr>
              <a:t>nước</a:t>
            </a:r>
            <a:r>
              <a:rPr lang="en-US" sz="3800" dirty="0">
                <a:solidFill>
                  <a:schemeClr val="bg1"/>
                </a:solidFill>
                <a:latin typeface="Times New Roman" panose="02020603050405020304" pitchFamily="18" charset="0"/>
                <a:cs typeface="Times New Roman" panose="02020603050405020304" pitchFamily="18" charset="0"/>
              </a:rPr>
              <a:t> </a:t>
            </a:r>
            <a:r>
              <a:rPr lang="en-US" sz="3800" dirty="0" err="1">
                <a:solidFill>
                  <a:schemeClr val="bg1"/>
                </a:solidFill>
                <a:latin typeface="Times New Roman" panose="02020603050405020304" pitchFamily="18" charset="0"/>
                <a:cs typeface="Times New Roman" panose="02020603050405020304" pitchFamily="18" charset="0"/>
              </a:rPr>
              <a:t>Văn</a:t>
            </a:r>
            <a:r>
              <a:rPr lang="en-US" sz="3800" dirty="0">
                <a:solidFill>
                  <a:schemeClr val="bg1"/>
                </a:solidFill>
                <a:latin typeface="Times New Roman" panose="02020603050405020304" pitchFamily="18" charset="0"/>
                <a:cs typeface="Times New Roman" panose="02020603050405020304" pitchFamily="18" charset="0"/>
              </a:rPr>
              <a:t> Lang </a:t>
            </a:r>
            <a:r>
              <a:rPr lang="en-US" sz="3800" dirty="0" err="1">
                <a:solidFill>
                  <a:schemeClr val="bg1"/>
                </a:solidFill>
                <a:latin typeface="Times New Roman" panose="02020603050405020304" pitchFamily="18" charset="0"/>
                <a:cs typeface="Times New Roman" panose="02020603050405020304" pitchFamily="18" charset="0"/>
              </a:rPr>
              <a:t>đứng</a:t>
            </a:r>
            <a:r>
              <a:rPr lang="en-US" sz="3800" dirty="0">
                <a:solidFill>
                  <a:schemeClr val="bg1"/>
                </a:solidFill>
                <a:latin typeface="Times New Roman" panose="02020603050405020304" pitchFamily="18" charset="0"/>
                <a:cs typeface="Times New Roman" panose="02020603050405020304" pitchFamily="18" charset="0"/>
              </a:rPr>
              <a:t> </a:t>
            </a:r>
            <a:r>
              <a:rPr lang="en-US" sz="3800" dirty="0" err="1">
                <a:solidFill>
                  <a:schemeClr val="bg1"/>
                </a:solidFill>
                <a:latin typeface="Times New Roman" panose="02020603050405020304" pitchFamily="18" charset="0"/>
                <a:cs typeface="Times New Roman" panose="02020603050405020304" pitchFamily="18" charset="0"/>
              </a:rPr>
              <a:t>đầu</a:t>
            </a:r>
            <a:r>
              <a:rPr lang="en-US" sz="3800" dirty="0">
                <a:solidFill>
                  <a:schemeClr val="bg1"/>
                </a:solidFill>
                <a:latin typeface="Times New Roman" panose="02020603050405020304" pitchFamily="18" charset="0"/>
                <a:cs typeface="Times New Roman" panose="02020603050405020304" pitchFamily="18" charset="0"/>
              </a:rPr>
              <a:t> </a:t>
            </a:r>
            <a:r>
              <a:rPr lang="en-US" sz="3800" dirty="0" err="1">
                <a:solidFill>
                  <a:schemeClr val="bg1"/>
                </a:solidFill>
                <a:latin typeface="Times New Roman" panose="02020603050405020304" pitchFamily="18" charset="0"/>
                <a:cs typeface="Times New Roman" panose="02020603050405020304" pitchFamily="18" charset="0"/>
              </a:rPr>
              <a:t>là</a:t>
            </a:r>
            <a:r>
              <a:rPr lang="en-US" sz="3800" dirty="0">
                <a:solidFill>
                  <a:schemeClr val="bg1"/>
                </a:solidFill>
                <a:latin typeface="Times New Roman" panose="02020603050405020304" pitchFamily="18" charset="0"/>
                <a:cs typeface="Times New Roman" panose="02020603050405020304" pitchFamily="18" charset="0"/>
              </a:rPr>
              <a:t> </a:t>
            </a:r>
            <a:r>
              <a:rPr lang="en-US" sz="3800" dirty="0" err="1">
                <a:solidFill>
                  <a:schemeClr val="bg1"/>
                </a:solidFill>
                <a:latin typeface="Times New Roman" panose="02020603050405020304" pitchFamily="18" charset="0"/>
                <a:cs typeface="Times New Roman" panose="02020603050405020304" pitchFamily="18" charset="0"/>
              </a:rPr>
              <a:t>vua</a:t>
            </a:r>
            <a:r>
              <a:rPr lang="en-US" sz="3800" dirty="0">
                <a:solidFill>
                  <a:schemeClr val="bg1"/>
                </a:solidFill>
                <a:latin typeface="Times New Roman" panose="02020603050405020304" pitchFamily="18" charset="0"/>
                <a:cs typeface="Times New Roman" panose="02020603050405020304" pitchFamily="18" charset="0"/>
              </a:rPr>
              <a:t>; </a:t>
            </a:r>
            <a:r>
              <a:rPr lang="en-US" sz="3800" dirty="0" err="1">
                <a:solidFill>
                  <a:schemeClr val="bg1"/>
                </a:solidFill>
                <a:latin typeface="Times New Roman" panose="02020603050405020304" pitchFamily="18" charset="0"/>
                <a:cs typeface="Times New Roman" panose="02020603050405020304" pitchFamily="18" charset="0"/>
              </a:rPr>
              <a:t>dưới</a:t>
            </a:r>
            <a:r>
              <a:rPr lang="en-US" sz="3800" dirty="0">
                <a:solidFill>
                  <a:schemeClr val="bg1"/>
                </a:solidFill>
                <a:latin typeface="Times New Roman" panose="02020603050405020304" pitchFamily="18" charset="0"/>
                <a:cs typeface="Times New Roman" panose="02020603050405020304" pitchFamily="18" charset="0"/>
              </a:rPr>
              <a:t> </a:t>
            </a:r>
            <a:r>
              <a:rPr lang="en-US" sz="3800" dirty="0" err="1">
                <a:solidFill>
                  <a:schemeClr val="bg1"/>
                </a:solidFill>
                <a:latin typeface="Times New Roman" panose="02020603050405020304" pitchFamily="18" charset="0"/>
                <a:cs typeface="Times New Roman" panose="02020603050405020304" pitchFamily="18" charset="0"/>
              </a:rPr>
              <a:t>vua</a:t>
            </a:r>
            <a:r>
              <a:rPr lang="en-US" sz="3800" dirty="0">
                <a:solidFill>
                  <a:schemeClr val="bg1"/>
                </a:solidFill>
                <a:latin typeface="Times New Roman" panose="02020603050405020304" pitchFamily="18" charset="0"/>
                <a:cs typeface="Times New Roman" panose="02020603050405020304" pitchFamily="18" charset="0"/>
              </a:rPr>
              <a:t> </a:t>
            </a:r>
            <a:r>
              <a:rPr lang="en-US" sz="3800" dirty="0" err="1">
                <a:solidFill>
                  <a:schemeClr val="bg1"/>
                </a:solidFill>
                <a:latin typeface="Times New Roman" panose="02020603050405020304" pitchFamily="18" charset="0"/>
                <a:cs typeface="Times New Roman" panose="02020603050405020304" pitchFamily="18" charset="0"/>
              </a:rPr>
              <a:t>là</a:t>
            </a:r>
            <a:r>
              <a:rPr lang="en-US" sz="3800" dirty="0">
                <a:solidFill>
                  <a:schemeClr val="bg1"/>
                </a:solidFill>
                <a:latin typeface="Times New Roman" panose="02020603050405020304" pitchFamily="18" charset="0"/>
                <a:cs typeface="Times New Roman" panose="02020603050405020304" pitchFamily="18" charset="0"/>
              </a:rPr>
              <a:t> </a:t>
            </a:r>
            <a:r>
              <a:rPr lang="en-US" sz="3800" dirty="0" err="1">
                <a:solidFill>
                  <a:schemeClr val="bg1"/>
                </a:solidFill>
                <a:latin typeface="Times New Roman" panose="02020603050405020304" pitchFamily="18" charset="0"/>
                <a:cs typeface="Times New Roman" panose="02020603050405020304" pitchFamily="18" charset="0"/>
              </a:rPr>
              <a:t>Lạc</a:t>
            </a:r>
            <a:r>
              <a:rPr lang="en-US" sz="3800" dirty="0">
                <a:solidFill>
                  <a:schemeClr val="bg1"/>
                </a:solidFill>
                <a:latin typeface="Times New Roman" panose="02020603050405020304" pitchFamily="18" charset="0"/>
                <a:cs typeface="Times New Roman" panose="02020603050405020304" pitchFamily="18" charset="0"/>
              </a:rPr>
              <a:t> </a:t>
            </a:r>
            <a:r>
              <a:rPr lang="en-US" sz="3800" dirty="0" err="1">
                <a:solidFill>
                  <a:schemeClr val="bg1"/>
                </a:solidFill>
                <a:latin typeface="Times New Roman" panose="02020603050405020304" pitchFamily="18" charset="0"/>
                <a:cs typeface="Times New Roman" panose="02020603050405020304" pitchFamily="18" charset="0"/>
              </a:rPr>
              <a:t>hầu</a:t>
            </a:r>
            <a:r>
              <a:rPr lang="en-US" sz="3800" dirty="0">
                <a:solidFill>
                  <a:schemeClr val="bg1"/>
                </a:solidFill>
                <a:latin typeface="Times New Roman" panose="02020603050405020304" pitchFamily="18" charset="0"/>
                <a:cs typeface="Times New Roman" panose="02020603050405020304" pitchFamily="18" charset="0"/>
              </a:rPr>
              <a:t>, </a:t>
            </a:r>
            <a:r>
              <a:rPr lang="en-US" sz="3800" dirty="0" err="1">
                <a:solidFill>
                  <a:schemeClr val="bg1"/>
                </a:solidFill>
                <a:latin typeface="Times New Roman" panose="02020603050405020304" pitchFamily="18" charset="0"/>
                <a:cs typeface="Times New Roman" panose="02020603050405020304" pitchFamily="18" charset="0"/>
              </a:rPr>
              <a:t>Lạc</a:t>
            </a:r>
            <a:r>
              <a:rPr lang="en-US" sz="3800" dirty="0">
                <a:solidFill>
                  <a:schemeClr val="bg1"/>
                </a:solidFill>
                <a:latin typeface="Times New Roman" panose="02020603050405020304" pitchFamily="18" charset="0"/>
                <a:cs typeface="Times New Roman" panose="02020603050405020304" pitchFamily="18" charset="0"/>
              </a:rPr>
              <a:t> </a:t>
            </a:r>
            <a:r>
              <a:rPr lang="en-US" sz="3800" dirty="0" err="1">
                <a:solidFill>
                  <a:schemeClr val="bg1"/>
                </a:solidFill>
                <a:latin typeface="Times New Roman" panose="02020603050405020304" pitchFamily="18" charset="0"/>
                <a:cs typeface="Times New Roman" panose="02020603050405020304" pitchFamily="18" charset="0"/>
              </a:rPr>
              <a:t>tướng</a:t>
            </a:r>
            <a:r>
              <a:rPr lang="en-US" sz="3800" dirty="0">
                <a:solidFill>
                  <a:schemeClr val="bg1"/>
                </a:solidFill>
                <a:latin typeface="Times New Roman" panose="02020603050405020304" pitchFamily="18" charset="0"/>
                <a:cs typeface="Times New Roman" panose="02020603050405020304" pitchFamily="18" charset="0"/>
              </a:rPr>
              <a:t> (</a:t>
            </a:r>
            <a:r>
              <a:rPr lang="en-US" sz="3800" dirty="0" err="1">
                <a:solidFill>
                  <a:schemeClr val="bg1"/>
                </a:solidFill>
                <a:latin typeface="Times New Roman" panose="02020603050405020304" pitchFamily="18" charset="0"/>
                <a:cs typeface="Times New Roman" panose="02020603050405020304" pitchFamily="18" charset="0"/>
              </a:rPr>
              <a:t>quản</a:t>
            </a:r>
            <a:r>
              <a:rPr lang="en-US" sz="3800" dirty="0">
                <a:solidFill>
                  <a:schemeClr val="bg1"/>
                </a:solidFill>
                <a:latin typeface="Times New Roman" panose="02020603050405020304" pitchFamily="18" charset="0"/>
                <a:cs typeface="Times New Roman" panose="02020603050405020304" pitchFamily="18" charset="0"/>
              </a:rPr>
              <a:t> </a:t>
            </a:r>
            <a:r>
              <a:rPr lang="en-US" sz="3800" dirty="0" err="1">
                <a:solidFill>
                  <a:schemeClr val="bg1"/>
                </a:solidFill>
                <a:latin typeface="Times New Roman" panose="02020603050405020304" pitchFamily="18" charset="0"/>
                <a:cs typeface="Times New Roman" panose="02020603050405020304" pitchFamily="18" charset="0"/>
              </a:rPr>
              <a:t>trị</a:t>
            </a:r>
            <a:r>
              <a:rPr lang="en-US" sz="3800" dirty="0">
                <a:solidFill>
                  <a:schemeClr val="bg1"/>
                </a:solidFill>
                <a:latin typeface="Times New Roman" panose="02020603050405020304" pitchFamily="18" charset="0"/>
                <a:cs typeface="Times New Roman" panose="02020603050405020304" pitchFamily="18" charset="0"/>
              </a:rPr>
              <a:t> </a:t>
            </a:r>
            <a:r>
              <a:rPr lang="en-US" sz="3800" dirty="0" err="1">
                <a:solidFill>
                  <a:schemeClr val="bg1"/>
                </a:solidFill>
                <a:latin typeface="Times New Roman" panose="02020603050405020304" pitchFamily="18" charset="0"/>
                <a:cs typeface="Times New Roman" panose="02020603050405020304" pitchFamily="18" charset="0"/>
              </a:rPr>
              <a:t>các</a:t>
            </a:r>
            <a:r>
              <a:rPr lang="en-US" sz="3800" dirty="0">
                <a:solidFill>
                  <a:schemeClr val="bg1"/>
                </a:solidFill>
                <a:latin typeface="Times New Roman" panose="02020603050405020304" pitchFamily="18" charset="0"/>
                <a:cs typeface="Times New Roman" panose="02020603050405020304" pitchFamily="18" charset="0"/>
              </a:rPr>
              <a:t> </a:t>
            </a:r>
            <a:r>
              <a:rPr lang="en-US" sz="3800" dirty="0" err="1">
                <a:solidFill>
                  <a:schemeClr val="bg1"/>
                </a:solidFill>
                <a:latin typeface="Times New Roman" panose="02020603050405020304" pitchFamily="18" charset="0"/>
                <a:cs typeface="Times New Roman" panose="02020603050405020304" pitchFamily="18" charset="0"/>
              </a:rPr>
              <a:t>bộ</a:t>
            </a:r>
            <a:r>
              <a:rPr lang="en-US" sz="3800" dirty="0">
                <a:solidFill>
                  <a:schemeClr val="bg1"/>
                </a:solidFill>
                <a:latin typeface="Times New Roman" panose="02020603050405020304" pitchFamily="18" charset="0"/>
                <a:cs typeface="Times New Roman" panose="02020603050405020304" pitchFamily="18" charset="0"/>
              </a:rPr>
              <a:t>; </a:t>
            </a:r>
            <a:r>
              <a:rPr lang="en-US" sz="3800" dirty="0" err="1">
                <a:solidFill>
                  <a:schemeClr val="bg1"/>
                </a:solidFill>
                <a:latin typeface="Times New Roman" panose="02020603050405020304" pitchFamily="18" charset="0"/>
                <a:cs typeface="Times New Roman" panose="02020603050405020304" pitchFamily="18" charset="0"/>
              </a:rPr>
              <a:t>dưới</a:t>
            </a:r>
            <a:r>
              <a:rPr lang="en-US" sz="3800" dirty="0">
                <a:solidFill>
                  <a:schemeClr val="bg1"/>
                </a:solidFill>
                <a:latin typeface="Times New Roman" panose="02020603050405020304" pitchFamily="18" charset="0"/>
                <a:cs typeface="Times New Roman" panose="02020603050405020304" pitchFamily="18" charset="0"/>
              </a:rPr>
              <a:t> </a:t>
            </a:r>
            <a:r>
              <a:rPr lang="en-US" sz="3800" dirty="0" err="1">
                <a:solidFill>
                  <a:schemeClr val="bg1"/>
                </a:solidFill>
                <a:latin typeface="Times New Roman" panose="02020603050405020304" pitchFamily="18" charset="0"/>
                <a:cs typeface="Times New Roman" panose="02020603050405020304" pitchFamily="18" charset="0"/>
              </a:rPr>
              <a:t>cùng</a:t>
            </a:r>
            <a:r>
              <a:rPr lang="en-US" sz="3800" dirty="0">
                <a:solidFill>
                  <a:schemeClr val="bg1"/>
                </a:solidFill>
                <a:latin typeface="Times New Roman" panose="02020603050405020304" pitchFamily="18" charset="0"/>
                <a:cs typeface="Times New Roman" panose="02020603050405020304" pitchFamily="18" charset="0"/>
              </a:rPr>
              <a:t> </a:t>
            </a:r>
            <a:r>
              <a:rPr lang="en-US" sz="3800" dirty="0" err="1">
                <a:solidFill>
                  <a:schemeClr val="bg1"/>
                </a:solidFill>
                <a:latin typeface="Times New Roman" panose="02020603050405020304" pitchFamily="18" charset="0"/>
                <a:cs typeface="Times New Roman" panose="02020603050405020304" pitchFamily="18" charset="0"/>
              </a:rPr>
              <a:t>là</a:t>
            </a:r>
            <a:r>
              <a:rPr lang="en-US" sz="3800" dirty="0">
                <a:solidFill>
                  <a:schemeClr val="bg1"/>
                </a:solidFill>
                <a:latin typeface="Times New Roman" panose="02020603050405020304" pitchFamily="18" charset="0"/>
                <a:cs typeface="Times New Roman" panose="02020603050405020304" pitchFamily="18" charset="0"/>
              </a:rPr>
              <a:t> </a:t>
            </a:r>
            <a:r>
              <a:rPr lang="en-US" sz="3800" dirty="0" err="1">
                <a:solidFill>
                  <a:schemeClr val="bg1"/>
                </a:solidFill>
                <a:latin typeface="Times New Roman" panose="02020603050405020304" pitchFamily="18" charset="0"/>
                <a:cs typeface="Times New Roman" panose="02020603050405020304" pitchFamily="18" charset="0"/>
              </a:rPr>
              <a:t>Lạc</a:t>
            </a:r>
            <a:r>
              <a:rPr lang="en-US" sz="3800" dirty="0">
                <a:solidFill>
                  <a:schemeClr val="bg1"/>
                </a:solidFill>
                <a:latin typeface="Times New Roman" panose="02020603050405020304" pitchFamily="18" charset="0"/>
                <a:cs typeface="Times New Roman" panose="02020603050405020304" pitchFamily="18" charset="0"/>
              </a:rPr>
              <a:t> </a:t>
            </a:r>
            <a:r>
              <a:rPr lang="en-US" sz="3800" dirty="0" err="1">
                <a:solidFill>
                  <a:schemeClr val="bg1"/>
                </a:solidFill>
                <a:latin typeface="Times New Roman" panose="02020603050405020304" pitchFamily="18" charset="0"/>
                <a:cs typeface="Times New Roman" panose="02020603050405020304" pitchFamily="18" charset="0"/>
              </a:rPr>
              <a:t>dân</a:t>
            </a:r>
            <a:r>
              <a:rPr lang="en-US" sz="3800" dirty="0">
                <a:solidFill>
                  <a:schemeClr val="bg1"/>
                </a:solidFill>
                <a:latin typeface="Times New Roman" panose="02020603050405020304" pitchFamily="18" charset="0"/>
                <a:cs typeface="Times New Roman" panose="02020603050405020304" pitchFamily="18" charset="0"/>
              </a:rPr>
              <a:t> </a:t>
            </a:r>
            <a:r>
              <a:rPr lang="en-US" sz="3800" dirty="0" err="1">
                <a:solidFill>
                  <a:schemeClr val="bg1"/>
                </a:solidFill>
                <a:latin typeface="Times New Roman" panose="02020603050405020304" pitchFamily="18" charset="0"/>
                <a:cs typeface="Times New Roman" panose="02020603050405020304" pitchFamily="18" charset="0"/>
              </a:rPr>
              <a:t>và</a:t>
            </a:r>
            <a:r>
              <a:rPr lang="en-US" sz="3800" dirty="0">
                <a:solidFill>
                  <a:schemeClr val="bg1"/>
                </a:solidFill>
                <a:latin typeface="Times New Roman" panose="02020603050405020304" pitchFamily="18" charset="0"/>
                <a:cs typeface="Times New Roman" panose="02020603050405020304" pitchFamily="18" charset="0"/>
              </a:rPr>
              <a:t> </a:t>
            </a:r>
            <a:r>
              <a:rPr lang="en-US" sz="3800" dirty="0" err="1">
                <a:solidFill>
                  <a:schemeClr val="bg1"/>
                </a:solidFill>
                <a:latin typeface="Times New Roman" panose="02020603050405020304" pitchFamily="18" charset="0"/>
                <a:cs typeface="Times New Roman" panose="02020603050405020304" pitchFamily="18" charset="0"/>
              </a:rPr>
              <a:t>một</a:t>
            </a:r>
            <a:r>
              <a:rPr lang="en-US" sz="3800" dirty="0">
                <a:solidFill>
                  <a:schemeClr val="bg1"/>
                </a:solidFill>
                <a:latin typeface="Times New Roman" panose="02020603050405020304" pitchFamily="18" charset="0"/>
                <a:cs typeface="Times New Roman" panose="02020603050405020304" pitchFamily="18" charset="0"/>
              </a:rPr>
              <a:t> </a:t>
            </a:r>
            <a:r>
              <a:rPr lang="en-US" sz="3800" dirty="0" err="1">
                <a:solidFill>
                  <a:schemeClr val="bg1"/>
                </a:solidFill>
                <a:latin typeface="Times New Roman" panose="02020603050405020304" pitchFamily="18" charset="0"/>
                <a:cs typeface="Times New Roman" panose="02020603050405020304" pitchFamily="18" charset="0"/>
              </a:rPr>
              <a:t>ít</a:t>
            </a:r>
            <a:r>
              <a:rPr lang="en-US" sz="3800" dirty="0">
                <a:solidFill>
                  <a:schemeClr val="bg1"/>
                </a:solidFill>
                <a:latin typeface="Times New Roman" panose="02020603050405020304" pitchFamily="18" charset="0"/>
                <a:cs typeface="Times New Roman" panose="02020603050405020304" pitchFamily="18" charset="0"/>
              </a:rPr>
              <a:t> </a:t>
            </a:r>
            <a:r>
              <a:rPr lang="en-US" sz="3800" dirty="0" err="1">
                <a:solidFill>
                  <a:schemeClr val="bg1"/>
                </a:solidFill>
                <a:latin typeface="Times New Roman" panose="02020603050405020304" pitchFamily="18" charset="0"/>
                <a:cs typeface="Times New Roman" panose="02020603050405020304" pitchFamily="18" charset="0"/>
              </a:rPr>
              <a:t>nô</a:t>
            </a:r>
            <a:r>
              <a:rPr lang="en-US" sz="3800" dirty="0">
                <a:solidFill>
                  <a:schemeClr val="bg1"/>
                </a:solidFill>
                <a:latin typeface="Times New Roman" panose="02020603050405020304" pitchFamily="18" charset="0"/>
                <a:cs typeface="Times New Roman" panose="02020603050405020304" pitchFamily="18" charset="0"/>
              </a:rPr>
              <a:t> </a:t>
            </a:r>
            <a:r>
              <a:rPr lang="en-US" sz="3800" dirty="0" err="1">
                <a:solidFill>
                  <a:schemeClr val="bg1"/>
                </a:solidFill>
                <a:latin typeface="Times New Roman" panose="02020603050405020304" pitchFamily="18" charset="0"/>
                <a:cs typeface="Times New Roman" panose="02020603050405020304" pitchFamily="18" charset="0"/>
              </a:rPr>
              <a:t>tỳ</a:t>
            </a:r>
            <a:r>
              <a:rPr lang="en-US" sz="3800" dirty="0">
                <a:solidFill>
                  <a:schemeClr val="bg1"/>
                </a:solidFill>
                <a:latin typeface="Times New Roman" panose="02020603050405020304" pitchFamily="18" charset="0"/>
                <a:cs typeface="Times New Roman" panose="02020603050405020304" pitchFamily="18" charset="0"/>
              </a:rPr>
              <a:t>. </a:t>
            </a:r>
          </a:p>
        </p:txBody>
      </p:sp>
      <p:pic>
        <p:nvPicPr>
          <p:cNvPr id="33795" name="Picture 4" descr="co_cau_to_chuc_nha_nuoc_thoi_hung_vuong_500"/>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188076" y="703264"/>
            <a:ext cx="4479925" cy="5068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559229231"/>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eelOff"/>
      </p:transition>
    </mc:Choice>
    <mc:Fallback xmlns="">
      <p:transition spd="slow">
        <p:fade/>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0" name="TextBox 5"/>
          <p:cNvSpPr txBox="1">
            <a:spLocks noChangeArrowheads="1"/>
          </p:cNvSpPr>
          <p:nvPr/>
        </p:nvSpPr>
        <p:spPr bwMode="auto">
          <a:xfrm>
            <a:off x="1524000" y="0"/>
            <a:ext cx="9144000" cy="523220"/>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800">
                <a:solidFill>
                  <a:schemeClr val="tx1"/>
                </a:solidFill>
                <a:latin typeface="VNI-Times" pitchFamily="2" charset="0"/>
                <a:cs typeface="Arial" panose="020B0604020202020204" pitchFamily="34" charset="0"/>
              </a:defRPr>
            </a:lvl1pPr>
            <a:lvl2pPr marL="742950" indent="-285750" eaLnBrk="0" hangingPunct="0">
              <a:defRPr sz="2800">
                <a:solidFill>
                  <a:schemeClr val="tx1"/>
                </a:solidFill>
                <a:latin typeface="VNI-Times" pitchFamily="2" charset="0"/>
                <a:cs typeface="Arial" panose="020B0604020202020204" pitchFamily="34" charset="0"/>
              </a:defRPr>
            </a:lvl2pPr>
            <a:lvl3pPr marL="1143000" indent="-228600" eaLnBrk="0" hangingPunct="0">
              <a:defRPr sz="2800">
                <a:solidFill>
                  <a:schemeClr val="tx1"/>
                </a:solidFill>
                <a:latin typeface="VNI-Times" pitchFamily="2" charset="0"/>
                <a:cs typeface="Arial" panose="020B0604020202020204" pitchFamily="34" charset="0"/>
              </a:defRPr>
            </a:lvl3pPr>
            <a:lvl4pPr marL="1600200" indent="-228600" eaLnBrk="0" hangingPunct="0">
              <a:defRPr sz="2800">
                <a:solidFill>
                  <a:schemeClr val="tx1"/>
                </a:solidFill>
                <a:latin typeface="VNI-Times" pitchFamily="2" charset="0"/>
                <a:cs typeface="Arial" panose="020B0604020202020204" pitchFamily="34" charset="0"/>
              </a:defRPr>
            </a:lvl4pPr>
            <a:lvl5pPr marL="2057400" indent="-228600" eaLnBrk="0" hangingPunct="0">
              <a:defRPr sz="2800">
                <a:solidFill>
                  <a:schemeClr val="tx1"/>
                </a:solidFill>
                <a:latin typeface="VNI-Times" pitchFamily="2" charset="0"/>
                <a:cs typeface="Arial" panose="020B0604020202020204" pitchFamily="34" charset="0"/>
              </a:defRPr>
            </a:lvl5pPr>
            <a:lvl6pPr marL="2514600" indent="-228600" eaLnBrk="0" fontAlgn="base" hangingPunct="0">
              <a:spcBef>
                <a:spcPct val="0"/>
              </a:spcBef>
              <a:spcAft>
                <a:spcPct val="0"/>
              </a:spcAft>
              <a:defRPr sz="2800">
                <a:solidFill>
                  <a:schemeClr val="tx1"/>
                </a:solidFill>
                <a:latin typeface="VNI-Times" pitchFamily="2" charset="0"/>
                <a:cs typeface="Arial" panose="020B0604020202020204" pitchFamily="34" charset="0"/>
              </a:defRPr>
            </a:lvl6pPr>
            <a:lvl7pPr marL="2971800" indent="-228600" eaLnBrk="0" fontAlgn="base" hangingPunct="0">
              <a:spcBef>
                <a:spcPct val="0"/>
              </a:spcBef>
              <a:spcAft>
                <a:spcPct val="0"/>
              </a:spcAft>
              <a:defRPr sz="2800">
                <a:solidFill>
                  <a:schemeClr val="tx1"/>
                </a:solidFill>
                <a:latin typeface="VNI-Times" pitchFamily="2" charset="0"/>
                <a:cs typeface="Arial" panose="020B0604020202020204" pitchFamily="34" charset="0"/>
              </a:defRPr>
            </a:lvl7pPr>
            <a:lvl8pPr marL="3429000" indent="-228600" eaLnBrk="0" fontAlgn="base" hangingPunct="0">
              <a:spcBef>
                <a:spcPct val="0"/>
              </a:spcBef>
              <a:spcAft>
                <a:spcPct val="0"/>
              </a:spcAft>
              <a:defRPr sz="2800">
                <a:solidFill>
                  <a:schemeClr val="tx1"/>
                </a:solidFill>
                <a:latin typeface="VNI-Times" pitchFamily="2" charset="0"/>
                <a:cs typeface="Arial" panose="020B0604020202020204" pitchFamily="34" charset="0"/>
              </a:defRPr>
            </a:lvl8pPr>
            <a:lvl9pPr marL="3886200" indent="-228600" eaLnBrk="0" fontAlgn="base" hangingPunct="0">
              <a:spcBef>
                <a:spcPct val="0"/>
              </a:spcBef>
              <a:spcAft>
                <a:spcPct val="0"/>
              </a:spcAft>
              <a:defRPr sz="2800">
                <a:solidFill>
                  <a:schemeClr val="tx1"/>
                </a:solidFill>
                <a:latin typeface="VNI-Times" pitchFamily="2" charset="0"/>
                <a:cs typeface="Arial" panose="020B0604020202020204" pitchFamily="34" charset="0"/>
              </a:defRPr>
            </a:lvl9pPr>
          </a:lstStyle>
          <a:p>
            <a:pPr eaLnBrk="1" hangingPunct="1"/>
            <a:endParaRPr lang="en-US" altLang="en-US"/>
          </a:p>
        </p:txBody>
      </p:sp>
      <p:sp>
        <p:nvSpPr>
          <p:cNvPr id="32771" name="TextBox 6"/>
          <p:cNvSpPr txBox="1">
            <a:spLocks noChangeArrowheads="1"/>
          </p:cNvSpPr>
          <p:nvPr/>
        </p:nvSpPr>
        <p:spPr bwMode="auto">
          <a:xfrm>
            <a:off x="1524000" y="0"/>
            <a:ext cx="9144000" cy="523220"/>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800">
                <a:solidFill>
                  <a:schemeClr val="tx1"/>
                </a:solidFill>
                <a:latin typeface="VNI-Times" pitchFamily="2" charset="0"/>
                <a:cs typeface="Arial" panose="020B0604020202020204" pitchFamily="34" charset="0"/>
              </a:defRPr>
            </a:lvl1pPr>
            <a:lvl2pPr marL="742950" indent="-285750" eaLnBrk="0" hangingPunct="0">
              <a:defRPr sz="2800">
                <a:solidFill>
                  <a:schemeClr val="tx1"/>
                </a:solidFill>
                <a:latin typeface="VNI-Times" pitchFamily="2" charset="0"/>
                <a:cs typeface="Arial" panose="020B0604020202020204" pitchFamily="34" charset="0"/>
              </a:defRPr>
            </a:lvl2pPr>
            <a:lvl3pPr marL="1143000" indent="-228600" eaLnBrk="0" hangingPunct="0">
              <a:defRPr sz="2800">
                <a:solidFill>
                  <a:schemeClr val="tx1"/>
                </a:solidFill>
                <a:latin typeface="VNI-Times" pitchFamily="2" charset="0"/>
                <a:cs typeface="Arial" panose="020B0604020202020204" pitchFamily="34" charset="0"/>
              </a:defRPr>
            </a:lvl3pPr>
            <a:lvl4pPr marL="1600200" indent="-228600" eaLnBrk="0" hangingPunct="0">
              <a:defRPr sz="2800">
                <a:solidFill>
                  <a:schemeClr val="tx1"/>
                </a:solidFill>
                <a:latin typeface="VNI-Times" pitchFamily="2" charset="0"/>
                <a:cs typeface="Arial" panose="020B0604020202020204" pitchFamily="34" charset="0"/>
              </a:defRPr>
            </a:lvl4pPr>
            <a:lvl5pPr marL="2057400" indent="-228600" eaLnBrk="0" hangingPunct="0">
              <a:defRPr sz="2800">
                <a:solidFill>
                  <a:schemeClr val="tx1"/>
                </a:solidFill>
                <a:latin typeface="VNI-Times" pitchFamily="2" charset="0"/>
                <a:cs typeface="Arial" panose="020B0604020202020204" pitchFamily="34" charset="0"/>
              </a:defRPr>
            </a:lvl5pPr>
            <a:lvl6pPr marL="2514600" indent="-228600" eaLnBrk="0" fontAlgn="base" hangingPunct="0">
              <a:spcBef>
                <a:spcPct val="0"/>
              </a:spcBef>
              <a:spcAft>
                <a:spcPct val="0"/>
              </a:spcAft>
              <a:defRPr sz="2800">
                <a:solidFill>
                  <a:schemeClr val="tx1"/>
                </a:solidFill>
                <a:latin typeface="VNI-Times" pitchFamily="2" charset="0"/>
                <a:cs typeface="Arial" panose="020B0604020202020204" pitchFamily="34" charset="0"/>
              </a:defRPr>
            </a:lvl6pPr>
            <a:lvl7pPr marL="2971800" indent="-228600" eaLnBrk="0" fontAlgn="base" hangingPunct="0">
              <a:spcBef>
                <a:spcPct val="0"/>
              </a:spcBef>
              <a:spcAft>
                <a:spcPct val="0"/>
              </a:spcAft>
              <a:defRPr sz="2800">
                <a:solidFill>
                  <a:schemeClr val="tx1"/>
                </a:solidFill>
                <a:latin typeface="VNI-Times" pitchFamily="2" charset="0"/>
                <a:cs typeface="Arial" panose="020B0604020202020204" pitchFamily="34" charset="0"/>
              </a:defRPr>
            </a:lvl7pPr>
            <a:lvl8pPr marL="3429000" indent="-228600" eaLnBrk="0" fontAlgn="base" hangingPunct="0">
              <a:spcBef>
                <a:spcPct val="0"/>
              </a:spcBef>
              <a:spcAft>
                <a:spcPct val="0"/>
              </a:spcAft>
              <a:defRPr sz="2800">
                <a:solidFill>
                  <a:schemeClr val="tx1"/>
                </a:solidFill>
                <a:latin typeface="VNI-Times" pitchFamily="2" charset="0"/>
                <a:cs typeface="Arial" panose="020B0604020202020204" pitchFamily="34" charset="0"/>
              </a:defRPr>
            </a:lvl8pPr>
            <a:lvl9pPr marL="3886200" indent="-228600" eaLnBrk="0" fontAlgn="base" hangingPunct="0">
              <a:spcBef>
                <a:spcPct val="0"/>
              </a:spcBef>
              <a:spcAft>
                <a:spcPct val="0"/>
              </a:spcAft>
              <a:defRPr sz="2800">
                <a:solidFill>
                  <a:schemeClr val="tx1"/>
                </a:solidFill>
                <a:latin typeface="VNI-Times" pitchFamily="2" charset="0"/>
                <a:cs typeface="Arial" panose="020B0604020202020204" pitchFamily="34" charset="0"/>
              </a:defRPr>
            </a:lvl9pPr>
          </a:lstStyle>
          <a:p>
            <a:pPr eaLnBrk="1" hangingPunct="1"/>
            <a:endParaRPr lang="en-US" altLang="en-US"/>
          </a:p>
        </p:txBody>
      </p:sp>
      <p:sp>
        <p:nvSpPr>
          <p:cNvPr id="32772" name="Rectangle 8"/>
          <p:cNvSpPr>
            <a:spLocks noChangeArrowheads="1"/>
          </p:cNvSpPr>
          <p:nvPr/>
        </p:nvSpPr>
        <p:spPr bwMode="auto">
          <a:xfrm>
            <a:off x="1406769" y="261610"/>
            <a:ext cx="9144000" cy="6858000"/>
          </a:xfrm>
          <a:prstGeom prst="rect">
            <a:avLst/>
          </a:prstGeom>
          <a:solidFill>
            <a:schemeClr val="bg1"/>
          </a:solidFill>
          <a:ln w="9525" algn="ctr">
            <a:solidFill>
              <a:schemeClr val="tx1"/>
            </a:solidFill>
            <a:round/>
            <a:headEnd/>
            <a:tailEnd/>
          </a:ln>
        </p:spPr>
        <p:txBody>
          <a:bodyPr/>
          <a:lstStyle>
            <a:lvl1pPr eaLnBrk="0" hangingPunct="0">
              <a:defRPr sz="2800">
                <a:solidFill>
                  <a:schemeClr val="tx1"/>
                </a:solidFill>
                <a:latin typeface="VNI-Times" pitchFamily="2" charset="0"/>
                <a:cs typeface="Arial" panose="020B0604020202020204" pitchFamily="34" charset="0"/>
              </a:defRPr>
            </a:lvl1pPr>
            <a:lvl2pPr marL="742950" indent="-285750" eaLnBrk="0" hangingPunct="0">
              <a:defRPr sz="2800">
                <a:solidFill>
                  <a:schemeClr val="tx1"/>
                </a:solidFill>
                <a:latin typeface="VNI-Times" pitchFamily="2" charset="0"/>
                <a:cs typeface="Arial" panose="020B0604020202020204" pitchFamily="34" charset="0"/>
              </a:defRPr>
            </a:lvl2pPr>
            <a:lvl3pPr marL="1143000" indent="-228600" eaLnBrk="0" hangingPunct="0">
              <a:defRPr sz="2800">
                <a:solidFill>
                  <a:schemeClr val="tx1"/>
                </a:solidFill>
                <a:latin typeface="VNI-Times" pitchFamily="2" charset="0"/>
                <a:cs typeface="Arial" panose="020B0604020202020204" pitchFamily="34" charset="0"/>
              </a:defRPr>
            </a:lvl3pPr>
            <a:lvl4pPr marL="1600200" indent="-228600" eaLnBrk="0" hangingPunct="0">
              <a:defRPr sz="2800">
                <a:solidFill>
                  <a:schemeClr val="tx1"/>
                </a:solidFill>
                <a:latin typeface="VNI-Times" pitchFamily="2" charset="0"/>
                <a:cs typeface="Arial" panose="020B0604020202020204" pitchFamily="34" charset="0"/>
              </a:defRPr>
            </a:lvl4pPr>
            <a:lvl5pPr marL="2057400" indent="-228600" eaLnBrk="0" hangingPunct="0">
              <a:defRPr sz="2800">
                <a:solidFill>
                  <a:schemeClr val="tx1"/>
                </a:solidFill>
                <a:latin typeface="VNI-Times" pitchFamily="2" charset="0"/>
                <a:cs typeface="Arial" panose="020B0604020202020204" pitchFamily="34" charset="0"/>
              </a:defRPr>
            </a:lvl5pPr>
            <a:lvl6pPr marL="2514600" indent="-228600" eaLnBrk="0" fontAlgn="base" hangingPunct="0">
              <a:spcBef>
                <a:spcPct val="0"/>
              </a:spcBef>
              <a:spcAft>
                <a:spcPct val="0"/>
              </a:spcAft>
              <a:defRPr sz="2800">
                <a:solidFill>
                  <a:schemeClr val="tx1"/>
                </a:solidFill>
                <a:latin typeface="VNI-Times" pitchFamily="2" charset="0"/>
                <a:cs typeface="Arial" panose="020B0604020202020204" pitchFamily="34" charset="0"/>
              </a:defRPr>
            </a:lvl6pPr>
            <a:lvl7pPr marL="2971800" indent="-228600" eaLnBrk="0" fontAlgn="base" hangingPunct="0">
              <a:spcBef>
                <a:spcPct val="0"/>
              </a:spcBef>
              <a:spcAft>
                <a:spcPct val="0"/>
              </a:spcAft>
              <a:defRPr sz="2800">
                <a:solidFill>
                  <a:schemeClr val="tx1"/>
                </a:solidFill>
                <a:latin typeface="VNI-Times" pitchFamily="2" charset="0"/>
                <a:cs typeface="Arial" panose="020B0604020202020204" pitchFamily="34" charset="0"/>
              </a:defRPr>
            </a:lvl7pPr>
            <a:lvl8pPr marL="3429000" indent="-228600" eaLnBrk="0" fontAlgn="base" hangingPunct="0">
              <a:spcBef>
                <a:spcPct val="0"/>
              </a:spcBef>
              <a:spcAft>
                <a:spcPct val="0"/>
              </a:spcAft>
              <a:defRPr sz="2800">
                <a:solidFill>
                  <a:schemeClr val="tx1"/>
                </a:solidFill>
                <a:latin typeface="VNI-Times" pitchFamily="2" charset="0"/>
                <a:cs typeface="Arial" panose="020B0604020202020204" pitchFamily="34" charset="0"/>
              </a:defRPr>
            </a:lvl8pPr>
            <a:lvl9pPr marL="3886200" indent="-228600" eaLnBrk="0" fontAlgn="base" hangingPunct="0">
              <a:spcBef>
                <a:spcPct val="0"/>
              </a:spcBef>
              <a:spcAft>
                <a:spcPct val="0"/>
              </a:spcAft>
              <a:defRPr sz="2800">
                <a:solidFill>
                  <a:schemeClr val="tx1"/>
                </a:solidFill>
                <a:latin typeface="VNI-Times" pitchFamily="2" charset="0"/>
                <a:cs typeface="Arial" panose="020B0604020202020204" pitchFamily="34" charset="0"/>
              </a:defRPr>
            </a:lvl9pPr>
          </a:lstStyle>
          <a:p>
            <a:pPr eaLnBrk="1" hangingPunct="1"/>
            <a:endParaRPr lang="en-US" altLang="en-US" sz="1800" b="1">
              <a:latin typeface="Arial" panose="020B0604020202020204" pitchFamily="34" charset="0"/>
            </a:endParaRPr>
          </a:p>
        </p:txBody>
      </p:sp>
      <p:grpSp>
        <p:nvGrpSpPr>
          <p:cNvPr id="2" name="Group 38"/>
          <p:cNvGrpSpPr>
            <a:grpSpLocks/>
          </p:cNvGrpSpPr>
          <p:nvPr/>
        </p:nvGrpSpPr>
        <p:grpSpPr bwMode="auto">
          <a:xfrm>
            <a:off x="2286000" y="1154724"/>
            <a:ext cx="7493000" cy="5273675"/>
            <a:chOff x="1379" y="0"/>
            <a:chExt cx="4286" cy="3228"/>
          </a:xfrm>
        </p:grpSpPr>
        <p:sp>
          <p:nvSpPr>
            <p:cNvPr id="32775" name="Rectangle 10"/>
            <p:cNvSpPr>
              <a:spLocks noChangeArrowheads="1"/>
            </p:cNvSpPr>
            <p:nvPr/>
          </p:nvSpPr>
          <p:spPr bwMode="auto">
            <a:xfrm>
              <a:off x="2832" y="0"/>
              <a:ext cx="1584" cy="336"/>
            </a:xfrm>
            <a:prstGeom prst="rect">
              <a:avLst/>
            </a:prstGeom>
            <a:solidFill>
              <a:srgbClr val="0033CC"/>
            </a:solidFill>
            <a:ln w="9525">
              <a:solidFill>
                <a:schemeClr val="tx1"/>
              </a:solidFill>
              <a:miter lim="800000"/>
              <a:headEnd/>
              <a:tailEnd/>
            </a:ln>
          </p:spPr>
          <p:txBody>
            <a:bodyPr wrap="none" anchor="ctr"/>
            <a:lstStyle>
              <a:lvl1pPr eaLnBrk="0" hangingPunct="0">
                <a:defRPr sz="2800">
                  <a:solidFill>
                    <a:schemeClr val="tx1"/>
                  </a:solidFill>
                  <a:latin typeface="VNI-Times" pitchFamily="2" charset="0"/>
                  <a:cs typeface="Arial" panose="020B0604020202020204" pitchFamily="34" charset="0"/>
                </a:defRPr>
              </a:lvl1pPr>
              <a:lvl2pPr marL="742950" indent="-285750" eaLnBrk="0" hangingPunct="0">
                <a:defRPr sz="2800">
                  <a:solidFill>
                    <a:schemeClr val="tx1"/>
                  </a:solidFill>
                  <a:latin typeface="VNI-Times" pitchFamily="2" charset="0"/>
                  <a:cs typeface="Arial" panose="020B0604020202020204" pitchFamily="34" charset="0"/>
                </a:defRPr>
              </a:lvl2pPr>
              <a:lvl3pPr marL="1143000" indent="-228600" eaLnBrk="0" hangingPunct="0">
                <a:defRPr sz="2800">
                  <a:solidFill>
                    <a:schemeClr val="tx1"/>
                  </a:solidFill>
                  <a:latin typeface="VNI-Times" pitchFamily="2" charset="0"/>
                  <a:cs typeface="Arial" panose="020B0604020202020204" pitchFamily="34" charset="0"/>
                </a:defRPr>
              </a:lvl3pPr>
              <a:lvl4pPr marL="1600200" indent="-228600" eaLnBrk="0" hangingPunct="0">
                <a:defRPr sz="2800">
                  <a:solidFill>
                    <a:schemeClr val="tx1"/>
                  </a:solidFill>
                  <a:latin typeface="VNI-Times" pitchFamily="2" charset="0"/>
                  <a:cs typeface="Arial" panose="020B0604020202020204" pitchFamily="34" charset="0"/>
                </a:defRPr>
              </a:lvl4pPr>
              <a:lvl5pPr marL="2057400" indent="-228600" eaLnBrk="0" hangingPunct="0">
                <a:defRPr sz="2800">
                  <a:solidFill>
                    <a:schemeClr val="tx1"/>
                  </a:solidFill>
                  <a:latin typeface="VNI-Times" pitchFamily="2" charset="0"/>
                  <a:cs typeface="Arial" panose="020B0604020202020204" pitchFamily="34" charset="0"/>
                </a:defRPr>
              </a:lvl5pPr>
              <a:lvl6pPr marL="2514600" indent="-228600" eaLnBrk="0" fontAlgn="base" hangingPunct="0">
                <a:spcBef>
                  <a:spcPct val="0"/>
                </a:spcBef>
                <a:spcAft>
                  <a:spcPct val="0"/>
                </a:spcAft>
                <a:defRPr sz="2800">
                  <a:solidFill>
                    <a:schemeClr val="tx1"/>
                  </a:solidFill>
                  <a:latin typeface="VNI-Times" pitchFamily="2" charset="0"/>
                  <a:cs typeface="Arial" panose="020B0604020202020204" pitchFamily="34" charset="0"/>
                </a:defRPr>
              </a:lvl6pPr>
              <a:lvl7pPr marL="2971800" indent="-228600" eaLnBrk="0" fontAlgn="base" hangingPunct="0">
                <a:spcBef>
                  <a:spcPct val="0"/>
                </a:spcBef>
                <a:spcAft>
                  <a:spcPct val="0"/>
                </a:spcAft>
                <a:defRPr sz="2800">
                  <a:solidFill>
                    <a:schemeClr val="tx1"/>
                  </a:solidFill>
                  <a:latin typeface="VNI-Times" pitchFamily="2" charset="0"/>
                  <a:cs typeface="Arial" panose="020B0604020202020204" pitchFamily="34" charset="0"/>
                </a:defRPr>
              </a:lvl7pPr>
              <a:lvl8pPr marL="3429000" indent="-228600" eaLnBrk="0" fontAlgn="base" hangingPunct="0">
                <a:spcBef>
                  <a:spcPct val="0"/>
                </a:spcBef>
                <a:spcAft>
                  <a:spcPct val="0"/>
                </a:spcAft>
                <a:defRPr sz="2800">
                  <a:solidFill>
                    <a:schemeClr val="tx1"/>
                  </a:solidFill>
                  <a:latin typeface="VNI-Times" pitchFamily="2" charset="0"/>
                  <a:cs typeface="Arial" panose="020B0604020202020204" pitchFamily="34" charset="0"/>
                </a:defRPr>
              </a:lvl8pPr>
              <a:lvl9pPr marL="3886200" indent="-228600" eaLnBrk="0" fontAlgn="base" hangingPunct="0">
                <a:spcBef>
                  <a:spcPct val="0"/>
                </a:spcBef>
                <a:spcAft>
                  <a:spcPct val="0"/>
                </a:spcAft>
                <a:defRPr sz="2800">
                  <a:solidFill>
                    <a:schemeClr val="tx1"/>
                  </a:solidFill>
                  <a:latin typeface="VNI-Times" pitchFamily="2" charset="0"/>
                  <a:cs typeface="Arial" panose="020B0604020202020204" pitchFamily="34" charset="0"/>
                </a:defRPr>
              </a:lvl9pPr>
            </a:lstStyle>
            <a:p>
              <a:pPr algn="ctr" eaLnBrk="1" hangingPunct="1"/>
              <a:r>
                <a:rPr lang="en-US" altLang="en-US" sz="3200" b="1">
                  <a:solidFill>
                    <a:srgbClr val="FFFF00"/>
                  </a:solidFill>
                  <a:latin typeface="Times New Roman" panose="02020603050405020304" pitchFamily="18" charset="0"/>
                </a:rPr>
                <a:t>VUA HÙNG</a:t>
              </a:r>
            </a:p>
          </p:txBody>
        </p:sp>
        <p:sp>
          <p:nvSpPr>
            <p:cNvPr id="32776" name="Rectangle 11"/>
            <p:cNvSpPr>
              <a:spLocks noChangeArrowheads="1"/>
            </p:cNvSpPr>
            <p:nvPr/>
          </p:nvSpPr>
          <p:spPr bwMode="auto">
            <a:xfrm>
              <a:off x="1990" y="746"/>
              <a:ext cx="1082" cy="442"/>
            </a:xfrm>
            <a:prstGeom prst="rect">
              <a:avLst/>
            </a:prstGeom>
            <a:solidFill>
              <a:schemeClr val="hlink"/>
            </a:solidFill>
            <a:ln w="9525">
              <a:solidFill>
                <a:schemeClr val="tx1"/>
              </a:solidFill>
              <a:miter lim="800000"/>
              <a:headEnd/>
              <a:tailEnd/>
            </a:ln>
          </p:spPr>
          <p:txBody>
            <a:bodyPr wrap="none" anchor="ctr"/>
            <a:lstStyle>
              <a:lvl1pPr eaLnBrk="0" hangingPunct="0">
                <a:defRPr sz="2800">
                  <a:solidFill>
                    <a:schemeClr val="tx1"/>
                  </a:solidFill>
                  <a:latin typeface="VNI-Times" pitchFamily="2" charset="0"/>
                  <a:cs typeface="Arial" panose="020B0604020202020204" pitchFamily="34" charset="0"/>
                </a:defRPr>
              </a:lvl1pPr>
              <a:lvl2pPr marL="742950" indent="-285750" eaLnBrk="0" hangingPunct="0">
                <a:defRPr sz="2800">
                  <a:solidFill>
                    <a:schemeClr val="tx1"/>
                  </a:solidFill>
                  <a:latin typeface="VNI-Times" pitchFamily="2" charset="0"/>
                  <a:cs typeface="Arial" panose="020B0604020202020204" pitchFamily="34" charset="0"/>
                </a:defRPr>
              </a:lvl2pPr>
              <a:lvl3pPr marL="1143000" indent="-228600" eaLnBrk="0" hangingPunct="0">
                <a:defRPr sz="2800">
                  <a:solidFill>
                    <a:schemeClr val="tx1"/>
                  </a:solidFill>
                  <a:latin typeface="VNI-Times" pitchFamily="2" charset="0"/>
                  <a:cs typeface="Arial" panose="020B0604020202020204" pitchFamily="34" charset="0"/>
                </a:defRPr>
              </a:lvl3pPr>
              <a:lvl4pPr marL="1600200" indent="-228600" eaLnBrk="0" hangingPunct="0">
                <a:defRPr sz="2800">
                  <a:solidFill>
                    <a:schemeClr val="tx1"/>
                  </a:solidFill>
                  <a:latin typeface="VNI-Times" pitchFamily="2" charset="0"/>
                  <a:cs typeface="Arial" panose="020B0604020202020204" pitchFamily="34" charset="0"/>
                </a:defRPr>
              </a:lvl4pPr>
              <a:lvl5pPr marL="2057400" indent="-228600" eaLnBrk="0" hangingPunct="0">
                <a:defRPr sz="2800">
                  <a:solidFill>
                    <a:schemeClr val="tx1"/>
                  </a:solidFill>
                  <a:latin typeface="VNI-Times" pitchFamily="2" charset="0"/>
                  <a:cs typeface="Arial" panose="020B0604020202020204" pitchFamily="34" charset="0"/>
                </a:defRPr>
              </a:lvl5pPr>
              <a:lvl6pPr marL="2514600" indent="-228600" eaLnBrk="0" fontAlgn="base" hangingPunct="0">
                <a:spcBef>
                  <a:spcPct val="0"/>
                </a:spcBef>
                <a:spcAft>
                  <a:spcPct val="0"/>
                </a:spcAft>
                <a:defRPr sz="2800">
                  <a:solidFill>
                    <a:schemeClr val="tx1"/>
                  </a:solidFill>
                  <a:latin typeface="VNI-Times" pitchFamily="2" charset="0"/>
                  <a:cs typeface="Arial" panose="020B0604020202020204" pitchFamily="34" charset="0"/>
                </a:defRPr>
              </a:lvl6pPr>
              <a:lvl7pPr marL="2971800" indent="-228600" eaLnBrk="0" fontAlgn="base" hangingPunct="0">
                <a:spcBef>
                  <a:spcPct val="0"/>
                </a:spcBef>
                <a:spcAft>
                  <a:spcPct val="0"/>
                </a:spcAft>
                <a:defRPr sz="2800">
                  <a:solidFill>
                    <a:schemeClr val="tx1"/>
                  </a:solidFill>
                  <a:latin typeface="VNI-Times" pitchFamily="2" charset="0"/>
                  <a:cs typeface="Arial" panose="020B0604020202020204" pitchFamily="34" charset="0"/>
                </a:defRPr>
              </a:lvl7pPr>
              <a:lvl8pPr marL="3429000" indent="-228600" eaLnBrk="0" fontAlgn="base" hangingPunct="0">
                <a:spcBef>
                  <a:spcPct val="0"/>
                </a:spcBef>
                <a:spcAft>
                  <a:spcPct val="0"/>
                </a:spcAft>
                <a:defRPr sz="2800">
                  <a:solidFill>
                    <a:schemeClr val="tx1"/>
                  </a:solidFill>
                  <a:latin typeface="VNI-Times" pitchFamily="2" charset="0"/>
                  <a:cs typeface="Arial" panose="020B0604020202020204" pitchFamily="34" charset="0"/>
                </a:defRPr>
              </a:lvl8pPr>
              <a:lvl9pPr marL="3886200" indent="-228600" eaLnBrk="0" fontAlgn="base" hangingPunct="0">
                <a:spcBef>
                  <a:spcPct val="0"/>
                </a:spcBef>
                <a:spcAft>
                  <a:spcPct val="0"/>
                </a:spcAft>
                <a:defRPr sz="2800">
                  <a:solidFill>
                    <a:schemeClr val="tx1"/>
                  </a:solidFill>
                  <a:latin typeface="VNI-Times" pitchFamily="2" charset="0"/>
                  <a:cs typeface="Arial" panose="020B0604020202020204" pitchFamily="34" charset="0"/>
                </a:defRPr>
              </a:lvl9pPr>
            </a:lstStyle>
            <a:p>
              <a:pPr algn="ctr" eaLnBrk="1" hangingPunct="1"/>
              <a:r>
                <a:rPr lang="en-US" altLang="en-US" sz="3200" b="1">
                  <a:solidFill>
                    <a:srgbClr val="FFFF00"/>
                  </a:solidFill>
                  <a:latin typeface="Times New Roman" panose="02020603050405020304" pitchFamily="18" charset="0"/>
                </a:rPr>
                <a:t>LẠC HẦU</a:t>
              </a:r>
            </a:p>
          </p:txBody>
        </p:sp>
        <p:sp>
          <p:nvSpPr>
            <p:cNvPr id="32777" name="Rectangle 12"/>
            <p:cNvSpPr>
              <a:spLocks noChangeArrowheads="1"/>
            </p:cNvSpPr>
            <p:nvPr/>
          </p:nvSpPr>
          <p:spPr bwMode="auto">
            <a:xfrm>
              <a:off x="3864" y="746"/>
              <a:ext cx="1482" cy="480"/>
            </a:xfrm>
            <a:prstGeom prst="rect">
              <a:avLst/>
            </a:prstGeom>
            <a:solidFill>
              <a:schemeClr val="hlink"/>
            </a:solidFill>
            <a:ln w="9525">
              <a:solidFill>
                <a:schemeClr val="tx1"/>
              </a:solidFill>
              <a:miter lim="800000"/>
              <a:headEnd/>
              <a:tailEnd/>
            </a:ln>
          </p:spPr>
          <p:txBody>
            <a:bodyPr wrap="none" anchor="ctr"/>
            <a:lstStyle>
              <a:lvl1pPr eaLnBrk="0" hangingPunct="0">
                <a:defRPr sz="2800">
                  <a:solidFill>
                    <a:schemeClr val="tx1"/>
                  </a:solidFill>
                  <a:latin typeface="VNI-Times" pitchFamily="2" charset="0"/>
                  <a:cs typeface="Arial" panose="020B0604020202020204" pitchFamily="34" charset="0"/>
                </a:defRPr>
              </a:lvl1pPr>
              <a:lvl2pPr marL="742950" indent="-285750" eaLnBrk="0" hangingPunct="0">
                <a:defRPr sz="2800">
                  <a:solidFill>
                    <a:schemeClr val="tx1"/>
                  </a:solidFill>
                  <a:latin typeface="VNI-Times" pitchFamily="2" charset="0"/>
                  <a:cs typeface="Arial" panose="020B0604020202020204" pitchFamily="34" charset="0"/>
                </a:defRPr>
              </a:lvl2pPr>
              <a:lvl3pPr marL="1143000" indent="-228600" eaLnBrk="0" hangingPunct="0">
                <a:defRPr sz="2800">
                  <a:solidFill>
                    <a:schemeClr val="tx1"/>
                  </a:solidFill>
                  <a:latin typeface="VNI-Times" pitchFamily="2" charset="0"/>
                  <a:cs typeface="Arial" panose="020B0604020202020204" pitchFamily="34" charset="0"/>
                </a:defRPr>
              </a:lvl3pPr>
              <a:lvl4pPr marL="1600200" indent="-228600" eaLnBrk="0" hangingPunct="0">
                <a:defRPr sz="2800">
                  <a:solidFill>
                    <a:schemeClr val="tx1"/>
                  </a:solidFill>
                  <a:latin typeface="VNI-Times" pitchFamily="2" charset="0"/>
                  <a:cs typeface="Arial" panose="020B0604020202020204" pitchFamily="34" charset="0"/>
                </a:defRPr>
              </a:lvl4pPr>
              <a:lvl5pPr marL="2057400" indent="-228600" eaLnBrk="0" hangingPunct="0">
                <a:defRPr sz="2800">
                  <a:solidFill>
                    <a:schemeClr val="tx1"/>
                  </a:solidFill>
                  <a:latin typeface="VNI-Times" pitchFamily="2" charset="0"/>
                  <a:cs typeface="Arial" panose="020B0604020202020204" pitchFamily="34" charset="0"/>
                </a:defRPr>
              </a:lvl5pPr>
              <a:lvl6pPr marL="2514600" indent="-228600" eaLnBrk="0" fontAlgn="base" hangingPunct="0">
                <a:spcBef>
                  <a:spcPct val="0"/>
                </a:spcBef>
                <a:spcAft>
                  <a:spcPct val="0"/>
                </a:spcAft>
                <a:defRPr sz="2800">
                  <a:solidFill>
                    <a:schemeClr val="tx1"/>
                  </a:solidFill>
                  <a:latin typeface="VNI-Times" pitchFamily="2" charset="0"/>
                  <a:cs typeface="Arial" panose="020B0604020202020204" pitchFamily="34" charset="0"/>
                </a:defRPr>
              </a:lvl6pPr>
              <a:lvl7pPr marL="2971800" indent="-228600" eaLnBrk="0" fontAlgn="base" hangingPunct="0">
                <a:spcBef>
                  <a:spcPct val="0"/>
                </a:spcBef>
                <a:spcAft>
                  <a:spcPct val="0"/>
                </a:spcAft>
                <a:defRPr sz="2800">
                  <a:solidFill>
                    <a:schemeClr val="tx1"/>
                  </a:solidFill>
                  <a:latin typeface="VNI-Times" pitchFamily="2" charset="0"/>
                  <a:cs typeface="Arial" panose="020B0604020202020204" pitchFamily="34" charset="0"/>
                </a:defRPr>
              </a:lvl7pPr>
              <a:lvl8pPr marL="3429000" indent="-228600" eaLnBrk="0" fontAlgn="base" hangingPunct="0">
                <a:spcBef>
                  <a:spcPct val="0"/>
                </a:spcBef>
                <a:spcAft>
                  <a:spcPct val="0"/>
                </a:spcAft>
                <a:defRPr sz="2800">
                  <a:solidFill>
                    <a:schemeClr val="tx1"/>
                  </a:solidFill>
                  <a:latin typeface="VNI-Times" pitchFamily="2" charset="0"/>
                  <a:cs typeface="Arial" panose="020B0604020202020204" pitchFamily="34" charset="0"/>
                </a:defRPr>
              </a:lvl8pPr>
              <a:lvl9pPr marL="3886200" indent="-228600" eaLnBrk="0" fontAlgn="base" hangingPunct="0">
                <a:spcBef>
                  <a:spcPct val="0"/>
                </a:spcBef>
                <a:spcAft>
                  <a:spcPct val="0"/>
                </a:spcAft>
                <a:defRPr sz="2800">
                  <a:solidFill>
                    <a:schemeClr val="tx1"/>
                  </a:solidFill>
                  <a:latin typeface="VNI-Times" pitchFamily="2" charset="0"/>
                  <a:cs typeface="Arial" panose="020B0604020202020204" pitchFamily="34" charset="0"/>
                </a:defRPr>
              </a:lvl9pPr>
            </a:lstStyle>
            <a:p>
              <a:pPr algn="ctr" eaLnBrk="1" hangingPunct="1"/>
              <a:r>
                <a:rPr lang="en-US" altLang="en-US" sz="3200" b="1">
                  <a:solidFill>
                    <a:srgbClr val="FFFF00"/>
                  </a:solidFill>
                  <a:latin typeface="Times New Roman" panose="02020603050405020304" pitchFamily="18" charset="0"/>
                </a:rPr>
                <a:t>LẠC TƯỚNG</a:t>
              </a:r>
            </a:p>
          </p:txBody>
        </p:sp>
        <p:sp>
          <p:nvSpPr>
            <p:cNvPr id="32778" name="Rectangle 16"/>
            <p:cNvSpPr>
              <a:spLocks noChangeArrowheads="1"/>
            </p:cNvSpPr>
            <p:nvPr/>
          </p:nvSpPr>
          <p:spPr bwMode="auto">
            <a:xfrm>
              <a:off x="1728" y="2892"/>
              <a:ext cx="3696" cy="336"/>
            </a:xfrm>
            <a:prstGeom prst="rect">
              <a:avLst/>
            </a:prstGeom>
            <a:solidFill>
              <a:schemeClr val="accent1"/>
            </a:solidFill>
            <a:ln w="9525">
              <a:solidFill>
                <a:schemeClr val="tx1"/>
              </a:solidFill>
              <a:miter lim="800000"/>
              <a:headEnd/>
              <a:tailEnd/>
            </a:ln>
          </p:spPr>
          <p:txBody>
            <a:bodyPr wrap="none" anchor="ctr"/>
            <a:lstStyle>
              <a:lvl1pPr eaLnBrk="0" hangingPunct="0">
                <a:defRPr sz="2800">
                  <a:solidFill>
                    <a:schemeClr val="tx1"/>
                  </a:solidFill>
                  <a:latin typeface="VNI-Times" pitchFamily="2" charset="0"/>
                  <a:cs typeface="Arial" panose="020B0604020202020204" pitchFamily="34" charset="0"/>
                </a:defRPr>
              </a:lvl1pPr>
              <a:lvl2pPr marL="742950" indent="-285750" eaLnBrk="0" hangingPunct="0">
                <a:defRPr sz="2800">
                  <a:solidFill>
                    <a:schemeClr val="tx1"/>
                  </a:solidFill>
                  <a:latin typeface="VNI-Times" pitchFamily="2" charset="0"/>
                  <a:cs typeface="Arial" panose="020B0604020202020204" pitchFamily="34" charset="0"/>
                </a:defRPr>
              </a:lvl2pPr>
              <a:lvl3pPr marL="1143000" indent="-228600" eaLnBrk="0" hangingPunct="0">
                <a:defRPr sz="2800">
                  <a:solidFill>
                    <a:schemeClr val="tx1"/>
                  </a:solidFill>
                  <a:latin typeface="VNI-Times" pitchFamily="2" charset="0"/>
                  <a:cs typeface="Arial" panose="020B0604020202020204" pitchFamily="34" charset="0"/>
                </a:defRPr>
              </a:lvl3pPr>
              <a:lvl4pPr marL="1600200" indent="-228600" eaLnBrk="0" hangingPunct="0">
                <a:defRPr sz="2800">
                  <a:solidFill>
                    <a:schemeClr val="tx1"/>
                  </a:solidFill>
                  <a:latin typeface="VNI-Times" pitchFamily="2" charset="0"/>
                  <a:cs typeface="Arial" panose="020B0604020202020204" pitchFamily="34" charset="0"/>
                </a:defRPr>
              </a:lvl4pPr>
              <a:lvl5pPr marL="2057400" indent="-228600" eaLnBrk="0" hangingPunct="0">
                <a:defRPr sz="2800">
                  <a:solidFill>
                    <a:schemeClr val="tx1"/>
                  </a:solidFill>
                  <a:latin typeface="VNI-Times" pitchFamily="2" charset="0"/>
                  <a:cs typeface="Arial" panose="020B0604020202020204" pitchFamily="34" charset="0"/>
                </a:defRPr>
              </a:lvl5pPr>
              <a:lvl6pPr marL="2514600" indent="-228600" eaLnBrk="0" fontAlgn="base" hangingPunct="0">
                <a:spcBef>
                  <a:spcPct val="0"/>
                </a:spcBef>
                <a:spcAft>
                  <a:spcPct val="0"/>
                </a:spcAft>
                <a:defRPr sz="2800">
                  <a:solidFill>
                    <a:schemeClr val="tx1"/>
                  </a:solidFill>
                  <a:latin typeface="VNI-Times" pitchFamily="2" charset="0"/>
                  <a:cs typeface="Arial" panose="020B0604020202020204" pitchFamily="34" charset="0"/>
                </a:defRPr>
              </a:lvl6pPr>
              <a:lvl7pPr marL="2971800" indent="-228600" eaLnBrk="0" fontAlgn="base" hangingPunct="0">
                <a:spcBef>
                  <a:spcPct val="0"/>
                </a:spcBef>
                <a:spcAft>
                  <a:spcPct val="0"/>
                </a:spcAft>
                <a:defRPr sz="2800">
                  <a:solidFill>
                    <a:schemeClr val="tx1"/>
                  </a:solidFill>
                  <a:latin typeface="VNI-Times" pitchFamily="2" charset="0"/>
                  <a:cs typeface="Arial" panose="020B0604020202020204" pitchFamily="34" charset="0"/>
                </a:defRPr>
              </a:lvl7pPr>
              <a:lvl8pPr marL="3429000" indent="-228600" eaLnBrk="0" fontAlgn="base" hangingPunct="0">
                <a:spcBef>
                  <a:spcPct val="0"/>
                </a:spcBef>
                <a:spcAft>
                  <a:spcPct val="0"/>
                </a:spcAft>
                <a:defRPr sz="2800">
                  <a:solidFill>
                    <a:schemeClr val="tx1"/>
                  </a:solidFill>
                  <a:latin typeface="VNI-Times" pitchFamily="2" charset="0"/>
                  <a:cs typeface="Arial" panose="020B0604020202020204" pitchFamily="34" charset="0"/>
                </a:defRPr>
              </a:lvl8pPr>
              <a:lvl9pPr marL="3886200" indent="-228600" eaLnBrk="0" fontAlgn="base" hangingPunct="0">
                <a:spcBef>
                  <a:spcPct val="0"/>
                </a:spcBef>
                <a:spcAft>
                  <a:spcPct val="0"/>
                </a:spcAft>
                <a:defRPr sz="2800">
                  <a:solidFill>
                    <a:schemeClr val="tx1"/>
                  </a:solidFill>
                  <a:latin typeface="VNI-Times" pitchFamily="2" charset="0"/>
                  <a:cs typeface="Arial" panose="020B0604020202020204" pitchFamily="34" charset="0"/>
                </a:defRPr>
              </a:lvl9pPr>
            </a:lstStyle>
            <a:p>
              <a:pPr algn="ctr" eaLnBrk="1" hangingPunct="1"/>
              <a:r>
                <a:rPr lang="en-US" altLang="en-US" sz="3200" b="1" dirty="0" err="1">
                  <a:solidFill>
                    <a:schemeClr val="bg1"/>
                  </a:solidFill>
                  <a:latin typeface="Times New Roman" panose="02020603050405020304" pitchFamily="18" charset="0"/>
                </a:rPr>
                <a:t>Bồ</a:t>
              </a:r>
              <a:r>
                <a:rPr lang="en-US" altLang="en-US" sz="3200" b="1" dirty="0">
                  <a:solidFill>
                    <a:schemeClr val="bg1"/>
                  </a:solidFill>
                  <a:latin typeface="Times New Roman" panose="02020603050405020304" pitchFamily="18" charset="0"/>
                </a:rPr>
                <a:t> </a:t>
              </a:r>
              <a:r>
                <a:rPr lang="en-US" altLang="en-US" sz="3200" b="1" dirty="0" err="1">
                  <a:solidFill>
                    <a:schemeClr val="bg1"/>
                  </a:solidFill>
                  <a:latin typeface="Times New Roman" panose="02020603050405020304" pitchFamily="18" charset="0"/>
                </a:rPr>
                <a:t>chính</a:t>
              </a:r>
              <a:r>
                <a:rPr lang="en-US" altLang="en-US" sz="3200" b="1" dirty="0">
                  <a:solidFill>
                    <a:schemeClr val="bg1"/>
                  </a:solidFill>
                  <a:latin typeface="Times New Roman" panose="02020603050405020304" pitchFamily="18" charset="0"/>
                </a:rPr>
                <a:t> (</a:t>
              </a:r>
              <a:r>
                <a:rPr lang="en-US" altLang="en-US" sz="3200" b="1" dirty="0" err="1">
                  <a:solidFill>
                    <a:schemeClr val="bg1"/>
                  </a:solidFill>
                  <a:latin typeface="Times New Roman" panose="02020603050405020304" pitchFamily="18" charset="0"/>
                </a:rPr>
                <a:t>Xóm</a:t>
              </a:r>
              <a:r>
                <a:rPr lang="en-US" altLang="en-US" sz="3200" b="1" dirty="0">
                  <a:solidFill>
                    <a:schemeClr val="bg1"/>
                  </a:solidFill>
                  <a:latin typeface="Times New Roman" panose="02020603050405020304" pitchFamily="18" charset="0"/>
                </a:rPr>
                <a:t>, </a:t>
              </a:r>
              <a:r>
                <a:rPr lang="en-US" altLang="en-US" sz="3200" b="1" dirty="0" err="1">
                  <a:solidFill>
                    <a:schemeClr val="bg1"/>
                  </a:solidFill>
                  <a:latin typeface="Times New Roman" panose="02020603050405020304" pitchFamily="18" charset="0"/>
                </a:rPr>
                <a:t>làng</a:t>
              </a:r>
              <a:r>
                <a:rPr lang="en-US" altLang="en-US" sz="3200" b="1" dirty="0">
                  <a:solidFill>
                    <a:schemeClr val="bg1"/>
                  </a:solidFill>
                  <a:latin typeface="Times New Roman" panose="02020603050405020304" pitchFamily="18" charset="0"/>
                </a:rPr>
                <a:t>)</a:t>
              </a:r>
            </a:p>
          </p:txBody>
        </p:sp>
        <p:grpSp>
          <p:nvGrpSpPr>
            <p:cNvPr id="32779" name="Group 21"/>
            <p:cNvGrpSpPr>
              <a:grpSpLocks/>
            </p:cNvGrpSpPr>
            <p:nvPr/>
          </p:nvGrpSpPr>
          <p:grpSpPr bwMode="auto">
            <a:xfrm>
              <a:off x="1379" y="1679"/>
              <a:ext cx="4286" cy="653"/>
              <a:chOff x="1379" y="1487"/>
              <a:chExt cx="4286" cy="653"/>
            </a:xfrm>
          </p:grpSpPr>
          <p:sp>
            <p:nvSpPr>
              <p:cNvPr id="32796" name="Rectangle 13"/>
              <p:cNvSpPr>
                <a:spLocks noChangeArrowheads="1"/>
              </p:cNvSpPr>
              <p:nvPr/>
            </p:nvSpPr>
            <p:spPr bwMode="auto">
              <a:xfrm>
                <a:off x="1379" y="1487"/>
                <a:ext cx="1366" cy="653"/>
              </a:xfrm>
              <a:prstGeom prst="rect">
                <a:avLst/>
              </a:prstGeom>
              <a:solidFill>
                <a:schemeClr val="accent1"/>
              </a:solidFill>
              <a:ln w="9525">
                <a:solidFill>
                  <a:schemeClr val="tx1"/>
                </a:solidFill>
                <a:miter lim="800000"/>
                <a:headEnd/>
                <a:tailEnd/>
              </a:ln>
            </p:spPr>
            <p:txBody>
              <a:bodyPr wrap="none" anchor="ctr"/>
              <a:lstStyle>
                <a:lvl1pPr eaLnBrk="0" hangingPunct="0">
                  <a:defRPr sz="2800">
                    <a:solidFill>
                      <a:schemeClr val="tx1"/>
                    </a:solidFill>
                    <a:latin typeface="VNI-Times" pitchFamily="2" charset="0"/>
                    <a:cs typeface="Arial" panose="020B0604020202020204" pitchFamily="34" charset="0"/>
                  </a:defRPr>
                </a:lvl1pPr>
                <a:lvl2pPr marL="742950" indent="-285750" eaLnBrk="0" hangingPunct="0">
                  <a:defRPr sz="2800">
                    <a:solidFill>
                      <a:schemeClr val="tx1"/>
                    </a:solidFill>
                    <a:latin typeface="VNI-Times" pitchFamily="2" charset="0"/>
                    <a:cs typeface="Arial" panose="020B0604020202020204" pitchFamily="34" charset="0"/>
                  </a:defRPr>
                </a:lvl2pPr>
                <a:lvl3pPr marL="1143000" indent="-228600" eaLnBrk="0" hangingPunct="0">
                  <a:defRPr sz="2800">
                    <a:solidFill>
                      <a:schemeClr val="tx1"/>
                    </a:solidFill>
                    <a:latin typeface="VNI-Times" pitchFamily="2" charset="0"/>
                    <a:cs typeface="Arial" panose="020B0604020202020204" pitchFamily="34" charset="0"/>
                  </a:defRPr>
                </a:lvl3pPr>
                <a:lvl4pPr marL="1600200" indent="-228600" eaLnBrk="0" hangingPunct="0">
                  <a:defRPr sz="2800">
                    <a:solidFill>
                      <a:schemeClr val="tx1"/>
                    </a:solidFill>
                    <a:latin typeface="VNI-Times" pitchFamily="2" charset="0"/>
                    <a:cs typeface="Arial" panose="020B0604020202020204" pitchFamily="34" charset="0"/>
                  </a:defRPr>
                </a:lvl4pPr>
                <a:lvl5pPr marL="2057400" indent="-228600" eaLnBrk="0" hangingPunct="0">
                  <a:defRPr sz="2800">
                    <a:solidFill>
                      <a:schemeClr val="tx1"/>
                    </a:solidFill>
                    <a:latin typeface="VNI-Times" pitchFamily="2" charset="0"/>
                    <a:cs typeface="Arial" panose="020B0604020202020204" pitchFamily="34" charset="0"/>
                  </a:defRPr>
                </a:lvl5pPr>
                <a:lvl6pPr marL="2514600" indent="-228600" eaLnBrk="0" fontAlgn="base" hangingPunct="0">
                  <a:spcBef>
                    <a:spcPct val="0"/>
                  </a:spcBef>
                  <a:spcAft>
                    <a:spcPct val="0"/>
                  </a:spcAft>
                  <a:defRPr sz="2800">
                    <a:solidFill>
                      <a:schemeClr val="tx1"/>
                    </a:solidFill>
                    <a:latin typeface="VNI-Times" pitchFamily="2" charset="0"/>
                    <a:cs typeface="Arial" panose="020B0604020202020204" pitchFamily="34" charset="0"/>
                  </a:defRPr>
                </a:lvl6pPr>
                <a:lvl7pPr marL="2971800" indent="-228600" eaLnBrk="0" fontAlgn="base" hangingPunct="0">
                  <a:spcBef>
                    <a:spcPct val="0"/>
                  </a:spcBef>
                  <a:spcAft>
                    <a:spcPct val="0"/>
                  </a:spcAft>
                  <a:defRPr sz="2800">
                    <a:solidFill>
                      <a:schemeClr val="tx1"/>
                    </a:solidFill>
                    <a:latin typeface="VNI-Times" pitchFamily="2" charset="0"/>
                    <a:cs typeface="Arial" panose="020B0604020202020204" pitchFamily="34" charset="0"/>
                  </a:defRPr>
                </a:lvl7pPr>
                <a:lvl8pPr marL="3429000" indent="-228600" eaLnBrk="0" fontAlgn="base" hangingPunct="0">
                  <a:spcBef>
                    <a:spcPct val="0"/>
                  </a:spcBef>
                  <a:spcAft>
                    <a:spcPct val="0"/>
                  </a:spcAft>
                  <a:defRPr sz="2800">
                    <a:solidFill>
                      <a:schemeClr val="tx1"/>
                    </a:solidFill>
                    <a:latin typeface="VNI-Times" pitchFamily="2" charset="0"/>
                    <a:cs typeface="Arial" panose="020B0604020202020204" pitchFamily="34" charset="0"/>
                  </a:defRPr>
                </a:lvl8pPr>
                <a:lvl9pPr marL="3886200" indent="-228600" eaLnBrk="0" fontAlgn="base" hangingPunct="0">
                  <a:spcBef>
                    <a:spcPct val="0"/>
                  </a:spcBef>
                  <a:spcAft>
                    <a:spcPct val="0"/>
                  </a:spcAft>
                  <a:defRPr sz="2800">
                    <a:solidFill>
                      <a:schemeClr val="tx1"/>
                    </a:solidFill>
                    <a:latin typeface="VNI-Times" pitchFamily="2" charset="0"/>
                    <a:cs typeface="Arial" panose="020B0604020202020204" pitchFamily="34" charset="0"/>
                  </a:defRPr>
                </a:lvl9pPr>
              </a:lstStyle>
              <a:p>
                <a:pPr algn="ctr" eaLnBrk="1" hangingPunct="1"/>
                <a:r>
                  <a:rPr lang="en-US" altLang="en-US" sz="3200" b="1" dirty="0" err="1">
                    <a:solidFill>
                      <a:schemeClr val="bg1"/>
                    </a:solidFill>
                    <a:latin typeface="Times New Roman" panose="02020603050405020304" pitchFamily="18" charset="0"/>
                  </a:rPr>
                  <a:t>Lạc</a:t>
                </a:r>
                <a:r>
                  <a:rPr lang="en-US" altLang="en-US" sz="3200" b="1" dirty="0">
                    <a:solidFill>
                      <a:schemeClr val="bg1"/>
                    </a:solidFill>
                    <a:latin typeface="Times New Roman" panose="02020603050405020304" pitchFamily="18" charset="0"/>
                  </a:rPr>
                  <a:t> </a:t>
                </a:r>
                <a:r>
                  <a:rPr lang="en-US" altLang="en-US" sz="3200" b="1" dirty="0" err="1">
                    <a:solidFill>
                      <a:schemeClr val="bg1"/>
                    </a:solidFill>
                    <a:latin typeface="Times New Roman" panose="02020603050405020304" pitchFamily="18" charset="0"/>
                  </a:rPr>
                  <a:t>tướng</a:t>
                </a:r>
                <a:r>
                  <a:rPr lang="en-US" altLang="en-US" sz="3200" b="1" dirty="0">
                    <a:solidFill>
                      <a:schemeClr val="bg1"/>
                    </a:solidFill>
                    <a:latin typeface="Times New Roman" panose="02020603050405020304" pitchFamily="18" charset="0"/>
                  </a:rPr>
                  <a:t> </a:t>
                </a:r>
              </a:p>
              <a:p>
                <a:pPr algn="ctr" eaLnBrk="1" hangingPunct="1"/>
                <a:r>
                  <a:rPr lang="en-US" altLang="en-US" sz="3200" b="1" dirty="0">
                    <a:solidFill>
                      <a:schemeClr val="bg1"/>
                    </a:solidFill>
                    <a:latin typeface="Times New Roman" panose="02020603050405020304" pitchFamily="18" charset="0"/>
                  </a:rPr>
                  <a:t>(</a:t>
                </a:r>
                <a:r>
                  <a:rPr lang="en-US" altLang="en-US" sz="3200" b="1" dirty="0" err="1">
                    <a:solidFill>
                      <a:schemeClr val="bg1"/>
                    </a:solidFill>
                    <a:latin typeface="Times New Roman" panose="02020603050405020304" pitchFamily="18" charset="0"/>
                  </a:rPr>
                  <a:t>Bộ</a:t>
                </a:r>
                <a:r>
                  <a:rPr lang="en-US" altLang="en-US" sz="3200" b="1" dirty="0">
                    <a:solidFill>
                      <a:schemeClr val="bg1"/>
                    </a:solidFill>
                    <a:latin typeface="Times New Roman" panose="02020603050405020304" pitchFamily="18" charset="0"/>
                  </a:rPr>
                  <a:t>)</a:t>
                </a:r>
              </a:p>
            </p:txBody>
          </p:sp>
          <p:sp>
            <p:nvSpPr>
              <p:cNvPr id="32797" name="Rectangle 17"/>
              <p:cNvSpPr>
                <a:spLocks noChangeArrowheads="1"/>
              </p:cNvSpPr>
              <p:nvPr/>
            </p:nvSpPr>
            <p:spPr bwMode="auto">
              <a:xfrm>
                <a:off x="2992" y="1487"/>
                <a:ext cx="1351" cy="626"/>
              </a:xfrm>
              <a:prstGeom prst="rect">
                <a:avLst/>
              </a:prstGeom>
              <a:solidFill>
                <a:schemeClr val="accent1"/>
              </a:solidFill>
              <a:ln w="9525">
                <a:solidFill>
                  <a:schemeClr val="tx1"/>
                </a:solidFill>
                <a:miter lim="800000"/>
                <a:headEnd/>
                <a:tailEnd/>
              </a:ln>
            </p:spPr>
            <p:txBody>
              <a:bodyPr wrap="none" anchor="ctr"/>
              <a:lstStyle>
                <a:lvl1pPr eaLnBrk="0" hangingPunct="0">
                  <a:defRPr sz="2800">
                    <a:solidFill>
                      <a:schemeClr val="tx1"/>
                    </a:solidFill>
                    <a:latin typeface="VNI-Times" pitchFamily="2" charset="0"/>
                    <a:cs typeface="Arial" panose="020B0604020202020204" pitchFamily="34" charset="0"/>
                  </a:defRPr>
                </a:lvl1pPr>
                <a:lvl2pPr marL="742950" indent="-285750" eaLnBrk="0" hangingPunct="0">
                  <a:defRPr sz="2800">
                    <a:solidFill>
                      <a:schemeClr val="tx1"/>
                    </a:solidFill>
                    <a:latin typeface="VNI-Times" pitchFamily="2" charset="0"/>
                    <a:cs typeface="Arial" panose="020B0604020202020204" pitchFamily="34" charset="0"/>
                  </a:defRPr>
                </a:lvl2pPr>
                <a:lvl3pPr marL="1143000" indent="-228600" eaLnBrk="0" hangingPunct="0">
                  <a:defRPr sz="2800">
                    <a:solidFill>
                      <a:schemeClr val="tx1"/>
                    </a:solidFill>
                    <a:latin typeface="VNI-Times" pitchFamily="2" charset="0"/>
                    <a:cs typeface="Arial" panose="020B0604020202020204" pitchFamily="34" charset="0"/>
                  </a:defRPr>
                </a:lvl3pPr>
                <a:lvl4pPr marL="1600200" indent="-228600" eaLnBrk="0" hangingPunct="0">
                  <a:defRPr sz="2800">
                    <a:solidFill>
                      <a:schemeClr val="tx1"/>
                    </a:solidFill>
                    <a:latin typeface="VNI-Times" pitchFamily="2" charset="0"/>
                    <a:cs typeface="Arial" panose="020B0604020202020204" pitchFamily="34" charset="0"/>
                  </a:defRPr>
                </a:lvl4pPr>
                <a:lvl5pPr marL="2057400" indent="-228600" eaLnBrk="0" hangingPunct="0">
                  <a:defRPr sz="2800">
                    <a:solidFill>
                      <a:schemeClr val="tx1"/>
                    </a:solidFill>
                    <a:latin typeface="VNI-Times" pitchFamily="2" charset="0"/>
                    <a:cs typeface="Arial" panose="020B0604020202020204" pitchFamily="34" charset="0"/>
                  </a:defRPr>
                </a:lvl5pPr>
                <a:lvl6pPr marL="2514600" indent="-228600" eaLnBrk="0" fontAlgn="base" hangingPunct="0">
                  <a:spcBef>
                    <a:spcPct val="0"/>
                  </a:spcBef>
                  <a:spcAft>
                    <a:spcPct val="0"/>
                  </a:spcAft>
                  <a:defRPr sz="2800">
                    <a:solidFill>
                      <a:schemeClr val="tx1"/>
                    </a:solidFill>
                    <a:latin typeface="VNI-Times" pitchFamily="2" charset="0"/>
                    <a:cs typeface="Arial" panose="020B0604020202020204" pitchFamily="34" charset="0"/>
                  </a:defRPr>
                </a:lvl6pPr>
                <a:lvl7pPr marL="2971800" indent="-228600" eaLnBrk="0" fontAlgn="base" hangingPunct="0">
                  <a:spcBef>
                    <a:spcPct val="0"/>
                  </a:spcBef>
                  <a:spcAft>
                    <a:spcPct val="0"/>
                  </a:spcAft>
                  <a:defRPr sz="2800">
                    <a:solidFill>
                      <a:schemeClr val="tx1"/>
                    </a:solidFill>
                    <a:latin typeface="VNI-Times" pitchFamily="2" charset="0"/>
                    <a:cs typeface="Arial" panose="020B0604020202020204" pitchFamily="34" charset="0"/>
                  </a:defRPr>
                </a:lvl7pPr>
                <a:lvl8pPr marL="3429000" indent="-228600" eaLnBrk="0" fontAlgn="base" hangingPunct="0">
                  <a:spcBef>
                    <a:spcPct val="0"/>
                  </a:spcBef>
                  <a:spcAft>
                    <a:spcPct val="0"/>
                  </a:spcAft>
                  <a:defRPr sz="2800">
                    <a:solidFill>
                      <a:schemeClr val="tx1"/>
                    </a:solidFill>
                    <a:latin typeface="VNI-Times" pitchFamily="2" charset="0"/>
                    <a:cs typeface="Arial" panose="020B0604020202020204" pitchFamily="34" charset="0"/>
                  </a:defRPr>
                </a:lvl8pPr>
                <a:lvl9pPr marL="3886200" indent="-228600" eaLnBrk="0" fontAlgn="base" hangingPunct="0">
                  <a:spcBef>
                    <a:spcPct val="0"/>
                  </a:spcBef>
                  <a:spcAft>
                    <a:spcPct val="0"/>
                  </a:spcAft>
                  <a:defRPr sz="2800">
                    <a:solidFill>
                      <a:schemeClr val="tx1"/>
                    </a:solidFill>
                    <a:latin typeface="VNI-Times" pitchFamily="2" charset="0"/>
                    <a:cs typeface="Arial" panose="020B0604020202020204" pitchFamily="34" charset="0"/>
                  </a:defRPr>
                </a:lvl9pPr>
              </a:lstStyle>
              <a:p>
                <a:pPr algn="ctr" eaLnBrk="1" hangingPunct="1"/>
                <a:r>
                  <a:rPr lang="en-US" altLang="en-US" sz="3200" b="1" dirty="0" err="1">
                    <a:solidFill>
                      <a:schemeClr val="bg1"/>
                    </a:solidFill>
                    <a:latin typeface="Times New Roman" panose="02020603050405020304" pitchFamily="18" charset="0"/>
                  </a:rPr>
                  <a:t>Lạc</a:t>
                </a:r>
                <a:r>
                  <a:rPr lang="en-US" altLang="en-US" sz="3200" b="1" dirty="0">
                    <a:solidFill>
                      <a:schemeClr val="bg1"/>
                    </a:solidFill>
                    <a:latin typeface="Times New Roman" panose="02020603050405020304" pitchFamily="18" charset="0"/>
                  </a:rPr>
                  <a:t> </a:t>
                </a:r>
                <a:r>
                  <a:rPr lang="en-US" altLang="en-US" sz="3200" b="1" dirty="0" err="1">
                    <a:solidFill>
                      <a:schemeClr val="bg1"/>
                    </a:solidFill>
                    <a:latin typeface="Times New Roman" panose="02020603050405020304" pitchFamily="18" charset="0"/>
                  </a:rPr>
                  <a:t>tướng</a:t>
                </a:r>
                <a:r>
                  <a:rPr lang="en-US" altLang="en-US" sz="3200" b="1" dirty="0">
                    <a:solidFill>
                      <a:schemeClr val="bg1"/>
                    </a:solidFill>
                    <a:latin typeface="Times New Roman" panose="02020603050405020304" pitchFamily="18" charset="0"/>
                  </a:rPr>
                  <a:t> </a:t>
                </a:r>
              </a:p>
              <a:p>
                <a:pPr algn="ctr" eaLnBrk="1" hangingPunct="1"/>
                <a:r>
                  <a:rPr lang="en-US" altLang="en-US" sz="3200" b="1" dirty="0">
                    <a:solidFill>
                      <a:schemeClr val="bg1"/>
                    </a:solidFill>
                    <a:latin typeface="Times New Roman" panose="02020603050405020304" pitchFamily="18" charset="0"/>
                  </a:rPr>
                  <a:t>(</a:t>
                </a:r>
                <a:r>
                  <a:rPr lang="en-US" altLang="en-US" sz="3200" b="1" dirty="0" err="1">
                    <a:solidFill>
                      <a:schemeClr val="bg1"/>
                    </a:solidFill>
                    <a:latin typeface="Times New Roman" panose="02020603050405020304" pitchFamily="18" charset="0"/>
                  </a:rPr>
                  <a:t>Bộ</a:t>
                </a:r>
                <a:r>
                  <a:rPr lang="en-US" altLang="en-US" sz="3200" b="1" dirty="0">
                    <a:solidFill>
                      <a:schemeClr val="bg1"/>
                    </a:solidFill>
                    <a:latin typeface="Times New Roman" panose="02020603050405020304" pitchFamily="18" charset="0"/>
                  </a:rPr>
                  <a:t>)</a:t>
                </a:r>
              </a:p>
            </p:txBody>
          </p:sp>
          <p:sp>
            <p:nvSpPr>
              <p:cNvPr id="32798" name="Rectangle 18"/>
              <p:cNvSpPr>
                <a:spLocks noChangeArrowheads="1"/>
              </p:cNvSpPr>
              <p:nvPr/>
            </p:nvSpPr>
            <p:spPr bwMode="auto">
              <a:xfrm>
                <a:off x="4561" y="1487"/>
                <a:ext cx="1104" cy="626"/>
              </a:xfrm>
              <a:prstGeom prst="rect">
                <a:avLst/>
              </a:prstGeom>
              <a:solidFill>
                <a:schemeClr val="accent1"/>
              </a:solidFill>
              <a:ln w="9525">
                <a:solidFill>
                  <a:schemeClr val="tx1"/>
                </a:solidFill>
                <a:miter lim="800000"/>
                <a:headEnd/>
                <a:tailEnd/>
              </a:ln>
            </p:spPr>
            <p:txBody>
              <a:bodyPr wrap="none" anchor="ctr"/>
              <a:lstStyle>
                <a:lvl1pPr eaLnBrk="0" hangingPunct="0">
                  <a:defRPr sz="2800">
                    <a:solidFill>
                      <a:schemeClr val="tx1"/>
                    </a:solidFill>
                    <a:latin typeface="VNI-Times" pitchFamily="2" charset="0"/>
                    <a:cs typeface="Arial" panose="020B0604020202020204" pitchFamily="34" charset="0"/>
                  </a:defRPr>
                </a:lvl1pPr>
                <a:lvl2pPr marL="742950" indent="-285750" eaLnBrk="0" hangingPunct="0">
                  <a:defRPr sz="2800">
                    <a:solidFill>
                      <a:schemeClr val="tx1"/>
                    </a:solidFill>
                    <a:latin typeface="VNI-Times" pitchFamily="2" charset="0"/>
                    <a:cs typeface="Arial" panose="020B0604020202020204" pitchFamily="34" charset="0"/>
                  </a:defRPr>
                </a:lvl2pPr>
                <a:lvl3pPr marL="1143000" indent="-228600" eaLnBrk="0" hangingPunct="0">
                  <a:defRPr sz="2800">
                    <a:solidFill>
                      <a:schemeClr val="tx1"/>
                    </a:solidFill>
                    <a:latin typeface="VNI-Times" pitchFamily="2" charset="0"/>
                    <a:cs typeface="Arial" panose="020B0604020202020204" pitchFamily="34" charset="0"/>
                  </a:defRPr>
                </a:lvl3pPr>
                <a:lvl4pPr marL="1600200" indent="-228600" eaLnBrk="0" hangingPunct="0">
                  <a:defRPr sz="2800">
                    <a:solidFill>
                      <a:schemeClr val="tx1"/>
                    </a:solidFill>
                    <a:latin typeface="VNI-Times" pitchFamily="2" charset="0"/>
                    <a:cs typeface="Arial" panose="020B0604020202020204" pitchFamily="34" charset="0"/>
                  </a:defRPr>
                </a:lvl4pPr>
                <a:lvl5pPr marL="2057400" indent="-228600" eaLnBrk="0" hangingPunct="0">
                  <a:defRPr sz="2800">
                    <a:solidFill>
                      <a:schemeClr val="tx1"/>
                    </a:solidFill>
                    <a:latin typeface="VNI-Times" pitchFamily="2" charset="0"/>
                    <a:cs typeface="Arial" panose="020B0604020202020204" pitchFamily="34" charset="0"/>
                  </a:defRPr>
                </a:lvl5pPr>
                <a:lvl6pPr marL="2514600" indent="-228600" eaLnBrk="0" fontAlgn="base" hangingPunct="0">
                  <a:spcBef>
                    <a:spcPct val="0"/>
                  </a:spcBef>
                  <a:spcAft>
                    <a:spcPct val="0"/>
                  </a:spcAft>
                  <a:defRPr sz="2800">
                    <a:solidFill>
                      <a:schemeClr val="tx1"/>
                    </a:solidFill>
                    <a:latin typeface="VNI-Times" pitchFamily="2" charset="0"/>
                    <a:cs typeface="Arial" panose="020B0604020202020204" pitchFamily="34" charset="0"/>
                  </a:defRPr>
                </a:lvl6pPr>
                <a:lvl7pPr marL="2971800" indent="-228600" eaLnBrk="0" fontAlgn="base" hangingPunct="0">
                  <a:spcBef>
                    <a:spcPct val="0"/>
                  </a:spcBef>
                  <a:spcAft>
                    <a:spcPct val="0"/>
                  </a:spcAft>
                  <a:defRPr sz="2800">
                    <a:solidFill>
                      <a:schemeClr val="tx1"/>
                    </a:solidFill>
                    <a:latin typeface="VNI-Times" pitchFamily="2" charset="0"/>
                    <a:cs typeface="Arial" panose="020B0604020202020204" pitchFamily="34" charset="0"/>
                  </a:defRPr>
                </a:lvl7pPr>
                <a:lvl8pPr marL="3429000" indent="-228600" eaLnBrk="0" fontAlgn="base" hangingPunct="0">
                  <a:spcBef>
                    <a:spcPct val="0"/>
                  </a:spcBef>
                  <a:spcAft>
                    <a:spcPct val="0"/>
                  </a:spcAft>
                  <a:defRPr sz="2800">
                    <a:solidFill>
                      <a:schemeClr val="tx1"/>
                    </a:solidFill>
                    <a:latin typeface="VNI-Times" pitchFamily="2" charset="0"/>
                    <a:cs typeface="Arial" panose="020B0604020202020204" pitchFamily="34" charset="0"/>
                  </a:defRPr>
                </a:lvl8pPr>
                <a:lvl9pPr marL="3886200" indent="-228600" eaLnBrk="0" fontAlgn="base" hangingPunct="0">
                  <a:spcBef>
                    <a:spcPct val="0"/>
                  </a:spcBef>
                  <a:spcAft>
                    <a:spcPct val="0"/>
                  </a:spcAft>
                  <a:defRPr sz="2800">
                    <a:solidFill>
                      <a:schemeClr val="tx1"/>
                    </a:solidFill>
                    <a:latin typeface="VNI-Times" pitchFamily="2" charset="0"/>
                    <a:cs typeface="Arial" panose="020B0604020202020204" pitchFamily="34" charset="0"/>
                  </a:defRPr>
                </a:lvl9pPr>
              </a:lstStyle>
              <a:p>
                <a:pPr algn="ctr" eaLnBrk="1" hangingPunct="1"/>
                <a:r>
                  <a:rPr lang="en-US" altLang="en-US" sz="3200" b="1" dirty="0" err="1">
                    <a:solidFill>
                      <a:schemeClr val="bg1"/>
                    </a:solidFill>
                    <a:latin typeface="Times New Roman" panose="02020603050405020304" pitchFamily="18" charset="0"/>
                  </a:rPr>
                  <a:t>Lạc</a:t>
                </a:r>
                <a:r>
                  <a:rPr lang="en-US" altLang="en-US" sz="3200" b="1" dirty="0">
                    <a:solidFill>
                      <a:schemeClr val="bg1"/>
                    </a:solidFill>
                    <a:latin typeface="Times New Roman" panose="02020603050405020304" pitchFamily="18" charset="0"/>
                  </a:rPr>
                  <a:t> </a:t>
                </a:r>
                <a:r>
                  <a:rPr lang="en-US" altLang="en-US" sz="3200" b="1" dirty="0" err="1">
                    <a:solidFill>
                      <a:schemeClr val="bg1"/>
                    </a:solidFill>
                    <a:latin typeface="Times New Roman" panose="02020603050405020304" pitchFamily="18" charset="0"/>
                  </a:rPr>
                  <a:t>tướng</a:t>
                </a:r>
                <a:r>
                  <a:rPr lang="en-US" altLang="en-US" sz="3200" b="1" dirty="0">
                    <a:solidFill>
                      <a:schemeClr val="bg1"/>
                    </a:solidFill>
                    <a:latin typeface="Times New Roman" panose="02020603050405020304" pitchFamily="18" charset="0"/>
                  </a:rPr>
                  <a:t> </a:t>
                </a:r>
              </a:p>
              <a:p>
                <a:pPr algn="ctr" eaLnBrk="1" hangingPunct="1"/>
                <a:r>
                  <a:rPr lang="en-US" altLang="en-US" sz="3200" b="1" dirty="0">
                    <a:solidFill>
                      <a:schemeClr val="bg1"/>
                    </a:solidFill>
                    <a:latin typeface="Times New Roman" panose="02020603050405020304" pitchFamily="18" charset="0"/>
                  </a:rPr>
                  <a:t>(</a:t>
                </a:r>
                <a:r>
                  <a:rPr lang="en-US" altLang="en-US" sz="3200" b="1" dirty="0" err="1">
                    <a:solidFill>
                      <a:schemeClr val="bg1"/>
                    </a:solidFill>
                    <a:latin typeface="Times New Roman" panose="02020603050405020304" pitchFamily="18" charset="0"/>
                  </a:rPr>
                  <a:t>Bộ</a:t>
                </a:r>
                <a:r>
                  <a:rPr lang="en-US" altLang="en-US" sz="3200" b="1" dirty="0">
                    <a:solidFill>
                      <a:schemeClr val="bg1"/>
                    </a:solidFill>
                    <a:latin typeface="Times New Roman" panose="02020603050405020304" pitchFamily="18" charset="0"/>
                  </a:rPr>
                  <a:t>)</a:t>
                </a:r>
              </a:p>
            </p:txBody>
          </p:sp>
          <p:sp>
            <p:nvSpPr>
              <p:cNvPr id="32799" name="Line 19"/>
              <p:cNvSpPr>
                <a:spLocks noChangeShapeType="1"/>
              </p:cNvSpPr>
              <p:nvPr/>
            </p:nvSpPr>
            <p:spPr bwMode="auto">
              <a:xfrm>
                <a:off x="2752" y="1767"/>
                <a:ext cx="240" cy="0"/>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32800" name="Line 20"/>
              <p:cNvSpPr>
                <a:spLocks noChangeShapeType="1"/>
              </p:cNvSpPr>
              <p:nvPr/>
            </p:nvSpPr>
            <p:spPr bwMode="auto">
              <a:xfrm>
                <a:off x="4343" y="1767"/>
                <a:ext cx="240" cy="0"/>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a:lstStyle/>
              <a:p>
                <a:endParaRPr lang="en-US"/>
              </a:p>
            </p:txBody>
          </p:sp>
        </p:grpSp>
        <p:grpSp>
          <p:nvGrpSpPr>
            <p:cNvPr id="32780" name="Group 27"/>
            <p:cNvGrpSpPr>
              <a:grpSpLocks/>
            </p:cNvGrpSpPr>
            <p:nvPr/>
          </p:nvGrpSpPr>
          <p:grpSpPr bwMode="auto">
            <a:xfrm>
              <a:off x="2208" y="2286"/>
              <a:ext cx="2736" cy="594"/>
              <a:chOff x="2208" y="2286"/>
              <a:chExt cx="2736" cy="594"/>
            </a:xfrm>
          </p:grpSpPr>
          <p:sp>
            <p:nvSpPr>
              <p:cNvPr id="32791" name="Line 22"/>
              <p:cNvSpPr>
                <a:spLocks noChangeShapeType="1"/>
              </p:cNvSpPr>
              <p:nvPr/>
            </p:nvSpPr>
            <p:spPr bwMode="auto">
              <a:xfrm>
                <a:off x="2208" y="2524"/>
                <a:ext cx="2736" cy="0"/>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32792" name="Line 23"/>
              <p:cNvSpPr>
                <a:spLocks noChangeShapeType="1"/>
              </p:cNvSpPr>
              <p:nvPr/>
            </p:nvSpPr>
            <p:spPr bwMode="auto">
              <a:xfrm>
                <a:off x="2208" y="2332"/>
                <a:ext cx="0" cy="192"/>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32793" name="Line 24"/>
              <p:cNvSpPr>
                <a:spLocks noChangeShapeType="1"/>
              </p:cNvSpPr>
              <p:nvPr/>
            </p:nvSpPr>
            <p:spPr bwMode="auto">
              <a:xfrm>
                <a:off x="3600" y="2286"/>
                <a:ext cx="0" cy="192"/>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32794" name="Line 25"/>
              <p:cNvSpPr>
                <a:spLocks noChangeShapeType="1"/>
              </p:cNvSpPr>
              <p:nvPr/>
            </p:nvSpPr>
            <p:spPr bwMode="auto">
              <a:xfrm>
                <a:off x="4944" y="2332"/>
                <a:ext cx="0" cy="192"/>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32795" name="Line 26"/>
              <p:cNvSpPr>
                <a:spLocks noChangeShapeType="1"/>
              </p:cNvSpPr>
              <p:nvPr/>
            </p:nvSpPr>
            <p:spPr bwMode="auto">
              <a:xfrm>
                <a:off x="3600" y="2544"/>
                <a:ext cx="0" cy="336"/>
              </a:xfrm>
              <a:prstGeom prst="line">
                <a:avLst/>
              </a:prstGeom>
              <a:noFill/>
              <a:ln w="9525">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endParaRPr lang="en-US"/>
              </a:p>
            </p:txBody>
          </p:sp>
        </p:grpSp>
        <p:grpSp>
          <p:nvGrpSpPr>
            <p:cNvPr id="32781" name="Group 34"/>
            <p:cNvGrpSpPr>
              <a:grpSpLocks/>
            </p:cNvGrpSpPr>
            <p:nvPr/>
          </p:nvGrpSpPr>
          <p:grpSpPr bwMode="auto">
            <a:xfrm>
              <a:off x="2200" y="1206"/>
              <a:ext cx="2840" cy="480"/>
              <a:chOff x="2200" y="1206"/>
              <a:chExt cx="2840" cy="480"/>
            </a:xfrm>
          </p:grpSpPr>
          <p:sp>
            <p:nvSpPr>
              <p:cNvPr id="32785" name="Line 28"/>
              <p:cNvSpPr>
                <a:spLocks noChangeShapeType="1"/>
              </p:cNvSpPr>
              <p:nvPr/>
            </p:nvSpPr>
            <p:spPr bwMode="auto">
              <a:xfrm>
                <a:off x="2208" y="1446"/>
                <a:ext cx="2832" cy="0"/>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32786" name="Line 29"/>
              <p:cNvSpPr>
                <a:spLocks noChangeShapeType="1"/>
              </p:cNvSpPr>
              <p:nvPr/>
            </p:nvSpPr>
            <p:spPr bwMode="auto">
              <a:xfrm>
                <a:off x="2544" y="1206"/>
                <a:ext cx="0" cy="240"/>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32787" name="Line 30"/>
              <p:cNvSpPr>
                <a:spLocks noChangeShapeType="1"/>
              </p:cNvSpPr>
              <p:nvPr/>
            </p:nvSpPr>
            <p:spPr bwMode="auto">
              <a:xfrm>
                <a:off x="4656" y="1213"/>
                <a:ext cx="0" cy="240"/>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32788" name="Line 31"/>
              <p:cNvSpPr>
                <a:spLocks noChangeShapeType="1"/>
              </p:cNvSpPr>
              <p:nvPr/>
            </p:nvSpPr>
            <p:spPr bwMode="auto">
              <a:xfrm>
                <a:off x="2200" y="1446"/>
                <a:ext cx="0" cy="240"/>
              </a:xfrm>
              <a:prstGeom prst="line">
                <a:avLst/>
              </a:prstGeom>
              <a:noFill/>
              <a:ln w="9525">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endParaRPr lang="en-US"/>
              </a:p>
            </p:txBody>
          </p:sp>
          <p:sp>
            <p:nvSpPr>
              <p:cNvPr id="32789" name="Line 32"/>
              <p:cNvSpPr>
                <a:spLocks noChangeShapeType="1"/>
              </p:cNvSpPr>
              <p:nvPr/>
            </p:nvSpPr>
            <p:spPr bwMode="auto">
              <a:xfrm>
                <a:off x="3600" y="1446"/>
                <a:ext cx="0" cy="240"/>
              </a:xfrm>
              <a:prstGeom prst="line">
                <a:avLst/>
              </a:prstGeom>
              <a:noFill/>
              <a:ln w="9525">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endParaRPr lang="en-US"/>
              </a:p>
            </p:txBody>
          </p:sp>
          <p:sp>
            <p:nvSpPr>
              <p:cNvPr id="32790" name="Line 33"/>
              <p:cNvSpPr>
                <a:spLocks noChangeShapeType="1"/>
              </p:cNvSpPr>
              <p:nvPr/>
            </p:nvSpPr>
            <p:spPr bwMode="auto">
              <a:xfrm>
                <a:off x="5040" y="1446"/>
                <a:ext cx="0" cy="240"/>
              </a:xfrm>
              <a:prstGeom prst="line">
                <a:avLst/>
              </a:prstGeom>
              <a:noFill/>
              <a:ln w="9525">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endParaRPr lang="en-US"/>
              </a:p>
            </p:txBody>
          </p:sp>
        </p:grpSp>
        <p:grpSp>
          <p:nvGrpSpPr>
            <p:cNvPr id="32782" name="Group 37"/>
            <p:cNvGrpSpPr>
              <a:grpSpLocks/>
            </p:cNvGrpSpPr>
            <p:nvPr/>
          </p:nvGrpSpPr>
          <p:grpSpPr bwMode="auto">
            <a:xfrm>
              <a:off x="2736" y="336"/>
              <a:ext cx="1632" cy="384"/>
              <a:chOff x="2736" y="336"/>
              <a:chExt cx="1632" cy="384"/>
            </a:xfrm>
          </p:grpSpPr>
          <p:sp>
            <p:nvSpPr>
              <p:cNvPr id="32783" name="Line 35"/>
              <p:cNvSpPr>
                <a:spLocks noChangeShapeType="1"/>
              </p:cNvSpPr>
              <p:nvPr/>
            </p:nvSpPr>
            <p:spPr bwMode="auto">
              <a:xfrm flipH="1">
                <a:off x="2736" y="336"/>
                <a:ext cx="816" cy="384"/>
              </a:xfrm>
              <a:prstGeom prst="line">
                <a:avLst/>
              </a:prstGeom>
              <a:noFill/>
              <a:ln w="19050">
                <a:solidFill>
                  <a:srgbClr val="FF0000"/>
                </a:solidFill>
                <a:round/>
                <a:headEnd/>
                <a:tailEnd type="triangle" w="med" len="med"/>
              </a:ln>
              <a:extLst>
                <a:ext uri="{909E8E84-426E-40DD-AFC4-6F175D3DCCD1}">
                  <a14:hiddenFill xmlns:a14="http://schemas.microsoft.com/office/drawing/2010/main">
                    <a:noFill/>
                  </a14:hiddenFill>
                </a:ext>
              </a:extLst>
            </p:spPr>
            <p:txBody>
              <a:bodyPr/>
              <a:lstStyle/>
              <a:p>
                <a:endParaRPr lang="en-US"/>
              </a:p>
            </p:txBody>
          </p:sp>
          <p:sp>
            <p:nvSpPr>
              <p:cNvPr id="32784" name="Line 36"/>
              <p:cNvSpPr>
                <a:spLocks noChangeShapeType="1"/>
              </p:cNvSpPr>
              <p:nvPr/>
            </p:nvSpPr>
            <p:spPr bwMode="auto">
              <a:xfrm>
                <a:off x="3552" y="336"/>
                <a:ext cx="816" cy="384"/>
              </a:xfrm>
              <a:prstGeom prst="line">
                <a:avLst/>
              </a:prstGeom>
              <a:noFill/>
              <a:ln w="19050">
                <a:solidFill>
                  <a:srgbClr val="FF0000"/>
                </a:solidFill>
                <a:round/>
                <a:headEnd/>
                <a:tailEnd type="triangle" w="med" len="med"/>
              </a:ln>
              <a:extLst>
                <a:ext uri="{909E8E84-426E-40DD-AFC4-6F175D3DCCD1}">
                  <a14:hiddenFill xmlns:a14="http://schemas.microsoft.com/office/drawing/2010/main">
                    <a:noFill/>
                  </a14:hiddenFill>
                </a:ext>
              </a:extLst>
            </p:spPr>
            <p:txBody>
              <a:bodyPr/>
              <a:lstStyle/>
              <a:p>
                <a:endParaRPr lang="en-US"/>
              </a:p>
            </p:txBody>
          </p:sp>
        </p:grpSp>
      </p:grpSp>
      <p:sp>
        <p:nvSpPr>
          <p:cNvPr id="35" name="Rectangle 39"/>
          <p:cNvSpPr>
            <a:spLocks noChangeArrowheads="1"/>
          </p:cNvSpPr>
          <p:nvPr/>
        </p:nvSpPr>
        <p:spPr bwMode="auto">
          <a:xfrm>
            <a:off x="1524000" y="152400"/>
            <a:ext cx="9144000" cy="533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lstStyle>
            <a:lvl1pPr eaLnBrk="0" hangingPunct="0">
              <a:defRPr sz="2800">
                <a:solidFill>
                  <a:schemeClr val="tx1"/>
                </a:solidFill>
                <a:latin typeface="VNI-Times" pitchFamily="2" charset="0"/>
                <a:cs typeface="Arial" panose="020B0604020202020204" pitchFamily="34" charset="0"/>
              </a:defRPr>
            </a:lvl1pPr>
            <a:lvl2pPr marL="742950" indent="-285750" eaLnBrk="0" hangingPunct="0">
              <a:defRPr sz="2800">
                <a:solidFill>
                  <a:schemeClr val="tx1"/>
                </a:solidFill>
                <a:latin typeface="VNI-Times" pitchFamily="2" charset="0"/>
                <a:cs typeface="Arial" panose="020B0604020202020204" pitchFamily="34" charset="0"/>
              </a:defRPr>
            </a:lvl2pPr>
            <a:lvl3pPr marL="1143000" indent="-228600" eaLnBrk="0" hangingPunct="0">
              <a:defRPr sz="2800">
                <a:solidFill>
                  <a:schemeClr val="tx1"/>
                </a:solidFill>
                <a:latin typeface="VNI-Times" pitchFamily="2" charset="0"/>
                <a:cs typeface="Arial" panose="020B0604020202020204" pitchFamily="34" charset="0"/>
              </a:defRPr>
            </a:lvl3pPr>
            <a:lvl4pPr marL="1600200" indent="-228600" eaLnBrk="0" hangingPunct="0">
              <a:defRPr sz="2800">
                <a:solidFill>
                  <a:schemeClr val="tx1"/>
                </a:solidFill>
                <a:latin typeface="VNI-Times" pitchFamily="2" charset="0"/>
                <a:cs typeface="Arial" panose="020B0604020202020204" pitchFamily="34" charset="0"/>
              </a:defRPr>
            </a:lvl4pPr>
            <a:lvl5pPr marL="2057400" indent="-228600" eaLnBrk="0" hangingPunct="0">
              <a:defRPr sz="2800">
                <a:solidFill>
                  <a:schemeClr val="tx1"/>
                </a:solidFill>
                <a:latin typeface="VNI-Times" pitchFamily="2" charset="0"/>
                <a:cs typeface="Arial" panose="020B0604020202020204" pitchFamily="34" charset="0"/>
              </a:defRPr>
            </a:lvl5pPr>
            <a:lvl6pPr marL="2514600" indent="-228600" eaLnBrk="0" fontAlgn="base" hangingPunct="0">
              <a:spcBef>
                <a:spcPct val="0"/>
              </a:spcBef>
              <a:spcAft>
                <a:spcPct val="0"/>
              </a:spcAft>
              <a:defRPr sz="2800">
                <a:solidFill>
                  <a:schemeClr val="tx1"/>
                </a:solidFill>
                <a:latin typeface="VNI-Times" pitchFamily="2" charset="0"/>
                <a:cs typeface="Arial" panose="020B0604020202020204" pitchFamily="34" charset="0"/>
              </a:defRPr>
            </a:lvl6pPr>
            <a:lvl7pPr marL="2971800" indent="-228600" eaLnBrk="0" fontAlgn="base" hangingPunct="0">
              <a:spcBef>
                <a:spcPct val="0"/>
              </a:spcBef>
              <a:spcAft>
                <a:spcPct val="0"/>
              </a:spcAft>
              <a:defRPr sz="2800">
                <a:solidFill>
                  <a:schemeClr val="tx1"/>
                </a:solidFill>
                <a:latin typeface="VNI-Times" pitchFamily="2" charset="0"/>
                <a:cs typeface="Arial" panose="020B0604020202020204" pitchFamily="34" charset="0"/>
              </a:defRPr>
            </a:lvl7pPr>
            <a:lvl8pPr marL="3429000" indent="-228600" eaLnBrk="0" fontAlgn="base" hangingPunct="0">
              <a:spcBef>
                <a:spcPct val="0"/>
              </a:spcBef>
              <a:spcAft>
                <a:spcPct val="0"/>
              </a:spcAft>
              <a:defRPr sz="2800">
                <a:solidFill>
                  <a:schemeClr val="tx1"/>
                </a:solidFill>
                <a:latin typeface="VNI-Times" pitchFamily="2" charset="0"/>
                <a:cs typeface="Arial" panose="020B0604020202020204" pitchFamily="34" charset="0"/>
              </a:defRPr>
            </a:lvl8pPr>
            <a:lvl9pPr marL="3886200" indent="-228600" eaLnBrk="0" fontAlgn="base" hangingPunct="0">
              <a:spcBef>
                <a:spcPct val="0"/>
              </a:spcBef>
              <a:spcAft>
                <a:spcPct val="0"/>
              </a:spcAft>
              <a:defRPr sz="2800">
                <a:solidFill>
                  <a:schemeClr val="tx1"/>
                </a:solidFill>
                <a:latin typeface="VNI-Times" pitchFamily="2" charset="0"/>
                <a:cs typeface="Arial" panose="020B0604020202020204" pitchFamily="34" charset="0"/>
              </a:defRPr>
            </a:lvl9pPr>
          </a:lstStyle>
          <a:p>
            <a:pPr algn="ctr" eaLnBrk="1" hangingPunct="1"/>
            <a:r>
              <a:rPr lang="en-US" altLang="en-US" b="1">
                <a:solidFill>
                  <a:srgbClr val="FF0000"/>
                </a:solidFill>
                <a:latin typeface="Times New Roman" panose="02020603050405020304" pitchFamily="18" charset="0"/>
              </a:rPr>
              <a:t>TỔ CHỨC BỘ MÁY NHÀ NƯỚC THỜI HÙNG VƯƠNG</a:t>
            </a:r>
          </a:p>
        </p:txBody>
      </p:sp>
    </p:spTree>
    <p:extLst>
      <p:ext uri="{BB962C8B-B14F-4D97-AF65-F5344CB8AC3E}">
        <p14:creationId xmlns:p14="http://schemas.microsoft.com/office/powerpoint/2010/main" val="2891109501"/>
      </p:ext>
    </p:ext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2" presetClass="entr" presetSubtype="1"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up)">
                                      <p:cBhvr>
                                        <p:cTn id="7" dur="500"/>
                                        <p:tgtEl>
                                          <p:spTgt spid="2"/>
                                        </p:tgtEl>
                                      </p:cBhvr>
                                    </p:animEffect>
                                  </p:childTnLst>
                                </p:cTn>
                              </p:par>
                              <p:par>
                                <p:cTn id="8" presetID="22" presetClass="entr" presetSubtype="1" fill="hold" grpId="0" nodeType="withEffect">
                                  <p:stCondLst>
                                    <p:cond delay="0"/>
                                  </p:stCondLst>
                                  <p:childTnLst>
                                    <p:set>
                                      <p:cBhvr>
                                        <p:cTn id="9" dur="1" fill="hold">
                                          <p:stCondLst>
                                            <p:cond delay="0"/>
                                          </p:stCondLst>
                                        </p:cTn>
                                        <p:tgtEl>
                                          <p:spTgt spid="35"/>
                                        </p:tgtEl>
                                        <p:attrNameLst>
                                          <p:attrName>style.visibility</p:attrName>
                                        </p:attrNameLst>
                                      </p:cBhvr>
                                      <p:to>
                                        <p:strVal val="visible"/>
                                      </p:to>
                                    </p:set>
                                    <p:animEffect transition="in" filter="wipe(up)">
                                      <p:cBhvr>
                                        <p:cTn id="10" dur="500"/>
                                        <p:tgtEl>
                                          <p:spTgt spid="3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5" grpId="0"/>
    </p:bldLst>
  </p:timing>
</p:sld>
</file>

<file path=ppt/slides/slide2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1F95314C-0172-4404-B7C7-6F12F8DC8A94}"/>
              </a:ext>
            </a:extLst>
          </p:cNvPr>
          <p:cNvPicPr>
            <a:picLocks noChangeAspect="1"/>
          </p:cNvPicPr>
          <p:nvPr/>
        </p:nvPicPr>
        <p:blipFill>
          <a:blip r:embed="rId2"/>
          <a:stretch>
            <a:fillRect/>
          </a:stretch>
        </p:blipFill>
        <p:spPr>
          <a:xfrm>
            <a:off x="0" y="0"/>
            <a:ext cx="12192000" cy="6811987"/>
          </a:xfrm>
          <a:prstGeom prst="rect">
            <a:avLst/>
          </a:prstGeom>
        </p:spPr>
      </p:pic>
      <p:graphicFrame>
        <p:nvGraphicFramePr>
          <p:cNvPr id="2" name="Diagram 1">
            <a:extLst>
              <a:ext uri="{FF2B5EF4-FFF2-40B4-BE49-F238E27FC236}">
                <a16:creationId xmlns:a16="http://schemas.microsoft.com/office/drawing/2014/main" id="{F6D399F4-C285-4414-8165-072FBF9403BD}"/>
              </a:ext>
            </a:extLst>
          </p:cNvPr>
          <p:cNvGraphicFramePr/>
          <p:nvPr>
            <p:extLst>
              <p:ext uri="{D42A27DB-BD31-4B8C-83A1-F6EECF244321}">
                <p14:modId xmlns:p14="http://schemas.microsoft.com/office/powerpoint/2010/main" val="2389000787"/>
              </p:ext>
            </p:extLst>
          </p:nvPr>
        </p:nvGraphicFramePr>
        <p:xfrm>
          <a:off x="643467" y="954306"/>
          <a:ext cx="10905066" cy="4393982"/>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357169798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2" grpId="0">
        <p:bldAsOne/>
      </p:bldGraphic>
    </p:bldLst>
  </p:timing>
</p:sld>
</file>

<file path=ppt/slides/slide2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1B91D2B2-7B69-4F82-980D-18EFD1F51E26}"/>
              </a:ext>
            </a:extLst>
          </p:cNvPr>
          <p:cNvPicPr>
            <a:picLocks noChangeAspect="1"/>
          </p:cNvPicPr>
          <p:nvPr/>
        </p:nvPicPr>
        <p:blipFill>
          <a:blip r:embed="rId2"/>
          <a:stretch>
            <a:fillRect/>
          </a:stretch>
        </p:blipFill>
        <p:spPr>
          <a:xfrm>
            <a:off x="0" y="0"/>
            <a:ext cx="12192000" cy="6811987"/>
          </a:xfrm>
          <a:prstGeom prst="rect">
            <a:avLst/>
          </a:prstGeom>
        </p:spPr>
      </p:pic>
      <p:graphicFrame>
        <p:nvGraphicFramePr>
          <p:cNvPr id="2" name="Diagram 1">
            <a:extLst>
              <a:ext uri="{FF2B5EF4-FFF2-40B4-BE49-F238E27FC236}">
                <a16:creationId xmlns:a16="http://schemas.microsoft.com/office/drawing/2014/main" id="{F6D399F4-C285-4414-8165-072FBF9403BD}"/>
              </a:ext>
            </a:extLst>
          </p:cNvPr>
          <p:cNvGraphicFramePr/>
          <p:nvPr>
            <p:extLst>
              <p:ext uri="{D42A27DB-BD31-4B8C-83A1-F6EECF244321}">
                <p14:modId xmlns:p14="http://schemas.microsoft.com/office/powerpoint/2010/main" val="1978767074"/>
              </p:ext>
            </p:extLst>
          </p:nvPr>
        </p:nvGraphicFramePr>
        <p:xfrm>
          <a:off x="760392" y="893417"/>
          <a:ext cx="10905066" cy="4393982"/>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215125473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2">
                                            <p:graphicEl>
                                              <a:dgm id="{2C68728E-8E41-4FAC-B325-CF0D947CC414}"/>
                                            </p:graphicEl>
                                          </p:spTgt>
                                        </p:tgtEl>
                                        <p:attrNameLst>
                                          <p:attrName>style.visibility</p:attrName>
                                        </p:attrNameLst>
                                      </p:cBhvr>
                                      <p:to>
                                        <p:strVal val="visible"/>
                                      </p:to>
                                    </p:set>
                                    <p:animEffect transition="in" filter="fade">
                                      <p:cBhvr>
                                        <p:cTn id="7" dur="1000"/>
                                        <p:tgtEl>
                                          <p:spTgt spid="2">
                                            <p:graphicEl>
                                              <a:dgm id="{2C68728E-8E41-4FAC-B325-CF0D947CC414}"/>
                                            </p:graphicEl>
                                          </p:spTgt>
                                        </p:tgtEl>
                                      </p:cBhvr>
                                    </p:animEffect>
                                    <p:anim calcmode="lin" valueType="num">
                                      <p:cBhvr>
                                        <p:cTn id="8" dur="1000" fill="hold"/>
                                        <p:tgtEl>
                                          <p:spTgt spid="2">
                                            <p:graphicEl>
                                              <a:dgm id="{2C68728E-8E41-4FAC-B325-CF0D947CC414}"/>
                                            </p:graphicEl>
                                          </p:spTgt>
                                        </p:tgtEl>
                                        <p:attrNameLst>
                                          <p:attrName>ppt_x</p:attrName>
                                        </p:attrNameLst>
                                      </p:cBhvr>
                                      <p:tavLst>
                                        <p:tav tm="0">
                                          <p:val>
                                            <p:strVal val="#ppt_x"/>
                                          </p:val>
                                        </p:tav>
                                        <p:tav tm="100000">
                                          <p:val>
                                            <p:strVal val="#ppt_x"/>
                                          </p:val>
                                        </p:tav>
                                      </p:tavLst>
                                    </p:anim>
                                    <p:anim calcmode="lin" valueType="num">
                                      <p:cBhvr>
                                        <p:cTn id="9" dur="1000" fill="hold"/>
                                        <p:tgtEl>
                                          <p:spTgt spid="2">
                                            <p:graphicEl>
                                              <a:dgm id="{2C68728E-8E41-4FAC-B325-CF0D947CC414}"/>
                                            </p:graphic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2">
                                            <p:graphicEl>
                                              <a:dgm id="{FBA46F32-0A8F-4ACF-8F5F-AF070E41AA7E}"/>
                                            </p:graphicEl>
                                          </p:spTgt>
                                        </p:tgtEl>
                                        <p:attrNameLst>
                                          <p:attrName>style.visibility</p:attrName>
                                        </p:attrNameLst>
                                      </p:cBhvr>
                                      <p:to>
                                        <p:strVal val="visible"/>
                                      </p:to>
                                    </p:set>
                                    <p:animEffect transition="in" filter="fade">
                                      <p:cBhvr>
                                        <p:cTn id="14" dur="1000"/>
                                        <p:tgtEl>
                                          <p:spTgt spid="2">
                                            <p:graphicEl>
                                              <a:dgm id="{FBA46F32-0A8F-4ACF-8F5F-AF070E41AA7E}"/>
                                            </p:graphicEl>
                                          </p:spTgt>
                                        </p:tgtEl>
                                      </p:cBhvr>
                                    </p:animEffect>
                                    <p:anim calcmode="lin" valueType="num">
                                      <p:cBhvr>
                                        <p:cTn id="15" dur="1000" fill="hold"/>
                                        <p:tgtEl>
                                          <p:spTgt spid="2">
                                            <p:graphicEl>
                                              <a:dgm id="{FBA46F32-0A8F-4ACF-8F5F-AF070E41AA7E}"/>
                                            </p:graphicEl>
                                          </p:spTgt>
                                        </p:tgtEl>
                                        <p:attrNameLst>
                                          <p:attrName>ppt_x</p:attrName>
                                        </p:attrNameLst>
                                      </p:cBhvr>
                                      <p:tavLst>
                                        <p:tav tm="0">
                                          <p:val>
                                            <p:strVal val="#ppt_x"/>
                                          </p:val>
                                        </p:tav>
                                        <p:tav tm="100000">
                                          <p:val>
                                            <p:strVal val="#ppt_x"/>
                                          </p:val>
                                        </p:tav>
                                      </p:tavLst>
                                    </p:anim>
                                    <p:anim calcmode="lin" valueType="num">
                                      <p:cBhvr>
                                        <p:cTn id="16" dur="1000" fill="hold"/>
                                        <p:tgtEl>
                                          <p:spTgt spid="2">
                                            <p:graphicEl>
                                              <a:dgm id="{FBA46F32-0A8F-4ACF-8F5F-AF070E41AA7E}"/>
                                            </p:graphic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2" grpId="0">
        <p:bldSub>
          <a:bldDgm bld="one"/>
        </p:bldSub>
      </p:bldGraphic>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0B532905-85D7-40A5-A8B1-C2E4B6A82251}"/>
              </a:ext>
            </a:extLst>
          </p:cNvPr>
          <p:cNvPicPr>
            <a:picLocks noChangeAspect="1"/>
          </p:cNvPicPr>
          <p:nvPr/>
        </p:nvPicPr>
        <p:blipFill>
          <a:blip r:embed="rId2"/>
          <a:stretch>
            <a:fillRect/>
          </a:stretch>
        </p:blipFill>
        <p:spPr>
          <a:xfrm>
            <a:off x="0" y="0"/>
            <a:ext cx="12192000" cy="6846451"/>
          </a:xfrm>
          <a:prstGeom prst="rect">
            <a:avLst/>
          </a:prstGeom>
        </p:spPr>
      </p:pic>
      <p:graphicFrame>
        <p:nvGraphicFramePr>
          <p:cNvPr id="2" name="Diagram 1"/>
          <p:cNvGraphicFramePr/>
          <p:nvPr/>
        </p:nvGraphicFramePr>
        <p:xfrm>
          <a:off x="1828800" y="1066800"/>
          <a:ext cx="8229600" cy="406400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338255710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grpId="0" nodeType="clickEffect">
                                  <p:stCondLst>
                                    <p:cond delay="0"/>
                                  </p:stCondLst>
                                  <p:childTnLst>
                                    <p:set>
                                      <p:cBhvr>
                                        <p:cTn id="6" dur="1" fill="hold">
                                          <p:stCondLst>
                                            <p:cond delay="0"/>
                                          </p:stCondLst>
                                        </p:cTn>
                                        <p:tgtEl>
                                          <p:spTgt spid="2">
                                            <p:graphicEl>
                                              <a:dgm id="{FC47EFBC-DF11-411F-92BC-F4072EF83330}"/>
                                            </p:graphicEl>
                                          </p:spTgt>
                                        </p:tgtEl>
                                        <p:attrNameLst>
                                          <p:attrName>style.visibility</p:attrName>
                                        </p:attrNameLst>
                                      </p:cBhvr>
                                      <p:to>
                                        <p:strVal val="visible"/>
                                      </p:to>
                                    </p:set>
                                    <p:anim calcmode="lin" valueType="num">
                                      <p:cBhvr additive="base">
                                        <p:cTn id="7" dur="500" fill="hold"/>
                                        <p:tgtEl>
                                          <p:spTgt spid="2">
                                            <p:graphicEl>
                                              <a:dgm id="{FC47EFBC-DF11-411F-92BC-F4072EF83330}"/>
                                            </p:graphicEl>
                                          </p:spTgt>
                                        </p:tgtEl>
                                        <p:attrNameLst>
                                          <p:attrName>ppt_x</p:attrName>
                                        </p:attrNameLst>
                                      </p:cBhvr>
                                      <p:tavLst>
                                        <p:tav tm="0">
                                          <p:val>
                                            <p:strVal val="0-#ppt_w/2"/>
                                          </p:val>
                                        </p:tav>
                                        <p:tav tm="100000">
                                          <p:val>
                                            <p:strVal val="#ppt_x"/>
                                          </p:val>
                                        </p:tav>
                                      </p:tavLst>
                                    </p:anim>
                                    <p:anim calcmode="lin" valueType="num">
                                      <p:cBhvr additive="base">
                                        <p:cTn id="8" dur="500" fill="hold"/>
                                        <p:tgtEl>
                                          <p:spTgt spid="2">
                                            <p:graphicEl>
                                              <a:dgm id="{FC47EFBC-DF11-411F-92BC-F4072EF83330}"/>
                                            </p:graphicEl>
                                          </p:spTgt>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8" fill="hold" grpId="0" nodeType="clickEffect">
                                  <p:stCondLst>
                                    <p:cond delay="0"/>
                                  </p:stCondLst>
                                  <p:childTnLst>
                                    <p:set>
                                      <p:cBhvr>
                                        <p:cTn id="12" dur="1" fill="hold">
                                          <p:stCondLst>
                                            <p:cond delay="0"/>
                                          </p:stCondLst>
                                        </p:cTn>
                                        <p:tgtEl>
                                          <p:spTgt spid="2">
                                            <p:graphicEl>
                                              <a:dgm id="{82A79F7A-8E11-4D34-842B-2C92A1D27F32}"/>
                                            </p:graphicEl>
                                          </p:spTgt>
                                        </p:tgtEl>
                                        <p:attrNameLst>
                                          <p:attrName>style.visibility</p:attrName>
                                        </p:attrNameLst>
                                      </p:cBhvr>
                                      <p:to>
                                        <p:strVal val="visible"/>
                                      </p:to>
                                    </p:set>
                                    <p:anim calcmode="lin" valueType="num">
                                      <p:cBhvr additive="base">
                                        <p:cTn id="13" dur="500" fill="hold"/>
                                        <p:tgtEl>
                                          <p:spTgt spid="2">
                                            <p:graphicEl>
                                              <a:dgm id="{82A79F7A-8E11-4D34-842B-2C92A1D27F32}"/>
                                            </p:graphicEl>
                                          </p:spTgt>
                                        </p:tgtEl>
                                        <p:attrNameLst>
                                          <p:attrName>ppt_x</p:attrName>
                                        </p:attrNameLst>
                                      </p:cBhvr>
                                      <p:tavLst>
                                        <p:tav tm="0">
                                          <p:val>
                                            <p:strVal val="0-#ppt_w/2"/>
                                          </p:val>
                                        </p:tav>
                                        <p:tav tm="100000">
                                          <p:val>
                                            <p:strVal val="#ppt_x"/>
                                          </p:val>
                                        </p:tav>
                                      </p:tavLst>
                                    </p:anim>
                                    <p:anim calcmode="lin" valueType="num">
                                      <p:cBhvr additive="base">
                                        <p:cTn id="14" dur="500" fill="hold"/>
                                        <p:tgtEl>
                                          <p:spTgt spid="2">
                                            <p:graphicEl>
                                              <a:dgm id="{82A79F7A-8E11-4D34-842B-2C92A1D27F32}"/>
                                            </p:graphicEl>
                                          </p:spTgt>
                                        </p:tgtEl>
                                        <p:attrNameLst>
                                          <p:attrName>ppt_y</p:attrName>
                                        </p:attrNameLst>
                                      </p:cBhvr>
                                      <p:tavLst>
                                        <p:tav tm="0">
                                          <p:val>
                                            <p:strVal val="#ppt_y"/>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8" fill="hold" grpId="0" nodeType="clickEffect">
                                  <p:stCondLst>
                                    <p:cond delay="0"/>
                                  </p:stCondLst>
                                  <p:childTnLst>
                                    <p:set>
                                      <p:cBhvr>
                                        <p:cTn id="18" dur="1" fill="hold">
                                          <p:stCondLst>
                                            <p:cond delay="0"/>
                                          </p:stCondLst>
                                        </p:cTn>
                                        <p:tgtEl>
                                          <p:spTgt spid="2">
                                            <p:graphicEl>
                                              <a:dgm id="{66A375F1-46BA-4734-A41D-A48F9DF01FF5}"/>
                                            </p:graphicEl>
                                          </p:spTgt>
                                        </p:tgtEl>
                                        <p:attrNameLst>
                                          <p:attrName>style.visibility</p:attrName>
                                        </p:attrNameLst>
                                      </p:cBhvr>
                                      <p:to>
                                        <p:strVal val="visible"/>
                                      </p:to>
                                    </p:set>
                                    <p:anim calcmode="lin" valueType="num">
                                      <p:cBhvr additive="base">
                                        <p:cTn id="19" dur="500" fill="hold"/>
                                        <p:tgtEl>
                                          <p:spTgt spid="2">
                                            <p:graphicEl>
                                              <a:dgm id="{66A375F1-46BA-4734-A41D-A48F9DF01FF5}"/>
                                            </p:graphicEl>
                                          </p:spTgt>
                                        </p:tgtEl>
                                        <p:attrNameLst>
                                          <p:attrName>ppt_x</p:attrName>
                                        </p:attrNameLst>
                                      </p:cBhvr>
                                      <p:tavLst>
                                        <p:tav tm="0">
                                          <p:val>
                                            <p:strVal val="0-#ppt_w/2"/>
                                          </p:val>
                                        </p:tav>
                                        <p:tav tm="100000">
                                          <p:val>
                                            <p:strVal val="#ppt_x"/>
                                          </p:val>
                                        </p:tav>
                                      </p:tavLst>
                                    </p:anim>
                                    <p:anim calcmode="lin" valueType="num">
                                      <p:cBhvr additive="base">
                                        <p:cTn id="20" dur="500" fill="hold"/>
                                        <p:tgtEl>
                                          <p:spTgt spid="2">
                                            <p:graphicEl>
                                              <a:dgm id="{66A375F1-46BA-4734-A41D-A48F9DF01FF5}"/>
                                            </p:graphicEl>
                                          </p:spTgt>
                                        </p:tgtEl>
                                        <p:attrNameLst>
                                          <p:attrName>ppt_y</p:attrName>
                                        </p:attrNameLst>
                                      </p:cBhvr>
                                      <p:tavLst>
                                        <p:tav tm="0">
                                          <p:val>
                                            <p:strVal val="#ppt_y"/>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8" fill="hold" grpId="0" nodeType="clickEffect">
                                  <p:stCondLst>
                                    <p:cond delay="0"/>
                                  </p:stCondLst>
                                  <p:childTnLst>
                                    <p:set>
                                      <p:cBhvr>
                                        <p:cTn id="24" dur="1" fill="hold">
                                          <p:stCondLst>
                                            <p:cond delay="0"/>
                                          </p:stCondLst>
                                        </p:cTn>
                                        <p:tgtEl>
                                          <p:spTgt spid="2">
                                            <p:graphicEl>
                                              <a:dgm id="{C7D40CF1-26DA-4C4D-B66F-BDF5460ECE60}"/>
                                            </p:graphicEl>
                                          </p:spTgt>
                                        </p:tgtEl>
                                        <p:attrNameLst>
                                          <p:attrName>style.visibility</p:attrName>
                                        </p:attrNameLst>
                                      </p:cBhvr>
                                      <p:to>
                                        <p:strVal val="visible"/>
                                      </p:to>
                                    </p:set>
                                    <p:anim calcmode="lin" valueType="num">
                                      <p:cBhvr additive="base">
                                        <p:cTn id="25" dur="500" fill="hold"/>
                                        <p:tgtEl>
                                          <p:spTgt spid="2">
                                            <p:graphicEl>
                                              <a:dgm id="{C7D40CF1-26DA-4C4D-B66F-BDF5460ECE60}"/>
                                            </p:graphicEl>
                                          </p:spTgt>
                                        </p:tgtEl>
                                        <p:attrNameLst>
                                          <p:attrName>ppt_x</p:attrName>
                                        </p:attrNameLst>
                                      </p:cBhvr>
                                      <p:tavLst>
                                        <p:tav tm="0">
                                          <p:val>
                                            <p:strVal val="0-#ppt_w/2"/>
                                          </p:val>
                                        </p:tav>
                                        <p:tav tm="100000">
                                          <p:val>
                                            <p:strVal val="#ppt_x"/>
                                          </p:val>
                                        </p:tav>
                                      </p:tavLst>
                                    </p:anim>
                                    <p:anim calcmode="lin" valueType="num">
                                      <p:cBhvr additive="base">
                                        <p:cTn id="26" dur="500" fill="hold"/>
                                        <p:tgtEl>
                                          <p:spTgt spid="2">
                                            <p:graphicEl>
                                              <a:dgm id="{C7D40CF1-26DA-4C4D-B66F-BDF5460ECE60}"/>
                                            </p:graphicEl>
                                          </p:spTgt>
                                        </p:tgtEl>
                                        <p:attrNameLst>
                                          <p:attrName>ppt_y</p:attrName>
                                        </p:attrNameLst>
                                      </p:cBhvr>
                                      <p:tavLst>
                                        <p:tav tm="0">
                                          <p:val>
                                            <p:strVal val="#ppt_y"/>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8" fill="hold" grpId="0" nodeType="clickEffect">
                                  <p:stCondLst>
                                    <p:cond delay="0"/>
                                  </p:stCondLst>
                                  <p:childTnLst>
                                    <p:set>
                                      <p:cBhvr>
                                        <p:cTn id="30" dur="1" fill="hold">
                                          <p:stCondLst>
                                            <p:cond delay="0"/>
                                          </p:stCondLst>
                                        </p:cTn>
                                        <p:tgtEl>
                                          <p:spTgt spid="2">
                                            <p:graphicEl>
                                              <a:dgm id="{123D1BC0-B73D-4530-B304-3E91E637E254}"/>
                                            </p:graphicEl>
                                          </p:spTgt>
                                        </p:tgtEl>
                                        <p:attrNameLst>
                                          <p:attrName>style.visibility</p:attrName>
                                        </p:attrNameLst>
                                      </p:cBhvr>
                                      <p:to>
                                        <p:strVal val="visible"/>
                                      </p:to>
                                    </p:set>
                                    <p:anim calcmode="lin" valueType="num">
                                      <p:cBhvr additive="base">
                                        <p:cTn id="31" dur="500" fill="hold"/>
                                        <p:tgtEl>
                                          <p:spTgt spid="2">
                                            <p:graphicEl>
                                              <a:dgm id="{123D1BC0-B73D-4530-B304-3E91E637E254}"/>
                                            </p:graphicEl>
                                          </p:spTgt>
                                        </p:tgtEl>
                                        <p:attrNameLst>
                                          <p:attrName>ppt_x</p:attrName>
                                        </p:attrNameLst>
                                      </p:cBhvr>
                                      <p:tavLst>
                                        <p:tav tm="0">
                                          <p:val>
                                            <p:strVal val="0-#ppt_w/2"/>
                                          </p:val>
                                        </p:tav>
                                        <p:tav tm="100000">
                                          <p:val>
                                            <p:strVal val="#ppt_x"/>
                                          </p:val>
                                        </p:tav>
                                      </p:tavLst>
                                    </p:anim>
                                    <p:anim calcmode="lin" valueType="num">
                                      <p:cBhvr additive="base">
                                        <p:cTn id="32" dur="500" fill="hold"/>
                                        <p:tgtEl>
                                          <p:spTgt spid="2">
                                            <p:graphicEl>
                                              <a:dgm id="{123D1BC0-B73D-4530-B304-3E91E637E254}"/>
                                            </p:graphicEl>
                                          </p:spTgt>
                                        </p:tgtEl>
                                        <p:attrNameLst>
                                          <p:attrName>ppt_y</p:attrName>
                                        </p:attrNameLst>
                                      </p:cBhvr>
                                      <p:tavLst>
                                        <p:tav tm="0">
                                          <p:val>
                                            <p:strVal val="#ppt_y"/>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8" fill="hold" grpId="0" nodeType="clickEffect">
                                  <p:stCondLst>
                                    <p:cond delay="0"/>
                                  </p:stCondLst>
                                  <p:childTnLst>
                                    <p:set>
                                      <p:cBhvr>
                                        <p:cTn id="36" dur="1" fill="hold">
                                          <p:stCondLst>
                                            <p:cond delay="0"/>
                                          </p:stCondLst>
                                        </p:cTn>
                                        <p:tgtEl>
                                          <p:spTgt spid="2">
                                            <p:graphicEl>
                                              <a:dgm id="{B61133B4-A6C8-48B5-B9F1-D0D6751BD25F}"/>
                                            </p:graphicEl>
                                          </p:spTgt>
                                        </p:tgtEl>
                                        <p:attrNameLst>
                                          <p:attrName>style.visibility</p:attrName>
                                        </p:attrNameLst>
                                      </p:cBhvr>
                                      <p:to>
                                        <p:strVal val="visible"/>
                                      </p:to>
                                    </p:set>
                                    <p:anim calcmode="lin" valueType="num">
                                      <p:cBhvr additive="base">
                                        <p:cTn id="37" dur="500" fill="hold"/>
                                        <p:tgtEl>
                                          <p:spTgt spid="2">
                                            <p:graphicEl>
                                              <a:dgm id="{B61133B4-A6C8-48B5-B9F1-D0D6751BD25F}"/>
                                            </p:graphicEl>
                                          </p:spTgt>
                                        </p:tgtEl>
                                        <p:attrNameLst>
                                          <p:attrName>ppt_x</p:attrName>
                                        </p:attrNameLst>
                                      </p:cBhvr>
                                      <p:tavLst>
                                        <p:tav tm="0">
                                          <p:val>
                                            <p:strVal val="0-#ppt_w/2"/>
                                          </p:val>
                                        </p:tav>
                                        <p:tav tm="100000">
                                          <p:val>
                                            <p:strVal val="#ppt_x"/>
                                          </p:val>
                                        </p:tav>
                                      </p:tavLst>
                                    </p:anim>
                                    <p:anim calcmode="lin" valueType="num">
                                      <p:cBhvr additive="base">
                                        <p:cTn id="38" dur="500" fill="hold"/>
                                        <p:tgtEl>
                                          <p:spTgt spid="2">
                                            <p:graphicEl>
                                              <a:dgm id="{B61133B4-A6C8-48B5-B9F1-D0D6751BD25F}"/>
                                            </p:graphic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2" grpId="0">
        <p:bldSub>
          <a:bldDgm bld="one"/>
        </p:bldSub>
      </p:bldGraphic>
    </p:bldLst>
  </p:timing>
</p:sld>
</file>

<file path=ppt/slides/slide3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27A3FDBE-D0BA-426D-A5A8-97CCA98EE89A}"/>
              </a:ext>
            </a:extLst>
          </p:cNvPr>
          <p:cNvPicPr>
            <a:picLocks noChangeAspect="1"/>
          </p:cNvPicPr>
          <p:nvPr/>
        </p:nvPicPr>
        <p:blipFill rotWithShape="1">
          <a:blip r:embed="rId2"/>
          <a:srcRect t="614" b="754"/>
          <a:stretch/>
        </p:blipFill>
        <p:spPr>
          <a:xfrm>
            <a:off x="1460597" y="10"/>
            <a:ext cx="9270806" cy="6857990"/>
          </a:xfrm>
          <a:custGeom>
            <a:avLst/>
            <a:gdLst/>
            <a:ahLst/>
            <a:cxnLst/>
            <a:rect l="l" t="t" r="r" b="b"/>
            <a:pathLst>
              <a:path w="9270806" h="6858000">
                <a:moveTo>
                  <a:pt x="1503712" y="0"/>
                </a:moveTo>
                <a:lnTo>
                  <a:pt x="7767094" y="0"/>
                </a:lnTo>
                <a:lnTo>
                  <a:pt x="7913128" y="139721"/>
                </a:lnTo>
                <a:cubicBezTo>
                  <a:pt x="8751971" y="981521"/>
                  <a:pt x="9270806" y="2144457"/>
                  <a:pt x="9270806" y="3429000"/>
                </a:cubicBezTo>
                <a:cubicBezTo>
                  <a:pt x="9270806" y="4713544"/>
                  <a:pt x="8751971" y="5876479"/>
                  <a:pt x="7913128" y="6718279"/>
                </a:cubicBezTo>
                <a:lnTo>
                  <a:pt x="7767094" y="6858000"/>
                </a:lnTo>
                <a:lnTo>
                  <a:pt x="1503712" y="6858000"/>
                </a:lnTo>
                <a:lnTo>
                  <a:pt x="1357679" y="6718279"/>
                </a:lnTo>
                <a:cubicBezTo>
                  <a:pt x="518835" y="5876479"/>
                  <a:pt x="0" y="4713544"/>
                  <a:pt x="0" y="3429000"/>
                </a:cubicBezTo>
                <a:cubicBezTo>
                  <a:pt x="0" y="2144457"/>
                  <a:pt x="518835" y="981521"/>
                  <a:pt x="1357679" y="139721"/>
                </a:cubicBezTo>
                <a:close/>
              </a:path>
            </a:pathLst>
          </a:custGeom>
        </p:spPr>
      </p:pic>
    </p:spTree>
    <p:extLst>
      <p:ext uri="{BB962C8B-B14F-4D97-AF65-F5344CB8AC3E}">
        <p14:creationId xmlns:p14="http://schemas.microsoft.com/office/powerpoint/2010/main" val="1613293296"/>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Rectangle 3"/>
          <p:cNvSpPr>
            <a:spLocks noChangeArrowheads="1"/>
          </p:cNvSpPr>
          <p:nvPr/>
        </p:nvSpPr>
        <p:spPr bwMode="auto">
          <a:xfrm>
            <a:off x="1676400" y="1"/>
            <a:ext cx="9372600" cy="12620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Tx/>
              <a:buNone/>
            </a:pPr>
            <a:r>
              <a:rPr lang="en-US" sz="3800" b="1" dirty="0" err="1">
                <a:solidFill>
                  <a:srgbClr val="FF0000"/>
                </a:solidFill>
                <a:latin typeface="Times New Roman" panose="02020603050405020304" pitchFamily="18" charset="0"/>
                <a:cs typeface="Times New Roman" panose="02020603050405020304" pitchFamily="18" charset="0"/>
              </a:rPr>
              <a:t>Cuộc</a:t>
            </a:r>
            <a:r>
              <a:rPr lang="en-US" sz="3800" b="1" dirty="0">
                <a:solidFill>
                  <a:srgbClr val="FF0000"/>
                </a:solidFill>
                <a:latin typeface="Times New Roman" panose="02020603050405020304" pitchFamily="18" charset="0"/>
                <a:cs typeface="Times New Roman" panose="02020603050405020304" pitchFamily="18" charset="0"/>
              </a:rPr>
              <a:t> </a:t>
            </a:r>
            <a:r>
              <a:rPr lang="en-US" sz="3800" b="1" dirty="0" err="1">
                <a:solidFill>
                  <a:srgbClr val="FF0000"/>
                </a:solidFill>
                <a:latin typeface="Times New Roman" panose="02020603050405020304" pitchFamily="18" charset="0"/>
                <a:cs typeface="Times New Roman" panose="02020603050405020304" pitchFamily="18" charset="0"/>
              </a:rPr>
              <a:t>kháng</a:t>
            </a:r>
            <a:r>
              <a:rPr lang="en-US" sz="3800" b="1" dirty="0">
                <a:solidFill>
                  <a:srgbClr val="FF0000"/>
                </a:solidFill>
                <a:latin typeface="Times New Roman" panose="02020603050405020304" pitchFamily="18" charset="0"/>
                <a:cs typeface="Times New Roman" panose="02020603050405020304" pitchFamily="18" charset="0"/>
              </a:rPr>
              <a:t> </a:t>
            </a:r>
            <a:r>
              <a:rPr lang="en-US" sz="3800" b="1" dirty="0" err="1">
                <a:solidFill>
                  <a:srgbClr val="FF0000"/>
                </a:solidFill>
                <a:latin typeface="Times New Roman" panose="02020603050405020304" pitchFamily="18" charset="0"/>
                <a:cs typeface="Times New Roman" panose="02020603050405020304" pitchFamily="18" charset="0"/>
              </a:rPr>
              <a:t>chiến</a:t>
            </a:r>
            <a:r>
              <a:rPr lang="en-US" sz="3800" b="1" dirty="0">
                <a:solidFill>
                  <a:srgbClr val="FF0000"/>
                </a:solidFill>
                <a:latin typeface="Times New Roman" panose="02020603050405020304" pitchFamily="18" charset="0"/>
                <a:cs typeface="Times New Roman" panose="02020603050405020304" pitchFamily="18" charset="0"/>
              </a:rPr>
              <a:t> </a:t>
            </a:r>
            <a:r>
              <a:rPr lang="en-US" sz="3800" b="1" dirty="0" err="1">
                <a:solidFill>
                  <a:srgbClr val="FF0000"/>
                </a:solidFill>
                <a:latin typeface="Times New Roman" panose="02020603050405020304" pitchFamily="18" charset="0"/>
                <a:cs typeface="Times New Roman" panose="02020603050405020304" pitchFamily="18" charset="0"/>
              </a:rPr>
              <a:t>chống</a:t>
            </a:r>
            <a:r>
              <a:rPr lang="en-US" sz="3800" b="1" dirty="0">
                <a:solidFill>
                  <a:srgbClr val="FF0000"/>
                </a:solidFill>
                <a:latin typeface="Times New Roman" panose="02020603050405020304" pitchFamily="18" charset="0"/>
                <a:cs typeface="Times New Roman" panose="02020603050405020304" pitchFamily="18" charset="0"/>
              </a:rPr>
              <a:t> </a:t>
            </a:r>
            <a:r>
              <a:rPr lang="en-US" sz="3800" b="1" dirty="0" err="1">
                <a:solidFill>
                  <a:srgbClr val="FF0000"/>
                </a:solidFill>
                <a:latin typeface="Times New Roman" panose="02020603050405020304" pitchFamily="18" charset="0"/>
                <a:cs typeface="Times New Roman" panose="02020603050405020304" pitchFamily="18" charset="0"/>
              </a:rPr>
              <a:t>quân</a:t>
            </a:r>
            <a:r>
              <a:rPr lang="en-US" sz="3800" b="1" dirty="0">
                <a:solidFill>
                  <a:srgbClr val="FF0000"/>
                </a:solidFill>
                <a:latin typeface="Times New Roman" panose="02020603050405020304" pitchFamily="18" charset="0"/>
                <a:cs typeface="Times New Roman" panose="02020603050405020304" pitchFamily="18" charset="0"/>
              </a:rPr>
              <a:t> </a:t>
            </a:r>
            <a:r>
              <a:rPr lang="en-US" sz="3800" b="1" dirty="0" err="1">
                <a:solidFill>
                  <a:srgbClr val="FF0000"/>
                </a:solidFill>
                <a:latin typeface="Times New Roman" panose="02020603050405020304" pitchFamily="18" charset="0"/>
                <a:cs typeface="Times New Roman" panose="02020603050405020304" pitchFamily="18" charset="0"/>
              </a:rPr>
              <a:t>Tần</a:t>
            </a:r>
            <a:r>
              <a:rPr lang="en-US" sz="3800" b="1" dirty="0">
                <a:solidFill>
                  <a:srgbClr val="FF0000"/>
                </a:solidFill>
                <a:latin typeface="Times New Roman" panose="02020603050405020304" pitchFamily="18" charset="0"/>
                <a:cs typeface="Times New Roman" panose="02020603050405020304" pitchFamily="18" charset="0"/>
              </a:rPr>
              <a:t> </a:t>
            </a:r>
            <a:r>
              <a:rPr lang="en-US" sz="3800" b="1" dirty="0" err="1">
                <a:solidFill>
                  <a:srgbClr val="FF0000"/>
                </a:solidFill>
                <a:latin typeface="Times New Roman" panose="02020603050405020304" pitchFamily="18" charset="0"/>
                <a:cs typeface="Times New Roman" panose="02020603050405020304" pitchFamily="18" charset="0"/>
              </a:rPr>
              <a:t>xâm</a:t>
            </a:r>
            <a:r>
              <a:rPr lang="en-US" sz="3800" b="1" dirty="0">
                <a:solidFill>
                  <a:srgbClr val="FF0000"/>
                </a:solidFill>
                <a:latin typeface="Times New Roman" panose="02020603050405020304" pitchFamily="18" charset="0"/>
                <a:cs typeface="Times New Roman" panose="02020603050405020304" pitchFamily="18" charset="0"/>
              </a:rPr>
              <a:t> </a:t>
            </a:r>
            <a:r>
              <a:rPr lang="en-US" sz="3800" b="1" dirty="0" err="1">
                <a:solidFill>
                  <a:srgbClr val="FF0000"/>
                </a:solidFill>
                <a:latin typeface="Times New Roman" panose="02020603050405020304" pitchFamily="18" charset="0"/>
                <a:cs typeface="Times New Roman" panose="02020603050405020304" pitchFamily="18" charset="0"/>
              </a:rPr>
              <a:t>lược</a:t>
            </a:r>
            <a:r>
              <a:rPr lang="en-US" sz="3800" b="1" dirty="0">
                <a:solidFill>
                  <a:srgbClr val="FF0000"/>
                </a:solidFill>
                <a:latin typeface="Times New Roman" panose="02020603050405020304" pitchFamily="18" charset="0"/>
                <a:cs typeface="Times New Roman" panose="02020603050405020304" pitchFamily="18" charset="0"/>
              </a:rPr>
              <a:t> </a:t>
            </a:r>
            <a:r>
              <a:rPr lang="en-US" sz="3800" b="1" dirty="0" err="1">
                <a:solidFill>
                  <a:srgbClr val="FF0000"/>
                </a:solidFill>
                <a:latin typeface="Times New Roman" panose="02020603050405020304" pitchFamily="18" charset="0"/>
                <a:cs typeface="Times New Roman" panose="02020603050405020304" pitchFamily="18" charset="0"/>
              </a:rPr>
              <a:t>va</a:t>
            </a:r>
            <a:r>
              <a:rPr lang="en-US" sz="3800" b="1" dirty="0">
                <a:solidFill>
                  <a:srgbClr val="FF0000"/>
                </a:solidFill>
                <a:latin typeface="Times New Roman" panose="02020603050405020304" pitchFamily="18" charset="0"/>
                <a:cs typeface="Times New Roman" panose="02020603050405020304" pitchFamily="18" charset="0"/>
              </a:rPr>
              <a:t>̀ </a:t>
            </a:r>
            <a:r>
              <a:rPr lang="en-US" sz="3800" b="1" dirty="0" err="1">
                <a:solidFill>
                  <a:srgbClr val="FF0000"/>
                </a:solidFill>
                <a:latin typeface="Times New Roman" panose="02020603050405020304" pitchFamily="18" charset="0"/>
                <a:cs typeface="Times New Roman" panose="02020603050405020304" pitchFamily="18" charset="0"/>
              </a:rPr>
              <a:t>sư</a:t>
            </a:r>
            <a:r>
              <a:rPr lang="en-US" sz="3800" b="1" dirty="0">
                <a:solidFill>
                  <a:srgbClr val="FF0000"/>
                </a:solidFill>
                <a:latin typeface="Times New Roman" panose="02020603050405020304" pitchFamily="18" charset="0"/>
                <a:cs typeface="Times New Roman" panose="02020603050405020304" pitchFamily="18" charset="0"/>
              </a:rPr>
              <a:t>̣  </a:t>
            </a:r>
            <a:r>
              <a:rPr lang="en-US" sz="3800" b="1" dirty="0" err="1">
                <a:solidFill>
                  <a:srgbClr val="FF0000"/>
                </a:solidFill>
                <a:latin typeface="Times New Roman" panose="02020603050405020304" pitchFamily="18" charset="0"/>
                <a:cs typeface="Times New Roman" panose="02020603050405020304" pitchFamily="18" charset="0"/>
              </a:rPr>
              <a:t>hình</a:t>
            </a:r>
            <a:r>
              <a:rPr lang="en-US" sz="3800" b="1" dirty="0">
                <a:solidFill>
                  <a:srgbClr val="FF0000"/>
                </a:solidFill>
                <a:latin typeface="Times New Roman" panose="02020603050405020304" pitchFamily="18" charset="0"/>
                <a:cs typeface="Times New Roman" panose="02020603050405020304" pitchFamily="18" charset="0"/>
              </a:rPr>
              <a:t> </a:t>
            </a:r>
            <a:r>
              <a:rPr lang="en-US" sz="3800" b="1" dirty="0" err="1">
                <a:solidFill>
                  <a:srgbClr val="FF0000"/>
                </a:solidFill>
                <a:latin typeface="Times New Roman" panose="02020603050405020304" pitchFamily="18" charset="0"/>
                <a:cs typeface="Times New Roman" panose="02020603050405020304" pitchFamily="18" charset="0"/>
              </a:rPr>
              <a:t>thành</a:t>
            </a:r>
            <a:r>
              <a:rPr lang="en-US" sz="3800" b="1" dirty="0">
                <a:solidFill>
                  <a:srgbClr val="FF0000"/>
                </a:solidFill>
                <a:latin typeface="Times New Roman" panose="02020603050405020304" pitchFamily="18" charset="0"/>
                <a:cs typeface="Times New Roman" panose="02020603050405020304" pitchFamily="18" charset="0"/>
              </a:rPr>
              <a:t> </a:t>
            </a:r>
            <a:r>
              <a:rPr lang="en-US" sz="3800" b="1" dirty="0" err="1">
                <a:solidFill>
                  <a:srgbClr val="FF0000"/>
                </a:solidFill>
                <a:latin typeface="Times New Roman" panose="02020603050405020304" pitchFamily="18" charset="0"/>
                <a:cs typeface="Times New Roman" panose="02020603050405020304" pitchFamily="18" charset="0"/>
              </a:rPr>
              <a:t>nhà</a:t>
            </a:r>
            <a:r>
              <a:rPr lang="en-US" sz="3800" b="1" dirty="0">
                <a:solidFill>
                  <a:srgbClr val="FF0000"/>
                </a:solidFill>
                <a:latin typeface="Times New Roman" panose="02020603050405020304" pitchFamily="18" charset="0"/>
                <a:cs typeface="Times New Roman" panose="02020603050405020304" pitchFamily="18" charset="0"/>
              </a:rPr>
              <a:t> </a:t>
            </a:r>
            <a:r>
              <a:rPr lang="en-US" sz="3800" b="1" dirty="0" err="1">
                <a:solidFill>
                  <a:srgbClr val="FF0000"/>
                </a:solidFill>
                <a:latin typeface="Times New Roman" panose="02020603050405020304" pitchFamily="18" charset="0"/>
                <a:cs typeface="Times New Roman" panose="02020603050405020304" pitchFamily="18" charset="0"/>
              </a:rPr>
              <a:t>nước</a:t>
            </a:r>
            <a:r>
              <a:rPr lang="en-US" sz="3800" b="1" dirty="0">
                <a:solidFill>
                  <a:srgbClr val="FF0000"/>
                </a:solidFill>
                <a:latin typeface="Times New Roman" panose="02020603050405020304" pitchFamily="18" charset="0"/>
                <a:cs typeface="Times New Roman" panose="02020603050405020304" pitchFamily="18" charset="0"/>
              </a:rPr>
              <a:t> </a:t>
            </a:r>
            <a:r>
              <a:rPr lang="en-US" sz="3800" b="1" dirty="0" err="1">
                <a:solidFill>
                  <a:srgbClr val="FF0000"/>
                </a:solidFill>
                <a:latin typeface="Times New Roman" panose="02020603050405020304" pitchFamily="18" charset="0"/>
                <a:cs typeface="Times New Roman" panose="02020603050405020304" pitchFamily="18" charset="0"/>
              </a:rPr>
              <a:t>Âu</a:t>
            </a:r>
            <a:r>
              <a:rPr lang="en-US" sz="3800" b="1" dirty="0">
                <a:solidFill>
                  <a:srgbClr val="FF0000"/>
                </a:solidFill>
                <a:latin typeface="Times New Roman" panose="02020603050405020304" pitchFamily="18" charset="0"/>
                <a:cs typeface="Times New Roman" panose="02020603050405020304" pitchFamily="18" charset="0"/>
              </a:rPr>
              <a:t> </a:t>
            </a:r>
            <a:r>
              <a:rPr lang="en-US" sz="3800" b="1" dirty="0" err="1">
                <a:solidFill>
                  <a:srgbClr val="FF0000"/>
                </a:solidFill>
                <a:latin typeface="Times New Roman" panose="02020603050405020304" pitchFamily="18" charset="0"/>
                <a:cs typeface="Times New Roman" panose="02020603050405020304" pitchFamily="18" charset="0"/>
              </a:rPr>
              <a:t>Lạc</a:t>
            </a:r>
            <a:endParaRPr lang="en-US" sz="3800" dirty="0">
              <a:solidFill>
                <a:srgbClr val="FF0000"/>
              </a:solidFill>
              <a:latin typeface="Times New Roman" panose="02020603050405020304" pitchFamily="18" charset="0"/>
              <a:cs typeface="Times New Roman" panose="02020603050405020304" pitchFamily="18" charset="0"/>
            </a:endParaRPr>
          </a:p>
        </p:txBody>
      </p:sp>
      <p:sp>
        <p:nvSpPr>
          <p:cNvPr id="8" name="AutoShape 2"/>
          <p:cNvSpPr>
            <a:spLocks noChangeAspect="1" noChangeArrowheads="1"/>
          </p:cNvSpPr>
          <p:nvPr/>
        </p:nvSpPr>
        <p:spPr bwMode="auto">
          <a:xfrm>
            <a:off x="2395538" y="1223964"/>
            <a:ext cx="7416800" cy="77787"/>
          </a:xfrm>
          <a:prstGeom prst="flowChartPredefinedProcess">
            <a:avLst/>
          </a:prstGeom>
          <a:gradFill rotWithShape="0">
            <a:gsLst>
              <a:gs pos="0">
                <a:srgbClr val="000000"/>
              </a:gs>
              <a:gs pos="10001">
                <a:srgbClr val="000040"/>
              </a:gs>
              <a:gs pos="25000">
                <a:srgbClr val="400040"/>
              </a:gs>
              <a:gs pos="37500">
                <a:srgbClr val="8F0040"/>
              </a:gs>
              <a:gs pos="45000">
                <a:srgbClr val="F27300"/>
              </a:gs>
              <a:gs pos="50000">
                <a:srgbClr val="FFBF00"/>
              </a:gs>
              <a:gs pos="55000">
                <a:srgbClr val="F27300"/>
              </a:gs>
              <a:gs pos="62500">
                <a:srgbClr val="8F0040"/>
              </a:gs>
              <a:gs pos="75000">
                <a:srgbClr val="400040"/>
              </a:gs>
              <a:gs pos="89999">
                <a:srgbClr val="000040"/>
              </a:gs>
              <a:gs pos="100000">
                <a:srgbClr val="000000"/>
              </a:gs>
            </a:gsLst>
            <a:lin ang="5400000" scaled="1"/>
          </a:gra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Tx/>
              <a:buNone/>
            </a:pPr>
            <a:endParaRPr lang="en-US" sz="1800">
              <a:solidFill>
                <a:srgbClr val="0000FF"/>
              </a:solidFill>
            </a:endParaRPr>
          </a:p>
        </p:txBody>
      </p:sp>
      <p:pic>
        <p:nvPicPr>
          <p:cNvPr id="3" name="Picture 2"/>
          <p:cNvPicPr>
            <a:picLocks noChangeAspect="1"/>
          </p:cNvPicPr>
          <p:nvPr/>
        </p:nvPicPr>
        <p:blipFill>
          <a:blip r:embed="rId2"/>
          <a:stretch>
            <a:fillRect/>
          </a:stretch>
        </p:blipFill>
        <p:spPr>
          <a:xfrm>
            <a:off x="196103" y="1911443"/>
            <a:ext cx="4859991" cy="4352925"/>
          </a:xfrm>
          <a:prstGeom prst="rect">
            <a:avLst/>
          </a:prstGeom>
        </p:spPr>
      </p:pic>
      <p:pic>
        <p:nvPicPr>
          <p:cNvPr id="4" name="Picture 3"/>
          <p:cNvPicPr>
            <a:picLocks noChangeAspect="1"/>
          </p:cNvPicPr>
          <p:nvPr/>
        </p:nvPicPr>
        <p:blipFill>
          <a:blip r:embed="rId3"/>
          <a:stretch>
            <a:fillRect/>
          </a:stretch>
        </p:blipFill>
        <p:spPr>
          <a:xfrm>
            <a:off x="5211856" y="2073367"/>
            <a:ext cx="6286500" cy="4191001"/>
          </a:xfrm>
          <a:prstGeom prst="rect">
            <a:avLst/>
          </a:prstGeom>
        </p:spPr>
      </p:pic>
    </p:spTree>
    <p:extLst>
      <p:ext uri="{BB962C8B-B14F-4D97-AF65-F5344CB8AC3E}">
        <p14:creationId xmlns:p14="http://schemas.microsoft.com/office/powerpoint/2010/main" val="410259038"/>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9458"/>
                                        </p:tgtEl>
                                        <p:attrNameLst>
                                          <p:attrName>style.visibility</p:attrName>
                                        </p:attrNameLst>
                                      </p:cBhvr>
                                      <p:to>
                                        <p:strVal val="visible"/>
                                      </p:to>
                                    </p:set>
                                    <p:anim calcmode="lin" valueType="num">
                                      <p:cBhvr additive="base">
                                        <p:cTn id="7" dur="500" fill="hold"/>
                                        <p:tgtEl>
                                          <p:spTgt spid="19458"/>
                                        </p:tgtEl>
                                        <p:attrNameLst>
                                          <p:attrName>ppt_x</p:attrName>
                                        </p:attrNameLst>
                                      </p:cBhvr>
                                      <p:tavLst>
                                        <p:tav tm="0">
                                          <p:val>
                                            <p:strVal val="#ppt_x"/>
                                          </p:val>
                                        </p:tav>
                                        <p:tav tm="100000">
                                          <p:val>
                                            <p:strVal val="#ppt_x"/>
                                          </p:val>
                                        </p:tav>
                                      </p:tavLst>
                                    </p:anim>
                                    <p:anim calcmode="lin" valueType="num">
                                      <p:cBhvr additive="base">
                                        <p:cTn id="8" dur="500" fill="hold"/>
                                        <p:tgtEl>
                                          <p:spTgt spid="19458"/>
                                        </p:tgtEl>
                                        <p:attrNameLst>
                                          <p:attrName>ppt_y</p:attrName>
                                        </p:attrNameLst>
                                      </p:cBhvr>
                                      <p:tavLst>
                                        <p:tav tm="0">
                                          <p:val>
                                            <p:strVal val="1+#ppt_h/2"/>
                                          </p:val>
                                        </p:tav>
                                        <p:tav tm="100000">
                                          <p:val>
                                            <p:strVal val="#ppt_y"/>
                                          </p:val>
                                        </p:tav>
                                      </p:tavLst>
                                    </p:anim>
                                  </p:childTnLst>
                                </p:cTn>
                              </p:par>
                              <p:par>
                                <p:cTn id="9" presetID="2" presetClass="entr" presetSubtype="4" fill="hold" grpId="0" nodeType="withEffect">
                                  <p:stCondLst>
                                    <p:cond delay="0"/>
                                  </p:stCondLst>
                                  <p:childTnLst>
                                    <p:set>
                                      <p:cBhvr>
                                        <p:cTn id="10" dur="1" fill="hold">
                                          <p:stCondLst>
                                            <p:cond delay="0"/>
                                          </p:stCondLst>
                                        </p:cTn>
                                        <p:tgtEl>
                                          <p:spTgt spid="8"/>
                                        </p:tgtEl>
                                        <p:attrNameLst>
                                          <p:attrName>style.visibility</p:attrName>
                                        </p:attrNameLst>
                                      </p:cBhvr>
                                      <p:to>
                                        <p:strVal val="visible"/>
                                      </p:to>
                                    </p:set>
                                    <p:anim calcmode="lin" valueType="num">
                                      <p:cBhvr additive="base">
                                        <p:cTn id="11" dur="500" fill="hold"/>
                                        <p:tgtEl>
                                          <p:spTgt spid="8"/>
                                        </p:tgtEl>
                                        <p:attrNameLst>
                                          <p:attrName>ppt_x</p:attrName>
                                        </p:attrNameLst>
                                      </p:cBhvr>
                                      <p:tavLst>
                                        <p:tav tm="0">
                                          <p:val>
                                            <p:strVal val="#ppt_x"/>
                                          </p:val>
                                        </p:tav>
                                        <p:tav tm="100000">
                                          <p:val>
                                            <p:strVal val="#ppt_x"/>
                                          </p:val>
                                        </p:tav>
                                      </p:tavLst>
                                    </p:anim>
                                    <p:anim calcmode="lin" valueType="num">
                                      <p:cBhvr additive="base">
                                        <p:cTn id="12"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458" grpId="0"/>
      <p:bldP spid="8" grpId="0" animBg="1"/>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6"/>
          <p:cNvSpPr>
            <a:spLocks noChangeArrowheads="1"/>
          </p:cNvSpPr>
          <p:nvPr/>
        </p:nvSpPr>
        <p:spPr bwMode="auto">
          <a:xfrm>
            <a:off x="1676400" y="69850"/>
            <a:ext cx="8839200" cy="31686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just" eaLnBrk="1" hangingPunct="1">
              <a:spcBef>
                <a:spcPct val="0"/>
              </a:spcBef>
              <a:buFontTx/>
              <a:buNone/>
            </a:pPr>
            <a:r>
              <a:rPr lang="en-US" sz="4000">
                <a:solidFill>
                  <a:srgbClr val="0000FF"/>
                </a:solidFill>
                <a:latin typeface="Times New Roman" panose="02020603050405020304" pitchFamily="18" charset="0"/>
                <a:cs typeface="Times New Roman" panose="02020603050405020304" pitchFamily="18" charset="0"/>
              </a:rPr>
              <a:t>- Năm 218 TCN, sau khi thống nhất TQ nhà Tần Thủy Hoàng sai tướng Đồ Thư đưa 50 vạn quân chinh phục vùng Bách Việt ở phía Nam. Năm 214, quân Tần tiến vào vùng đất Âu Việt và Lạc Việt.</a:t>
            </a:r>
          </a:p>
        </p:txBody>
      </p:sp>
      <p:pic>
        <p:nvPicPr>
          <p:cNvPr id="7" name="Picture 4" descr="http://bocau.net/uploads/thumb/thumb_1338771397.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54163" y="3559176"/>
            <a:ext cx="4241800" cy="3152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7652" name="Picture 6" descr="chong_tan_500"/>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884863" y="3559175"/>
            <a:ext cx="4762500" cy="3276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456014467"/>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1000"/>
                                        <p:tgtEl>
                                          <p:spTgt spid="5"/>
                                        </p:tgtEl>
                                      </p:cBhvr>
                                    </p:animEffect>
                                    <p:anim calcmode="lin" valueType="num">
                                      <p:cBhvr>
                                        <p:cTn id="8" dur="1000" fill="hold"/>
                                        <p:tgtEl>
                                          <p:spTgt spid="5"/>
                                        </p:tgtEl>
                                        <p:attrNameLst>
                                          <p:attrName>ppt_x</p:attrName>
                                        </p:attrNameLst>
                                      </p:cBhvr>
                                      <p:tavLst>
                                        <p:tav tm="0">
                                          <p:val>
                                            <p:strVal val="#ppt_x"/>
                                          </p:val>
                                        </p:tav>
                                        <p:tav tm="100000">
                                          <p:val>
                                            <p:strVal val="#ppt_x"/>
                                          </p:val>
                                        </p:tav>
                                      </p:tavLst>
                                    </p:anim>
                                    <p:anim calcmode="lin" valueType="num">
                                      <p:cBhvr>
                                        <p:cTn id="9" dur="1000" fill="hold"/>
                                        <p:tgtEl>
                                          <p:spTgt spid="5"/>
                                        </p:tgtEl>
                                        <p:attrNameLst>
                                          <p:attrName>ppt_y</p:attrName>
                                        </p:attrNameLst>
                                      </p:cBhvr>
                                      <p:tavLst>
                                        <p:tav tm="0">
                                          <p:val>
                                            <p:strVal val="#ppt_y+.1"/>
                                          </p:val>
                                        </p:tav>
                                        <p:tav tm="100000">
                                          <p:val>
                                            <p:strVal val="#ppt_y"/>
                                          </p:val>
                                        </p:tav>
                                      </p:tavLst>
                                    </p:anim>
                                  </p:childTnLst>
                                </p:cTn>
                              </p:par>
                              <p:par>
                                <p:cTn id="10" presetID="2" presetClass="entr" presetSubtype="4" fill="hold" nodeType="withEffect">
                                  <p:stCondLst>
                                    <p:cond delay="0"/>
                                  </p:stCondLst>
                                  <p:childTnLst>
                                    <p:set>
                                      <p:cBhvr>
                                        <p:cTn id="11" dur="1" fill="hold">
                                          <p:stCondLst>
                                            <p:cond delay="0"/>
                                          </p:stCondLst>
                                        </p:cTn>
                                        <p:tgtEl>
                                          <p:spTgt spid="7"/>
                                        </p:tgtEl>
                                        <p:attrNameLst>
                                          <p:attrName>style.visibility</p:attrName>
                                        </p:attrNameLst>
                                      </p:cBhvr>
                                      <p:to>
                                        <p:strVal val="visible"/>
                                      </p:to>
                                    </p:set>
                                    <p:anim calcmode="lin" valueType="num">
                                      <p:cBhvr additive="base">
                                        <p:cTn id="12" dur="500" fill="hold"/>
                                        <p:tgtEl>
                                          <p:spTgt spid="7"/>
                                        </p:tgtEl>
                                        <p:attrNameLst>
                                          <p:attrName>ppt_x</p:attrName>
                                        </p:attrNameLst>
                                      </p:cBhvr>
                                      <p:tavLst>
                                        <p:tav tm="0">
                                          <p:val>
                                            <p:strVal val="#ppt_x"/>
                                          </p:val>
                                        </p:tav>
                                        <p:tav tm="100000">
                                          <p:val>
                                            <p:strVal val="#ppt_x"/>
                                          </p:val>
                                        </p:tav>
                                      </p:tavLst>
                                    </p:anim>
                                    <p:anim calcmode="lin" valueType="num">
                                      <p:cBhvr additive="base">
                                        <p:cTn id="13"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4"/>
          <p:cNvSpPr>
            <a:spLocks noChangeArrowheads="1"/>
          </p:cNvSpPr>
          <p:nvPr/>
        </p:nvSpPr>
        <p:spPr bwMode="auto">
          <a:xfrm>
            <a:off x="1779588" y="90488"/>
            <a:ext cx="8674100" cy="2800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just" eaLnBrk="1" hangingPunct="1">
              <a:spcBef>
                <a:spcPct val="0"/>
              </a:spcBef>
              <a:buFontTx/>
              <a:buNone/>
            </a:pPr>
            <a:r>
              <a:rPr lang="en-US" sz="4400">
                <a:solidFill>
                  <a:srgbClr val="0000FF"/>
                </a:solidFill>
                <a:latin typeface="Times New Roman" panose="02020603050405020304" pitchFamily="18" charset="0"/>
                <a:cs typeface="Times New Roman" panose="02020603050405020304" pitchFamily="18" charset="0"/>
              </a:rPr>
              <a:t>- Trước mối đe dọa ngoại xâm, Âu Việt và Lạc Việt hợp nhất lại thành nước Âu Lạc để chống giặc, đến năm 208 TCN quân Tần rút quân.</a:t>
            </a:r>
          </a:p>
        </p:txBody>
      </p:sp>
      <p:pic>
        <p:nvPicPr>
          <p:cNvPr id="5" name="Picture 4" descr="http://www.36phophuong.vn/userfiles/L%C6%B0%E1%BB%A3c%20%C4%91%E1%BB%93%20hai%20n%C6%B0%E1%BB%9Bc%20%C3%82u%20L%E1%BA%A1c%20v%C3%A0%20Nam%20Vi%E1%BB%87t%20_(1).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766888" y="3276600"/>
            <a:ext cx="4545012" cy="28082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 name="Picture 6" descr="http://farm4.static.flickr.com/3234/5712945807_9ea39fb66a.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719888" y="3719513"/>
            <a:ext cx="3721100" cy="29019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488751653"/>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1" presetClass="entr" presetSubtype="1"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1)">
                                      <p:cBhvr>
                                        <p:cTn id="7" dur="2000"/>
                                        <p:tgtEl>
                                          <p:spTgt spid="4"/>
                                        </p:tgtEl>
                                      </p:cBhvr>
                                    </p:animEffect>
                                  </p:childTnLst>
                                </p:cTn>
                              </p:par>
                              <p:par>
                                <p:cTn id="8" presetID="21" presetClass="entr" presetSubtype="1" fill="hold"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wheel(1)">
                                      <p:cBhvr>
                                        <p:cTn id="10" dur="2000"/>
                                        <p:tgtEl>
                                          <p:spTgt spid="5"/>
                                        </p:tgtEl>
                                      </p:cBhvr>
                                    </p:animEffect>
                                  </p:childTnLst>
                                </p:cTn>
                              </p:par>
                              <p:par>
                                <p:cTn id="11" presetID="21" presetClass="entr" presetSubtype="1" fill="hold" nodeType="withEffect">
                                  <p:stCondLst>
                                    <p:cond delay="0"/>
                                  </p:stCondLst>
                                  <p:childTnLst>
                                    <p:set>
                                      <p:cBhvr>
                                        <p:cTn id="12" dur="1" fill="hold">
                                          <p:stCondLst>
                                            <p:cond delay="0"/>
                                          </p:stCondLst>
                                        </p:cTn>
                                        <p:tgtEl>
                                          <p:spTgt spid="6"/>
                                        </p:tgtEl>
                                        <p:attrNameLst>
                                          <p:attrName>style.visibility</p:attrName>
                                        </p:attrNameLst>
                                      </p:cBhvr>
                                      <p:to>
                                        <p:strVal val="visible"/>
                                      </p:to>
                                    </p:set>
                                    <p:animEffect transition="in" filter="wheel(1)">
                                      <p:cBhvr>
                                        <p:cTn id="13" dur="2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descr="https://upload.wikimedia.org/wikipedia/commons/b/b4/B%E1%BA%A3n_%C4%91%E1%BB%93_V%C4%83n_Lang_%26_Nam_C%C6%B0%C6%A1ng.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51410" y="299290"/>
            <a:ext cx="7620000" cy="6128404"/>
          </a:xfrm>
          <a:prstGeom prst="rect">
            <a:avLst/>
          </a:prstGeom>
          <a:noFill/>
          <a:extLst>
            <a:ext uri="{909E8E84-426E-40DD-AFC4-6F175D3DCCD1}">
              <a14:hiddenFill xmlns:a14="http://schemas.microsoft.com/office/drawing/2010/main">
                <a:solidFill>
                  <a:srgbClr val="FFFFFF"/>
                </a:solidFill>
              </a14:hiddenFill>
            </a:ext>
          </a:extLst>
        </p:spPr>
      </p:pic>
      <p:sp>
        <p:nvSpPr>
          <p:cNvPr id="3" name="Rectangle 2"/>
          <p:cNvSpPr/>
          <p:nvPr/>
        </p:nvSpPr>
        <p:spPr>
          <a:xfrm>
            <a:off x="8996082" y="1094166"/>
            <a:ext cx="2393577" cy="4893647"/>
          </a:xfrm>
          <a:prstGeom prst="rect">
            <a:avLst/>
          </a:prstGeom>
        </p:spPr>
        <p:txBody>
          <a:bodyPr wrap="square">
            <a:spAutoFit/>
          </a:bodyPr>
          <a:lstStyle/>
          <a:p>
            <a:pPr algn="just"/>
            <a:r>
              <a:rPr lang="vi-VN" sz="2400" dirty="0">
                <a:solidFill>
                  <a:prstClr val="black"/>
                </a:solidFill>
              </a:rPr>
              <a:t>Phỏng ước lãnh thổ hai nước Văn Lang (màu vàng) của các vua Hùng và xứ Nam Cương (màu xanh lục) của Thục Phán, sau này hợp nhất thành nước Âu Lạc vào khoảng thế kỷ 3 TCN.</a:t>
            </a:r>
            <a:endParaRPr lang="en-US" sz="2400" dirty="0">
              <a:solidFill>
                <a:prstClr val="black"/>
              </a:solidFill>
            </a:endParaRPr>
          </a:p>
        </p:txBody>
      </p:sp>
    </p:spTree>
    <p:extLst>
      <p:ext uri="{BB962C8B-B14F-4D97-AF65-F5344CB8AC3E}">
        <p14:creationId xmlns:p14="http://schemas.microsoft.com/office/powerpoint/2010/main" val="2127355716"/>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8" name="Rectangle 3"/>
          <p:cNvSpPr>
            <a:spLocks noChangeArrowheads="1"/>
          </p:cNvSpPr>
          <p:nvPr/>
        </p:nvSpPr>
        <p:spPr bwMode="auto">
          <a:xfrm>
            <a:off x="2133600" y="0"/>
            <a:ext cx="8153400" cy="7699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Tx/>
              <a:buNone/>
            </a:pPr>
            <a:r>
              <a:rPr lang="en-US" sz="4400" b="1" dirty="0">
                <a:solidFill>
                  <a:srgbClr val="FF0000"/>
                </a:solidFill>
                <a:latin typeface="Times New Roman" panose="02020603050405020304" pitchFamily="18" charset="0"/>
                <a:cs typeface="Times New Roman" panose="02020603050405020304" pitchFamily="18" charset="0"/>
              </a:rPr>
              <a:t> </a:t>
            </a:r>
            <a:r>
              <a:rPr lang="en-US" sz="4400" b="1" dirty="0" err="1">
                <a:solidFill>
                  <a:srgbClr val="FF0000"/>
                </a:solidFill>
                <a:latin typeface="Times New Roman" panose="02020603050405020304" pitchFamily="18" charset="0"/>
                <a:cs typeface="Times New Roman" panose="02020603050405020304" pitchFamily="18" charset="0"/>
              </a:rPr>
              <a:t>Cuộc</a:t>
            </a:r>
            <a:r>
              <a:rPr lang="en-US" sz="4400" b="1" dirty="0">
                <a:solidFill>
                  <a:srgbClr val="FF0000"/>
                </a:solidFill>
                <a:latin typeface="Times New Roman" panose="02020603050405020304" pitchFamily="18" charset="0"/>
                <a:cs typeface="Times New Roman" panose="02020603050405020304" pitchFamily="18" charset="0"/>
              </a:rPr>
              <a:t> </a:t>
            </a:r>
            <a:r>
              <a:rPr lang="en-US" sz="4400" b="1" dirty="0" err="1">
                <a:solidFill>
                  <a:srgbClr val="FF0000"/>
                </a:solidFill>
                <a:latin typeface="Times New Roman" panose="02020603050405020304" pitchFamily="18" charset="0"/>
                <a:cs typeface="Times New Roman" panose="02020603050405020304" pitchFamily="18" charset="0"/>
              </a:rPr>
              <a:t>xâm</a:t>
            </a:r>
            <a:r>
              <a:rPr lang="en-US" sz="4400" b="1" dirty="0">
                <a:solidFill>
                  <a:srgbClr val="FF0000"/>
                </a:solidFill>
                <a:latin typeface="Times New Roman" panose="02020603050405020304" pitchFamily="18" charset="0"/>
                <a:cs typeface="Times New Roman" panose="02020603050405020304" pitchFamily="18" charset="0"/>
              </a:rPr>
              <a:t> </a:t>
            </a:r>
            <a:r>
              <a:rPr lang="en-US" sz="4400" b="1" dirty="0" err="1">
                <a:solidFill>
                  <a:srgbClr val="FF0000"/>
                </a:solidFill>
                <a:latin typeface="Times New Roman" panose="02020603050405020304" pitchFamily="18" charset="0"/>
                <a:cs typeface="Times New Roman" panose="02020603050405020304" pitchFamily="18" charset="0"/>
              </a:rPr>
              <a:t>lược</a:t>
            </a:r>
            <a:r>
              <a:rPr lang="en-US" sz="4400" b="1" dirty="0">
                <a:solidFill>
                  <a:srgbClr val="FF0000"/>
                </a:solidFill>
                <a:latin typeface="Times New Roman" panose="02020603050405020304" pitchFamily="18" charset="0"/>
                <a:cs typeface="Times New Roman" panose="02020603050405020304" pitchFamily="18" charset="0"/>
              </a:rPr>
              <a:t> </a:t>
            </a:r>
            <a:r>
              <a:rPr lang="en-US" sz="4400" b="1" dirty="0" err="1">
                <a:solidFill>
                  <a:srgbClr val="FF0000"/>
                </a:solidFill>
                <a:latin typeface="Times New Roman" panose="02020603050405020304" pitchFamily="18" charset="0"/>
                <a:cs typeface="Times New Roman" panose="02020603050405020304" pitchFamily="18" charset="0"/>
              </a:rPr>
              <a:t>của</a:t>
            </a:r>
            <a:r>
              <a:rPr lang="en-US" sz="4400" b="1" dirty="0">
                <a:solidFill>
                  <a:srgbClr val="FF0000"/>
                </a:solidFill>
                <a:latin typeface="Times New Roman" panose="02020603050405020304" pitchFamily="18" charset="0"/>
                <a:cs typeface="Times New Roman" panose="02020603050405020304" pitchFamily="18" charset="0"/>
              </a:rPr>
              <a:t> </a:t>
            </a:r>
            <a:r>
              <a:rPr lang="en-US" sz="4400" b="1" dirty="0" err="1">
                <a:solidFill>
                  <a:srgbClr val="FF0000"/>
                </a:solidFill>
                <a:latin typeface="Times New Roman" panose="02020603050405020304" pitchFamily="18" charset="0"/>
                <a:cs typeface="Times New Roman" panose="02020603050405020304" pitchFamily="18" charset="0"/>
              </a:rPr>
              <a:t>Triệu</a:t>
            </a:r>
            <a:r>
              <a:rPr lang="en-US" sz="4400" b="1" dirty="0">
                <a:solidFill>
                  <a:srgbClr val="FF0000"/>
                </a:solidFill>
                <a:latin typeface="Times New Roman" panose="02020603050405020304" pitchFamily="18" charset="0"/>
                <a:cs typeface="Times New Roman" panose="02020603050405020304" pitchFamily="18" charset="0"/>
              </a:rPr>
              <a:t> </a:t>
            </a:r>
            <a:r>
              <a:rPr lang="en-US" sz="4400" b="1" dirty="0" err="1">
                <a:solidFill>
                  <a:srgbClr val="FF0000"/>
                </a:solidFill>
                <a:latin typeface="Times New Roman" panose="02020603050405020304" pitchFamily="18" charset="0"/>
                <a:cs typeface="Times New Roman" panose="02020603050405020304" pitchFamily="18" charset="0"/>
              </a:rPr>
              <a:t>Đà</a:t>
            </a:r>
            <a:endParaRPr lang="en-US" sz="4400" dirty="0">
              <a:solidFill>
                <a:srgbClr val="FF0000"/>
              </a:solidFill>
              <a:latin typeface="Times New Roman" panose="02020603050405020304" pitchFamily="18" charset="0"/>
              <a:cs typeface="Times New Roman" panose="02020603050405020304" pitchFamily="18" charset="0"/>
            </a:endParaRPr>
          </a:p>
        </p:txBody>
      </p:sp>
      <p:sp>
        <p:nvSpPr>
          <p:cNvPr id="5" name="AutoShape 2"/>
          <p:cNvSpPr>
            <a:spLocks noChangeAspect="1" noChangeArrowheads="1"/>
          </p:cNvSpPr>
          <p:nvPr/>
        </p:nvSpPr>
        <p:spPr bwMode="auto">
          <a:xfrm>
            <a:off x="2781300" y="708025"/>
            <a:ext cx="6705600" cy="69850"/>
          </a:xfrm>
          <a:prstGeom prst="flowChartPredefinedProcess">
            <a:avLst/>
          </a:prstGeom>
          <a:gradFill rotWithShape="0">
            <a:gsLst>
              <a:gs pos="0">
                <a:srgbClr val="000000"/>
              </a:gs>
              <a:gs pos="10001">
                <a:srgbClr val="000040"/>
              </a:gs>
              <a:gs pos="25000">
                <a:srgbClr val="400040"/>
              </a:gs>
              <a:gs pos="37500">
                <a:srgbClr val="8F0040"/>
              </a:gs>
              <a:gs pos="45000">
                <a:srgbClr val="F27300"/>
              </a:gs>
              <a:gs pos="50000">
                <a:srgbClr val="FFBF00"/>
              </a:gs>
              <a:gs pos="55000">
                <a:srgbClr val="F27300"/>
              </a:gs>
              <a:gs pos="62500">
                <a:srgbClr val="8F0040"/>
              </a:gs>
              <a:gs pos="75000">
                <a:srgbClr val="400040"/>
              </a:gs>
              <a:gs pos="89999">
                <a:srgbClr val="000040"/>
              </a:gs>
              <a:gs pos="100000">
                <a:srgbClr val="000000"/>
              </a:gs>
            </a:gsLst>
            <a:lin ang="5400000" scaled="1"/>
          </a:gra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Tx/>
              <a:buNone/>
            </a:pPr>
            <a:endParaRPr lang="en-US" sz="1800">
              <a:solidFill>
                <a:srgbClr val="0000FF"/>
              </a:solidFill>
            </a:endParaRPr>
          </a:p>
        </p:txBody>
      </p:sp>
      <p:pic>
        <p:nvPicPr>
          <p:cNvPr id="39940" name="Picture 8" descr="trieu_da_500"/>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210300" y="3743326"/>
            <a:ext cx="4421188" cy="3103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9941" name="Rectangle 1"/>
          <p:cNvSpPr>
            <a:spLocks noChangeArrowheads="1"/>
          </p:cNvSpPr>
          <p:nvPr/>
        </p:nvSpPr>
        <p:spPr bwMode="auto">
          <a:xfrm>
            <a:off x="1676401" y="782639"/>
            <a:ext cx="8799513" cy="2308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just" eaLnBrk="1" hangingPunct="1">
              <a:spcBef>
                <a:spcPct val="0"/>
              </a:spcBef>
              <a:buFontTx/>
              <a:buNone/>
            </a:pPr>
            <a:r>
              <a:rPr lang="vi-VN" sz="3600">
                <a:solidFill>
                  <a:srgbClr val="0000FF"/>
                </a:solidFill>
                <a:latin typeface="Times New Roman" panose="02020603050405020304" pitchFamily="18" charset="0"/>
                <a:cs typeface="Times New Roman" panose="02020603050405020304" pitchFamily="18" charset="0"/>
              </a:rPr>
              <a:t> -Năm 207 TCN Triệu Đà đem quân xâm lược Âu Lạc.</a:t>
            </a:r>
            <a:r>
              <a:rPr lang="en-US" sz="3600">
                <a:solidFill>
                  <a:srgbClr val="0000FF"/>
                </a:solidFill>
                <a:latin typeface="Times New Roman" panose="02020603050405020304" pitchFamily="18" charset="0"/>
                <a:cs typeface="Times New Roman" panose="02020603050405020304" pitchFamily="18" charset="0"/>
              </a:rPr>
              <a:t> </a:t>
            </a:r>
            <a:r>
              <a:rPr lang="vi-VN" sz="3600">
                <a:solidFill>
                  <a:srgbClr val="0000FF"/>
                </a:solidFill>
                <a:latin typeface="Times New Roman" panose="02020603050405020304" pitchFamily="18" charset="0"/>
                <a:cs typeface="Times New Roman" panose="02020603050405020304" pitchFamily="18" charset="0"/>
              </a:rPr>
              <a:t>Quân dân Âu Lạc với vũ khí tốt, tinh thần chiến đấu dũng cảm, đã đánh bại được  quân Triệu Đà, giữ vững được độc lập.</a:t>
            </a:r>
          </a:p>
        </p:txBody>
      </p:sp>
      <p:pic>
        <p:nvPicPr>
          <p:cNvPr id="39942" name="Picture 4" descr="http://cis.edu.vn/Portals/0/07_trongthuy.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676401" y="3163888"/>
            <a:ext cx="4346575" cy="33702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865435248"/>
      </p:ext>
    </p:extLst>
  </p:cSld>
  <p:clrMapOvr>
    <a:masterClrMapping/>
  </p:clrMapOvr>
  <mc:AlternateContent xmlns:mc="http://schemas.openxmlformats.org/markup-compatibility/2006" xmlns:p14="http://schemas.microsoft.com/office/powerpoint/2010/main">
    <mc:Choice Requires="p14">
      <p:transition spd="slow" p14:dur="4000">
        <p14:vortex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3" presetClass="entr" presetSubtype="10" fill="hold" grpId="0" nodeType="after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blinds(horizontal)">
                                      <p:cBhvr>
                                        <p:cTn id="7"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autoUpdateAnimBg="0"/>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62" name="Picture 2" descr="http://www.webtrangsuc.com/Teghe/2010/03/27/pilot_vn.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867400" y="1981200"/>
            <a:ext cx="4572000" cy="4648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0963" name="Picture 10" descr="http://khoavanhoc-ngonngu.edu.vn/home/images/stories/k320c4.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800226" y="381000"/>
            <a:ext cx="3838575" cy="37544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68295597"/>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drape"/>
      </p:transition>
    </mc:Choice>
    <mc:Fallback xmlns="">
      <p:transition spd="slow">
        <p:fade/>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6" name="Rectangle 3"/>
          <p:cNvSpPr>
            <a:spLocks noChangeArrowheads="1"/>
          </p:cNvSpPr>
          <p:nvPr/>
        </p:nvSpPr>
        <p:spPr bwMode="auto">
          <a:xfrm>
            <a:off x="1752600" y="115889"/>
            <a:ext cx="8458200" cy="25542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just" eaLnBrk="1" hangingPunct="1">
              <a:spcBef>
                <a:spcPct val="0"/>
              </a:spcBef>
              <a:buFontTx/>
              <a:buNone/>
            </a:pPr>
            <a:r>
              <a:rPr lang="en-US" sz="4000">
                <a:solidFill>
                  <a:srgbClr val="0000FF"/>
                </a:solidFill>
                <a:latin typeface="Times New Roman" panose="02020603050405020304" pitchFamily="18" charset="0"/>
                <a:cs typeface="Times New Roman" panose="02020603050405020304" pitchFamily="18" charset="0"/>
              </a:rPr>
              <a:t>Năm 179 TCN, Triệu Đà lại đem quân sang đánh lại Âu Lạc, An Dương Vương thua trận phải tự vận. Đất nước từ đây rơi vào tay đô hộ của phương Bắc.</a:t>
            </a:r>
          </a:p>
        </p:txBody>
      </p:sp>
      <p:pic>
        <p:nvPicPr>
          <p:cNvPr id="41987" name="Picture 8" descr="http://d3.violet.vn/uploads/previews/blog/4253/trongthuymychaubia-411x333.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562818" y="3145216"/>
            <a:ext cx="3914775" cy="3171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639126321"/>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descr="http://vietnamdefence.com/Uploaded/QSVN/WARS-VN/PKVN-WARS/2009/Anduongvuong.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069974" y="1674159"/>
            <a:ext cx="3676837" cy="4403912"/>
          </a:xfrm>
          <a:prstGeom prst="rect">
            <a:avLst/>
          </a:prstGeom>
          <a:noFill/>
          <a:extLst>
            <a:ext uri="{909E8E84-426E-40DD-AFC4-6F175D3DCCD1}">
              <a14:hiddenFill xmlns:a14="http://schemas.microsoft.com/office/drawing/2010/main">
                <a:solidFill>
                  <a:srgbClr val="FFFFFF"/>
                </a:solidFill>
              </a14:hiddenFill>
            </a:ext>
          </a:extLst>
        </p:spPr>
      </p:pic>
      <p:sp>
        <p:nvSpPr>
          <p:cNvPr id="2" name="Rectangle 1"/>
          <p:cNvSpPr/>
          <p:nvPr/>
        </p:nvSpPr>
        <p:spPr>
          <a:xfrm>
            <a:off x="1690563" y="6364052"/>
            <a:ext cx="3163110" cy="369332"/>
          </a:xfrm>
          <a:prstGeom prst="rect">
            <a:avLst/>
          </a:prstGeom>
        </p:spPr>
        <p:txBody>
          <a:bodyPr wrap="none">
            <a:spAutoFit/>
          </a:bodyPr>
          <a:lstStyle/>
          <a:p>
            <a:r>
              <a:rPr lang="vi-VN" dirty="0">
                <a:solidFill>
                  <a:srgbClr val="333333"/>
                </a:solidFill>
              </a:rPr>
              <a:t>Tượng đài An Dương Vương</a:t>
            </a:r>
            <a:endParaRPr lang="en-US" dirty="0"/>
          </a:p>
        </p:txBody>
      </p:sp>
      <p:sp>
        <p:nvSpPr>
          <p:cNvPr id="5" name="Rectangle 4"/>
          <p:cNvSpPr/>
          <p:nvPr/>
        </p:nvSpPr>
        <p:spPr>
          <a:xfrm>
            <a:off x="4893004" y="5003628"/>
            <a:ext cx="6413218" cy="369332"/>
          </a:xfrm>
          <a:prstGeom prst="rect">
            <a:avLst/>
          </a:prstGeom>
        </p:spPr>
        <p:txBody>
          <a:bodyPr wrap="square">
            <a:spAutoFit/>
          </a:bodyPr>
          <a:lstStyle/>
          <a:p>
            <a:pPr algn="ctr">
              <a:spcBef>
                <a:spcPct val="0"/>
              </a:spcBef>
            </a:pPr>
            <a:r>
              <a:rPr lang="vi-VN" b="1" i="1" dirty="0"/>
              <a:t>Giếng Ngọc trước cửa đền An Dương Vương ở Cổ Loa</a:t>
            </a:r>
            <a:endParaRPr lang="vi-VN" b="1" dirty="0"/>
          </a:p>
        </p:txBody>
      </p:sp>
      <p:pic>
        <p:nvPicPr>
          <p:cNvPr id="3" name="Picture 2"/>
          <p:cNvPicPr>
            <a:picLocks noChangeAspect="1"/>
          </p:cNvPicPr>
          <p:nvPr/>
        </p:nvPicPr>
        <p:blipFill>
          <a:blip r:embed="rId3"/>
          <a:stretch>
            <a:fillRect/>
          </a:stretch>
        </p:blipFill>
        <p:spPr>
          <a:xfrm>
            <a:off x="5299869" y="498863"/>
            <a:ext cx="6006353" cy="4504765"/>
          </a:xfrm>
          <a:prstGeom prst="rect">
            <a:avLst/>
          </a:prstGeom>
        </p:spPr>
      </p:pic>
    </p:spTree>
    <p:extLst>
      <p:ext uri="{BB962C8B-B14F-4D97-AF65-F5344CB8AC3E}">
        <p14:creationId xmlns:p14="http://schemas.microsoft.com/office/powerpoint/2010/main" val="1659773995"/>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5842" name="Group 2"/>
          <p:cNvGraphicFramePr>
            <a:graphicFrameLocks noGrp="1"/>
          </p:cNvGraphicFramePr>
          <p:nvPr>
            <p:ph type="tbl" idx="1"/>
          </p:nvPr>
        </p:nvGraphicFramePr>
        <p:xfrm>
          <a:off x="1524001" y="76201"/>
          <a:ext cx="9143999" cy="6781801"/>
        </p:xfrm>
        <a:graphic>
          <a:graphicData uri="http://schemas.openxmlformats.org/drawingml/2006/table">
            <a:tbl>
              <a:tblPr/>
              <a:tblGrid>
                <a:gridCol w="768460">
                  <a:extLst>
                    <a:ext uri="{9D8B030D-6E8A-4147-A177-3AD203B41FA5}">
                      <a16:colId xmlns:a16="http://schemas.microsoft.com/office/drawing/2014/main" val="20000"/>
                    </a:ext>
                  </a:extLst>
                </a:gridCol>
                <a:gridCol w="896537">
                  <a:extLst>
                    <a:ext uri="{9D8B030D-6E8A-4147-A177-3AD203B41FA5}">
                      <a16:colId xmlns:a16="http://schemas.microsoft.com/office/drawing/2014/main" val="20001"/>
                    </a:ext>
                  </a:extLst>
                </a:gridCol>
                <a:gridCol w="1002003">
                  <a:extLst>
                    <a:ext uri="{9D8B030D-6E8A-4147-A177-3AD203B41FA5}">
                      <a16:colId xmlns:a16="http://schemas.microsoft.com/office/drawing/2014/main" val="20002"/>
                    </a:ext>
                  </a:extLst>
                </a:gridCol>
                <a:gridCol w="1143000">
                  <a:extLst>
                    <a:ext uri="{9D8B030D-6E8A-4147-A177-3AD203B41FA5}">
                      <a16:colId xmlns:a16="http://schemas.microsoft.com/office/drawing/2014/main" val="20003"/>
                    </a:ext>
                  </a:extLst>
                </a:gridCol>
                <a:gridCol w="1447800">
                  <a:extLst>
                    <a:ext uri="{9D8B030D-6E8A-4147-A177-3AD203B41FA5}">
                      <a16:colId xmlns:a16="http://schemas.microsoft.com/office/drawing/2014/main" val="20004"/>
                    </a:ext>
                  </a:extLst>
                </a:gridCol>
                <a:gridCol w="1524000">
                  <a:extLst>
                    <a:ext uri="{9D8B030D-6E8A-4147-A177-3AD203B41FA5}">
                      <a16:colId xmlns:a16="http://schemas.microsoft.com/office/drawing/2014/main" val="20005"/>
                    </a:ext>
                  </a:extLst>
                </a:gridCol>
                <a:gridCol w="2362199">
                  <a:extLst>
                    <a:ext uri="{9D8B030D-6E8A-4147-A177-3AD203B41FA5}">
                      <a16:colId xmlns:a16="http://schemas.microsoft.com/office/drawing/2014/main" val="20006"/>
                    </a:ext>
                  </a:extLst>
                </a:gridCol>
              </a:tblGrid>
              <a:tr h="1262872">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endParaRPr kumimoji="0" lang="en-US" sz="2000" b="1" i="0" u="none" strike="noStrike" cap="none" normalizeH="0" baseline="0" dirty="0">
                        <a:ln>
                          <a:noFill/>
                        </a:ln>
                        <a:solidFill>
                          <a:srgbClr val="FF0000"/>
                        </a:solidFill>
                        <a:effectLst/>
                        <a:latin typeface="Times New Roman" pitchFamily="18" charset="0"/>
                      </a:endParaRPr>
                    </a:p>
                  </a:txBody>
                  <a:tcPr anchor="ct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accent2">
                        <a:lumMod val="40000"/>
                        <a:lumOff val="60000"/>
                      </a:schemeClr>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2000" b="1" i="0" u="none" strike="noStrike" cap="none" normalizeH="0" baseline="0" dirty="0" err="1">
                          <a:ln>
                            <a:noFill/>
                          </a:ln>
                          <a:solidFill>
                            <a:srgbClr val="FF0000"/>
                          </a:solidFill>
                          <a:effectLst/>
                          <a:latin typeface="Times New Roman" pitchFamily="18" charset="0"/>
                        </a:rPr>
                        <a:t>Thời</a:t>
                      </a:r>
                      <a:r>
                        <a:rPr kumimoji="0" lang="en-US" sz="2000" b="1" i="0" u="none" strike="noStrike" cap="none" normalizeH="0" baseline="0" dirty="0">
                          <a:ln>
                            <a:noFill/>
                          </a:ln>
                          <a:solidFill>
                            <a:srgbClr val="FF0000"/>
                          </a:solidFill>
                          <a:effectLst/>
                          <a:latin typeface="Times New Roman" pitchFamily="18" charset="0"/>
                        </a:rPr>
                        <a:t> </a:t>
                      </a:r>
                      <a:r>
                        <a:rPr kumimoji="0" lang="en-US" sz="2000" b="1" i="0" u="none" strike="noStrike" cap="none" normalizeH="0" baseline="0" dirty="0" err="1">
                          <a:ln>
                            <a:noFill/>
                          </a:ln>
                          <a:solidFill>
                            <a:srgbClr val="FF0000"/>
                          </a:solidFill>
                          <a:effectLst/>
                          <a:latin typeface="Times New Roman" pitchFamily="18" charset="0"/>
                        </a:rPr>
                        <a:t>gian</a:t>
                      </a:r>
                      <a:r>
                        <a:rPr kumimoji="0" lang="en-US" sz="2000" b="1" i="0" u="none" strike="noStrike" cap="none" normalizeH="0" baseline="0" dirty="0">
                          <a:ln>
                            <a:noFill/>
                          </a:ln>
                          <a:solidFill>
                            <a:srgbClr val="FF0000"/>
                          </a:solidFill>
                          <a:effectLst/>
                          <a:latin typeface="Times New Roman" pitchFamily="18" charset="0"/>
                        </a:rPr>
                        <a:t> </a:t>
                      </a:r>
                      <a:r>
                        <a:rPr kumimoji="0" lang="en-US" sz="2000" b="1" i="0" u="none" strike="noStrike" cap="none" normalizeH="0" baseline="0" dirty="0" err="1">
                          <a:ln>
                            <a:noFill/>
                          </a:ln>
                          <a:solidFill>
                            <a:srgbClr val="FF0000"/>
                          </a:solidFill>
                          <a:effectLst/>
                          <a:latin typeface="Times New Roman" pitchFamily="18" charset="0"/>
                        </a:rPr>
                        <a:t>tồn</a:t>
                      </a:r>
                      <a:r>
                        <a:rPr kumimoji="0" lang="en-US" sz="2000" b="1" i="0" u="none" strike="noStrike" cap="none" normalizeH="0" baseline="0" dirty="0">
                          <a:ln>
                            <a:noFill/>
                          </a:ln>
                          <a:solidFill>
                            <a:srgbClr val="FF0000"/>
                          </a:solidFill>
                          <a:effectLst/>
                          <a:latin typeface="Times New Roman" pitchFamily="18" charset="0"/>
                        </a:rPr>
                        <a:t> </a:t>
                      </a:r>
                      <a:r>
                        <a:rPr kumimoji="0" lang="en-US" sz="2000" b="1" i="0" u="none" strike="noStrike" cap="none" normalizeH="0" baseline="0" dirty="0" err="1">
                          <a:ln>
                            <a:noFill/>
                          </a:ln>
                          <a:solidFill>
                            <a:srgbClr val="FF0000"/>
                          </a:solidFill>
                          <a:effectLst/>
                          <a:latin typeface="Times New Roman" pitchFamily="18" charset="0"/>
                        </a:rPr>
                        <a:t>tại</a:t>
                      </a:r>
                      <a:endParaRPr kumimoji="0" lang="en-US" sz="2000" b="1" i="0" u="none" strike="noStrike" cap="none" normalizeH="0" baseline="0" dirty="0">
                        <a:ln>
                          <a:noFill/>
                        </a:ln>
                        <a:solidFill>
                          <a:srgbClr val="FF0000"/>
                        </a:solidFill>
                        <a:effectLst/>
                        <a:latin typeface="Times New Roman" pitchFamily="18" charset="0"/>
                      </a:endParaRP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accent2">
                        <a:lumMod val="40000"/>
                        <a:lumOff val="60000"/>
                      </a:schemeClr>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2000" b="1" i="0" u="none" strike="noStrike" cap="none" normalizeH="0" baseline="0">
                          <a:ln>
                            <a:noFill/>
                          </a:ln>
                          <a:solidFill>
                            <a:srgbClr val="FF0000"/>
                          </a:solidFill>
                          <a:effectLst/>
                          <a:latin typeface="Times New Roman" pitchFamily="18" charset="0"/>
                        </a:rPr>
                        <a:t>Địa bàn</a:t>
                      </a:r>
                      <a:endParaRPr kumimoji="0" lang="en-US" sz="2000" b="1" i="0" u="none" strike="noStrike" cap="none" normalizeH="0" baseline="0" dirty="0">
                        <a:ln>
                          <a:noFill/>
                        </a:ln>
                        <a:solidFill>
                          <a:srgbClr val="FF0000"/>
                        </a:solidFill>
                        <a:effectLst/>
                        <a:latin typeface="Times New Roman" pitchFamily="18" charset="0"/>
                      </a:endParaRP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accent2">
                        <a:lumMod val="40000"/>
                        <a:lumOff val="60000"/>
                      </a:schemeClr>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2000" b="1" i="0" u="none" strike="noStrike" cap="none" normalizeH="0" baseline="0" dirty="0" err="1">
                          <a:ln>
                            <a:noFill/>
                          </a:ln>
                          <a:solidFill>
                            <a:srgbClr val="FF0000"/>
                          </a:solidFill>
                          <a:effectLst/>
                          <a:latin typeface="Times New Roman" pitchFamily="18" charset="0"/>
                        </a:rPr>
                        <a:t>Nền</a:t>
                      </a:r>
                      <a:r>
                        <a:rPr kumimoji="0" lang="en-US" sz="2000" b="1" i="0" u="none" strike="noStrike" cap="none" normalizeH="0" baseline="0" dirty="0">
                          <a:ln>
                            <a:noFill/>
                          </a:ln>
                          <a:solidFill>
                            <a:srgbClr val="FF0000"/>
                          </a:solidFill>
                          <a:effectLst/>
                          <a:latin typeface="Times New Roman" pitchFamily="18" charset="0"/>
                        </a:rPr>
                        <a:t> VH </a:t>
                      </a:r>
                      <a:r>
                        <a:rPr kumimoji="0" lang="en-US" sz="2000" b="1" i="0" u="none" strike="noStrike" cap="none" normalizeH="0" baseline="0" dirty="0" err="1">
                          <a:ln>
                            <a:noFill/>
                          </a:ln>
                          <a:solidFill>
                            <a:srgbClr val="FF0000"/>
                          </a:solidFill>
                          <a:effectLst/>
                          <a:latin typeface="Times New Roman" pitchFamily="18" charset="0"/>
                        </a:rPr>
                        <a:t>tiêu</a:t>
                      </a:r>
                      <a:r>
                        <a:rPr kumimoji="0" lang="en-US" sz="2000" b="1" i="0" u="none" strike="noStrike" cap="none" normalizeH="0" baseline="0" dirty="0">
                          <a:ln>
                            <a:noFill/>
                          </a:ln>
                          <a:solidFill>
                            <a:srgbClr val="FF0000"/>
                          </a:solidFill>
                          <a:effectLst/>
                          <a:latin typeface="Times New Roman" pitchFamily="18" charset="0"/>
                        </a:rPr>
                        <a:t> </a:t>
                      </a:r>
                      <a:r>
                        <a:rPr kumimoji="0" lang="en-US" sz="2000" b="1" i="0" u="none" strike="noStrike" cap="none" normalizeH="0" baseline="0" dirty="0" err="1">
                          <a:ln>
                            <a:noFill/>
                          </a:ln>
                          <a:solidFill>
                            <a:srgbClr val="FF0000"/>
                          </a:solidFill>
                          <a:effectLst/>
                          <a:latin typeface="Times New Roman" pitchFamily="18" charset="0"/>
                        </a:rPr>
                        <a:t>biểu</a:t>
                      </a:r>
                      <a:endParaRPr kumimoji="0" lang="en-US" sz="2000" b="1" i="0" u="none" strike="noStrike" cap="none" normalizeH="0" baseline="0" dirty="0">
                        <a:ln>
                          <a:noFill/>
                        </a:ln>
                        <a:solidFill>
                          <a:srgbClr val="FF0000"/>
                        </a:solidFill>
                        <a:effectLst/>
                        <a:latin typeface="Times New Roman" pitchFamily="18" charset="0"/>
                      </a:endParaRP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accent2">
                        <a:lumMod val="40000"/>
                        <a:lumOff val="60000"/>
                      </a:schemeClr>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2000" b="1" i="0" u="none" strike="noStrike" cap="none" normalizeH="0" baseline="0" dirty="0" err="1">
                          <a:ln>
                            <a:noFill/>
                          </a:ln>
                          <a:solidFill>
                            <a:srgbClr val="FF0000"/>
                          </a:solidFill>
                          <a:effectLst/>
                          <a:latin typeface="Times New Roman" pitchFamily="18" charset="0"/>
                        </a:rPr>
                        <a:t>Kinh</a:t>
                      </a:r>
                      <a:r>
                        <a:rPr kumimoji="0" lang="en-US" sz="2000" b="1" i="0" u="none" strike="noStrike" cap="none" normalizeH="0" baseline="0" dirty="0">
                          <a:ln>
                            <a:noFill/>
                          </a:ln>
                          <a:solidFill>
                            <a:srgbClr val="FF0000"/>
                          </a:solidFill>
                          <a:effectLst/>
                          <a:latin typeface="Times New Roman" pitchFamily="18" charset="0"/>
                        </a:rPr>
                        <a:t> </a:t>
                      </a:r>
                      <a:r>
                        <a:rPr kumimoji="0" lang="en-US" sz="2000" b="1" i="0" u="none" strike="noStrike" cap="none" normalizeH="0" baseline="0" dirty="0" err="1">
                          <a:ln>
                            <a:noFill/>
                          </a:ln>
                          <a:solidFill>
                            <a:srgbClr val="FF0000"/>
                          </a:solidFill>
                          <a:effectLst/>
                          <a:latin typeface="Times New Roman" pitchFamily="18" charset="0"/>
                        </a:rPr>
                        <a:t>tế</a:t>
                      </a:r>
                      <a:endParaRPr kumimoji="0" lang="en-US" sz="2000" b="1" i="0" u="none" strike="noStrike" cap="none" normalizeH="0" baseline="0" dirty="0">
                        <a:ln>
                          <a:noFill/>
                        </a:ln>
                        <a:solidFill>
                          <a:srgbClr val="FF0000"/>
                        </a:solidFill>
                        <a:effectLst/>
                        <a:latin typeface="Times New Roman" pitchFamily="18" charset="0"/>
                      </a:endParaRP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accent2">
                        <a:lumMod val="40000"/>
                        <a:lumOff val="60000"/>
                      </a:schemeClr>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2000" b="1" i="0" u="none" strike="noStrike" cap="none" normalizeH="0" baseline="0" dirty="0" err="1">
                          <a:ln>
                            <a:noFill/>
                          </a:ln>
                          <a:solidFill>
                            <a:srgbClr val="FF0000"/>
                          </a:solidFill>
                          <a:effectLst/>
                          <a:latin typeface="Times New Roman" pitchFamily="18" charset="0"/>
                        </a:rPr>
                        <a:t>Xã</a:t>
                      </a:r>
                      <a:r>
                        <a:rPr kumimoji="0" lang="en-US" sz="2000" b="1" i="0" u="none" strike="noStrike" cap="none" normalizeH="0" baseline="0" dirty="0">
                          <a:ln>
                            <a:noFill/>
                          </a:ln>
                          <a:solidFill>
                            <a:srgbClr val="FF0000"/>
                          </a:solidFill>
                          <a:effectLst/>
                          <a:latin typeface="Times New Roman" pitchFamily="18" charset="0"/>
                        </a:rPr>
                        <a:t> </a:t>
                      </a:r>
                      <a:r>
                        <a:rPr kumimoji="0" lang="en-US" sz="2000" b="1" i="0" u="none" strike="noStrike" cap="none" normalizeH="0" baseline="0" dirty="0" err="1">
                          <a:ln>
                            <a:noFill/>
                          </a:ln>
                          <a:solidFill>
                            <a:srgbClr val="FF0000"/>
                          </a:solidFill>
                          <a:effectLst/>
                          <a:latin typeface="Times New Roman" pitchFamily="18" charset="0"/>
                        </a:rPr>
                        <a:t>hội</a:t>
                      </a:r>
                      <a:endParaRPr kumimoji="0" lang="en-US" sz="2000" b="1" i="0" u="none" strike="noStrike" cap="none" normalizeH="0" baseline="0" dirty="0">
                        <a:ln>
                          <a:noFill/>
                        </a:ln>
                        <a:solidFill>
                          <a:srgbClr val="FF0000"/>
                        </a:solidFill>
                        <a:effectLst/>
                        <a:latin typeface="Times New Roman" pitchFamily="18" charset="0"/>
                      </a:endParaRP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accent2">
                        <a:lumMod val="40000"/>
                        <a:lumOff val="60000"/>
                      </a:schemeClr>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2000" b="1" i="0" u="none" strike="noStrike" cap="none" normalizeH="0" baseline="0" dirty="0" err="1">
                          <a:ln>
                            <a:noFill/>
                          </a:ln>
                          <a:solidFill>
                            <a:srgbClr val="FF0000"/>
                          </a:solidFill>
                          <a:effectLst/>
                          <a:latin typeface="Times New Roman" pitchFamily="18" charset="0"/>
                        </a:rPr>
                        <a:t>Văn</a:t>
                      </a:r>
                      <a:r>
                        <a:rPr kumimoji="0" lang="en-US" sz="2000" b="1" i="0" u="none" strike="noStrike" cap="none" normalizeH="0" baseline="0" dirty="0">
                          <a:ln>
                            <a:noFill/>
                          </a:ln>
                          <a:solidFill>
                            <a:srgbClr val="FF0000"/>
                          </a:solidFill>
                          <a:effectLst/>
                          <a:latin typeface="Times New Roman" pitchFamily="18" charset="0"/>
                        </a:rPr>
                        <a:t> </a:t>
                      </a:r>
                      <a:r>
                        <a:rPr kumimoji="0" lang="en-US" sz="2000" b="1" i="0" u="none" strike="noStrike" cap="none" normalizeH="0" baseline="0" dirty="0" err="1">
                          <a:ln>
                            <a:noFill/>
                          </a:ln>
                          <a:solidFill>
                            <a:srgbClr val="FF0000"/>
                          </a:solidFill>
                          <a:effectLst/>
                          <a:latin typeface="Times New Roman" pitchFamily="18" charset="0"/>
                        </a:rPr>
                        <a:t>hóa</a:t>
                      </a:r>
                      <a:endParaRPr kumimoji="0" lang="en-US" sz="2000" b="1" i="0" u="none" strike="noStrike" cap="none" normalizeH="0" baseline="0" dirty="0">
                        <a:ln>
                          <a:noFill/>
                        </a:ln>
                        <a:solidFill>
                          <a:srgbClr val="FF0000"/>
                        </a:solidFill>
                        <a:effectLst/>
                        <a:latin typeface="Times New Roman" pitchFamily="18" charset="0"/>
                      </a:endParaRPr>
                    </a:p>
                  </a:txBody>
                  <a:tcPr anchor="ct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accent2">
                        <a:lumMod val="40000"/>
                        <a:lumOff val="60000"/>
                      </a:schemeClr>
                    </a:solidFill>
                  </a:tcPr>
                </a:tc>
                <a:extLst>
                  <a:ext uri="{0D108BD9-81ED-4DB2-BD59-A6C34878D82A}">
                    <a16:rowId xmlns:a16="http://schemas.microsoft.com/office/drawing/2014/main" val="10000"/>
                  </a:ext>
                </a:extLst>
              </a:tr>
              <a:tr h="1850254">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2000" b="1" i="0" u="none" strike="noStrike" cap="none" normalizeH="0" baseline="0" dirty="0">
                          <a:ln>
                            <a:noFill/>
                          </a:ln>
                          <a:solidFill>
                            <a:srgbClr val="FF0000"/>
                          </a:solidFill>
                          <a:effectLst/>
                          <a:latin typeface="Times New Roman" pitchFamily="18" charset="0"/>
                        </a:rPr>
                        <a:t>1.</a:t>
                      </a:r>
                    </a:p>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2000" b="1" i="0" u="none" strike="noStrike" cap="none" normalizeH="0" baseline="0" dirty="0" err="1">
                          <a:ln>
                            <a:noFill/>
                          </a:ln>
                          <a:solidFill>
                            <a:srgbClr val="FF0000"/>
                          </a:solidFill>
                          <a:effectLst/>
                          <a:latin typeface="Times New Roman" pitchFamily="18" charset="0"/>
                        </a:rPr>
                        <a:t>Văn</a:t>
                      </a:r>
                      <a:r>
                        <a:rPr kumimoji="0" lang="en-US" sz="2000" b="1" i="0" u="none" strike="noStrike" cap="none" normalizeH="0" baseline="0" dirty="0">
                          <a:ln>
                            <a:noFill/>
                          </a:ln>
                          <a:solidFill>
                            <a:srgbClr val="FF0000"/>
                          </a:solidFill>
                          <a:effectLst/>
                          <a:latin typeface="Times New Roman" pitchFamily="18" charset="0"/>
                        </a:rPr>
                        <a:t> Lang- </a:t>
                      </a:r>
                      <a:r>
                        <a:rPr kumimoji="0" lang="en-US" sz="2000" b="1" i="0" u="none" strike="noStrike" cap="none" normalizeH="0" baseline="0" dirty="0" err="1">
                          <a:ln>
                            <a:noFill/>
                          </a:ln>
                          <a:solidFill>
                            <a:srgbClr val="FF0000"/>
                          </a:solidFill>
                          <a:effectLst/>
                          <a:latin typeface="Times New Roman" pitchFamily="18" charset="0"/>
                        </a:rPr>
                        <a:t>Âu</a:t>
                      </a:r>
                      <a:r>
                        <a:rPr kumimoji="0" lang="en-US" sz="2000" b="1" i="0" u="none" strike="noStrike" cap="none" normalizeH="0" baseline="0" dirty="0">
                          <a:ln>
                            <a:noFill/>
                          </a:ln>
                          <a:solidFill>
                            <a:srgbClr val="FF0000"/>
                          </a:solidFill>
                          <a:effectLst/>
                          <a:latin typeface="Times New Roman" pitchFamily="18" charset="0"/>
                        </a:rPr>
                        <a:t> </a:t>
                      </a:r>
                      <a:r>
                        <a:rPr kumimoji="0" lang="en-US" sz="2000" b="1" i="0" u="none" strike="noStrike" cap="none" normalizeH="0" baseline="0" dirty="0" err="1">
                          <a:ln>
                            <a:noFill/>
                          </a:ln>
                          <a:solidFill>
                            <a:srgbClr val="FF0000"/>
                          </a:solidFill>
                          <a:effectLst/>
                          <a:latin typeface="Times New Roman" pitchFamily="18" charset="0"/>
                        </a:rPr>
                        <a:t>Lạc</a:t>
                      </a:r>
                      <a:endParaRPr kumimoji="0" lang="en-US" sz="2000" b="1" i="0" u="none" strike="noStrike" cap="none" normalizeH="0" baseline="0" dirty="0">
                        <a:ln>
                          <a:noFill/>
                        </a:ln>
                        <a:solidFill>
                          <a:srgbClr val="FF0000"/>
                        </a:solidFill>
                        <a:effectLst/>
                        <a:latin typeface="Times New Roman" pitchFamily="18" charset="0"/>
                      </a:endParaRPr>
                    </a:p>
                  </a:txBody>
                  <a:tcPr anchor="ct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accent2">
                        <a:lumMod val="40000"/>
                        <a:lumOff val="60000"/>
                      </a:schemeClr>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endParaRPr kumimoji="0" lang="en-US" sz="2000" b="0" i="0" u="none" strike="noStrike" cap="none" normalizeH="0" baseline="0" dirty="0">
                        <a:ln>
                          <a:noFill/>
                        </a:ln>
                        <a:solidFill>
                          <a:srgbClr val="0000FF"/>
                        </a:solidFill>
                        <a:effectLst/>
                        <a:latin typeface="Times New Roman" pitchFamily="18"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2">
                        <a:lumMod val="60000"/>
                        <a:lumOff val="40000"/>
                      </a:schemeClr>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endParaRPr kumimoji="0" lang="en-US" sz="2000" b="0" i="0" u="none" strike="noStrike" cap="none" normalizeH="0" baseline="0" dirty="0">
                        <a:ln>
                          <a:noFill/>
                        </a:ln>
                        <a:solidFill>
                          <a:srgbClr val="0000FF"/>
                        </a:solidFill>
                        <a:effectLst/>
                        <a:latin typeface="Times New Roman" pitchFamily="18"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2">
                        <a:lumMod val="60000"/>
                        <a:lumOff val="40000"/>
                      </a:schemeClr>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endParaRPr kumimoji="0" lang="en-US" sz="2000" b="0" i="0" u="none" strike="noStrike" cap="none" normalizeH="0" baseline="0" dirty="0">
                        <a:ln>
                          <a:noFill/>
                        </a:ln>
                        <a:solidFill>
                          <a:srgbClr val="0000FF"/>
                        </a:solidFill>
                        <a:effectLst/>
                        <a:latin typeface="Times New Roman" pitchFamily="18"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2">
                        <a:lumMod val="60000"/>
                        <a:lumOff val="40000"/>
                      </a:schemeClr>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endParaRPr kumimoji="0" lang="en-US" sz="2000" b="0" i="0" u="none" strike="noStrike" cap="none" normalizeH="0" baseline="0" dirty="0">
                        <a:ln>
                          <a:noFill/>
                        </a:ln>
                        <a:solidFill>
                          <a:srgbClr val="0000FF"/>
                        </a:solidFill>
                        <a:effectLst/>
                        <a:latin typeface="Times New Roman" pitchFamily="18"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2">
                        <a:lumMod val="60000"/>
                        <a:lumOff val="40000"/>
                      </a:schemeClr>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endParaRPr kumimoji="0" lang="en-US" sz="2000" b="0" i="0" u="none" strike="noStrike" cap="none" normalizeH="0" baseline="0" dirty="0">
                        <a:ln>
                          <a:noFill/>
                        </a:ln>
                        <a:solidFill>
                          <a:srgbClr val="0000FF"/>
                        </a:solidFill>
                        <a:effectLst/>
                        <a:latin typeface="Times New Roman" pitchFamily="18"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2">
                        <a:lumMod val="60000"/>
                        <a:lumOff val="40000"/>
                      </a:schemeClr>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endParaRPr kumimoji="0" lang="en-US" sz="2000" b="0" i="0" u="none" strike="noStrike" cap="none" normalizeH="0" baseline="0" dirty="0">
                        <a:ln>
                          <a:noFill/>
                        </a:ln>
                        <a:solidFill>
                          <a:srgbClr val="0000FF"/>
                        </a:solidFill>
                        <a:effectLst/>
                        <a:latin typeface="Times New Roman" pitchFamily="18"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2">
                        <a:lumMod val="60000"/>
                        <a:lumOff val="40000"/>
                      </a:schemeClr>
                    </a:solidFill>
                  </a:tcPr>
                </a:tc>
                <a:extLst>
                  <a:ext uri="{0D108BD9-81ED-4DB2-BD59-A6C34878D82A}">
                    <a16:rowId xmlns:a16="http://schemas.microsoft.com/office/drawing/2014/main" val="10001"/>
                  </a:ext>
                </a:extLst>
              </a:tr>
              <a:tr h="1850254">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2000" b="1" i="0" u="none" strike="noStrike" cap="none" normalizeH="0" baseline="0" dirty="0">
                          <a:ln>
                            <a:noFill/>
                          </a:ln>
                          <a:solidFill>
                            <a:srgbClr val="FF0000"/>
                          </a:solidFill>
                          <a:effectLst/>
                          <a:latin typeface="Times New Roman" pitchFamily="18" charset="0"/>
                        </a:rPr>
                        <a:t>2.</a:t>
                      </a:r>
                    </a:p>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2000" b="1" i="0" u="none" strike="noStrike" cap="none" normalizeH="0" baseline="0" dirty="0" err="1">
                          <a:ln>
                            <a:noFill/>
                          </a:ln>
                          <a:solidFill>
                            <a:srgbClr val="FF0000"/>
                          </a:solidFill>
                          <a:effectLst/>
                          <a:latin typeface="Times New Roman" pitchFamily="18" charset="0"/>
                        </a:rPr>
                        <a:t>Chăm</a:t>
                      </a:r>
                      <a:r>
                        <a:rPr kumimoji="0" lang="en-US" sz="2000" b="1" i="0" u="none" strike="noStrike" cap="none" normalizeH="0" baseline="0" dirty="0">
                          <a:ln>
                            <a:noFill/>
                          </a:ln>
                          <a:solidFill>
                            <a:srgbClr val="FF0000"/>
                          </a:solidFill>
                          <a:effectLst/>
                          <a:latin typeface="Times New Roman" pitchFamily="18" charset="0"/>
                        </a:rPr>
                        <a:t>-pa</a:t>
                      </a:r>
                    </a:p>
                  </a:txBody>
                  <a:tcPr anchor="ct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accent2">
                        <a:lumMod val="40000"/>
                        <a:lumOff val="60000"/>
                      </a:schemeClr>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endParaRPr kumimoji="0" lang="en-US" sz="2000" b="0" i="0" u="none" strike="noStrike" cap="none" normalizeH="0" baseline="0" dirty="0">
                        <a:ln>
                          <a:noFill/>
                        </a:ln>
                        <a:solidFill>
                          <a:srgbClr val="0000FF"/>
                        </a:solidFill>
                        <a:effectLst/>
                        <a:latin typeface="Times New Roman" pitchFamily="18"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2">
                        <a:lumMod val="60000"/>
                        <a:lumOff val="40000"/>
                      </a:schemeClr>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endParaRPr kumimoji="0" lang="en-US" sz="2000" b="0" i="0" u="none" strike="noStrike" cap="none" normalizeH="0" baseline="0" dirty="0">
                        <a:ln>
                          <a:noFill/>
                        </a:ln>
                        <a:solidFill>
                          <a:srgbClr val="0000FF"/>
                        </a:solidFill>
                        <a:effectLst/>
                        <a:latin typeface="Times New Roman" pitchFamily="18"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2">
                        <a:lumMod val="60000"/>
                        <a:lumOff val="40000"/>
                      </a:schemeClr>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endParaRPr kumimoji="0" lang="en-US" sz="2000" b="0" i="0" u="none" strike="noStrike" cap="none" normalizeH="0" baseline="0" dirty="0">
                        <a:ln>
                          <a:noFill/>
                        </a:ln>
                        <a:solidFill>
                          <a:srgbClr val="0000FF"/>
                        </a:solidFill>
                        <a:effectLst/>
                        <a:latin typeface="Times New Roman" pitchFamily="18"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2">
                        <a:lumMod val="60000"/>
                        <a:lumOff val="40000"/>
                      </a:schemeClr>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endParaRPr kumimoji="0" lang="en-US" sz="2000" b="0" i="0" u="none" strike="noStrike" cap="none" normalizeH="0" baseline="0" dirty="0">
                        <a:ln>
                          <a:noFill/>
                        </a:ln>
                        <a:solidFill>
                          <a:srgbClr val="0000FF"/>
                        </a:solidFill>
                        <a:effectLst/>
                        <a:latin typeface="Times New Roman" pitchFamily="18"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2">
                        <a:lumMod val="60000"/>
                        <a:lumOff val="40000"/>
                      </a:schemeClr>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endParaRPr kumimoji="0" lang="en-US" sz="2000" b="0" i="0" u="none" strike="noStrike" cap="none" normalizeH="0" baseline="0" dirty="0">
                        <a:ln>
                          <a:noFill/>
                        </a:ln>
                        <a:solidFill>
                          <a:srgbClr val="0000FF"/>
                        </a:solidFill>
                        <a:effectLst/>
                        <a:latin typeface="Times New Roman" pitchFamily="18"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2">
                        <a:lumMod val="60000"/>
                        <a:lumOff val="40000"/>
                      </a:schemeClr>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endParaRPr kumimoji="0" lang="en-US" sz="2000" b="0" i="0" u="none" strike="noStrike" cap="none" normalizeH="0" baseline="0" dirty="0">
                        <a:ln>
                          <a:noFill/>
                        </a:ln>
                        <a:solidFill>
                          <a:srgbClr val="0000FF"/>
                        </a:solidFill>
                        <a:effectLst/>
                        <a:latin typeface="Times New Roman" pitchFamily="18"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2">
                        <a:lumMod val="60000"/>
                        <a:lumOff val="40000"/>
                      </a:schemeClr>
                    </a:solidFill>
                  </a:tcPr>
                </a:tc>
                <a:extLst>
                  <a:ext uri="{0D108BD9-81ED-4DB2-BD59-A6C34878D82A}">
                    <a16:rowId xmlns:a16="http://schemas.microsoft.com/office/drawing/2014/main" val="10002"/>
                  </a:ext>
                </a:extLst>
              </a:tr>
              <a:tr h="1818421">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2000" b="1" i="0" u="none" strike="noStrike" cap="none" normalizeH="0" baseline="0">
                          <a:ln>
                            <a:noFill/>
                          </a:ln>
                          <a:solidFill>
                            <a:srgbClr val="FF0000"/>
                          </a:solidFill>
                          <a:effectLst/>
                          <a:latin typeface="Times New Roman" pitchFamily="18" charset="0"/>
                        </a:rPr>
                        <a:t>3.</a:t>
                      </a:r>
                    </a:p>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2000" b="1" i="0" u="none" strike="noStrike" cap="none" normalizeH="0" baseline="0">
                          <a:ln>
                            <a:noFill/>
                          </a:ln>
                          <a:solidFill>
                            <a:srgbClr val="FF0000"/>
                          </a:solidFill>
                          <a:effectLst/>
                          <a:latin typeface="Times New Roman" pitchFamily="18" charset="0"/>
                        </a:rPr>
                        <a:t>Phù</a:t>
                      </a:r>
                      <a:r>
                        <a:rPr kumimoji="0" lang="en-US" sz="2000" b="1" i="0" u="none" strike="noStrike" cap="none" normalizeH="0" baseline="0" dirty="0">
                          <a:ln>
                            <a:noFill/>
                          </a:ln>
                          <a:solidFill>
                            <a:srgbClr val="FF0000"/>
                          </a:solidFill>
                          <a:effectLst/>
                          <a:latin typeface="Times New Roman" pitchFamily="18" charset="0"/>
                        </a:rPr>
                        <a:t> Nam</a:t>
                      </a:r>
                    </a:p>
                  </a:txBody>
                  <a:tcPr anchor="ct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accent2">
                        <a:lumMod val="40000"/>
                        <a:lumOff val="60000"/>
                      </a:schemeClr>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endParaRPr kumimoji="0" lang="en-US" sz="2000" b="0" i="0" u="none" strike="noStrike" cap="none" normalizeH="0" baseline="0" dirty="0">
                        <a:ln>
                          <a:noFill/>
                        </a:ln>
                        <a:solidFill>
                          <a:srgbClr val="0000FF"/>
                        </a:solidFill>
                        <a:effectLst/>
                        <a:latin typeface="Times New Roman" pitchFamily="18"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2">
                        <a:lumMod val="60000"/>
                        <a:lumOff val="40000"/>
                      </a:schemeClr>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endParaRPr kumimoji="0" lang="en-US" sz="2000" b="0" i="0" u="none" strike="noStrike" cap="none" normalizeH="0" baseline="0" dirty="0">
                        <a:ln>
                          <a:noFill/>
                        </a:ln>
                        <a:solidFill>
                          <a:srgbClr val="0000FF"/>
                        </a:solidFill>
                        <a:effectLst/>
                        <a:latin typeface="Times New Roman" pitchFamily="18"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2">
                        <a:lumMod val="60000"/>
                        <a:lumOff val="40000"/>
                      </a:schemeClr>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endParaRPr kumimoji="0" lang="en-US" sz="2000" b="0" i="0" u="none" strike="noStrike" cap="none" normalizeH="0" baseline="0" dirty="0">
                        <a:ln>
                          <a:noFill/>
                        </a:ln>
                        <a:solidFill>
                          <a:srgbClr val="0000FF"/>
                        </a:solidFill>
                        <a:effectLst/>
                        <a:latin typeface="Times New Roman" pitchFamily="18"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2">
                        <a:lumMod val="60000"/>
                        <a:lumOff val="40000"/>
                      </a:schemeClr>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endParaRPr kumimoji="0" lang="en-US" sz="2000" b="0" i="0" u="none" strike="noStrike" cap="none" normalizeH="0" baseline="0" dirty="0">
                        <a:ln>
                          <a:noFill/>
                        </a:ln>
                        <a:solidFill>
                          <a:srgbClr val="0000FF"/>
                        </a:solidFill>
                        <a:effectLst/>
                        <a:latin typeface="Times New Roman" pitchFamily="18"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2">
                        <a:lumMod val="60000"/>
                        <a:lumOff val="40000"/>
                      </a:schemeClr>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endParaRPr kumimoji="0" lang="en-US" sz="2000" b="0" i="0" u="none" strike="noStrike" cap="none" normalizeH="0" baseline="0" dirty="0">
                        <a:ln>
                          <a:noFill/>
                        </a:ln>
                        <a:solidFill>
                          <a:srgbClr val="0000FF"/>
                        </a:solidFill>
                        <a:effectLst/>
                        <a:latin typeface="Times New Roman" pitchFamily="18"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2">
                        <a:lumMod val="60000"/>
                        <a:lumOff val="40000"/>
                      </a:schemeClr>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endParaRPr kumimoji="0" lang="en-US" sz="2000" b="0" i="0" u="none" strike="noStrike" cap="none" normalizeH="0" baseline="0" dirty="0">
                        <a:ln>
                          <a:noFill/>
                        </a:ln>
                        <a:solidFill>
                          <a:srgbClr val="0000FF"/>
                        </a:solidFill>
                        <a:effectLst/>
                        <a:latin typeface="Times New Roman" pitchFamily="18"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2">
                        <a:lumMod val="60000"/>
                        <a:lumOff val="40000"/>
                      </a:schemeClr>
                    </a:solidFill>
                  </a:tcPr>
                </a:tc>
                <a:extLst>
                  <a:ext uri="{0D108BD9-81ED-4DB2-BD59-A6C34878D82A}">
                    <a16:rowId xmlns:a16="http://schemas.microsoft.com/office/drawing/2014/main" val="10003"/>
                  </a:ext>
                </a:extLst>
              </a:tr>
            </a:tbl>
          </a:graphicData>
        </a:graphic>
      </p:graphicFrame>
      <p:sp>
        <p:nvSpPr>
          <p:cNvPr id="2" name="TextBox 1"/>
          <p:cNvSpPr txBox="1">
            <a:spLocks noChangeArrowheads="1"/>
          </p:cNvSpPr>
          <p:nvPr/>
        </p:nvSpPr>
        <p:spPr bwMode="auto">
          <a:xfrm>
            <a:off x="2286000" y="1447800"/>
            <a:ext cx="914400" cy="1384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800">
                <a:solidFill>
                  <a:schemeClr val="tx1"/>
                </a:solidFill>
                <a:latin typeface="VNI-Times" pitchFamily="2" charset="0"/>
                <a:cs typeface="Arial" panose="020B0604020202020204" pitchFamily="34" charset="0"/>
              </a:defRPr>
            </a:lvl1pPr>
            <a:lvl2pPr marL="742950" indent="-285750" eaLnBrk="0" hangingPunct="0">
              <a:defRPr sz="2800">
                <a:solidFill>
                  <a:schemeClr val="tx1"/>
                </a:solidFill>
                <a:latin typeface="VNI-Times" pitchFamily="2" charset="0"/>
                <a:cs typeface="Arial" panose="020B0604020202020204" pitchFamily="34" charset="0"/>
              </a:defRPr>
            </a:lvl2pPr>
            <a:lvl3pPr marL="1143000" indent="-228600" eaLnBrk="0" hangingPunct="0">
              <a:defRPr sz="2800">
                <a:solidFill>
                  <a:schemeClr val="tx1"/>
                </a:solidFill>
                <a:latin typeface="VNI-Times" pitchFamily="2" charset="0"/>
                <a:cs typeface="Arial" panose="020B0604020202020204" pitchFamily="34" charset="0"/>
              </a:defRPr>
            </a:lvl3pPr>
            <a:lvl4pPr marL="1600200" indent="-228600" eaLnBrk="0" hangingPunct="0">
              <a:defRPr sz="2800">
                <a:solidFill>
                  <a:schemeClr val="tx1"/>
                </a:solidFill>
                <a:latin typeface="VNI-Times" pitchFamily="2" charset="0"/>
                <a:cs typeface="Arial" panose="020B0604020202020204" pitchFamily="34" charset="0"/>
              </a:defRPr>
            </a:lvl4pPr>
            <a:lvl5pPr marL="2057400" indent="-228600" eaLnBrk="0" hangingPunct="0">
              <a:defRPr sz="2800">
                <a:solidFill>
                  <a:schemeClr val="tx1"/>
                </a:solidFill>
                <a:latin typeface="VNI-Times" pitchFamily="2" charset="0"/>
                <a:cs typeface="Arial" panose="020B0604020202020204" pitchFamily="34" charset="0"/>
              </a:defRPr>
            </a:lvl5pPr>
            <a:lvl6pPr marL="2514600" indent="-228600" eaLnBrk="0" fontAlgn="base" hangingPunct="0">
              <a:spcBef>
                <a:spcPct val="0"/>
              </a:spcBef>
              <a:spcAft>
                <a:spcPct val="0"/>
              </a:spcAft>
              <a:defRPr sz="2800">
                <a:solidFill>
                  <a:schemeClr val="tx1"/>
                </a:solidFill>
                <a:latin typeface="VNI-Times" pitchFamily="2" charset="0"/>
                <a:cs typeface="Arial" panose="020B0604020202020204" pitchFamily="34" charset="0"/>
              </a:defRPr>
            </a:lvl6pPr>
            <a:lvl7pPr marL="2971800" indent="-228600" eaLnBrk="0" fontAlgn="base" hangingPunct="0">
              <a:spcBef>
                <a:spcPct val="0"/>
              </a:spcBef>
              <a:spcAft>
                <a:spcPct val="0"/>
              </a:spcAft>
              <a:defRPr sz="2800">
                <a:solidFill>
                  <a:schemeClr val="tx1"/>
                </a:solidFill>
                <a:latin typeface="VNI-Times" pitchFamily="2" charset="0"/>
                <a:cs typeface="Arial" panose="020B0604020202020204" pitchFamily="34" charset="0"/>
              </a:defRPr>
            </a:lvl7pPr>
            <a:lvl8pPr marL="3429000" indent="-228600" eaLnBrk="0" fontAlgn="base" hangingPunct="0">
              <a:spcBef>
                <a:spcPct val="0"/>
              </a:spcBef>
              <a:spcAft>
                <a:spcPct val="0"/>
              </a:spcAft>
              <a:defRPr sz="2800">
                <a:solidFill>
                  <a:schemeClr val="tx1"/>
                </a:solidFill>
                <a:latin typeface="VNI-Times" pitchFamily="2" charset="0"/>
                <a:cs typeface="Arial" panose="020B0604020202020204" pitchFamily="34" charset="0"/>
              </a:defRPr>
            </a:lvl8pPr>
            <a:lvl9pPr marL="3886200" indent="-228600" eaLnBrk="0" fontAlgn="base" hangingPunct="0">
              <a:spcBef>
                <a:spcPct val="0"/>
              </a:spcBef>
              <a:spcAft>
                <a:spcPct val="0"/>
              </a:spcAft>
              <a:defRPr sz="2800">
                <a:solidFill>
                  <a:schemeClr val="tx1"/>
                </a:solidFill>
                <a:latin typeface="VNI-Times" pitchFamily="2" charset="0"/>
                <a:cs typeface="Arial" panose="020B0604020202020204" pitchFamily="34" charset="0"/>
              </a:defRPr>
            </a:lvl9pPr>
          </a:lstStyle>
          <a:p>
            <a:pPr algn="ctr" eaLnBrk="1" hangingPunct="1">
              <a:spcBef>
                <a:spcPct val="20000"/>
              </a:spcBef>
            </a:pPr>
            <a:r>
              <a:rPr lang="en-US" altLang="en-US" sz="2000">
                <a:solidFill>
                  <a:srgbClr val="0000FF"/>
                </a:solidFill>
                <a:latin typeface="Times New Roman" panose="02020603050405020304" pitchFamily="18" charset="0"/>
                <a:cs typeface="Times New Roman" panose="02020603050405020304" pitchFamily="18" charset="0"/>
              </a:rPr>
              <a:t>TK VII- 179</a:t>
            </a:r>
          </a:p>
          <a:p>
            <a:pPr algn="ctr" eaLnBrk="1" hangingPunct="1">
              <a:spcBef>
                <a:spcPct val="20000"/>
              </a:spcBef>
            </a:pPr>
            <a:r>
              <a:rPr lang="en-US" altLang="en-US" sz="2000">
                <a:solidFill>
                  <a:srgbClr val="0000FF"/>
                </a:solidFill>
                <a:latin typeface="Times New Roman" panose="02020603050405020304" pitchFamily="18" charset="0"/>
                <a:cs typeface="Times New Roman" panose="02020603050405020304" pitchFamily="18" charset="0"/>
              </a:rPr>
              <a:t>TCN</a:t>
            </a:r>
          </a:p>
        </p:txBody>
      </p:sp>
      <p:sp>
        <p:nvSpPr>
          <p:cNvPr id="44" name="TextBox 43"/>
          <p:cNvSpPr txBox="1">
            <a:spLocks noChangeArrowheads="1"/>
          </p:cNvSpPr>
          <p:nvPr/>
        </p:nvSpPr>
        <p:spPr bwMode="auto">
          <a:xfrm>
            <a:off x="2286000" y="3725863"/>
            <a:ext cx="914400" cy="10779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800">
                <a:solidFill>
                  <a:schemeClr val="tx1"/>
                </a:solidFill>
                <a:latin typeface="VNI-Times" pitchFamily="2" charset="0"/>
                <a:cs typeface="Arial" panose="020B0604020202020204" pitchFamily="34" charset="0"/>
              </a:defRPr>
            </a:lvl1pPr>
            <a:lvl2pPr marL="742950" indent="-285750" eaLnBrk="0" hangingPunct="0">
              <a:defRPr sz="2800">
                <a:solidFill>
                  <a:schemeClr val="tx1"/>
                </a:solidFill>
                <a:latin typeface="VNI-Times" pitchFamily="2" charset="0"/>
                <a:cs typeface="Arial" panose="020B0604020202020204" pitchFamily="34" charset="0"/>
              </a:defRPr>
            </a:lvl2pPr>
            <a:lvl3pPr marL="1143000" indent="-228600" eaLnBrk="0" hangingPunct="0">
              <a:defRPr sz="2800">
                <a:solidFill>
                  <a:schemeClr val="tx1"/>
                </a:solidFill>
                <a:latin typeface="VNI-Times" pitchFamily="2" charset="0"/>
                <a:cs typeface="Arial" panose="020B0604020202020204" pitchFamily="34" charset="0"/>
              </a:defRPr>
            </a:lvl3pPr>
            <a:lvl4pPr marL="1600200" indent="-228600" eaLnBrk="0" hangingPunct="0">
              <a:defRPr sz="2800">
                <a:solidFill>
                  <a:schemeClr val="tx1"/>
                </a:solidFill>
                <a:latin typeface="VNI-Times" pitchFamily="2" charset="0"/>
                <a:cs typeface="Arial" panose="020B0604020202020204" pitchFamily="34" charset="0"/>
              </a:defRPr>
            </a:lvl4pPr>
            <a:lvl5pPr marL="2057400" indent="-228600" eaLnBrk="0" hangingPunct="0">
              <a:defRPr sz="2800">
                <a:solidFill>
                  <a:schemeClr val="tx1"/>
                </a:solidFill>
                <a:latin typeface="VNI-Times" pitchFamily="2" charset="0"/>
                <a:cs typeface="Arial" panose="020B0604020202020204" pitchFamily="34" charset="0"/>
              </a:defRPr>
            </a:lvl5pPr>
            <a:lvl6pPr marL="2514600" indent="-228600" eaLnBrk="0" fontAlgn="base" hangingPunct="0">
              <a:spcBef>
                <a:spcPct val="0"/>
              </a:spcBef>
              <a:spcAft>
                <a:spcPct val="0"/>
              </a:spcAft>
              <a:defRPr sz="2800">
                <a:solidFill>
                  <a:schemeClr val="tx1"/>
                </a:solidFill>
                <a:latin typeface="VNI-Times" pitchFamily="2" charset="0"/>
                <a:cs typeface="Arial" panose="020B0604020202020204" pitchFamily="34" charset="0"/>
              </a:defRPr>
            </a:lvl6pPr>
            <a:lvl7pPr marL="2971800" indent="-228600" eaLnBrk="0" fontAlgn="base" hangingPunct="0">
              <a:spcBef>
                <a:spcPct val="0"/>
              </a:spcBef>
              <a:spcAft>
                <a:spcPct val="0"/>
              </a:spcAft>
              <a:defRPr sz="2800">
                <a:solidFill>
                  <a:schemeClr val="tx1"/>
                </a:solidFill>
                <a:latin typeface="VNI-Times" pitchFamily="2" charset="0"/>
                <a:cs typeface="Arial" panose="020B0604020202020204" pitchFamily="34" charset="0"/>
              </a:defRPr>
            </a:lvl7pPr>
            <a:lvl8pPr marL="3429000" indent="-228600" eaLnBrk="0" fontAlgn="base" hangingPunct="0">
              <a:spcBef>
                <a:spcPct val="0"/>
              </a:spcBef>
              <a:spcAft>
                <a:spcPct val="0"/>
              </a:spcAft>
              <a:defRPr sz="2800">
                <a:solidFill>
                  <a:schemeClr val="tx1"/>
                </a:solidFill>
                <a:latin typeface="VNI-Times" pitchFamily="2" charset="0"/>
                <a:cs typeface="Arial" panose="020B0604020202020204" pitchFamily="34" charset="0"/>
              </a:defRPr>
            </a:lvl8pPr>
            <a:lvl9pPr marL="3886200" indent="-228600" eaLnBrk="0" fontAlgn="base" hangingPunct="0">
              <a:spcBef>
                <a:spcPct val="0"/>
              </a:spcBef>
              <a:spcAft>
                <a:spcPct val="0"/>
              </a:spcAft>
              <a:defRPr sz="2800">
                <a:solidFill>
                  <a:schemeClr val="tx1"/>
                </a:solidFill>
                <a:latin typeface="VNI-Times" pitchFamily="2" charset="0"/>
                <a:cs typeface="Arial" panose="020B0604020202020204" pitchFamily="34" charset="0"/>
              </a:defRPr>
            </a:lvl9pPr>
          </a:lstStyle>
          <a:p>
            <a:pPr algn="ctr" eaLnBrk="1" hangingPunct="1">
              <a:spcBef>
                <a:spcPct val="20000"/>
              </a:spcBef>
            </a:pPr>
            <a:r>
              <a:rPr lang="en-US" altLang="en-US" sz="2000">
                <a:solidFill>
                  <a:srgbClr val="0000FF"/>
                </a:solidFill>
                <a:latin typeface="Times New Roman" panose="02020603050405020304" pitchFamily="18" charset="0"/>
                <a:cs typeface="Times New Roman" panose="02020603050405020304" pitchFamily="18" charset="0"/>
              </a:rPr>
              <a:t>TK </a:t>
            </a:r>
          </a:p>
          <a:p>
            <a:pPr algn="ctr" eaLnBrk="1" hangingPunct="1">
              <a:spcBef>
                <a:spcPct val="20000"/>
              </a:spcBef>
            </a:pPr>
            <a:r>
              <a:rPr lang="en-US" altLang="en-US" sz="2000">
                <a:solidFill>
                  <a:srgbClr val="0000FF"/>
                </a:solidFill>
                <a:latin typeface="Times New Roman" panose="02020603050405020304" pitchFamily="18" charset="0"/>
                <a:cs typeface="Times New Roman" panose="02020603050405020304" pitchFamily="18" charset="0"/>
              </a:rPr>
              <a:t>II - XV</a:t>
            </a:r>
          </a:p>
        </p:txBody>
      </p:sp>
      <p:sp>
        <p:nvSpPr>
          <p:cNvPr id="45" name="TextBox 44"/>
          <p:cNvSpPr txBox="1">
            <a:spLocks noChangeArrowheads="1"/>
          </p:cNvSpPr>
          <p:nvPr/>
        </p:nvSpPr>
        <p:spPr bwMode="auto">
          <a:xfrm>
            <a:off x="2286000" y="5419725"/>
            <a:ext cx="914400" cy="7699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800">
                <a:solidFill>
                  <a:schemeClr val="tx1"/>
                </a:solidFill>
                <a:latin typeface="VNI-Times" pitchFamily="2" charset="0"/>
                <a:cs typeface="Arial" panose="020B0604020202020204" pitchFamily="34" charset="0"/>
              </a:defRPr>
            </a:lvl1pPr>
            <a:lvl2pPr marL="742950" indent="-285750" eaLnBrk="0" hangingPunct="0">
              <a:defRPr sz="2800">
                <a:solidFill>
                  <a:schemeClr val="tx1"/>
                </a:solidFill>
                <a:latin typeface="VNI-Times" pitchFamily="2" charset="0"/>
                <a:cs typeface="Arial" panose="020B0604020202020204" pitchFamily="34" charset="0"/>
              </a:defRPr>
            </a:lvl2pPr>
            <a:lvl3pPr marL="1143000" indent="-228600" eaLnBrk="0" hangingPunct="0">
              <a:defRPr sz="2800">
                <a:solidFill>
                  <a:schemeClr val="tx1"/>
                </a:solidFill>
                <a:latin typeface="VNI-Times" pitchFamily="2" charset="0"/>
                <a:cs typeface="Arial" panose="020B0604020202020204" pitchFamily="34" charset="0"/>
              </a:defRPr>
            </a:lvl3pPr>
            <a:lvl4pPr marL="1600200" indent="-228600" eaLnBrk="0" hangingPunct="0">
              <a:defRPr sz="2800">
                <a:solidFill>
                  <a:schemeClr val="tx1"/>
                </a:solidFill>
                <a:latin typeface="VNI-Times" pitchFamily="2" charset="0"/>
                <a:cs typeface="Arial" panose="020B0604020202020204" pitchFamily="34" charset="0"/>
              </a:defRPr>
            </a:lvl4pPr>
            <a:lvl5pPr marL="2057400" indent="-228600" eaLnBrk="0" hangingPunct="0">
              <a:defRPr sz="2800">
                <a:solidFill>
                  <a:schemeClr val="tx1"/>
                </a:solidFill>
                <a:latin typeface="VNI-Times" pitchFamily="2" charset="0"/>
                <a:cs typeface="Arial" panose="020B0604020202020204" pitchFamily="34" charset="0"/>
              </a:defRPr>
            </a:lvl5pPr>
            <a:lvl6pPr marL="2514600" indent="-228600" eaLnBrk="0" fontAlgn="base" hangingPunct="0">
              <a:spcBef>
                <a:spcPct val="0"/>
              </a:spcBef>
              <a:spcAft>
                <a:spcPct val="0"/>
              </a:spcAft>
              <a:defRPr sz="2800">
                <a:solidFill>
                  <a:schemeClr val="tx1"/>
                </a:solidFill>
                <a:latin typeface="VNI-Times" pitchFamily="2" charset="0"/>
                <a:cs typeface="Arial" panose="020B0604020202020204" pitchFamily="34" charset="0"/>
              </a:defRPr>
            </a:lvl6pPr>
            <a:lvl7pPr marL="2971800" indent="-228600" eaLnBrk="0" fontAlgn="base" hangingPunct="0">
              <a:spcBef>
                <a:spcPct val="0"/>
              </a:spcBef>
              <a:spcAft>
                <a:spcPct val="0"/>
              </a:spcAft>
              <a:defRPr sz="2800">
                <a:solidFill>
                  <a:schemeClr val="tx1"/>
                </a:solidFill>
                <a:latin typeface="VNI-Times" pitchFamily="2" charset="0"/>
                <a:cs typeface="Arial" panose="020B0604020202020204" pitchFamily="34" charset="0"/>
              </a:defRPr>
            </a:lvl7pPr>
            <a:lvl8pPr marL="3429000" indent="-228600" eaLnBrk="0" fontAlgn="base" hangingPunct="0">
              <a:spcBef>
                <a:spcPct val="0"/>
              </a:spcBef>
              <a:spcAft>
                <a:spcPct val="0"/>
              </a:spcAft>
              <a:defRPr sz="2800">
                <a:solidFill>
                  <a:schemeClr val="tx1"/>
                </a:solidFill>
                <a:latin typeface="VNI-Times" pitchFamily="2" charset="0"/>
                <a:cs typeface="Arial" panose="020B0604020202020204" pitchFamily="34" charset="0"/>
              </a:defRPr>
            </a:lvl8pPr>
            <a:lvl9pPr marL="3886200" indent="-228600" eaLnBrk="0" fontAlgn="base" hangingPunct="0">
              <a:spcBef>
                <a:spcPct val="0"/>
              </a:spcBef>
              <a:spcAft>
                <a:spcPct val="0"/>
              </a:spcAft>
              <a:defRPr sz="2800">
                <a:solidFill>
                  <a:schemeClr val="tx1"/>
                </a:solidFill>
                <a:latin typeface="VNI-Times" pitchFamily="2" charset="0"/>
                <a:cs typeface="Arial" panose="020B0604020202020204" pitchFamily="34" charset="0"/>
              </a:defRPr>
            </a:lvl9pPr>
          </a:lstStyle>
          <a:p>
            <a:pPr algn="ctr" eaLnBrk="1" hangingPunct="1">
              <a:spcBef>
                <a:spcPct val="20000"/>
              </a:spcBef>
            </a:pPr>
            <a:r>
              <a:rPr lang="en-US" altLang="en-US" sz="2000">
                <a:solidFill>
                  <a:srgbClr val="0000FF"/>
                </a:solidFill>
                <a:latin typeface="Times New Roman" panose="02020603050405020304" pitchFamily="18" charset="0"/>
                <a:cs typeface="Times New Roman" panose="02020603050405020304" pitchFamily="18" charset="0"/>
              </a:rPr>
              <a:t>TK</a:t>
            </a:r>
          </a:p>
          <a:p>
            <a:pPr algn="ctr" eaLnBrk="1" hangingPunct="1">
              <a:spcBef>
                <a:spcPct val="20000"/>
              </a:spcBef>
            </a:pPr>
            <a:r>
              <a:rPr lang="en-US" altLang="en-US" sz="2000">
                <a:solidFill>
                  <a:srgbClr val="0000FF"/>
                </a:solidFill>
                <a:latin typeface="Times New Roman" panose="02020603050405020304" pitchFamily="18" charset="0"/>
                <a:cs typeface="Times New Roman" panose="02020603050405020304" pitchFamily="18" charset="0"/>
              </a:rPr>
              <a:t>I- VI</a:t>
            </a:r>
          </a:p>
        </p:txBody>
      </p:sp>
      <p:sp>
        <p:nvSpPr>
          <p:cNvPr id="46" name="TextBox 45"/>
          <p:cNvSpPr txBox="1">
            <a:spLocks noChangeArrowheads="1"/>
          </p:cNvSpPr>
          <p:nvPr/>
        </p:nvSpPr>
        <p:spPr bwMode="auto">
          <a:xfrm>
            <a:off x="3200400" y="1571626"/>
            <a:ext cx="990600" cy="1323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800">
                <a:solidFill>
                  <a:schemeClr val="tx1"/>
                </a:solidFill>
                <a:latin typeface="VNI-Times" pitchFamily="2" charset="0"/>
                <a:cs typeface="Arial" panose="020B0604020202020204" pitchFamily="34" charset="0"/>
              </a:defRPr>
            </a:lvl1pPr>
            <a:lvl2pPr marL="742950" indent="-285750" eaLnBrk="0" hangingPunct="0">
              <a:defRPr sz="2800">
                <a:solidFill>
                  <a:schemeClr val="tx1"/>
                </a:solidFill>
                <a:latin typeface="VNI-Times" pitchFamily="2" charset="0"/>
                <a:cs typeface="Arial" panose="020B0604020202020204" pitchFamily="34" charset="0"/>
              </a:defRPr>
            </a:lvl2pPr>
            <a:lvl3pPr marL="1143000" indent="-228600" eaLnBrk="0" hangingPunct="0">
              <a:defRPr sz="2800">
                <a:solidFill>
                  <a:schemeClr val="tx1"/>
                </a:solidFill>
                <a:latin typeface="VNI-Times" pitchFamily="2" charset="0"/>
                <a:cs typeface="Arial" panose="020B0604020202020204" pitchFamily="34" charset="0"/>
              </a:defRPr>
            </a:lvl3pPr>
            <a:lvl4pPr marL="1600200" indent="-228600" eaLnBrk="0" hangingPunct="0">
              <a:defRPr sz="2800">
                <a:solidFill>
                  <a:schemeClr val="tx1"/>
                </a:solidFill>
                <a:latin typeface="VNI-Times" pitchFamily="2" charset="0"/>
                <a:cs typeface="Arial" panose="020B0604020202020204" pitchFamily="34" charset="0"/>
              </a:defRPr>
            </a:lvl4pPr>
            <a:lvl5pPr marL="2057400" indent="-228600" eaLnBrk="0" hangingPunct="0">
              <a:defRPr sz="2800">
                <a:solidFill>
                  <a:schemeClr val="tx1"/>
                </a:solidFill>
                <a:latin typeface="VNI-Times" pitchFamily="2" charset="0"/>
                <a:cs typeface="Arial" panose="020B0604020202020204" pitchFamily="34" charset="0"/>
              </a:defRPr>
            </a:lvl5pPr>
            <a:lvl6pPr marL="2514600" indent="-228600" eaLnBrk="0" fontAlgn="base" hangingPunct="0">
              <a:spcBef>
                <a:spcPct val="0"/>
              </a:spcBef>
              <a:spcAft>
                <a:spcPct val="0"/>
              </a:spcAft>
              <a:defRPr sz="2800">
                <a:solidFill>
                  <a:schemeClr val="tx1"/>
                </a:solidFill>
                <a:latin typeface="VNI-Times" pitchFamily="2" charset="0"/>
                <a:cs typeface="Arial" panose="020B0604020202020204" pitchFamily="34" charset="0"/>
              </a:defRPr>
            </a:lvl6pPr>
            <a:lvl7pPr marL="2971800" indent="-228600" eaLnBrk="0" fontAlgn="base" hangingPunct="0">
              <a:spcBef>
                <a:spcPct val="0"/>
              </a:spcBef>
              <a:spcAft>
                <a:spcPct val="0"/>
              </a:spcAft>
              <a:defRPr sz="2800">
                <a:solidFill>
                  <a:schemeClr val="tx1"/>
                </a:solidFill>
                <a:latin typeface="VNI-Times" pitchFamily="2" charset="0"/>
                <a:cs typeface="Arial" panose="020B0604020202020204" pitchFamily="34" charset="0"/>
              </a:defRPr>
            </a:lvl7pPr>
            <a:lvl8pPr marL="3429000" indent="-228600" eaLnBrk="0" fontAlgn="base" hangingPunct="0">
              <a:spcBef>
                <a:spcPct val="0"/>
              </a:spcBef>
              <a:spcAft>
                <a:spcPct val="0"/>
              </a:spcAft>
              <a:defRPr sz="2800">
                <a:solidFill>
                  <a:schemeClr val="tx1"/>
                </a:solidFill>
                <a:latin typeface="VNI-Times" pitchFamily="2" charset="0"/>
                <a:cs typeface="Arial" panose="020B0604020202020204" pitchFamily="34" charset="0"/>
              </a:defRPr>
            </a:lvl8pPr>
            <a:lvl9pPr marL="3886200" indent="-228600" eaLnBrk="0" fontAlgn="base" hangingPunct="0">
              <a:spcBef>
                <a:spcPct val="0"/>
              </a:spcBef>
              <a:spcAft>
                <a:spcPct val="0"/>
              </a:spcAft>
              <a:defRPr sz="2800">
                <a:solidFill>
                  <a:schemeClr val="tx1"/>
                </a:solidFill>
                <a:latin typeface="VNI-Times" pitchFamily="2" charset="0"/>
                <a:cs typeface="Arial" panose="020B0604020202020204" pitchFamily="34" charset="0"/>
              </a:defRPr>
            </a:lvl9pPr>
          </a:lstStyle>
          <a:p>
            <a:pPr algn="ctr" eaLnBrk="1" hangingPunct="1">
              <a:spcBef>
                <a:spcPct val="20000"/>
              </a:spcBef>
            </a:pPr>
            <a:r>
              <a:rPr lang="en-US" altLang="en-US" sz="2000">
                <a:solidFill>
                  <a:srgbClr val="0000FF"/>
                </a:solidFill>
                <a:latin typeface="Times New Roman" panose="02020603050405020304" pitchFamily="18" charset="0"/>
                <a:cs typeface="Times New Roman" panose="02020603050405020304" pitchFamily="18" charset="0"/>
              </a:rPr>
              <a:t>Bắc Bộ và Bắc Trung Bộ</a:t>
            </a:r>
          </a:p>
        </p:txBody>
      </p:sp>
      <p:sp>
        <p:nvSpPr>
          <p:cNvPr id="47" name="TextBox 46"/>
          <p:cNvSpPr txBox="1">
            <a:spLocks noChangeArrowheads="1"/>
          </p:cNvSpPr>
          <p:nvPr/>
        </p:nvSpPr>
        <p:spPr bwMode="auto">
          <a:xfrm>
            <a:off x="3200400" y="3632200"/>
            <a:ext cx="990600" cy="1016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800">
                <a:solidFill>
                  <a:schemeClr val="tx1"/>
                </a:solidFill>
                <a:latin typeface="VNI-Times" pitchFamily="2" charset="0"/>
                <a:cs typeface="Arial" panose="020B0604020202020204" pitchFamily="34" charset="0"/>
              </a:defRPr>
            </a:lvl1pPr>
            <a:lvl2pPr marL="742950" indent="-285750" eaLnBrk="0" hangingPunct="0">
              <a:defRPr sz="2800">
                <a:solidFill>
                  <a:schemeClr val="tx1"/>
                </a:solidFill>
                <a:latin typeface="VNI-Times" pitchFamily="2" charset="0"/>
                <a:cs typeface="Arial" panose="020B0604020202020204" pitchFamily="34" charset="0"/>
              </a:defRPr>
            </a:lvl2pPr>
            <a:lvl3pPr marL="1143000" indent="-228600" eaLnBrk="0" hangingPunct="0">
              <a:defRPr sz="2800">
                <a:solidFill>
                  <a:schemeClr val="tx1"/>
                </a:solidFill>
                <a:latin typeface="VNI-Times" pitchFamily="2" charset="0"/>
                <a:cs typeface="Arial" panose="020B0604020202020204" pitchFamily="34" charset="0"/>
              </a:defRPr>
            </a:lvl3pPr>
            <a:lvl4pPr marL="1600200" indent="-228600" eaLnBrk="0" hangingPunct="0">
              <a:defRPr sz="2800">
                <a:solidFill>
                  <a:schemeClr val="tx1"/>
                </a:solidFill>
                <a:latin typeface="VNI-Times" pitchFamily="2" charset="0"/>
                <a:cs typeface="Arial" panose="020B0604020202020204" pitchFamily="34" charset="0"/>
              </a:defRPr>
            </a:lvl4pPr>
            <a:lvl5pPr marL="2057400" indent="-228600" eaLnBrk="0" hangingPunct="0">
              <a:defRPr sz="2800">
                <a:solidFill>
                  <a:schemeClr val="tx1"/>
                </a:solidFill>
                <a:latin typeface="VNI-Times" pitchFamily="2" charset="0"/>
                <a:cs typeface="Arial" panose="020B0604020202020204" pitchFamily="34" charset="0"/>
              </a:defRPr>
            </a:lvl5pPr>
            <a:lvl6pPr marL="2514600" indent="-228600" eaLnBrk="0" fontAlgn="base" hangingPunct="0">
              <a:spcBef>
                <a:spcPct val="0"/>
              </a:spcBef>
              <a:spcAft>
                <a:spcPct val="0"/>
              </a:spcAft>
              <a:defRPr sz="2800">
                <a:solidFill>
                  <a:schemeClr val="tx1"/>
                </a:solidFill>
                <a:latin typeface="VNI-Times" pitchFamily="2" charset="0"/>
                <a:cs typeface="Arial" panose="020B0604020202020204" pitchFamily="34" charset="0"/>
              </a:defRPr>
            </a:lvl6pPr>
            <a:lvl7pPr marL="2971800" indent="-228600" eaLnBrk="0" fontAlgn="base" hangingPunct="0">
              <a:spcBef>
                <a:spcPct val="0"/>
              </a:spcBef>
              <a:spcAft>
                <a:spcPct val="0"/>
              </a:spcAft>
              <a:defRPr sz="2800">
                <a:solidFill>
                  <a:schemeClr val="tx1"/>
                </a:solidFill>
                <a:latin typeface="VNI-Times" pitchFamily="2" charset="0"/>
                <a:cs typeface="Arial" panose="020B0604020202020204" pitchFamily="34" charset="0"/>
              </a:defRPr>
            </a:lvl7pPr>
            <a:lvl8pPr marL="3429000" indent="-228600" eaLnBrk="0" fontAlgn="base" hangingPunct="0">
              <a:spcBef>
                <a:spcPct val="0"/>
              </a:spcBef>
              <a:spcAft>
                <a:spcPct val="0"/>
              </a:spcAft>
              <a:defRPr sz="2800">
                <a:solidFill>
                  <a:schemeClr val="tx1"/>
                </a:solidFill>
                <a:latin typeface="VNI-Times" pitchFamily="2" charset="0"/>
                <a:cs typeface="Arial" panose="020B0604020202020204" pitchFamily="34" charset="0"/>
              </a:defRPr>
            </a:lvl8pPr>
            <a:lvl9pPr marL="3886200" indent="-228600" eaLnBrk="0" fontAlgn="base" hangingPunct="0">
              <a:spcBef>
                <a:spcPct val="0"/>
              </a:spcBef>
              <a:spcAft>
                <a:spcPct val="0"/>
              </a:spcAft>
              <a:defRPr sz="2800">
                <a:solidFill>
                  <a:schemeClr val="tx1"/>
                </a:solidFill>
                <a:latin typeface="VNI-Times" pitchFamily="2" charset="0"/>
                <a:cs typeface="Arial" panose="020B0604020202020204" pitchFamily="34" charset="0"/>
              </a:defRPr>
            </a:lvl9pPr>
          </a:lstStyle>
          <a:p>
            <a:pPr algn="ctr" eaLnBrk="1" hangingPunct="1">
              <a:spcBef>
                <a:spcPct val="20000"/>
              </a:spcBef>
            </a:pPr>
            <a:r>
              <a:rPr lang="en-US" altLang="en-US" sz="2000">
                <a:solidFill>
                  <a:srgbClr val="0000FF"/>
                </a:solidFill>
                <a:latin typeface="Times New Roman" panose="02020603050405020304" pitchFamily="18" charset="0"/>
                <a:cs typeface="Times New Roman" panose="02020603050405020304" pitchFamily="18" charset="0"/>
              </a:rPr>
              <a:t>Nam Trung Bộ</a:t>
            </a:r>
          </a:p>
        </p:txBody>
      </p:sp>
      <p:sp>
        <p:nvSpPr>
          <p:cNvPr id="48" name="TextBox 47"/>
          <p:cNvSpPr txBox="1">
            <a:spLocks noChangeArrowheads="1"/>
          </p:cNvSpPr>
          <p:nvPr/>
        </p:nvSpPr>
        <p:spPr bwMode="auto">
          <a:xfrm>
            <a:off x="3200400" y="5464176"/>
            <a:ext cx="990600" cy="708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800">
                <a:solidFill>
                  <a:schemeClr val="tx1"/>
                </a:solidFill>
                <a:latin typeface="VNI-Times" pitchFamily="2" charset="0"/>
                <a:cs typeface="Arial" panose="020B0604020202020204" pitchFamily="34" charset="0"/>
              </a:defRPr>
            </a:lvl1pPr>
            <a:lvl2pPr marL="742950" indent="-285750" eaLnBrk="0" hangingPunct="0">
              <a:defRPr sz="2800">
                <a:solidFill>
                  <a:schemeClr val="tx1"/>
                </a:solidFill>
                <a:latin typeface="VNI-Times" pitchFamily="2" charset="0"/>
                <a:cs typeface="Arial" panose="020B0604020202020204" pitchFamily="34" charset="0"/>
              </a:defRPr>
            </a:lvl2pPr>
            <a:lvl3pPr marL="1143000" indent="-228600" eaLnBrk="0" hangingPunct="0">
              <a:defRPr sz="2800">
                <a:solidFill>
                  <a:schemeClr val="tx1"/>
                </a:solidFill>
                <a:latin typeface="VNI-Times" pitchFamily="2" charset="0"/>
                <a:cs typeface="Arial" panose="020B0604020202020204" pitchFamily="34" charset="0"/>
              </a:defRPr>
            </a:lvl3pPr>
            <a:lvl4pPr marL="1600200" indent="-228600" eaLnBrk="0" hangingPunct="0">
              <a:defRPr sz="2800">
                <a:solidFill>
                  <a:schemeClr val="tx1"/>
                </a:solidFill>
                <a:latin typeface="VNI-Times" pitchFamily="2" charset="0"/>
                <a:cs typeface="Arial" panose="020B0604020202020204" pitchFamily="34" charset="0"/>
              </a:defRPr>
            </a:lvl4pPr>
            <a:lvl5pPr marL="2057400" indent="-228600" eaLnBrk="0" hangingPunct="0">
              <a:defRPr sz="2800">
                <a:solidFill>
                  <a:schemeClr val="tx1"/>
                </a:solidFill>
                <a:latin typeface="VNI-Times" pitchFamily="2" charset="0"/>
                <a:cs typeface="Arial" panose="020B0604020202020204" pitchFamily="34" charset="0"/>
              </a:defRPr>
            </a:lvl5pPr>
            <a:lvl6pPr marL="2514600" indent="-228600" eaLnBrk="0" fontAlgn="base" hangingPunct="0">
              <a:spcBef>
                <a:spcPct val="0"/>
              </a:spcBef>
              <a:spcAft>
                <a:spcPct val="0"/>
              </a:spcAft>
              <a:defRPr sz="2800">
                <a:solidFill>
                  <a:schemeClr val="tx1"/>
                </a:solidFill>
                <a:latin typeface="VNI-Times" pitchFamily="2" charset="0"/>
                <a:cs typeface="Arial" panose="020B0604020202020204" pitchFamily="34" charset="0"/>
              </a:defRPr>
            </a:lvl6pPr>
            <a:lvl7pPr marL="2971800" indent="-228600" eaLnBrk="0" fontAlgn="base" hangingPunct="0">
              <a:spcBef>
                <a:spcPct val="0"/>
              </a:spcBef>
              <a:spcAft>
                <a:spcPct val="0"/>
              </a:spcAft>
              <a:defRPr sz="2800">
                <a:solidFill>
                  <a:schemeClr val="tx1"/>
                </a:solidFill>
                <a:latin typeface="VNI-Times" pitchFamily="2" charset="0"/>
                <a:cs typeface="Arial" panose="020B0604020202020204" pitchFamily="34" charset="0"/>
              </a:defRPr>
            </a:lvl7pPr>
            <a:lvl8pPr marL="3429000" indent="-228600" eaLnBrk="0" fontAlgn="base" hangingPunct="0">
              <a:spcBef>
                <a:spcPct val="0"/>
              </a:spcBef>
              <a:spcAft>
                <a:spcPct val="0"/>
              </a:spcAft>
              <a:defRPr sz="2800">
                <a:solidFill>
                  <a:schemeClr val="tx1"/>
                </a:solidFill>
                <a:latin typeface="VNI-Times" pitchFamily="2" charset="0"/>
                <a:cs typeface="Arial" panose="020B0604020202020204" pitchFamily="34" charset="0"/>
              </a:defRPr>
            </a:lvl8pPr>
            <a:lvl9pPr marL="3886200" indent="-228600" eaLnBrk="0" fontAlgn="base" hangingPunct="0">
              <a:spcBef>
                <a:spcPct val="0"/>
              </a:spcBef>
              <a:spcAft>
                <a:spcPct val="0"/>
              </a:spcAft>
              <a:defRPr sz="2800">
                <a:solidFill>
                  <a:schemeClr val="tx1"/>
                </a:solidFill>
                <a:latin typeface="VNI-Times" pitchFamily="2" charset="0"/>
                <a:cs typeface="Arial" panose="020B0604020202020204" pitchFamily="34" charset="0"/>
              </a:defRPr>
            </a:lvl9pPr>
          </a:lstStyle>
          <a:p>
            <a:pPr eaLnBrk="1" hangingPunct="1">
              <a:spcBef>
                <a:spcPct val="20000"/>
              </a:spcBef>
            </a:pPr>
            <a:r>
              <a:rPr lang="en-US" altLang="en-US" sz="2000">
                <a:solidFill>
                  <a:srgbClr val="0000FF"/>
                </a:solidFill>
                <a:latin typeface="Times New Roman" panose="02020603050405020304" pitchFamily="18" charset="0"/>
                <a:cs typeface="Times New Roman" panose="02020603050405020304" pitchFamily="18" charset="0"/>
              </a:rPr>
              <a:t>Nam Bộ</a:t>
            </a:r>
          </a:p>
        </p:txBody>
      </p:sp>
      <p:sp>
        <p:nvSpPr>
          <p:cNvPr id="49" name="TextBox 48"/>
          <p:cNvSpPr txBox="1">
            <a:spLocks noChangeArrowheads="1"/>
          </p:cNvSpPr>
          <p:nvPr/>
        </p:nvSpPr>
        <p:spPr bwMode="auto">
          <a:xfrm>
            <a:off x="4267200" y="1724026"/>
            <a:ext cx="990600" cy="708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800">
                <a:solidFill>
                  <a:schemeClr val="tx1"/>
                </a:solidFill>
                <a:latin typeface="VNI-Times" pitchFamily="2" charset="0"/>
                <a:cs typeface="Arial" panose="020B0604020202020204" pitchFamily="34" charset="0"/>
              </a:defRPr>
            </a:lvl1pPr>
            <a:lvl2pPr marL="742950" indent="-285750" eaLnBrk="0" hangingPunct="0">
              <a:defRPr sz="2800">
                <a:solidFill>
                  <a:schemeClr val="tx1"/>
                </a:solidFill>
                <a:latin typeface="VNI-Times" pitchFamily="2" charset="0"/>
                <a:cs typeface="Arial" panose="020B0604020202020204" pitchFamily="34" charset="0"/>
              </a:defRPr>
            </a:lvl2pPr>
            <a:lvl3pPr marL="1143000" indent="-228600" eaLnBrk="0" hangingPunct="0">
              <a:defRPr sz="2800">
                <a:solidFill>
                  <a:schemeClr val="tx1"/>
                </a:solidFill>
                <a:latin typeface="VNI-Times" pitchFamily="2" charset="0"/>
                <a:cs typeface="Arial" panose="020B0604020202020204" pitchFamily="34" charset="0"/>
              </a:defRPr>
            </a:lvl3pPr>
            <a:lvl4pPr marL="1600200" indent="-228600" eaLnBrk="0" hangingPunct="0">
              <a:defRPr sz="2800">
                <a:solidFill>
                  <a:schemeClr val="tx1"/>
                </a:solidFill>
                <a:latin typeface="VNI-Times" pitchFamily="2" charset="0"/>
                <a:cs typeface="Arial" panose="020B0604020202020204" pitchFamily="34" charset="0"/>
              </a:defRPr>
            </a:lvl4pPr>
            <a:lvl5pPr marL="2057400" indent="-228600" eaLnBrk="0" hangingPunct="0">
              <a:defRPr sz="2800">
                <a:solidFill>
                  <a:schemeClr val="tx1"/>
                </a:solidFill>
                <a:latin typeface="VNI-Times" pitchFamily="2" charset="0"/>
                <a:cs typeface="Arial" panose="020B0604020202020204" pitchFamily="34" charset="0"/>
              </a:defRPr>
            </a:lvl5pPr>
            <a:lvl6pPr marL="2514600" indent="-228600" eaLnBrk="0" fontAlgn="base" hangingPunct="0">
              <a:spcBef>
                <a:spcPct val="0"/>
              </a:spcBef>
              <a:spcAft>
                <a:spcPct val="0"/>
              </a:spcAft>
              <a:defRPr sz="2800">
                <a:solidFill>
                  <a:schemeClr val="tx1"/>
                </a:solidFill>
                <a:latin typeface="VNI-Times" pitchFamily="2" charset="0"/>
                <a:cs typeface="Arial" panose="020B0604020202020204" pitchFamily="34" charset="0"/>
              </a:defRPr>
            </a:lvl6pPr>
            <a:lvl7pPr marL="2971800" indent="-228600" eaLnBrk="0" fontAlgn="base" hangingPunct="0">
              <a:spcBef>
                <a:spcPct val="0"/>
              </a:spcBef>
              <a:spcAft>
                <a:spcPct val="0"/>
              </a:spcAft>
              <a:defRPr sz="2800">
                <a:solidFill>
                  <a:schemeClr val="tx1"/>
                </a:solidFill>
                <a:latin typeface="VNI-Times" pitchFamily="2" charset="0"/>
                <a:cs typeface="Arial" panose="020B0604020202020204" pitchFamily="34" charset="0"/>
              </a:defRPr>
            </a:lvl7pPr>
            <a:lvl8pPr marL="3429000" indent="-228600" eaLnBrk="0" fontAlgn="base" hangingPunct="0">
              <a:spcBef>
                <a:spcPct val="0"/>
              </a:spcBef>
              <a:spcAft>
                <a:spcPct val="0"/>
              </a:spcAft>
              <a:defRPr sz="2800">
                <a:solidFill>
                  <a:schemeClr val="tx1"/>
                </a:solidFill>
                <a:latin typeface="VNI-Times" pitchFamily="2" charset="0"/>
                <a:cs typeface="Arial" panose="020B0604020202020204" pitchFamily="34" charset="0"/>
              </a:defRPr>
            </a:lvl8pPr>
            <a:lvl9pPr marL="3886200" indent="-228600" eaLnBrk="0" fontAlgn="base" hangingPunct="0">
              <a:spcBef>
                <a:spcPct val="0"/>
              </a:spcBef>
              <a:spcAft>
                <a:spcPct val="0"/>
              </a:spcAft>
              <a:defRPr sz="2800">
                <a:solidFill>
                  <a:schemeClr val="tx1"/>
                </a:solidFill>
                <a:latin typeface="VNI-Times" pitchFamily="2" charset="0"/>
                <a:cs typeface="Arial" panose="020B0604020202020204" pitchFamily="34" charset="0"/>
              </a:defRPr>
            </a:lvl9pPr>
          </a:lstStyle>
          <a:p>
            <a:pPr algn="ctr" eaLnBrk="1" hangingPunct="1">
              <a:spcBef>
                <a:spcPct val="20000"/>
              </a:spcBef>
            </a:pPr>
            <a:r>
              <a:rPr lang="en-US" altLang="en-US" sz="2000">
                <a:solidFill>
                  <a:srgbClr val="0000FF"/>
                </a:solidFill>
                <a:latin typeface="Times New Roman" panose="02020603050405020304" pitchFamily="18" charset="0"/>
                <a:cs typeface="Times New Roman" panose="02020603050405020304" pitchFamily="18" charset="0"/>
              </a:rPr>
              <a:t>Đông Sơn</a:t>
            </a:r>
          </a:p>
        </p:txBody>
      </p:sp>
      <p:sp>
        <p:nvSpPr>
          <p:cNvPr id="50" name="TextBox 49"/>
          <p:cNvSpPr txBox="1">
            <a:spLocks noChangeArrowheads="1"/>
          </p:cNvSpPr>
          <p:nvPr/>
        </p:nvSpPr>
        <p:spPr bwMode="auto">
          <a:xfrm>
            <a:off x="4267200" y="3635376"/>
            <a:ext cx="990600" cy="708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800">
                <a:solidFill>
                  <a:schemeClr val="tx1"/>
                </a:solidFill>
                <a:latin typeface="VNI-Times" pitchFamily="2" charset="0"/>
                <a:cs typeface="Arial" panose="020B0604020202020204" pitchFamily="34" charset="0"/>
              </a:defRPr>
            </a:lvl1pPr>
            <a:lvl2pPr marL="742950" indent="-285750" eaLnBrk="0" hangingPunct="0">
              <a:defRPr sz="2800">
                <a:solidFill>
                  <a:schemeClr val="tx1"/>
                </a:solidFill>
                <a:latin typeface="VNI-Times" pitchFamily="2" charset="0"/>
                <a:cs typeface="Arial" panose="020B0604020202020204" pitchFamily="34" charset="0"/>
              </a:defRPr>
            </a:lvl2pPr>
            <a:lvl3pPr marL="1143000" indent="-228600" eaLnBrk="0" hangingPunct="0">
              <a:defRPr sz="2800">
                <a:solidFill>
                  <a:schemeClr val="tx1"/>
                </a:solidFill>
                <a:latin typeface="VNI-Times" pitchFamily="2" charset="0"/>
                <a:cs typeface="Arial" panose="020B0604020202020204" pitchFamily="34" charset="0"/>
              </a:defRPr>
            </a:lvl3pPr>
            <a:lvl4pPr marL="1600200" indent="-228600" eaLnBrk="0" hangingPunct="0">
              <a:defRPr sz="2800">
                <a:solidFill>
                  <a:schemeClr val="tx1"/>
                </a:solidFill>
                <a:latin typeface="VNI-Times" pitchFamily="2" charset="0"/>
                <a:cs typeface="Arial" panose="020B0604020202020204" pitchFamily="34" charset="0"/>
              </a:defRPr>
            </a:lvl4pPr>
            <a:lvl5pPr marL="2057400" indent="-228600" eaLnBrk="0" hangingPunct="0">
              <a:defRPr sz="2800">
                <a:solidFill>
                  <a:schemeClr val="tx1"/>
                </a:solidFill>
                <a:latin typeface="VNI-Times" pitchFamily="2" charset="0"/>
                <a:cs typeface="Arial" panose="020B0604020202020204" pitchFamily="34" charset="0"/>
              </a:defRPr>
            </a:lvl5pPr>
            <a:lvl6pPr marL="2514600" indent="-228600" eaLnBrk="0" fontAlgn="base" hangingPunct="0">
              <a:spcBef>
                <a:spcPct val="0"/>
              </a:spcBef>
              <a:spcAft>
                <a:spcPct val="0"/>
              </a:spcAft>
              <a:defRPr sz="2800">
                <a:solidFill>
                  <a:schemeClr val="tx1"/>
                </a:solidFill>
                <a:latin typeface="VNI-Times" pitchFamily="2" charset="0"/>
                <a:cs typeface="Arial" panose="020B0604020202020204" pitchFamily="34" charset="0"/>
              </a:defRPr>
            </a:lvl6pPr>
            <a:lvl7pPr marL="2971800" indent="-228600" eaLnBrk="0" fontAlgn="base" hangingPunct="0">
              <a:spcBef>
                <a:spcPct val="0"/>
              </a:spcBef>
              <a:spcAft>
                <a:spcPct val="0"/>
              </a:spcAft>
              <a:defRPr sz="2800">
                <a:solidFill>
                  <a:schemeClr val="tx1"/>
                </a:solidFill>
                <a:latin typeface="VNI-Times" pitchFamily="2" charset="0"/>
                <a:cs typeface="Arial" panose="020B0604020202020204" pitchFamily="34" charset="0"/>
              </a:defRPr>
            </a:lvl7pPr>
            <a:lvl8pPr marL="3429000" indent="-228600" eaLnBrk="0" fontAlgn="base" hangingPunct="0">
              <a:spcBef>
                <a:spcPct val="0"/>
              </a:spcBef>
              <a:spcAft>
                <a:spcPct val="0"/>
              </a:spcAft>
              <a:defRPr sz="2800">
                <a:solidFill>
                  <a:schemeClr val="tx1"/>
                </a:solidFill>
                <a:latin typeface="VNI-Times" pitchFamily="2" charset="0"/>
                <a:cs typeface="Arial" panose="020B0604020202020204" pitchFamily="34" charset="0"/>
              </a:defRPr>
            </a:lvl8pPr>
            <a:lvl9pPr marL="3886200" indent="-228600" eaLnBrk="0" fontAlgn="base" hangingPunct="0">
              <a:spcBef>
                <a:spcPct val="0"/>
              </a:spcBef>
              <a:spcAft>
                <a:spcPct val="0"/>
              </a:spcAft>
              <a:defRPr sz="2800">
                <a:solidFill>
                  <a:schemeClr val="tx1"/>
                </a:solidFill>
                <a:latin typeface="VNI-Times" pitchFamily="2" charset="0"/>
                <a:cs typeface="Arial" panose="020B0604020202020204" pitchFamily="34" charset="0"/>
              </a:defRPr>
            </a:lvl9pPr>
          </a:lstStyle>
          <a:p>
            <a:pPr algn="ctr" eaLnBrk="1" hangingPunct="1">
              <a:spcBef>
                <a:spcPct val="20000"/>
              </a:spcBef>
            </a:pPr>
            <a:r>
              <a:rPr lang="en-US" altLang="en-US" sz="2000">
                <a:solidFill>
                  <a:srgbClr val="0000FF"/>
                </a:solidFill>
                <a:latin typeface="Times New Roman" panose="02020603050405020304" pitchFamily="18" charset="0"/>
                <a:cs typeface="Times New Roman" panose="02020603050405020304" pitchFamily="18" charset="0"/>
              </a:rPr>
              <a:t>Sa Huỳnh</a:t>
            </a:r>
          </a:p>
        </p:txBody>
      </p:sp>
      <p:sp>
        <p:nvSpPr>
          <p:cNvPr id="51" name="TextBox 50"/>
          <p:cNvSpPr txBox="1">
            <a:spLocks noChangeArrowheads="1"/>
          </p:cNvSpPr>
          <p:nvPr/>
        </p:nvSpPr>
        <p:spPr bwMode="auto">
          <a:xfrm>
            <a:off x="4267200" y="5772150"/>
            <a:ext cx="990600"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800">
                <a:solidFill>
                  <a:schemeClr val="tx1"/>
                </a:solidFill>
                <a:latin typeface="VNI-Times" pitchFamily="2" charset="0"/>
                <a:cs typeface="Arial" panose="020B0604020202020204" pitchFamily="34" charset="0"/>
              </a:defRPr>
            </a:lvl1pPr>
            <a:lvl2pPr marL="742950" indent="-285750" eaLnBrk="0" hangingPunct="0">
              <a:defRPr sz="2800">
                <a:solidFill>
                  <a:schemeClr val="tx1"/>
                </a:solidFill>
                <a:latin typeface="VNI-Times" pitchFamily="2" charset="0"/>
                <a:cs typeface="Arial" panose="020B0604020202020204" pitchFamily="34" charset="0"/>
              </a:defRPr>
            </a:lvl2pPr>
            <a:lvl3pPr marL="1143000" indent="-228600" eaLnBrk="0" hangingPunct="0">
              <a:defRPr sz="2800">
                <a:solidFill>
                  <a:schemeClr val="tx1"/>
                </a:solidFill>
                <a:latin typeface="VNI-Times" pitchFamily="2" charset="0"/>
                <a:cs typeface="Arial" panose="020B0604020202020204" pitchFamily="34" charset="0"/>
              </a:defRPr>
            </a:lvl3pPr>
            <a:lvl4pPr marL="1600200" indent="-228600" eaLnBrk="0" hangingPunct="0">
              <a:defRPr sz="2800">
                <a:solidFill>
                  <a:schemeClr val="tx1"/>
                </a:solidFill>
                <a:latin typeface="VNI-Times" pitchFamily="2" charset="0"/>
                <a:cs typeface="Arial" panose="020B0604020202020204" pitchFamily="34" charset="0"/>
              </a:defRPr>
            </a:lvl4pPr>
            <a:lvl5pPr marL="2057400" indent="-228600" eaLnBrk="0" hangingPunct="0">
              <a:defRPr sz="2800">
                <a:solidFill>
                  <a:schemeClr val="tx1"/>
                </a:solidFill>
                <a:latin typeface="VNI-Times" pitchFamily="2" charset="0"/>
                <a:cs typeface="Arial" panose="020B0604020202020204" pitchFamily="34" charset="0"/>
              </a:defRPr>
            </a:lvl5pPr>
            <a:lvl6pPr marL="2514600" indent="-228600" eaLnBrk="0" fontAlgn="base" hangingPunct="0">
              <a:spcBef>
                <a:spcPct val="0"/>
              </a:spcBef>
              <a:spcAft>
                <a:spcPct val="0"/>
              </a:spcAft>
              <a:defRPr sz="2800">
                <a:solidFill>
                  <a:schemeClr val="tx1"/>
                </a:solidFill>
                <a:latin typeface="VNI-Times" pitchFamily="2" charset="0"/>
                <a:cs typeface="Arial" panose="020B0604020202020204" pitchFamily="34" charset="0"/>
              </a:defRPr>
            </a:lvl6pPr>
            <a:lvl7pPr marL="2971800" indent="-228600" eaLnBrk="0" fontAlgn="base" hangingPunct="0">
              <a:spcBef>
                <a:spcPct val="0"/>
              </a:spcBef>
              <a:spcAft>
                <a:spcPct val="0"/>
              </a:spcAft>
              <a:defRPr sz="2800">
                <a:solidFill>
                  <a:schemeClr val="tx1"/>
                </a:solidFill>
                <a:latin typeface="VNI-Times" pitchFamily="2" charset="0"/>
                <a:cs typeface="Arial" panose="020B0604020202020204" pitchFamily="34" charset="0"/>
              </a:defRPr>
            </a:lvl7pPr>
            <a:lvl8pPr marL="3429000" indent="-228600" eaLnBrk="0" fontAlgn="base" hangingPunct="0">
              <a:spcBef>
                <a:spcPct val="0"/>
              </a:spcBef>
              <a:spcAft>
                <a:spcPct val="0"/>
              </a:spcAft>
              <a:defRPr sz="2800">
                <a:solidFill>
                  <a:schemeClr val="tx1"/>
                </a:solidFill>
                <a:latin typeface="VNI-Times" pitchFamily="2" charset="0"/>
                <a:cs typeface="Arial" panose="020B0604020202020204" pitchFamily="34" charset="0"/>
              </a:defRPr>
            </a:lvl8pPr>
            <a:lvl9pPr marL="3886200" indent="-228600" eaLnBrk="0" fontAlgn="base" hangingPunct="0">
              <a:spcBef>
                <a:spcPct val="0"/>
              </a:spcBef>
              <a:spcAft>
                <a:spcPct val="0"/>
              </a:spcAft>
              <a:defRPr sz="2800">
                <a:solidFill>
                  <a:schemeClr val="tx1"/>
                </a:solidFill>
                <a:latin typeface="VNI-Times" pitchFamily="2" charset="0"/>
                <a:cs typeface="Arial" panose="020B0604020202020204" pitchFamily="34" charset="0"/>
              </a:defRPr>
            </a:lvl9pPr>
          </a:lstStyle>
          <a:p>
            <a:pPr eaLnBrk="1" hangingPunct="1">
              <a:spcBef>
                <a:spcPct val="20000"/>
              </a:spcBef>
            </a:pPr>
            <a:r>
              <a:rPr lang="en-US" altLang="en-US" sz="2000">
                <a:solidFill>
                  <a:srgbClr val="0000FF"/>
                </a:solidFill>
                <a:latin typeface="Times New Roman" panose="02020603050405020304" pitchFamily="18" charset="0"/>
                <a:cs typeface="Times New Roman" panose="02020603050405020304" pitchFamily="18" charset="0"/>
              </a:rPr>
              <a:t>Óc Eo</a:t>
            </a:r>
          </a:p>
        </p:txBody>
      </p:sp>
      <p:sp>
        <p:nvSpPr>
          <p:cNvPr id="52" name="TextBox 51"/>
          <p:cNvSpPr txBox="1">
            <a:spLocks noChangeArrowheads="1"/>
          </p:cNvSpPr>
          <p:nvPr/>
        </p:nvSpPr>
        <p:spPr bwMode="auto">
          <a:xfrm>
            <a:off x="5334000" y="1647826"/>
            <a:ext cx="1447800" cy="1323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800">
                <a:solidFill>
                  <a:schemeClr val="tx1"/>
                </a:solidFill>
                <a:latin typeface="VNI-Times" pitchFamily="2" charset="0"/>
                <a:cs typeface="Arial" panose="020B0604020202020204" pitchFamily="34" charset="0"/>
              </a:defRPr>
            </a:lvl1pPr>
            <a:lvl2pPr marL="742950" indent="-285750" eaLnBrk="0" hangingPunct="0">
              <a:defRPr sz="2800">
                <a:solidFill>
                  <a:schemeClr val="tx1"/>
                </a:solidFill>
                <a:latin typeface="VNI-Times" pitchFamily="2" charset="0"/>
                <a:cs typeface="Arial" panose="020B0604020202020204" pitchFamily="34" charset="0"/>
              </a:defRPr>
            </a:lvl2pPr>
            <a:lvl3pPr marL="1143000" indent="-228600" eaLnBrk="0" hangingPunct="0">
              <a:defRPr sz="2800">
                <a:solidFill>
                  <a:schemeClr val="tx1"/>
                </a:solidFill>
                <a:latin typeface="VNI-Times" pitchFamily="2" charset="0"/>
                <a:cs typeface="Arial" panose="020B0604020202020204" pitchFamily="34" charset="0"/>
              </a:defRPr>
            </a:lvl3pPr>
            <a:lvl4pPr marL="1600200" indent="-228600" eaLnBrk="0" hangingPunct="0">
              <a:defRPr sz="2800">
                <a:solidFill>
                  <a:schemeClr val="tx1"/>
                </a:solidFill>
                <a:latin typeface="VNI-Times" pitchFamily="2" charset="0"/>
                <a:cs typeface="Arial" panose="020B0604020202020204" pitchFamily="34" charset="0"/>
              </a:defRPr>
            </a:lvl4pPr>
            <a:lvl5pPr marL="2057400" indent="-228600" eaLnBrk="0" hangingPunct="0">
              <a:defRPr sz="2800">
                <a:solidFill>
                  <a:schemeClr val="tx1"/>
                </a:solidFill>
                <a:latin typeface="VNI-Times" pitchFamily="2" charset="0"/>
                <a:cs typeface="Arial" panose="020B0604020202020204" pitchFamily="34" charset="0"/>
              </a:defRPr>
            </a:lvl5pPr>
            <a:lvl6pPr marL="2514600" indent="-228600" eaLnBrk="0" fontAlgn="base" hangingPunct="0">
              <a:spcBef>
                <a:spcPct val="0"/>
              </a:spcBef>
              <a:spcAft>
                <a:spcPct val="0"/>
              </a:spcAft>
              <a:defRPr sz="2800">
                <a:solidFill>
                  <a:schemeClr val="tx1"/>
                </a:solidFill>
                <a:latin typeface="VNI-Times" pitchFamily="2" charset="0"/>
                <a:cs typeface="Arial" panose="020B0604020202020204" pitchFamily="34" charset="0"/>
              </a:defRPr>
            </a:lvl6pPr>
            <a:lvl7pPr marL="2971800" indent="-228600" eaLnBrk="0" fontAlgn="base" hangingPunct="0">
              <a:spcBef>
                <a:spcPct val="0"/>
              </a:spcBef>
              <a:spcAft>
                <a:spcPct val="0"/>
              </a:spcAft>
              <a:defRPr sz="2800">
                <a:solidFill>
                  <a:schemeClr val="tx1"/>
                </a:solidFill>
                <a:latin typeface="VNI-Times" pitchFamily="2" charset="0"/>
                <a:cs typeface="Arial" panose="020B0604020202020204" pitchFamily="34" charset="0"/>
              </a:defRPr>
            </a:lvl7pPr>
            <a:lvl8pPr marL="3429000" indent="-228600" eaLnBrk="0" fontAlgn="base" hangingPunct="0">
              <a:spcBef>
                <a:spcPct val="0"/>
              </a:spcBef>
              <a:spcAft>
                <a:spcPct val="0"/>
              </a:spcAft>
              <a:defRPr sz="2800">
                <a:solidFill>
                  <a:schemeClr val="tx1"/>
                </a:solidFill>
                <a:latin typeface="VNI-Times" pitchFamily="2" charset="0"/>
                <a:cs typeface="Arial" panose="020B0604020202020204" pitchFamily="34" charset="0"/>
              </a:defRPr>
            </a:lvl8pPr>
            <a:lvl9pPr marL="3886200" indent="-228600" eaLnBrk="0" fontAlgn="base" hangingPunct="0">
              <a:spcBef>
                <a:spcPct val="0"/>
              </a:spcBef>
              <a:spcAft>
                <a:spcPct val="0"/>
              </a:spcAft>
              <a:defRPr sz="2800">
                <a:solidFill>
                  <a:schemeClr val="tx1"/>
                </a:solidFill>
                <a:latin typeface="VNI-Times" pitchFamily="2" charset="0"/>
                <a:cs typeface="Arial" panose="020B0604020202020204" pitchFamily="34" charset="0"/>
              </a:defRPr>
            </a:lvl9pPr>
          </a:lstStyle>
          <a:p>
            <a:pPr algn="ctr" eaLnBrk="1" hangingPunct="1">
              <a:spcBef>
                <a:spcPct val="20000"/>
              </a:spcBef>
            </a:pPr>
            <a:r>
              <a:rPr lang="en-US" altLang="en-US" sz="2000">
                <a:solidFill>
                  <a:srgbClr val="C00000"/>
                </a:solidFill>
                <a:latin typeface="Times New Roman" panose="02020603050405020304" pitchFamily="18" charset="0"/>
                <a:cs typeface="Times New Roman" panose="02020603050405020304" pitchFamily="18" charset="0"/>
              </a:rPr>
              <a:t>Nghề nông, săn bắn, chăn nuôi, TCN…</a:t>
            </a:r>
          </a:p>
        </p:txBody>
      </p:sp>
      <p:sp>
        <p:nvSpPr>
          <p:cNvPr id="53" name="TextBox 52"/>
          <p:cNvSpPr txBox="1">
            <a:spLocks noChangeArrowheads="1"/>
          </p:cNvSpPr>
          <p:nvPr/>
        </p:nvSpPr>
        <p:spPr bwMode="auto">
          <a:xfrm>
            <a:off x="5334000" y="3244850"/>
            <a:ext cx="1447800" cy="16319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800">
                <a:solidFill>
                  <a:schemeClr val="tx1"/>
                </a:solidFill>
                <a:latin typeface="VNI-Times" pitchFamily="2" charset="0"/>
                <a:cs typeface="Arial" panose="020B0604020202020204" pitchFamily="34" charset="0"/>
              </a:defRPr>
            </a:lvl1pPr>
            <a:lvl2pPr marL="742950" indent="-285750" eaLnBrk="0" hangingPunct="0">
              <a:defRPr sz="2800">
                <a:solidFill>
                  <a:schemeClr val="tx1"/>
                </a:solidFill>
                <a:latin typeface="VNI-Times" pitchFamily="2" charset="0"/>
                <a:cs typeface="Arial" panose="020B0604020202020204" pitchFamily="34" charset="0"/>
              </a:defRPr>
            </a:lvl2pPr>
            <a:lvl3pPr marL="1143000" indent="-228600" eaLnBrk="0" hangingPunct="0">
              <a:defRPr sz="2800">
                <a:solidFill>
                  <a:schemeClr val="tx1"/>
                </a:solidFill>
                <a:latin typeface="VNI-Times" pitchFamily="2" charset="0"/>
                <a:cs typeface="Arial" panose="020B0604020202020204" pitchFamily="34" charset="0"/>
              </a:defRPr>
            </a:lvl3pPr>
            <a:lvl4pPr marL="1600200" indent="-228600" eaLnBrk="0" hangingPunct="0">
              <a:defRPr sz="2800">
                <a:solidFill>
                  <a:schemeClr val="tx1"/>
                </a:solidFill>
                <a:latin typeface="VNI-Times" pitchFamily="2" charset="0"/>
                <a:cs typeface="Arial" panose="020B0604020202020204" pitchFamily="34" charset="0"/>
              </a:defRPr>
            </a:lvl4pPr>
            <a:lvl5pPr marL="2057400" indent="-228600" eaLnBrk="0" hangingPunct="0">
              <a:defRPr sz="2800">
                <a:solidFill>
                  <a:schemeClr val="tx1"/>
                </a:solidFill>
                <a:latin typeface="VNI-Times" pitchFamily="2" charset="0"/>
                <a:cs typeface="Arial" panose="020B0604020202020204" pitchFamily="34" charset="0"/>
              </a:defRPr>
            </a:lvl5pPr>
            <a:lvl6pPr marL="2514600" indent="-228600" eaLnBrk="0" fontAlgn="base" hangingPunct="0">
              <a:spcBef>
                <a:spcPct val="0"/>
              </a:spcBef>
              <a:spcAft>
                <a:spcPct val="0"/>
              </a:spcAft>
              <a:defRPr sz="2800">
                <a:solidFill>
                  <a:schemeClr val="tx1"/>
                </a:solidFill>
                <a:latin typeface="VNI-Times" pitchFamily="2" charset="0"/>
                <a:cs typeface="Arial" panose="020B0604020202020204" pitchFamily="34" charset="0"/>
              </a:defRPr>
            </a:lvl6pPr>
            <a:lvl7pPr marL="2971800" indent="-228600" eaLnBrk="0" fontAlgn="base" hangingPunct="0">
              <a:spcBef>
                <a:spcPct val="0"/>
              </a:spcBef>
              <a:spcAft>
                <a:spcPct val="0"/>
              </a:spcAft>
              <a:defRPr sz="2800">
                <a:solidFill>
                  <a:schemeClr val="tx1"/>
                </a:solidFill>
                <a:latin typeface="VNI-Times" pitchFamily="2" charset="0"/>
                <a:cs typeface="Arial" panose="020B0604020202020204" pitchFamily="34" charset="0"/>
              </a:defRPr>
            </a:lvl7pPr>
            <a:lvl8pPr marL="3429000" indent="-228600" eaLnBrk="0" fontAlgn="base" hangingPunct="0">
              <a:spcBef>
                <a:spcPct val="0"/>
              </a:spcBef>
              <a:spcAft>
                <a:spcPct val="0"/>
              </a:spcAft>
              <a:defRPr sz="2800">
                <a:solidFill>
                  <a:schemeClr val="tx1"/>
                </a:solidFill>
                <a:latin typeface="VNI-Times" pitchFamily="2" charset="0"/>
                <a:cs typeface="Arial" panose="020B0604020202020204" pitchFamily="34" charset="0"/>
              </a:defRPr>
            </a:lvl8pPr>
            <a:lvl9pPr marL="3886200" indent="-228600" eaLnBrk="0" fontAlgn="base" hangingPunct="0">
              <a:spcBef>
                <a:spcPct val="0"/>
              </a:spcBef>
              <a:spcAft>
                <a:spcPct val="0"/>
              </a:spcAft>
              <a:defRPr sz="2800">
                <a:solidFill>
                  <a:schemeClr val="tx1"/>
                </a:solidFill>
                <a:latin typeface="VNI-Times" pitchFamily="2" charset="0"/>
                <a:cs typeface="Arial" panose="020B0604020202020204" pitchFamily="34" charset="0"/>
              </a:defRPr>
            </a:lvl9pPr>
          </a:lstStyle>
          <a:p>
            <a:pPr algn="ctr" eaLnBrk="1" hangingPunct="1">
              <a:spcBef>
                <a:spcPct val="20000"/>
              </a:spcBef>
            </a:pPr>
            <a:r>
              <a:rPr lang="en-US" altLang="en-US" sz="2000">
                <a:solidFill>
                  <a:srgbClr val="C00000"/>
                </a:solidFill>
                <a:latin typeface="Times New Roman" panose="02020603050405020304" pitchFamily="18" charset="0"/>
                <a:cs typeface="Times New Roman" panose="02020603050405020304" pitchFamily="18" charset="0"/>
              </a:rPr>
              <a:t>Nghề nông, TCN, khai thác lâm thủy sản, xây tháp…</a:t>
            </a:r>
          </a:p>
        </p:txBody>
      </p:sp>
      <p:sp>
        <p:nvSpPr>
          <p:cNvPr id="54" name="TextBox 53"/>
          <p:cNvSpPr txBox="1">
            <a:spLocks noChangeArrowheads="1"/>
          </p:cNvSpPr>
          <p:nvPr/>
        </p:nvSpPr>
        <p:spPr bwMode="auto">
          <a:xfrm>
            <a:off x="5334000" y="5305426"/>
            <a:ext cx="1447800" cy="1323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800">
                <a:solidFill>
                  <a:schemeClr val="tx1"/>
                </a:solidFill>
                <a:latin typeface="VNI-Times" pitchFamily="2" charset="0"/>
                <a:cs typeface="Arial" panose="020B0604020202020204" pitchFamily="34" charset="0"/>
              </a:defRPr>
            </a:lvl1pPr>
            <a:lvl2pPr marL="742950" indent="-285750" eaLnBrk="0" hangingPunct="0">
              <a:defRPr sz="2800">
                <a:solidFill>
                  <a:schemeClr val="tx1"/>
                </a:solidFill>
                <a:latin typeface="VNI-Times" pitchFamily="2" charset="0"/>
                <a:cs typeface="Arial" panose="020B0604020202020204" pitchFamily="34" charset="0"/>
              </a:defRPr>
            </a:lvl2pPr>
            <a:lvl3pPr marL="1143000" indent="-228600" eaLnBrk="0" hangingPunct="0">
              <a:defRPr sz="2800">
                <a:solidFill>
                  <a:schemeClr val="tx1"/>
                </a:solidFill>
                <a:latin typeface="VNI-Times" pitchFamily="2" charset="0"/>
                <a:cs typeface="Arial" panose="020B0604020202020204" pitchFamily="34" charset="0"/>
              </a:defRPr>
            </a:lvl3pPr>
            <a:lvl4pPr marL="1600200" indent="-228600" eaLnBrk="0" hangingPunct="0">
              <a:defRPr sz="2800">
                <a:solidFill>
                  <a:schemeClr val="tx1"/>
                </a:solidFill>
                <a:latin typeface="VNI-Times" pitchFamily="2" charset="0"/>
                <a:cs typeface="Arial" panose="020B0604020202020204" pitchFamily="34" charset="0"/>
              </a:defRPr>
            </a:lvl4pPr>
            <a:lvl5pPr marL="2057400" indent="-228600" eaLnBrk="0" hangingPunct="0">
              <a:defRPr sz="2800">
                <a:solidFill>
                  <a:schemeClr val="tx1"/>
                </a:solidFill>
                <a:latin typeface="VNI-Times" pitchFamily="2" charset="0"/>
                <a:cs typeface="Arial" panose="020B0604020202020204" pitchFamily="34" charset="0"/>
              </a:defRPr>
            </a:lvl5pPr>
            <a:lvl6pPr marL="2514600" indent="-228600" eaLnBrk="0" fontAlgn="base" hangingPunct="0">
              <a:spcBef>
                <a:spcPct val="0"/>
              </a:spcBef>
              <a:spcAft>
                <a:spcPct val="0"/>
              </a:spcAft>
              <a:defRPr sz="2800">
                <a:solidFill>
                  <a:schemeClr val="tx1"/>
                </a:solidFill>
                <a:latin typeface="VNI-Times" pitchFamily="2" charset="0"/>
                <a:cs typeface="Arial" panose="020B0604020202020204" pitchFamily="34" charset="0"/>
              </a:defRPr>
            </a:lvl6pPr>
            <a:lvl7pPr marL="2971800" indent="-228600" eaLnBrk="0" fontAlgn="base" hangingPunct="0">
              <a:spcBef>
                <a:spcPct val="0"/>
              </a:spcBef>
              <a:spcAft>
                <a:spcPct val="0"/>
              </a:spcAft>
              <a:defRPr sz="2800">
                <a:solidFill>
                  <a:schemeClr val="tx1"/>
                </a:solidFill>
                <a:latin typeface="VNI-Times" pitchFamily="2" charset="0"/>
                <a:cs typeface="Arial" panose="020B0604020202020204" pitchFamily="34" charset="0"/>
              </a:defRPr>
            </a:lvl7pPr>
            <a:lvl8pPr marL="3429000" indent="-228600" eaLnBrk="0" fontAlgn="base" hangingPunct="0">
              <a:spcBef>
                <a:spcPct val="0"/>
              </a:spcBef>
              <a:spcAft>
                <a:spcPct val="0"/>
              </a:spcAft>
              <a:defRPr sz="2800">
                <a:solidFill>
                  <a:schemeClr val="tx1"/>
                </a:solidFill>
                <a:latin typeface="VNI-Times" pitchFamily="2" charset="0"/>
                <a:cs typeface="Arial" panose="020B0604020202020204" pitchFamily="34" charset="0"/>
              </a:defRPr>
            </a:lvl8pPr>
            <a:lvl9pPr marL="3886200" indent="-228600" eaLnBrk="0" fontAlgn="base" hangingPunct="0">
              <a:spcBef>
                <a:spcPct val="0"/>
              </a:spcBef>
              <a:spcAft>
                <a:spcPct val="0"/>
              </a:spcAft>
              <a:defRPr sz="2800">
                <a:solidFill>
                  <a:schemeClr val="tx1"/>
                </a:solidFill>
                <a:latin typeface="VNI-Times" pitchFamily="2" charset="0"/>
                <a:cs typeface="Arial" panose="020B0604020202020204" pitchFamily="34" charset="0"/>
              </a:defRPr>
            </a:lvl9pPr>
          </a:lstStyle>
          <a:p>
            <a:pPr algn="ctr" eaLnBrk="1" hangingPunct="1">
              <a:spcBef>
                <a:spcPct val="20000"/>
              </a:spcBef>
            </a:pPr>
            <a:r>
              <a:rPr lang="en-US" altLang="en-US" sz="2000">
                <a:solidFill>
                  <a:srgbClr val="C00000"/>
                </a:solidFill>
                <a:latin typeface="Times New Roman" panose="02020603050405020304" pitchFamily="18" charset="0"/>
                <a:cs typeface="Times New Roman" panose="02020603050405020304" pitchFamily="18" charset="0"/>
              </a:rPr>
              <a:t>Nghề nông, TCN, đánh cá, buôn bán…</a:t>
            </a:r>
          </a:p>
        </p:txBody>
      </p:sp>
      <p:sp>
        <p:nvSpPr>
          <p:cNvPr id="55" name="TextBox 54"/>
          <p:cNvSpPr txBox="1">
            <a:spLocks noChangeArrowheads="1"/>
          </p:cNvSpPr>
          <p:nvPr/>
        </p:nvSpPr>
        <p:spPr bwMode="auto">
          <a:xfrm>
            <a:off x="6781800" y="1447800"/>
            <a:ext cx="1524000" cy="1016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800">
                <a:solidFill>
                  <a:schemeClr val="tx1"/>
                </a:solidFill>
                <a:latin typeface="VNI-Times" pitchFamily="2" charset="0"/>
                <a:cs typeface="Arial" panose="020B0604020202020204" pitchFamily="34" charset="0"/>
              </a:defRPr>
            </a:lvl1pPr>
            <a:lvl2pPr marL="742950" indent="-285750" eaLnBrk="0" hangingPunct="0">
              <a:defRPr sz="2800">
                <a:solidFill>
                  <a:schemeClr val="tx1"/>
                </a:solidFill>
                <a:latin typeface="VNI-Times" pitchFamily="2" charset="0"/>
                <a:cs typeface="Arial" panose="020B0604020202020204" pitchFamily="34" charset="0"/>
              </a:defRPr>
            </a:lvl2pPr>
            <a:lvl3pPr marL="1143000" indent="-228600" eaLnBrk="0" hangingPunct="0">
              <a:defRPr sz="2800">
                <a:solidFill>
                  <a:schemeClr val="tx1"/>
                </a:solidFill>
                <a:latin typeface="VNI-Times" pitchFamily="2" charset="0"/>
                <a:cs typeface="Arial" panose="020B0604020202020204" pitchFamily="34" charset="0"/>
              </a:defRPr>
            </a:lvl3pPr>
            <a:lvl4pPr marL="1600200" indent="-228600" eaLnBrk="0" hangingPunct="0">
              <a:defRPr sz="2800">
                <a:solidFill>
                  <a:schemeClr val="tx1"/>
                </a:solidFill>
                <a:latin typeface="VNI-Times" pitchFamily="2" charset="0"/>
                <a:cs typeface="Arial" panose="020B0604020202020204" pitchFamily="34" charset="0"/>
              </a:defRPr>
            </a:lvl4pPr>
            <a:lvl5pPr marL="2057400" indent="-228600" eaLnBrk="0" hangingPunct="0">
              <a:defRPr sz="2800">
                <a:solidFill>
                  <a:schemeClr val="tx1"/>
                </a:solidFill>
                <a:latin typeface="VNI-Times" pitchFamily="2" charset="0"/>
                <a:cs typeface="Arial" panose="020B0604020202020204" pitchFamily="34" charset="0"/>
              </a:defRPr>
            </a:lvl5pPr>
            <a:lvl6pPr marL="2514600" indent="-228600" eaLnBrk="0" fontAlgn="base" hangingPunct="0">
              <a:spcBef>
                <a:spcPct val="0"/>
              </a:spcBef>
              <a:spcAft>
                <a:spcPct val="0"/>
              </a:spcAft>
              <a:defRPr sz="2800">
                <a:solidFill>
                  <a:schemeClr val="tx1"/>
                </a:solidFill>
                <a:latin typeface="VNI-Times" pitchFamily="2" charset="0"/>
                <a:cs typeface="Arial" panose="020B0604020202020204" pitchFamily="34" charset="0"/>
              </a:defRPr>
            </a:lvl6pPr>
            <a:lvl7pPr marL="2971800" indent="-228600" eaLnBrk="0" fontAlgn="base" hangingPunct="0">
              <a:spcBef>
                <a:spcPct val="0"/>
              </a:spcBef>
              <a:spcAft>
                <a:spcPct val="0"/>
              </a:spcAft>
              <a:defRPr sz="2800">
                <a:solidFill>
                  <a:schemeClr val="tx1"/>
                </a:solidFill>
                <a:latin typeface="VNI-Times" pitchFamily="2" charset="0"/>
                <a:cs typeface="Arial" panose="020B0604020202020204" pitchFamily="34" charset="0"/>
              </a:defRPr>
            </a:lvl7pPr>
            <a:lvl8pPr marL="3429000" indent="-228600" eaLnBrk="0" fontAlgn="base" hangingPunct="0">
              <a:spcBef>
                <a:spcPct val="0"/>
              </a:spcBef>
              <a:spcAft>
                <a:spcPct val="0"/>
              </a:spcAft>
              <a:defRPr sz="2800">
                <a:solidFill>
                  <a:schemeClr val="tx1"/>
                </a:solidFill>
                <a:latin typeface="VNI-Times" pitchFamily="2" charset="0"/>
                <a:cs typeface="Arial" panose="020B0604020202020204" pitchFamily="34" charset="0"/>
              </a:defRPr>
            </a:lvl8pPr>
            <a:lvl9pPr marL="3886200" indent="-228600" eaLnBrk="0" fontAlgn="base" hangingPunct="0">
              <a:spcBef>
                <a:spcPct val="0"/>
              </a:spcBef>
              <a:spcAft>
                <a:spcPct val="0"/>
              </a:spcAft>
              <a:defRPr sz="2800">
                <a:solidFill>
                  <a:schemeClr val="tx1"/>
                </a:solidFill>
                <a:latin typeface="VNI-Times" pitchFamily="2" charset="0"/>
                <a:cs typeface="Arial" panose="020B0604020202020204" pitchFamily="34" charset="0"/>
              </a:defRPr>
            </a:lvl9pPr>
          </a:lstStyle>
          <a:p>
            <a:pPr algn="ctr" eaLnBrk="1" hangingPunct="1">
              <a:spcBef>
                <a:spcPct val="20000"/>
              </a:spcBef>
            </a:pPr>
            <a:r>
              <a:rPr lang="en-US" altLang="en-US" sz="2000">
                <a:solidFill>
                  <a:srgbClr val="0000FF"/>
                </a:solidFill>
                <a:latin typeface="Times New Roman" panose="02020603050405020304" pitchFamily="18" charset="0"/>
                <a:cs typeface="Times New Roman" panose="02020603050405020304" pitchFamily="18" charset="0"/>
              </a:rPr>
              <a:t>Vua</a:t>
            </a:r>
            <a:r>
              <a:rPr lang="en-US" altLang="en-US" sz="2000">
                <a:solidFill>
                  <a:srgbClr val="0000FF"/>
                </a:solidFill>
                <a:latin typeface="Times New Roman" panose="02020603050405020304" pitchFamily="18" charset="0"/>
                <a:cs typeface="Times New Roman" panose="02020603050405020304" pitchFamily="18" charset="0"/>
                <a:sym typeface="Wingdings" panose="05000000000000000000" pitchFamily="2" charset="2"/>
              </a:rPr>
              <a:t>, Quý tộc, dân tự do và nô tỳ.</a:t>
            </a:r>
            <a:endParaRPr lang="en-US" altLang="en-US" sz="2000">
              <a:solidFill>
                <a:srgbClr val="0000FF"/>
              </a:solidFill>
              <a:latin typeface="Times New Roman" panose="02020603050405020304" pitchFamily="18" charset="0"/>
              <a:cs typeface="Times New Roman" panose="02020603050405020304" pitchFamily="18" charset="0"/>
            </a:endParaRPr>
          </a:p>
        </p:txBody>
      </p:sp>
      <p:sp>
        <p:nvSpPr>
          <p:cNvPr id="56" name="TextBox 55"/>
          <p:cNvSpPr txBox="1">
            <a:spLocks noChangeArrowheads="1"/>
          </p:cNvSpPr>
          <p:nvPr/>
        </p:nvSpPr>
        <p:spPr bwMode="auto">
          <a:xfrm>
            <a:off x="6781800" y="3276600"/>
            <a:ext cx="1524000" cy="16319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800">
                <a:solidFill>
                  <a:schemeClr val="tx1"/>
                </a:solidFill>
                <a:latin typeface="VNI-Times" pitchFamily="2" charset="0"/>
                <a:cs typeface="Arial" panose="020B0604020202020204" pitchFamily="34" charset="0"/>
              </a:defRPr>
            </a:lvl1pPr>
            <a:lvl2pPr marL="742950" indent="-285750" eaLnBrk="0" hangingPunct="0">
              <a:defRPr sz="2800">
                <a:solidFill>
                  <a:schemeClr val="tx1"/>
                </a:solidFill>
                <a:latin typeface="VNI-Times" pitchFamily="2" charset="0"/>
                <a:cs typeface="Arial" panose="020B0604020202020204" pitchFamily="34" charset="0"/>
              </a:defRPr>
            </a:lvl2pPr>
            <a:lvl3pPr marL="1143000" indent="-228600" eaLnBrk="0" hangingPunct="0">
              <a:defRPr sz="2800">
                <a:solidFill>
                  <a:schemeClr val="tx1"/>
                </a:solidFill>
                <a:latin typeface="VNI-Times" pitchFamily="2" charset="0"/>
                <a:cs typeface="Arial" panose="020B0604020202020204" pitchFamily="34" charset="0"/>
              </a:defRPr>
            </a:lvl3pPr>
            <a:lvl4pPr marL="1600200" indent="-228600" eaLnBrk="0" hangingPunct="0">
              <a:defRPr sz="2800">
                <a:solidFill>
                  <a:schemeClr val="tx1"/>
                </a:solidFill>
                <a:latin typeface="VNI-Times" pitchFamily="2" charset="0"/>
                <a:cs typeface="Arial" panose="020B0604020202020204" pitchFamily="34" charset="0"/>
              </a:defRPr>
            </a:lvl4pPr>
            <a:lvl5pPr marL="2057400" indent="-228600" eaLnBrk="0" hangingPunct="0">
              <a:defRPr sz="2800">
                <a:solidFill>
                  <a:schemeClr val="tx1"/>
                </a:solidFill>
                <a:latin typeface="VNI-Times" pitchFamily="2" charset="0"/>
                <a:cs typeface="Arial" panose="020B0604020202020204" pitchFamily="34" charset="0"/>
              </a:defRPr>
            </a:lvl5pPr>
            <a:lvl6pPr marL="2514600" indent="-228600" eaLnBrk="0" fontAlgn="base" hangingPunct="0">
              <a:spcBef>
                <a:spcPct val="0"/>
              </a:spcBef>
              <a:spcAft>
                <a:spcPct val="0"/>
              </a:spcAft>
              <a:defRPr sz="2800">
                <a:solidFill>
                  <a:schemeClr val="tx1"/>
                </a:solidFill>
                <a:latin typeface="VNI-Times" pitchFamily="2" charset="0"/>
                <a:cs typeface="Arial" panose="020B0604020202020204" pitchFamily="34" charset="0"/>
              </a:defRPr>
            </a:lvl6pPr>
            <a:lvl7pPr marL="2971800" indent="-228600" eaLnBrk="0" fontAlgn="base" hangingPunct="0">
              <a:spcBef>
                <a:spcPct val="0"/>
              </a:spcBef>
              <a:spcAft>
                <a:spcPct val="0"/>
              </a:spcAft>
              <a:defRPr sz="2800">
                <a:solidFill>
                  <a:schemeClr val="tx1"/>
                </a:solidFill>
                <a:latin typeface="VNI-Times" pitchFamily="2" charset="0"/>
                <a:cs typeface="Arial" panose="020B0604020202020204" pitchFamily="34" charset="0"/>
              </a:defRPr>
            </a:lvl7pPr>
            <a:lvl8pPr marL="3429000" indent="-228600" eaLnBrk="0" fontAlgn="base" hangingPunct="0">
              <a:spcBef>
                <a:spcPct val="0"/>
              </a:spcBef>
              <a:spcAft>
                <a:spcPct val="0"/>
              </a:spcAft>
              <a:defRPr sz="2800">
                <a:solidFill>
                  <a:schemeClr val="tx1"/>
                </a:solidFill>
                <a:latin typeface="VNI-Times" pitchFamily="2" charset="0"/>
                <a:cs typeface="Arial" panose="020B0604020202020204" pitchFamily="34" charset="0"/>
              </a:defRPr>
            </a:lvl8pPr>
            <a:lvl9pPr marL="3886200" indent="-228600" eaLnBrk="0" fontAlgn="base" hangingPunct="0">
              <a:spcBef>
                <a:spcPct val="0"/>
              </a:spcBef>
              <a:spcAft>
                <a:spcPct val="0"/>
              </a:spcAft>
              <a:defRPr sz="2800">
                <a:solidFill>
                  <a:schemeClr val="tx1"/>
                </a:solidFill>
                <a:latin typeface="VNI-Times" pitchFamily="2" charset="0"/>
                <a:cs typeface="Arial" panose="020B0604020202020204" pitchFamily="34" charset="0"/>
              </a:defRPr>
            </a:lvl9pPr>
          </a:lstStyle>
          <a:p>
            <a:pPr algn="ctr" eaLnBrk="1" hangingPunct="1">
              <a:spcBef>
                <a:spcPct val="20000"/>
              </a:spcBef>
            </a:pPr>
            <a:r>
              <a:rPr lang="en-US" altLang="en-US" sz="2000">
                <a:solidFill>
                  <a:srgbClr val="0000FF"/>
                </a:solidFill>
                <a:latin typeface="Times New Roman" panose="02020603050405020304" pitchFamily="18" charset="0"/>
                <a:cs typeface="Times New Roman" panose="02020603050405020304" pitchFamily="18" charset="0"/>
              </a:rPr>
              <a:t>Vua, Quý tộc, dân tự do, nông dân lệ thuộc và nô lệ.</a:t>
            </a:r>
          </a:p>
        </p:txBody>
      </p:sp>
      <p:sp>
        <p:nvSpPr>
          <p:cNvPr id="57" name="TextBox 56"/>
          <p:cNvSpPr txBox="1">
            <a:spLocks noChangeArrowheads="1"/>
          </p:cNvSpPr>
          <p:nvPr/>
        </p:nvSpPr>
        <p:spPr bwMode="auto">
          <a:xfrm>
            <a:off x="6781800" y="5410200"/>
            <a:ext cx="1524000" cy="1016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800">
                <a:solidFill>
                  <a:schemeClr val="tx1"/>
                </a:solidFill>
                <a:latin typeface="VNI-Times" pitchFamily="2" charset="0"/>
                <a:cs typeface="Arial" panose="020B0604020202020204" pitchFamily="34" charset="0"/>
              </a:defRPr>
            </a:lvl1pPr>
            <a:lvl2pPr marL="742950" indent="-285750" eaLnBrk="0" hangingPunct="0">
              <a:defRPr sz="2800">
                <a:solidFill>
                  <a:schemeClr val="tx1"/>
                </a:solidFill>
                <a:latin typeface="VNI-Times" pitchFamily="2" charset="0"/>
                <a:cs typeface="Arial" panose="020B0604020202020204" pitchFamily="34" charset="0"/>
              </a:defRPr>
            </a:lvl2pPr>
            <a:lvl3pPr marL="1143000" indent="-228600" eaLnBrk="0" hangingPunct="0">
              <a:defRPr sz="2800">
                <a:solidFill>
                  <a:schemeClr val="tx1"/>
                </a:solidFill>
                <a:latin typeface="VNI-Times" pitchFamily="2" charset="0"/>
                <a:cs typeface="Arial" panose="020B0604020202020204" pitchFamily="34" charset="0"/>
              </a:defRPr>
            </a:lvl3pPr>
            <a:lvl4pPr marL="1600200" indent="-228600" eaLnBrk="0" hangingPunct="0">
              <a:defRPr sz="2800">
                <a:solidFill>
                  <a:schemeClr val="tx1"/>
                </a:solidFill>
                <a:latin typeface="VNI-Times" pitchFamily="2" charset="0"/>
                <a:cs typeface="Arial" panose="020B0604020202020204" pitchFamily="34" charset="0"/>
              </a:defRPr>
            </a:lvl4pPr>
            <a:lvl5pPr marL="2057400" indent="-228600" eaLnBrk="0" hangingPunct="0">
              <a:defRPr sz="2800">
                <a:solidFill>
                  <a:schemeClr val="tx1"/>
                </a:solidFill>
                <a:latin typeface="VNI-Times" pitchFamily="2" charset="0"/>
                <a:cs typeface="Arial" panose="020B0604020202020204" pitchFamily="34" charset="0"/>
              </a:defRPr>
            </a:lvl5pPr>
            <a:lvl6pPr marL="2514600" indent="-228600" eaLnBrk="0" fontAlgn="base" hangingPunct="0">
              <a:spcBef>
                <a:spcPct val="0"/>
              </a:spcBef>
              <a:spcAft>
                <a:spcPct val="0"/>
              </a:spcAft>
              <a:defRPr sz="2800">
                <a:solidFill>
                  <a:schemeClr val="tx1"/>
                </a:solidFill>
                <a:latin typeface="VNI-Times" pitchFamily="2" charset="0"/>
                <a:cs typeface="Arial" panose="020B0604020202020204" pitchFamily="34" charset="0"/>
              </a:defRPr>
            </a:lvl6pPr>
            <a:lvl7pPr marL="2971800" indent="-228600" eaLnBrk="0" fontAlgn="base" hangingPunct="0">
              <a:spcBef>
                <a:spcPct val="0"/>
              </a:spcBef>
              <a:spcAft>
                <a:spcPct val="0"/>
              </a:spcAft>
              <a:defRPr sz="2800">
                <a:solidFill>
                  <a:schemeClr val="tx1"/>
                </a:solidFill>
                <a:latin typeface="VNI-Times" pitchFamily="2" charset="0"/>
                <a:cs typeface="Arial" panose="020B0604020202020204" pitchFamily="34" charset="0"/>
              </a:defRPr>
            </a:lvl7pPr>
            <a:lvl8pPr marL="3429000" indent="-228600" eaLnBrk="0" fontAlgn="base" hangingPunct="0">
              <a:spcBef>
                <a:spcPct val="0"/>
              </a:spcBef>
              <a:spcAft>
                <a:spcPct val="0"/>
              </a:spcAft>
              <a:defRPr sz="2800">
                <a:solidFill>
                  <a:schemeClr val="tx1"/>
                </a:solidFill>
                <a:latin typeface="VNI-Times" pitchFamily="2" charset="0"/>
                <a:cs typeface="Arial" panose="020B0604020202020204" pitchFamily="34" charset="0"/>
              </a:defRPr>
            </a:lvl8pPr>
            <a:lvl9pPr marL="3886200" indent="-228600" eaLnBrk="0" fontAlgn="base" hangingPunct="0">
              <a:spcBef>
                <a:spcPct val="0"/>
              </a:spcBef>
              <a:spcAft>
                <a:spcPct val="0"/>
              </a:spcAft>
              <a:defRPr sz="2800">
                <a:solidFill>
                  <a:schemeClr val="tx1"/>
                </a:solidFill>
                <a:latin typeface="VNI-Times" pitchFamily="2" charset="0"/>
                <a:cs typeface="Arial" panose="020B0604020202020204" pitchFamily="34" charset="0"/>
              </a:defRPr>
            </a:lvl9pPr>
          </a:lstStyle>
          <a:p>
            <a:pPr algn="ctr" eaLnBrk="1" hangingPunct="1">
              <a:spcBef>
                <a:spcPct val="20000"/>
              </a:spcBef>
            </a:pPr>
            <a:r>
              <a:rPr lang="en-US" altLang="en-US" sz="2000">
                <a:solidFill>
                  <a:srgbClr val="0000FF"/>
                </a:solidFill>
                <a:latin typeface="Times New Roman" panose="02020603050405020304" pitchFamily="18" charset="0"/>
                <a:cs typeface="Times New Roman" panose="02020603050405020304" pitchFamily="18" charset="0"/>
              </a:rPr>
              <a:t>Vua, Quý tộc, bình dân và nô lệ.</a:t>
            </a:r>
          </a:p>
        </p:txBody>
      </p:sp>
      <p:sp>
        <p:nvSpPr>
          <p:cNvPr id="58" name="TextBox 57"/>
          <p:cNvSpPr txBox="1">
            <a:spLocks noChangeArrowheads="1"/>
          </p:cNvSpPr>
          <p:nvPr/>
        </p:nvSpPr>
        <p:spPr bwMode="auto">
          <a:xfrm>
            <a:off x="8305800" y="1416050"/>
            <a:ext cx="2362200" cy="16319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800">
                <a:solidFill>
                  <a:schemeClr val="tx1"/>
                </a:solidFill>
                <a:latin typeface="VNI-Times" pitchFamily="2" charset="0"/>
                <a:cs typeface="Arial" panose="020B0604020202020204" pitchFamily="34" charset="0"/>
              </a:defRPr>
            </a:lvl1pPr>
            <a:lvl2pPr marL="742950" indent="-285750" eaLnBrk="0" hangingPunct="0">
              <a:defRPr sz="2800">
                <a:solidFill>
                  <a:schemeClr val="tx1"/>
                </a:solidFill>
                <a:latin typeface="VNI-Times" pitchFamily="2" charset="0"/>
                <a:cs typeface="Arial" panose="020B0604020202020204" pitchFamily="34" charset="0"/>
              </a:defRPr>
            </a:lvl2pPr>
            <a:lvl3pPr marL="1143000" indent="-228600" eaLnBrk="0" hangingPunct="0">
              <a:defRPr sz="2800">
                <a:solidFill>
                  <a:schemeClr val="tx1"/>
                </a:solidFill>
                <a:latin typeface="VNI-Times" pitchFamily="2" charset="0"/>
                <a:cs typeface="Arial" panose="020B0604020202020204" pitchFamily="34" charset="0"/>
              </a:defRPr>
            </a:lvl3pPr>
            <a:lvl4pPr marL="1600200" indent="-228600" eaLnBrk="0" hangingPunct="0">
              <a:defRPr sz="2800">
                <a:solidFill>
                  <a:schemeClr val="tx1"/>
                </a:solidFill>
                <a:latin typeface="VNI-Times" pitchFamily="2" charset="0"/>
                <a:cs typeface="Arial" panose="020B0604020202020204" pitchFamily="34" charset="0"/>
              </a:defRPr>
            </a:lvl4pPr>
            <a:lvl5pPr marL="2057400" indent="-228600" eaLnBrk="0" hangingPunct="0">
              <a:defRPr sz="2800">
                <a:solidFill>
                  <a:schemeClr val="tx1"/>
                </a:solidFill>
                <a:latin typeface="VNI-Times" pitchFamily="2" charset="0"/>
                <a:cs typeface="Arial" panose="020B0604020202020204" pitchFamily="34" charset="0"/>
              </a:defRPr>
            </a:lvl5pPr>
            <a:lvl6pPr marL="2514600" indent="-228600" eaLnBrk="0" fontAlgn="base" hangingPunct="0">
              <a:spcBef>
                <a:spcPct val="0"/>
              </a:spcBef>
              <a:spcAft>
                <a:spcPct val="0"/>
              </a:spcAft>
              <a:defRPr sz="2800">
                <a:solidFill>
                  <a:schemeClr val="tx1"/>
                </a:solidFill>
                <a:latin typeface="VNI-Times" pitchFamily="2" charset="0"/>
                <a:cs typeface="Arial" panose="020B0604020202020204" pitchFamily="34" charset="0"/>
              </a:defRPr>
            </a:lvl6pPr>
            <a:lvl7pPr marL="2971800" indent="-228600" eaLnBrk="0" fontAlgn="base" hangingPunct="0">
              <a:spcBef>
                <a:spcPct val="0"/>
              </a:spcBef>
              <a:spcAft>
                <a:spcPct val="0"/>
              </a:spcAft>
              <a:defRPr sz="2800">
                <a:solidFill>
                  <a:schemeClr val="tx1"/>
                </a:solidFill>
                <a:latin typeface="VNI-Times" pitchFamily="2" charset="0"/>
                <a:cs typeface="Arial" panose="020B0604020202020204" pitchFamily="34" charset="0"/>
              </a:defRPr>
            </a:lvl7pPr>
            <a:lvl8pPr marL="3429000" indent="-228600" eaLnBrk="0" fontAlgn="base" hangingPunct="0">
              <a:spcBef>
                <a:spcPct val="0"/>
              </a:spcBef>
              <a:spcAft>
                <a:spcPct val="0"/>
              </a:spcAft>
              <a:defRPr sz="2800">
                <a:solidFill>
                  <a:schemeClr val="tx1"/>
                </a:solidFill>
                <a:latin typeface="VNI-Times" pitchFamily="2" charset="0"/>
                <a:cs typeface="Arial" panose="020B0604020202020204" pitchFamily="34" charset="0"/>
              </a:defRPr>
            </a:lvl8pPr>
            <a:lvl9pPr marL="3886200" indent="-228600" eaLnBrk="0" fontAlgn="base" hangingPunct="0">
              <a:spcBef>
                <a:spcPct val="0"/>
              </a:spcBef>
              <a:spcAft>
                <a:spcPct val="0"/>
              </a:spcAft>
              <a:defRPr sz="2800">
                <a:solidFill>
                  <a:schemeClr val="tx1"/>
                </a:solidFill>
                <a:latin typeface="VNI-Times" pitchFamily="2" charset="0"/>
                <a:cs typeface="Arial" panose="020B0604020202020204" pitchFamily="34" charset="0"/>
              </a:defRPr>
            </a:lvl9pPr>
          </a:lstStyle>
          <a:p>
            <a:pPr algn="ctr" eaLnBrk="1" hangingPunct="1">
              <a:spcBef>
                <a:spcPct val="20000"/>
              </a:spcBef>
            </a:pPr>
            <a:r>
              <a:rPr lang="en-US" altLang="en-US" sz="2000">
                <a:solidFill>
                  <a:srgbClr val="C00000"/>
                </a:solidFill>
                <a:latin typeface="Times New Roman" panose="02020603050405020304" pitchFamily="18" charset="0"/>
                <a:cs typeface="Times New Roman" panose="02020603050405020304" pitchFamily="18" charset="0"/>
              </a:rPr>
              <a:t>Ở nhà sàn, nhuộm răng đen, ăn trầu, xăm mình; sùng bái tự nhiên, thờ cúng tổ tiên…</a:t>
            </a:r>
          </a:p>
        </p:txBody>
      </p:sp>
      <p:sp>
        <p:nvSpPr>
          <p:cNvPr id="59" name="TextBox 58"/>
          <p:cNvSpPr txBox="1">
            <a:spLocks noChangeArrowheads="1"/>
          </p:cNvSpPr>
          <p:nvPr/>
        </p:nvSpPr>
        <p:spPr bwMode="auto">
          <a:xfrm>
            <a:off x="8305800" y="3476626"/>
            <a:ext cx="2362200" cy="1323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800">
                <a:solidFill>
                  <a:schemeClr val="tx1"/>
                </a:solidFill>
                <a:latin typeface="VNI-Times" pitchFamily="2" charset="0"/>
                <a:cs typeface="Arial" panose="020B0604020202020204" pitchFamily="34" charset="0"/>
              </a:defRPr>
            </a:lvl1pPr>
            <a:lvl2pPr marL="742950" indent="-285750" eaLnBrk="0" hangingPunct="0">
              <a:defRPr sz="2800">
                <a:solidFill>
                  <a:schemeClr val="tx1"/>
                </a:solidFill>
                <a:latin typeface="VNI-Times" pitchFamily="2" charset="0"/>
                <a:cs typeface="Arial" panose="020B0604020202020204" pitchFamily="34" charset="0"/>
              </a:defRPr>
            </a:lvl2pPr>
            <a:lvl3pPr marL="1143000" indent="-228600" eaLnBrk="0" hangingPunct="0">
              <a:defRPr sz="2800">
                <a:solidFill>
                  <a:schemeClr val="tx1"/>
                </a:solidFill>
                <a:latin typeface="VNI-Times" pitchFamily="2" charset="0"/>
                <a:cs typeface="Arial" panose="020B0604020202020204" pitchFamily="34" charset="0"/>
              </a:defRPr>
            </a:lvl3pPr>
            <a:lvl4pPr marL="1600200" indent="-228600" eaLnBrk="0" hangingPunct="0">
              <a:defRPr sz="2800">
                <a:solidFill>
                  <a:schemeClr val="tx1"/>
                </a:solidFill>
                <a:latin typeface="VNI-Times" pitchFamily="2" charset="0"/>
                <a:cs typeface="Arial" panose="020B0604020202020204" pitchFamily="34" charset="0"/>
              </a:defRPr>
            </a:lvl4pPr>
            <a:lvl5pPr marL="2057400" indent="-228600" eaLnBrk="0" hangingPunct="0">
              <a:defRPr sz="2800">
                <a:solidFill>
                  <a:schemeClr val="tx1"/>
                </a:solidFill>
                <a:latin typeface="VNI-Times" pitchFamily="2" charset="0"/>
                <a:cs typeface="Arial" panose="020B0604020202020204" pitchFamily="34" charset="0"/>
              </a:defRPr>
            </a:lvl5pPr>
            <a:lvl6pPr marL="2514600" indent="-228600" eaLnBrk="0" fontAlgn="base" hangingPunct="0">
              <a:spcBef>
                <a:spcPct val="0"/>
              </a:spcBef>
              <a:spcAft>
                <a:spcPct val="0"/>
              </a:spcAft>
              <a:defRPr sz="2800">
                <a:solidFill>
                  <a:schemeClr val="tx1"/>
                </a:solidFill>
                <a:latin typeface="VNI-Times" pitchFamily="2" charset="0"/>
                <a:cs typeface="Arial" panose="020B0604020202020204" pitchFamily="34" charset="0"/>
              </a:defRPr>
            </a:lvl6pPr>
            <a:lvl7pPr marL="2971800" indent="-228600" eaLnBrk="0" fontAlgn="base" hangingPunct="0">
              <a:spcBef>
                <a:spcPct val="0"/>
              </a:spcBef>
              <a:spcAft>
                <a:spcPct val="0"/>
              </a:spcAft>
              <a:defRPr sz="2800">
                <a:solidFill>
                  <a:schemeClr val="tx1"/>
                </a:solidFill>
                <a:latin typeface="VNI-Times" pitchFamily="2" charset="0"/>
                <a:cs typeface="Arial" panose="020B0604020202020204" pitchFamily="34" charset="0"/>
              </a:defRPr>
            </a:lvl7pPr>
            <a:lvl8pPr marL="3429000" indent="-228600" eaLnBrk="0" fontAlgn="base" hangingPunct="0">
              <a:spcBef>
                <a:spcPct val="0"/>
              </a:spcBef>
              <a:spcAft>
                <a:spcPct val="0"/>
              </a:spcAft>
              <a:defRPr sz="2800">
                <a:solidFill>
                  <a:schemeClr val="tx1"/>
                </a:solidFill>
                <a:latin typeface="VNI-Times" pitchFamily="2" charset="0"/>
                <a:cs typeface="Arial" panose="020B0604020202020204" pitchFamily="34" charset="0"/>
              </a:defRPr>
            </a:lvl8pPr>
            <a:lvl9pPr marL="3886200" indent="-228600" eaLnBrk="0" fontAlgn="base" hangingPunct="0">
              <a:spcBef>
                <a:spcPct val="0"/>
              </a:spcBef>
              <a:spcAft>
                <a:spcPct val="0"/>
              </a:spcAft>
              <a:defRPr sz="2800">
                <a:solidFill>
                  <a:schemeClr val="tx1"/>
                </a:solidFill>
                <a:latin typeface="VNI-Times" pitchFamily="2" charset="0"/>
                <a:cs typeface="Arial" panose="020B0604020202020204" pitchFamily="34" charset="0"/>
              </a:defRPr>
            </a:lvl9pPr>
          </a:lstStyle>
          <a:p>
            <a:pPr algn="ctr" eaLnBrk="1" hangingPunct="1">
              <a:spcBef>
                <a:spcPct val="20000"/>
              </a:spcBef>
            </a:pPr>
            <a:r>
              <a:rPr lang="en-US" altLang="en-US" sz="2000">
                <a:solidFill>
                  <a:srgbClr val="C00000"/>
                </a:solidFill>
                <a:latin typeface="Times New Roman" panose="02020603050405020304" pitchFamily="18" charset="0"/>
                <a:cs typeface="Times New Roman" panose="02020603050405020304" pitchFamily="18" charset="0"/>
              </a:rPr>
              <a:t>Theo Hin-đu giáo và phật giáo; ở nhà sàn, ăn trầu, hỏa táng người chết</a:t>
            </a:r>
          </a:p>
        </p:txBody>
      </p:sp>
      <p:sp>
        <p:nvSpPr>
          <p:cNvPr id="60" name="TextBox 59"/>
          <p:cNvSpPr txBox="1">
            <a:spLocks noChangeArrowheads="1"/>
          </p:cNvSpPr>
          <p:nvPr/>
        </p:nvSpPr>
        <p:spPr bwMode="auto">
          <a:xfrm>
            <a:off x="8305800" y="5229226"/>
            <a:ext cx="2362200" cy="1323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800">
                <a:solidFill>
                  <a:schemeClr val="tx1"/>
                </a:solidFill>
                <a:latin typeface="VNI-Times" pitchFamily="2" charset="0"/>
                <a:cs typeface="Arial" panose="020B0604020202020204" pitchFamily="34" charset="0"/>
              </a:defRPr>
            </a:lvl1pPr>
            <a:lvl2pPr marL="742950" indent="-285750" eaLnBrk="0" hangingPunct="0">
              <a:defRPr sz="2800">
                <a:solidFill>
                  <a:schemeClr val="tx1"/>
                </a:solidFill>
                <a:latin typeface="VNI-Times" pitchFamily="2" charset="0"/>
                <a:cs typeface="Arial" panose="020B0604020202020204" pitchFamily="34" charset="0"/>
              </a:defRPr>
            </a:lvl2pPr>
            <a:lvl3pPr marL="1143000" indent="-228600" eaLnBrk="0" hangingPunct="0">
              <a:defRPr sz="2800">
                <a:solidFill>
                  <a:schemeClr val="tx1"/>
                </a:solidFill>
                <a:latin typeface="VNI-Times" pitchFamily="2" charset="0"/>
                <a:cs typeface="Arial" panose="020B0604020202020204" pitchFamily="34" charset="0"/>
              </a:defRPr>
            </a:lvl3pPr>
            <a:lvl4pPr marL="1600200" indent="-228600" eaLnBrk="0" hangingPunct="0">
              <a:defRPr sz="2800">
                <a:solidFill>
                  <a:schemeClr val="tx1"/>
                </a:solidFill>
                <a:latin typeface="VNI-Times" pitchFamily="2" charset="0"/>
                <a:cs typeface="Arial" panose="020B0604020202020204" pitchFamily="34" charset="0"/>
              </a:defRPr>
            </a:lvl4pPr>
            <a:lvl5pPr marL="2057400" indent="-228600" eaLnBrk="0" hangingPunct="0">
              <a:defRPr sz="2800">
                <a:solidFill>
                  <a:schemeClr val="tx1"/>
                </a:solidFill>
                <a:latin typeface="VNI-Times" pitchFamily="2" charset="0"/>
                <a:cs typeface="Arial" panose="020B0604020202020204" pitchFamily="34" charset="0"/>
              </a:defRPr>
            </a:lvl5pPr>
            <a:lvl6pPr marL="2514600" indent="-228600" eaLnBrk="0" fontAlgn="base" hangingPunct="0">
              <a:spcBef>
                <a:spcPct val="0"/>
              </a:spcBef>
              <a:spcAft>
                <a:spcPct val="0"/>
              </a:spcAft>
              <a:defRPr sz="2800">
                <a:solidFill>
                  <a:schemeClr val="tx1"/>
                </a:solidFill>
                <a:latin typeface="VNI-Times" pitchFamily="2" charset="0"/>
                <a:cs typeface="Arial" panose="020B0604020202020204" pitchFamily="34" charset="0"/>
              </a:defRPr>
            </a:lvl6pPr>
            <a:lvl7pPr marL="2971800" indent="-228600" eaLnBrk="0" fontAlgn="base" hangingPunct="0">
              <a:spcBef>
                <a:spcPct val="0"/>
              </a:spcBef>
              <a:spcAft>
                <a:spcPct val="0"/>
              </a:spcAft>
              <a:defRPr sz="2800">
                <a:solidFill>
                  <a:schemeClr val="tx1"/>
                </a:solidFill>
                <a:latin typeface="VNI-Times" pitchFamily="2" charset="0"/>
                <a:cs typeface="Arial" panose="020B0604020202020204" pitchFamily="34" charset="0"/>
              </a:defRPr>
            </a:lvl7pPr>
            <a:lvl8pPr marL="3429000" indent="-228600" eaLnBrk="0" fontAlgn="base" hangingPunct="0">
              <a:spcBef>
                <a:spcPct val="0"/>
              </a:spcBef>
              <a:spcAft>
                <a:spcPct val="0"/>
              </a:spcAft>
              <a:defRPr sz="2800">
                <a:solidFill>
                  <a:schemeClr val="tx1"/>
                </a:solidFill>
                <a:latin typeface="VNI-Times" pitchFamily="2" charset="0"/>
                <a:cs typeface="Arial" panose="020B0604020202020204" pitchFamily="34" charset="0"/>
              </a:defRPr>
            </a:lvl8pPr>
            <a:lvl9pPr marL="3886200" indent="-228600" eaLnBrk="0" fontAlgn="base" hangingPunct="0">
              <a:spcBef>
                <a:spcPct val="0"/>
              </a:spcBef>
              <a:spcAft>
                <a:spcPct val="0"/>
              </a:spcAft>
              <a:defRPr sz="2800">
                <a:solidFill>
                  <a:schemeClr val="tx1"/>
                </a:solidFill>
                <a:latin typeface="VNI-Times" pitchFamily="2" charset="0"/>
                <a:cs typeface="Arial" panose="020B0604020202020204" pitchFamily="34" charset="0"/>
              </a:defRPr>
            </a:lvl9pPr>
          </a:lstStyle>
          <a:p>
            <a:pPr algn="ctr" eaLnBrk="1" hangingPunct="1">
              <a:spcBef>
                <a:spcPct val="20000"/>
              </a:spcBef>
            </a:pPr>
            <a:r>
              <a:rPr lang="en-US" altLang="en-US" sz="2000">
                <a:solidFill>
                  <a:srgbClr val="C00000"/>
                </a:solidFill>
                <a:latin typeface="Times New Roman" panose="02020603050405020304" pitchFamily="18" charset="0"/>
                <a:cs typeface="Times New Roman" panose="02020603050405020304" pitchFamily="18" charset="0"/>
              </a:rPr>
              <a:t>Theo phật giáo và Hin-đu giáo; ở nhà sàn, ca múa nhạc phát triển…</a:t>
            </a:r>
          </a:p>
        </p:txBody>
      </p:sp>
    </p:spTree>
    <p:extLst>
      <p:ext uri="{BB962C8B-B14F-4D97-AF65-F5344CB8AC3E}">
        <p14:creationId xmlns:p14="http://schemas.microsoft.com/office/powerpoint/2010/main" val="2484933831"/>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arn(inVertical)">
                                      <p:cBhvr>
                                        <p:cTn id="7" dur="500"/>
                                        <p:tgtEl>
                                          <p:spTgt spid="2"/>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44"/>
                                        </p:tgtEl>
                                        <p:attrNameLst>
                                          <p:attrName>style.visibility</p:attrName>
                                        </p:attrNameLst>
                                      </p:cBhvr>
                                      <p:to>
                                        <p:strVal val="visible"/>
                                      </p:to>
                                    </p:set>
                                    <p:animEffect transition="in" filter="barn(inVertical)">
                                      <p:cBhvr>
                                        <p:cTn id="12" dur="500"/>
                                        <p:tgtEl>
                                          <p:spTgt spid="44"/>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16" presetClass="entr" presetSubtype="21" fill="hold" grpId="0" nodeType="clickEffect">
                                  <p:stCondLst>
                                    <p:cond delay="0"/>
                                  </p:stCondLst>
                                  <p:childTnLst>
                                    <p:set>
                                      <p:cBhvr>
                                        <p:cTn id="16" dur="1" fill="hold">
                                          <p:stCondLst>
                                            <p:cond delay="0"/>
                                          </p:stCondLst>
                                        </p:cTn>
                                        <p:tgtEl>
                                          <p:spTgt spid="45"/>
                                        </p:tgtEl>
                                        <p:attrNameLst>
                                          <p:attrName>style.visibility</p:attrName>
                                        </p:attrNameLst>
                                      </p:cBhvr>
                                      <p:to>
                                        <p:strVal val="visible"/>
                                      </p:to>
                                    </p:set>
                                    <p:animEffect transition="in" filter="barn(inVertical)">
                                      <p:cBhvr>
                                        <p:cTn id="17" dur="500"/>
                                        <p:tgtEl>
                                          <p:spTgt spid="45"/>
                                        </p:tgtEl>
                                      </p:cBhvr>
                                    </p:animEffect>
                                  </p:childTnLst>
                                </p:cTn>
                              </p:par>
                            </p:childTnLst>
                          </p:cTn>
                        </p:par>
                      </p:childTnLst>
                    </p:cTn>
                  </p:par>
                  <p:par>
                    <p:cTn id="18" fill="hold" nodeType="clickPar">
                      <p:stCondLst>
                        <p:cond delay="indefinite"/>
                      </p:stCondLst>
                      <p:childTnLst>
                        <p:par>
                          <p:cTn id="19" fill="hold" nodeType="withGroup">
                            <p:stCondLst>
                              <p:cond delay="0"/>
                            </p:stCondLst>
                            <p:childTnLst>
                              <p:par>
                                <p:cTn id="20" presetID="16" presetClass="entr" presetSubtype="21" fill="hold" grpId="0" nodeType="clickEffect">
                                  <p:stCondLst>
                                    <p:cond delay="0"/>
                                  </p:stCondLst>
                                  <p:childTnLst>
                                    <p:set>
                                      <p:cBhvr>
                                        <p:cTn id="21" dur="1" fill="hold">
                                          <p:stCondLst>
                                            <p:cond delay="0"/>
                                          </p:stCondLst>
                                        </p:cTn>
                                        <p:tgtEl>
                                          <p:spTgt spid="46"/>
                                        </p:tgtEl>
                                        <p:attrNameLst>
                                          <p:attrName>style.visibility</p:attrName>
                                        </p:attrNameLst>
                                      </p:cBhvr>
                                      <p:to>
                                        <p:strVal val="visible"/>
                                      </p:to>
                                    </p:set>
                                    <p:animEffect transition="in" filter="barn(inVertical)">
                                      <p:cBhvr>
                                        <p:cTn id="22" dur="500"/>
                                        <p:tgtEl>
                                          <p:spTgt spid="46"/>
                                        </p:tgtEl>
                                      </p:cBhvr>
                                    </p:animEffect>
                                  </p:childTnLst>
                                </p:cTn>
                              </p:par>
                            </p:childTnLst>
                          </p:cTn>
                        </p:par>
                      </p:childTnLst>
                    </p:cTn>
                  </p:par>
                  <p:par>
                    <p:cTn id="23" fill="hold" nodeType="clickPar">
                      <p:stCondLst>
                        <p:cond delay="indefinite"/>
                      </p:stCondLst>
                      <p:childTnLst>
                        <p:par>
                          <p:cTn id="24" fill="hold" nodeType="withGroup">
                            <p:stCondLst>
                              <p:cond delay="0"/>
                            </p:stCondLst>
                            <p:childTnLst>
                              <p:par>
                                <p:cTn id="25" presetID="16" presetClass="entr" presetSubtype="21" fill="hold" grpId="0" nodeType="clickEffect">
                                  <p:stCondLst>
                                    <p:cond delay="0"/>
                                  </p:stCondLst>
                                  <p:childTnLst>
                                    <p:set>
                                      <p:cBhvr>
                                        <p:cTn id="26" dur="1" fill="hold">
                                          <p:stCondLst>
                                            <p:cond delay="0"/>
                                          </p:stCondLst>
                                        </p:cTn>
                                        <p:tgtEl>
                                          <p:spTgt spid="47"/>
                                        </p:tgtEl>
                                        <p:attrNameLst>
                                          <p:attrName>style.visibility</p:attrName>
                                        </p:attrNameLst>
                                      </p:cBhvr>
                                      <p:to>
                                        <p:strVal val="visible"/>
                                      </p:to>
                                    </p:set>
                                    <p:animEffect transition="in" filter="barn(inVertical)">
                                      <p:cBhvr>
                                        <p:cTn id="27" dur="500"/>
                                        <p:tgtEl>
                                          <p:spTgt spid="47"/>
                                        </p:tgtEl>
                                      </p:cBhvr>
                                    </p:animEffect>
                                  </p:childTnLst>
                                </p:cTn>
                              </p:par>
                            </p:childTnLst>
                          </p:cTn>
                        </p:par>
                      </p:childTnLst>
                    </p:cTn>
                  </p:par>
                  <p:par>
                    <p:cTn id="28" fill="hold" nodeType="clickPar">
                      <p:stCondLst>
                        <p:cond delay="indefinite"/>
                      </p:stCondLst>
                      <p:childTnLst>
                        <p:par>
                          <p:cTn id="29" fill="hold" nodeType="withGroup">
                            <p:stCondLst>
                              <p:cond delay="0"/>
                            </p:stCondLst>
                            <p:childTnLst>
                              <p:par>
                                <p:cTn id="30" presetID="16" presetClass="entr" presetSubtype="21" fill="hold" grpId="0" nodeType="clickEffect">
                                  <p:stCondLst>
                                    <p:cond delay="0"/>
                                  </p:stCondLst>
                                  <p:childTnLst>
                                    <p:set>
                                      <p:cBhvr>
                                        <p:cTn id="31" dur="1" fill="hold">
                                          <p:stCondLst>
                                            <p:cond delay="0"/>
                                          </p:stCondLst>
                                        </p:cTn>
                                        <p:tgtEl>
                                          <p:spTgt spid="48"/>
                                        </p:tgtEl>
                                        <p:attrNameLst>
                                          <p:attrName>style.visibility</p:attrName>
                                        </p:attrNameLst>
                                      </p:cBhvr>
                                      <p:to>
                                        <p:strVal val="visible"/>
                                      </p:to>
                                    </p:set>
                                    <p:animEffect transition="in" filter="barn(inVertical)">
                                      <p:cBhvr>
                                        <p:cTn id="32" dur="500"/>
                                        <p:tgtEl>
                                          <p:spTgt spid="48"/>
                                        </p:tgtEl>
                                      </p:cBhvr>
                                    </p:animEffect>
                                  </p:childTnLst>
                                </p:cTn>
                              </p:par>
                            </p:childTnLst>
                          </p:cTn>
                        </p:par>
                      </p:childTnLst>
                    </p:cTn>
                  </p:par>
                  <p:par>
                    <p:cTn id="33" fill="hold" nodeType="clickPar">
                      <p:stCondLst>
                        <p:cond delay="indefinite"/>
                      </p:stCondLst>
                      <p:childTnLst>
                        <p:par>
                          <p:cTn id="34" fill="hold" nodeType="withGroup">
                            <p:stCondLst>
                              <p:cond delay="0"/>
                            </p:stCondLst>
                            <p:childTnLst>
                              <p:par>
                                <p:cTn id="35" presetID="16" presetClass="entr" presetSubtype="21" fill="hold" grpId="0" nodeType="clickEffect">
                                  <p:stCondLst>
                                    <p:cond delay="0"/>
                                  </p:stCondLst>
                                  <p:childTnLst>
                                    <p:set>
                                      <p:cBhvr>
                                        <p:cTn id="36" dur="1" fill="hold">
                                          <p:stCondLst>
                                            <p:cond delay="0"/>
                                          </p:stCondLst>
                                        </p:cTn>
                                        <p:tgtEl>
                                          <p:spTgt spid="49"/>
                                        </p:tgtEl>
                                        <p:attrNameLst>
                                          <p:attrName>style.visibility</p:attrName>
                                        </p:attrNameLst>
                                      </p:cBhvr>
                                      <p:to>
                                        <p:strVal val="visible"/>
                                      </p:to>
                                    </p:set>
                                    <p:animEffect transition="in" filter="barn(inVertical)">
                                      <p:cBhvr>
                                        <p:cTn id="37" dur="500"/>
                                        <p:tgtEl>
                                          <p:spTgt spid="49"/>
                                        </p:tgtEl>
                                      </p:cBhvr>
                                    </p:animEffect>
                                  </p:childTnLst>
                                </p:cTn>
                              </p:par>
                            </p:childTnLst>
                          </p:cTn>
                        </p:par>
                      </p:childTnLst>
                    </p:cTn>
                  </p:par>
                  <p:par>
                    <p:cTn id="38" fill="hold" nodeType="clickPar">
                      <p:stCondLst>
                        <p:cond delay="indefinite"/>
                      </p:stCondLst>
                      <p:childTnLst>
                        <p:par>
                          <p:cTn id="39" fill="hold" nodeType="withGroup">
                            <p:stCondLst>
                              <p:cond delay="0"/>
                            </p:stCondLst>
                            <p:childTnLst>
                              <p:par>
                                <p:cTn id="40" presetID="16" presetClass="entr" presetSubtype="21" fill="hold" grpId="0" nodeType="clickEffect">
                                  <p:stCondLst>
                                    <p:cond delay="0"/>
                                  </p:stCondLst>
                                  <p:childTnLst>
                                    <p:set>
                                      <p:cBhvr>
                                        <p:cTn id="41" dur="1" fill="hold">
                                          <p:stCondLst>
                                            <p:cond delay="0"/>
                                          </p:stCondLst>
                                        </p:cTn>
                                        <p:tgtEl>
                                          <p:spTgt spid="50"/>
                                        </p:tgtEl>
                                        <p:attrNameLst>
                                          <p:attrName>style.visibility</p:attrName>
                                        </p:attrNameLst>
                                      </p:cBhvr>
                                      <p:to>
                                        <p:strVal val="visible"/>
                                      </p:to>
                                    </p:set>
                                    <p:animEffect transition="in" filter="barn(inVertical)">
                                      <p:cBhvr>
                                        <p:cTn id="42" dur="500"/>
                                        <p:tgtEl>
                                          <p:spTgt spid="50"/>
                                        </p:tgtEl>
                                      </p:cBhvr>
                                    </p:animEffect>
                                  </p:childTnLst>
                                </p:cTn>
                              </p:par>
                            </p:childTnLst>
                          </p:cTn>
                        </p:par>
                      </p:childTnLst>
                    </p:cTn>
                  </p:par>
                  <p:par>
                    <p:cTn id="43" fill="hold" nodeType="clickPar">
                      <p:stCondLst>
                        <p:cond delay="indefinite"/>
                      </p:stCondLst>
                      <p:childTnLst>
                        <p:par>
                          <p:cTn id="44" fill="hold" nodeType="withGroup">
                            <p:stCondLst>
                              <p:cond delay="0"/>
                            </p:stCondLst>
                            <p:childTnLst>
                              <p:par>
                                <p:cTn id="45" presetID="16" presetClass="entr" presetSubtype="21" fill="hold" grpId="0" nodeType="clickEffect">
                                  <p:stCondLst>
                                    <p:cond delay="0"/>
                                  </p:stCondLst>
                                  <p:childTnLst>
                                    <p:set>
                                      <p:cBhvr>
                                        <p:cTn id="46" dur="1" fill="hold">
                                          <p:stCondLst>
                                            <p:cond delay="0"/>
                                          </p:stCondLst>
                                        </p:cTn>
                                        <p:tgtEl>
                                          <p:spTgt spid="51"/>
                                        </p:tgtEl>
                                        <p:attrNameLst>
                                          <p:attrName>style.visibility</p:attrName>
                                        </p:attrNameLst>
                                      </p:cBhvr>
                                      <p:to>
                                        <p:strVal val="visible"/>
                                      </p:to>
                                    </p:set>
                                    <p:animEffect transition="in" filter="barn(inVertical)">
                                      <p:cBhvr>
                                        <p:cTn id="47" dur="500"/>
                                        <p:tgtEl>
                                          <p:spTgt spid="51"/>
                                        </p:tgtEl>
                                      </p:cBhvr>
                                    </p:animEffect>
                                  </p:childTnLst>
                                </p:cTn>
                              </p:par>
                            </p:childTnLst>
                          </p:cTn>
                        </p:par>
                      </p:childTnLst>
                    </p:cTn>
                  </p:par>
                  <p:par>
                    <p:cTn id="48" fill="hold" nodeType="clickPar">
                      <p:stCondLst>
                        <p:cond delay="indefinite"/>
                      </p:stCondLst>
                      <p:childTnLst>
                        <p:par>
                          <p:cTn id="49" fill="hold" nodeType="withGroup">
                            <p:stCondLst>
                              <p:cond delay="0"/>
                            </p:stCondLst>
                            <p:childTnLst>
                              <p:par>
                                <p:cTn id="50" presetID="16" presetClass="entr" presetSubtype="21" fill="hold" grpId="0" nodeType="clickEffect">
                                  <p:stCondLst>
                                    <p:cond delay="0"/>
                                  </p:stCondLst>
                                  <p:childTnLst>
                                    <p:set>
                                      <p:cBhvr>
                                        <p:cTn id="51" dur="1" fill="hold">
                                          <p:stCondLst>
                                            <p:cond delay="0"/>
                                          </p:stCondLst>
                                        </p:cTn>
                                        <p:tgtEl>
                                          <p:spTgt spid="52"/>
                                        </p:tgtEl>
                                        <p:attrNameLst>
                                          <p:attrName>style.visibility</p:attrName>
                                        </p:attrNameLst>
                                      </p:cBhvr>
                                      <p:to>
                                        <p:strVal val="visible"/>
                                      </p:to>
                                    </p:set>
                                    <p:animEffect transition="in" filter="barn(inVertical)">
                                      <p:cBhvr>
                                        <p:cTn id="52" dur="500"/>
                                        <p:tgtEl>
                                          <p:spTgt spid="52"/>
                                        </p:tgtEl>
                                      </p:cBhvr>
                                    </p:animEffect>
                                  </p:childTnLst>
                                </p:cTn>
                              </p:par>
                            </p:childTnLst>
                          </p:cTn>
                        </p:par>
                      </p:childTnLst>
                    </p:cTn>
                  </p:par>
                  <p:par>
                    <p:cTn id="53" fill="hold" nodeType="clickPar">
                      <p:stCondLst>
                        <p:cond delay="indefinite"/>
                      </p:stCondLst>
                      <p:childTnLst>
                        <p:par>
                          <p:cTn id="54" fill="hold" nodeType="withGroup">
                            <p:stCondLst>
                              <p:cond delay="0"/>
                            </p:stCondLst>
                            <p:childTnLst>
                              <p:par>
                                <p:cTn id="55" presetID="16" presetClass="entr" presetSubtype="21" fill="hold" grpId="0" nodeType="clickEffect">
                                  <p:stCondLst>
                                    <p:cond delay="0"/>
                                  </p:stCondLst>
                                  <p:childTnLst>
                                    <p:set>
                                      <p:cBhvr>
                                        <p:cTn id="56" dur="1" fill="hold">
                                          <p:stCondLst>
                                            <p:cond delay="0"/>
                                          </p:stCondLst>
                                        </p:cTn>
                                        <p:tgtEl>
                                          <p:spTgt spid="53"/>
                                        </p:tgtEl>
                                        <p:attrNameLst>
                                          <p:attrName>style.visibility</p:attrName>
                                        </p:attrNameLst>
                                      </p:cBhvr>
                                      <p:to>
                                        <p:strVal val="visible"/>
                                      </p:to>
                                    </p:set>
                                    <p:animEffect transition="in" filter="barn(inVertical)">
                                      <p:cBhvr>
                                        <p:cTn id="57" dur="500"/>
                                        <p:tgtEl>
                                          <p:spTgt spid="53"/>
                                        </p:tgtEl>
                                      </p:cBhvr>
                                    </p:animEffect>
                                  </p:childTnLst>
                                </p:cTn>
                              </p:par>
                            </p:childTnLst>
                          </p:cTn>
                        </p:par>
                      </p:childTnLst>
                    </p:cTn>
                  </p:par>
                  <p:par>
                    <p:cTn id="58" fill="hold" nodeType="clickPar">
                      <p:stCondLst>
                        <p:cond delay="indefinite"/>
                      </p:stCondLst>
                      <p:childTnLst>
                        <p:par>
                          <p:cTn id="59" fill="hold" nodeType="withGroup">
                            <p:stCondLst>
                              <p:cond delay="0"/>
                            </p:stCondLst>
                            <p:childTnLst>
                              <p:par>
                                <p:cTn id="60" presetID="16" presetClass="entr" presetSubtype="21" fill="hold" grpId="0" nodeType="clickEffect">
                                  <p:stCondLst>
                                    <p:cond delay="0"/>
                                  </p:stCondLst>
                                  <p:childTnLst>
                                    <p:set>
                                      <p:cBhvr>
                                        <p:cTn id="61" dur="1" fill="hold">
                                          <p:stCondLst>
                                            <p:cond delay="0"/>
                                          </p:stCondLst>
                                        </p:cTn>
                                        <p:tgtEl>
                                          <p:spTgt spid="54"/>
                                        </p:tgtEl>
                                        <p:attrNameLst>
                                          <p:attrName>style.visibility</p:attrName>
                                        </p:attrNameLst>
                                      </p:cBhvr>
                                      <p:to>
                                        <p:strVal val="visible"/>
                                      </p:to>
                                    </p:set>
                                    <p:animEffect transition="in" filter="barn(inVertical)">
                                      <p:cBhvr>
                                        <p:cTn id="62" dur="500"/>
                                        <p:tgtEl>
                                          <p:spTgt spid="54"/>
                                        </p:tgtEl>
                                      </p:cBhvr>
                                    </p:animEffect>
                                  </p:childTnLst>
                                </p:cTn>
                              </p:par>
                            </p:childTnLst>
                          </p:cTn>
                        </p:par>
                      </p:childTnLst>
                    </p:cTn>
                  </p:par>
                  <p:par>
                    <p:cTn id="63" fill="hold" nodeType="clickPar">
                      <p:stCondLst>
                        <p:cond delay="indefinite"/>
                      </p:stCondLst>
                      <p:childTnLst>
                        <p:par>
                          <p:cTn id="64" fill="hold" nodeType="withGroup">
                            <p:stCondLst>
                              <p:cond delay="0"/>
                            </p:stCondLst>
                            <p:childTnLst>
                              <p:par>
                                <p:cTn id="65" presetID="16" presetClass="entr" presetSubtype="21" fill="hold" grpId="0" nodeType="clickEffect">
                                  <p:stCondLst>
                                    <p:cond delay="0"/>
                                  </p:stCondLst>
                                  <p:childTnLst>
                                    <p:set>
                                      <p:cBhvr>
                                        <p:cTn id="66" dur="1" fill="hold">
                                          <p:stCondLst>
                                            <p:cond delay="0"/>
                                          </p:stCondLst>
                                        </p:cTn>
                                        <p:tgtEl>
                                          <p:spTgt spid="55"/>
                                        </p:tgtEl>
                                        <p:attrNameLst>
                                          <p:attrName>style.visibility</p:attrName>
                                        </p:attrNameLst>
                                      </p:cBhvr>
                                      <p:to>
                                        <p:strVal val="visible"/>
                                      </p:to>
                                    </p:set>
                                    <p:animEffect transition="in" filter="barn(inVertical)">
                                      <p:cBhvr>
                                        <p:cTn id="67" dur="500"/>
                                        <p:tgtEl>
                                          <p:spTgt spid="55"/>
                                        </p:tgtEl>
                                      </p:cBhvr>
                                    </p:animEffect>
                                  </p:childTnLst>
                                </p:cTn>
                              </p:par>
                            </p:childTnLst>
                          </p:cTn>
                        </p:par>
                      </p:childTnLst>
                    </p:cTn>
                  </p:par>
                  <p:par>
                    <p:cTn id="68" fill="hold" nodeType="clickPar">
                      <p:stCondLst>
                        <p:cond delay="indefinite"/>
                      </p:stCondLst>
                      <p:childTnLst>
                        <p:par>
                          <p:cTn id="69" fill="hold" nodeType="withGroup">
                            <p:stCondLst>
                              <p:cond delay="0"/>
                            </p:stCondLst>
                            <p:childTnLst>
                              <p:par>
                                <p:cTn id="70" presetID="16" presetClass="entr" presetSubtype="21" fill="hold" grpId="0" nodeType="clickEffect">
                                  <p:stCondLst>
                                    <p:cond delay="0"/>
                                  </p:stCondLst>
                                  <p:childTnLst>
                                    <p:set>
                                      <p:cBhvr>
                                        <p:cTn id="71" dur="1" fill="hold">
                                          <p:stCondLst>
                                            <p:cond delay="0"/>
                                          </p:stCondLst>
                                        </p:cTn>
                                        <p:tgtEl>
                                          <p:spTgt spid="56"/>
                                        </p:tgtEl>
                                        <p:attrNameLst>
                                          <p:attrName>style.visibility</p:attrName>
                                        </p:attrNameLst>
                                      </p:cBhvr>
                                      <p:to>
                                        <p:strVal val="visible"/>
                                      </p:to>
                                    </p:set>
                                    <p:animEffect transition="in" filter="barn(inVertical)">
                                      <p:cBhvr>
                                        <p:cTn id="72" dur="500"/>
                                        <p:tgtEl>
                                          <p:spTgt spid="56"/>
                                        </p:tgtEl>
                                      </p:cBhvr>
                                    </p:animEffect>
                                  </p:childTnLst>
                                </p:cTn>
                              </p:par>
                            </p:childTnLst>
                          </p:cTn>
                        </p:par>
                      </p:childTnLst>
                    </p:cTn>
                  </p:par>
                  <p:par>
                    <p:cTn id="73" fill="hold" nodeType="clickPar">
                      <p:stCondLst>
                        <p:cond delay="indefinite"/>
                      </p:stCondLst>
                      <p:childTnLst>
                        <p:par>
                          <p:cTn id="74" fill="hold" nodeType="withGroup">
                            <p:stCondLst>
                              <p:cond delay="0"/>
                            </p:stCondLst>
                            <p:childTnLst>
                              <p:par>
                                <p:cTn id="75" presetID="16" presetClass="entr" presetSubtype="21" fill="hold" grpId="0" nodeType="clickEffect">
                                  <p:stCondLst>
                                    <p:cond delay="0"/>
                                  </p:stCondLst>
                                  <p:childTnLst>
                                    <p:set>
                                      <p:cBhvr>
                                        <p:cTn id="76" dur="1" fill="hold">
                                          <p:stCondLst>
                                            <p:cond delay="0"/>
                                          </p:stCondLst>
                                        </p:cTn>
                                        <p:tgtEl>
                                          <p:spTgt spid="57"/>
                                        </p:tgtEl>
                                        <p:attrNameLst>
                                          <p:attrName>style.visibility</p:attrName>
                                        </p:attrNameLst>
                                      </p:cBhvr>
                                      <p:to>
                                        <p:strVal val="visible"/>
                                      </p:to>
                                    </p:set>
                                    <p:animEffect transition="in" filter="barn(inVertical)">
                                      <p:cBhvr>
                                        <p:cTn id="77" dur="500"/>
                                        <p:tgtEl>
                                          <p:spTgt spid="57"/>
                                        </p:tgtEl>
                                      </p:cBhvr>
                                    </p:animEffect>
                                  </p:childTnLst>
                                </p:cTn>
                              </p:par>
                            </p:childTnLst>
                          </p:cTn>
                        </p:par>
                      </p:childTnLst>
                    </p:cTn>
                  </p:par>
                  <p:par>
                    <p:cTn id="78" fill="hold" nodeType="clickPar">
                      <p:stCondLst>
                        <p:cond delay="indefinite"/>
                      </p:stCondLst>
                      <p:childTnLst>
                        <p:par>
                          <p:cTn id="79" fill="hold" nodeType="withGroup">
                            <p:stCondLst>
                              <p:cond delay="0"/>
                            </p:stCondLst>
                            <p:childTnLst>
                              <p:par>
                                <p:cTn id="80" presetID="16" presetClass="entr" presetSubtype="21" fill="hold" grpId="0" nodeType="clickEffect">
                                  <p:stCondLst>
                                    <p:cond delay="0"/>
                                  </p:stCondLst>
                                  <p:childTnLst>
                                    <p:set>
                                      <p:cBhvr>
                                        <p:cTn id="81" dur="1" fill="hold">
                                          <p:stCondLst>
                                            <p:cond delay="0"/>
                                          </p:stCondLst>
                                        </p:cTn>
                                        <p:tgtEl>
                                          <p:spTgt spid="58"/>
                                        </p:tgtEl>
                                        <p:attrNameLst>
                                          <p:attrName>style.visibility</p:attrName>
                                        </p:attrNameLst>
                                      </p:cBhvr>
                                      <p:to>
                                        <p:strVal val="visible"/>
                                      </p:to>
                                    </p:set>
                                    <p:animEffect transition="in" filter="barn(inVertical)">
                                      <p:cBhvr>
                                        <p:cTn id="82" dur="500"/>
                                        <p:tgtEl>
                                          <p:spTgt spid="58"/>
                                        </p:tgtEl>
                                      </p:cBhvr>
                                    </p:animEffect>
                                  </p:childTnLst>
                                </p:cTn>
                              </p:par>
                            </p:childTnLst>
                          </p:cTn>
                        </p:par>
                      </p:childTnLst>
                    </p:cTn>
                  </p:par>
                  <p:par>
                    <p:cTn id="83" fill="hold" nodeType="clickPar">
                      <p:stCondLst>
                        <p:cond delay="indefinite"/>
                      </p:stCondLst>
                      <p:childTnLst>
                        <p:par>
                          <p:cTn id="84" fill="hold" nodeType="withGroup">
                            <p:stCondLst>
                              <p:cond delay="0"/>
                            </p:stCondLst>
                            <p:childTnLst>
                              <p:par>
                                <p:cTn id="85" presetID="16" presetClass="entr" presetSubtype="21" fill="hold" grpId="0" nodeType="clickEffect">
                                  <p:stCondLst>
                                    <p:cond delay="0"/>
                                  </p:stCondLst>
                                  <p:childTnLst>
                                    <p:set>
                                      <p:cBhvr>
                                        <p:cTn id="86" dur="1" fill="hold">
                                          <p:stCondLst>
                                            <p:cond delay="0"/>
                                          </p:stCondLst>
                                        </p:cTn>
                                        <p:tgtEl>
                                          <p:spTgt spid="59"/>
                                        </p:tgtEl>
                                        <p:attrNameLst>
                                          <p:attrName>style.visibility</p:attrName>
                                        </p:attrNameLst>
                                      </p:cBhvr>
                                      <p:to>
                                        <p:strVal val="visible"/>
                                      </p:to>
                                    </p:set>
                                    <p:animEffect transition="in" filter="barn(inVertical)">
                                      <p:cBhvr>
                                        <p:cTn id="87" dur="500"/>
                                        <p:tgtEl>
                                          <p:spTgt spid="59"/>
                                        </p:tgtEl>
                                      </p:cBhvr>
                                    </p:animEffect>
                                  </p:childTnLst>
                                </p:cTn>
                              </p:par>
                            </p:childTnLst>
                          </p:cTn>
                        </p:par>
                      </p:childTnLst>
                    </p:cTn>
                  </p:par>
                  <p:par>
                    <p:cTn id="88" fill="hold" nodeType="clickPar">
                      <p:stCondLst>
                        <p:cond delay="indefinite"/>
                      </p:stCondLst>
                      <p:childTnLst>
                        <p:par>
                          <p:cTn id="89" fill="hold" nodeType="withGroup">
                            <p:stCondLst>
                              <p:cond delay="0"/>
                            </p:stCondLst>
                            <p:childTnLst>
                              <p:par>
                                <p:cTn id="90" presetID="16" presetClass="entr" presetSubtype="21" fill="hold" grpId="0" nodeType="clickEffect">
                                  <p:stCondLst>
                                    <p:cond delay="0"/>
                                  </p:stCondLst>
                                  <p:childTnLst>
                                    <p:set>
                                      <p:cBhvr>
                                        <p:cTn id="91" dur="1" fill="hold">
                                          <p:stCondLst>
                                            <p:cond delay="0"/>
                                          </p:stCondLst>
                                        </p:cTn>
                                        <p:tgtEl>
                                          <p:spTgt spid="60"/>
                                        </p:tgtEl>
                                        <p:attrNameLst>
                                          <p:attrName>style.visibility</p:attrName>
                                        </p:attrNameLst>
                                      </p:cBhvr>
                                      <p:to>
                                        <p:strVal val="visible"/>
                                      </p:to>
                                    </p:set>
                                    <p:animEffect transition="in" filter="barn(inVertical)">
                                      <p:cBhvr>
                                        <p:cTn id="92" dur="500"/>
                                        <p:tgtEl>
                                          <p:spTgt spid="6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44" grpId="0"/>
      <p:bldP spid="45" grpId="0"/>
      <p:bldP spid="46" grpId="0"/>
      <p:bldP spid="47" grpId="0"/>
      <p:bldP spid="48" grpId="0"/>
      <p:bldP spid="49" grpId="0"/>
      <p:bldP spid="50" grpId="0"/>
      <p:bldP spid="51" grpId="0"/>
      <p:bldP spid="52" grpId="0"/>
      <p:bldP spid="53" grpId="0"/>
      <p:bldP spid="54" grpId="0"/>
      <p:bldP spid="55" grpId="0"/>
      <p:bldP spid="56" grpId="0"/>
      <p:bldP spid="57" grpId="0"/>
      <p:bldP spid="58" grpId="0"/>
      <p:bldP spid="59" grpId="0"/>
      <p:bldP spid="60" grpId="0"/>
    </p:bldLst>
  </p:timing>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514</TotalTime>
  <Words>1690</Words>
  <Application>Microsoft Office PowerPoint</Application>
  <PresentationFormat>Widescreen</PresentationFormat>
  <Paragraphs>137</Paragraphs>
  <Slides>39</Slides>
  <Notes>4</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39</vt:i4>
      </vt:variant>
    </vt:vector>
  </HeadingPairs>
  <TitlesOfParts>
    <vt:vector size="45" baseType="lpstr">
      <vt:lpstr>Arial</vt:lpstr>
      <vt:lpstr>Calibri</vt:lpstr>
      <vt:lpstr>Calibri Light</vt:lpstr>
      <vt:lpstr>Times New Roman</vt:lpstr>
      <vt:lpstr>VNI-Times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Chương 2</dc:title>
  <dc:creator>huyen dinh</dc:creator>
  <cp:lastModifiedBy>huyen dinh</cp:lastModifiedBy>
  <cp:revision>34</cp:revision>
  <dcterms:created xsi:type="dcterms:W3CDTF">2021-03-01T07:57:10Z</dcterms:created>
  <dcterms:modified xsi:type="dcterms:W3CDTF">2021-10-02T09:25:34Z</dcterms:modified>
</cp:coreProperties>
</file>