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7" r:id="rId1"/>
    <p:sldMasterId id="2147483962" r:id="rId2"/>
  </p:sldMasterIdLst>
  <p:notesMasterIdLst>
    <p:notesMasterId r:id="rId42"/>
  </p:notesMasterIdLst>
  <p:sldIdLst>
    <p:sldId id="375" r:id="rId3"/>
    <p:sldId id="524" r:id="rId4"/>
    <p:sldId id="420" r:id="rId5"/>
    <p:sldId id="525" r:id="rId6"/>
    <p:sldId id="443" r:id="rId7"/>
    <p:sldId id="441" r:id="rId8"/>
    <p:sldId id="470" r:id="rId9"/>
    <p:sldId id="449" r:id="rId10"/>
    <p:sldId id="450" r:id="rId11"/>
    <p:sldId id="424" r:id="rId12"/>
    <p:sldId id="451" r:id="rId13"/>
    <p:sldId id="526" r:id="rId14"/>
    <p:sldId id="453" r:id="rId15"/>
    <p:sldId id="482" r:id="rId16"/>
    <p:sldId id="483" r:id="rId17"/>
    <p:sldId id="484" r:id="rId18"/>
    <p:sldId id="485" r:id="rId19"/>
    <p:sldId id="486" r:id="rId20"/>
    <p:sldId id="527" r:id="rId21"/>
    <p:sldId id="523" r:id="rId22"/>
    <p:sldId id="502" r:id="rId23"/>
    <p:sldId id="488" r:id="rId24"/>
    <p:sldId id="508" r:id="rId25"/>
    <p:sldId id="520" r:id="rId26"/>
    <p:sldId id="522" r:id="rId27"/>
    <p:sldId id="490" r:id="rId28"/>
    <p:sldId id="516" r:id="rId29"/>
    <p:sldId id="491" r:id="rId30"/>
    <p:sldId id="380" r:id="rId31"/>
    <p:sldId id="473" r:id="rId32"/>
    <p:sldId id="474" r:id="rId33"/>
    <p:sldId id="517" r:id="rId34"/>
    <p:sldId id="528" r:id="rId35"/>
    <p:sldId id="407" r:id="rId36"/>
    <p:sldId id="414" r:id="rId37"/>
    <p:sldId id="462" r:id="rId38"/>
    <p:sldId id="478" r:id="rId39"/>
    <p:sldId id="477" r:id="rId40"/>
    <p:sldId id="456" r:id="rId41"/>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a:srgbClr val="660066"/>
    <a:srgbClr val="CC3300"/>
    <a:srgbClr val="0D0E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72" y="96"/>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altLang="vi-VN" sz="2800" b="1" i="1" smtClean="0">
              <a:solidFill>
                <a:srgbClr val="C00000"/>
              </a:solidFill>
              <a:latin typeface="Times New Roman" panose="02020603050405020304" pitchFamily="18" charset="0"/>
              <a:cs typeface="Times New Roman" panose="02020603050405020304" pitchFamily="18" charset="0"/>
            </a:rPr>
            <a:t>c. Ý nghĩa của việc thành lập Đảng</a:t>
          </a:r>
          <a:endParaRPr lang="en-US" sz="240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400" smtClean="0">
              <a:latin typeface="Times New Roman" pitchFamily="18" charset="0"/>
              <a:cs typeface="Times New Roman" pitchFamily="18" charset="0"/>
            </a:rPr>
            <a:t>Chứng tỏ giai cấp vô sản đã trưởng thành và đủ sức lãnh đạo cách mạng.</a:t>
          </a:r>
          <a:endParaRPr lang="en-US" sz="24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400" smtClean="0">
              <a:latin typeface="Times New Roman" pitchFamily="18" charset="0"/>
              <a:cs typeface="Times New Roman" pitchFamily="18" charset="0"/>
            </a:rPr>
            <a:t>Kết quả của sự kết hợp giữa chủ nghĩa Mác – Lênin với PTCN và </a:t>
          </a:r>
          <a:r>
            <a:rPr lang="en-US" sz="2400" b="1" i="1" smtClean="0">
              <a:solidFill>
                <a:srgbClr val="FF0000"/>
              </a:solidFill>
              <a:latin typeface="Times New Roman" pitchFamily="18" charset="0"/>
              <a:cs typeface="Times New Roman" pitchFamily="18" charset="0"/>
            </a:rPr>
            <a:t>PTYN. </a:t>
          </a:r>
          <a:endParaRPr lang="en-US" sz="24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400" smtClean="0">
              <a:latin typeface="Times New Roman" pitchFamily="18" charset="0"/>
              <a:cs typeface="Times New Roman" pitchFamily="18" charset="0"/>
            </a:rPr>
            <a:t>Chấm dứt thời kỳ khủng hoảng về đường lối lãnh đạo và giai cấp lãnh đạo</a:t>
          </a:r>
          <a:endParaRPr lang="en-US" sz="24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38502"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nl-NL" sz="2200" b="1" i="0" smtClean="0">
              <a:solidFill>
                <a:srgbClr val="C00000"/>
              </a:solidFill>
              <a:latin typeface="Times New Roman" panose="02020603050405020304" pitchFamily="18" charset="0"/>
              <a:cs typeface="Times New Roman" panose="02020603050405020304" pitchFamily="18" charset="0"/>
            </a:rPr>
            <a:t>Thắng lợi của cuộc đấu tranh bảo vệ chính quyền cách mạng (1945-1946</a:t>
          </a:r>
          <a:r>
            <a:rPr lang="nl-NL" sz="2200" b="1" i="0" smtClean="0">
              <a:solidFill>
                <a:srgbClr val="C00000"/>
              </a:solidFill>
            </a:rPr>
            <a:t>)</a:t>
          </a:r>
          <a:endParaRPr lang="en-US" sz="2200" b="1"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nl-NL" sz="2800" smtClean="0">
              <a:latin typeface="Times New Roman" panose="02020603050405020304" pitchFamily="18" charset="0"/>
              <a:cs typeface="Times New Roman" panose="02020603050405020304" pitchFamily="18" charset="0"/>
            </a:rPr>
            <a:t>Động viên được sức mạnh đoàn kết toàn dân</a:t>
          </a:r>
          <a:endParaRPr lang="en-US" sz="2800">
            <a:latin typeface="Times New Roman" panose="02020603050405020304" pitchFamily="18" charset="0"/>
            <a:cs typeface="Times New Roman" panose="02020603050405020304" pitchFamily="18" charset="0"/>
          </a:endParaRPr>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nl-NL" sz="2400" smtClean="0">
              <a:latin typeface="Times New Roman" panose="02020603050405020304" pitchFamily="18" charset="0"/>
              <a:cs typeface="Times New Roman" panose="02020603050405020304" pitchFamily="18" charset="0"/>
            </a:rPr>
            <a:t>Chuẩn bị mọi mặt</a:t>
          </a:r>
          <a:r>
            <a:rPr lang="nl-NL" sz="2400" b="1" i="1" smtClean="0">
              <a:latin typeface="Times New Roman" panose="02020603050405020304" pitchFamily="18" charset="0"/>
              <a:cs typeface="Times New Roman" panose="02020603050405020304" pitchFamily="18" charset="0"/>
            </a:rPr>
            <a:t> </a:t>
          </a:r>
          <a:r>
            <a:rPr lang="nl-NL" sz="2400" smtClean="0">
              <a:latin typeface="Times New Roman" panose="02020603050405020304" pitchFamily="18" charset="0"/>
              <a:cs typeface="Times New Roman" panose="02020603050405020304" pitchFamily="18" charset="0"/>
            </a:rPr>
            <a:t>cho cuộc kháng chiến lâu dài chống thực dân Pháp. </a:t>
          </a:r>
          <a:endParaRPr lang="en-US" sz="24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nl-NL" sz="2800" smtClean="0">
              <a:latin typeface="Times New Roman" panose="02020603050405020304" pitchFamily="18" charset="0"/>
              <a:cs typeface="Times New Roman" panose="02020603050405020304" pitchFamily="18" charset="0"/>
            </a:rPr>
            <a:t>Giữ vững chính quyền</a:t>
          </a:r>
          <a:endParaRPr lang="en-US" sz="2800">
            <a:latin typeface="Times New Roman" panose="02020603050405020304" pitchFamily="18" charset="0"/>
            <a:cs typeface="Times New Roman" panose="02020603050405020304" pitchFamily="18" charset="0"/>
          </a:endParaRPr>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82581"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38502"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933483"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vi-VN" sz="2800" b="1" i="1" kern="1200" smtClean="0">
              <a:solidFill>
                <a:srgbClr val="C00000"/>
              </a:solidFill>
              <a:latin typeface="Times New Roman" panose="02020603050405020304" pitchFamily="18" charset="0"/>
              <a:cs typeface="Times New Roman" panose="02020603050405020304" pitchFamily="18" charset="0"/>
            </a:rPr>
            <a:t>c. Ý nghĩa của việc thành lập Đảng</a:t>
          </a:r>
          <a:endParaRPr lang="en-US" sz="2400" kern="1200">
            <a:solidFill>
              <a:srgbClr val="C00000"/>
            </a:solidFill>
          </a:endParaRPr>
        </a:p>
      </dsp:txBody>
      <dsp:txXfrm>
        <a:off x="3994076" y="2050217"/>
        <a:ext cx="3467674" cy="1120065"/>
      </dsp:txXfrm>
    </dsp:sp>
    <dsp:sp modelId="{6DE1DA8F-448F-4D5D-A5D8-A7A99780E325}">
      <dsp:nvSpPr>
        <dsp:cNvPr id="0" name=""/>
        <dsp:cNvSpPr/>
      </dsp:nvSpPr>
      <dsp:spPr>
        <a:xfrm rot="16200000">
          <a:off x="5354252"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050179"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itchFamily="18" charset="0"/>
              <a:cs typeface="Times New Roman" pitchFamily="18" charset="0"/>
            </a:rPr>
            <a:t>Chứng tỏ giai cấp vô sản đã trưởng thành và đủ sức lãnh đạo cách mạng.</a:t>
          </a:r>
          <a:endParaRPr lang="en-US" sz="2400" kern="1200"/>
        </a:p>
      </dsp:txBody>
      <dsp:txXfrm>
        <a:off x="3109037" y="95443"/>
        <a:ext cx="5237751" cy="1088000"/>
      </dsp:txXfrm>
    </dsp:sp>
    <dsp:sp modelId="{291B1801-7BC2-46A7-BDA2-4B935F81FFC2}">
      <dsp:nvSpPr>
        <dsp:cNvPr id="0" name=""/>
        <dsp:cNvSpPr/>
      </dsp:nvSpPr>
      <dsp:spPr>
        <a:xfrm rot="709770">
          <a:off x="7521339" y="2995785"/>
          <a:ext cx="94593" cy="0"/>
        </a:xfrm>
        <a:custGeom>
          <a:avLst/>
          <a:gdLst/>
          <a:ahLst/>
          <a:cxnLst/>
          <a:rect l="0" t="0" r="0" b="0"/>
          <a:pathLst>
            <a:path>
              <a:moveTo>
                <a:pt x="0" y="0"/>
              </a:moveTo>
              <a:lnTo>
                <a:pt x="9459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614928" y="2710139"/>
          <a:ext cx="3958351"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itchFamily="18" charset="0"/>
              <a:cs typeface="Times New Roman" pitchFamily="18" charset="0"/>
            </a:rPr>
            <a:t>Kết quả của sự kết hợp giữa chủ nghĩa Mác – Lênin với PTCN và </a:t>
          </a:r>
          <a:r>
            <a:rPr lang="en-US" sz="2400" b="1" i="1" kern="1200" smtClean="0">
              <a:solidFill>
                <a:srgbClr val="FF0000"/>
              </a:solidFill>
              <a:latin typeface="Times New Roman" pitchFamily="18" charset="0"/>
              <a:cs typeface="Times New Roman" pitchFamily="18" charset="0"/>
            </a:rPr>
            <a:t>PTYN. </a:t>
          </a:r>
          <a:endParaRPr lang="en-US" sz="2400" kern="1200">
            <a:latin typeface="Times New Roman" panose="02020603050405020304" pitchFamily="18" charset="0"/>
            <a:cs typeface="Times New Roman" panose="02020603050405020304" pitchFamily="18" charset="0"/>
          </a:endParaRPr>
        </a:p>
      </dsp:txBody>
      <dsp:txXfrm>
        <a:off x="7684235" y="2779446"/>
        <a:ext cx="3819737" cy="1281141"/>
      </dsp:txXfrm>
    </dsp:sp>
    <dsp:sp modelId="{23D521ED-181A-42B2-BA01-47507AED8E8F}">
      <dsp:nvSpPr>
        <dsp:cNvPr id="0" name=""/>
        <dsp:cNvSpPr/>
      </dsp:nvSpPr>
      <dsp:spPr>
        <a:xfrm rot="10202900">
          <a:off x="3644292"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93679"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itchFamily="18" charset="0"/>
              <a:cs typeface="Times New Roman" pitchFamily="18" charset="0"/>
            </a:rPr>
            <a:t>Chấm dứt thời kỳ khủng hoảng về đường lối lãnh đạo và giai cấp lãnh đạo</a:t>
          </a:r>
          <a:endParaRPr lang="en-US" sz="2400" kern="1200"/>
        </a:p>
      </dsp:txBody>
      <dsp:txXfrm>
        <a:off x="160516" y="2669387"/>
        <a:ext cx="3419131" cy="123549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824290" y="1989624"/>
          <a:ext cx="3807246"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lvl="0" algn="ctr" defTabSz="977900">
            <a:lnSpc>
              <a:spcPct val="90000"/>
            </a:lnSpc>
            <a:spcBef>
              <a:spcPct val="0"/>
            </a:spcBef>
            <a:spcAft>
              <a:spcPct val="35000"/>
            </a:spcAft>
          </a:pPr>
          <a:r>
            <a:rPr lang="nl-NL" sz="2200" b="1" i="0" kern="1200" smtClean="0">
              <a:solidFill>
                <a:srgbClr val="C00000"/>
              </a:solidFill>
              <a:latin typeface="Times New Roman" panose="02020603050405020304" pitchFamily="18" charset="0"/>
              <a:cs typeface="Times New Roman" panose="02020603050405020304" pitchFamily="18" charset="0"/>
            </a:rPr>
            <a:t>Thắng lợi của cuộc đấu tranh bảo vệ chính quyền cách mạng (1945-1946</a:t>
          </a:r>
          <a:r>
            <a:rPr lang="nl-NL" sz="2200" b="1" i="0" kern="1200" smtClean="0">
              <a:solidFill>
                <a:srgbClr val="C00000"/>
              </a:solidFill>
            </a:rPr>
            <a:t>)</a:t>
          </a:r>
          <a:endParaRPr lang="en-US" sz="2200" b="1" i="0" kern="1200">
            <a:solidFill>
              <a:srgbClr val="C00000"/>
            </a:solidFill>
          </a:endParaRPr>
        </a:p>
      </dsp:txBody>
      <dsp:txXfrm>
        <a:off x="3884883" y="2050217"/>
        <a:ext cx="3686060" cy="1120065"/>
      </dsp:txXfrm>
    </dsp:sp>
    <dsp:sp modelId="{6DE1DA8F-448F-4D5D-A5D8-A7A99780E325}">
      <dsp:nvSpPr>
        <dsp:cNvPr id="0" name=""/>
        <dsp:cNvSpPr/>
      </dsp:nvSpPr>
      <dsp:spPr>
        <a:xfrm rot="16200000">
          <a:off x="5354252"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050179"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nl-NL" sz="2800" kern="1200" smtClean="0">
              <a:latin typeface="Times New Roman" panose="02020603050405020304" pitchFamily="18" charset="0"/>
              <a:cs typeface="Times New Roman" panose="02020603050405020304" pitchFamily="18" charset="0"/>
            </a:rPr>
            <a:t>Động viên được sức mạnh đoàn kết toàn dân</a:t>
          </a:r>
          <a:endParaRPr lang="en-US" sz="2800" kern="1200">
            <a:latin typeface="Times New Roman" panose="02020603050405020304" pitchFamily="18" charset="0"/>
            <a:cs typeface="Times New Roman" panose="02020603050405020304" pitchFamily="18" charset="0"/>
          </a:endParaRPr>
        </a:p>
      </dsp:txBody>
      <dsp:txXfrm>
        <a:off x="3109037" y="95443"/>
        <a:ext cx="5237751" cy="1088000"/>
      </dsp:txXfrm>
    </dsp:sp>
    <dsp:sp modelId="{291B1801-7BC2-46A7-BDA2-4B935F81FFC2}">
      <dsp:nvSpPr>
        <dsp:cNvPr id="0" name=""/>
        <dsp:cNvSpPr/>
      </dsp:nvSpPr>
      <dsp:spPr>
        <a:xfrm rot="11509770">
          <a:off x="7614748" y="3007221"/>
          <a:ext cx="16968" cy="0"/>
        </a:xfrm>
        <a:custGeom>
          <a:avLst/>
          <a:gdLst/>
          <a:ahLst/>
          <a:cxnLst/>
          <a:rect l="0" t="0" r="0" b="0"/>
          <a:pathLst>
            <a:path>
              <a:moveTo>
                <a:pt x="0" y="0"/>
              </a:moveTo>
              <a:lnTo>
                <a:pt x="16968"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614928" y="2710139"/>
          <a:ext cx="3958351"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nl-NL" sz="2400" kern="1200" smtClean="0">
              <a:latin typeface="Times New Roman" panose="02020603050405020304" pitchFamily="18" charset="0"/>
              <a:cs typeface="Times New Roman" panose="02020603050405020304" pitchFamily="18" charset="0"/>
            </a:rPr>
            <a:t>Chuẩn bị mọi mặt</a:t>
          </a:r>
          <a:r>
            <a:rPr lang="nl-NL" sz="2400" b="1" i="1" kern="1200" smtClean="0">
              <a:latin typeface="Times New Roman" panose="02020603050405020304" pitchFamily="18" charset="0"/>
              <a:cs typeface="Times New Roman" panose="02020603050405020304" pitchFamily="18" charset="0"/>
            </a:rPr>
            <a:t> </a:t>
          </a:r>
          <a:r>
            <a:rPr lang="nl-NL" sz="2400" kern="1200" smtClean="0">
              <a:latin typeface="Times New Roman" panose="02020603050405020304" pitchFamily="18" charset="0"/>
              <a:cs typeface="Times New Roman" panose="02020603050405020304" pitchFamily="18" charset="0"/>
            </a:rPr>
            <a:t>cho cuộc kháng chiến lâu dài chống thực dân Pháp. </a:t>
          </a:r>
          <a:endParaRPr lang="en-US" sz="2400" kern="1200">
            <a:latin typeface="Times New Roman" panose="02020603050405020304" pitchFamily="18" charset="0"/>
            <a:cs typeface="Times New Roman" panose="02020603050405020304" pitchFamily="18" charset="0"/>
          </a:endParaRPr>
        </a:p>
      </dsp:txBody>
      <dsp:txXfrm>
        <a:off x="7684235" y="2779446"/>
        <a:ext cx="3819737" cy="1281141"/>
      </dsp:txXfrm>
    </dsp:sp>
    <dsp:sp modelId="{23D521ED-181A-42B2-BA01-47507AED8E8F}">
      <dsp:nvSpPr>
        <dsp:cNvPr id="0" name=""/>
        <dsp:cNvSpPr/>
      </dsp:nvSpPr>
      <dsp:spPr>
        <a:xfrm rot="10202900">
          <a:off x="3645126" y="2959852"/>
          <a:ext cx="180522" cy="0"/>
        </a:xfrm>
        <a:custGeom>
          <a:avLst/>
          <a:gdLst/>
          <a:ahLst/>
          <a:cxnLst/>
          <a:rect l="0" t="0" r="0" b="0"/>
          <a:pathLst>
            <a:path>
              <a:moveTo>
                <a:pt x="0" y="0"/>
              </a:moveTo>
              <a:lnTo>
                <a:pt x="1805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93679"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nl-NL" sz="2800" kern="1200" smtClean="0">
              <a:latin typeface="Times New Roman" panose="02020603050405020304" pitchFamily="18" charset="0"/>
              <a:cs typeface="Times New Roman" panose="02020603050405020304" pitchFamily="18" charset="0"/>
            </a:rPr>
            <a:t>Giữ vững chính quyền</a:t>
          </a:r>
          <a:endParaRPr lang="en-US" sz="2800" kern="1200">
            <a:latin typeface="Times New Roman" panose="02020603050405020304" pitchFamily="18" charset="0"/>
            <a:cs typeface="Times New Roman" panose="02020603050405020304" pitchFamily="18" charset="0"/>
          </a:endParaRPr>
        </a:p>
      </dsp:txBody>
      <dsp:txXfrm>
        <a:off x="160516" y="2669387"/>
        <a:ext cx="3419131" cy="1235494"/>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256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536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56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256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BB5754A2-4EA3-4557-A185-8D3B428D7250}"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smtClean="0">
              <a:latin typeface="Arial" panose="020B0604020202020204" pitchFamily="34" charset="0"/>
            </a:endParaRPr>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E7ABC99-F050-4A62-9AA2-DAB238C19A0C}" type="slidenum">
              <a:rPr lang="en-US" altLang="vi-VN" smtClean="0">
                <a:latin typeface="Calibri" panose="020F0502020204030204" pitchFamily="34" charset="0"/>
              </a:rPr>
              <a:pPr>
                <a:spcBef>
                  <a:spcPct val="0"/>
                </a:spcBef>
              </a:pPr>
              <a:t>13</a:t>
            </a:fld>
            <a:endParaRPr lang="en-US" altLang="vi-VN" smtClean="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smtClean="0">
              <a:latin typeface="Arial" panose="020B0604020202020204" pitchFamily="34" charset="0"/>
            </a:endParaRP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FBC18F4-7CBD-4FAD-A120-7F9A043B09E4}" type="slidenum">
              <a:rPr lang="en-US" altLang="vi-VN" smtClean="0">
                <a:latin typeface="Calibri" panose="020F0502020204030204" pitchFamily="34" charset="0"/>
              </a:rPr>
              <a:pPr>
                <a:spcBef>
                  <a:spcPct val="0"/>
                </a:spcBef>
              </a:pPr>
              <a:t>21</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4111619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30</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545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31</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8208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C64C558-F775-4441-B31E-46762507CABD}" type="slidenum">
              <a:rPr lang="en-US" altLang="vi-VN"/>
              <a:pPr>
                <a:defRPr/>
              </a:pPr>
              <a:t>‹#›</a:t>
            </a:fld>
            <a:endParaRPr lang="en-US" altLang="vi-VN"/>
          </a:p>
        </p:txBody>
      </p:sp>
    </p:spTree>
    <p:extLst>
      <p:ext uri="{BB962C8B-B14F-4D97-AF65-F5344CB8AC3E}">
        <p14:creationId xmlns:p14="http://schemas.microsoft.com/office/powerpoint/2010/main" val="1073253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2F38FBE-9B57-4DC8-8D8E-0FE17557E1CE}" type="slidenum">
              <a:rPr lang="en-US" altLang="vi-VN"/>
              <a:pPr>
                <a:defRPr/>
              </a:pPr>
              <a:t>‹#›</a:t>
            </a:fld>
            <a:endParaRPr lang="en-US" altLang="vi-VN"/>
          </a:p>
        </p:txBody>
      </p:sp>
    </p:spTree>
    <p:extLst>
      <p:ext uri="{BB962C8B-B14F-4D97-AF65-F5344CB8AC3E}">
        <p14:creationId xmlns:p14="http://schemas.microsoft.com/office/powerpoint/2010/main" val="240010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02DCE20-ADE2-4CC8-B6B2-40AFEF7EEE11}" type="slidenum">
              <a:rPr lang="en-US" altLang="vi-VN"/>
              <a:pPr>
                <a:defRPr/>
              </a:pPr>
              <a:t>‹#›</a:t>
            </a:fld>
            <a:endParaRPr lang="en-US" altLang="vi-VN"/>
          </a:p>
        </p:txBody>
      </p:sp>
    </p:spTree>
    <p:extLst>
      <p:ext uri="{BB962C8B-B14F-4D97-AF65-F5344CB8AC3E}">
        <p14:creationId xmlns:p14="http://schemas.microsoft.com/office/powerpoint/2010/main" val="3120931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E9C701E-8978-43B4-B278-4C987B6205A9}" type="slidenum">
              <a:rPr lang="en-US" altLang="vi-VN"/>
              <a:pPr>
                <a:defRPr/>
              </a:pPr>
              <a:t>‹#›</a:t>
            </a:fld>
            <a:endParaRPr lang="en-US" altLang="vi-VN"/>
          </a:p>
        </p:txBody>
      </p:sp>
    </p:spTree>
    <p:extLst>
      <p:ext uri="{BB962C8B-B14F-4D97-AF65-F5344CB8AC3E}">
        <p14:creationId xmlns:p14="http://schemas.microsoft.com/office/powerpoint/2010/main" val="2955702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762AD3F-82F7-439D-BE32-F405FA655515}" type="slidenum">
              <a:rPr lang="en-US" altLang="vi-VN"/>
              <a:pPr>
                <a:defRPr/>
              </a:pPr>
              <a:t>‹#›</a:t>
            </a:fld>
            <a:endParaRPr lang="en-US" altLang="vi-VN"/>
          </a:p>
        </p:txBody>
      </p:sp>
    </p:spTree>
    <p:extLst>
      <p:ext uri="{BB962C8B-B14F-4D97-AF65-F5344CB8AC3E}">
        <p14:creationId xmlns:p14="http://schemas.microsoft.com/office/powerpoint/2010/main" val="320544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9921B59-9266-4416-954C-FB8347D1DD7F}" type="slidenum">
              <a:rPr lang="en-US" altLang="vi-VN"/>
              <a:pPr>
                <a:defRPr/>
              </a:pPr>
              <a:t>‹#›</a:t>
            </a:fld>
            <a:endParaRPr lang="en-US" altLang="vi-VN"/>
          </a:p>
        </p:txBody>
      </p:sp>
    </p:spTree>
    <p:extLst>
      <p:ext uri="{BB962C8B-B14F-4D97-AF65-F5344CB8AC3E}">
        <p14:creationId xmlns:p14="http://schemas.microsoft.com/office/powerpoint/2010/main" val="1394033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4653CE0-9135-45E0-94D6-72A8643CDEE6}" type="slidenum">
              <a:rPr lang="en-US" altLang="vi-VN"/>
              <a:pPr>
                <a:defRPr/>
              </a:pPr>
              <a:t>‹#›</a:t>
            </a:fld>
            <a:endParaRPr lang="en-US" altLang="vi-VN"/>
          </a:p>
        </p:txBody>
      </p:sp>
    </p:spTree>
    <p:extLst>
      <p:ext uri="{BB962C8B-B14F-4D97-AF65-F5344CB8AC3E}">
        <p14:creationId xmlns:p14="http://schemas.microsoft.com/office/powerpoint/2010/main" val="1357059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1B61E77-E424-4B32-BA31-BFECC2DB1D5B}" type="slidenum">
              <a:rPr lang="en-US" altLang="vi-VN"/>
              <a:pPr>
                <a:defRPr/>
              </a:pPr>
              <a:t>‹#›</a:t>
            </a:fld>
            <a:endParaRPr lang="en-US" altLang="vi-VN"/>
          </a:p>
        </p:txBody>
      </p:sp>
    </p:spTree>
    <p:extLst>
      <p:ext uri="{BB962C8B-B14F-4D97-AF65-F5344CB8AC3E}">
        <p14:creationId xmlns:p14="http://schemas.microsoft.com/office/powerpoint/2010/main" val="3244247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D3C28BC-BEE0-4795-B49D-5E395F54966D}" type="slidenum">
              <a:rPr lang="en-US" altLang="vi-VN"/>
              <a:pPr>
                <a:defRPr/>
              </a:pPr>
              <a:t>‹#›</a:t>
            </a:fld>
            <a:endParaRPr lang="en-US" altLang="vi-VN"/>
          </a:p>
        </p:txBody>
      </p:sp>
    </p:spTree>
    <p:extLst>
      <p:ext uri="{BB962C8B-B14F-4D97-AF65-F5344CB8AC3E}">
        <p14:creationId xmlns:p14="http://schemas.microsoft.com/office/powerpoint/2010/main" val="4089878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08C7823-6699-4700-8F9C-30E032EDB6EC}" type="slidenum">
              <a:rPr lang="en-US" altLang="vi-VN"/>
              <a:pPr>
                <a:defRPr/>
              </a:pPr>
              <a:t>‹#›</a:t>
            </a:fld>
            <a:endParaRPr lang="en-US" altLang="vi-VN"/>
          </a:p>
        </p:txBody>
      </p:sp>
    </p:spTree>
    <p:extLst>
      <p:ext uri="{BB962C8B-B14F-4D97-AF65-F5344CB8AC3E}">
        <p14:creationId xmlns:p14="http://schemas.microsoft.com/office/powerpoint/2010/main" val="833620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DC6DBEB-B4E7-4C02-B10F-21FCEBB1DD3A}" type="slidenum">
              <a:rPr lang="en-US" altLang="vi-VN"/>
              <a:pPr>
                <a:defRPr/>
              </a:pPr>
              <a:t>‹#›</a:t>
            </a:fld>
            <a:endParaRPr lang="en-US" altLang="vi-VN"/>
          </a:p>
        </p:txBody>
      </p:sp>
    </p:spTree>
    <p:extLst>
      <p:ext uri="{BB962C8B-B14F-4D97-AF65-F5344CB8AC3E}">
        <p14:creationId xmlns:p14="http://schemas.microsoft.com/office/powerpoint/2010/main" val="432099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C4940A00-5675-4C1E-9D7C-EE3CAA9B223D}" type="datetimeFigureOut">
              <a:rPr lang="en-US"/>
              <a:pPr>
                <a:defRPr/>
              </a:pPr>
              <a:t>9/23/2021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210C0E30-25BC-43CB-BAE6-EE4824BE9A86}" type="slidenum">
              <a:rPr lang="en-US" altLang="vi-VN"/>
              <a:pPr>
                <a:defRPr/>
              </a:pPr>
              <a:t>‹#›</a:t>
            </a:fld>
            <a:endParaRPr lang="en-US" altLang="vi-VN"/>
          </a:p>
        </p:txBody>
      </p:sp>
    </p:spTree>
    <p:extLst>
      <p:ext uri="{BB962C8B-B14F-4D97-AF65-F5344CB8AC3E}">
        <p14:creationId xmlns:p14="http://schemas.microsoft.com/office/powerpoint/2010/main" val="15900580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09C24E00-49F0-49F4-8D56-CCDCC85A214E}" type="datetimeFigureOut">
              <a:rPr lang="en-US"/>
              <a:pPr>
                <a:defRPr/>
              </a:pPr>
              <a:t>9/23/2021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F5C335D3-461E-4DED-B41A-00D1A0217F5A}" type="slidenum">
              <a:rPr lang="en-US" altLang="vi-VN"/>
              <a:pPr>
                <a:defRPr/>
              </a:pPr>
              <a:t>‹#›</a:t>
            </a:fld>
            <a:endParaRPr lang="en-US" altLang="vi-VN"/>
          </a:p>
        </p:txBody>
      </p:sp>
    </p:spTree>
    <p:extLst>
      <p:ext uri="{BB962C8B-B14F-4D97-AF65-F5344CB8AC3E}">
        <p14:creationId xmlns:p14="http://schemas.microsoft.com/office/powerpoint/2010/main" val="23191421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BB8C0DEB-08E0-480D-A6A1-25D7141AA487}" type="datetimeFigureOut">
              <a:rPr lang="en-US"/>
              <a:pPr>
                <a:defRPr/>
              </a:pPr>
              <a:t>9/23/2021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156D9A5D-370A-405B-8CFF-02CA7B59825F}" type="slidenum">
              <a:rPr lang="en-US" altLang="vi-VN"/>
              <a:pPr>
                <a:defRPr/>
              </a:pPr>
              <a:t>‹#›</a:t>
            </a:fld>
            <a:endParaRPr lang="en-US" altLang="vi-VN"/>
          </a:p>
        </p:txBody>
      </p:sp>
    </p:spTree>
    <p:extLst>
      <p:ext uri="{BB962C8B-B14F-4D97-AF65-F5344CB8AC3E}">
        <p14:creationId xmlns:p14="http://schemas.microsoft.com/office/powerpoint/2010/main" val="6367944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071C9796-6B4C-43DE-BB87-45B9209E7CA3}" type="datetimeFigureOut">
              <a:rPr lang="en-US"/>
              <a:pPr>
                <a:defRPr/>
              </a:pPr>
              <a:t>9/23/2021</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0CBCFD95-1BAA-4EC3-BBD6-02E70F722D49}" type="slidenum">
              <a:rPr lang="en-US" altLang="vi-VN"/>
              <a:pPr>
                <a:defRPr/>
              </a:pPr>
              <a:t>‹#›</a:t>
            </a:fld>
            <a:endParaRPr lang="en-US" altLang="vi-VN"/>
          </a:p>
        </p:txBody>
      </p:sp>
    </p:spTree>
    <p:extLst>
      <p:ext uri="{BB962C8B-B14F-4D97-AF65-F5344CB8AC3E}">
        <p14:creationId xmlns:p14="http://schemas.microsoft.com/office/powerpoint/2010/main" val="17523665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B3F75D27-9975-44FE-AF67-8B2D056BC97C}" type="datetimeFigureOut">
              <a:rPr lang="en-US"/>
              <a:pPr>
                <a:defRPr/>
              </a:pPr>
              <a:t>9/23/2021</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a:defRPr>
                <a:latin typeface="Arial" panose="020B0604020202020204" pitchFamily="34" charset="0"/>
              </a:defRPr>
            </a:lvl1pPr>
          </a:lstStyle>
          <a:p>
            <a:pPr>
              <a:defRPr/>
            </a:pPr>
            <a:fld id="{21FF332A-AE43-4CF8-8F05-607D8319A398}" type="slidenum">
              <a:rPr lang="en-US" altLang="vi-VN"/>
              <a:pPr>
                <a:defRPr/>
              </a:pPr>
              <a:t>‹#›</a:t>
            </a:fld>
            <a:endParaRPr lang="en-US" altLang="vi-VN"/>
          </a:p>
        </p:txBody>
      </p:sp>
    </p:spTree>
    <p:extLst>
      <p:ext uri="{BB962C8B-B14F-4D97-AF65-F5344CB8AC3E}">
        <p14:creationId xmlns:p14="http://schemas.microsoft.com/office/powerpoint/2010/main" val="3872119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8E035894-9EC9-4E99-9A2D-2814BCAA3BEA}" type="datetimeFigureOut">
              <a:rPr lang="en-US"/>
              <a:pPr>
                <a:defRPr/>
              </a:pPr>
              <a:t>9/23/2021</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defRPr>
            </a:lvl1pPr>
          </a:lstStyle>
          <a:p>
            <a:pPr>
              <a:defRPr/>
            </a:pPr>
            <a:fld id="{C40ED817-B78A-4961-8E1F-1023F242B756}" type="slidenum">
              <a:rPr lang="en-US" altLang="vi-VN"/>
              <a:pPr>
                <a:defRPr/>
              </a:pPr>
              <a:t>‹#›</a:t>
            </a:fld>
            <a:endParaRPr lang="en-US" altLang="vi-VN"/>
          </a:p>
        </p:txBody>
      </p:sp>
    </p:spTree>
    <p:extLst>
      <p:ext uri="{BB962C8B-B14F-4D97-AF65-F5344CB8AC3E}">
        <p14:creationId xmlns:p14="http://schemas.microsoft.com/office/powerpoint/2010/main" val="42910330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16A2D0B5-73B8-47B8-8C0E-F91FA6F85E4B}" type="datetimeFigureOut">
              <a:rPr lang="en-US"/>
              <a:pPr>
                <a:defRPr/>
              </a:pPr>
              <a:t>9/23/2021</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a:defRPr>
                <a:latin typeface="Arial" panose="020B0604020202020204" pitchFamily="34" charset="0"/>
              </a:defRPr>
            </a:lvl1pPr>
          </a:lstStyle>
          <a:p>
            <a:pPr>
              <a:defRPr/>
            </a:pPr>
            <a:fld id="{5F49CDBC-7CA8-42D9-8A82-755B7194A62D}" type="slidenum">
              <a:rPr lang="en-US" altLang="vi-VN"/>
              <a:pPr>
                <a:defRPr/>
              </a:pPr>
              <a:t>‹#›</a:t>
            </a:fld>
            <a:endParaRPr lang="en-US" altLang="vi-VN"/>
          </a:p>
        </p:txBody>
      </p:sp>
    </p:spTree>
    <p:extLst>
      <p:ext uri="{BB962C8B-B14F-4D97-AF65-F5344CB8AC3E}">
        <p14:creationId xmlns:p14="http://schemas.microsoft.com/office/powerpoint/2010/main" val="28568253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90598205-8B62-4FAE-9E21-6CD6BB38FF4C}" type="datetimeFigureOut">
              <a:rPr lang="en-US"/>
              <a:pPr>
                <a:defRPr/>
              </a:pPr>
              <a:t>9/23/2021</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F968762C-2A9A-439B-816E-C081A48F51ED}" type="slidenum">
              <a:rPr lang="en-US" altLang="vi-VN"/>
              <a:pPr>
                <a:defRPr/>
              </a:pPr>
              <a:t>‹#›</a:t>
            </a:fld>
            <a:endParaRPr lang="en-US" altLang="vi-VN"/>
          </a:p>
        </p:txBody>
      </p:sp>
    </p:spTree>
    <p:extLst>
      <p:ext uri="{BB962C8B-B14F-4D97-AF65-F5344CB8AC3E}">
        <p14:creationId xmlns:p14="http://schemas.microsoft.com/office/powerpoint/2010/main" val="2492592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F9A86E67-F128-4416-8A53-B99C22B4919F}" type="datetimeFigureOut">
              <a:rPr lang="en-US"/>
              <a:pPr>
                <a:defRPr/>
              </a:pPr>
              <a:t>9/23/2021</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E6AE6B1D-B688-43F9-8D37-6B1E108EECAE}" type="slidenum">
              <a:rPr lang="en-US" altLang="vi-VN"/>
              <a:pPr>
                <a:defRPr/>
              </a:pPr>
              <a:t>‹#›</a:t>
            </a:fld>
            <a:endParaRPr lang="en-US" altLang="vi-VN"/>
          </a:p>
        </p:txBody>
      </p:sp>
    </p:spTree>
    <p:extLst>
      <p:ext uri="{BB962C8B-B14F-4D97-AF65-F5344CB8AC3E}">
        <p14:creationId xmlns:p14="http://schemas.microsoft.com/office/powerpoint/2010/main" val="18758981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F2174FE9-AABB-49A7-85DA-16BC68A02FA4}" type="datetimeFigureOut">
              <a:rPr lang="en-US"/>
              <a:pPr>
                <a:defRPr/>
              </a:pPr>
              <a:t>9/23/2021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CDE9EF7A-289F-40C5-8EF6-9FC81189AE6E}" type="slidenum">
              <a:rPr lang="en-US" altLang="vi-VN"/>
              <a:pPr>
                <a:defRPr/>
              </a:pPr>
              <a:t>‹#›</a:t>
            </a:fld>
            <a:endParaRPr lang="en-US" altLang="vi-VN"/>
          </a:p>
        </p:txBody>
      </p:sp>
    </p:spTree>
    <p:extLst>
      <p:ext uri="{BB962C8B-B14F-4D97-AF65-F5344CB8AC3E}">
        <p14:creationId xmlns:p14="http://schemas.microsoft.com/office/powerpoint/2010/main" val="29960970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554A4F17-CB88-441D-9B07-899EDEE761CD}" type="datetimeFigureOut">
              <a:rPr lang="en-US"/>
              <a:pPr>
                <a:defRPr/>
              </a:pPr>
              <a:t>9/23/2021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8E802473-3FAE-48E6-A48C-9B0892B6C07C}" type="slidenum">
              <a:rPr lang="en-US" altLang="vi-VN"/>
              <a:pPr>
                <a:defRPr/>
              </a:pPr>
              <a:t>‹#›</a:t>
            </a:fld>
            <a:endParaRPr lang="en-US" altLang="vi-VN"/>
          </a:p>
        </p:txBody>
      </p:sp>
    </p:spTree>
    <p:extLst>
      <p:ext uri="{BB962C8B-B14F-4D97-AF65-F5344CB8AC3E}">
        <p14:creationId xmlns:p14="http://schemas.microsoft.com/office/powerpoint/2010/main" val="2785825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smtClean="0"/>
              <a:t>Click to edit Master title style</a:t>
            </a:r>
          </a:p>
        </p:txBody>
      </p:sp>
      <p:sp>
        <p:nvSpPr>
          <p:cNvPr id="1027"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AAD27F51-303A-4DC7-9EF6-D768FC39D8D1}"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sldLayoutIdLst>
    <p:sldLayoutId id="2147484441" r:id="rId1"/>
    <p:sldLayoutId id="2147484442" r:id="rId2"/>
    <p:sldLayoutId id="2147484443" r:id="rId3"/>
    <p:sldLayoutId id="2147484444" r:id="rId4"/>
    <p:sldLayoutId id="2147484445" r:id="rId5"/>
    <p:sldLayoutId id="2147484446" r:id="rId6"/>
    <p:sldLayoutId id="2147484447" r:id="rId7"/>
    <p:sldLayoutId id="2147484448" r:id="rId8"/>
    <p:sldLayoutId id="2147484449" r:id="rId9"/>
    <p:sldLayoutId id="2147484450" r:id="rId10"/>
    <p:sldLayoutId id="214748445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smtClean="0"/>
              <a:t>Click to edit Master title style</a:t>
            </a:r>
          </a:p>
        </p:txBody>
      </p:sp>
      <p:sp>
        <p:nvSpPr>
          <p:cNvPr id="2051"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Calibri"/>
              </a:defRPr>
            </a:lvl1pPr>
          </a:lstStyle>
          <a:p>
            <a:pPr>
              <a:defRPr/>
            </a:pPr>
            <a:fld id="{930E0D3F-972E-4F90-872D-50143B9FB876}" type="datetimeFigureOut">
              <a:rPr lang="en-US"/>
              <a:pPr>
                <a:defRPr/>
              </a:pPr>
              <a:t>9/23/2021</a:t>
            </a:fld>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B57075EE-9536-4B5D-A88E-F0548BAD37C3}"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sldLayoutIdLst>
    <p:sldLayoutId id="2147484453" r:id="rId1"/>
    <p:sldLayoutId id="2147484454" r:id="rId2"/>
    <p:sldLayoutId id="2147484455" r:id="rId3"/>
    <p:sldLayoutId id="2147484456" r:id="rId4"/>
    <p:sldLayoutId id="2147484457" r:id="rId5"/>
    <p:sldLayoutId id="2147484458" r:id="rId6"/>
    <p:sldLayoutId id="2147484459" r:id="rId7"/>
    <p:sldLayoutId id="2147484460" r:id="rId8"/>
    <p:sldLayoutId id="2147484461" r:id="rId9"/>
    <p:sldLayoutId id="2147484462" r:id="rId10"/>
    <p:sldLayoutId id="214748446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ChangeArrowheads="1"/>
          </p:cNvSpPr>
          <p:nvPr/>
        </p:nvSpPr>
        <p:spPr bwMode="auto">
          <a:xfrm>
            <a:off x="2209800" y="228600"/>
            <a:ext cx="2133600" cy="762000"/>
          </a:xfrm>
          <a:prstGeom prst="rect">
            <a:avLst/>
          </a:prstGeom>
          <a:solidFill>
            <a:srgbClr val="FFFF00"/>
          </a:solidFill>
          <a:ln w="9525">
            <a:miter lim="800000"/>
            <a:headEnd/>
            <a:tailEnd/>
          </a:ln>
          <a:scene3d>
            <a:camera prst="legacyPerspectiveBottomLeft"/>
            <a:lightRig rig="legacyFlat3" dir="t"/>
          </a:scene3d>
          <a:sp3d extrusionH="887400" prstMaterial="legacyMatte">
            <a:bevelT w="13500" h="13500" prst="angle"/>
            <a:bevelB w="13500" h="13500" prst="angle"/>
            <a:extrusionClr>
              <a:srgbClr val="FFFF00"/>
            </a:extrusionClr>
            <a:contourClr>
              <a:srgbClr val="FFFF00"/>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800">
                <a:solidFill>
                  <a:srgbClr val="0000FF"/>
                </a:solidFill>
                <a:latin typeface="Times New Roman" panose="02020603050405020304" pitchFamily="18" charset="0"/>
              </a:rPr>
              <a:t>Bài 3</a:t>
            </a:r>
          </a:p>
        </p:txBody>
      </p:sp>
      <p:pic>
        <p:nvPicPr>
          <p:cNvPr id="16387" name="Picture 4" descr="CHRIST14"/>
          <p:cNvPicPr>
            <a:picLocks noChangeAspect="1" noChangeArrowheads="1"/>
          </p:cNvPicPr>
          <p:nvPr/>
        </p:nvPicPr>
        <p:blipFill>
          <a:blip r:embed="rId2">
            <a:clrChange>
              <a:clrFrom>
                <a:srgbClr val="FCFEFC"/>
              </a:clrFrom>
              <a:clrTo>
                <a:srgbClr val="FCFEFC">
                  <a:alpha val="0"/>
                </a:srgbClr>
              </a:clrTo>
            </a:clrChange>
            <a:extLst>
              <a:ext uri="{28A0092B-C50C-407E-A947-70E740481C1C}">
                <a14:useLocalDpi xmlns:a14="http://schemas.microsoft.com/office/drawing/2010/main" val="0"/>
              </a:ext>
            </a:extLst>
          </a:blip>
          <a:srcRect/>
          <a:stretch>
            <a:fillRect/>
          </a:stretch>
        </p:blipFill>
        <p:spPr bwMode="auto">
          <a:xfrm>
            <a:off x="4114800" y="2514600"/>
            <a:ext cx="3733800" cy="221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5" descr="StarDivid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4495800"/>
            <a:ext cx="4724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6" descr="BOOKANI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4724400"/>
            <a:ext cx="2286000"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Box 6"/>
          <p:cNvSpPr txBox="1">
            <a:spLocks noChangeArrowheads="1"/>
          </p:cNvSpPr>
          <p:nvPr/>
        </p:nvSpPr>
        <p:spPr bwMode="auto">
          <a:xfrm>
            <a:off x="1828800" y="1295400"/>
            <a:ext cx="80772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3600" b="1" i="1">
                <a:solidFill>
                  <a:srgbClr val="0000FF"/>
                </a:solidFill>
                <a:latin typeface="Times New Roman" panose="02020603050405020304" pitchFamily="18" charset="0"/>
                <a:cs typeface="Times New Roman" panose="02020603050405020304" pitchFamily="18" charset="0"/>
              </a:rPr>
              <a:t>NHỮNG THÀNH TỰU CỦA CÁCH MẠNG VIỆT NAM DƯỚI SỰ </a:t>
            </a:r>
          </a:p>
          <a:p>
            <a:pPr algn="ctr" eaLnBrk="1" hangingPunct="1">
              <a:spcBef>
                <a:spcPct val="0"/>
              </a:spcBef>
              <a:buFontTx/>
              <a:buNone/>
            </a:pPr>
            <a:r>
              <a:rPr lang="en-US" altLang="vi-VN" sz="3600" b="1" i="1">
                <a:solidFill>
                  <a:srgbClr val="0000FF"/>
                </a:solidFill>
                <a:latin typeface="Times New Roman" panose="02020603050405020304" pitchFamily="18" charset="0"/>
                <a:cs typeface="Times New Roman" panose="02020603050405020304" pitchFamily="18" charset="0"/>
              </a:rPr>
              <a:t>LÃNH ĐẠO CỦA ĐẢNG</a:t>
            </a:r>
          </a:p>
        </p:txBody>
      </p:sp>
    </p:spTree>
  </p:cSld>
  <p:clrMapOvr>
    <a:masterClrMapping/>
  </p:clrMapOvr>
  <p:transition spd="med">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19" name="TextBox 21"/>
          <p:cNvSpPr txBox="1">
            <a:spLocks noChangeArrowheads="1"/>
          </p:cNvSpPr>
          <p:nvPr/>
        </p:nvSpPr>
        <p:spPr bwMode="auto">
          <a:xfrm rot="-2819154">
            <a:off x="1660525" y="2203450"/>
            <a:ext cx="19827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vi-VN" altLang="en-US" b="1">
                <a:solidFill>
                  <a:schemeClr val="bg1"/>
                </a:solidFill>
                <a:cs typeface="Calibri" panose="020F0502020204030204" pitchFamily="34" charset="0"/>
              </a:rPr>
              <a:t>Thứ nhất</a:t>
            </a:r>
            <a:endParaRPr lang="en-US" altLang="en-US" b="1">
              <a:solidFill>
                <a:schemeClr val="bg1"/>
              </a:solidFill>
              <a:cs typeface="Calibri" panose="020F0502020204030204" pitchFamily="34" charset="0"/>
            </a:endParaRPr>
          </a:p>
        </p:txBody>
      </p:sp>
      <p:grpSp>
        <p:nvGrpSpPr>
          <p:cNvPr id="9220" name="Group 16"/>
          <p:cNvGrpSpPr>
            <a:grpSpLocks/>
          </p:cNvGrpSpPr>
          <p:nvPr/>
        </p:nvGrpSpPr>
        <p:grpSpPr bwMode="auto">
          <a:xfrm>
            <a:off x="0" y="-584200"/>
            <a:ext cx="11280775" cy="5181600"/>
            <a:chOff x="531813" y="1295400"/>
            <a:chExt cx="7826376" cy="3979864"/>
          </a:xfrm>
        </p:grpSpPr>
        <p:sp>
          <p:nvSpPr>
            <p:cNvPr id="35" name="Rectangle 34">
              <a:extLst>
                <a:ext uri="{FF2B5EF4-FFF2-40B4-BE49-F238E27FC236}">
                  <a16:creationId xmlns:a16="http://schemas.microsoft.com/office/drawing/2014/main" id="{F109AFCC-F7DD-450A-BB48-0FD527AED0A3}"/>
                </a:ext>
              </a:extLst>
            </p:cNvPr>
            <p:cNvSpPr/>
            <p:nvPr/>
          </p:nvSpPr>
          <p:spPr bwMode="auto">
            <a:xfrm>
              <a:off x="1355642" y="2201355"/>
              <a:ext cx="7002547" cy="3073909"/>
            </a:xfrm>
            <a:prstGeom prst="rect">
              <a:avLst/>
            </a:prstGeom>
            <a:noFill/>
            <a:ln w="12700">
              <a:solidFill>
                <a:schemeClr val="tx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cs typeface="Calibri" panose="020F0502020204030204" pitchFamily="34" charset="0"/>
              </a:endParaRPr>
            </a:p>
          </p:txBody>
        </p:sp>
        <p:grpSp>
          <p:nvGrpSpPr>
            <p:cNvPr id="9237" name="Group 10"/>
            <p:cNvGrpSpPr>
              <a:grpSpLocks/>
            </p:cNvGrpSpPr>
            <p:nvPr/>
          </p:nvGrpSpPr>
          <p:grpSpPr bwMode="auto">
            <a:xfrm>
              <a:off x="531813" y="1295400"/>
              <a:ext cx="1677987" cy="2971800"/>
              <a:chOff x="4875530" y="1799576"/>
              <a:chExt cx="1314450" cy="2233823"/>
            </a:xfrm>
          </p:grpSpPr>
          <p:pic>
            <p:nvPicPr>
              <p:cNvPr id="9238" name="Picture 345" descr="shadow_1_m"/>
              <p:cNvPicPr>
                <a:picLocks noChangeAspect="1" noChangeArrowheads="1"/>
              </p:cNvPicPr>
              <p:nvPr/>
            </p:nvPicPr>
            <p:blipFill>
              <a:blip r:embed="rId3">
                <a:extLst>
                  <a:ext uri="{28A0092B-C50C-407E-A947-70E740481C1C}">
                    <a14:useLocalDpi xmlns:a14="http://schemas.microsoft.com/office/drawing/2010/main" val="0"/>
                  </a:ext>
                </a:extLst>
              </a:blip>
              <a:srcRect t="61411"/>
              <a:stretch>
                <a:fillRect/>
              </a:stretch>
            </p:blipFill>
            <p:spPr bwMode="gray">
              <a:xfrm rot="-2717892">
                <a:off x="4404384" y="2838135"/>
                <a:ext cx="2233823" cy="15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39" name="Group 8"/>
              <p:cNvGrpSpPr>
                <a:grpSpLocks/>
              </p:cNvGrpSpPr>
              <p:nvPr/>
            </p:nvGrpSpPr>
            <p:grpSpPr bwMode="auto">
              <a:xfrm>
                <a:off x="4875530" y="2190750"/>
                <a:ext cx="1314450" cy="1314450"/>
                <a:chOff x="4921250" y="2190750"/>
                <a:chExt cx="1314450" cy="1314450"/>
              </a:xfrm>
            </p:grpSpPr>
            <p:sp>
              <p:nvSpPr>
                <p:cNvPr id="31" name="Right Triangle 30">
                  <a:extLst>
                    <a:ext uri="{FF2B5EF4-FFF2-40B4-BE49-F238E27FC236}">
                      <a16:creationId xmlns:a16="http://schemas.microsoft.com/office/drawing/2014/main" id="{0ABC4EED-6860-404C-9585-1AA31D475698}"/>
                    </a:ext>
                  </a:extLst>
                </p:cNvPr>
                <p:cNvSpPr/>
                <p:nvPr/>
              </p:nvSpPr>
              <p:spPr>
                <a:xfrm flipV="1">
                  <a:off x="4921250" y="2190019"/>
                  <a:ext cx="1314849" cy="1315222"/>
                </a:xfrm>
                <a:prstGeom prst="rtTriangle">
                  <a:avLst/>
                </a:prstGeom>
                <a:gradFill flip="none" rotWithShape="1">
                  <a:gsLst>
                    <a:gs pos="0">
                      <a:srgbClr val="37AA0F">
                        <a:shade val="30000"/>
                        <a:satMod val="115000"/>
                      </a:srgbClr>
                    </a:gs>
                    <a:gs pos="40000">
                      <a:srgbClr val="37AA0F">
                        <a:shade val="67500"/>
                        <a:satMod val="115000"/>
                        <a:lumMod val="100000"/>
                      </a:srgbClr>
                    </a:gs>
                    <a:gs pos="100000">
                      <a:srgbClr val="37AA0F">
                        <a:shade val="100000"/>
                        <a:satMod val="115000"/>
                        <a:lumMod val="80000"/>
                        <a:lumOff val="2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cs typeface="Calibri" panose="020F0502020204030204" pitchFamily="34" charset="0"/>
                  </a:endParaRPr>
                </a:p>
              </p:txBody>
            </p:sp>
            <p:sp>
              <p:nvSpPr>
                <p:cNvPr id="32" name="Right Triangle 31">
                  <a:extLst>
                    <a:ext uri="{FF2B5EF4-FFF2-40B4-BE49-F238E27FC236}">
                      <a16:creationId xmlns:a16="http://schemas.microsoft.com/office/drawing/2014/main" id="{EEA6B1A1-50D4-4196-8C80-A5FC81900FC6}"/>
                    </a:ext>
                  </a:extLst>
                </p:cNvPr>
                <p:cNvSpPr/>
                <p:nvPr/>
              </p:nvSpPr>
              <p:spPr>
                <a:xfrm rot="5400000" flipH="1" flipV="1">
                  <a:off x="6083215" y="2190194"/>
                  <a:ext cx="153060"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cs typeface="Calibri" panose="020F0502020204030204" pitchFamily="34" charset="0"/>
                  </a:endParaRPr>
                </a:p>
              </p:txBody>
            </p:sp>
            <p:sp>
              <p:nvSpPr>
                <p:cNvPr id="33" name="Right Triangle 32">
                  <a:extLst>
                    <a:ext uri="{FF2B5EF4-FFF2-40B4-BE49-F238E27FC236}">
                      <a16:creationId xmlns:a16="http://schemas.microsoft.com/office/drawing/2014/main" id="{1094B8C0-BDAF-41FD-9510-8746E269204D}"/>
                    </a:ext>
                  </a:extLst>
                </p:cNvPr>
                <p:cNvSpPr/>
                <p:nvPr/>
              </p:nvSpPr>
              <p:spPr>
                <a:xfrm rot="5400000" flipH="1" flipV="1">
                  <a:off x="4921074" y="3352356"/>
                  <a:ext cx="153060"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cs typeface="Calibri" panose="020F0502020204030204" pitchFamily="34" charset="0"/>
                  </a:endParaRPr>
                </a:p>
              </p:txBody>
            </p:sp>
          </p:grpSp>
        </p:grpSp>
      </p:grpSp>
      <p:grpSp>
        <p:nvGrpSpPr>
          <p:cNvPr id="9221" name="Group 93"/>
          <p:cNvGrpSpPr>
            <a:grpSpLocks/>
          </p:cNvGrpSpPr>
          <p:nvPr/>
        </p:nvGrpSpPr>
        <p:grpSpPr bwMode="auto">
          <a:xfrm>
            <a:off x="1295400" y="3017838"/>
            <a:ext cx="10972800" cy="990600"/>
            <a:chOff x="1296" y="1824"/>
            <a:chExt cx="3220" cy="432"/>
          </a:xfrm>
        </p:grpSpPr>
        <p:sp>
          <p:nvSpPr>
            <p:cNvPr id="9232" name="AutoShape 94"/>
            <p:cNvSpPr>
              <a:spLocks noChangeArrowheads="1"/>
            </p:cNvSpPr>
            <p:nvPr/>
          </p:nvSpPr>
          <p:spPr bwMode="gray">
            <a:xfrm>
              <a:off x="1536" y="1899"/>
              <a:ext cx="2736" cy="288"/>
            </a:xfrm>
            <a:prstGeom prst="roundRect">
              <a:avLst>
                <a:gd name="adj" fmla="val 16667"/>
              </a:avLst>
            </a:prstGeom>
            <a:solidFill>
              <a:schemeClr va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1800">
                <a:latin typeface="Arial" panose="020B0604020202020204" pitchFamily="34" charset="0"/>
              </a:endParaRPr>
            </a:p>
          </p:txBody>
        </p:sp>
        <p:sp>
          <p:nvSpPr>
            <p:cNvPr id="9233"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1800">
                <a:latin typeface="Arial" panose="020B0604020202020204" pitchFamily="34" charset="0"/>
              </a:endParaRPr>
            </a:p>
          </p:txBody>
        </p:sp>
        <p:sp>
          <p:nvSpPr>
            <p:cNvPr id="9234" name="Text Box 96"/>
            <p:cNvSpPr txBox="1">
              <a:spLocks noChangeArrowheads="1"/>
            </p:cNvSpPr>
            <p:nvPr/>
          </p:nvSpPr>
          <p:spPr bwMode="gray">
            <a:xfrm>
              <a:off x="1675" y="1932"/>
              <a:ext cx="2841" cy="161"/>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it-IT" altLang="en-US" sz="2000" b="1" smtClean="0">
                  <a:solidFill>
                    <a:schemeClr val="bg1"/>
                  </a:solidFill>
                  <a:latin typeface="Times New Roman" panose="02020603050405020304" pitchFamily="18" charset="0"/>
                  <a:cs typeface="Times New Roman" panose="02020603050405020304" pitchFamily="18" charset="0"/>
                </a:rPr>
                <a:t> </a:t>
              </a:r>
              <a:r>
                <a:rPr lang="en-US" altLang="en-US" sz="2000" b="1" smtClean="0">
                  <a:solidFill>
                    <a:schemeClr val="bg1"/>
                  </a:solidFill>
                  <a:latin typeface="Times New Roman" panose="02020603050405020304" pitchFamily="18" charset="0"/>
                  <a:cs typeface="Times New Roman" panose="02020603050405020304" pitchFamily="18" charset="0"/>
                </a:rPr>
                <a:t> </a:t>
              </a:r>
              <a:r>
                <a:rPr lang="pl-PL" sz="2000" b="1">
                  <a:solidFill>
                    <a:schemeClr val="bg1"/>
                  </a:solidFill>
                  <a:latin typeface="Times New Roman" panose="02020603050405020304" pitchFamily="18" charset="0"/>
                  <a:cs typeface="Times New Roman" panose="02020603050405020304" pitchFamily="18" charset="0"/>
                </a:rPr>
                <a:t>II. </a:t>
              </a:r>
              <a:r>
                <a:rPr lang="nl-NL" sz="2000" b="1">
                  <a:solidFill>
                    <a:schemeClr val="bg1"/>
                  </a:solidFill>
                  <a:latin typeface="Times New Roman" panose="02020603050405020304" pitchFamily="18" charset="0"/>
                  <a:cs typeface="Times New Roman" panose="02020603050405020304" pitchFamily="18" charset="0"/>
                </a:rPr>
                <a:t>NHỮNG THÀNH TỰU </a:t>
              </a:r>
              <a:r>
                <a:rPr lang="nl-NL" sz="2000" b="1">
                  <a:solidFill>
                    <a:schemeClr val="bg1"/>
                  </a:solidFill>
                  <a:latin typeface="Times New Roman" panose="02020603050405020304" pitchFamily="18" charset="0"/>
                  <a:cs typeface="Times New Roman" panose="02020603050405020304" pitchFamily="18" charset="0"/>
                </a:rPr>
                <a:t>CỦA </a:t>
              </a:r>
              <a:r>
                <a:rPr lang="nl-NL" sz="2000" b="1" smtClean="0">
                  <a:solidFill>
                    <a:schemeClr val="bg1"/>
                  </a:solidFill>
                  <a:latin typeface="Times New Roman" panose="02020603050405020304" pitchFamily="18" charset="0"/>
                  <a:cs typeface="Times New Roman" panose="02020603050405020304" pitchFamily="18" charset="0"/>
                </a:rPr>
                <a:t>CMVN DƯỚI </a:t>
              </a:r>
              <a:r>
                <a:rPr lang="nl-NL" sz="2000" b="1">
                  <a:solidFill>
                    <a:schemeClr val="bg1"/>
                  </a:solidFill>
                  <a:latin typeface="Times New Roman" panose="02020603050405020304" pitchFamily="18" charset="0"/>
                  <a:cs typeface="Times New Roman" panose="02020603050405020304" pitchFamily="18" charset="0"/>
                </a:rPr>
                <a:t>SỰ LÃNH ĐẠO CỦA ĐẢNG</a:t>
              </a:r>
              <a:endParaRPr lang="en-US" sz="2000" b="1">
                <a:solidFill>
                  <a:schemeClr val="bg1"/>
                </a:solidFill>
                <a:latin typeface="Times New Roman" panose="02020603050405020304" pitchFamily="18" charset="0"/>
                <a:cs typeface="Times New Roman" panose="02020603050405020304" pitchFamily="18" charset="0"/>
              </a:endParaRPr>
            </a:p>
          </p:txBody>
        </p:sp>
        <p:sp>
          <p:nvSpPr>
            <p:cNvPr id="9235" name="Text Box 97"/>
            <p:cNvSpPr txBox="1">
              <a:spLocks noChangeArrowheads="1"/>
            </p:cNvSpPr>
            <p:nvPr/>
          </p:nvSpPr>
          <p:spPr bwMode="gray">
            <a:xfrm>
              <a:off x="1446" y="1886"/>
              <a:ext cx="121" cy="201"/>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2400">
                  <a:solidFill>
                    <a:schemeClr val="bg1"/>
                  </a:solidFill>
                  <a:latin typeface="Arial" panose="020B0604020202020204" pitchFamily="34" charset="0"/>
                </a:rPr>
                <a:t>2</a:t>
              </a:r>
            </a:p>
          </p:txBody>
        </p:sp>
      </p:grpSp>
      <p:grpSp>
        <p:nvGrpSpPr>
          <p:cNvPr id="9222" name="Group 98"/>
          <p:cNvGrpSpPr>
            <a:grpSpLocks/>
          </p:cNvGrpSpPr>
          <p:nvPr/>
        </p:nvGrpSpPr>
        <p:grpSpPr bwMode="auto">
          <a:xfrm>
            <a:off x="3601655" y="911899"/>
            <a:ext cx="4170745" cy="652602"/>
            <a:chOff x="1471" y="1886"/>
            <a:chExt cx="2820" cy="301"/>
          </a:xfrm>
        </p:grpSpPr>
        <p:sp>
          <p:nvSpPr>
            <p:cNvPr id="9228" name="AutoShape 99"/>
            <p:cNvSpPr>
              <a:spLocks noChangeArrowheads="1"/>
            </p:cNvSpPr>
            <p:nvPr/>
          </p:nvSpPr>
          <p:spPr bwMode="gray">
            <a:xfrm>
              <a:off x="1536" y="1899"/>
              <a:ext cx="2736" cy="288"/>
            </a:xfrm>
            <a:prstGeom prst="roundRect">
              <a:avLst>
                <a:gd name="adj" fmla="val 16667"/>
              </a:avLst>
            </a:prstGeom>
            <a:blipFill dpi="0" rotWithShape="1">
              <a:blip r:embed="rId4"/>
              <a:srcRect/>
              <a:tile tx="0" ty="0" sx="100000" sy="100000" flip="none" algn="tl"/>
            </a:bli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2700">
                <a:latin typeface="Arial" panose="020B0604020202020204" pitchFamily="34" charset="0"/>
              </a:endParaRPr>
            </a:p>
          </p:txBody>
        </p:sp>
        <p:sp>
          <p:nvSpPr>
            <p:cNvPr id="9230" name="Text Box 101"/>
            <p:cNvSpPr txBox="1">
              <a:spLocks noChangeArrowheads="1"/>
            </p:cNvSpPr>
            <p:nvPr/>
          </p:nvSpPr>
          <p:spPr bwMode="gray">
            <a:xfrm>
              <a:off x="1714" y="1945"/>
              <a:ext cx="2577" cy="21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1400" b="1">
                  <a:latin typeface="Arial" panose="020B0604020202020204" pitchFamily="34" charset="0"/>
                </a:rPr>
                <a:t> </a:t>
              </a:r>
              <a:r>
                <a:rPr lang="en-US" altLang="en-US" sz="2400" b="1">
                  <a:latin typeface="Times New Roman" panose="02020603050405020304" pitchFamily="18" charset="0"/>
                  <a:cs typeface="Times New Roman" panose="02020603050405020304" pitchFamily="18" charset="0"/>
                </a:rPr>
                <a:t> </a:t>
              </a:r>
              <a:r>
                <a:rPr lang="en-US" altLang="en-US" sz="2400" b="1" smtClean="0">
                  <a:latin typeface="Arial" panose="020B0604020202020204" pitchFamily="34" charset="0"/>
                </a:rPr>
                <a:t>NỘI DUNG</a:t>
              </a:r>
              <a:endParaRPr lang="en-US" altLang="en-US" sz="2400" b="1">
                <a:latin typeface="Arial" panose="020B0604020202020204" pitchFamily="34" charset="0"/>
              </a:endParaRPr>
            </a:p>
          </p:txBody>
        </p:sp>
        <p:sp>
          <p:nvSpPr>
            <p:cNvPr id="9231" name="Text Box 102"/>
            <p:cNvSpPr txBox="1">
              <a:spLocks noChangeArrowheads="1"/>
            </p:cNvSpPr>
            <p:nvPr/>
          </p:nvSpPr>
          <p:spPr bwMode="gray">
            <a:xfrm>
              <a:off x="1471" y="1886"/>
              <a:ext cx="66" cy="23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endParaRPr lang="en-US" altLang="en-US" sz="2700">
                <a:solidFill>
                  <a:schemeClr val="bg1"/>
                </a:solidFill>
                <a:latin typeface="Arial" panose="020B0604020202020204" pitchFamily="34" charset="0"/>
              </a:endParaRPr>
            </a:p>
          </p:txBody>
        </p:sp>
      </p:grpSp>
      <p:grpSp>
        <p:nvGrpSpPr>
          <p:cNvPr id="9223" name="Group 93"/>
          <p:cNvGrpSpPr>
            <a:grpSpLocks/>
          </p:cNvGrpSpPr>
          <p:nvPr/>
        </p:nvGrpSpPr>
        <p:grpSpPr bwMode="auto">
          <a:xfrm>
            <a:off x="1187450" y="1841501"/>
            <a:ext cx="10761348" cy="990600"/>
            <a:chOff x="1296" y="1824"/>
            <a:chExt cx="3136" cy="432"/>
          </a:xfrm>
        </p:grpSpPr>
        <p:sp>
          <p:nvSpPr>
            <p:cNvPr id="9224" name="AutoShape 94"/>
            <p:cNvSpPr>
              <a:spLocks noChangeArrowheads="1"/>
            </p:cNvSpPr>
            <p:nvPr/>
          </p:nvSpPr>
          <p:spPr bwMode="gray">
            <a:xfrm>
              <a:off x="1536" y="1899"/>
              <a:ext cx="2736" cy="288"/>
            </a:xfrm>
            <a:prstGeom prst="roundRect">
              <a:avLst>
                <a:gd name="adj" fmla="val 16667"/>
              </a:avLst>
            </a:prstGeom>
            <a:solidFill>
              <a:schemeClr va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1800">
                <a:latin typeface="Arial" panose="020B0604020202020204" pitchFamily="34" charset="0"/>
              </a:endParaRPr>
            </a:p>
          </p:txBody>
        </p:sp>
        <p:sp>
          <p:nvSpPr>
            <p:cNvPr id="9225"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1800">
                <a:latin typeface="Arial" panose="020B0604020202020204" pitchFamily="34" charset="0"/>
              </a:endParaRPr>
            </a:p>
          </p:txBody>
        </p:sp>
        <p:sp>
          <p:nvSpPr>
            <p:cNvPr id="9226" name="Text Box 96"/>
            <p:cNvSpPr txBox="1">
              <a:spLocks noChangeArrowheads="1"/>
            </p:cNvSpPr>
            <p:nvPr/>
          </p:nvSpPr>
          <p:spPr bwMode="gray">
            <a:xfrm>
              <a:off x="1675" y="1917"/>
              <a:ext cx="2757" cy="201"/>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b="1">
                  <a:solidFill>
                    <a:schemeClr val="bg1"/>
                  </a:solidFill>
                  <a:latin typeface="Times New Roman" panose="02020603050405020304" pitchFamily="18" charset="0"/>
                  <a:cs typeface="Times New Roman" panose="02020603050405020304" pitchFamily="18" charset="0"/>
                </a:rPr>
                <a:t>  </a:t>
              </a:r>
              <a:r>
                <a:rPr lang="nl-NL" sz="2000" b="1">
                  <a:solidFill>
                    <a:schemeClr val="bg1"/>
                  </a:solidFill>
                  <a:latin typeface="Times New Roman" panose="02020603050405020304" pitchFamily="18" charset="0"/>
                  <a:cs typeface="Times New Roman" panose="02020603050405020304" pitchFamily="18" charset="0"/>
                </a:rPr>
                <a:t>SỰ RA ĐỜI VÀ LÃNH ĐẠO </a:t>
              </a:r>
              <a:r>
                <a:rPr lang="nl-NL" sz="2000" b="1">
                  <a:solidFill>
                    <a:schemeClr val="bg1"/>
                  </a:solidFill>
                  <a:latin typeface="Times New Roman" panose="02020603050405020304" pitchFamily="18" charset="0"/>
                  <a:cs typeface="Times New Roman" panose="02020603050405020304" pitchFamily="18" charset="0"/>
                </a:rPr>
                <a:t>CỦA </a:t>
              </a:r>
              <a:r>
                <a:rPr lang="nl-NL" sz="2000" b="1" smtClean="0">
                  <a:solidFill>
                    <a:schemeClr val="bg1"/>
                  </a:solidFill>
                  <a:latin typeface="Times New Roman" panose="02020603050405020304" pitchFamily="18" charset="0"/>
                  <a:cs typeface="Times New Roman" panose="02020603050405020304" pitchFamily="18" charset="0"/>
                </a:rPr>
                <a:t>ĐCSVN  </a:t>
              </a:r>
              <a:r>
                <a:rPr lang="nl-NL" sz="2000" b="1">
                  <a:solidFill>
                    <a:schemeClr val="bg1"/>
                  </a:solidFill>
                  <a:latin typeface="Times New Roman" panose="02020603050405020304" pitchFamily="18" charset="0"/>
                  <a:cs typeface="Times New Roman" panose="02020603050405020304" pitchFamily="18" charset="0"/>
                </a:rPr>
                <a:t>ĐỐI VỚI CÁCH </a:t>
              </a:r>
              <a:r>
                <a:rPr lang="nl-NL" sz="2000" b="1">
                  <a:solidFill>
                    <a:schemeClr val="bg1"/>
                  </a:solidFill>
                  <a:latin typeface="Times New Roman" panose="02020603050405020304" pitchFamily="18" charset="0"/>
                  <a:cs typeface="Times New Roman" panose="02020603050405020304" pitchFamily="18" charset="0"/>
                </a:rPr>
                <a:t>MẠNG </a:t>
              </a:r>
              <a:r>
                <a:rPr lang="nl-NL" sz="2000" b="1" smtClean="0">
                  <a:solidFill>
                    <a:schemeClr val="bg1"/>
                  </a:solidFill>
                  <a:latin typeface="Times New Roman" panose="02020603050405020304" pitchFamily="18" charset="0"/>
                  <a:cs typeface="Times New Roman" panose="02020603050405020304" pitchFamily="18" charset="0"/>
                </a:rPr>
                <a:t>VN</a:t>
              </a:r>
              <a:endParaRPr lang="en-US" altLang="en-US" sz="1800" b="1">
                <a:solidFill>
                  <a:schemeClr val="bg1"/>
                </a:solidFill>
                <a:latin typeface="Times New Roman" panose="02020603050405020304" pitchFamily="18" charset="0"/>
                <a:cs typeface="Times New Roman" panose="02020603050405020304" pitchFamily="18" charset="0"/>
              </a:endParaRPr>
            </a:p>
          </p:txBody>
        </p:sp>
        <p:sp>
          <p:nvSpPr>
            <p:cNvPr id="9227" name="Text Box 97"/>
            <p:cNvSpPr txBox="1">
              <a:spLocks noChangeArrowheads="1"/>
            </p:cNvSpPr>
            <p:nvPr/>
          </p:nvSpPr>
          <p:spPr bwMode="gray">
            <a:xfrm>
              <a:off x="1446" y="1886"/>
              <a:ext cx="121" cy="201"/>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2400">
                  <a:solidFill>
                    <a:schemeClr val="bg1"/>
                  </a:solidFill>
                  <a:latin typeface="Arial" panose="020B0604020202020204" pitchFamily="34" charset="0"/>
                </a:rPr>
                <a:t>1</a:t>
              </a:r>
            </a:p>
          </p:txBody>
        </p:sp>
      </p:grpSp>
    </p:spTree>
    <p:extLst>
      <p:ext uri="{BB962C8B-B14F-4D97-AF65-F5344CB8AC3E}">
        <p14:creationId xmlns:p14="http://schemas.microsoft.com/office/powerpoint/2010/main" val="3861213000"/>
      </p:ext>
    </p:extLst>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nl-NL" altLang="vi-VN" sz="2400" b="1" i="1" dirty="0">
                <a:solidFill>
                  <a:srgbClr val="FF0000"/>
                </a:solidFill>
                <a:latin typeface="Times New Roman" panose="02020603050405020304" pitchFamily="18" charset="0"/>
                <a:cs typeface="Times New Roman" panose="02020603050405020304" pitchFamily="18" charset="0"/>
              </a:rPr>
              <a:t>I</a:t>
            </a:r>
            <a:r>
              <a:rPr lang="nl-NL" altLang="vi-VN" sz="2400" b="1" i="1" smtClean="0">
                <a:solidFill>
                  <a:srgbClr val="FF0000"/>
                </a:solidFill>
                <a:latin typeface="Times New Roman" panose="02020603050405020304" pitchFamily="18" charset="0"/>
                <a:cs typeface="Times New Roman" panose="02020603050405020304" pitchFamily="18" charset="0"/>
              </a:rPr>
              <a:t>. </a:t>
            </a:r>
            <a:r>
              <a:rPr lang="nl-NL" altLang="vi-VN" sz="2400" b="1" i="1" smtClean="0">
                <a:solidFill>
                  <a:srgbClr val="FF0000"/>
                </a:solidFill>
                <a:latin typeface="Times New Roman" panose="02020603050405020304" pitchFamily="18" charset="0"/>
                <a:cs typeface="Times New Roman" panose="02020603050405020304" pitchFamily="18" charset="0"/>
              </a:rPr>
              <a:t>SỰ RA ĐỜI VÀ LÃNH ĐẠO CỦA ĐẢNG CỘNG SẢN VIỆT NAM ĐỐI VỚI CÁCH MẠNG VIỆT NAM</a:t>
            </a:r>
            <a:endParaRPr lang="en-US" altLang="vi-VN" sz="2400" i="1" dirty="0" smtClean="0">
              <a:solidFill>
                <a:srgbClr val="FF0000"/>
              </a:solidFill>
              <a:latin typeface="Times New Roman" panose="02020603050405020304" pitchFamily="18" charset="0"/>
              <a:cs typeface="Times New Roman" panose="02020603050405020304" pitchFamily="18" charset="0"/>
            </a:endParaRPr>
          </a:p>
        </p:txBody>
      </p:sp>
      <p:sp>
        <p:nvSpPr>
          <p:cNvPr id="17411" name="Content Placeholder 2"/>
          <p:cNvSpPr>
            <a:spLocks noGrp="1"/>
          </p:cNvSpPr>
          <p:nvPr>
            <p:ph idx="1"/>
          </p:nvPr>
        </p:nvSpPr>
        <p:spPr/>
        <p:txBody>
          <a:bodyPr/>
          <a:lstStyle/>
          <a:p>
            <a:pPr marL="0" indent="0">
              <a:buFont typeface="Arial" panose="020B0604020202020204" pitchFamily="34" charset="0"/>
              <a:buNone/>
            </a:pPr>
            <a:r>
              <a:rPr lang="nl-NL" altLang="vi-VN" sz="2800" b="1" i="1" dirty="0" smtClean="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800" dirty="0" smtClean="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800" i="1" dirty="0" smtClean="0">
                <a:solidFill>
                  <a:srgbClr val="0000FF"/>
                </a:solidFill>
                <a:latin typeface="Times New Roman" panose="02020603050405020304" pitchFamily="18" charset="0"/>
                <a:cs typeface="Times New Roman" panose="02020603050405020304" pitchFamily="18" charset="0"/>
              </a:rPr>
              <a:t>a/ </a:t>
            </a:r>
            <a:r>
              <a:rPr lang="en-US" altLang="vi-VN" sz="2800" i="1" dirty="0" err="1" smtClean="0">
                <a:solidFill>
                  <a:srgbClr val="0000FF"/>
                </a:solidFill>
                <a:latin typeface="Times New Roman" panose="02020603050405020304" pitchFamily="18" charset="0"/>
                <a:cs typeface="Times New Roman" panose="02020603050405020304" pitchFamily="18" charset="0"/>
              </a:rPr>
              <a:t>Tình</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hình</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thế</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giới</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và</a:t>
            </a:r>
            <a:r>
              <a:rPr lang="nl-NL" altLang="vi-VN" sz="2800" i="1" dirty="0" smtClean="0">
                <a:solidFill>
                  <a:srgbClr val="0000FF"/>
                </a:solidFill>
                <a:latin typeface="Times New Roman" panose="02020603050405020304" pitchFamily="18" charset="0"/>
                <a:cs typeface="Times New Roman" panose="02020603050405020304" pitchFamily="18" charset="0"/>
              </a:rPr>
              <a:t> Việt Nam cuối thế kỷ XIX, đầu thế kỷ XX</a:t>
            </a:r>
            <a:endParaRPr lang="en-US" altLang="vi-VN" sz="2800" dirty="0" smtClean="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800" b="1" smtClean="0">
                <a:latin typeface="Times New Roman" panose="02020603050405020304" pitchFamily="18" charset="0"/>
                <a:cs typeface="Times New Roman" panose="02020603050405020304" pitchFamily="18" charset="0"/>
              </a:rPr>
              <a:t>	Tình </a:t>
            </a:r>
            <a:r>
              <a:rPr lang="en-US" altLang="vi-VN" sz="2800" b="1" dirty="0" err="1" smtClean="0">
                <a:latin typeface="Times New Roman" panose="02020603050405020304" pitchFamily="18" charset="0"/>
                <a:cs typeface="Times New Roman" panose="02020603050405020304" pitchFamily="18" charset="0"/>
              </a:rPr>
              <a:t>hình</a:t>
            </a:r>
            <a:r>
              <a:rPr lang="en-US" altLang="vi-VN" sz="2800" b="1" dirty="0" smtClean="0">
                <a:latin typeface="Times New Roman" panose="02020603050405020304" pitchFamily="18" charset="0"/>
                <a:cs typeface="Times New Roman" panose="02020603050405020304" pitchFamily="18" charset="0"/>
              </a:rPr>
              <a:t> </a:t>
            </a:r>
            <a:r>
              <a:rPr lang="en-US" altLang="vi-VN" sz="2800" b="1" dirty="0" err="1" smtClean="0">
                <a:latin typeface="Times New Roman" panose="02020603050405020304" pitchFamily="18" charset="0"/>
                <a:cs typeface="Times New Roman" panose="02020603050405020304" pitchFamily="18" charset="0"/>
              </a:rPr>
              <a:t>thế</a:t>
            </a:r>
            <a:r>
              <a:rPr lang="en-US" altLang="vi-VN" sz="2800" b="1" dirty="0" smtClean="0">
                <a:latin typeface="Times New Roman" panose="02020603050405020304" pitchFamily="18" charset="0"/>
                <a:cs typeface="Times New Roman" panose="02020603050405020304" pitchFamily="18" charset="0"/>
              </a:rPr>
              <a:t> </a:t>
            </a:r>
            <a:r>
              <a:rPr lang="en-US" altLang="vi-VN" sz="2800" b="1" dirty="0" err="1" smtClean="0">
                <a:latin typeface="Times New Roman" panose="02020603050405020304" pitchFamily="18" charset="0"/>
                <a:cs typeface="Times New Roman" panose="02020603050405020304" pitchFamily="18" charset="0"/>
              </a:rPr>
              <a:t>giới</a:t>
            </a:r>
            <a:endParaRPr lang="en-US" altLang="vi-VN" sz="2800" dirty="0" smtClean="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4"/>
          <p:cNvSpPr txBox="1">
            <a:spLocks noChangeArrowheads="1"/>
          </p:cNvSpPr>
          <p:nvPr/>
        </p:nvSpPr>
        <p:spPr bwMode="auto">
          <a:xfrm>
            <a:off x="809625" y="-153961"/>
            <a:ext cx="10296525" cy="1458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lnSpc>
                <a:spcPct val="90000"/>
              </a:lnSpc>
              <a:spcBef>
                <a:spcPts val="1000"/>
              </a:spcBef>
              <a:buFontTx/>
              <a:buNone/>
            </a:pPr>
            <a:endParaRPr lang="en-US" altLang="en-US" sz="2400" b="1">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altLang="vi-VN" sz="2800" b="1" i="1">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80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800" i="1">
                <a:solidFill>
                  <a:srgbClr val="0000FF"/>
                </a:solidFill>
                <a:latin typeface="Times New Roman" panose="02020603050405020304" pitchFamily="18" charset="0"/>
                <a:cs typeface="Times New Roman" panose="02020603050405020304" pitchFamily="18" charset="0"/>
              </a:rPr>
              <a:t>a/ Tình hình thế giới và</a:t>
            </a:r>
            <a:r>
              <a:rPr lang="nl-NL" altLang="vi-VN" sz="2800" i="1">
                <a:solidFill>
                  <a:srgbClr val="0000FF"/>
                </a:solidFill>
                <a:latin typeface="Times New Roman" panose="02020603050405020304" pitchFamily="18" charset="0"/>
                <a:cs typeface="Times New Roman" panose="02020603050405020304" pitchFamily="18" charset="0"/>
              </a:rPr>
              <a:t> Việt Nam cuối thế kỷ XIX, đầu thế kỷ XX</a:t>
            </a:r>
            <a:endParaRPr lang="en-US" altLang="vi-VN" sz="2800" dirty="0">
              <a:solidFill>
                <a:srgbClr val="0000FF"/>
              </a:solidFill>
              <a:latin typeface="Times New Roman" panose="02020603050405020304" pitchFamily="18" charset="0"/>
              <a:cs typeface="Times New Roman" panose="02020603050405020304" pitchFamily="18" charset="0"/>
            </a:endParaRPr>
          </a:p>
        </p:txBody>
      </p:sp>
      <p:sp>
        <p:nvSpPr>
          <p:cNvPr id="2" name="Freeform 1"/>
          <p:cNvSpPr/>
          <p:nvPr/>
        </p:nvSpPr>
        <p:spPr>
          <a:xfrm>
            <a:off x="392112" y="1397000"/>
            <a:ext cx="5018087" cy="2413000"/>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409700 w 2209800"/>
              <a:gd name="connsiteY4" fmla="*/ 107950 h 1104900"/>
              <a:gd name="connsiteX5" fmla="*/ 685800 w 2209800"/>
              <a:gd name="connsiteY5" fmla="*/ 254000 h 1104900"/>
              <a:gd name="connsiteX6" fmla="*/ 0 w 2209800"/>
              <a:gd name="connsiteY6" fmla="*/ 704850 h 1104900"/>
              <a:gd name="connsiteX7" fmla="*/ 260350 w 2209800"/>
              <a:gd name="connsiteY7" fmla="*/ 1104900 h 1104900"/>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426369 w 2209800"/>
              <a:gd name="connsiteY4" fmla="*/ 91281 h 1104900"/>
              <a:gd name="connsiteX5" fmla="*/ 685800 w 2209800"/>
              <a:gd name="connsiteY5" fmla="*/ 254000 h 1104900"/>
              <a:gd name="connsiteX6" fmla="*/ 0 w 2209800"/>
              <a:gd name="connsiteY6" fmla="*/ 704850 h 1104900"/>
              <a:gd name="connsiteX7" fmla="*/ 260350 w 2209800"/>
              <a:gd name="connsiteY7" fmla="*/ 1104900 h 1104900"/>
              <a:gd name="connsiteX0" fmla="*/ 260350 w 2209800"/>
              <a:gd name="connsiteY0" fmla="*/ 1149945 h 1149945"/>
              <a:gd name="connsiteX1" fmla="*/ 1797050 w 2209800"/>
              <a:gd name="connsiteY1" fmla="*/ 1149945 h 1149945"/>
              <a:gd name="connsiteX2" fmla="*/ 2209800 w 2209800"/>
              <a:gd name="connsiteY2" fmla="*/ 635595 h 1149945"/>
              <a:gd name="connsiteX3" fmla="*/ 2012950 w 2209800"/>
              <a:gd name="connsiteY3" fmla="*/ 45045 h 1149945"/>
              <a:gd name="connsiteX4" fmla="*/ 1426369 w 2209800"/>
              <a:gd name="connsiteY4" fmla="*/ 136326 h 1149945"/>
              <a:gd name="connsiteX5" fmla="*/ 685800 w 2209800"/>
              <a:gd name="connsiteY5" fmla="*/ 299045 h 1149945"/>
              <a:gd name="connsiteX6" fmla="*/ 0 w 2209800"/>
              <a:gd name="connsiteY6" fmla="*/ 749895 h 1149945"/>
              <a:gd name="connsiteX7" fmla="*/ 260350 w 2209800"/>
              <a:gd name="connsiteY7" fmla="*/ 1149945 h 1149945"/>
              <a:gd name="connsiteX0" fmla="*/ 260350 w 2209800"/>
              <a:gd name="connsiteY0" fmla="*/ 1151694 h 1151694"/>
              <a:gd name="connsiteX1" fmla="*/ 1797050 w 2209800"/>
              <a:gd name="connsiteY1" fmla="*/ 1151694 h 1151694"/>
              <a:gd name="connsiteX2" fmla="*/ 2209800 w 2209800"/>
              <a:gd name="connsiteY2" fmla="*/ 637344 h 1151694"/>
              <a:gd name="connsiteX3" fmla="*/ 2022475 w 2209800"/>
              <a:gd name="connsiteY3" fmla="*/ 42032 h 1151694"/>
              <a:gd name="connsiteX4" fmla="*/ 1426369 w 2209800"/>
              <a:gd name="connsiteY4" fmla="*/ 138075 h 1151694"/>
              <a:gd name="connsiteX5" fmla="*/ 685800 w 2209800"/>
              <a:gd name="connsiteY5" fmla="*/ 300794 h 1151694"/>
              <a:gd name="connsiteX6" fmla="*/ 0 w 2209800"/>
              <a:gd name="connsiteY6" fmla="*/ 751644 h 1151694"/>
              <a:gd name="connsiteX7" fmla="*/ 260350 w 2209800"/>
              <a:gd name="connsiteY7" fmla="*/ 1151694 h 1151694"/>
              <a:gd name="connsiteX0" fmla="*/ 260350 w 2209800"/>
              <a:gd name="connsiteY0" fmla="*/ 1205145 h 1205145"/>
              <a:gd name="connsiteX1" fmla="*/ 1797050 w 2209800"/>
              <a:gd name="connsiteY1" fmla="*/ 1205145 h 1205145"/>
              <a:gd name="connsiteX2" fmla="*/ 2209800 w 2209800"/>
              <a:gd name="connsiteY2" fmla="*/ 690795 h 1205145"/>
              <a:gd name="connsiteX3" fmla="*/ 2022475 w 2209800"/>
              <a:gd name="connsiteY3" fmla="*/ 95483 h 1205145"/>
              <a:gd name="connsiteX4" fmla="*/ 1426369 w 2209800"/>
              <a:gd name="connsiteY4" fmla="*/ 191526 h 1205145"/>
              <a:gd name="connsiteX5" fmla="*/ 685800 w 2209800"/>
              <a:gd name="connsiteY5" fmla="*/ 354245 h 1205145"/>
              <a:gd name="connsiteX6" fmla="*/ 0 w 2209800"/>
              <a:gd name="connsiteY6" fmla="*/ 805095 h 1205145"/>
              <a:gd name="connsiteX7" fmla="*/ 260350 w 2209800"/>
              <a:gd name="connsiteY7" fmla="*/ 1205145 h 1205145"/>
              <a:gd name="connsiteX0" fmla="*/ 260350 w 2209800"/>
              <a:gd name="connsiteY0" fmla="*/ 1205145 h 1205145"/>
              <a:gd name="connsiteX1" fmla="*/ 1797050 w 2209800"/>
              <a:gd name="connsiteY1" fmla="*/ 1205145 h 1205145"/>
              <a:gd name="connsiteX2" fmla="*/ 2209800 w 2209800"/>
              <a:gd name="connsiteY2" fmla="*/ 690795 h 1205145"/>
              <a:gd name="connsiteX3" fmla="*/ 2022475 w 2209800"/>
              <a:gd name="connsiteY3" fmla="*/ 95483 h 1205145"/>
              <a:gd name="connsiteX4" fmla="*/ 1426369 w 2209800"/>
              <a:gd name="connsiteY4" fmla="*/ 191526 h 1205145"/>
              <a:gd name="connsiteX5" fmla="*/ 685800 w 2209800"/>
              <a:gd name="connsiteY5" fmla="*/ 354245 h 1205145"/>
              <a:gd name="connsiteX6" fmla="*/ 0 w 2209800"/>
              <a:gd name="connsiteY6" fmla="*/ 805095 h 1205145"/>
              <a:gd name="connsiteX7" fmla="*/ 260350 w 2209800"/>
              <a:gd name="connsiteY7" fmla="*/ 1205145 h 1205145"/>
              <a:gd name="connsiteX0" fmla="*/ 260350 w 2216944"/>
              <a:gd name="connsiteY0" fmla="*/ 1205145 h 1205145"/>
              <a:gd name="connsiteX1" fmla="*/ 1797050 w 2216944"/>
              <a:gd name="connsiteY1" fmla="*/ 1205145 h 1205145"/>
              <a:gd name="connsiteX2" fmla="*/ 2216944 w 2216944"/>
              <a:gd name="connsiteY2" fmla="*/ 705083 h 1205145"/>
              <a:gd name="connsiteX3" fmla="*/ 2022475 w 2216944"/>
              <a:gd name="connsiteY3" fmla="*/ 95483 h 1205145"/>
              <a:gd name="connsiteX4" fmla="*/ 1426369 w 2216944"/>
              <a:gd name="connsiteY4" fmla="*/ 191526 h 1205145"/>
              <a:gd name="connsiteX5" fmla="*/ 685800 w 2216944"/>
              <a:gd name="connsiteY5" fmla="*/ 354245 h 1205145"/>
              <a:gd name="connsiteX6" fmla="*/ 0 w 2216944"/>
              <a:gd name="connsiteY6" fmla="*/ 805095 h 1205145"/>
              <a:gd name="connsiteX7" fmla="*/ 260350 w 2216944"/>
              <a:gd name="connsiteY7" fmla="*/ 1205145 h 1205145"/>
              <a:gd name="connsiteX0" fmla="*/ 260350 w 2227794"/>
              <a:gd name="connsiteY0" fmla="*/ 1205145 h 1205145"/>
              <a:gd name="connsiteX1" fmla="*/ 1797050 w 2227794"/>
              <a:gd name="connsiteY1" fmla="*/ 1205145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7050 w 2227794"/>
              <a:gd name="connsiteY1" fmla="*/ 1205145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9431 w 2227794"/>
              <a:gd name="connsiteY1" fmla="*/ 1164664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9431 w 2227794"/>
              <a:gd name="connsiteY1" fmla="*/ 1164664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88925 w 2227794"/>
              <a:gd name="connsiteY0" fmla="*/ 1157520 h 1164664"/>
              <a:gd name="connsiteX1" fmla="*/ 1799431 w 2227794"/>
              <a:gd name="connsiteY1" fmla="*/ 1164664 h 1164664"/>
              <a:gd name="connsiteX2" fmla="*/ 2216944 w 2227794"/>
              <a:gd name="connsiteY2" fmla="*/ 705083 h 1164664"/>
              <a:gd name="connsiteX3" fmla="*/ 2022475 w 2227794"/>
              <a:gd name="connsiteY3" fmla="*/ 95483 h 1164664"/>
              <a:gd name="connsiteX4" fmla="*/ 1426369 w 2227794"/>
              <a:gd name="connsiteY4" fmla="*/ 191526 h 1164664"/>
              <a:gd name="connsiteX5" fmla="*/ 685800 w 2227794"/>
              <a:gd name="connsiteY5" fmla="*/ 354245 h 1164664"/>
              <a:gd name="connsiteX6" fmla="*/ 0 w 2227794"/>
              <a:gd name="connsiteY6" fmla="*/ 805095 h 1164664"/>
              <a:gd name="connsiteX7" fmla="*/ 288925 w 2227794"/>
              <a:gd name="connsiteY7" fmla="*/ 1157520 h 1164664"/>
              <a:gd name="connsiteX0" fmla="*/ 288925 w 2227794"/>
              <a:gd name="connsiteY0" fmla="*/ 1157520 h 1164664"/>
              <a:gd name="connsiteX1" fmla="*/ 1799431 w 2227794"/>
              <a:gd name="connsiteY1" fmla="*/ 1164664 h 1164664"/>
              <a:gd name="connsiteX2" fmla="*/ 2216944 w 2227794"/>
              <a:gd name="connsiteY2" fmla="*/ 705083 h 1164664"/>
              <a:gd name="connsiteX3" fmla="*/ 2022475 w 2227794"/>
              <a:gd name="connsiteY3" fmla="*/ 95483 h 1164664"/>
              <a:gd name="connsiteX4" fmla="*/ 1426369 w 2227794"/>
              <a:gd name="connsiteY4" fmla="*/ 191526 h 1164664"/>
              <a:gd name="connsiteX5" fmla="*/ 685800 w 2227794"/>
              <a:gd name="connsiteY5" fmla="*/ 354245 h 1164664"/>
              <a:gd name="connsiteX6" fmla="*/ 0 w 2227794"/>
              <a:gd name="connsiteY6" fmla="*/ 805095 h 1164664"/>
              <a:gd name="connsiteX7" fmla="*/ 288925 w 2227794"/>
              <a:gd name="connsiteY7" fmla="*/ 1157520 h 1164664"/>
              <a:gd name="connsiteX0" fmla="*/ 390126 w 2328995"/>
              <a:gd name="connsiteY0" fmla="*/ 1157520 h 1164664"/>
              <a:gd name="connsiteX1" fmla="*/ 1900632 w 2328995"/>
              <a:gd name="connsiteY1" fmla="*/ 1164664 h 1164664"/>
              <a:gd name="connsiteX2" fmla="*/ 2318145 w 2328995"/>
              <a:gd name="connsiteY2" fmla="*/ 705083 h 1164664"/>
              <a:gd name="connsiteX3" fmla="*/ 2123676 w 2328995"/>
              <a:gd name="connsiteY3" fmla="*/ 95483 h 1164664"/>
              <a:gd name="connsiteX4" fmla="*/ 1527570 w 2328995"/>
              <a:gd name="connsiteY4" fmla="*/ 191526 h 1164664"/>
              <a:gd name="connsiteX5" fmla="*/ 787001 w 2328995"/>
              <a:gd name="connsiteY5" fmla="*/ 354245 h 1164664"/>
              <a:gd name="connsiteX6" fmla="*/ 101201 w 2328995"/>
              <a:gd name="connsiteY6" fmla="*/ 805095 h 1164664"/>
              <a:gd name="connsiteX7" fmla="*/ 390126 w 2328995"/>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Freeform 2"/>
          <p:cNvSpPr/>
          <p:nvPr/>
        </p:nvSpPr>
        <p:spPr>
          <a:xfrm>
            <a:off x="6934200" y="1397000"/>
            <a:ext cx="5067300" cy="2032000"/>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704185"/>
              <a:gd name="connsiteY0" fmla="*/ 1006475 h 1006475"/>
              <a:gd name="connsiteX1" fmla="*/ 2200275 w 2704185"/>
              <a:gd name="connsiteY1" fmla="*/ 1006475 h 1006475"/>
              <a:gd name="connsiteX2" fmla="*/ 2679700 w 2704185"/>
              <a:gd name="connsiteY2" fmla="*/ 806450 h 1006475"/>
              <a:gd name="connsiteX3" fmla="*/ 2501900 w 2704185"/>
              <a:gd name="connsiteY3" fmla="*/ 396875 h 1006475"/>
              <a:gd name="connsiteX4" fmla="*/ 1666875 w 2704185"/>
              <a:gd name="connsiteY4" fmla="*/ 0 h 1006475"/>
              <a:gd name="connsiteX5" fmla="*/ 600075 w 2704185"/>
              <a:gd name="connsiteY5" fmla="*/ 25400 h 1006475"/>
              <a:gd name="connsiteX6" fmla="*/ 0 w 2704185"/>
              <a:gd name="connsiteY6" fmla="*/ 615950 h 1006475"/>
              <a:gd name="connsiteX7" fmla="*/ 123825 w 2704185"/>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101363 h 1101363"/>
              <a:gd name="connsiteX1" fmla="*/ 2200275 w 2710992"/>
              <a:gd name="connsiteY1" fmla="*/ 1101363 h 1101363"/>
              <a:gd name="connsiteX2" fmla="*/ 2679700 w 2710992"/>
              <a:gd name="connsiteY2" fmla="*/ 901338 h 1101363"/>
              <a:gd name="connsiteX3" fmla="*/ 2501900 w 2710992"/>
              <a:gd name="connsiteY3" fmla="*/ 491763 h 1101363"/>
              <a:gd name="connsiteX4" fmla="*/ 1666875 w 2710992"/>
              <a:gd name="connsiteY4" fmla="*/ 94888 h 1101363"/>
              <a:gd name="connsiteX5" fmla="*/ 600075 w 2710992"/>
              <a:gd name="connsiteY5" fmla="*/ 120288 h 1101363"/>
              <a:gd name="connsiteX6" fmla="*/ 0 w 2710992"/>
              <a:gd name="connsiteY6" fmla="*/ 710838 h 1101363"/>
              <a:gd name="connsiteX7" fmla="*/ 123825 w 2710992"/>
              <a:gd name="connsiteY7" fmla="*/ 1101363 h 1101363"/>
              <a:gd name="connsiteX0" fmla="*/ 123825 w 2710992"/>
              <a:gd name="connsiteY0" fmla="*/ 1173121 h 1173121"/>
              <a:gd name="connsiteX1" fmla="*/ 2200275 w 2710992"/>
              <a:gd name="connsiteY1" fmla="*/ 1173121 h 1173121"/>
              <a:gd name="connsiteX2" fmla="*/ 2679700 w 2710992"/>
              <a:gd name="connsiteY2" fmla="*/ 973096 h 1173121"/>
              <a:gd name="connsiteX3" fmla="*/ 2501900 w 2710992"/>
              <a:gd name="connsiteY3" fmla="*/ 563521 h 1173121"/>
              <a:gd name="connsiteX4" fmla="*/ 1666875 w 2710992"/>
              <a:gd name="connsiteY4" fmla="*/ 166646 h 1173121"/>
              <a:gd name="connsiteX5" fmla="*/ 600075 w 2710992"/>
              <a:gd name="connsiteY5" fmla="*/ 192046 h 1173121"/>
              <a:gd name="connsiteX6" fmla="*/ 0 w 2710992"/>
              <a:gd name="connsiteY6" fmla="*/ 782596 h 1173121"/>
              <a:gd name="connsiteX7" fmla="*/ 123825 w 2710992"/>
              <a:gd name="connsiteY7" fmla="*/ 1173121 h 1173121"/>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216585 w 2803752"/>
              <a:gd name="connsiteY0" fmla="*/ 1285704 h 1285704"/>
              <a:gd name="connsiteX1" fmla="*/ 2293035 w 2803752"/>
              <a:gd name="connsiteY1" fmla="*/ 1285704 h 1285704"/>
              <a:gd name="connsiteX2" fmla="*/ 2772460 w 2803752"/>
              <a:gd name="connsiteY2" fmla="*/ 1085679 h 1285704"/>
              <a:gd name="connsiteX3" fmla="*/ 2594660 w 2803752"/>
              <a:gd name="connsiteY3" fmla="*/ 676104 h 1285704"/>
              <a:gd name="connsiteX4" fmla="*/ 1759635 w 2803752"/>
              <a:gd name="connsiteY4" fmla="*/ 279229 h 1285704"/>
              <a:gd name="connsiteX5" fmla="*/ 692835 w 2803752"/>
              <a:gd name="connsiteY5" fmla="*/ 304629 h 1285704"/>
              <a:gd name="connsiteX6" fmla="*/ 92760 w 2803752"/>
              <a:gd name="connsiteY6" fmla="*/ 895179 h 1285704"/>
              <a:gd name="connsiteX7" fmla="*/ 216585 w 2803752"/>
              <a:gd name="connsiteY7" fmla="*/ 1285704 h 1285704"/>
              <a:gd name="connsiteX0" fmla="*/ 319131 w 2906298"/>
              <a:gd name="connsiteY0" fmla="*/ 1285704 h 1285704"/>
              <a:gd name="connsiteX1" fmla="*/ 2395581 w 2906298"/>
              <a:gd name="connsiteY1" fmla="*/ 1285704 h 1285704"/>
              <a:gd name="connsiteX2" fmla="*/ 2875006 w 2906298"/>
              <a:gd name="connsiteY2" fmla="*/ 1085679 h 1285704"/>
              <a:gd name="connsiteX3" fmla="*/ 2697206 w 2906298"/>
              <a:gd name="connsiteY3" fmla="*/ 676104 h 1285704"/>
              <a:gd name="connsiteX4" fmla="*/ 1862181 w 2906298"/>
              <a:gd name="connsiteY4" fmla="*/ 279229 h 1285704"/>
              <a:gd name="connsiteX5" fmla="*/ 795381 w 2906298"/>
              <a:gd name="connsiteY5" fmla="*/ 304629 h 1285704"/>
              <a:gd name="connsiteX6" fmla="*/ 195306 w 2906298"/>
              <a:gd name="connsiteY6" fmla="*/ 895179 h 1285704"/>
              <a:gd name="connsiteX7" fmla="*/ 319131 w 2906298"/>
              <a:gd name="connsiteY7" fmla="*/ 1285704 h 1285704"/>
              <a:gd name="connsiteX0" fmla="*/ 420994 w 3008161"/>
              <a:gd name="connsiteY0" fmla="*/ 1285704 h 1285704"/>
              <a:gd name="connsiteX1" fmla="*/ 2497444 w 3008161"/>
              <a:gd name="connsiteY1" fmla="*/ 1285704 h 1285704"/>
              <a:gd name="connsiteX2" fmla="*/ 2976869 w 3008161"/>
              <a:gd name="connsiteY2" fmla="*/ 1085679 h 1285704"/>
              <a:gd name="connsiteX3" fmla="*/ 2799069 w 3008161"/>
              <a:gd name="connsiteY3" fmla="*/ 676104 h 1285704"/>
              <a:gd name="connsiteX4" fmla="*/ 1964044 w 3008161"/>
              <a:gd name="connsiteY4" fmla="*/ 279229 h 1285704"/>
              <a:gd name="connsiteX5" fmla="*/ 897244 w 3008161"/>
              <a:gd name="connsiteY5" fmla="*/ 304629 h 1285704"/>
              <a:gd name="connsiteX6" fmla="*/ 297169 w 3008161"/>
              <a:gd name="connsiteY6" fmla="*/ 895179 h 1285704"/>
              <a:gd name="connsiteX7" fmla="*/ 420994 w 3008161"/>
              <a:gd name="connsiteY7" fmla="*/ 1285704 h 128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BD8DB6"/>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nl-NL" altLang="en-US" sz="2400">
              <a:latin typeface="Times New Roman" panose="02020603050405020304" pitchFamily="18" charset="0"/>
              <a:cs typeface="Times New Roman" panose="02020603050405020304" pitchFamily="18" charset="0"/>
            </a:endParaRPr>
          </a:p>
          <a:p>
            <a:pPr algn="ctr">
              <a:defRPr/>
            </a:pPr>
            <a:endParaRPr lang="nl-NL" altLang="en-US" sz="2400">
              <a:latin typeface="Times New Roman" panose="02020603050405020304" pitchFamily="18" charset="0"/>
              <a:cs typeface="Times New Roman" panose="02020603050405020304" pitchFamily="18" charset="0"/>
            </a:endParaRPr>
          </a:p>
          <a:p>
            <a:pPr algn="ctr">
              <a:defRPr/>
            </a:pPr>
            <a:endParaRPr lang="en-US" altLang="en-US" sz="2800">
              <a:latin typeface="Times New Roman" panose="02020603050405020304" pitchFamily="18" charset="0"/>
              <a:cs typeface="Times New Roman" panose="02020603050405020304" pitchFamily="18" charset="0"/>
            </a:endParaRPr>
          </a:p>
          <a:p>
            <a:pPr algn="ctr">
              <a:defRPr/>
            </a:pPr>
            <a:r>
              <a:rPr lang="en-US" altLang="vi-VN" sz="2800">
                <a:latin typeface="Times New Roman" panose="02020603050405020304" pitchFamily="18" charset="0"/>
                <a:cs typeface="Times New Roman" panose="02020603050405020304" pitchFamily="18" charset="0"/>
              </a:rPr>
              <a:t>Cách mạng tháng Mười Nga thắng lợi (1917)</a:t>
            </a:r>
          </a:p>
          <a:p>
            <a:pPr algn="ctr">
              <a:defRPr/>
            </a:pPr>
            <a:r>
              <a:rPr lang="en-US" altLang="en-US" sz="2800">
                <a:latin typeface="Times New Roman" panose="02020603050405020304" pitchFamily="18" charset="0"/>
                <a:cs typeface="Times New Roman" panose="02020603050405020304" pitchFamily="18" charset="0"/>
              </a:rPr>
              <a:t/>
            </a:r>
            <a:br>
              <a:rPr lang="en-US" altLang="en-US" sz="2800">
                <a:latin typeface="Times New Roman" panose="02020603050405020304" pitchFamily="18" charset="0"/>
                <a:cs typeface="Times New Roman" panose="02020603050405020304" pitchFamily="18" charset="0"/>
              </a:rPr>
            </a:br>
            <a:r>
              <a:rPr lang="en-US" altLang="en-US" sz="2400">
                <a:latin typeface="Times New Roman" panose="02020603050405020304" pitchFamily="18" charset="0"/>
                <a:cs typeface="Times New Roman" panose="02020603050405020304" pitchFamily="18" charset="0"/>
              </a:rPr>
              <a:t/>
            </a:r>
            <a:br>
              <a:rPr lang="en-US" altLang="en-US" sz="2400">
                <a:latin typeface="Times New Roman" panose="02020603050405020304" pitchFamily="18" charset="0"/>
                <a:cs typeface="Times New Roman" panose="02020603050405020304" pitchFamily="18" charset="0"/>
              </a:rPr>
            </a:br>
            <a:endParaRPr lang="en-US" altLang="en-US" sz="2400"/>
          </a:p>
        </p:txBody>
      </p:sp>
      <p:sp>
        <p:nvSpPr>
          <p:cNvPr id="6" name="Freeform 5"/>
          <p:cNvSpPr/>
          <p:nvPr/>
        </p:nvSpPr>
        <p:spPr>
          <a:xfrm>
            <a:off x="476250" y="4648200"/>
            <a:ext cx="5314950" cy="2020888"/>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 fmla="*/ 366911 w 2430661"/>
              <a:gd name="connsiteY0" fmla="*/ 1203325 h 1203325"/>
              <a:gd name="connsiteX1" fmla="*/ 2179836 w 2430661"/>
              <a:gd name="connsiteY1" fmla="*/ 1203325 h 1203325"/>
              <a:gd name="connsiteX2" fmla="*/ 2430661 w 2430661"/>
              <a:gd name="connsiteY2" fmla="*/ 508000 h 1203325"/>
              <a:gd name="connsiteX3" fmla="*/ 2198886 w 2430661"/>
              <a:gd name="connsiteY3" fmla="*/ 349250 h 1203325"/>
              <a:gd name="connsiteX4" fmla="*/ 1973461 w 2430661"/>
              <a:gd name="connsiteY4" fmla="*/ 123825 h 1203325"/>
              <a:gd name="connsiteX5" fmla="*/ 1544836 w 2430661"/>
              <a:gd name="connsiteY5" fmla="*/ 0 h 1203325"/>
              <a:gd name="connsiteX6" fmla="*/ 1046361 w 2430661"/>
              <a:gd name="connsiteY6" fmla="*/ 31750 h 1203325"/>
              <a:gd name="connsiteX7" fmla="*/ 760611 w 2430661"/>
              <a:gd name="connsiteY7" fmla="*/ 177800 h 1203325"/>
              <a:gd name="connsiteX8" fmla="*/ 109736 w 2430661"/>
              <a:gd name="connsiteY8" fmla="*/ 415925 h 1203325"/>
              <a:gd name="connsiteX9" fmla="*/ 192286 w 2430661"/>
              <a:gd name="connsiteY9" fmla="*/ 1111250 h 1203325"/>
              <a:gd name="connsiteX10" fmla="*/ 366911 w 2430661"/>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23825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10965 h 1210965"/>
              <a:gd name="connsiteX1" fmla="*/ 2236737 w 2487562"/>
              <a:gd name="connsiteY1" fmla="*/ 1210965 h 1210965"/>
              <a:gd name="connsiteX2" fmla="*/ 2487562 w 2487562"/>
              <a:gd name="connsiteY2" fmla="*/ 515640 h 1210965"/>
              <a:gd name="connsiteX3" fmla="*/ 2255787 w 2487562"/>
              <a:gd name="connsiteY3" fmla="*/ 356890 h 1210965"/>
              <a:gd name="connsiteX4" fmla="*/ 2030362 w 2487562"/>
              <a:gd name="connsiteY4" fmla="*/ 131465 h 1210965"/>
              <a:gd name="connsiteX5" fmla="*/ 1601737 w 2487562"/>
              <a:gd name="connsiteY5" fmla="*/ 7640 h 1210965"/>
              <a:gd name="connsiteX6" fmla="*/ 1103262 w 2487562"/>
              <a:gd name="connsiteY6" fmla="*/ 39390 h 1210965"/>
              <a:gd name="connsiteX7" fmla="*/ 817512 w 2487562"/>
              <a:gd name="connsiteY7" fmla="*/ 131465 h 1210965"/>
              <a:gd name="connsiteX8" fmla="*/ 166637 w 2487562"/>
              <a:gd name="connsiteY8" fmla="*/ 423565 h 1210965"/>
              <a:gd name="connsiteX9" fmla="*/ 249187 w 2487562"/>
              <a:gd name="connsiteY9" fmla="*/ 1118890 h 1210965"/>
              <a:gd name="connsiteX10" fmla="*/ 423812 w 2487562"/>
              <a:gd name="connsiteY10" fmla="*/ 1210965 h 1210965"/>
              <a:gd name="connsiteX0" fmla="*/ 423812 w 2487562"/>
              <a:gd name="connsiteY0" fmla="*/ 1224763 h 1224763"/>
              <a:gd name="connsiteX1" fmla="*/ 2236737 w 2487562"/>
              <a:gd name="connsiteY1" fmla="*/ 1224763 h 1224763"/>
              <a:gd name="connsiteX2" fmla="*/ 2487562 w 2487562"/>
              <a:gd name="connsiteY2" fmla="*/ 529438 h 1224763"/>
              <a:gd name="connsiteX3" fmla="*/ 2255787 w 2487562"/>
              <a:gd name="connsiteY3" fmla="*/ 370688 h 1224763"/>
              <a:gd name="connsiteX4" fmla="*/ 2030362 w 2487562"/>
              <a:gd name="connsiteY4" fmla="*/ 145263 h 1224763"/>
              <a:gd name="connsiteX5" fmla="*/ 1601737 w 2487562"/>
              <a:gd name="connsiteY5" fmla="*/ 21438 h 1224763"/>
              <a:gd name="connsiteX6" fmla="*/ 1112787 w 2487562"/>
              <a:gd name="connsiteY6" fmla="*/ 30963 h 1224763"/>
              <a:gd name="connsiteX7" fmla="*/ 817512 w 2487562"/>
              <a:gd name="connsiteY7" fmla="*/ 145263 h 1224763"/>
              <a:gd name="connsiteX8" fmla="*/ 166637 w 2487562"/>
              <a:gd name="connsiteY8" fmla="*/ 437363 h 1224763"/>
              <a:gd name="connsiteX9" fmla="*/ 249187 w 2487562"/>
              <a:gd name="connsiteY9" fmla="*/ 1132688 h 1224763"/>
              <a:gd name="connsiteX10" fmla="*/ 423812 w 2487562"/>
              <a:gd name="connsiteY10" fmla="*/ 1224763 h 1224763"/>
              <a:gd name="connsiteX0" fmla="*/ 423812 w 2487562"/>
              <a:gd name="connsiteY0" fmla="*/ 1276040 h 1276040"/>
              <a:gd name="connsiteX1" fmla="*/ 2236737 w 2487562"/>
              <a:gd name="connsiteY1" fmla="*/ 1276040 h 1276040"/>
              <a:gd name="connsiteX2" fmla="*/ 2487562 w 2487562"/>
              <a:gd name="connsiteY2" fmla="*/ 580715 h 1276040"/>
              <a:gd name="connsiteX3" fmla="*/ 2255787 w 2487562"/>
              <a:gd name="connsiteY3" fmla="*/ 421965 h 1276040"/>
              <a:gd name="connsiteX4" fmla="*/ 2030362 w 2487562"/>
              <a:gd name="connsiteY4" fmla="*/ 196540 h 1276040"/>
              <a:gd name="connsiteX5" fmla="*/ 1601737 w 2487562"/>
              <a:gd name="connsiteY5" fmla="*/ 72715 h 1276040"/>
              <a:gd name="connsiteX6" fmla="*/ 1112787 w 2487562"/>
              <a:gd name="connsiteY6" fmla="*/ 82240 h 1276040"/>
              <a:gd name="connsiteX7" fmla="*/ 817512 w 2487562"/>
              <a:gd name="connsiteY7" fmla="*/ 196540 h 1276040"/>
              <a:gd name="connsiteX8" fmla="*/ 166637 w 2487562"/>
              <a:gd name="connsiteY8" fmla="*/ 488640 h 1276040"/>
              <a:gd name="connsiteX9" fmla="*/ 249187 w 2487562"/>
              <a:gd name="connsiteY9" fmla="*/ 1183965 h 1276040"/>
              <a:gd name="connsiteX10" fmla="*/ 423812 w 2487562"/>
              <a:gd name="connsiteY10" fmla="*/ 1276040 h 1276040"/>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8256"/>
              <a:gd name="connsiteY0" fmla="*/ 1359584 h 1359584"/>
              <a:gd name="connsiteX1" fmla="*/ 2236737 w 2488256"/>
              <a:gd name="connsiteY1" fmla="*/ 1359584 h 1359584"/>
              <a:gd name="connsiteX2" fmla="*/ 2487562 w 2488256"/>
              <a:gd name="connsiteY2" fmla="*/ 664259 h 1359584"/>
              <a:gd name="connsiteX3" fmla="*/ 2255787 w 2488256"/>
              <a:gd name="connsiteY3" fmla="*/ 505509 h 1359584"/>
              <a:gd name="connsiteX4" fmla="*/ 2030362 w 2488256"/>
              <a:gd name="connsiteY4" fmla="*/ 280084 h 1359584"/>
              <a:gd name="connsiteX5" fmla="*/ 1601737 w 2488256"/>
              <a:gd name="connsiteY5" fmla="*/ 156259 h 1359584"/>
              <a:gd name="connsiteX6" fmla="*/ 1112787 w 2488256"/>
              <a:gd name="connsiteY6" fmla="*/ 165784 h 1359584"/>
              <a:gd name="connsiteX7" fmla="*/ 817512 w 2488256"/>
              <a:gd name="connsiteY7" fmla="*/ 280084 h 1359584"/>
              <a:gd name="connsiteX8" fmla="*/ 166637 w 2488256"/>
              <a:gd name="connsiteY8" fmla="*/ 572184 h 1359584"/>
              <a:gd name="connsiteX9" fmla="*/ 249187 w 2488256"/>
              <a:gd name="connsiteY9" fmla="*/ 1267509 h 1359584"/>
              <a:gd name="connsiteX10" fmla="*/ 423812 w 2488256"/>
              <a:gd name="connsiteY10" fmla="*/ 1359584 h 1359584"/>
              <a:gd name="connsiteX0" fmla="*/ 423812 w 2613718"/>
              <a:gd name="connsiteY0" fmla="*/ 1359584 h 1359584"/>
              <a:gd name="connsiteX1" fmla="*/ 2236737 w 2613718"/>
              <a:gd name="connsiteY1" fmla="*/ 1359584 h 1359584"/>
              <a:gd name="connsiteX2" fmla="*/ 2487562 w 2613718"/>
              <a:gd name="connsiteY2" fmla="*/ 664259 h 1359584"/>
              <a:gd name="connsiteX3" fmla="*/ 2255787 w 2613718"/>
              <a:gd name="connsiteY3" fmla="*/ 505509 h 1359584"/>
              <a:gd name="connsiteX4" fmla="*/ 2030362 w 2613718"/>
              <a:gd name="connsiteY4" fmla="*/ 280084 h 1359584"/>
              <a:gd name="connsiteX5" fmla="*/ 1601737 w 2613718"/>
              <a:gd name="connsiteY5" fmla="*/ 156259 h 1359584"/>
              <a:gd name="connsiteX6" fmla="*/ 1112787 w 2613718"/>
              <a:gd name="connsiteY6" fmla="*/ 165784 h 1359584"/>
              <a:gd name="connsiteX7" fmla="*/ 817512 w 2613718"/>
              <a:gd name="connsiteY7" fmla="*/ 280084 h 1359584"/>
              <a:gd name="connsiteX8" fmla="*/ 166637 w 2613718"/>
              <a:gd name="connsiteY8" fmla="*/ 572184 h 1359584"/>
              <a:gd name="connsiteX9" fmla="*/ 249187 w 2613718"/>
              <a:gd name="connsiteY9" fmla="*/ 1267509 h 1359584"/>
              <a:gd name="connsiteX10" fmla="*/ 423812 w 2613718"/>
              <a:gd name="connsiteY10" fmla="*/ 1359584 h 1359584"/>
              <a:gd name="connsiteX0" fmla="*/ 423812 w 2679088"/>
              <a:gd name="connsiteY0" fmla="*/ 1359584 h 1359584"/>
              <a:gd name="connsiteX1" fmla="*/ 2236737 w 2679088"/>
              <a:gd name="connsiteY1" fmla="*/ 1359584 h 1359584"/>
              <a:gd name="connsiteX2" fmla="*/ 2487562 w 2679088"/>
              <a:gd name="connsiteY2" fmla="*/ 664259 h 1359584"/>
              <a:gd name="connsiteX3" fmla="*/ 2255787 w 2679088"/>
              <a:gd name="connsiteY3" fmla="*/ 505509 h 1359584"/>
              <a:gd name="connsiteX4" fmla="*/ 2030362 w 2679088"/>
              <a:gd name="connsiteY4" fmla="*/ 280084 h 1359584"/>
              <a:gd name="connsiteX5" fmla="*/ 1601737 w 2679088"/>
              <a:gd name="connsiteY5" fmla="*/ 156259 h 1359584"/>
              <a:gd name="connsiteX6" fmla="*/ 1112787 w 2679088"/>
              <a:gd name="connsiteY6" fmla="*/ 165784 h 1359584"/>
              <a:gd name="connsiteX7" fmla="*/ 817512 w 2679088"/>
              <a:gd name="connsiteY7" fmla="*/ 280084 h 1359584"/>
              <a:gd name="connsiteX8" fmla="*/ 166637 w 2679088"/>
              <a:gd name="connsiteY8" fmla="*/ 572184 h 1359584"/>
              <a:gd name="connsiteX9" fmla="*/ 249187 w 2679088"/>
              <a:gd name="connsiteY9" fmla="*/ 1267509 h 1359584"/>
              <a:gd name="connsiteX10" fmla="*/ 423812 w 2679088"/>
              <a:gd name="connsiteY10" fmla="*/ 1359584 h 135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p:nvPr/>
        </p:nvSpPr>
        <p:spPr>
          <a:xfrm>
            <a:off x="6934200" y="4191001"/>
            <a:ext cx="5210175" cy="2133600"/>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 fmla="*/ 171450 w 2273864"/>
              <a:gd name="connsiteY0" fmla="*/ 1162050 h 1162050"/>
              <a:gd name="connsiteX1" fmla="*/ 2076450 w 2273864"/>
              <a:gd name="connsiteY1" fmla="*/ 1162050 h 1162050"/>
              <a:gd name="connsiteX2" fmla="*/ 2209800 w 2273864"/>
              <a:gd name="connsiteY2" fmla="*/ 476250 h 1162050"/>
              <a:gd name="connsiteX3" fmla="*/ 1701800 w 2273864"/>
              <a:gd name="connsiteY3" fmla="*/ 0 h 1162050"/>
              <a:gd name="connsiteX4" fmla="*/ 1235075 w 2273864"/>
              <a:gd name="connsiteY4" fmla="*/ 63500 h 1162050"/>
              <a:gd name="connsiteX5" fmla="*/ 720725 w 2273864"/>
              <a:gd name="connsiteY5" fmla="*/ 79375 h 1162050"/>
              <a:gd name="connsiteX6" fmla="*/ 177800 w 2273864"/>
              <a:gd name="connsiteY6" fmla="*/ 320675 h 1162050"/>
              <a:gd name="connsiteX7" fmla="*/ 6350 w 2273864"/>
              <a:gd name="connsiteY7" fmla="*/ 552450 h 1162050"/>
              <a:gd name="connsiteX8" fmla="*/ 0 w 2273864"/>
              <a:gd name="connsiteY8" fmla="*/ 790575 h 1162050"/>
              <a:gd name="connsiteX9" fmla="*/ 171450 w 2273864"/>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39825 h 1139825"/>
              <a:gd name="connsiteX1" fmla="*/ 2076450 w 2413593"/>
              <a:gd name="connsiteY1" fmla="*/ 1139825 h 1139825"/>
              <a:gd name="connsiteX2" fmla="*/ 2209800 w 2413593"/>
              <a:gd name="connsiteY2" fmla="*/ 454025 h 1139825"/>
              <a:gd name="connsiteX3" fmla="*/ 1704975 w 2413593"/>
              <a:gd name="connsiteY3" fmla="*/ 0 h 1139825"/>
              <a:gd name="connsiteX4" fmla="*/ 1235075 w 2413593"/>
              <a:gd name="connsiteY4" fmla="*/ 41275 h 1139825"/>
              <a:gd name="connsiteX5" fmla="*/ 720725 w 2413593"/>
              <a:gd name="connsiteY5" fmla="*/ 57150 h 1139825"/>
              <a:gd name="connsiteX6" fmla="*/ 177800 w 2413593"/>
              <a:gd name="connsiteY6" fmla="*/ 298450 h 1139825"/>
              <a:gd name="connsiteX7" fmla="*/ 6350 w 2413593"/>
              <a:gd name="connsiteY7" fmla="*/ 530225 h 1139825"/>
              <a:gd name="connsiteX8" fmla="*/ 0 w 2413593"/>
              <a:gd name="connsiteY8" fmla="*/ 768350 h 1139825"/>
              <a:gd name="connsiteX9" fmla="*/ 171450 w 2413593"/>
              <a:gd name="connsiteY9" fmla="*/ 1139825 h 1139825"/>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6648 w 2468791"/>
              <a:gd name="connsiteY0" fmla="*/ 1319019 h 1319019"/>
              <a:gd name="connsiteX1" fmla="*/ 2131648 w 2468791"/>
              <a:gd name="connsiteY1" fmla="*/ 1319019 h 1319019"/>
              <a:gd name="connsiteX2" fmla="*/ 2264998 w 2468791"/>
              <a:gd name="connsiteY2" fmla="*/ 633219 h 1319019"/>
              <a:gd name="connsiteX3" fmla="*/ 1760173 w 2468791"/>
              <a:gd name="connsiteY3" fmla="*/ 179194 h 1319019"/>
              <a:gd name="connsiteX4" fmla="*/ 1290273 w 2468791"/>
              <a:gd name="connsiteY4" fmla="*/ 220469 h 1319019"/>
              <a:gd name="connsiteX5" fmla="*/ 775923 w 2468791"/>
              <a:gd name="connsiteY5" fmla="*/ 236344 h 1319019"/>
              <a:gd name="connsiteX6" fmla="*/ 232998 w 2468791"/>
              <a:gd name="connsiteY6" fmla="*/ 477644 h 1319019"/>
              <a:gd name="connsiteX7" fmla="*/ 61548 w 2468791"/>
              <a:gd name="connsiteY7" fmla="*/ 709419 h 1319019"/>
              <a:gd name="connsiteX8" fmla="*/ 55198 w 2468791"/>
              <a:gd name="connsiteY8" fmla="*/ 947544 h 1319019"/>
              <a:gd name="connsiteX9" fmla="*/ 226648 w 2468791"/>
              <a:gd name="connsiteY9" fmla="*/ 1319019 h 1319019"/>
              <a:gd name="connsiteX0" fmla="*/ 282836 w 2524979"/>
              <a:gd name="connsiteY0" fmla="*/ 1319019 h 1319019"/>
              <a:gd name="connsiteX1" fmla="*/ 2187836 w 2524979"/>
              <a:gd name="connsiteY1" fmla="*/ 1319019 h 1319019"/>
              <a:gd name="connsiteX2" fmla="*/ 2321186 w 2524979"/>
              <a:gd name="connsiteY2" fmla="*/ 633219 h 1319019"/>
              <a:gd name="connsiteX3" fmla="*/ 1816361 w 2524979"/>
              <a:gd name="connsiteY3" fmla="*/ 179194 h 1319019"/>
              <a:gd name="connsiteX4" fmla="*/ 1346461 w 2524979"/>
              <a:gd name="connsiteY4" fmla="*/ 220469 h 1319019"/>
              <a:gd name="connsiteX5" fmla="*/ 832111 w 2524979"/>
              <a:gd name="connsiteY5" fmla="*/ 236344 h 1319019"/>
              <a:gd name="connsiteX6" fmla="*/ 289186 w 2524979"/>
              <a:gd name="connsiteY6" fmla="*/ 477644 h 1319019"/>
              <a:gd name="connsiteX7" fmla="*/ 117736 w 2524979"/>
              <a:gd name="connsiteY7" fmla="*/ 709419 h 1319019"/>
              <a:gd name="connsiteX8" fmla="*/ 111386 w 2524979"/>
              <a:gd name="connsiteY8" fmla="*/ 947544 h 1319019"/>
              <a:gd name="connsiteX9" fmla="*/ 282836 w 2524979"/>
              <a:gd name="connsiteY9" fmla="*/ 1319019 h 1319019"/>
              <a:gd name="connsiteX0" fmla="*/ 336258 w 2578401"/>
              <a:gd name="connsiteY0" fmla="*/ 1319019 h 1319019"/>
              <a:gd name="connsiteX1" fmla="*/ 2241258 w 2578401"/>
              <a:gd name="connsiteY1" fmla="*/ 1319019 h 1319019"/>
              <a:gd name="connsiteX2" fmla="*/ 2374608 w 2578401"/>
              <a:gd name="connsiteY2" fmla="*/ 633219 h 1319019"/>
              <a:gd name="connsiteX3" fmla="*/ 1869783 w 2578401"/>
              <a:gd name="connsiteY3" fmla="*/ 179194 h 1319019"/>
              <a:gd name="connsiteX4" fmla="*/ 1399883 w 2578401"/>
              <a:gd name="connsiteY4" fmla="*/ 220469 h 1319019"/>
              <a:gd name="connsiteX5" fmla="*/ 885533 w 2578401"/>
              <a:gd name="connsiteY5" fmla="*/ 236344 h 1319019"/>
              <a:gd name="connsiteX6" fmla="*/ 342608 w 2578401"/>
              <a:gd name="connsiteY6" fmla="*/ 477644 h 1319019"/>
              <a:gd name="connsiteX7" fmla="*/ 171158 w 2578401"/>
              <a:gd name="connsiteY7" fmla="*/ 709419 h 1319019"/>
              <a:gd name="connsiteX8" fmla="*/ 164808 w 2578401"/>
              <a:gd name="connsiteY8" fmla="*/ 947544 h 1319019"/>
              <a:gd name="connsiteX9" fmla="*/ 336258 w 2578401"/>
              <a:gd name="connsiteY9" fmla="*/ 1319019 h 1319019"/>
              <a:gd name="connsiteX0" fmla="*/ 323711 w 2565854"/>
              <a:gd name="connsiteY0" fmla="*/ 1319019 h 1319019"/>
              <a:gd name="connsiteX1" fmla="*/ 2228711 w 2565854"/>
              <a:gd name="connsiteY1" fmla="*/ 1319019 h 1319019"/>
              <a:gd name="connsiteX2" fmla="*/ 2362061 w 2565854"/>
              <a:gd name="connsiteY2" fmla="*/ 633219 h 1319019"/>
              <a:gd name="connsiteX3" fmla="*/ 1857236 w 2565854"/>
              <a:gd name="connsiteY3" fmla="*/ 179194 h 1319019"/>
              <a:gd name="connsiteX4" fmla="*/ 1387336 w 2565854"/>
              <a:gd name="connsiteY4" fmla="*/ 220469 h 1319019"/>
              <a:gd name="connsiteX5" fmla="*/ 872986 w 2565854"/>
              <a:gd name="connsiteY5" fmla="*/ 236344 h 1319019"/>
              <a:gd name="connsiteX6" fmla="*/ 330061 w 2565854"/>
              <a:gd name="connsiteY6" fmla="*/ 477644 h 1319019"/>
              <a:gd name="connsiteX7" fmla="*/ 158611 w 2565854"/>
              <a:gd name="connsiteY7" fmla="*/ 709419 h 1319019"/>
              <a:gd name="connsiteX8" fmla="*/ 152261 w 2565854"/>
              <a:gd name="connsiteY8" fmla="*/ 947544 h 1319019"/>
              <a:gd name="connsiteX9" fmla="*/ 323711 w 2565854"/>
              <a:gd name="connsiteY9" fmla="*/ 1319019 h 1319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5067" name="Rectangle 31"/>
          <p:cNvSpPr>
            <a:spLocks noChangeArrowheads="1"/>
          </p:cNvSpPr>
          <p:nvPr/>
        </p:nvSpPr>
        <p:spPr bwMode="auto">
          <a:xfrm>
            <a:off x="1152525" y="2290870"/>
            <a:ext cx="4181475"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spcBef>
                <a:spcPct val="0"/>
              </a:spcBef>
              <a:buNone/>
            </a:pPr>
            <a:r>
              <a:rPr lang="en-US" altLang="vi-VN" sz="2400">
                <a:latin typeface="Times New Roman" panose="02020603050405020304" pitchFamily="18" charset="0"/>
                <a:cs typeface="Times New Roman" panose="02020603050405020304" pitchFamily="18" charset="0"/>
              </a:rPr>
              <a:t>Cuối TK XIX: CNTB   =&gt;  CNĐQ</a:t>
            </a:r>
            <a:endParaRPr lang="en-US" altLang="vi-VN" sz="2400" dirty="0">
              <a:latin typeface="Times New Roman" panose="02020603050405020304" pitchFamily="18" charset="0"/>
              <a:cs typeface="Times New Roman" panose="02020603050405020304" pitchFamily="18" charset="0"/>
            </a:endParaRPr>
          </a:p>
        </p:txBody>
      </p:sp>
      <p:sp>
        <p:nvSpPr>
          <p:cNvPr id="20491" name="Rectangle 31"/>
          <p:cNvSpPr>
            <a:spLocks noChangeArrowheads="1"/>
          </p:cNvSpPr>
          <p:nvPr/>
        </p:nvSpPr>
        <p:spPr bwMode="auto">
          <a:xfrm>
            <a:off x="7924801" y="5170478"/>
            <a:ext cx="393223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None/>
            </a:pPr>
            <a:r>
              <a:rPr lang="en-US" altLang="vi-VN" sz="2800">
                <a:latin typeface="Times New Roman" panose="02020603050405020304" pitchFamily="18" charset="0"/>
                <a:cs typeface="Times New Roman" panose="02020603050405020304" pitchFamily="18" charset="0"/>
              </a:rPr>
              <a:t>Quốc tế cộng sản được thành lập (1919)</a:t>
            </a:r>
            <a:endParaRPr lang="en-US" altLang="vi-VN" sz="2800" dirty="0">
              <a:latin typeface="Times New Roman" panose="02020603050405020304" pitchFamily="18" charset="0"/>
              <a:cs typeface="Times New Roman" panose="02020603050405020304" pitchFamily="18" charset="0"/>
            </a:endParaRPr>
          </a:p>
        </p:txBody>
      </p:sp>
      <p:sp>
        <p:nvSpPr>
          <p:cNvPr id="20492" name="Rectangle 31"/>
          <p:cNvSpPr>
            <a:spLocks noChangeArrowheads="1"/>
          </p:cNvSpPr>
          <p:nvPr/>
        </p:nvSpPr>
        <p:spPr bwMode="auto">
          <a:xfrm>
            <a:off x="1066800" y="5288538"/>
            <a:ext cx="388620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en-US" altLang="vi-VN" sz="2600">
                <a:latin typeface="Times New Roman" panose="02020603050405020304" pitchFamily="18" charset="0"/>
                <a:cs typeface="Times New Roman" panose="02020603050405020304" pitchFamily="18" charset="0"/>
              </a:rPr>
              <a:t>Cách mạng Tân Hợi ( 1910 – 1911), công cuộc canh tân đất nước của Nhật Bản</a:t>
            </a:r>
            <a:endParaRPr lang="en-US" altLang="vi-VN"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73500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so-do-su-thay-doi-co-cau-xa-hoi-viet-nam-sau-chien-tranh-the-gioi-thu-nhat-1"/>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057400" y="2895600"/>
            <a:ext cx="83058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Rectangle 3"/>
          <p:cNvSpPr>
            <a:spLocks noChangeArrowheads="1"/>
          </p:cNvSpPr>
          <p:nvPr/>
        </p:nvSpPr>
        <p:spPr bwMode="auto">
          <a:xfrm>
            <a:off x="152400" y="1619250"/>
            <a:ext cx="11430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i="1" dirty="0">
                <a:solidFill>
                  <a:srgbClr val="FF0000"/>
                </a:solidFill>
                <a:latin typeface="Times New Roman" panose="02020603050405020304" pitchFamily="18" charset="0"/>
                <a:cs typeface="Times New Roman" panose="02020603050405020304" pitchFamily="18" charset="0"/>
              </a:rPr>
              <a:t>- 1858 </a:t>
            </a:r>
            <a:r>
              <a:rPr lang="en-US" altLang="vi-VN" sz="2400" i="1" dirty="0" err="1">
                <a:latin typeface="Times New Roman" panose="02020603050405020304" pitchFamily="18" charset="0"/>
                <a:cs typeface="Times New Roman" panose="02020603050405020304" pitchFamily="18" charset="0"/>
              </a:rPr>
              <a:t>Thực</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dân</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Pháp</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nổ</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súng</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xâm</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lược</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Việt</a:t>
            </a:r>
            <a:r>
              <a:rPr lang="en-US" altLang="vi-VN" sz="2400" i="1" dirty="0">
                <a:latin typeface="Times New Roman" panose="02020603050405020304" pitchFamily="18" charset="0"/>
                <a:cs typeface="Times New Roman" panose="02020603050405020304" pitchFamily="18" charset="0"/>
              </a:rPr>
              <a:t> Nam. </a:t>
            </a:r>
            <a:r>
              <a:rPr lang="en-US" altLang="vi-VN" sz="2400" dirty="0" err="1">
                <a:latin typeface="Times New Roman" panose="02020603050405020304" pitchFamily="18" charset="0"/>
                <a:cs typeface="Times New Roman" panose="02020603050405020304" pitchFamily="18" charset="0"/>
              </a:rPr>
              <a:t>Với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đầu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hàng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Nguyễn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từ</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cuối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kỷ</a:t>
            </a:r>
            <a:r>
              <a:rPr lang="en-US" altLang="vi-VN" sz="2400" dirty="0">
                <a:latin typeface="Times New Roman" panose="02020603050405020304" pitchFamily="18" charset="0"/>
                <a:cs typeface="Times New Roman" panose="02020603050405020304" pitchFamily="18" charset="0"/>
              </a:rPr>
              <a:t> XIX </a:t>
            </a:r>
            <a:r>
              <a:rPr lang="en-US" altLang="vi-VN" sz="2400" dirty="0" err="1">
                <a:latin typeface="Times New Roman" panose="02020603050405020304" pitchFamily="18" charset="0"/>
                <a:cs typeface="Times New Roman" panose="02020603050405020304" pitchFamily="18" charset="0"/>
              </a:rPr>
              <a:t>đầu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kỷ</a:t>
            </a:r>
            <a:r>
              <a:rPr lang="en-US" altLang="vi-VN" sz="2400" dirty="0">
                <a:latin typeface="Times New Roman" panose="02020603050405020304" pitchFamily="18" charset="0"/>
                <a:cs typeface="Times New Roman" panose="02020603050405020304" pitchFamily="18" charset="0"/>
              </a:rPr>
              <a:t> XX, </a:t>
            </a:r>
            <a:r>
              <a:rPr lang="en-US" altLang="vi-VN" sz="2400" dirty="0" err="1">
                <a:latin typeface="Times New Roman" panose="02020603050405020304" pitchFamily="18" charset="0"/>
                <a:cs typeface="Times New Roman" panose="02020603050405020304" pitchFamily="18" charset="0"/>
              </a:rPr>
              <a:t>Pháp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đặt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Việt</a:t>
            </a:r>
            <a:r>
              <a:rPr lang="en-US" altLang="vi-VN" sz="2400" dirty="0">
                <a:latin typeface="Times New Roman" panose="02020603050405020304" pitchFamily="18" charset="0"/>
                <a:cs typeface="Times New Roman" panose="02020603050405020304" pitchFamily="18" charset="0"/>
              </a:rPr>
              <a:t> Nam.</a:t>
            </a:r>
          </a:p>
        </p:txBody>
      </p:sp>
      <p:sp>
        <p:nvSpPr>
          <p:cNvPr id="5"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Font typeface="Arial" panose="020B0604020202020204" pitchFamily="34" charset="0"/>
              <a:buNone/>
            </a:pPr>
            <a:r>
              <a:rPr lang="nl-NL" altLang="vi-VN" sz="24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400" dirty="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400" i="1" dirty="0">
                <a:solidFill>
                  <a:srgbClr val="0000FF"/>
                </a:solidFill>
                <a:latin typeface="Times New Roman" panose="02020603050405020304" pitchFamily="18" charset="0"/>
                <a:cs typeface="Times New Roman" panose="02020603050405020304" pitchFamily="18" charset="0"/>
              </a:rPr>
              <a:t>a/ </a:t>
            </a:r>
            <a:r>
              <a:rPr lang="en-US" altLang="vi-VN" sz="2400" i="1" dirty="0" err="1">
                <a:solidFill>
                  <a:srgbClr val="0000FF"/>
                </a:solidFill>
                <a:latin typeface="Times New Roman" panose="02020603050405020304" pitchFamily="18" charset="0"/>
                <a:cs typeface="Times New Roman" panose="02020603050405020304" pitchFamily="18" charset="0"/>
              </a:rPr>
              <a:t>Tình</a:t>
            </a:r>
            <a:r>
              <a:rPr lang="en-US" altLang="vi-VN" sz="2400" i="1" dirty="0">
                <a:solidFill>
                  <a:srgbClr val="0000FF"/>
                </a:solidFill>
                <a:latin typeface="Times New Roman" panose="02020603050405020304" pitchFamily="18" charset="0"/>
                <a:cs typeface="Times New Roman" panose="02020603050405020304" pitchFamily="18" charset="0"/>
              </a:rPr>
              <a:t> </a:t>
            </a:r>
            <a:r>
              <a:rPr lang="en-US" altLang="vi-VN" sz="2400" i="1" dirty="0" err="1">
                <a:solidFill>
                  <a:srgbClr val="0000FF"/>
                </a:solidFill>
                <a:latin typeface="Times New Roman" panose="02020603050405020304" pitchFamily="18" charset="0"/>
                <a:cs typeface="Times New Roman" panose="02020603050405020304" pitchFamily="18" charset="0"/>
              </a:rPr>
              <a:t>hình</a:t>
            </a:r>
            <a:r>
              <a:rPr lang="en-US" altLang="vi-VN" sz="2400" i="1" dirty="0">
                <a:solidFill>
                  <a:srgbClr val="0000FF"/>
                </a:solidFill>
                <a:latin typeface="Times New Roman" panose="02020603050405020304" pitchFamily="18" charset="0"/>
                <a:cs typeface="Times New Roman" panose="02020603050405020304" pitchFamily="18" charset="0"/>
              </a:rPr>
              <a:t> </a:t>
            </a:r>
            <a:r>
              <a:rPr lang="en-US" altLang="vi-VN" sz="2400" i="1" dirty="0" err="1">
                <a:solidFill>
                  <a:srgbClr val="0000FF"/>
                </a:solidFill>
                <a:latin typeface="Times New Roman" panose="02020603050405020304" pitchFamily="18" charset="0"/>
                <a:cs typeface="Times New Roman" panose="02020603050405020304" pitchFamily="18" charset="0"/>
              </a:rPr>
              <a:t>thế</a:t>
            </a:r>
            <a:r>
              <a:rPr lang="en-US" altLang="vi-VN" sz="2400" i="1" dirty="0">
                <a:solidFill>
                  <a:srgbClr val="0000FF"/>
                </a:solidFill>
                <a:latin typeface="Times New Roman" panose="02020603050405020304" pitchFamily="18" charset="0"/>
                <a:cs typeface="Times New Roman" panose="02020603050405020304" pitchFamily="18" charset="0"/>
              </a:rPr>
              <a:t> </a:t>
            </a:r>
            <a:r>
              <a:rPr lang="en-US" altLang="vi-VN" sz="2400" i="1" dirty="0" err="1">
                <a:solidFill>
                  <a:srgbClr val="0000FF"/>
                </a:solidFill>
                <a:latin typeface="Times New Roman" panose="02020603050405020304" pitchFamily="18" charset="0"/>
                <a:cs typeface="Times New Roman" panose="02020603050405020304" pitchFamily="18" charset="0"/>
              </a:rPr>
              <a:t>giới</a:t>
            </a:r>
            <a:r>
              <a:rPr lang="en-US" altLang="vi-VN" sz="2400" i="1" dirty="0">
                <a:solidFill>
                  <a:srgbClr val="0000FF"/>
                </a:solidFill>
                <a:latin typeface="Times New Roman" panose="02020603050405020304" pitchFamily="18" charset="0"/>
                <a:cs typeface="Times New Roman" panose="02020603050405020304" pitchFamily="18" charset="0"/>
              </a:rPr>
              <a:t> </a:t>
            </a:r>
            <a:r>
              <a:rPr lang="en-US" altLang="vi-VN" sz="2400" i="1" dirty="0" err="1">
                <a:solidFill>
                  <a:srgbClr val="0000FF"/>
                </a:solidFill>
                <a:latin typeface="Times New Roman" panose="02020603050405020304" pitchFamily="18" charset="0"/>
                <a:cs typeface="Times New Roman" panose="02020603050405020304" pitchFamily="18" charset="0"/>
              </a:rPr>
              <a:t>và</a:t>
            </a:r>
            <a:r>
              <a:rPr lang="nl-NL" altLang="vi-VN" sz="2400" i="1" dirty="0">
                <a:solidFill>
                  <a:srgbClr val="0000FF"/>
                </a:solidFill>
                <a:latin typeface="Times New Roman" panose="02020603050405020304" pitchFamily="18" charset="0"/>
                <a:cs typeface="Times New Roman" panose="02020603050405020304" pitchFamily="18" charset="0"/>
              </a:rPr>
              <a:t> Việt Nam cuối thế kỷ XIX, đầu thế kỷ XX</a:t>
            </a:r>
            <a:endParaRPr lang="en-US" altLang="vi-VN" sz="24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circle(in)">
                                      <p:cBhvr>
                                        <p:cTn id="7" dur="2000"/>
                                        <p:tgtEl>
                                          <p:spTgt spid="1946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9458"/>
                                        </p:tgtEl>
                                        <p:attrNameLst>
                                          <p:attrName>style.visibility</p:attrName>
                                        </p:attrNameLst>
                                      </p:cBhvr>
                                      <p:to>
                                        <p:strVal val="visible"/>
                                      </p:to>
                                    </p:set>
                                    <p:animEffect transition="in" filter="barn(inVertical)">
                                      <p:cBhvr>
                                        <p:cTn id="12"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6" name="Group 4"/>
          <p:cNvGrpSpPr>
            <a:grpSpLocks/>
          </p:cNvGrpSpPr>
          <p:nvPr/>
        </p:nvGrpSpPr>
        <p:grpSpPr bwMode="auto">
          <a:xfrm>
            <a:off x="1676400" y="1828800"/>
            <a:ext cx="8991600" cy="3657600"/>
            <a:chOff x="-25" y="907"/>
            <a:chExt cx="6184" cy="1541"/>
          </a:xfrm>
        </p:grpSpPr>
        <p:sp>
          <p:nvSpPr>
            <p:cNvPr id="20488" name="Rectangle 5"/>
            <p:cNvSpPr>
              <a:spLocks noChangeArrowheads="1"/>
            </p:cNvSpPr>
            <p:nvPr/>
          </p:nvSpPr>
          <p:spPr bwMode="auto">
            <a:xfrm>
              <a:off x="4367" y="1200"/>
              <a:ext cx="1792" cy="816"/>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vi-VN" sz="1800" dirty="0">
                <a:solidFill>
                  <a:srgbClr val="FFFF00"/>
                </a:solidFill>
                <a:latin typeface="Arial" panose="020B0604020202020204" pitchFamily="34" charset="0"/>
                <a:cs typeface="Arial" panose="020B0604020202020204" pitchFamily="34" charset="0"/>
              </a:endParaRPr>
            </a:p>
            <a:p>
              <a:pPr algn="ctr">
                <a:spcBef>
                  <a:spcPct val="0"/>
                </a:spcBef>
                <a:buFontTx/>
                <a:buNone/>
              </a:pPr>
              <a:r>
                <a:rPr lang="en-US" altLang="vi-VN" sz="2400" b="1" i="1" dirty="0" err="1">
                  <a:solidFill>
                    <a:srgbClr val="FFFF00"/>
                  </a:solidFill>
                  <a:latin typeface="Times New Roman" panose="02020603050405020304" pitchFamily="18" charset="0"/>
                  <a:cs typeface="Times New Roman" panose="02020603050405020304" pitchFamily="18" charset="0"/>
                </a:rPr>
                <a:t>Các</a:t>
              </a:r>
              <a:r>
                <a:rPr lang="en-US" altLang="vi-VN" sz="2400" b="1" i="1" dirty="0">
                  <a:solidFill>
                    <a:srgbClr val="FFFF00"/>
                  </a:solidFill>
                  <a:latin typeface="Times New Roman" panose="02020603050405020304" pitchFamily="18" charset="0"/>
                  <a:cs typeface="Times New Roman" panose="02020603050405020304" pitchFamily="18" charset="0"/>
                </a:rPr>
                <a:t> </a:t>
              </a:r>
              <a:r>
                <a:rPr lang="en-US" altLang="vi-VN" sz="2400" b="1" i="1" dirty="0" err="1">
                  <a:solidFill>
                    <a:srgbClr val="FFFF00"/>
                  </a:solidFill>
                  <a:latin typeface="Times New Roman" panose="02020603050405020304" pitchFamily="18" charset="0"/>
                  <a:cs typeface="Times New Roman" panose="02020603050405020304" pitchFamily="18" charset="0"/>
                </a:rPr>
                <a:t>phong</a:t>
              </a:r>
              <a:r>
                <a:rPr lang="en-US" altLang="vi-VN" sz="2400" b="1" i="1" dirty="0">
                  <a:solidFill>
                    <a:srgbClr val="FFFF00"/>
                  </a:solidFill>
                  <a:latin typeface="Times New Roman" panose="02020603050405020304" pitchFamily="18" charset="0"/>
                  <a:cs typeface="Times New Roman" panose="02020603050405020304" pitchFamily="18" charset="0"/>
                </a:rPr>
                <a:t> </a:t>
              </a:r>
              <a:r>
                <a:rPr lang="en-US" altLang="vi-VN" sz="2400" b="1" i="1" dirty="0" err="1">
                  <a:solidFill>
                    <a:srgbClr val="FFFF00"/>
                  </a:solidFill>
                  <a:latin typeface="Times New Roman" panose="02020603050405020304" pitchFamily="18" charset="0"/>
                  <a:cs typeface="Times New Roman" panose="02020603050405020304" pitchFamily="18" charset="0"/>
                </a:rPr>
                <a:t>trào</a:t>
              </a:r>
              <a:endParaRPr lang="en-US" altLang="vi-VN" sz="2400" b="1" i="1" dirty="0">
                <a:solidFill>
                  <a:srgbClr val="FFFF00"/>
                </a:solidFill>
                <a:latin typeface="Times New Roman" panose="02020603050405020304" pitchFamily="18" charset="0"/>
                <a:cs typeface="Times New Roman" panose="02020603050405020304" pitchFamily="18" charset="0"/>
              </a:endParaRPr>
            </a:p>
            <a:p>
              <a:pPr algn="ctr">
                <a:spcBef>
                  <a:spcPct val="0"/>
                </a:spcBef>
                <a:buFontTx/>
                <a:buNone/>
              </a:pPr>
              <a:r>
                <a:rPr lang="en-US" altLang="vi-VN" sz="2400" b="1" i="1" dirty="0" err="1">
                  <a:solidFill>
                    <a:srgbClr val="FFFF00"/>
                  </a:solidFill>
                  <a:latin typeface="Times New Roman" panose="02020603050405020304" pitchFamily="18" charset="0"/>
                  <a:cs typeface="Times New Roman" panose="02020603050405020304" pitchFamily="18" charset="0"/>
                </a:rPr>
                <a:t>yêu</a:t>
              </a:r>
              <a:r>
                <a:rPr lang="en-US" altLang="vi-VN" sz="2400" b="1" i="1" dirty="0">
                  <a:solidFill>
                    <a:srgbClr val="FFFF00"/>
                  </a:solidFill>
                  <a:latin typeface="Times New Roman" panose="02020603050405020304" pitchFamily="18" charset="0"/>
                  <a:cs typeface="Times New Roman" panose="02020603050405020304" pitchFamily="18" charset="0"/>
                </a:rPr>
                <a:t> </a:t>
              </a:r>
              <a:r>
                <a:rPr lang="en-US" altLang="vi-VN" sz="2400" b="1" i="1" dirty="0" err="1">
                  <a:solidFill>
                    <a:srgbClr val="FFFF00"/>
                  </a:solidFill>
                  <a:latin typeface="Times New Roman" panose="02020603050405020304" pitchFamily="18" charset="0"/>
                  <a:cs typeface="Times New Roman" panose="02020603050405020304" pitchFamily="18" charset="0"/>
                </a:rPr>
                <a:t>nước</a:t>
              </a:r>
              <a:r>
                <a:rPr lang="en-US" altLang="vi-VN" sz="2400" b="1" i="1" dirty="0">
                  <a:solidFill>
                    <a:srgbClr val="FFFF00"/>
                  </a:solidFill>
                  <a:latin typeface="Times New Roman" panose="02020603050405020304" pitchFamily="18" charset="0"/>
                  <a:cs typeface="Times New Roman" panose="02020603050405020304" pitchFamily="18" charset="0"/>
                </a:rPr>
                <a:t> </a:t>
              </a:r>
              <a:r>
                <a:rPr lang="en-US" altLang="vi-VN" sz="2400" b="1" i="1" dirty="0" err="1">
                  <a:solidFill>
                    <a:srgbClr val="FFFF00"/>
                  </a:solidFill>
                  <a:latin typeface="Times New Roman" panose="02020603050405020304" pitchFamily="18" charset="0"/>
                  <a:cs typeface="Times New Roman" panose="02020603050405020304" pitchFamily="18" charset="0"/>
                </a:rPr>
                <a:t>sôi</a:t>
              </a:r>
              <a:r>
                <a:rPr lang="en-US" altLang="vi-VN" sz="2400" b="1" i="1" dirty="0">
                  <a:solidFill>
                    <a:srgbClr val="FFFF00"/>
                  </a:solidFill>
                  <a:latin typeface="Times New Roman" panose="02020603050405020304" pitchFamily="18" charset="0"/>
                  <a:cs typeface="Times New Roman" panose="02020603050405020304" pitchFamily="18" charset="0"/>
                </a:rPr>
                <a:t> </a:t>
              </a:r>
              <a:r>
                <a:rPr lang="en-US" altLang="vi-VN" sz="2400" b="1" i="1" dirty="0" err="1">
                  <a:solidFill>
                    <a:srgbClr val="FFFF00"/>
                  </a:solidFill>
                  <a:latin typeface="Times New Roman" panose="02020603050405020304" pitchFamily="18" charset="0"/>
                  <a:cs typeface="Times New Roman" panose="02020603050405020304" pitchFamily="18" charset="0"/>
                </a:rPr>
                <a:t>nổi</a:t>
              </a:r>
              <a:r>
                <a:rPr lang="en-US" altLang="vi-VN" sz="2400" b="1" i="1" dirty="0">
                  <a:solidFill>
                    <a:srgbClr val="FFFF00"/>
                  </a:solidFill>
                  <a:latin typeface="Times New Roman" panose="02020603050405020304" pitchFamily="18" charset="0"/>
                  <a:cs typeface="Times New Roman" panose="02020603050405020304" pitchFamily="18" charset="0"/>
                </a:rPr>
                <a:t> </a:t>
              </a:r>
            </a:p>
            <a:p>
              <a:pPr>
                <a:spcBef>
                  <a:spcPct val="0"/>
                </a:spcBef>
                <a:buFontTx/>
                <a:buNone/>
              </a:pPr>
              <a:endParaRPr lang="en-US" altLang="vi-VN" sz="1800" b="1" i="1" dirty="0">
                <a:solidFill>
                  <a:srgbClr val="FFFF00"/>
                </a:solidFill>
                <a:latin typeface="Times New Roman" panose="02020603050405020304" pitchFamily="18" charset="0"/>
                <a:cs typeface="Times New Roman" panose="02020603050405020304" pitchFamily="18" charset="0"/>
              </a:endParaRPr>
            </a:p>
            <a:p>
              <a:pPr>
                <a:spcBef>
                  <a:spcPct val="0"/>
                </a:spcBef>
                <a:buFontTx/>
                <a:buNone/>
              </a:pPr>
              <a:r>
                <a:rPr lang="en-US" altLang="vi-VN" sz="1800" dirty="0">
                  <a:solidFill>
                    <a:srgbClr val="FFFF00"/>
                  </a:solidFill>
                  <a:latin typeface="Arial" panose="020B0604020202020204" pitchFamily="34" charset="0"/>
                  <a:cs typeface="Arial" panose="020B0604020202020204" pitchFamily="34" charset="0"/>
                </a:rPr>
                <a:t> </a:t>
              </a:r>
            </a:p>
          </p:txBody>
        </p:sp>
        <p:sp>
          <p:nvSpPr>
            <p:cNvPr id="20489" name="AutoShape 6"/>
            <p:cNvSpPr>
              <a:spLocks noChangeArrowheads="1"/>
            </p:cNvSpPr>
            <p:nvPr/>
          </p:nvSpPr>
          <p:spPr bwMode="auto">
            <a:xfrm>
              <a:off x="1775" y="907"/>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Toàn thể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dân tộc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Việt Nam</a:t>
              </a:r>
            </a:p>
          </p:txBody>
        </p:sp>
        <p:sp>
          <p:nvSpPr>
            <p:cNvPr id="20490" name="AutoShape 7"/>
            <p:cNvSpPr>
              <a:spLocks noChangeArrowheads="1"/>
            </p:cNvSpPr>
            <p:nvPr/>
          </p:nvSpPr>
          <p:spPr bwMode="auto">
            <a:xfrm rot="10800000">
              <a:off x="2879" y="912"/>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Thực dân</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 Pháp</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xâm lược</a:t>
              </a:r>
            </a:p>
          </p:txBody>
        </p:sp>
        <p:sp>
          <p:nvSpPr>
            <p:cNvPr id="20491" name="AutoShape 8"/>
            <p:cNvSpPr>
              <a:spLocks noChangeArrowheads="1"/>
            </p:cNvSpPr>
            <p:nvPr/>
          </p:nvSpPr>
          <p:spPr bwMode="auto">
            <a:xfrm>
              <a:off x="1775" y="1777"/>
              <a:ext cx="1095" cy="662"/>
            </a:xfrm>
            <a:prstGeom prst="homePlate">
              <a:avLst>
                <a:gd name="adj" fmla="val 41352"/>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Nông dân</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 Việt Nam</a:t>
              </a:r>
            </a:p>
          </p:txBody>
        </p:sp>
        <p:sp>
          <p:nvSpPr>
            <p:cNvPr id="20492" name="AutoShape 9"/>
            <p:cNvSpPr>
              <a:spLocks noChangeArrowheads="1"/>
            </p:cNvSpPr>
            <p:nvPr/>
          </p:nvSpPr>
          <p:spPr bwMode="auto">
            <a:xfrm rot="10800000">
              <a:off x="2879" y="1776"/>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Địa chủ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phong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kiến</a:t>
              </a:r>
            </a:p>
          </p:txBody>
        </p:sp>
        <p:sp>
          <p:nvSpPr>
            <p:cNvPr id="20494" name="Line 11"/>
            <p:cNvSpPr>
              <a:spLocks noChangeShapeType="1"/>
            </p:cNvSpPr>
            <p:nvPr/>
          </p:nvSpPr>
          <p:spPr bwMode="auto">
            <a:xfrm flipV="1">
              <a:off x="1391" y="1152"/>
              <a:ext cx="384" cy="48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5" name="Line 12"/>
            <p:cNvSpPr>
              <a:spLocks noChangeShapeType="1"/>
            </p:cNvSpPr>
            <p:nvPr/>
          </p:nvSpPr>
          <p:spPr bwMode="auto">
            <a:xfrm>
              <a:off x="1391" y="1632"/>
              <a:ext cx="384" cy="52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6" name="Line 13"/>
            <p:cNvSpPr>
              <a:spLocks noChangeShapeType="1"/>
            </p:cNvSpPr>
            <p:nvPr/>
          </p:nvSpPr>
          <p:spPr bwMode="auto">
            <a:xfrm>
              <a:off x="3983" y="1248"/>
              <a:ext cx="384" cy="38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7" name="Line 14"/>
            <p:cNvSpPr>
              <a:spLocks noChangeShapeType="1"/>
            </p:cNvSpPr>
            <p:nvPr/>
          </p:nvSpPr>
          <p:spPr bwMode="auto">
            <a:xfrm flipV="1">
              <a:off x="3983" y="1632"/>
              <a:ext cx="384" cy="43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501" name="Rectangle 18"/>
            <p:cNvSpPr>
              <a:spLocks noChangeArrowheads="1"/>
            </p:cNvSpPr>
            <p:nvPr/>
          </p:nvSpPr>
          <p:spPr bwMode="auto">
            <a:xfrm>
              <a:off x="-25" y="1010"/>
              <a:ext cx="1400" cy="1159"/>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Xã hội </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thuộc địa nửa </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phong kiến</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 (cuối TK XIX)</a:t>
              </a:r>
            </a:p>
          </p:txBody>
        </p:sp>
      </p:grpSp>
      <p:sp>
        <p:nvSpPr>
          <p:cNvPr id="20485" name="Title 23"/>
          <p:cNvSpPr>
            <a:spLocks noGrp="1"/>
          </p:cNvSpPr>
          <p:nvPr>
            <p:ph type="title"/>
          </p:nvPr>
        </p:nvSpPr>
        <p:spPr>
          <a:xfrm>
            <a:off x="1981200" y="579438"/>
            <a:ext cx="8229600" cy="411162"/>
          </a:xfrm>
        </p:spPr>
        <p:txBody>
          <a:bodyPr/>
          <a:lstStyle/>
          <a:p>
            <a:r>
              <a:rPr lang="en-US" altLang="vi-VN" sz="2800" i="1" dirty="0" err="1" smtClean="0">
                <a:solidFill>
                  <a:srgbClr val="0000FF"/>
                </a:solidFill>
                <a:latin typeface="Times New Roman" panose="02020603050405020304" pitchFamily="18" charset="0"/>
                <a:cs typeface="Times New Roman" panose="02020603050405020304" pitchFamily="18" charset="0"/>
              </a:rPr>
              <a:t>Việt</a:t>
            </a:r>
            <a:r>
              <a:rPr lang="en-US" altLang="vi-VN" sz="2800" i="1" dirty="0" smtClean="0">
                <a:solidFill>
                  <a:srgbClr val="0000FF"/>
                </a:solidFill>
                <a:latin typeface="Times New Roman" panose="02020603050405020304" pitchFamily="18" charset="0"/>
                <a:cs typeface="Times New Roman" panose="02020603050405020304" pitchFamily="18" charset="0"/>
              </a:rPr>
              <a:t> Nam </a:t>
            </a:r>
            <a:r>
              <a:rPr lang="en-US" altLang="vi-VN" sz="2800" i="1" dirty="0" err="1" smtClean="0">
                <a:solidFill>
                  <a:srgbClr val="0000FF"/>
                </a:solidFill>
                <a:latin typeface="Times New Roman" panose="02020603050405020304" pitchFamily="18" charset="0"/>
                <a:cs typeface="Times New Roman" panose="02020603050405020304" pitchFamily="18" charset="0"/>
              </a:rPr>
              <a:t>cuối</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thế</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kỷ</a:t>
            </a:r>
            <a:r>
              <a:rPr lang="en-US" altLang="vi-VN" sz="2800" i="1" dirty="0" smtClean="0">
                <a:solidFill>
                  <a:srgbClr val="0000FF"/>
                </a:solidFill>
                <a:latin typeface="Times New Roman" panose="02020603050405020304" pitchFamily="18" charset="0"/>
                <a:cs typeface="Times New Roman" panose="02020603050405020304" pitchFamily="18" charset="0"/>
              </a:rPr>
              <a:t> XIX </a:t>
            </a:r>
            <a:r>
              <a:rPr lang="en-US" altLang="vi-VN" sz="2800" i="1" dirty="0" err="1" smtClean="0">
                <a:solidFill>
                  <a:srgbClr val="0000FF"/>
                </a:solidFill>
                <a:latin typeface="Times New Roman" panose="02020603050405020304" pitchFamily="18" charset="0"/>
                <a:cs typeface="Times New Roman" panose="02020603050405020304" pitchFamily="18" charset="0"/>
              </a:rPr>
              <a:t>đầu</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thế</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kỷ</a:t>
            </a:r>
            <a:r>
              <a:rPr lang="en-US" altLang="vi-VN" sz="2800" i="1" dirty="0" smtClean="0">
                <a:solidFill>
                  <a:srgbClr val="0000FF"/>
                </a:solidFill>
                <a:latin typeface="Times New Roman" panose="02020603050405020304" pitchFamily="18" charset="0"/>
                <a:cs typeface="Times New Roman" panose="02020603050405020304" pitchFamily="18" charset="0"/>
              </a:rPr>
              <a:t> XX</a:t>
            </a:r>
            <a:endParaRPr lang="en-US" altLang="vi-VN" sz="2800" dirty="0" smtClean="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Tiểu sử người anh hùng áo vải &quot;Hoàng Hoa Thám&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18" y="818429"/>
            <a:ext cx="3449782" cy="359092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Phan Bội Châu – Wikipedia tiếng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Phan Bội Châu – Wikipedia tiếng Việ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descr="PhanBoiCha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533400"/>
            <a:ext cx="27432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Phan Chau Trin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4800" y="421480"/>
            <a:ext cx="3248025" cy="34417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90600" y="4953000"/>
            <a:ext cx="2895600" cy="369332"/>
          </a:xfrm>
          <a:prstGeom prst="rect">
            <a:avLst/>
          </a:prstGeom>
          <a:noFill/>
        </p:spPr>
        <p:txBody>
          <a:bodyPr wrap="square" rtlCol="0">
            <a:spAutoFit/>
          </a:bodyPr>
          <a:lstStyle/>
          <a:p>
            <a:r>
              <a:rPr lang="en-US" b="1" dirty="0" smtClean="0"/>
              <a:t>HOÀNG HOA THÁM</a:t>
            </a:r>
            <a:endParaRPr lang="en-US" b="1" dirty="0"/>
          </a:p>
        </p:txBody>
      </p:sp>
      <p:sp>
        <p:nvSpPr>
          <p:cNvPr id="10" name="TextBox 9"/>
          <p:cNvSpPr txBox="1"/>
          <p:nvPr/>
        </p:nvSpPr>
        <p:spPr>
          <a:xfrm>
            <a:off x="4953000" y="4572000"/>
            <a:ext cx="2895600" cy="369332"/>
          </a:xfrm>
          <a:prstGeom prst="rect">
            <a:avLst/>
          </a:prstGeom>
          <a:noFill/>
        </p:spPr>
        <p:txBody>
          <a:bodyPr wrap="square" rtlCol="0">
            <a:spAutoFit/>
          </a:bodyPr>
          <a:lstStyle/>
          <a:p>
            <a:r>
              <a:rPr lang="en-US" b="1" dirty="0" smtClean="0"/>
              <a:t>PHAN BỘI CHÂU</a:t>
            </a:r>
            <a:endParaRPr lang="en-US" b="1" dirty="0"/>
          </a:p>
        </p:txBody>
      </p:sp>
      <p:sp>
        <p:nvSpPr>
          <p:cNvPr id="11" name="TextBox 10"/>
          <p:cNvSpPr txBox="1"/>
          <p:nvPr/>
        </p:nvSpPr>
        <p:spPr>
          <a:xfrm>
            <a:off x="8153400" y="4191000"/>
            <a:ext cx="2895600" cy="369332"/>
          </a:xfrm>
          <a:prstGeom prst="rect">
            <a:avLst/>
          </a:prstGeom>
          <a:noFill/>
        </p:spPr>
        <p:txBody>
          <a:bodyPr wrap="square" rtlCol="0">
            <a:spAutoFit/>
          </a:bodyPr>
          <a:lstStyle/>
          <a:p>
            <a:r>
              <a:rPr lang="en-US" b="1" dirty="0" smtClean="0"/>
              <a:t>PHAN CHÂU TRINH</a:t>
            </a:r>
            <a:endParaRPr lang="en-US" b="1" dirty="0"/>
          </a:p>
        </p:txBody>
      </p:sp>
    </p:spTree>
    <p:extLst>
      <p:ext uri="{BB962C8B-B14F-4D97-AF65-F5344CB8AC3E}">
        <p14:creationId xmlns:p14="http://schemas.microsoft.com/office/powerpoint/2010/main" val="13337188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Font typeface="Arial" panose="020B0604020202020204" pitchFamily="34" charset="0"/>
              <a:buNone/>
            </a:pPr>
            <a:r>
              <a:rPr lang="en-US" altLang="vi-VN" sz="2400" smtClean="0">
                <a:latin typeface="Times New Roman" panose="02020603050405020304" pitchFamily="18" charset="0"/>
                <a:cs typeface="Times New Roman" panose="02020603050405020304" pitchFamily="18" charset="0"/>
              </a:rPr>
              <a:t>- 5/6/1911, Người thanh niên Nguyễn Tất Thành ra đi tìm con đường cứu nước mới</a:t>
            </a:r>
          </a:p>
        </p:txBody>
      </p:sp>
      <p:sp>
        <p:nvSpPr>
          <p:cNvPr id="4" name="TextBox 3"/>
          <p:cNvSpPr txBox="1"/>
          <p:nvPr/>
        </p:nvSpPr>
        <p:spPr>
          <a:xfrm>
            <a:off x="5791200" y="3276600"/>
            <a:ext cx="6096000" cy="2400657"/>
          </a:xfrm>
          <a:prstGeom prst="rect">
            <a:avLst/>
          </a:prstGeom>
          <a:noFill/>
        </p:spPr>
        <p:txBody>
          <a:bodyPr wrap="square">
            <a:spAutoFit/>
          </a:bodyPr>
          <a:lstStyle/>
          <a:p>
            <a:pPr algn="just" eaLnBrk="1" hangingPunct="1">
              <a:defRPr/>
            </a:pPr>
            <a:r>
              <a:rPr lang="vi-VN" sz="2400" dirty="0">
                <a:latin typeface="+mj-lt"/>
              </a:rPr>
              <a:t>Đời bồi tàu lênh đênh theo sóng bể</a:t>
            </a:r>
          </a:p>
          <a:p>
            <a:pPr algn="just" eaLnBrk="1" hangingPunct="1">
              <a:defRPr/>
            </a:pPr>
            <a:r>
              <a:rPr lang="vi-VN" sz="2400" dirty="0">
                <a:latin typeface="+mj-lt"/>
              </a:rPr>
              <a:t>Người đi hỏi khắp bóng cờ châu Mỹ, châu Phi</a:t>
            </a:r>
          </a:p>
          <a:p>
            <a:pPr algn="just" eaLnBrk="1" hangingPunct="1">
              <a:defRPr/>
            </a:pPr>
            <a:r>
              <a:rPr lang="vi-VN" sz="2400" dirty="0">
                <a:latin typeface="+mj-lt"/>
              </a:rPr>
              <a:t>Những đất tự do, những trời nô lệ</a:t>
            </a:r>
          </a:p>
          <a:p>
            <a:pPr algn="just" eaLnBrk="1" hangingPunct="1">
              <a:defRPr/>
            </a:pPr>
            <a:r>
              <a:rPr lang="vi-VN" sz="2400" dirty="0">
                <a:latin typeface="+mj-lt"/>
              </a:rPr>
              <a:t>Những con đường cách mạng đang tìm đi</a:t>
            </a:r>
            <a:endParaRPr lang="en-US" sz="2400" dirty="0">
              <a:latin typeface="+mj-lt"/>
            </a:endParaRPr>
          </a:p>
          <a:p>
            <a:pPr eaLnBrk="1" hangingPunct="1">
              <a:defRPr/>
            </a:pPr>
            <a:endParaRPr lang="en-US" dirty="0"/>
          </a:p>
          <a:p>
            <a:pPr eaLnBrk="1" hangingPunct="1">
              <a:defRPr/>
            </a:pPr>
            <a:r>
              <a:rPr lang="en-US" dirty="0"/>
              <a:t>			(</a:t>
            </a:r>
            <a:r>
              <a:rPr lang="en-US" dirty="0" err="1"/>
              <a:t>Chế</a:t>
            </a:r>
            <a:r>
              <a:rPr lang="en-US" dirty="0"/>
              <a:t> Lan </a:t>
            </a:r>
            <a:r>
              <a:rPr lang="en-US" dirty="0" err="1"/>
              <a:t>Viên</a:t>
            </a:r>
            <a:r>
              <a:rPr lang="en-US" dirty="0"/>
              <a:t>)</a:t>
            </a:r>
            <a:endParaRPr lang="vi-VN" dirty="0"/>
          </a:p>
          <a:p>
            <a:pPr eaLnBrk="1" hangingPunct="1">
              <a:defRPr/>
            </a:pPr>
            <a:endParaRPr lang="en-US" dirty="0"/>
          </a:p>
        </p:txBody>
      </p:sp>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Font typeface="Arial" panose="020B0604020202020204" pitchFamily="34" charset="0"/>
              <a:buNone/>
            </a:pPr>
            <a:r>
              <a:rPr lang="nl-NL" altLang="vi-VN" sz="24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400" dirty="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400" i="1" dirty="0" smtClean="0">
                <a:solidFill>
                  <a:srgbClr val="0000FF"/>
                </a:solidFill>
                <a:latin typeface="Times New Roman" panose="02020603050405020304" pitchFamily="18" charset="0"/>
                <a:cs typeface="Times New Roman" panose="02020603050405020304" pitchFamily="18" charset="0"/>
              </a:rPr>
              <a:t>b/ </a:t>
            </a:r>
            <a:r>
              <a:rPr lang="en-US" altLang="vi-VN" sz="2400" i="1" dirty="0" err="1" smtClean="0">
                <a:solidFill>
                  <a:srgbClr val="0000FF"/>
                </a:solidFill>
                <a:latin typeface="Times New Roman" panose="02020603050405020304" pitchFamily="18" charset="0"/>
                <a:cs typeface="Times New Roman" panose="02020603050405020304" pitchFamily="18" charset="0"/>
              </a:rPr>
              <a:t>Nguyễn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Ái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Quốc</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đến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với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chủ</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nghĩa</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Mác</a:t>
            </a:r>
            <a:r>
              <a:rPr lang="en-US" altLang="vi-VN" sz="2400" i="1" dirty="0" smtClean="0">
                <a:solidFill>
                  <a:srgbClr val="0000FF"/>
                </a:solidFill>
                <a:latin typeface="Times New Roman" panose="02020603050405020304" pitchFamily="18" charset="0"/>
                <a:cs typeface="Times New Roman" panose="02020603050405020304" pitchFamily="18" charset="0"/>
              </a:rPr>
              <a:t> – </a:t>
            </a:r>
            <a:r>
              <a:rPr lang="en-US" altLang="vi-VN" sz="2400" i="1" dirty="0" err="1" smtClean="0">
                <a:solidFill>
                  <a:srgbClr val="0000FF"/>
                </a:solidFill>
                <a:latin typeface="Times New Roman" panose="02020603050405020304" pitchFamily="18" charset="0"/>
                <a:cs typeface="Times New Roman" panose="02020603050405020304" pitchFamily="18" charset="0"/>
              </a:rPr>
              <a:t>Lênin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chuẩn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bị</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thành</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lập</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Đảng</a:t>
            </a:r>
            <a:endParaRPr lang="en-US" altLang="vi-VN" sz="2400" dirty="0">
              <a:solidFill>
                <a:srgbClr val="0000FF"/>
              </a:solidFill>
              <a:latin typeface="Times New Roman" panose="02020603050405020304" pitchFamily="18" charset="0"/>
              <a:cs typeface="Times New Roman" panose="02020603050405020304" pitchFamily="18" charset="0"/>
            </a:endParaRPr>
          </a:p>
        </p:txBody>
      </p:sp>
      <p:pic>
        <p:nvPicPr>
          <p:cNvPr id="8" name="Picture 4" descr="Káº¿t quáº£ hÃ¬nh áº£nh cho ngÆ°á»i Äi tÃ¬m hÃ¬nh cá»§a nÆ°á»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362200"/>
            <a:ext cx="47244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Font typeface="Arial" panose="020B0604020202020204" pitchFamily="34" charset="0"/>
              <a:buNone/>
            </a:pPr>
            <a:r>
              <a:rPr lang="nl-NL" altLang="vi-VN" sz="24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400" dirty="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400" i="1" dirty="0" smtClean="0">
                <a:solidFill>
                  <a:srgbClr val="0000FF"/>
                </a:solidFill>
                <a:latin typeface="Times New Roman" panose="02020603050405020304" pitchFamily="18" charset="0"/>
                <a:cs typeface="Times New Roman" panose="02020603050405020304" pitchFamily="18" charset="0"/>
              </a:rPr>
              <a:t>b/ </a:t>
            </a:r>
            <a:r>
              <a:rPr lang="en-US" altLang="vi-VN" sz="2400" i="1" dirty="0" err="1" smtClean="0">
                <a:solidFill>
                  <a:srgbClr val="0000FF"/>
                </a:solidFill>
                <a:latin typeface="Times New Roman" panose="02020603050405020304" pitchFamily="18" charset="0"/>
                <a:cs typeface="Times New Roman" panose="02020603050405020304" pitchFamily="18" charset="0"/>
              </a:rPr>
              <a:t>Nguyễn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Ái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Quốc</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đến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với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chủ</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nghĩa</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Mác</a:t>
            </a:r>
            <a:r>
              <a:rPr lang="en-US" altLang="vi-VN" sz="2400" i="1" dirty="0" smtClean="0">
                <a:solidFill>
                  <a:srgbClr val="0000FF"/>
                </a:solidFill>
                <a:latin typeface="Times New Roman" panose="02020603050405020304" pitchFamily="18" charset="0"/>
                <a:cs typeface="Times New Roman" panose="02020603050405020304" pitchFamily="18" charset="0"/>
              </a:rPr>
              <a:t> – </a:t>
            </a:r>
            <a:r>
              <a:rPr lang="en-US" altLang="vi-VN" sz="2400" i="1" dirty="0" err="1" smtClean="0">
                <a:solidFill>
                  <a:srgbClr val="0000FF"/>
                </a:solidFill>
                <a:latin typeface="Times New Roman" panose="02020603050405020304" pitchFamily="18" charset="0"/>
                <a:cs typeface="Times New Roman" panose="02020603050405020304" pitchFamily="18" charset="0"/>
              </a:rPr>
              <a:t>Lênin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chuẩn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bị</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thành</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lập</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Đảng</a:t>
            </a:r>
            <a:endParaRPr lang="en-US" altLang="vi-VN" sz="2400" dirty="0">
              <a:solidFill>
                <a:srgbClr val="0000FF"/>
              </a:solidFill>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5867400" y="1524000"/>
            <a:ext cx="6142038" cy="2819400"/>
          </a:xfrm>
          <a:ln w="19050">
            <a:solidFill>
              <a:schemeClr val="accent2">
                <a:lumMod val="75000"/>
              </a:schemeClr>
            </a:solidFill>
          </a:ln>
        </p:spPr>
        <p:txBody>
          <a:bodyPr>
            <a:noAutofit/>
          </a:bodyPr>
          <a:lstStyle/>
          <a:p>
            <a:pPr algn="just">
              <a:lnSpc>
                <a:spcPct val="150000"/>
              </a:lnSpc>
              <a:buFontTx/>
              <a:buChar char="-"/>
              <a:defRPr/>
            </a:pPr>
            <a:r>
              <a:rPr lang="nl-NL" sz="2400" b="1" dirty="0" smtClean="0">
                <a:solidFill>
                  <a:srgbClr val="C00000"/>
                </a:solidFill>
                <a:latin typeface="Times New Roman" panose="02020603050405020304" pitchFamily="18" charset="0"/>
                <a:cs typeface="Times New Roman" panose="02020603050405020304" pitchFamily="18" charset="0"/>
              </a:rPr>
              <a:t> </a:t>
            </a:r>
            <a:r>
              <a:rPr lang="en-US" sz="2400" dirty="0" smtClean="0">
                <a:solidFill>
                  <a:srgbClr val="FF0000"/>
                </a:solidFill>
                <a:latin typeface="Times New Roman" pitchFamily="18" charset="0"/>
                <a:cs typeface="Times New Roman" pitchFamily="18" charset="0"/>
              </a:rPr>
              <a:t>7/1920</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Nguyễn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luận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Lênin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tìm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thấy</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cứu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đắn</a:t>
            </a:r>
            <a:r>
              <a:rPr lang="en-US" sz="2400" dirty="0">
                <a:latin typeface="Times New Roman" pitchFamily="18" charset="0"/>
                <a:cs typeface="Times New Roman" pitchFamily="18" charset="0"/>
              </a:rPr>
              <a:t>: </a:t>
            </a:r>
            <a:r>
              <a:rPr lang="en-US" sz="2400" b="1" i="1" dirty="0">
                <a:solidFill>
                  <a:srgbClr val="7030A0"/>
                </a:solidFill>
                <a:latin typeface="Times New Roman" pitchFamily="18" charset="0"/>
                <a:cs typeface="Times New Roman" pitchFamily="18" charset="0"/>
              </a:rPr>
              <a:t>con </a:t>
            </a:r>
            <a:r>
              <a:rPr lang="en-US" sz="2400" b="1" i="1" dirty="0" err="1">
                <a:solidFill>
                  <a:srgbClr val="7030A0"/>
                </a:solidFill>
                <a:latin typeface="Times New Roman" pitchFamily="18" charset="0"/>
                <a:cs typeface="Times New Roman" pitchFamily="18" charset="0"/>
              </a:rPr>
              <a:t>đường</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cách</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mạng</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vô</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sản</a:t>
            </a:r>
            <a:endParaRPr lang="en-US" sz="2400" b="1" i="1" dirty="0">
              <a:solidFill>
                <a:srgbClr val="7030A0"/>
              </a:solidFill>
              <a:latin typeface="Times New Roman" pitchFamily="18" charset="0"/>
              <a:cs typeface="Times New Roman" pitchFamily="18" charset="0"/>
            </a:endParaRPr>
          </a:p>
        </p:txBody>
      </p:sp>
      <p:pic>
        <p:nvPicPr>
          <p:cNvPr id="1026" name="Picture 2" descr="Luận cương về dân tộc và thuộc địa của Lenin nói gì? - Việt Mỹ New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255" y="1524000"/>
            <a:ext cx="5559425" cy="4586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7" name="Content Placeholder 2"/>
          <p:cNvSpPr>
            <a:spLocks noGrp="1"/>
          </p:cNvSpPr>
          <p:nvPr>
            <p:ph sz="half" idx="1"/>
          </p:nvPr>
        </p:nvSpPr>
        <p:spPr>
          <a:xfrm>
            <a:off x="457200" y="2133601"/>
            <a:ext cx="5715000" cy="2286000"/>
          </a:xfrm>
        </p:spPr>
        <p:txBody>
          <a:bodyPr/>
          <a:lstStyle/>
          <a:p>
            <a:pPr marL="0" indent="0" algn="just">
              <a:lnSpc>
                <a:spcPct val="150000"/>
              </a:lnSpc>
              <a:buNone/>
            </a:pPr>
            <a:r>
              <a:rPr lang="en-US" altLang="vi-VN" sz="2400" dirty="0" smtClean="0">
                <a:solidFill>
                  <a:srgbClr val="FF0000"/>
                </a:solidFill>
                <a:latin typeface="Times New Roman" panose="02020603050405020304" pitchFamily="18" charset="0"/>
                <a:cs typeface="Times New Roman" panose="02020603050405020304" pitchFamily="18" charset="0"/>
              </a:rPr>
              <a:t>6/1925</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lập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ra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tổ</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chức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yêu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phù</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hợp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tiễn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Việt</a:t>
            </a:r>
            <a:r>
              <a:rPr lang="en-US" altLang="vi-VN" sz="2400" dirty="0" smtClean="0">
                <a:latin typeface="Times New Roman" panose="02020603050405020304" pitchFamily="18" charset="0"/>
                <a:cs typeface="Times New Roman" panose="02020603050405020304" pitchFamily="18" charset="0"/>
              </a:rPr>
              <a:t> Nam ( </a:t>
            </a:r>
            <a:r>
              <a:rPr lang="en-US" altLang="vi-VN" sz="2400" dirty="0" err="1" smtClean="0">
                <a:latin typeface="Times New Roman" panose="02020603050405020304" pitchFamily="18" charset="0"/>
                <a:cs typeface="Times New Roman" panose="02020603050405020304" pitchFamily="18" charset="0"/>
              </a:rPr>
              <a:t>Hội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Việt</a:t>
            </a:r>
            <a:r>
              <a:rPr lang="en-US" altLang="vi-VN" sz="2400" dirty="0" smtClean="0">
                <a:latin typeface="Times New Roman" panose="02020603050405020304" pitchFamily="18" charset="0"/>
                <a:cs typeface="Times New Roman" panose="02020603050405020304" pitchFamily="18" charset="0"/>
              </a:rPr>
              <a:t> Nam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thanh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niên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lập</a:t>
            </a:r>
            <a:endParaRPr lang="en-US" altLang="vi-VN" sz="2400" dirty="0" smtClean="0">
              <a:latin typeface="Times New Roman" panose="02020603050405020304" pitchFamily="18" charset="0"/>
              <a:cs typeface="Times New Roman" panose="02020603050405020304" pitchFamily="18" charset="0"/>
            </a:endParaRPr>
          </a:p>
        </p:txBody>
      </p:sp>
      <p:pic>
        <p:nvPicPr>
          <p:cNvPr id="23556" name="Content Placeholder 5" descr="Trưng bày bảo vật quốc gia - cuốn &quot;Đường kách mệnh&quot; - Báo Người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553200" y="1417638"/>
            <a:ext cx="5029200" cy="4708525"/>
          </a:xfrm>
          <a:noFill/>
        </p:spPr>
      </p:pic>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Font typeface="Arial" panose="020B0604020202020204" pitchFamily="34" charset="0"/>
              <a:buNone/>
            </a:pPr>
            <a:r>
              <a:rPr lang="nl-NL" altLang="vi-VN" sz="24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400" dirty="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400" i="1" dirty="0" smtClean="0">
                <a:solidFill>
                  <a:srgbClr val="0000FF"/>
                </a:solidFill>
                <a:latin typeface="Times New Roman" panose="02020603050405020304" pitchFamily="18" charset="0"/>
                <a:cs typeface="Times New Roman" panose="02020603050405020304" pitchFamily="18" charset="0"/>
              </a:rPr>
              <a:t>b/ </a:t>
            </a:r>
            <a:r>
              <a:rPr lang="en-US" altLang="vi-VN" sz="2400" i="1" dirty="0" err="1" smtClean="0">
                <a:solidFill>
                  <a:srgbClr val="0000FF"/>
                </a:solidFill>
                <a:latin typeface="Times New Roman" panose="02020603050405020304" pitchFamily="18" charset="0"/>
                <a:cs typeface="Times New Roman" panose="02020603050405020304" pitchFamily="18" charset="0"/>
              </a:rPr>
              <a:t>Nguyễn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Ái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Quốc</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đến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với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chủ</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nghĩa</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Mác</a:t>
            </a:r>
            <a:r>
              <a:rPr lang="en-US" altLang="vi-VN" sz="2400" i="1" dirty="0" smtClean="0">
                <a:solidFill>
                  <a:srgbClr val="0000FF"/>
                </a:solidFill>
                <a:latin typeface="Times New Roman" panose="02020603050405020304" pitchFamily="18" charset="0"/>
                <a:cs typeface="Times New Roman" panose="02020603050405020304" pitchFamily="18" charset="0"/>
              </a:rPr>
              <a:t> – </a:t>
            </a:r>
            <a:r>
              <a:rPr lang="en-US" altLang="vi-VN" sz="2400" i="1" dirty="0" err="1" smtClean="0">
                <a:solidFill>
                  <a:srgbClr val="0000FF"/>
                </a:solidFill>
                <a:latin typeface="Times New Roman" panose="02020603050405020304" pitchFamily="18" charset="0"/>
                <a:cs typeface="Times New Roman" panose="02020603050405020304" pitchFamily="18" charset="0"/>
              </a:rPr>
              <a:t>Lênin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chuẩn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bị</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thành</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lập</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Đảng</a:t>
            </a:r>
            <a:endParaRPr lang="en-US" altLang="vi-VN" sz="24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arn(inVertical)">
                                      <p:cBhvr>
                                        <p:cTn id="7"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2"/>
          </p:nvPr>
        </p:nvSpPr>
        <p:spPr/>
        <p:txBody>
          <a:bodyPr/>
          <a:lstStyle/>
          <a:p>
            <a:endParaRPr lang="en-US" dirty="0"/>
          </a:p>
        </p:txBody>
      </p:sp>
      <p:pic>
        <p:nvPicPr>
          <p:cNvPr id="3" name="Picture 2" descr="http://baotanglichsu.vn/DataFiles/Uploaded/image/hue1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417638"/>
            <a:ext cx="5537200" cy="4983162"/>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Font typeface="Arial" panose="020B0604020202020204" pitchFamily="34" charset="0"/>
              <a:buNone/>
            </a:pPr>
            <a:r>
              <a:rPr lang="nl-NL" altLang="vi-VN" sz="24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400" dirty="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400" i="1" dirty="0" smtClean="0">
                <a:latin typeface="Times New Roman" panose="02020603050405020304" pitchFamily="18" charset="0"/>
                <a:cs typeface="Times New Roman" panose="02020603050405020304" pitchFamily="18" charset="0"/>
              </a:rPr>
              <a:t>b/ </a:t>
            </a:r>
            <a:r>
              <a:rPr lang="en-US" altLang="vi-VN" sz="2400" i="1" dirty="0" err="1" smtClean="0">
                <a:latin typeface="Times New Roman" panose="02020603050405020304" pitchFamily="18" charset="0"/>
                <a:cs typeface="Times New Roman" panose="02020603050405020304" pitchFamily="18" charset="0"/>
              </a:rPr>
              <a:t>Nguyễn</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Ái</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Quốc</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đến</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với</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chủ</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nghĩa</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Mác</a:t>
            </a:r>
            <a:r>
              <a:rPr lang="en-US" altLang="vi-VN" sz="2400" i="1" dirty="0" smtClean="0">
                <a:latin typeface="Times New Roman" panose="02020603050405020304" pitchFamily="18" charset="0"/>
                <a:cs typeface="Times New Roman" panose="02020603050405020304" pitchFamily="18" charset="0"/>
              </a:rPr>
              <a:t> – </a:t>
            </a:r>
            <a:r>
              <a:rPr lang="en-US" altLang="vi-VN" sz="2400" i="1" dirty="0" err="1" smtClean="0">
                <a:latin typeface="Times New Roman" panose="02020603050405020304" pitchFamily="18" charset="0"/>
                <a:cs typeface="Times New Roman" panose="02020603050405020304" pitchFamily="18" charset="0"/>
              </a:rPr>
              <a:t>Lênin</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chuẩn</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bị</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thành</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lập</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Đảng</a:t>
            </a:r>
            <a:endParaRPr lang="en-US" altLang="vi-VN" sz="2400" dirty="0">
              <a:latin typeface="Times New Roman" panose="02020603050405020304" pitchFamily="18" charset="0"/>
              <a:cs typeface="Times New Roman" panose="02020603050405020304" pitchFamily="18" charset="0"/>
            </a:endParaRPr>
          </a:p>
        </p:txBody>
      </p:sp>
      <p:sp>
        <p:nvSpPr>
          <p:cNvPr id="8" name="Title 1">
            <a:extLst>
              <a:ext uri="{FF2B5EF4-FFF2-40B4-BE49-F238E27FC236}">
                <a16:creationId xmlns:a16="http://schemas.microsoft.com/office/drawing/2014/main" id="{978D8218-CD13-4FCA-B298-678F9EFFC239}"/>
              </a:ext>
            </a:extLst>
          </p:cNvPr>
          <p:cNvSpPr>
            <a:spLocks noGrp="1"/>
          </p:cNvSpPr>
          <p:nvPr>
            <p:ph type="title"/>
          </p:nvPr>
        </p:nvSpPr>
        <p:spPr>
          <a:xfrm>
            <a:off x="152400" y="1981200"/>
            <a:ext cx="5892800" cy="1676400"/>
          </a:xfrm>
          <a:ln w="19050">
            <a:solidFill>
              <a:schemeClr val="accent2">
                <a:lumMod val="75000"/>
              </a:schemeClr>
            </a:solidFill>
          </a:ln>
        </p:spPr>
        <p:txBody>
          <a:bodyPr>
            <a:noAutofit/>
          </a:bodyPr>
          <a:lstStyle/>
          <a:p>
            <a:pPr marL="0" indent="0" algn="just">
              <a:buFont typeface="Arial" panose="020B0604020202020204" pitchFamily="34" charset="0"/>
              <a:buNone/>
            </a:pPr>
            <a:r>
              <a:rPr lang="nl-NL" sz="2400" b="1" dirty="0" smtClean="0">
                <a:solidFill>
                  <a:srgbClr val="C00000"/>
                </a:solidFill>
                <a:latin typeface="Times New Roman" panose="02020603050405020304" pitchFamily="18" charset="0"/>
                <a:cs typeface="Times New Roman" panose="02020603050405020304" pitchFamily="18" charset="0"/>
              </a:rPr>
              <a:t> </a:t>
            </a:r>
            <a:r>
              <a:rPr lang="en-US" altLang="vi-VN" sz="2400" dirty="0">
                <a:solidFill>
                  <a:srgbClr val="FF0000"/>
                </a:solidFill>
                <a:latin typeface="Times New Roman" panose="02020603050405020304" pitchFamily="18" charset="0"/>
                <a:cs typeface="Times New Roman" panose="02020603050405020304" pitchFamily="18" charset="0"/>
              </a:rPr>
              <a:t>- 1929</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chức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xuất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hiện</a:t>
            </a:r>
            <a:r>
              <a:rPr lang="en-US" altLang="vi-VN" sz="2400" dirty="0">
                <a:latin typeface="Times New Roman" panose="02020603050405020304" pitchFamily="18" charset="0"/>
                <a:cs typeface="Times New Roman" panose="02020603050405020304" pitchFamily="18" charset="0"/>
              </a:rPr>
              <a:t> ở </a:t>
            </a:r>
            <a:r>
              <a:rPr lang="en-US" altLang="vi-VN" sz="2400" dirty="0" err="1">
                <a:latin typeface="Times New Roman" panose="02020603050405020304" pitchFamily="18" charset="0"/>
                <a:cs typeface="Times New Roman" panose="02020603050405020304" pitchFamily="18" charset="0"/>
              </a:rPr>
              <a:t>Việt</a:t>
            </a:r>
            <a:r>
              <a:rPr lang="en-US" altLang="vi-VN" sz="2400" dirty="0">
                <a:latin typeface="Times New Roman" panose="02020603050405020304" pitchFamily="18" charset="0"/>
                <a:cs typeface="Times New Roman" panose="02020603050405020304" pitchFamily="18" charset="0"/>
              </a:rPr>
              <a:t> Nam: ĐDCSĐ (6/1929), ANCSĐ (8/1929), ANCSLĐ (9/1929)</a:t>
            </a:r>
          </a:p>
        </p:txBody>
      </p:sp>
      <p:sp>
        <p:nvSpPr>
          <p:cNvPr id="9" name="Title 1">
            <a:extLst>
              <a:ext uri="{FF2B5EF4-FFF2-40B4-BE49-F238E27FC236}">
                <a16:creationId xmlns:a16="http://schemas.microsoft.com/office/drawing/2014/main" id="{978D8218-CD13-4FCA-B298-678F9EFFC239}"/>
              </a:ext>
            </a:extLst>
          </p:cNvPr>
          <p:cNvSpPr txBox="1">
            <a:spLocks/>
          </p:cNvSpPr>
          <p:nvPr/>
        </p:nvSpPr>
        <p:spPr bwMode="auto">
          <a:xfrm>
            <a:off x="152400" y="3810000"/>
            <a:ext cx="5892800" cy="1676400"/>
          </a:xfrm>
          <a:prstGeom prst="rect">
            <a:avLst/>
          </a:prstGeom>
          <a:noFill/>
          <a:ln w="19050">
            <a:solidFill>
              <a:schemeClr val="accent2">
                <a:lumMod val="75000"/>
              </a:schemeClr>
            </a:solidFill>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0" indent="0" algn="just">
              <a:buFont typeface="Arial" panose="020B0604020202020204" pitchFamily="34" charset="0"/>
              <a:buNone/>
            </a:pPr>
            <a:r>
              <a:rPr lang="nl-NL" sz="2400" b="1" dirty="0" smtClean="0">
                <a:solidFill>
                  <a:srgbClr val="C00000"/>
                </a:solidFill>
                <a:latin typeface="Times New Roman" panose="02020603050405020304" pitchFamily="18" charset="0"/>
                <a:cs typeface="Times New Roman" panose="02020603050405020304" pitchFamily="18" charset="0"/>
              </a:rPr>
              <a:t> </a:t>
            </a:r>
            <a:r>
              <a:rPr lang="en-US" altLang="vi-VN" sz="2400" dirty="0" smtClean="0">
                <a:solidFill>
                  <a:srgbClr val="FF0000"/>
                </a:solidFill>
                <a:latin typeface="Times New Roman" panose="02020603050405020304" pitchFamily="18" charset="0"/>
                <a:cs typeface="Times New Roman" panose="02020603050405020304" pitchFamily="18" charset="0"/>
              </a:rPr>
              <a:t>- </a:t>
            </a:r>
            <a:r>
              <a:rPr lang="en-US" altLang="vi-VN" sz="2400" dirty="0">
                <a:solidFill>
                  <a:srgbClr val="FF0000"/>
                </a:solidFill>
                <a:latin typeface="Times New Roman" panose="02020603050405020304" pitchFamily="18" charset="0"/>
                <a:cs typeface="Times New Roman" panose="02020603050405020304" pitchFamily="18" charset="0"/>
              </a:rPr>
              <a:t>3/2/1930</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hợp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chức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họp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tại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Cửu</a:t>
            </a:r>
            <a:r>
              <a:rPr lang="en-US" altLang="vi-VN" sz="2400" dirty="0">
                <a:latin typeface="Times New Roman" panose="02020603050405020304" pitchFamily="18" charset="0"/>
                <a:cs typeface="Times New Roman" panose="02020603050405020304" pitchFamily="18" charset="0"/>
              </a:rPr>
              <a:t> Long (</a:t>
            </a:r>
            <a:r>
              <a:rPr lang="en-US" altLang="vi-VN" sz="2400" dirty="0" err="1">
                <a:latin typeface="Times New Roman" panose="02020603050405020304" pitchFamily="18" charset="0"/>
                <a:cs typeface="Times New Roman" panose="02020603050405020304" pitchFamily="18" charset="0"/>
              </a:rPr>
              <a:t>Hương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Trung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Quốc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dưới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sự</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trì</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đồng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Nguyễn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Ái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Quốc</a:t>
            </a:r>
            <a:endParaRPr lang="en-US" altLang="vi-VN" sz="24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461523308"/>
              </p:ext>
            </p:extLst>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9940" name="Title 1"/>
          <p:cNvSpPr>
            <a:spLocks noGrp="1"/>
          </p:cNvSpPr>
          <p:nvPr>
            <p:ph type="title"/>
          </p:nvPr>
        </p:nvSpPr>
        <p:spPr>
          <a:xfrm>
            <a:off x="838200" y="365125"/>
            <a:ext cx="10515600" cy="976313"/>
          </a:xfrm>
        </p:spPr>
        <p:txBody>
          <a:bodyPr/>
          <a:lstStyle/>
          <a:p>
            <a:pPr marL="0" indent="0">
              <a:buFont typeface="Arial" panose="020B0604020202020204" pitchFamily="34" charset="0"/>
              <a:buNone/>
            </a:pPr>
            <a:r>
              <a:rPr lang="en-US" altLang="en-US" smtClean="0">
                <a:solidFill>
                  <a:srgbClr val="002060"/>
                </a:solidFill>
                <a:latin typeface="Times New Roman" panose="02020603050405020304" pitchFamily="18" charset="0"/>
                <a:cs typeface="Times New Roman" panose="02020603050405020304" pitchFamily="18" charset="0"/>
              </a:rPr>
              <a:t>	</a:t>
            </a:r>
            <a:r>
              <a:rPr lang="nl-NL" altLang="vi-VN" sz="2800" b="1" i="1">
                <a:solidFill>
                  <a:srgbClr val="0000FF"/>
                </a:solidFill>
                <a:latin typeface="Times New Roman" panose="02020603050405020304" pitchFamily="18" charset="0"/>
                <a:cs typeface="Times New Roman" panose="02020603050405020304" pitchFamily="18" charset="0"/>
              </a:rPr>
              <a:t>1. Sự ra đời của Đảng Cộng sản Việt Nam</a:t>
            </a:r>
            <a:r>
              <a:rPr lang="en-US" altLang="vi-VN" sz="2800">
                <a:solidFill>
                  <a:srgbClr val="0000FF"/>
                </a:solidFill>
                <a:latin typeface="Times New Roman" panose="02020603050405020304" pitchFamily="18" charset="0"/>
                <a:cs typeface="Times New Roman" panose="02020603050405020304" pitchFamily="18" charset="0"/>
              </a:rPr>
              <a:t/>
            </a:r>
            <a:br>
              <a:rPr lang="en-US" altLang="vi-VN" sz="2800">
                <a:solidFill>
                  <a:srgbClr val="0000FF"/>
                </a:solidFill>
                <a:latin typeface="Times New Roman" panose="02020603050405020304" pitchFamily="18" charset="0"/>
                <a:cs typeface="Times New Roman" panose="02020603050405020304" pitchFamily="18" charset="0"/>
              </a:rPr>
            </a:br>
            <a:endParaRPr lang="en-US" altLang="vi-VN" sz="28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3065795"/>
      </p:ext>
    </p:extLst>
  </p:cSld>
  <p:clrMapOvr>
    <a:masterClrMapping/>
  </p:clrMapOvr>
  <p:transition spd="slow">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492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grpSp>
        <p:nvGrpSpPr>
          <p:cNvPr id="2" name="Group 60"/>
          <p:cNvGrpSpPr>
            <a:grpSpLocks/>
          </p:cNvGrpSpPr>
          <p:nvPr/>
        </p:nvGrpSpPr>
        <p:grpSpPr bwMode="auto">
          <a:xfrm>
            <a:off x="3429000" y="4959350"/>
            <a:ext cx="381000" cy="520700"/>
            <a:chOff x="2078" y="1387"/>
            <a:chExt cx="1615" cy="2201"/>
          </a:xfrm>
        </p:grpSpPr>
        <p:sp>
          <p:nvSpPr>
            <p:cNvPr id="2664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64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 name="Oval 63"/>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2664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2664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grpSp>
        <p:nvGrpSpPr>
          <p:cNvPr id="3" name="Group 67"/>
          <p:cNvGrpSpPr>
            <a:grpSpLocks/>
          </p:cNvGrpSpPr>
          <p:nvPr/>
        </p:nvGrpSpPr>
        <p:grpSpPr bwMode="auto">
          <a:xfrm>
            <a:off x="3276600" y="2673350"/>
            <a:ext cx="381000" cy="520700"/>
            <a:chOff x="2078" y="1387"/>
            <a:chExt cx="1615" cy="2201"/>
          </a:xfrm>
        </p:grpSpPr>
        <p:sp>
          <p:nvSpPr>
            <p:cNvPr id="2663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63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3" name="Oval 70"/>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2664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2664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sp>
        <p:nvSpPr>
          <p:cNvPr id="37" name="Rounded Rectangle 36"/>
          <p:cNvSpPr/>
          <p:nvPr/>
        </p:nvSpPr>
        <p:spPr>
          <a:xfrm>
            <a:off x="1939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29540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4017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Đấu tranh giành chính quyền</a:t>
            </a:r>
            <a:endParaRPr lang="en-US" altLang="vi-VN" sz="2400" dirty="0">
              <a:latin typeface="Times New Roman" panose="02020603050405020304" pitchFamily="18" charset="0"/>
              <a:cs typeface="Times New Roman" panose="02020603050405020304" pitchFamily="18" charset="0"/>
            </a:endParaRPr>
          </a:p>
        </p:txBody>
      </p:sp>
      <p:sp>
        <p:nvSpPr>
          <p:cNvPr id="23" name="AutoShape 50">
            <a:hlinkClick r:id="" action="ppaction://noaction"/>
          </p:cNvPr>
          <p:cNvSpPr>
            <a:spLocks noChangeArrowheads="1"/>
          </p:cNvSpPr>
          <p:nvPr/>
        </p:nvSpPr>
        <p:spPr bwMode="gray">
          <a:xfrm>
            <a:off x="3810000" y="220980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TextBox 40"/>
          <p:cNvSpPr txBox="1">
            <a:spLocks noChangeArrowheads="1"/>
          </p:cNvSpPr>
          <p:nvPr/>
        </p:nvSpPr>
        <p:spPr bwMode="auto">
          <a:xfrm>
            <a:off x="4038600" y="23161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Đấu tranh chống Pháp xâm lược</a:t>
            </a:r>
            <a:endParaRPr lang="en-US" altLang="vi-VN" sz="2400" dirty="0">
              <a:latin typeface="Times New Roman" panose="02020603050405020304" pitchFamily="18" charset="0"/>
              <a:cs typeface="Times New Roman" panose="02020603050405020304" pitchFamily="18" charset="0"/>
            </a:endParaRPr>
          </a:p>
        </p:txBody>
      </p:sp>
      <p:sp>
        <p:nvSpPr>
          <p:cNvPr id="25" name="AutoShape 50">
            <a:hlinkClick r:id="" action="ppaction://noaction"/>
          </p:cNvPr>
          <p:cNvSpPr>
            <a:spLocks noChangeArrowheads="1"/>
          </p:cNvSpPr>
          <p:nvPr/>
        </p:nvSpPr>
        <p:spPr bwMode="gray">
          <a:xfrm>
            <a:off x="3810000" y="319405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7" name="TextBox 40"/>
          <p:cNvSpPr txBox="1">
            <a:spLocks noChangeArrowheads="1"/>
          </p:cNvSpPr>
          <p:nvPr/>
        </p:nvSpPr>
        <p:spPr bwMode="auto">
          <a:xfrm>
            <a:off x="4038600" y="330041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Đấu tranh chống Mỹ, thống nhất đất nước</a:t>
            </a:r>
            <a:endParaRPr lang="en-US" altLang="vi-VN" sz="2400" dirty="0">
              <a:latin typeface="Times New Roman" panose="02020603050405020304" pitchFamily="18" charset="0"/>
              <a:cs typeface="Times New Roman" panose="02020603050405020304" pitchFamily="18" charset="0"/>
            </a:endParaRPr>
          </a:p>
        </p:txBody>
      </p:sp>
      <p:sp>
        <p:nvSpPr>
          <p:cNvPr id="29" name="AutoShape 50">
            <a:hlinkClick r:id="" action="ppaction://noaction"/>
          </p:cNvPr>
          <p:cNvSpPr>
            <a:spLocks noChangeArrowheads="1"/>
          </p:cNvSpPr>
          <p:nvPr/>
        </p:nvSpPr>
        <p:spPr bwMode="gray">
          <a:xfrm>
            <a:off x="3962400" y="419100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0" name="TextBox 40"/>
          <p:cNvSpPr txBox="1">
            <a:spLocks noChangeArrowheads="1"/>
          </p:cNvSpPr>
          <p:nvPr/>
        </p:nvSpPr>
        <p:spPr bwMode="auto">
          <a:xfrm>
            <a:off x="4191000" y="42973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Xây dựng CNXH và bảo vệ Tổ quốc</a:t>
            </a:r>
            <a:endParaRPr lang="en-US" altLang="vi-VN" sz="2400" dirty="0">
              <a:latin typeface="Times New Roman" panose="02020603050405020304" pitchFamily="18" charset="0"/>
              <a:cs typeface="Times New Roman" panose="02020603050405020304" pitchFamily="18" charset="0"/>
            </a:endParaRPr>
          </a:p>
        </p:txBody>
      </p:sp>
      <p:sp>
        <p:nvSpPr>
          <p:cNvPr id="31" name="AutoShape 50">
            <a:hlinkClick r:id="" action="ppaction://noaction"/>
          </p:cNvPr>
          <p:cNvSpPr>
            <a:spLocks noChangeArrowheads="1"/>
          </p:cNvSpPr>
          <p:nvPr/>
        </p:nvSpPr>
        <p:spPr bwMode="gray">
          <a:xfrm>
            <a:off x="3962400" y="540385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2" name="TextBox 40"/>
          <p:cNvSpPr txBox="1">
            <a:spLocks noChangeArrowheads="1"/>
          </p:cNvSpPr>
          <p:nvPr/>
        </p:nvSpPr>
        <p:spPr bwMode="auto">
          <a:xfrm>
            <a:off x="4191000" y="551021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Trong công cuộc đổi mới đất nước</a:t>
            </a:r>
            <a:endParaRPr lang="en-US" altLang="vi-VN" sz="24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ox(in)">
                                      <p:cBhvr>
                                        <p:cTn id="19" dur="500"/>
                                        <p:tgtEl>
                                          <p:spTgt spid="24"/>
                                        </p:tgtEl>
                                      </p:cBhvr>
                                    </p:animEffect>
                                  </p:childTnLst>
                                </p:cTn>
                              </p:par>
                              <p:par>
                                <p:cTn id="20" presetID="4"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ox(in)">
                                      <p:cBhvr>
                                        <p:cTn id="22" dur="500"/>
                                        <p:tgtEl>
                                          <p:spTgt spid="23"/>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box(in)">
                                      <p:cBhvr>
                                        <p:cTn id="25" dur="500"/>
                                        <p:tgtEl>
                                          <p:spTgt spid="27"/>
                                        </p:tgtEl>
                                      </p:cBhvr>
                                    </p:animEffect>
                                  </p:childTnLst>
                                </p:cTn>
                              </p:par>
                              <p:par>
                                <p:cTn id="26" presetID="4" presetClass="entr" presetSubtype="16"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box(in)">
                                      <p:cBhvr>
                                        <p:cTn id="28" dur="500"/>
                                        <p:tgtEl>
                                          <p:spTgt spid="25"/>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ox(in)">
                                      <p:cBhvr>
                                        <p:cTn id="31" dur="500"/>
                                        <p:tgtEl>
                                          <p:spTgt spid="30"/>
                                        </p:tgtEl>
                                      </p:cBhvr>
                                    </p:animEffect>
                                  </p:childTnLst>
                                </p:cTn>
                              </p:par>
                              <p:par>
                                <p:cTn id="32" presetID="4" presetClass="entr" presetSubtype="16"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box(in)">
                                      <p:cBhvr>
                                        <p:cTn id="34" dur="500"/>
                                        <p:tgtEl>
                                          <p:spTgt spid="29"/>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box(in)">
                                      <p:cBhvr>
                                        <p:cTn id="37" dur="500"/>
                                        <p:tgtEl>
                                          <p:spTgt spid="32"/>
                                        </p:tgtEl>
                                      </p:cBhvr>
                                    </p:animEffect>
                                  </p:childTnLst>
                                </p:cTn>
                              </p:par>
                              <p:par>
                                <p:cTn id="38" presetID="4" presetClass="entr" presetSubtype="16" fill="hold"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box(in)">
                                      <p:cBhvr>
                                        <p:cTn id="4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24" grpId="0"/>
      <p:bldP spid="27" grpId="0"/>
      <p:bldP spid="30" grpId="0"/>
      <p:bldP spid="3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smtClean="0">
                <a:solidFill>
                  <a:srgbClr val="0000FF"/>
                </a:solidFill>
                <a:latin typeface="Times New Roman" panose="02020603050405020304" pitchFamily="18" charset="0"/>
                <a:cs typeface="Times New Roman" panose="02020603050405020304" pitchFamily="18" charset="0"/>
              </a:rPr>
              <a:t>a/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đấu</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tranh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giành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chính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quyền</a:t>
            </a:r>
            <a:r>
              <a:rPr lang="en-US" i="1" dirty="0">
                <a:solidFill>
                  <a:srgbClr val="0000FF"/>
                </a:solidFill>
                <a:latin typeface="Times New Roman" panose="02020603050405020304" pitchFamily="18" charset="0"/>
                <a:cs typeface="Times New Roman" panose="02020603050405020304" pitchFamily="18" charset="0"/>
              </a:rPr>
              <a:t> </a:t>
            </a:r>
            <a:r>
              <a:rPr lang="en-US" i="1" dirty="0" smtClean="0">
                <a:solidFill>
                  <a:srgbClr val="0000FF"/>
                </a:solidFill>
                <a:latin typeface="Times New Roman" panose="02020603050405020304" pitchFamily="18" charset="0"/>
                <a:cs typeface="Times New Roman" panose="02020603050405020304" pitchFamily="18" charset="0"/>
              </a:rPr>
              <a:t>(1930 – 1945)</a:t>
            </a: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Infographic] Cách mạng Tháng Tám 1945: Mở ra kỷ nguyên mới cho đất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00201"/>
            <a:ext cx="54864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70626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Đường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lãnh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endParaRPr lang="en-US" dirty="0" smtClean="0">
              <a:latin typeface="Times New Roman" panose="02020603050405020304" pitchFamily="18" charset="0"/>
              <a:cs typeface="Times New Roman" panose="02020603050405020304" pitchFamily="18" charset="0"/>
            </a:endParaRP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Cương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lĩnh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chính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đầu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tiên</a:t>
            </a:r>
            <a:r>
              <a:rPr lang="en-US" dirty="0" smtClean="0">
                <a:latin typeface="Times New Roman" panose="02020603050405020304" pitchFamily="18" charset="0"/>
                <a:cs typeface="Times New Roman" panose="02020603050405020304" pitchFamily="18" charset="0"/>
              </a:rPr>
              <a:t> 2/ 1930</a:t>
            </a: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Luận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chính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trị</a:t>
            </a:r>
            <a:r>
              <a:rPr lang="en-US" dirty="0" smtClean="0">
                <a:latin typeface="Times New Roman" panose="02020603050405020304" pitchFamily="18" charset="0"/>
                <a:cs typeface="Times New Roman" panose="02020603050405020304" pitchFamily="18" charset="0"/>
              </a:rPr>
              <a:t> 10/1930…</a:t>
            </a: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Hội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ương</a:t>
            </a:r>
            <a:r>
              <a:rPr lang="en-US" dirty="0" smtClean="0">
                <a:latin typeface="Times New Roman" panose="02020603050405020304" pitchFamily="18" charset="0"/>
                <a:cs typeface="Times New Roman" panose="02020603050405020304" pitchFamily="18" charset="0"/>
              </a:rPr>
              <a:t> 8 (5/1941)</a:t>
            </a: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Chỉ</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Nhật</a:t>
            </a:r>
            <a:r>
              <a:rPr lang="en-US" dirty="0" smtClean="0">
                <a:latin typeface="Times New Roman" panose="02020603050405020304" pitchFamily="18" charset="0"/>
                <a:cs typeface="Times New Roman" panose="02020603050405020304" pitchFamily="18" charset="0"/>
              </a:rPr>
              <a:t> –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bắn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nhau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hành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chúng</a:t>
            </a:r>
            <a:r>
              <a:rPr lang="en-US" dirty="0" smtClean="0">
                <a:latin typeface="Times New Roman" panose="02020603050405020304" pitchFamily="18" charset="0"/>
                <a:cs typeface="Times New Roman" panose="02020603050405020304" pitchFamily="18" charset="0"/>
              </a:rPr>
              <a:t> ta</a:t>
            </a: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2050" name="Picture 2" descr="Đồng chí Trường Chinh với tạp chí lý luận của Đảng - Những cống hiến xuất  sắc của đồng chí cho cách mạng Việt Nam (kỳ 5) - Báo Nam Đị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372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4709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Chuẩn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lượng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xây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đoàn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kết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liên</a:t>
            </a:r>
            <a:r>
              <a:rPr lang="en-US" dirty="0" smtClean="0">
                <a:latin typeface="Times New Roman" panose="02020603050405020304" pitchFamily="18" charset="0"/>
                <a:cs typeface="Times New Roman" panose="02020603050405020304" pitchFamily="18" charset="0"/>
              </a:rPr>
              <a:t> minh</a:t>
            </a: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1026" name="Picture 2" descr="Sáng mãi ngọn lửa Xô viết Nghệ-Tĩnh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405582" cy="452596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I.Cao trào kháng Nhật, cứu nước tiến tới tổng khởi nghĩa tháng Tám năm  1945. - CUỘC VẬN ĐỘNG TIẾN TỚI CÁCH MẠNG (8/19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971800"/>
            <a:ext cx="4572000" cy="3566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9819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Phương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endParaRPr lang="en-US"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Dự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chớp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thời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cơ</a:t>
            </a:r>
            <a:endParaRPr lang="en-US"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tuyên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truyền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quần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hoạt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nhiều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phú</a:t>
            </a: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2" name="Picture 2" descr="Nội dung, phương pháp vận động quần chúng bảo vệ an ninh Tổ quốc theo tư  tưởng Hồ Chí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613400" cy="4708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285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smtClean="0">
                <a:solidFill>
                  <a:srgbClr val="0000FF"/>
                </a:solidFill>
                <a:latin typeface="Times New Roman" panose="02020603050405020304" pitchFamily="18" charset="0"/>
                <a:cs typeface="Times New Roman" panose="02020603050405020304" pitchFamily="18" charset="0"/>
              </a:rPr>
              <a:t>b/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cuộc</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chống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Pháp</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xâm</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lược</a:t>
            </a:r>
            <a:r>
              <a:rPr lang="en-US" i="1" dirty="0" smtClean="0">
                <a:solidFill>
                  <a:srgbClr val="0000FF"/>
                </a:solidFill>
                <a:latin typeface="Times New Roman" panose="02020603050405020304" pitchFamily="18" charset="0"/>
                <a:cs typeface="Times New Roman" panose="02020603050405020304" pitchFamily="18" charset="0"/>
              </a:rPr>
              <a:t> ( 1945 – 1954)</a:t>
            </a:r>
          </a:p>
          <a:p>
            <a:pPr>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Đường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endParaRPr lang="en-US" dirty="0">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4" name="Picture 2" descr="Chiến dịch Điện Biên Phủ - 56 ngày đêm chấn động địa cầu | Megastory | Báo  điện tử Tiền Ph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4400" y="1600201"/>
            <a:ext cx="5928729" cy="470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296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Box 4"/>
          <p:cNvSpPr txBox="1">
            <a:spLocks noChangeArrowheads="1"/>
          </p:cNvSpPr>
          <p:nvPr/>
        </p:nvSpPr>
        <p:spPr bwMode="auto">
          <a:xfrm>
            <a:off x="809625" y="-33415"/>
            <a:ext cx="10296525" cy="1217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buFont typeface="Arial" panose="020B0604020202020204" pitchFamily="34" charset="0"/>
              <a:buNone/>
            </a:pPr>
            <a:endParaRPr lang="en-US" altLang="en-US" sz="2400" b="1">
              <a:solidFill>
                <a:srgbClr val="0000FF"/>
              </a:solidFill>
              <a:latin typeface="Times New Roman" panose="02020603050405020304" pitchFamily="18" charset="0"/>
              <a:cs typeface="Times New Roman" panose="02020603050405020304" pitchFamily="18" charset="0"/>
            </a:endParaRPr>
          </a:p>
          <a:p>
            <a:pPr marL="0" indent="0">
              <a:buNone/>
            </a:pPr>
            <a:r>
              <a:rPr lang="nl-NL" sz="2400" b="1" i="1">
                <a:solidFill>
                  <a:srgbClr val="0000FF"/>
                </a:solidFill>
                <a:latin typeface="Times New Roman" pitchFamily="18" charset="0"/>
                <a:cs typeface="Times New Roman" pitchFamily="18" charset="0"/>
              </a:rPr>
              <a:t>2. Vai trò lãnh đạo của Đảng trong các giai đoạn cách mạng</a:t>
            </a:r>
            <a:r>
              <a:rPr lang="en-US" sz="3200">
                <a:solidFill>
                  <a:srgbClr val="0000FF"/>
                </a:solidFill>
                <a:latin typeface="Times New Roman" pitchFamily="18" charset="0"/>
                <a:cs typeface="Times New Roman" pitchFamily="18" charset="0"/>
              </a:rPr>
              <a:t/>
            </a:r>
            <a:br>
              <a:rPr lang="en-US" sz="3200">
                <a:solidFill>
                  <a:srgbClr val="0000FF"/>
                </a:solidFill>
                <a:latin typeface="Times New Roman" pitchFamily="18" charset="0"/>
                <a:cs typeface="Times New Roman" pitchFamily="18" charset="0"/>
              </a:rPr>
            </a:br>
            <a:endParaRPr lang="en-US" sz="2400" i="1" dirty="0">
              <a:solidFill>
                <a:srgbClr val="0000FF"/>
              </a:solidFill>
              <a:latin typeface="Times New Roman" panose="02020603050405020304" pitchFamily="18" charset="0"/>
              <a:cs typeface="Times New Roman" panose="02020603050405020304" pitchFamily="18" charset="0"/>
            </a:endParaRPr>
          </a:p>
        </p:txBody>
      </p:sp>
      <p:sp>
        <p:nvSpPr>
          <p:cNvPr id="2" name="Freeform 1"/>
          <p:cNvSpPr/>
          <p:nvPr/>
        </p:nvSpPr>
        <p:spPr>
          <a:xfrm>
            <a:off x="392113" y="1227138"/>
            <a:ext cx="4454525" cy="1844675"/>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409700 w 2209800"/>
              <a:gd name="connsiteY4" fmla="*/ 107950 h 1104900"/>
              <a:gd name="connsiteX5" fmla="*/ 685800 w 2209800"/>
              <a:gd name="connsiteY5" fmla="*/ 254000 h 1104900"/>
              <a:gd name="connsiteX6" fmla="*/ 0 w 2209800"/>
              <a:gd name="connsiteY6" fmla="*/ 704850 h 1104900"/>
              <a:gd name="connsiteX7" fmla="*/ 260350 w 2209800"/>
              <a:gd name="connsiteY7" fmla="*/ 1104900 h 1104900"/>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426369 w 2209800"/>
              <a:gd name="connsiteY4" fmla="*/ 91281 h 1104900"/>
              <a:gd name="connsiteX5" fmla="*/ 685800 w 2209800"/>
              <a:gd name="connsiteY5" fmla="*/ 254000 h 1104900"/>
              <a:gd name="connsiteX6" fmla="*/ 0 w 2209800"/>
              <a:gd name="connsiteY6" fmla="*/ 704850 h 1104900"/>
              <a:gd name="connsiteX7" fmla="*/ 260350 w 2209800"/>
              <a:gd name="connsiteY7" fmla="*/ 1104900 h 1104900"/>
              <a:gd name="connsiteX0" fmla="*/ 260350 w 2209800"/>
              <a:gd name="connsiteY0" fmla="*/ 1149945 h 1149945"/>
              <a:gd name="connsiteX1" fmla="*/ 1797050 w 2209800"/>
              <a:gd name="connsiteY1" fmla="*/ 1149945 h 1149945"/>
              <a:gd name="connsiteX2" fmla="*/ 2209800 w 2209800"/>
              <a:gd name="connsiteY2" fmla="*/ 635595 h 1149945"/>
              <a:gd name="connsiteX3" fmla="*/ 2012950 w 2209800"/>
              <a:gd name="connsiteY3" fmla="*/ 45045 h 1149945"/>
              <a:gd name="connsiteX4" fmla="*/ 1426369 w 2209800"/>
              <a:gd name="connsiteY4" fmla="*/ 136326 h 1149945"/>
              <a:gd name="connsiteX5" fmla="*/ 685800 w 2209800"/>
              <a:gd name="connsiteY5" fmla="*/ 299045 h 1149945"/>
              <a:gd name="connsiteX6" fmla="*/ 0 w 2209800"/>
              <a:gd name="connsiteY6" fmla="*/ 749895 h 1149945"/>
              <a:gd name="connsiteX7" fmla="*/ 260350 w 2209800"/>
              <a:gd name="connsiteY7" fmla="*/ 1149945 h 1149945"/>
              <a:gd name="connsiteX0" fmla="*/ 260350 w 2209800"/>
              <a:gd name="connsiteY0" fmla="*/ 1151694 h 1151694"/>
              <a:gd name="connsiteX1" fmla="*/ 1797050 w 2209800"/>
              <a:gd name="connsiteY1" fmla="*/ 1151694 h 1151694"/>
              <a:gd name="connsiteX2" fmla="*/ 2209800 w 2209800"/>
              <a:gd name="connsiteY2" fmla="*/ 637344 h 1151694"/>
              <a:gd name="connsiteX3" fmla="*/ 2022475 w 2209800"/>
              <a:gd name="connsiteY3" fmla="*/ 42032 h 1151694"/>
              <a:gd name="connsiteX4" fmla="*/ 1426369 w 2209800"/>
              <a:gd name="connsiteY4" fmla="*/ 138075 h 1151694"/>
              <a:gd name="connsiteX5" fmla="*/ 685800 w 2209800"/>
              <a:gd name="connsiteY5" fmla="*/ 300794 h 1151694"/>
              <a:gd name="connsiteX6" fmla="*/ 0 w 2209800"/>
              <a:gd name="connsiteY6" fmla="*/ 751644 h 1151694"/>
              <a:gd name="connsiteX7" fmla="*/ 260350 w 2209800"/>
              <a:gd name="connsiteY7" fmla="*/ 1151694 h 1151694"/>
              <a:gd name="connsiteX0" fmla="*/ 260350 w 2209800"/>
              <a:gd name="connsiteY0" fmla="*/ 1205145 h 1205145"/>
              <a:gd name="connsiteX1" fmla="*/ 1797050 w 2209800"/>
              <a:gd name="connsiteY1" fmla="*/ 1205145 h 1205145"/>
              <a:gd name="connsiteX2" fmla="*/ 2209800 w 2209800"/>
              <a:gd name="connsiteY2" fmla="*/ 690795 h 1205145"/>
              <a:gd name="connsiteX3" fmla="*/ 2022475 w 2209800"/>
              <a:gd name="connsiteY3" fmla="*/ 95483 h 1205145"/>
              <a:gd name="connsiteX4" fmla="*/ 1426369 w 2209800"/>
              <a:gd name="connsiteY4" fmla="*/ 191526 h 1205145"/>
              <a:gd name="connsiteX5" fmla="*/ 685800 w 2209800"/>
              <a:gd name="connsiteY5" fmla="*/ 354245 h 1205145"/>
              <a:gd name="connsiteX6" fmla="*/ 0 w 2209800"/>
              <a:gd name="connsiteY6" fmla="*/ 805095 h 1205145"/>
              <a:gd name="connsiteX7" fmla="*/ 260350 w 2209800"/>
              <a:gd name="connsiteY7" fmla="*/ 1205145 h 1205145"/>
              <a:gd name="connsiteX0" fmla="*/ 260350 w 2209800"/>
              <a:gd name="connsiteY0" fmla="*/ 1205145 h 1205145"/>
              <a:gd name="connsiteX1" fmla="*/ 1797050 w 2209800"/>
              <a:gd name="connsiteY1" fmla="*/ 1205145 h 1205145"/>
              <a:gd name="connsiteX2" fmla="*/ 2209800 w 2209800"/>
              <a:gd name="connsiteY2" fmla="*/ 690795 h 1205145"/>
              <a:gd name="connsiteX3" fmla="*/ 2022475 w 2209800"/>
              <a:gd name="connsiteY3" fmla="*/ 95483 h 1205145"/>
              <a:gd name="connsiteX4" fmla="*/ 1426369 w 2209800"/>
              <a:gd name="connsiteY4" fmla="*/ 191526 h 1205145"/>
              <a:gd name="connsiteX5" fmla="*/ 685800 w 2209800"/>
              <a:gd name="connsiteY5" fmla="*/ 354245 h 1205145"/>
              <a:gd name="connsiteX6" fmla="*/ 0 w 2209800"/>
              <a:gd name="connsiteY6" fmla="*/ 805095 h 1205145"/>
              <a:gd name="connsiteX7" fmla="*/ 260350 w 2209800"/>
              <a:gd name="connsiteY7" fmla="*/ 1205145 h 1205145"/>
              <a:gd name="connsiteX0" fmla="*/ 260350 w 2216944"/>
              <a:gd name="connsiteY0" fmla="*/ 1205145 h 1205145"/>
              <a:gd name="connsiteX1" fmla="*/ 1797050 w 2216944"/>
              <a:gd name="connsiteY1" fmla="*/ 1205145 h 1205145"/>
              <a:gd name="connsiteX2" fmla="*/ 2216944 w 2216944"/>
              <a:gd name="connsiteY2" fmla="*/ 705083 h 1205145"/>
              <a:gd name="connsiteX3" fmla="*/ 2022475 w 2216944"/>
              <a:gd name="connsiteY3" fmla="*/ 95483 h 1205145"/>
              <a:gd name="connsiteX4" fmla="*/ 1426369 w 2216944"/>
              <a:gd name="connsiteY4" fmla="*/ 191526 h 1205145"/>
              <a:gd name="connsiteX5" fmla="*/ 685800 w 2216944"/>
              <a:gd name="connsiteY5" fmla="*/ 354245 h 1205145"/>
              <a:gd name="connsiteX6" fmla="*/ 0 w 2216944"/>
              <a:gd name="connsiteY6" fmla="*/ 805095 h 1205145"/>
              <a:gd name="connsiteX7" fmla="*/ 260350 w 2216944"/>
              <a:gd name="connsiteY7" fmla="*/ 1205145 h 1205145"/>
              <a:gd name="connsiteX0" fmla="*/ 260350 w 2227794"/>
              <a:gd name="connsiteY0" fmla="*/ 1205145 h 1205145"/>
              <a:gd name="connsiteX1" fmla="*/ 1797050 w 2227794"/>
              <a:gd name="connsiteY1" fmla="*/ 1205145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7050 w 2227794"/>
              <a:gd name="connsiteY1" fmla="*/ 1205145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9431 w 2227794"/>
              <a:gd name="connsiteY1" fmla="*/ 1164664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9431 w 2227794"/>
              <a:gd name="connsiteY1" fmla="*/ 1164664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88925 w 2227794"/>
              <a:gd name="connsiteY0" fmla="*/ 1157520 h 1164664"/>
              <a:gd name="connsiteX1" fmla="*/ 1799431 w 2227794"/>
              <a:gd name="connsiteY1" fmla="*/ 1164664 h 1164664"/>
              <a:gd name="connsiteX2" fmla="*/ 2216944 w 2227794"/>
              <a:gd name="connsiteY2" fmla="*/ 705083 h 1164664"/>
              <a:gd name="connsiteX3" fmla="*/ 2022475 w 2227794"/>
              <a:gd name="connsiteY3" fmla="*/ 95483 h 1164664"/>
              <a:gd name="connsiteX4" fmla="*/ 1426369 w 2227794"/>
              <a:gd name="connsiteY4" fmla="*/ 191526 h 1164664"/>
              <a:gd name="connsiteX5" fmla="*/ 685800 w 2227794"/>
              <a:gd name="connsiteY5" fmla="*/ 354245 h 1164664"/>
              <a:gd name="connsiteX6" fmla="*/ 0 w 2227794"/>
              <a:gd name="connsiteY6" fmla="*/ 805095 h 1164664"/>
              <a:gd name="connsiteX7" fmla="*/ 288925 w 2227794"/>
              <a:gd name="connsiteY7" fmla="*/ 1157520 h 1164664"/>
              <a:gd name="connsiteX0" fmla="*/ 288925 w 2227794"/>
              <a:gd name="connsiteY0" fmla="*/ 1157520 h 1164664"/>
              <a:gd name="connsiteX1" fmla="*/ 1799431 w 2227794"/>
              <a:gd name="connsiteY1" fmla="*/ 1164664 h 1164664"/>
              <a:gd name="connsiteX2" fmla="*/ 2216944 w 2227794"/>
              <a:gd name="connsiteY2" fmla="*/ 705083 h 1164664"/>
              <a:gd name="connsiteX3" fmla="*/ 2022475 w 2227794"/>
              <a:gd name="connsiteY3" fmla="*/ 95483 h 1164664"/>
              <a:gd name="connsiteX4" fmla="*/ 1426369 w 2227794"/>
              <a:gd name="connsiteY4" fmla="*/ 191526 h 1164664"/>
              <a:gd name="connsiteX5" fmla="*/ 685800 w 2227794"/>
              <a:gd name="connsiteY5" fmla="*/ 354245 h 1164664"/>
              <a:gd name="connsiteX6" fmla="*/ 0 w 2227794"/>
              <a:gd name="connsiteY6" fmla="*/ 805095 h 1164664"/>
              <a:gd name="connsiteX7" fmla="*/ 288925 w 2227794"/>
              <a:gd name="connsiteY7" fmla="*/ 1157520 h 1164664"/>
              <a:gd name="connsiteX0" fmla="*/ 390126 w 2328995"/>
              <a:gd name="connsiteY0" fmla="*/ 1157520 h 1164664"/>
              <a:gd name="connsiteX1" fmla="*/ 1900632 w 2328995"/>
              <a:gd name="connsiteY1" fmla="*/ 1164664 h 1164664"/>
              <a:gd name="connsiteX2" fmla="*/ 2318145 w 2328995"/>
              <a:gd name="connsiteY2" fmla="*/ 705083 h 1164664"/>
              <a:gd name="connsiteX3" fmla="*/ 2123676 w 2328995"/>
              <a:gd name="connsiteY3" fmla="*/ 95483 h 1164664"/>
              <a:gd name="connsiteX4" fmla="*/ 1527570 w 2328995"/>
              <a:gd name="connsiteY4" fmla="*/ 191526 h 1164664"/>
              <a:gd name="connsiteX5" fmla="*/ 787001 w 2328995"/>
              <a:gd name="connsiteY5" fmla="*/ 354245 h 1164664"/>
              <a:gd name="connsiteX6" fmla="*/ 101201 w 2328995"/>
              <a:gd name="connsiteY6" fmla="*/ 805095 h 1164664"/>
              <a:gd name="connsiteX7" fmla="*/ 390126 w 2328995"/>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Freeform 2"/>
          <p:cNvSpPr/>
          <p:nvPr/>
        </p:nvSpPr>
        <p:spPr>
          <a:xfrm>
            <a:off x="5864660" y="1227138"/>
            <a:ext cx="5860406" cy="2201862"/>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704185"/>
              <a:gd name="connsiteY0" fmla="*/ 1006475 h 1006475"/>
              <a:gd name="connsiteX1" fmla="*/ 2200275 w 2704185"/>
              <a:gd name="connsiteY1" fmla="*/ 1006475 h 1006475"/>
              <a:gd name="connsiteX2" fmla="*/ 2679700 w 2704185"/>
              <a:gd name="connsiteY2" fmla="*/ 806450 h 1006475"/>
              <a:gd name="connsiteX3" fmla="*/ 2501900 w 2704185"/>
              <a:gd name="connsiteY3" fmla="*/ 396875 h 1006475"/>
              <a:gd name="connsiteX4" fmla="*/ 1666875 w 2704185"/>
              <a:gd name="connsiteY4" fmla="*/ 0 h 1006475"/>
              <a:gd name="connsiteX5" fmla="*/ 600075 w 2704185"/>
              <a:gd name="connsiteY5" fmla="*/ 25400 h 1006475"/>
              <a:gd name="connsiteX6" fmla="*/ 0 w 2704185"/>
              <a:gd name="connsiteY6" fmla="*/ 615950 h 1006475"/>
              <a:gd name="connsiteX7" fmla="*/ 123825 w 2704185"/>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101363 h 1101363"/>
              <a:gd name="connsiteX1" fmla="*/ 2200275 w 2710992"/>
              <a:gd name="connsiteY1" fmla="*/ 1101363 h 1101363"/>
              <a:gd name="connsiteX2" fmla="*/ 2679700 w 2710992"/>
              <a:gd name="connsiteY2" fmla="*/ 901338 h 1101363"/>
              <a:gd name="connsiteX3" fmla="*/ 2501900 w 2710992"/>
              <a:gd name="connsiteY3" fmla="*/ 491763 h 1101363"/>
              <a:gd name="connsiteX4" fmla="*/ 1666875 w 2710992"/>
              <a:gd name="connsiteY4" fmla="*/ 94888 h 1101363"/>
              <a:gd name="connsiteX5" fmla="*/ 600075 w 2710992"/>
              <a:gd name="connsiteY5" fmla="*/ 120288 h 1101363"/>
              <a:gd name="connsiteX6" fmla="*/ 0 w 2710992"/>
              <a:gd name="connsiteY6" fmla="*/ 710838 h 1101363"/>
              <a:gd name="connsiteX7" fmla="*/ 123825 w 2710992"/>
              <a:gd name="connsiteY7" fmla="*/ 1101363 h 1101363"/>
              <a:gd name="connsiteX0" fmla="*/ 123825 w 2710992"/>
              <a:gd name="connsiteY0" fmla="*/ 1173121 h 1173121"/>
              <a:gd name="connsiteX1" fmla="*/ 2200275 w 2710992"/>
              <a:gd name="connsiteY1" fmla="*/ 1173121 h 1173121"/>
              <a:gd name="connsiteX2" fmla="*/ 2679700 w 2710992"/>
              <a:gd name="connsiteY2" fmla="*/ 973096 h 1173121"/>
              <a:gd name="connsiteX3" fmla="*/ 2501900 w 2710992"/>
              <a:gd name="connsiteY3" fmla="*/ 563521 h 1173121"/>
              <a:gd name="connsiteX4" fmla="*/ 1666875 w 2710992"/>
              <a:gd name="connsiteY4" fmla="*/ 166646 h 1173121"/>
              <a:gd name="connsiteX5" fmla="*/ 600075 w 2710992"/>
              <a:gd name="connsiteY5" fmla="*/ 192046 h 1173121"/>
              <a:gd name="connsiteX6" fmla="*/ 0 w 2710992"/>
              <a:gd name="connsiteY6" fmla="*/ 782596 h 1173121"/>
              <a:gd name="connsiteX7" fmla="*/ 123825 w 2710992"/>
              <a:gd name="connsiteY7" fmla="*/ 1173121 h 1173121"/>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216585 w 2803752"/>
              <a:gd name="connsiteY0" fmla="*/ 1285704 h 1285704"/>
              <a:gd name="connsiteX1" fmla="*/ 2293035 w 2803752"/>
              <a:gd name="connsiteY1" fmla="*/ 1285704 h 1285704"/>
              <a:gd name="connsiteX2" fmla="*/ 2772460 w 2803752"/>
              <a:gd name="connsiteY2" fmla="*/ 1085679 h 1285704"/>
              <a:gd name="connsiteX3" fmla="*/ 2594660 w 2803752"/>
              <a:gd name="connsiteY3" fmla="*/ 676104 h 1285704"/>
              <a:gd name="connsiteX4" fmla="*/ 1759635 w 2803752"/>
              <a:gd name="connsiteY4" fmla="*/ 279229 h 1285704"/>
              <a:gd name="connsiteX5" fmla="*/ 692835 w 2803752"/>
              <a:gd name="connsiteY5" fmla="*/ 304629 h 1285704"/>
              <a:gd name="connsiteX6" fmla="*/ 92760 w 2803752"/>
              <a:gd name="connsiteY6" fmla="*/ 895179 h 1285704"/>
              <a:gd name="connsiteX7" fmla="*/ 216585 w 2803752"/>
              <a:gd name="connsiteY7" fmla="*/ 1285704 h 1285704"/>
              <a:gd name="connsiteX0" fmla="*/ 319131 w 2906298"/>
              <a:gd name="connsiteY0" fmla="*/ 1285704 h 1285704"/>
              <a:gd name="connsiteX1" fmla="*/ 2395581 w 2906298"/>
              <a:gd name="connsiteY1" fmla="*/ 1285704 h 1285704"/>
              <a:gd name="connsiteX2" fmla="*/ 2875006 w 2906298"/>
              <a:gd name="connsiteY2" fmla="*/ 1085679 h 1285704"/>
              <a:gd name="connsiteX3" fmla="*/ 2697206 w 2906298"/>
              <a:gd name="connsiteY3" fmla="*/ 676104 h 1285704"/>
              <a:gd name="connsiteX4" fmla="*/ 1862181 w 2906298"/>
              <a:gd name="connsiteY4" fmla="*/ 279229 h 1285704"/>
              <a:gd name="connsiteX5" fmla="*/ 795381 w 2906298"/>
              <a:gd name="connsiteY5" fmla="*/ 304629 h 1285704"/>
              <a:gd name="connsiteX6" fmla="*/ 195306 w 2906298"/>
              <a:gd name="connsiteY6" fmla="*/ 895179 h 1285704"/>
              <a:gd name="connsiteX7" fmla="*/ 319131 w 2906298"/>
              <a:gd name="connsiteY7" fmla="*/ 1285704 h 1285704"/>
              <a:gd name="connsiteX0" fmla="*/ 420994 w 3008161"/>
              <a:gd name="connsiteY0" fmla="*/ 1285704 h 1285704"/>
              <a:gd name="connsiteX1" fmla="*/ 2497444 w 3008161"/>
              <a:gd name="connsiteY1" fmla="*/ 1285704 h 1285704"/>
              <a:gd name="connsiteX2" fmla="*/ 2976869 w 3008161"/>
              <a:gd name="connsiteY2" fmla="*/ 1085679 h 1285704"/>
              <a:gd name="connsiteX3" fmla="*/ 2799069 w 3008161"/>
              <a:gd name="connsiteY3" fmla="*/ 676104 h 1285704"/>
              <a:gd name="connsiteX4" fmla="*/ 1964044 w 3008161"/>
              <a:gd name="connsiteY4" fmla="*/ 279229 h 1285704"/>
              <a:gd name="connsiteX5" fmla="*/ 897244 w 3008161"/>
              <a:gd name="connsiteY5" fmla="*/ 304629 h 1285704"/>
              <a:gd name="connsiteX6" fmla="*/ 297169 w 3008161"/>
              <a:gd name="connsiteY6" fmla="*/ 895179 h 1285704"/>
              <a:gd name="connsiteX7" fmla="*/ 420994 w 3008161"/>
              <a:gd name="connsiteY7" fmla="*/ 1285704 h 128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BD8DB6"/>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nl-NL" altLang="en-US" sz="2400">
              <a:latin typeface="Times New Roman" panose="02020603050405020304" pitchFamily="18" charset="0"/>
              <a:cs typeface="Times New Roman" panose="02020603050405020304" pitchFamily="18" charset="0"/>
            </a:endParaRPr>
          </a:p>
          <a:p>
            <a:pPr algn="ctr">
              <a:defRPr/>
            </a:pPr>
            <a:endParaRPr lang="nl-NL" altLang="en-US" sz="2400">
              <a:latin typeface="Times New Roman" panose="02020603050405020304" pitchFamily="18" charset="0"/>
              <a:cs typeface="Times New Roman" panose="02020603050405020304" pitchFamily="18" charset="0"/>
            </a:endParaRPr>
          </a:p>
          <a:p>
            <a:pPr algn="ctr">
              <a:defRPr/>
            </a:pPr>
            <a:r>
              <a:rPr lang="en-US" sz="2400" smtClean="0">
                <a:latin typeface="Times New Roman" panose="02020603050405020304" pitchFamily="18" charset="0"/>
                <a:cs typeface="Times New Roman" panose="02020603050405020304" pitchFamily="18" charset="0"/>
              </a:rPr>
              <a:t>      </a:t>
            </a:r>
            <a:endParaRPr lang="en-US" altLang="en-US" sz="3200">
              <a:latin typeface="Times New Roman" panose="02020603050405020304" pitchFamily="18" charset="0"/>
              <a:cs typeface="Times New Roman" panose="02020603050405020304" pitchFamily="18" charset="0"/>
            </a:endParaRPr>
          </a:p>
        </p:txBody>
      </p:sp>
      <p:sp>
        <p:nvSpPr>
          <p:cNvPr id="6" name="Freeform 5"/>
          <p:cNvSpPr/>
          <p:nvPr/>
        </p:nvSpPr>
        <p:spPr>
          <a:xfrm>
            <a:off x="479425" y="3698875"/>
            <a:ext cx="4772025" cy="2143125"/>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 fmla="*/ 366911 w 2430661"/>
              <a:gd name="connsiteY0" fmla="*/ 1203325 h 1203325"/>
              <a:gd name="connsiteX1" fmla="*/ 2179836 w 2430661"/>
              <a:gd name="connsiteY1" fmla="*/ 1203325 h 1203325"/>
              <a:gd name="connsiteX2" fmla="*/ 2430661 w 2430661"/>
              <a:gd name="connsiteY2" fmla="*/ 508000 h 1203325"/>
              <a:gd name="connsiteX3" fmla="*/ 2198886 w 2430661"/>
              <a:gd name="connsiteY3" fmla="*/ 349250 h 1203325"/>
              <a:gd name="connsiteX4" fmla="*/ 1973461 w 2430661"/>
              <a:gd name="connsiteY4" fmla="*/ 123825 h 1203325"/>
              <a:gd name="connsiteX5" fmla="*/ 1544836 w 2430661"/>
              <a:gd name="connsiteY5" fmla="*/ 0 h 1203325"/>
              <a:gd name="connsiteX6" fmla="*/ 1046361 w 2430661"/>
              <a:gd name="connsiteY6" fmla="*/ 31750 h 1203325"/>
              <a:gd name="connsiteX7" fmla="*/ 760611 w 2430661"/>
              <a:gd name="connsiteY7" fmla="*/ 177800 h 1203325"/>
              <a:gd name="connsiteX8" fmla="*/ 109736 w 2430661"/>
              <a:gd name="connsiteY8" fmla="*/ 415925 h 1203325"/>
              <a:gd name="connsiteX9" fmla="*/ 192286 w 2430661"/>
              <a:gd name="connsiteY9" fmla="*/ 1111250 h 1203325"/>
              <a:gd name="connsiteX10" fmla="*/ 366911 w 2430661"/>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23825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10965 h 1210965"/>
              <a:gd name="connsiteX1" fmla="*/ 2236737 w 2487562"/>
              <a:gd name="connsiteY1" fmla="*/ 1210965 h 1210965"/>
              <a:gd name="connsiteX2" fmla="*/ 2487562 w 2487562"/>
              <a:gd name="connsiteY2" fmla="*/ 515640 h 1210965"/>
              <a:gd name="connsiteX3" fmla="*/ 2255787 w 2487562"/>
              <a:gd name="connsiteY3" fmla="*/ 356890 h 1210965"/>
              <a:gd name="connsiteX4" fmla="*/ 2030362 w 2487562"/>
              <a:gd name="connsiteY4" fmla="*/ 131465 h 1210965"/>
              <a:gd name="connsiteX5" fmla="*/ 1601737 w 2487562"/>
              <a:gd name="connsiteY5" fmla="*/ 7640 h 1210965"/>
              <a:gd name="connsiteX6" fmla="*/ 1103262 w 2487562"/>
              <a:gd name="connsiteY6" fmla="*/ 39390 h 1210965"/>
              <a:gd name="connsiteX7" fmla="*/ 817512 w 2487562"/>
              <a:gd name="connsiteY7" fmla="*/ 131465 h 1210965"/>
              <a:gd name="connsiteX8" fmla="*/ 166637 w 2487562"/>
              <a:gd name="connsiteY8" fmla="*/ 423565 h 1210965"/>
              <a:gd name="connsiteX9" fmla="*/ 249187 w 2487562"/>
              <a:gd name="connsiteY9" fmla="*/ 1118890 h 1210965"/>
              <a:gd name="connsiteX10" fmla="*/ 423812 w 2487562"/>
              <a:gd name="connsiteY10" fmla="*/ 1210965 h 1210965"/>
              <a:gd name="connsiteX0" fmla="*/ 423812 w 2487562"/>
              <a:gd name="connsiteY0" fmla="*/ 1224763 h 1224763"/>
              <a:gd name="connsiteX1" fmla="*/ 2236737 w 2487562"/>
              <a:gd name="connsiteY1" fmla="*/ 1224763 h 1224763"/>
              <a:gd name="connsiteX2" fmla="*/ 2487562 w 2487562"/>
              <a:gd name="connsiteY2" fmla="*/ 529438 h 1224763"/>
              <a:gd name="connsiteX3" fmla="*/ 2255787 w 2487562"/>
              <a:gd name="connsiteY3" fmla="*/ 370688 h 1224763"/>
              <a:gd name="connsiteX4" fmla="*/ 2030362 w 2487562"/>
              <a:gd name="connsiteY4" fmla="*/ 145263 h 1224763"/>
              <a:gd name="connsiteX5" fmla="*/ 1601737 w 2487562"/>
              <a:gd name="connsiteY5" fmla="*/ 21438 h 1224763"/>
              <a:gd name="connsiteX6" fmla="*/ 1112787 w 2487562"/>
              <a:gd name="connsiteY6" fmla="*/ 30963 h 1224763"/>
              <a:gd name="connsiteX7" fmla="*/ 817512 w 2487562"/>
              <a:gd name="connsiteY7" fmla="*/ 145263 h 1224763"/>
              <a:gd name="connsiteX8" fmla="*/ 166637 w 2487562"/>
              <a:gd name="connsiteY8" fmla="*/ 437363 h 1224763"/>
              <a:gd name="connsiteX9" fmla="*/ 249187 w 2487562"/>
              <a:gd name="connsiteY9" fmla="*/ 1132688 h 1224763"/>
              <a:gd name="connsiteX10" fmla="*/ 423812 w 2487562"/>
              <a:gd name="connsiteY10" fmla="*/ 1224763 h 1224763"/>
              <a:gd name="connsiteX0" fmla="*/ 423812 w 2487562"/>
              <a:gd name="connsiteY0" fmla="*/ 1276040 h 1276040"/>
              <a:gd name="connsiteX1" fmla="*/ 2236737 w 2487562"/>
              <a:gd name="connsiteY1" fmla="*/ 1276040 h 1276040"/>
              <a:gd name="connsiteX2" fmla="*/ 2487562 w 2487562"/>
              <a:gd name="connsiteY2" fmla="*/ 580715 h 1276040"/>
              <a:gd name="connsiteX3" fmla="*/ 2255787 w 2487562"/>
              <a:gd name="connsiteY3" fmla="*/ 421965 h 1276040"/>
              <a:gd name="connsiteX4" fmla="*/ 2030362 w 2487562"/>
              <a:gd name="connsiteY4" fmla="*/ 196540 h 1276040"/>
              <a:gd name="connsiteX5" fmla="*/ 1601737 w 2487562"/>
              <a:gd name="connsiteY5" fmla="*/ 72715 h 1276040"/>
              <a:gd name="connsiteX6" fmla="*/ 1112787 w 2487562"/>
              <a:gd name="connsiteY6" fmla="*/ 82240 h 1276040"/>
              <a:gd name="connsiteX7" fmla="*/ 817512 w 2487562"/>
              <a:gd name="connsiteY7" fmla="*/ 196540 h 1276040"/>
              <a:gd name="connsiteX8" fmla="*/ 166637 w 2487562"/>
              <a:gd name="connsiteY8" fmla="*/ 488640 h 1276040"/>
              <a:gd name="connsiteX9" fmla="*/ 249187 w 2487562"/>
              <a:gd name="connsiteY9" fmla="*/ 1183965 h 1276040"/>
              <a:gd name="connsiteX10" fmla="*/ 423812 w 2487562"/>
              <a:gd name="connsiteY10" fmla="*/ 1276040 h 1276040"/>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8256"/>
              <a:gd name="connsiteY0" fmla="*/ 1359584 h 1359584"/>
              <a:gd name="connsiteX1" fmla="*/ 2236737 w 2488256"/>
              <a:gd name="connsiteY1" fmla="*/ 1359584 h 1359584"/>
              <a:gd name="connsiteX2" fmla="*/ 2487562 w 2488256"/>
              <a:gd name="connsiteY2" fmla="*/ 664259 h 1359584"/>
              <a:gd name="connsiteX3" fmla="*/ 2255787 w 2488256"/>
              <a:gd name="connsiteY3" fmla="*/ 505509 h 1359584"/>
              <a:gd name="connsiteX4" fmla="*/ 2030362 w 2488256"/>
              <a:gd name="connsiteY4" fmla="*/ 280084 h 1359584"/>
              <a:gd name="connsiteX5" fmla="*/ 1601737 w 2488256"/>
              <a:gd name="connsiteY5" fmla="*/ 156259 h 1359584"/>
              <a:gd name="connsiteX6" fmla="*/ 1112787 w 2488256"/>
              <a:gd name="connsiteY6" fmla="*/ 165784 h 1359584"/>
              <a:gd name="connsiteX7" fmla="*/ 817512 w 2488256"/>
              <a:gd name="connsiteY7" fmla="*/ 280084 h 1359584"/>
              <a:gd name="connsiteX8" fmla="*/ 166637 w 2488256"/>
              <a:gd name="connsiteY8" fmla="*/ 572184 h 1359584"/>
              <a:gd name="connsiteX9" fmla="*/ 249187 w 2488256"/>
              <a:gd name="connsiteY9" fmla="*/ 1267509 h 1359584"/>
              <a:gd name="connsiteX10" fmla="*/ 423812 w 2488256"/>
              <a:gd name="connsiteY10" fmla="*/ 1359584 h 1359584"/>
              <a:gd name="connsiteX0" fmla="*/ 423812 w 2613718"/>
              <a:gd name="connsiteY0" fmla="*/ 1359584 h 1359584"/>
              <a:gd name="connsiteX1" fmla="*/ 2236737 w 2613718"/>
              <a:gd name="connsiteY1" fmla="*/ 1359584 h 1359584"/>
              <a:gd name="connsiteX2" fmla="*/ 2487562 w 2613718"/>
              <a:gd name="connsiteY2" fmla="*/ 664259 h 1359584"/>
              <a:gd name="connsiteX3" fmla="*/ 2255787 w 2613718"/>
              <a:gd name="connsiteY3" fmla="*/ 505509 h 1359584"/>
              <a:gd name="connsiteX4" fmla="*/ 2030362 w 2613718"/>
              <a:gd name="connsiteY4" fmla="*/ 280084 h 1359584"/>
              <a:gd name="connsiteX5" fmla="*/ 1601737 w 2613718"/>
              <a:gd name="connsiteY5" fmla="*/ 156259 h 1359584"/>
              <a:gd name="connsiteX6" fmla="*/ 1112787 w 2613718"/>
              <a:gd name="connsiteY6" fmla="*/ 165784 h 1359584"/>
              <a:gd name="connsiteX7" fmla="*/ 817512 w 2613718"/>
              <a:gd name="connsiteY7" fmla="*/ 280084 h 1359584"/>
              <a:gd name="connsiteX8" fmla="*/ 166637 w 2613718"/>
              <a:gd name="connsiteY8" fmla="*/ 572184 h 1359584"/>
              <a:gd name="connsiteX9" fmla="*/ 249187 w 2613718"/>
              <a:gd name="connsiteY9" fmla="*/ 1267509 h 1359584"/>
              <a:gd name="connsiteX10" fmla="*/ 423812 w 2613718"/>
              <a:gd name="connsiteY10" fmla="*/ 1359584 h 1359584"/>
              <a:gd name="connsiteX0" fmla="*/ 423812 w 2679088"/>
              <a:gd name="connsiteY0" fmla="*/ 1359584 h 1359584"/>
              <a:gd name="connsiteX1" fmla="*/ 2236737 w 2679088"/>
              <a:gd name="connsiteY1" fmla="*/ 1359584 h 1359584"/>
              <a:gd name="connsiteX2" fmla="*/ 2487562 w 2679088"/>
              <a:gd name="connsiteY2" fmla="*/ 664259 h 1359584"/>
              <a:gd name="connsiteX3" fmla="*/ 2255787 w 2679088"/>
              <a:gd name="connsiteY3" fmla="*/ 505509 h 1359584"/>
              <a:gd name="connsiteX4" fmla="*/ 2030362 w 2679088"/>
              <a:gd name="connsiteY4" fmla="*/ 280084 h 1359584"/>
              <a:gd name="connsiteX5" fmla="*/ 1601737 w 2679088"/>
              <a:gd name="connsiteY5" fmla="*/ 156259 h 1359584"/>
              <a:gd name="connsiteX6" fmla="*/ 1112787 w 2679088"/>
              <a:gd name="connsiteY6" fmla="*/ 165784 h 1359584"/>
              <a:gd name="connsiteX7" fmla="*/ 817512 w 2679088"/>
              <a:gd name="connsiteY7" fmla="*/ 280084 h 1359584"/>
              <a:gd name="connsiteX8" fmla="*/ 166637 w 2679088"/>
              <a:gd name="connsiteY8" fmla="*/ 572184 h 1359584"/>
              <a:gd name="connsiteX9" fmla="*/ 249187 w 2679088"/>
              <a:gd name="connsiteY9" fmla="*/ 1267509 h 1359584"/>
              <a:gd name="connsiteX10" fmla="*/ 423812 w 2679088"/>
              <a:gd name="connsiteY10" fmla="*/ 1359584 h 135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p:nvPr/>
        </p:nvSpPr>
        <p:spPr>
          <a:xfrm>
            <a:off x="6596063" y="4454525"/>
            <a:ext cx="4522787" cy="1870075"/>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 fmla="*/ 171450 w 2273864"/>
              <a:gd name="connsiteY0" fmla="*/ 1162050 h 1162050"/>
              <a:gd name="connsiteX1" fmla="*/ 2076450 w 2273864"/>
              <a:gd name="connsiteY1" fmla="*/ 1162050 h 1162050"/>
              <a:gd name="connsiteX2" fmla="*/ 2209800 w 2273864"/>
              <a:gd name="connsiteY2" fmla="*/ 476250 h 1162050"/>
              <a:gd name="connsiteX3" fmla="*/ 1701800 w 2273864"/>
              <a:gd name="connsiteY3" fmla="*/ 0 h 1162050"/>
              <a:gd name="connsiteX4" fmla="*/ 1235075 w 2273864"/>
              <a:gd name="connsiteY4" fmla="*/ 63500 h 1162050"/>
              <a:gd name="connsiteX5" fmla="*/ 720725 w 2273864"/>
              <a:gd name="connsiteY5" fmla="*/ 79375 h 1162050"/>
              <a:gd name="connsiteX6" fmla="*/ 177800 w 2273864"/>
              <a:gd name="connsiteY6" fmla="*/ 320675 h 1162050"/>
              <a:gd name="connsiteX7" fmla="*/ 6350 w 2273864"/>
              <a:gd name="connsiteY7" fmla="*/ 552450 h 1162050"/>
              <a:gd name="connsiteX8" fmla="*/ 0 w 2273864"/>
              <a:gd name="connsiteY8" fmla="*/ 790575 h 1162050"/>
              <a:gd name="connsiteX9" fmla="*/ 171450 w 2273864"/>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39825 h 1139825"/>
              <a:gd name="connsiteX1" fmla="*/ 2076450 w 2413593"/>
              <a:gd name="connsiteY1" fmla="*/ 1139825 h 1139825"/>
              <a:gd name="connsiteX2" fmla="*/ 2209800 w 2413593"/>
              <a:gd name="connsiteY2" fmla="*/ 454025 h 1139825"/>
              <a:gd name="connsiteX3" fmla="*/ 1704975 w 2413593"/>
              <a:gd name="connsiteY3" fmla="*/ 0 h 1139825"/>
              <a:gd name="connsiteX4" fmla="*/ 1235075 w 2413593"/>
              <a:gd name="connsiteY4" fmla="*/ 41275 h 1139825"/>
              <a:gd name="connsiteX5" fmla="*/ 720725 w 2413593"/>
              <a:gd name="connsiteY5" fmla="*/ 57150 h 1139825"/>
              <a:gd name="connsiteX6" fmla="*/ 177800 w 2413593"/>
              <a:gd name="connsiteY6" fmla="*/ 298450 h 1139825"/>
              <a:gd name="connsiteX7" fmla="*/ 6350 w 2413593"/>
              <a:gd name="connsiteY7" fmla="*/ 530225 h 1139825"/>
              <a:gd name="connsiteX8" fmla="*/ 0 w 2413593"/>
              <a:gd name="connsiteY8" fmla="*/ 768350 h 1139825"/>
              <a:gd name="connsiteX9" fmla="*/ 171450 w 2413593"/>
              <a:gd name="connsiteY9" fmla="*/ 1139825 h 1139825"/>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6648 w 2468791"/>
              <a:gd name="connsiteY0" fmla="*/ 1319019 h 1319019"/>
              <a:gd name="connsiteX1" fmla="*/ 2131648 w 2468791"/>
              <a:gd name="connsiteY1" fmla="*/ 1319019 h 1319019"/>
              <a:gd name="connsiteX2" fmla="*/ 2264998 w 2468791"/>
              <a:gd name="connsiteY2" fmla="*/ 633219 h 1319019"/>
              <a:gd name="connsiteX3" fmla="*/ 1760173 w 2468791"/>
              <a:gd name="connsiteY3" fmla="*/ 179194 h 1319019"/>
              <a:gd name="connsiteX4" fmla="*/ 1290273 w 2468791"/>
              <a:gd name="connsiteY4" fmla="*/ 220469 h 1319019"/>
              <a:gd name="connsiteX5" fmla="*/ 775923 w 2468791"/>
              <a:gd name="connsiteY5" fmla="*/ 236344 h 1319019"/>
              <a:gd name="connsiteX6" fmla="*/ 232998 w 2468791"/>
              <a:gd name="connsiteY6" fmla="*/ 477644 h 1319019"/>
              <a:gd name="connsiteX7" fmla="*/ 61548 w 2468791"/>
              <a:gd name="connsiteY7" fmla="*/ 709419 h 1319019"/>
              <a:gd name="connsiteX8" fmla="*/ 55198 w 2468791"/>
              <a:gd name="connsiteY8" fmla="*/ 947544 h 1319019"/>
              <a:gd name="connsiteX9" fmla="*/ 226648 w 2468791"/>
              <a:gd name="connsiteY9" fmla="*/ 1319019 h 1319019"/>
              <a:gd name="connsiteX0" fmla="*/ 282836 w 2524979"/>
              <a:gd name="connsiteY0" fmla="*/ 1319019 h 1319019"/>
              <a:gd name="connsiteX1" fmla="*/ 2187836 w 2524979"/>
              <a:gd name="connsiteY1" fmla="*/ 1319019 h 1319019"/>
              <a:gd name="connsiteX2" fmla="*/ 2321186 w 2524979"/>
              <a:gd name="connsiteY2" fmla="*/ 633219 h 1319019"/>
              <a:gd name="connsiteX3" fmla="*/ 1816361 w 2524979"/>
              <a:gd name="connsiteY3" fmla="*/ 179194 h 1319019"/>
              <a:gd name="connsiteX4" fmla="*/ 1346461 w 2524979"/>
              <a:gd name="connsiteY4" fmla="*/ 220469 h 1319019"/>
              <a:gd name="connsiteX5" fmla="*/ 832111 w 2524979"/>
              <a:gd name="connsiteY5" fmla="*/ 236344 h 1319019"/>
              <a:gd name="connsiteX6" fmla="*/ 289186 w 2524979"/>
              <a:gd name="connsiteY6" fmla="*/ 477644 h 1319019"/>
              <a:gd name="connsiteX7" fmla="*/ 117736 w 2524979"/>
              <a:gd name="connsiteY7" fmla="*/ 709419 h 1319019"/>
              <a:gd name="connsiteX8" fmla="*/ 111386 w 2524979"/>
              <a:gd name="connsiteY8" fmla="*/ 947544 h 1319019"/>
              <a:gd name="connsiteX9" fmla="*/ 282836 w 2524979"/>
              <a:gd name="connsiteY9" fmla="*/ 1319019 h 1319019"/>
              <a:gd name="connsiteX0" fmla="*/ 336258 w 2578401"/>
              <a:gd name="connsiteY0" fmla="*/ 1319019 h 1319019"/>
              <a:gd name="connsiteX1" fmla="*/ 2241258 w 2578401"/>
              <a:gd name="connsiteY1" fmla="*/ 1319019 h 1319019"/>
              <a:gd name="connsiteX2" fmla="*/ 2374608 w 2578401"/>
              <a:gd name="connsiteY2" fmla="*/ 633219 h 1319019"/>
              <a:gd name="connsiteX3" fmla="*/ 1869783 w 2578401"/>
              <a:gd name="connsiteY3" fmla="*/ 179194 h 1319019"/>
              <a:gd name="connsiteX4" fmla="*/ 1399883 w 2578401"/>
              <a:gd name="connsiteY4" fmla="*/ 220469 h 1319019"/>
              <a:gd name="connsiteX5" fmla="*/ 885533 w 2578401"/>
              <a:gd name="connsiteY5" fmla="*/ 236344 h 1319019"/>
              <a:gd name="connsiteX6" fmla="*/ 342608 w 2578401"/>
              <a:gd name="connsiteY6" fmla="*/ 477644 h 1319019"/>
              <a:gd name="connsiteX7" fmla="*/ 171158 w 2578401"/>
              <a:gd name="connsiteY7" fmla="*/ 709419 h 1319019"/>
              <a:gd name="connsiteX8" fmla="*/ 164808 w 2578401"/>
              <a:gd name="connsiteY8" fmla="*/ 947544 h 1319019"/>
              <a:gd name="connsiteX9" fmla="*/ 336258 w 2578401"/>
              <a:gd name="connsiteY9" fmla="*/ 1319019 h 1319019"/>
              <a:gd name="connsiteX0" fmla="*/ 323711 w 2565854"/>
              <a:gd name="connsiteY0" fmla="*/ 1319019 h 1319019"/>
              <a:gd name="connsiteX1" fmla="*/ 2228711 w 2565854"/>
              <a:gd name="connsiteY1" fmla="*/ 1319019 h 1319019"/>
              <a:gd name="connsiteX2" fmla="*/ 2362061 w 2565854"/>
              <a:gd name="connsiteY2" fmla="*/ 633219 h 1319019"/>
              <a:gd name="connsiteX3" fmla="*/ 1857236 w 2565854"/>
              <a:gd name="connsiteY3" fmla="*/ 179194 h 1319019"/>
              <a:gd name="connsiteX4" fmla="*/ 1387336 w 2565854"/>
              <a:gd name="connsiteY4" fmla="*/ 220469 h 1319019"/>
              <a:gd name="connsiteX5" fmla="*/ 872986 w 2565854"/>
              <a:gd name="connsiteY5" fmla="*/ 236344 h 1319019"/>
              <a:gd name="connsiteX6" fmla="*/ 330061 w 2565854"/>
              <a:gd name="connsiteY6" fmla="*/ 477644 h 1319019"/>
              <a:gd name="connsiteX7" fmla="*/ 158611 w 2565854"/>
              <a:gd name="connsiteY7" fmla="*/ 709419 h 1319019"/>
              <a:gd name="connsiteX8" fmla="*/ 152261 w 2565854"/>
              <a:gd name="connsiteY8" fmla="*/ 947544 h 1319019"/>
              <a:gd name="connsiteX9" fmla="*/ 323711 w 2565854"/>
              <a:gd name="connsiteY9" fmla="*/ 1319019 h 1319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5067" name="Rectangle 31"/>
          <p:cNvSpPr>
            <a:spLocks noChangeArrowheads="1"/>
          </p:cNvSpPr>
          <p:nvPr/>
        </p:nvSpPr>
        <p:spPr bwMode="auto">
          <a:xfrm>
            <a:off x="1125105" y="1727768"/>
            <a:ext cx="373538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defRPr/>
            </a:pPr>
            <a:r>
              <a:rPr lang="en-US" sz="2400">
                <a:latin typeface="Times New Roman" panose="02020603050405020304" pitchFamily="18" charset="0"/>
                <a:cs typeface="Times New Roman" panose="02020603050405020304" pitchFamily="18" charset="0"/>
              </a:rPr>
              <a:t>Đ</a:t>
            </a:r>
            <a:r>
              <a:rPr lang="pl-PL" sz="2400" smtClean="0">
                <a:latin typeface="Times New Roman" panose="02020603050405020304" pitchFamily="18" charset="0"/>
                <a:cs typeface="Times New Roman" panose="02020603050405020304" pitchFamily="18" charset="0"/>
              </a:rPr>
              <a:t>ường </a:t>
            </a:r>
            <a:r>
              <a:rPr lang="pl-PL" sz="2400">
                <a:latin typeface="Times New Roman" panose="02020603050405020304" pitchFamily="18" charset="0"/>
                <a:cs typeface="Times New Roman" panose="02020603050405020304" pitchFamily="18" charset="0"/>
              </a:rPr>
              <a:t>lối </a:t>
            </a:r>
            <a:r>
              <a:rPr lang="vi-VN" sz="2400">
                <a:latin typeface="Times New Roman" panose="02020603050405020304" pitchFamily="18" charset="0"/>
                <a:cs typeface="Times New Roman" panose="02020603050405020304" pitchFamily="18" charset="0"/>
              </a:rPr>
              <a:t>kháng chiến chống thực dân Pháp đúng đắn, sáng tạo</a:t>
            </a:r>
            <a:endParaRPr lang="en-US" altLang="en-US" sz="200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50189" name="Rectangle 31"/>
          <p:cNvSpPr>
            <a:spLocks noChangeArrowheads="1"/>
          </p:cNvSpPr>
          <p:nvPr/>
        </p:nvSpPr>
        <p:spPr bwMode="auto">
          <a:xfrm>
            <a:off x="7080250" y="5416699"/>
            <a:ext cx="36099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sz="2400" smtClean="0">
                <a:latin typeface="Times New Roman" panose="02020603050405020304" pitchFamily="18" charset="0"/>
                <a:cs typeface="Times New Roman" panose="02020603050405020304" pitchFamily="18" charset="0"/>
              </a:rPr>
              <a:t>Cô</a:t>
            </a:r>
            <a:r>
              <a:rPr lang="vi-VN" sz="2400" smtClean="0">
                <a:latin typeface="Times New Roman" panose="02020603050405020304" pitchFamily="18" charset="0"/>
                <a:cs typeface="Times New Roman" panose="02020603050405020304" pitchFamily="18" charset="0"/>
              </a:rPr>
              <a:t>ng </a:t>
            </a:r>
            <a:r>
              <a:rPr lang="vi-VN" sz="2400">
                <a:latin typeface="Times New Roman" panose="02020603050405020304" pitchFamily="18" charset="0"/>
                <a:cs typeface="Times New Roman" panose="02020603050405020304" pitchFamily="18" charset="0"/>
              </a:rPr>
              <a:t>tác tổ chức tài giỏi</a:t>
            </a:r>
            <a:endParaRPr lang="en-US" altLang="en-US" sz="2400">
              <a:latin typeface="Times New Roman" panose="02020603050405020304" pitchFamily="18" charset="0"/>
              <a:cs typeface="Times New Roman" panose="02020603050405020304" pitchFamily="18" charset="0"/>
            </a:endParaRPr>
          </a:p>
        </p:txBody>
      </p:sp>
      <p:sp>
        <p:nvSpPr>
          <p:cNvPr id="50190" name="Rectangle 31"/>
          <p:cNvSpPr>
            <a:spLocks noChangeArrowheads="1"/>
          </p:cNvSpPr>
          <p:nvPr/>
        </p:nvSpPr>
        <p:spPr bwMode="auto">
          <a:xfrm>
            <a:off x="762000" y="4463798"/>
            <a:ext cx="4006850" cy="108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indent="0" algn="ctr">
              <a:buNone/>
            </a:pPr>
            <a:r>
              <a:rPr lang="en-US" sz="2400" b="1" i="1">
                <a:solidFill>
                  <a:schemeClr val="bg1"/>
                </a:solidFill>
                <a:latin typeface="Times New Roman" panose="02020603050405020304" pitchFamily="18" charset="0"/>
                <a:cs typeface="Times New Roman" panose="02020603050405020304" pitchFamily="18" charset="0"/>
              </a:rPr>
              <a:t>b/ Vai trò lãnh đạo của Đảng trong cuộc chống Pháp xâm lược ( 1945 – 1954)</a:t>
            </a:r>
            <a:endParaRPr lang="en-US" sz="2400" b="1" i="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6596063" y="1990405"/>
            <a:ext cx="4905620" cy="1200329"/>
          </a:xfrm>
          <a:prstGeom prst="rect">
            <a:avLst/>
          </a:prstGeom>
          <a:noFill/>
        </p:spPr>
        <p:txBody>
          <a:bodyPr wrap="square" rtlCol="0">
            <a:spAutoFit/>
          </a:bodyPr>
          <a:lstStyle/>
          <a:p>
            <a:pPr algn="ctr"/>
            <a:r>
              <a:rPr lang="en-US" sz="2400" smtClean="0">
                <a:solidFill>
                  <a:schemeClr val="bg1"/>
                </a:solidFill>
                <a:latin typeface="Times New Roman" panose="02020603050405020304" pitchFamily="18" charset="0"/>
                <a:cs typeface="Times New Roman" panose="02020603050405020304" pitchFamily="18" charset="0"/>
              </a:rPr>
              <a:t>C</a:t>
            </a:r>
            <a:r>
              <a:rPr lang="vi-VN" sz="2400" smtClean="0">
                <a:solidFill>
                  <a:schemeClr val="bg1"/>
                </a:solidFill>
                <a:latin typeface="Times New Roman" panose="02020603050405020304" pitchFamily="18" charset="0"/>
                <a:cs typeface="Times New Roman" panose="02020603050405020304" pitchFamily="18" charset="0"/>
              </a:rPr>
              <a:t>ông </a:t>
            </a:r>
            <a:r>
              <a:rPr lang="vi-VN" sz="2400">
                <a:solidFill>
                  <a:schemeClr val="bg1"/>
                </a:solidFill>
                <a:latin typeface="Times New Roman" panose="02020603050405020304" pitchFamily="18" charset="0"/>
                <a:cs typeface="Times New Roman" panose="02020603050405020304" pitchFamily="18" charset="0"/>
              </a:rPr>
              <a:t>tác tư tưởng đúng đắn, động </a:t>
            </a:r>
            <a:r>
              <a:rPr lang="vi-VN" sz="2400">
                <a:solidFill>
                  <a:schemeClr val="bg1"/>
                </a:solidFill>
                <a:latin typeface="Times New Roman" panose="02020603050405020304" pitchFamily="18" charset="0"/>
                <a:cs typeface="Times New Roman" panose="02020603050405020304" pitchFamily="18" charset="0"/>
              </a:rPr>
              <a:t>viên </a:t>
            </a:r>
            <a:r>
              <a:rPr lang="en-US" sz="2400" smtClean="0">
                <a:solidFill>
                  <a:schemeClr val="bg1"/>
                </a:solidFill>
                <a:latin typeface="Times New Roman" panose="02020603050405020304" pitchFamily="18" charset="0"/>
                <a:cs typeface="Times New Roman" panose="02020603050405020304" pitchFamily="18" charset="0"/>
              </a:rPr>
              <a:t> </a:t>
            </a:r>
            <a:r>
              <a:rPr lang="vi-VN" sz="2400">
                <a:solidFill>
                  <a:schemeClr val="bg1"/>
                </a:solidFill>
                <a:latin typeface="Times New Roman" panose="02020603050405020304" pitchFamily="18" charset="0"/>
                <a:cs typeface="Times New Roman" panose="02020603050405020304" pitchFamily="18" charset="0"/>
              </a:rPr>
              <a:t>quân dân cả nước, phát huy chính nghĩa, tinh thần đoàn kết</a:t>
            </a:r>
            <a:endParaRPr lang="en-US" sz="2400">
              <a:solidFill>
                <a:schemeClr val="bg1"/>
              </a:solidFill>
            </a:endParaRPr>
          </a:p>
        </p:txBody>
      </p:sp>
      <p:cxnSp>
        <p:nvCxnSpPr>
          <p:cNvPr id="8" name="Straight Arrow Connector 7"/>
          <p:cNvCxnSpPr/>
          <p:nvPr/>
        </p:nvCxnSpPr>
        <p:spPr>
          <a:xfrm flipV="1">
            <a:off x="2895600" y="3071813"/>
            <a:ext cx="0" cy="6270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4478337" y="3193714"/>
            <a:ext cx="1479550" cy="10255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116513" y="5244764"/>
            <a:ext cx="1613001" cy="3812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89237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vi-VN" sz="2400" b="1" i="1" dirty="0" err="1">
                <a:solidFill>
                  <a:srgbClr val="0000FF"/>
                </a:solidFill>
                <a:latin typeface="Times New Roman" panose="02020603050405020304" pitchFamily="18" charset="0"/>
              </a:rPr>
              <a:t>Sau</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cách</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mạng</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tháng</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Tám</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đất</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nước</a:t>
            </a:r>
            <a:r>
              <a:rPr lang="en-US" altLang="vi-VN" sz="2400" b="1" i="1" dirty="0">
                <a:solidFill>
                  <a:srgbClr val="0000FF"/>
                </a:solidFill>
                <a:latin typeface="Times New Roman" panose="02020603050405020304" pitchFamily="18" charset="0"/>
              </a:rPr>
              <a:t> ta </a:t>
            </a:r>
            <a:r>
              <a:rPr lang="en-US" altLang="vi-VN" sz="2400" b="1" i="1" dirty="0" err="1">
                <a:solidFill>
                  <a:srgbClr val="0000FF"/>
                </a:solidFill>
                <a:latin typeface="Times New Roman" panose="02020603050405020304" pitchFamily="18" charset="0"/>
              </a:rPr>
              <a:t>rơi</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vào</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tình</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thế</a:t>
            </a:r>
            <a:r>
              <a:rPr lang="en-US" altLang="vi-VN" sz="2400" b="1" i="1" dirty="0">
                <a:solidFill>
                  <a:srgbClr val="0000FF"/>
                </a:solidFill>
                <a:latin typeface="Times New Roman" panose="02020603050405020304" pitchFamily="18" charset="0"/>
              </a:rPr>
              <a:t> “ </a:t>
            </a:r>
            <a:r>
              <a:rPr lang="en-US" altLang="vi-VN" sz="2400" b="1" i="1" dirty="0" err="1">
                <a:solidFill>
                  <a:srgbClr val="0000FF"/>
                </a:solidFill>
                <a:latin typeface="Times New Roman" panose="02020603050405020304" pitchFamily="18" charset="0"/>
              </a:rPr>
              <a:t>nghìn</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cân</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treo</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sợi</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tóc</a:t>
            </a:r>
            <a:r>
              <a:rPr lang="en-US" altLang="vi-VN" sz="2400" b="1" i="1" dirty="0">
                <a:solidFill>
                  <a:srgbClr val="0000FF"/>
                </a:solidFill>
                <a:latin typeface="Times New Roman" panose="02020603050405020304" pitchFamily="18" charset="0"/>
              </a:rPr>
              <a:t>”</a:t>
            </a:r>
            <a:br>
              <a:rPr lang="en-US" altLang="vi-VN" sz="2400" b="1" i="1" dirty="0">
                <a:solidFill>
                  <a:srgbClr val="0000FF"/>
                </a:solidFill>
                <a:latin typeface="Times New Roman" panose="02020603050405020304" pitchFamily="18" charset="0"/>
              </a:rPr>
            </a:br>
            <a:endParaRPr lang="en-US" sz="2400" b="1" i="1" dirty="0">
              <a:solidFill>
                <a:srgbClr val="0000FF"/>
              </a:solidFill>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a16="http://schemas.microsoft.com/office/drawing/2014/main" id="{978D8218-CD13-4FCA-B298-678F9EFFC239}"/>
              </a:ext>
            </a:extLst>
          </p:cNvPr>
          <p:cNvSpPr txBox="1">
            <a:spLocks/>
          </p:cNvSpPr>
          <p:nvPr/>
        </p:nvSpPr>
        <p:spPr bwMode="auto">
          <a:xfrm>
            <a:off x="381000" y="1981200"/>
            <a:ext cx="2438399" cy="2209800"/>
          </a:xfrm>
          <a:prstGeom prst="rect">
            <a:avLst/>
          </a:prstGeom>
          <a:noFill/>
          <a:ln w="19050">
            <a:solidFill>
              <a:schemeClr val="accent2">
                <a:lumMod val="75000"/>
              </a:schemeClr>
            </a:solidFill>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just">
              <a:lnSpc>
                <a:spcPct val="150000"/>
              </a:lnSpc>
              <a:defRPr/>
            </a:pPr>
            <a:r>
              <a:rPr lang="nl-NL" sz="2400" dirty="0" smtClean="0">
                <a:solidFill>
                  <a:srgbClr val="C00000"/>
                </a:solidFill>
                <a:latin typeface="Times New Roman" panose="02020603050405020304" pitchFamily="18" charset="0"/>
                <a:cs typeface="Times New Roman" panose="02020603050405020304" pitchFamily="18" charset="0"/>
              </a:rPr>
              <a:t>+ </a:t>
            </a:r>
            <a:r>
              <a:rPr lang="en-US" sz="2400" dirty="0" err="1">
                <a:latin typeface="Times New Roman" pitchFamily="18" charset="0"/>
                <a:cs typeface="Times New Roman" pitchFamily="18" charset="0"/>
              </a:rPr>
              <a:t>G</a:t>
            </a:r>
            <a:r>
              <a:rPr lang="en-US" sz="2400" dirty="0" err="1" smtClean="0">
                <a:latin typeface="Times New Roman" pitchFamily="18" charset="0"/>
                <a:cs typeface="Times New Roman" pitchFamily="18" charset="0"/>
              </a:rPr>
              <a:t>iặc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ngoại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xâm</a:t>
            </a:r>
            <a:endParaRPr lang="en-US" sz="2400" dirty="0" smtClean="0">
              <a:latin typeface="Times New Roman" pitchFamily="18" charset="0"/>
              <a:cs typeface="Times New Roman" pitchFamily="18" charset="0"/>
            </a:endParaRPr>
          </a:p>
          <a:p>
            <a:pPr algn="just">
              <a:lnSpc>
                <a:spcPct val="150000"/>
              </a:lnSpc>
              <a:defRPr/>
            </a:pP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G</a:t>
            </a:r>
            <a:r>
              <a:rPr lang="en-US" sz="2400" dirty="0" err="1" smtClean="0">
                <a:latin typeface="Times New Roman" pitchFamily="18" charset="0"/>
                <a:cs typeface="Times New Roman" pitchFamily="18" charset="0"/>
              </a:rPr>
              <a:t>iặc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dốt</a:t>
            </a:r>
            <a:endParaRPr lang="en-US" sz="2400" dirty="0" smtClean="0">
              <a:latin typeface="Times New Roman" pitchFamily="18" charset="0"/>
              <a:cs typeface="Times New Roman" pitchFamily="18" charset="0"/>
            </a:endParaRPr>
          </a:p>
          <a:p>
            <a:pPr algn="just">
              <a:lnSpc>
                <a:spcPct val="150000"/>
              </a:lnSpc>
              <a:defRPr/>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Giặc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đói</a:t>
            </a:r>
            <a:endParaRPr lang="en-US" sz="2400" dirty="0">
              <a:latin typeface="Times New Roman" pitchFamily="18" charset="0"/>
              <a:cs typeface="Times New Roman" pitchFamily="18" charset="0"/>
            </a:endParaRPr>
          </a:p>
        </p:txBody>
      </p:sp>
      <p:pic>
        <p:nvPicPr>
          <p:cNvPr id="3" name="Nạn đói năm 1945 - Nỗi đau không thể nào quên của dân tộc">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819399" y="914400"/>
            <a:ext cx="8915401" cy="5791200"/>
          </a:xfrm>
          <a:prstGeom prst="rect">
            <a:avLst/>
          </a:prstGeom>
        </p:spPr>
      </p:pic>
    </p:spTree>
    <p:extLst>
      <p:ext uri="{BB962C8B-B14F-4D97-AF65-F5344CB8AC3E}">
        <p14:creationId xmlns:p14="http://schemas.microsoft.com/office/powerpoint/2010/main" val="9157395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492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grpSp>
        <p:nvGrpSpPr>
          <p:cNvPr id="2" name="Group 60"/>
          <p:cNvGrpSpPr>
            <a:grpSpLocks/>
          </p:cNvGrpSpPr>
          <p:nvPr/>
        </p:nvGrpSpPr>
        <p:grpSpPr bwMode="auto">
          <a:xfrm>
            <a:off x="3429000" y="4959350"/>
            <a:ext cx="381000" cy="520700"/>
            <a:chOff x="2078" y="1387"/>
            <a:chExt cx="1615" cy="2201"/>
          </a:xfrm>
        </p:grpSpPr>
        <p:sp>
          <p:nvSpPr>
            <p:cNvPr id="42006"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42007"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 name="Oval 63"/>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42009"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42011"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grpSp>
        <p:nvGrpSpPr>
          <p:cNvPr id="3" name="Group 67"/>
          <p:cNvGrpSpPr>
            <a:grpSpLocks/>
          </p:cNvGrpSpPr>
          <p:nvPr/>
        </p:nvGrpSpPr>
        <p:grpSpPr bwMode="auto">
          <a:xfrm>
            <a:off x="3276600" y="2673350"/>
            <a:ext cx="381000" cy="520700"/>
            <a:chOff x="2078" y="1387"/>
            <a:chExt cx="1615" cy="2201"/>
          </a:xfrm>
        </p:grpSpPr>
        <p:sp>
          <p:nvSpPr>
            <p:cNvPr id="42000"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42001"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3" name="Oval 70"/>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42003"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42005"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sp>
        <p:nvSpPr>
          <p:cNvPr id="38" name="AutoShape 50">
            <a:hlinkClick r:id="" action="ppaction://noaction"/>
          </p:cNvPr>
          <p:cNvSpPr>
            <a:spLocks noChangeArrowheads="1"/>
          </p:cNvSpPr>
          <p:nvPr/>
        </p:nvSpPr>
        <p:spPr bwMode="gray">
          <a:xfrm>
            <a:off x="3657600" y="1828800"/>
            <a:ext cx="2743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981200"/>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Toàn dân</a:t>
            </a:r>
          </a:p>
        </p:txBody>
      </p:sp>
      <p:sp>
        <p:nvSpPr>
          <p:cNvPr id="23" name="AutoShape 50">
            <a:hlinkClick r:id="" action="ppaction://noaction"/>
          </p:cNvPr>
          <p:cNvSpPr>
            <a:spLocks noChangeArrowheads="1"/>
          </p:cNvSpPr>
          <p:nvPr/>
        </p:nvSpPr>
        <p:spPr bwMode="gray">
          <a:xfrm>
            <a:off x="4038600" y="3124200"/>
            <a:ext cx="2743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AutoShape 50">
            <a:hlinkClick r:id="" action="ppaction://noaction"/>
          </p:cNvPr>
          <p:cNvSpPr>
            <a:spLocks noChangeArrowheads="1"/>
          </p:cNvSpPr>
          <p:nvPr/>
        </p:nvSpPr>
        <p:spPr bwMode="gray">
          <a:xfrm>
            <a:off x="4267200" y="4191000"/>
            <a:ext cx="2743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5" name="AutoShape 50">
            <a:hlinkClick r:id="" action="ppaction://noaction"/>
          </p:cNvPr>
          <p:cNvSpPr>
            <a:spLocks noChangeArrowheads="1"/>
          </p:cNvSpPr>
          <p:nvPr/>
        </p:nvSpPr>
        <p:spPr bwMode="gray">
          <a:xfrm>
            <a:off x="4724400" y="5372100"/>
            <a:ext cx="3124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9" name="TextBox 40"/>
          <p:cNvSpPr txBox="1">
            <a:spLocks noChangeArrowheads="1"/>
          </p:cNvSpPr>
          <p:nvPr/>
        </p:nvSpPr>
        <p:spPr bwMode="auto">
          <a:xfrm>
            <a:off x="4572000" y="3276600"/>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Toàn diện</a:t>
            </a:r>
          </a:p>
        </p:txBody>
      </p:sp>
      <p:sp>
        <p:nvSpPr>
          <p:cNvPr id="30" name="TextBox 40"/>
          <p:cNvSpPr txBox="1">
            <a:spLocks noChangeArrowheads="1"/>
          </p:cNvSpPr>
          <p:nvPr/>
        </p:nvSpPr>
        <p:spPr bwMode="auto">
          <a:xfrm>
            <a:off x="4724400" y="4352925"/>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Trường kỳ</a:t>
            </a:r>
          </a:p>
        </p:txBody>
      </p:sp>
      <p:sp>
        <p:nvSpPr>
          <p:cNvPr id="31" name="TextBox 40"/>
          <p:cNvSpPr txBox="1">
            <a:spLocks noChangeArrowheads="1"/>
          </p:cNvSpPr>
          <p:nvPr/>
        </p:nvSpPr>
        <p:spPr bwMode="auto">
          <a:xfrm>
            <a:off x="5181600" y="5486400"/>
            <a:ext cx="2667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Tự lực cánh sinh</a:t>
            </a:r>
          </a:p>
        </p:txBody>
      </p:sp>
      <p:sp>
        <p:nvSpPr>
          <p:cNvPr id="32"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65200"/>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sz="2400" b="1" i="1" dirty="0">
                <a:latin typeface="Times New Roman" pitchFamily="18" charset="0"/>
                <a:cs typeface="Times New Roman" pitchFamily="18" charset="0"/>
              </a:rPr>
              <a:t>2. Vai trò lãnh đạo của Đảng trong các giai đoạn cách mạng</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2400" i="1" dirty="0">
                <a:solidFill>
                  <a:srgbClr val="0000FF"/>
                </a:solidFill>
                <a:latin typeface="Times New Roman" panose="02020603050405020304" pitchFamily="18" charset="0"/>
                <a:cs typeface="Times New Roman" panose="02020603050405020304" pitchFamily="18" charset="0"/>
              </a:rPr>
              <a:t>b/ </a:t>
            </a:r>
            <a:r>
              <a:rPr lang="en-US" sz="2400" i="1" dirty="0" err="1">
                <a:solidFill>
                  <a:srgbClr val="0000FF"/>
                </a:solidFill>
                <a:latin typeface="Times New Roman" panose="02020603050405020304" pitchFamily="18" charset="0"/>
                <a:cs typeface="Times New Roman" panose="02020603050405020304" pitchFamily="18" charset="0"/>
              </a:rPr>
              <a:t>Vai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trò</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lãnh</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đạo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của</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Đảng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trong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cuộc</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Pháp</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xâm</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lược</a:t>
            </a:r>
            <a:r>
              <a:rPr lang="en-US" sz="2400" i="1" dirty="0">
                <a:solidFill>
                  <a:srgbClr val="0000FF"/>
                </a:solidFill>
                <a:latin typeface="Times New Roman" panose="02020603050405020304" pitchFamily="18" charset="0"/>
                <a:cs typeface="Times New Roman" panose="02020603050405020304" pitchFamily="18" charset="0"/>
              </a:rPr>
              <a:t> ( 1945 – 1954)</a:t>
            </a:r>
          </a:p>
        </p:txBody>
      </p:sp>
      <p:pic>
        <p:nvPicPr>
          <p:cNvPr id="27" name="Picture 2" descr="KHÁNG CHIẾN KIẾN QUỐC by Mono Pj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7543" y="1296988"/>
            <a:ext cx="4492507" cy="4027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00238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ox(in)">
                                      <p:cBhvr>
                                        <p:cTn id="19" dur="500"/>
                                        <p:tgtEl>
                                          <p:spTgt spid="23"/>
                                        </p:tgtEl>
                                      </p:cBhvr>
                                    </p:animEffect>
                                  </p:childTnLst>
                                </p:cTn>
                              </p:par>
                              <p:par>
                                <p:cTn id="20" presetID="4" presetClass="entr" presetSubtype="16"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ox(in)">
                                      <p:cBhvr>
                                        <p:cTn id="22" dur="500"/>
                                        <p:tgtEl>
                                          <p:spTgt spid="24"/>
                                        </p:tgtEl>
                                      </p:cBhvr>
                                    </p:animEffect>
                                  </p:childTnLst>
                                </p:cTn>
                              </p:par>
                              <p:par>
                                <p:cTn id="23" presetID="4" presetClass="entr" presetSubtype="16"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box(in)">
                                      <p:cBhvr>
                                        <p:cTn id="25" dur="500"/>
                                        <p:tgtEl>
                                          <p:spTgt spid="25"/>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box(in)">
                                      <p:cBhvr>
                                        <p:cTn id="28" dur="500"/>
                                        <p:tgtEl>
                                          <p:spTgt spid="29"/>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ox(in)">
                                      <p:cBhvr>
                                        <p:cTn id="31" dur="500"/>
                                        <p:tgtEl>
                                          <p:spTgt spid="30"/>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box(in)">
                                      <p:cBhvr>
                                        <p:cTn id="3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sz="half" idx="2"/>
          </p:nvPr>
        </p:nvSpPr>
        <p:spPr/>
        <p:txBody>
          <a:bodyPr/>
          <a:lstStyle/>
          <a:p>
            <a:endParaRPr lang="en-US" dirty="0"/>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65200"/>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sz="2400" b="1" i="1" dirty="0">
                <a:latin typeface="Times New Roman" pitchFamily="18" charset="0"/>
                <a:cs typeface="Times New Roman" pitchFamily="18" charset="0"/>
              </a:rPr>
              <a:t>2. Vai trò lãnh đạo của Đảng trong các giai đoạn cách mạng</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2400" i="1" dirty="0">
                <a:solidFill>
                  <a:srgbClr val="0000FF"/>
                </a:solidFill>
                <a:latin typeface="Times New Roman" panose="02020603050405020304" pitchFamily="18" charset="0"/>
                <a:cs typeface="Times New Roman" panose="02020603050405020304" pitchFamily="18" charset="0"/>
              </a:rPr>
              <a:t>c/ </a:t>
            </a:r>
            <a:r>
              <a:rPr lang="en-US" sz="2400" i="1" dirty="0" err="1">
                <a:solidFill>
                  <a:srgbClr val="0000FF"/>
                </a:solidFill>
                <a:latin typeface="Times New Roman" panose="02020603050405020304" pitchFamily="18" charset="0"/>
                <a:cs typeface="Times New Roman" panose="02020603050405020304" pitchFamily="18" charset="0"/>
              </a:rPr>
              <a:t>Vai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trò</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lãnh</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đạo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của</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Đảng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trong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cuộc</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Mỹ</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nhất</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đất</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nước</a:t>
            </a:r>
            <a:r>
              <a:rPr lang="en-US" sz="2400" i="1" dirty="0">
                <a:solidFill>
                  <a:srgbClr val="0000FF"/>
                </a:solidFill>
                <a:latin typeface="Times New Roman" panose="02020603050405020304" pitchFamily="18" charset="0"/>
                <a:cs typeface="Times New Roman" panose="02020603050405020304" pitchFamily="18" charset="0"/>
              </a:rPr>
              <a:t> ( 1954 – 1975)</a:t>
            </a:r>
          </a:p>
        </p:txBody>
      </p:sp>
      <p:sp>
        <p:nvSpPr>
          <p:cNvPr id="12" name="Title 1">
            <a:extLst>
              <a:ext uri="{FF2B5EF4-FFF2-40B4-BE49-F238E27FC236}">
                <a16:creationId xmlns:a16="http://schemas.microsoft.com/office/drawing/2014/main" id="{978D8218-CD13-4FCA-B298-678F9EFFC239}"/>
              </a:ext>
            </a:extLst>
          </p:cNvPr>
          <p:cNvSpPr>
            <a:spLocks noGrp="1"/>
          </p:cNvSpPr>
          <p:nvPr>
            <p:ph type="title"/>
          </p:nvPr>
        </p:nvSpPr>
        <p:spPr>
          <a:xfrm>
            <a:off x="381000" y="1524000"/>
            <a:ext cx="5613400" cy="3200400"/>
          </a:xfrm>
          <a:ln w="19050">
            <a:solidFill>
              <a:schemeClr val="accent2">
                <a:lumMod val="75000"/>
              </a:schemeClr>
            </a:solidFill>
          </a:ln>
        </p:spPr>
        <p:txBody>
          <a:bodyPr>
            <a:noAutofit/>
          </a:bodyPr>
          <a:lstStyle/>
          <a:p>
            <a:pPr algn="just">
              <a:lnSpc>
                <a:spcPct val="150000"/>
              </a:lnSpc>
              <a:defRPr/>
            </a:pP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dirty="0" smtClean="0">
                <a:solidFill>
                  <a:srgbClr val="C00000"/>
                </a:solidFill>
                <a:latin typeface="Times New Roman" panose="02020603050405020304" pitchFamily="18" charset="0"/>
                <a:cs typeface="Times New Roman" panose="02020603050405020304" pitchFamily="18" charset="0"/>
              </a:rPr>
              <a:t>+ </a:t>
            </a:r>
            <a:r>
              <a:rPr lang="en-US" sz="2400" dirty="0" err="1" smtClean="0">
                <a:latin typeface="Times New Roman" pitchFamily="18" charset="0"/>
                <a:cs typeface="Times New Roman" pitchFamily="18" charset="0"/>
              </a:rPr>
              <a:t>Đảng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đường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lối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chính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trị</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phương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pháp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mạng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lập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tự</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chủ</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đúng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đắn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sáng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 =&gt; </a:t>
            </a:r>
            <a:r>
              <a:rPr lang="en-US" sz="2400" dirty="0" err="1" smtClean="0">
                <a:latin typeface="Times New Roman" pitchFamily="18" charset="0"/>
                <a:cs typeface="Times New Roman" pitchFamily="18" charset="0"/>
              </a:rPr>
              <a:t>đẩy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mạnh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mạng</a:t>
            </a:r>
            <a:r>
              <a:rPr lang="en-US" sz="2400" dirty="0" smtClean="0">
                <a:latin typeface="Times New Roman" pitchFamily="18" charset="0"/>
                <a:cs typeface="Times New Roman" pitchFamily="18" charset="0"/>
              </a:rPr>
              <a:t> XHCN ở </a:t>
            </a:r>
            <a:r>
              <a:rPr lang="en-US" sz="2400" dirty="0" err="1" smtClean="0">
                <a:latin typeface="Times New Roman" pitchFamily="18" charset="0"/>
                <a:cs typeface="Times New Roman" pitchFamily="18" charset="0"/>
              </a:rPr>
              <a:t>miền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Bắc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mạng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tộc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chủ</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ở </a:t>
            </a:r>
            <a:r>
              <a:rPr lang="en-US" sz="2400" dirty="0" err="1" smtClean="0">
                <a:latin typeface="Times New Roman" pitchFamily="18" charset="0"/>
                <a:cs typeface="Times New Roman" pitchFamily="18" charset="0"/>
              </a:rPr>
              <a:t>miền</a:t>
            </a:r>
            <a:r>
              <a:rPr lang="en-US" sz="2400" dirty="0" smtClean="0">
                <a:latin typeface="Times New Roman" pitchFamily="18" charset="0"/>
                <a:cs typeface="Times New Roman" pitchFamily="18" charset="0"/>
              </a:rPr>
              <a:t> Nam</a:t>
            </a:r>
            <a:endParaRPr lang="en-US" sz="2400" dirty="0">
              <a:latin typeface="Times New Roman" pitchFamily="18" charset="0"/>
              <a:cs typeface="Times New Roman" pitchFamily="18" charset="0"/>
            </a:endParaRPr>
          </a:p>
        </p:txBody>
      </p:sp>
      <p:pic>
        <p:nvPicPr>
          <p:cNvPr id="13" name="Picture 4" descr="phan chia gioi tuyen 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524000"/>
            <a:ext cx="56134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07875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r>
              <a:rPr lang="en-US" altLang="vi-VN" sz="2400" b="1" i="1" smtClean="0">
                <a:solidFill>
                  <a:srgbClr val="0000FF"/>
                </a:solidFill>
                <a:latin typeface="Times New Roman" panose="02020603050405020304" pitchFamily="18" charset="0"/>
                <a:cs typeface="Times New Roman" panose="02020603050405020304" pitchFamily="18" charset="0"/>
              </a:rPr>
              <a:t>Đảng xác định con đường tất yếu của cách mạng VN là tiến hành đồng thời 2 nhiệm vụ chiến lược</a:t>
            </a:r>
          </a:p>
        </p:txBody>
      </p:sp>
      <p:sp>
        <p:nvSpPr>
          <p:cNvPr id="52227" name="Content Placeholder 2"/>
          <p:cNvSpPr>
            <a:spLocks noGrp="1"/>
          </p:cNvSpPr>
          <p:nvPr>
            <p:ph sz="half" idx="1"/>
          </p:nvPr>
        </p:nvSpPr>
        <p:spPr>
          <a:xfrm>
            <a:off x="609600" y="1600201"/>
            <a:ext cx="5029200" cy="4525963"/>
          </a:xfrm>
        </p:spPr>
        <p:txBody>
          <a:bodyPr/>
          <a:lstStyle/>
          <a:p>
            <a:pPr algn="just">
              <a:lnSpc>
                <a:spcPct val="150000"/>
              </a:lnSpc>
            </a:pPr>
            <a:r>
              <a:rPr lang="en-US" altLang="vi-VN" sz="2400" dirty="0" err="1" smtClean="0">
                <a:latin typeface="Times New Roman" panose="02020603050405020304" pitchFamily="18" charset="0"/>
                <a:cs typeface="Times New Roman" panose="02020603050405020304" pitchFamily="18" charset="0"/>
              </a:rPr>
              <a:t>Tiến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xã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hội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nghĩa</a:t>
            </a:r>
            <a:r>
              <a:rPr lang="en-US" altLang="vi-VN" sz="2400" dirty="0" smtClean="0">
                <a:latin typeface="Times New Roman" panose="02020603050405020304" pitchFamily="18" charset="0"/>
                <a:cs typeface="Times New Roman" panose="02020603050405020304" pitchFamily="18" charset="0"/>
              </a:rPr>
              <a:t> ở </a:t>
            </a:r>
            <a:r>
              <a:rPr lang="en-US" altLang="vi-VN" sz="2400" dirty="0" err="1" smtClean="0">
                <a:latin typeface="Times New Roman" panose="02020603050405020304" pitchFamily="18" charset="0"/>
                <a:cs typeface="Times New Roman" panose="02020603050405020304" pitchFamily="18" charset="0"/>
              </a:rPr>
              <a:t>miền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Bắc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xây</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dựng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miền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bắc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căn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cứ</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địa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vững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của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endParaRPr lang="en-US" altLang="vi-VN" sz="2400" dirty="0" smtClean="0">
              <a:latin typeface="Times New Roman" panose="02020603050405020304" pitchFamily="18" charset="0"/>
              <a:cs typeface="Times New Roman" panose="02020603050405020304" pitchFamily="18" charset="0"/>
            </a:endParaRPr>
          </a:p>
          <a:p>
            <a:pPr algn="just">
              <a:lnSpc>
                <a:spcPct val="150000"/>
              </a:lnSpc>
            </a:pPr>
            <a:r>
              <a:rPr lang="en-US" altLang="vi-VN" sz="2400" dirty="0" err="1" smtClean="0">
                <a:latin typeface="Times New Roman" panose="02020603050405020304" pitchFamily="18" charset="0"/>
                <a:cs typeface="Times New Roman" panose="02020603050405020304" pitchFamily="18" charset="0"/>
              </a:rPr>
              <a:t>Tiến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tộc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ở </a:t>
            </a:r>
            <a:r>
              <a:rPr lang="en-US" altLang="vi-VN" sz="2400" dirty="0" err="1" smtClean="0">
                <a:latin typeface="Times New Roman" panose="02020603050405020304" pitchFamily="18" charset="0"/>
                <a:cs typeface="Times New Roman" panose="02020603050405020304" pitchFamily="18" charset="0"/>
              </a:rPr>
              <a:t>miền</a:t>
            </a:r>
            <a:r>
              <a:rPr lang="en-US" altLang="vi-VN" sz="2400" dirty="0" smtClean="0">
                <a:latin typeface="Times New Roman" panose="02020603050405020304" pitchFamily="18" charset="0"/>
                <a:cs typeface="Times New Roman" panose="02020603050405020304" pitchFamily="18" charset="0"/>
              </a:rPr>
              <a:t> Nam, </a:t>
            </a:r>
            <a:r>
              <a:rPr lang="en-US" altLang="vi-VN" sz="2400" dirty="0" err="1" smtClean="0">
                <a:latin typeface="Times New Roman" panose="02020603050405020304" pitchFamily="18" charset="0"/>
                <a:cs typeface="Times New Roman" panose="02020603050405020304" pitchFamily="18" charset="0"/>
              </a:rPr>
              <a:t>chống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quốc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Mỹ</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bè</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lũ</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tay</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sai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hiện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thống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nhất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nhà</a:t>
            </a:r>
            <a:endParaRPr lang="en-US" altLang="vi-VN" sz="2400" dirty="0" smtClean="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sz="half" idx="2"/>
          </p:nvPr>
        </p:nvSpPr>
        <p:spPr/>
        <p:txBody>
          <a:bodyPr/>
          <a:lstStyle/>
          <a:p>
            <a:endParaRPr lang="en-US"/>
          </a:p>
        </p:txBody>
      </p:sp>
      <p:pic>
        <p:nvPicPr>
          <p:cNvPr id="52229" name="Picture 6" descr="http://drive.sopro.vn/s1/hiec/articles/018-1436760546915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599" y="1751592"/>
            <a:ext cx="5791891" cy="4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60630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sz="half" idx="2"/>
          </p:nvPr>
        </p:nvSpPr>
        <p:spPr/>
        <p:txBody>
          <a:bodyPr/>
          <a:lstStyle/>
          <a:p>
            <a:endParaRPr lang="en-US" dirty="0"/>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sz="2400" b="1" i="1" dirty="0">
                <a:latin typeface="Times New Roman" pitchFamily="18" charset="0"/>
                <a:cs typeface="Times New Roman" pitchFamily="18" charset="0"/>
              </a:rPr>
              <a:t>2. Vai trò lãnh đạo của Đảng trong các giai đoạn cách mạng</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2400" i="1" dirty="0">
                <a:solidFill>
                  <a:srgbClr val="0000FF"/>
                </a:solidFill>
                <a:latin typeface="Times New Roman" panose="02020603050405020304" pitchFamily="18" charset="0"/>
                <a:cs typeface="Times New Roman" panose="02020603050405020304" pitchFamily="18" charset="0"/>
              </a:rPr>
              <a:t>c/ </a:t>
            </a:r>
            <a:r>
              <a:rPr lang="en-US" sz="2400" i="1" dirty="0" err="1">
                <a:solidFill>
                  <a:srgbClr val="0000FF"/>
                </a:solidFill>
                <a:latin typeface="Times New Roman" panose="02020603050405020304" pitchFamily="18" charset="0"/>
                <a:cs typeface="Times New Roman" panose="02020603050405020304" pitchFamily="18" charset="0"/>
              </a:rPr>
              <a:t>Vai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trò</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lãnh</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đạo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của</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Đảng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trong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cuộc</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Mỹ</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nhất</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đất</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nước</a:t>
            </a:r>
            <a:r>
              <a:rPr lang="en-US" sz="2400" i="1" dirty="0">
                <a:solidFill>
                  <a:srgbClr val="0000FF"/>
                </a:solidFill>
                <a:latin typeface="Times New Roman" panose="02020603050405020304" pitchFamily="18" charset="0"/>
                <a:cs typeface="Times New Roman" panose="02020603050405020304" pitchFamily="18" charset="0"/>
              </a:rPr>
              <a:t> ( 1954 – 1975)</a:t>
            </a:r>
          </a:p>
        </p:txBody>
      </p:sp>
      <p:sp>
        <p:nvSpPr>
          <p:cNvPr id="12" name="Title 1">
            <a:extLst>
              <a:ext uri="{FF2B5EF4-FFF2-40B4-BE49-F238E27FC236}">
                <a16:creationId xmlns:a16="http://schemas.microsoft.com/office/drawing/2014/main" id="{978D8218-CD13-4FCA-B298-678F9EFFC239}"/>
              </a:ext>
            </a:extLst>
          </p:cNvPr>
          <p:cNvSpPr>
            <a:spLocks noGrp="1"/>
          </p:cNvSpPr>
          <p:nvPr>
            <p:ph type="title"/>
          </p:nvPr>
        </p:nvSpPr>
        <p:spPr>
          <a:xfrm>
            <a:off x="381000" y="2362200"/>
            <a:ext cx="5613400" cy="2209800"/>
          </a:xfrm>
          <a:ln w="19050">
            <a:solidFill>
              <a:schemeClr val="accent2">
                <a:lumMod val="75000"/>
              </a:schemeClr>
            </a:solidFill>
          </a:ln>
        </p:spPr>
        <p:txBody>
          <a:bodyPr>
            <a:noAutofit/>
          </a:bodyPr>
          <a:lstStyle/>
          <a:p>
            <a:pPr algn="just">
              <a:lnSpc>
                <a:spcPct val="150000"/>
              </a:lnSpc>
              <a:defRPr/>
            </a:pPr>
            <a:r>
              <a:rPr lang="nl-NL" sz="2400" dirty="0" smtClean="0">
                <a:solidFill>
                  <a:srgbClr val="C00000"/>
                </a:solidFill>
                <a:latin typeface="Times New Roman" panose="02020603050405020304" pitchFamily="18" charset="0"/>
                <a:cs typeface="Times New Roman" panose="02020603050405020304" pitchFamily="18" charset="0"/>
              </a:rPr>
              <a:t>+ </a:t>
            </a:r>
            <a:r>
              <a:rPr lang="en-US" sz="2400" dirty="0" err="1" smtClean="0">
                <a:latin typeface="Times New Roman" pitchFamily="18" charset="0"/>
                <a:cs typeface="Times New Roman" pitchFamily="18" charset="0"/>
              </a:rPr>
              <a:t>Đảng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đường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công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tư</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tưởng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đúng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đắn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nước</a:t>
            </a:r>
            <a:r>
              <a:rPr lang="en-US" sz="2400" dirty="0" smtClean="0">
                <a:latin typeface="Times New Roman" pitchFamily="18" charset="0"/>
                <a:cs typeface="Times New Roman" pitchFamily="18" charset="0"/>
              </a:rPr>
              <a:t> tin </a:t>
            </a:r>
            <a:r>
              <a:rPr lang="en-US" sz="2400" dirty="0" err="1" smtClean="0">
                <a:latin typeface="Times New Roman" pitchFamily="18" charset="0"/>
                <a:cs typeface="Times New Roman" pitchFamily="18" charset="0"/>
              </a:rPr>
              <a:t>vào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chính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nghĩa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vượt</a:t>
            </a:r>
            <a:r>
              <a:rPr lang="en-US" sz="2400" dirty="0" smtClean="0">
                <a:latin typeface="Times New Roman" pitchFamily="18" charset="0"/>
                <a:cs typeface="Times New Roman" pitchFamily="18" charset="0"/>
              </a:rPr>
              <a:t> qua </a:t>
            </a:r>
            <a:r>
              <a:rPr lang="en-US" sz="2400" dirty="0" err="1" smtClean="0">
                <a:latin typeface="Times New Roman" pitchFamily="18" charset="0"/>
                <a:cs typeface="Times New Roman" pitchFamily="18" charset="0"/>
              </a:rPr>
              <a:t>mọi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khổ</a:t>
            </a:r>
            <a:endParaRPr lang="en-US" sz="2400" dirty="0">
              <a:latin typeface="Times New Roman" pitchFamily="18" charset="0"/>
              <a:cs typeface="Times New Roman" pitchFamily="18" charset="0"/>
            </a:endParaRPr>
          </a:p>
        </p:txBody>
      </p:sp>
      <p:pic>
        <p:nvPicPr>
          <p:cNvPr id="7" name="Picture 4" descr="Kết quả hình ảnh cho tất cả vì miền nam thân yê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752600"/>
            <a:ext cx="5472545"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33031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sz="half" idx="2"/>
          </p:nvPr>
        </p:nvSpPr>
        <p:spPr/>
        <p:txBody>
          <a:bodyPr/>
          <a:lstStyle/>
          <a:p>
            <a:endParaRPr lang="en-US" dirty="0"/>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sz="2400" b="1" i="1" dirty="0">
                <a:latin typeface="Times New Roman" pitchFamily="18" charset="0"/>
                <a:cs typeface="Times New Roman" pitchFamily="18" charset="0"/>
              </a:rPr>
              <a:t>2. Vai trò lãnh đạo của Đảng trong các giai đoạn cách mạng</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2400" i="1" dirty="0">
                <a:solidFill>
                  <a:srgbClr val="0000FF"/>
                </a:solidFill>
                <a:latin typeface="Times New Roman" panose="02020603050405020304" pitchFamily="18" charset="0"/>
                <a:cs typeface="Times New Roman" panose="02020603050405020304" pitchFamily="18" charset="0"/>
              </a:rPr>
              <a:t>c/ </a:t>
            </a:r>
            <a:r>
              <a:rPr lang="en-US" sz="2400" i="1" dirty="0" err="1">
                <a:solidFill>
                  <a:srgbClr val="0000FF"/>
                </a:solidFill>
                <a:latin typeface="Times New Roman" panose="02020603050405020304" pitchFamily="18" charset="0"/>
                <a:cs typeface="Times New Roman" panose="02020603050405020304" pitchFamily="18" charset="0"/>
              </a:rPr>
              <a:t>Vai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trò</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lãnh</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đạo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của</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Đảng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trong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cuộc</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Mỹ</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nhất</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đất</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nước</a:t>
            </a:r>
            <a:r>
              <a:rPr lang="en-US" sz="2400" i="1" dirty="0">
                <a:solidFill>
                  <a:srgbClr val="0000FF"/>
                </a:solidFill>
                <a:latin typeface="Times New Roman" panose="02020603050405020304" pitchFamily="18" charset="0"/>
                <a:cs typeface="Times New Roman" panose="02020603050405020304" pitchFamily="18" charset="0"/>
              </a:rPr>
              <a:t> ( 1954 – 1975)</a:t>
            </a:r>
          </a:p>
        </p:txBody>
      </p:sp>
      <p:sp>
        <p:nvSpPr>
          <p:cNvPr id="12" name="Title 1">
            <a:extLst>
              <a:ext uri="{FF2B5EF4-FFF2-40B4-BE49-F238E27FC236}">
                <a16:creationId xmlns:a16="http://schemas.microsoft.com/office/drawing/2014/main" id="{978D8218-CD13-4FCA-B298-678F9EFFC239}"/>
              </a:ext>
            </a:extLst>
          </p:cNvPr>
          <p:cNvSpPr>
            <a:spLocks noGrp="1"/>
          </p:cNvSpPr>
          <p:nvPr>
            <p:ph type="title"/>
          </p:nvPr>
        </p:nvSpPr>
        <p:spPr>
          <a:xfrm>
            <a:off x="381000" y="2362200"/>
            <a:ext cx="5613400" cy="2209800"/>
          </a:xfrm>
          <a:ln w="19050">
            <a:solidFill>
              <a:schemeClr val="accent2">
                <a:lumMod val="75000"/>
              </a:schemeClr>
            </a:solidFill>
          </a:ln>
        </p:spPr>
        <p:txBody>
          <a:bodyPr>
            <a:noAutofit/>
          </a:bodyPr>
          <a:lstStyle/>
          <a:p>
            <a:pPr algn="just">
              <a:lnSpc>
                <a:spcPct val="150000"/>
              </a:lnSpc>
              <a:defRPr/>
            </a:pPr>
            <a:r>
              <a:rPr lang="nl-NL" sz="2400" dirty="0" smtClean="0">
                <a:solidFill>
                  <a:srgbClr val="C00000"/>
                </a:solidFill>
                <a:latin typeface="Times New Roman" panose="02020603050405020304" pitchFamily="18" charset="0"/>
                <a:cs typeface="Times New Roman" panose="02020603050405020304" pitchFamily="18" charset="0"/>
              </a:rPr>
              <a:t>+ </a:t>
            </a:r>
            <a:r>
              <a:rPr lang="en-US" sz="2400" dirty="0" err="1" smtClean="0">
                <a:latin typeface="Times New Roman" pitchFamily="18" charset="0"/>
                <a:cs typeface="Times New Roman" pitchFamily="18" charset="0"/>
              </a:rPr>
              <a:t>Đảng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phát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huy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được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sức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mạnh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đoàn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kết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3 </a:t>
            </a:r>
            <a:r>
              <a:rPr lang="en-US" sz="2400" dirty="0" err="1" smtClean="0">
                <a:latin typeface="Times New Roman" pitchFamily="18" charset="0"/>
                <a:cs typeface="Times New Roman" pitchFamily="18" charset="0"/>
              </a:rPr>
              <a:t>nước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Việt</a:t>
            </a:r>
            <a:r>
              <a:rPr lang="en-US" sz="2400" dirty="0" smtClean="0">
                <a:latin typeface="Times New Roman" pitchFamily="18" charset="0"/>
                <a:cs typeface="Times New Roman" pitchFamily="18" charset="0"/>
              </a:rPr>
              <a:t> Nam, </a:t>
            </a:r>
            <a:r>
              <a:rPr lang="en-US" sz="2400" dirty="0" err="1" smtClean="0">
                <a:latin typeface="Times New Roman" pitchFamily="18" charset="0"/>
                <a:cs typeface="Times New Roman" pitchFamily="18" charset="0"/>
              </a:rPr>
              <a:t>Lào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Campuchia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tiến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bộ</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giới</a:t>
            </a:r>
            <a:endParaRPr lang="en-US" sz="2400" dirty="0">
              <a:latin typeface="Times New Roman" pitchFamily="18" charset="0"/>
              <a:cs typeface="Times New Roman" pitchFamily="18" charset="0"/>
            </a:endParaRPr>
          </a:p>
        </p:txBody>
      </p:sp>
      <p:pic>
        <p:nvPicPr>
          <p:cNvPr id="5122" name="Picture 2" descr="Đối ngoại nhân dân trong kháng chiến chống Mỹ: tập hợp rộng rãi sự ủng hộ  của nhân dân thế giới chống chiến tranh của Mỹ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468438"/>
            <a:ext cx="5765800" cy="5084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3103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descr="Chiến tranh biên giới 1979 được dạy thế nào trong chương trình mới - Giáo  dụ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528475"/>
            <a:ext cx="5651500" cy="4872325"/>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sz="2400" b="1" i="1" dirty="0">
                <a:latin typeface="Times New Roman" pitchFamily="18" charset="0"/>
                <a:cs typeface="Times New Roman" pitchFamily="18" charset="0"/>
              </a:rPr>
              <a:t>2. Vai trò lãnh đạo của Đảng trong các giai đoạn cách mạng</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2400" i="1" dirty="0" smtClean="0">
                <a:solidFill>
                  <a:srgbClr val="0000FF"/>
                </a:solidFill>
                <a:latin typeface="Times New Roman" panose="02020603050405020304" pitchFamily="18" charset="0"/>
                <a:cs typeface="Times New Roman" panose="02020603050405020304" pitchFamily="18" charset="0"/>
              </a:rPr>
              <a:t>d/ </a:t>
            </a:r>
            <a:r>
              <a:rPr lang="en-US" sz="2400" i="1" dirty="0" err="1">
                <a:solidFill>
                  <a:srgbClr val="0000FF"/>
                </a:solidFill>
                <a:latin typeface="Times New Roman" panose="02020603050405020304" pitchFamily="18" charset="0"/>
                <a:cs typeface="Times New Roman" panose="02020603050405020304" pitchFamily="18" charset="0"/>
              </a:rPr>
              <a:t>Vai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trò</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lãnh</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đạo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của</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Đảng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trong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xây</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dựng</a:t>
            </a:r>
            <a:r>
              <a:rPr lang="en-US" sz="2400" i="1" dirty="0">
                <a:solidFill>
                  <a:srgbClr val="0000FF"/>
                </a:solidFill>
                <a:latin typeface="Times New Roman" panose="02020603050405020304" pitchFamily="18" charset="0"/>
                <a:cs typeface="Times New Roman" panose="02020603050405020304" pitchFamily="18" charset="0"/>
              </a:rPr>
              <a:t> CNXH  </a:t>
            </a:r>
            <a:r>
              <a:rPr lang="en-US" sz="2400" i="1" dirty="0" err="1">
                <a:solidFill>
                  <a:srgbClr val="0000FF"/>
                </a:solidFill>
                <a:latin typeface="Times New Roman" panose="02020603050405020304" pitchFamily="18" charset="0"/>
                <a:cs typeface="Times New Roman" panose="02020603050405020304" pitchFamily="18" charset="0"/>
              </a:rPr>
              <a:t>và</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bảo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vệ</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Tổ</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quốc</a:t>
            </a:r>
            <a:r>
              <a:rPr lang="en-US" sz="2400" i="1" dirty="0">
                <a:solidFill>
                  <a:srgbClr val="0000FF"/>
                </a:solidFill>
                <a:latin typeface="Times New Roman" panose="02020603050405020304" pitchFamily="18" charset="0"/>
                <a:cs typeface="Times New Roman" panose="02020603050405020304" pitchFamily="18" charset="0"/>
              </a:rPr>
              <a:t> (1975- 1986)</a:t>
            </a:r>
          </a:p>
        </p:txBody>
      </p:sp>
      <p:sp>
        <p:nvSpPr>
          <p:cNvPr id="3" name="Content Placeholder 2"/>
          <p:cNvSpPr>
            <a:spLocks noGrp="1"/>
          </p:cNvSpPr>
          <p:nvPr>
            <p:ph sz="half" idx="1"/>
          </p:nvPr>
        </p:nvSpPr>
        <p:spPr/>
        <p:txBody>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ĐH IV: “ </a:t>
            </a:r>
            <a:r>
              <a:rPr lang="en-US" sz="2400" dirty="0" err="1">
                <a:latin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đàng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hơn</a:t>
            </a:r>
            <a:r>
              <a:rPr lang="en-US" sz="2400" dirty="0">
                <a:latin typeface="Times New Roman" panose="02020603050405020304" pitchFamily="18" charset="0"/>
                <a:cs typeface="Times New Roman" panose="02020603050405020304" pitchFamily="18" charset="0"/>
              </a:rPr>
              <a:t>, to </a:t>
            </a:r>
            <a:r>
              <a:rPr lang="en-US" sz="2400" dirty="0" err="1">
                <a:latin typeface="Times New Roman" panose="02020603050405020304" pitchFamily="18" charset="0"/>
                <a:cs typeface="Times New Roman" panose="02020603050405020304" pitchFamily="18" charset="0"/>
              </a:rPr>
              <a:t>đẹp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hơn</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ĐH V: </a:t>
            </a:r>
            <a:r>
              <a:rPr lang="en-US" sz="2400" dirty="0" err="1">
                <a:latin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mạng</a:t>
            </a:r>
            <a:r>
              <a:rPr lang="en-US" sz="2400" dirty="0">
                <a:latin typeface="Times New Roman" panose="02020603050405020304" pitchFamily="18" charset="0"/>
                <a:cs typeface="Times New Roman" panose="02020603050405020304" pitchFamily="18" charset="0"/>
              </a:rPr>
              <a:t> VN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2 </a:t>
            </a:r>
            <a:r>
              <a:rPr lang="en-US" sz="2400" dirty="0" err="1">
                <a:latin typeface="Times New Roman" panose="02020603050405020304" pitchFamily="18" charset="0"/>
                <a:cs typeface="Times New Roman" panose="02020603050405020304" pitchFamily="18" charset="0"/>
              </a:rPr>
              <a:t>nhiệm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CNXH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vững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chắc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VN XHCN</a:t>
            </a:r>
          </a:p>
          <a:p>
            <a:pPr marL="0" inden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12216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endParaRPr lang="vi-VN" altLang="en-US" smtClean="0"/>
          </a:p>
        </p:txBody>
      </p:sp>
      <p:pic>
        <p:nvPicPr>
          <p:cNvPr id="61443" name="Picture 2" descr="Kết quả hình ảnh cho ba chuc an giang bi diet chu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27418" y="420001"/>
            <a:ext cx="4620491" cy="3051254"/>
          </a:xfrm>
          <a:noFill/>
        </p:spPr>
      </p:pic>
      <p:pic>
        <p:nvPicPr>
          <p:cNvPr id="5122" name="Picture 2" descr="Hình ảnh tội ác của quân phản động Pol Pot với người dân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419" y="3616618"/>
            <a:ext cx="4620491" cy="301278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rung Quoc xam pham lanh tho Viet Nam nam 1979 nhu the nao anh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1" y="274638"/>
            <a:ext cx="6979516" cy="6202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38911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304800" y="1600201"/>
            <a:ext cx="5689600" cy="4525963"/>
          </a:xfrm>
        </p:spPr>
        <p:txBody>
          <a:bodyPr/>
          <a:lstStyle/>
          <a:p>
            <a:pPr>
              <a:buFont typeface="Wingdings" panose="05000000000000000000" pitchFamily="2" charset="2"/>
              <a:buChar char="Ø"/>
            </a:pPr>
            <a:r>
              <a:rPr lang="en-US" i="1" dirty="0" smtClean="0">
                <a:latin typeface="Times New Roman" panose="02020603050405020304" pitchFamily="18" charset="0"/>
                <a:cs typeface="Times New Roman" panose="02020603050405020304" pitchFamily="18" charset="0"/>
              </a:rPr>
              <a:t>ĐH </a:t>
            </a:r>
            <a:r>
              <a:rPr lang="en-US" i="1" dirty="0">
                <a:latin typeface="Times New Roman" panose="02020603050405020304" pitchFamily="18" charset="0"/>
                <a:cs typeface="Times New Roman" panose="02020603050405020304" pitchFamily="18" charset="0"/>
              </a:rPr>
              <a:t>VI  - </a:t>
            </a:r>
            <a:r>
              <a:rPr lang="en-US" i="1" dirty="0" smtClean="0">
                <a:latin typeface="Times New Roman" panose="02020603050405020304" pitchFamily="18" charset="0"/>
                <a:cs typeface="Times New Roman" panose="02020603050405020304" pitchFamily="18" charset="0"/>
              </a:rPr>
              <a:t> ĐH XII: </a:t>
            </a:r>
            <a:endParaRPr lang="en-US" i="1" dirty="0">
              <a:latin typeface="Times New Roman" panose="02020603050405020304" pitchFamily="18" charset="0"/>
              <a:cs typeface="Times New Roman" panose="02020603050405020304" pitchFamily="18" charset="0"/>
            </a:endParaRPr>
          </a:p>
          <a:p>
            <a:pPr marL="0" indent="0" algn="just">
              <a:buNone/>
            </a:pPr>
            <a:r>
              <a:rPr lang="en-US" sz="2400" i="1"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Đ</a:t>
            </a:r>
            <a:r>
              <a:rPr lang="pl-PL" sz="2400" dirty="0" smtClean="0">
                <a:latin typeface="Times New Roman" panose="02020603050405020304" pitchFamily="18" charset="0"/>
                <a:cs typeface="Times New Roman" panose="02020603050405020304" pitchFamily="18" charset="0"/>
              </a:rPr>
              <a:t>ẩy </a:t>
            </a:r>
            <a:r>
              <a:rPr lang="pl-PL" sz="2400" dirty="0">
                <a:latin typeface="Times New Roman" panose="02020603050405020304" pitchFamily="18" charset="0"/>
                <a:cs typeface="Times New Roman" panose="02020603050405020304" pitchFamily="18" charset="0"/>
              </a:rPr>
              <a:t>mạnh công nghiệp hoá, hiện đại hoá đất nước gắn với phát triển kinh tế tri thức, bảo vệ tài nguyên, môi </a:t>
            </a:r>
            <a:r>
              <a:rPr lang="vi-VN" sz="2400" dirty="0" smtClean="0">
                <a:latin typeface="Times New Roman" panose="02020603050405020304" pitchFamily="18" charset="0"/>
                <a:cs typeface="Times New Roman" panose="02020603050405020304" pitchFamily="18" charset="0"/>
              </a:rPr>
              <a:t>trường</a:t>
            </a:r>
            <a:endParaRPr lang="en-US" sz="2400" dirty="0" smtClean="0">
              <a:latin typeface="Times New Roman" panose="02020603050405020304" pitchFamily="18" charset="0"/>
              <a:cs typeface="Times New Roman" panose="02020603050405020304" pitchFamily="18" charset="0"/>
            </a:endParaRPr>
          </a:p>
          <a:p>
            <a:pPr marL="0" indent="0" algn="just">
              <a:buNone/>
            </a:pP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Đường </a:t>
            </a:r>
            <a:r>
              <a:rPr lang="pl-PL" sz="2400" dirty="0">
                <a:latin typeface="Times New Roman" panose="02020603050405020304" pitchFamily="18" charset="0"/>
                <a:cs typeface="Times New Roman" panose="02020603050405020304" pitchFamily="18" charset="0"/>
              </a:rPr>
              <a:t>lối về</a:t>
            </a:r>
            <a:r>
              <a:rPr lang="pl-PL" sz="2400" i="1" dirty="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phát triển nền kinh tế thị trường định hướng xã hội chủ </a:t>
            </a:r>
            <a:r>
              <a:rPr lang="pl-PL" sz="2400" dirty="0" smtClean="0">
                <a:latin typeface="Times New Roman" panose="02020603050405020304" pitchFamily="18" charset="0"/>
                <a:cs typeface="Times New Roman" panose="02020603050405020304" pitchFamily="18" charset="0"/>
              </a:rPr>
              <a:t>nghĩ</a:t>
            </a:r>
            <a:r>
              <a:rPr lang="en-US" sz="2400" dirty="0" smtClean="0">
                <a:latin typeface="Times New Roman" panose="02020603050405020304" pitchFamily="18" charset="0"/>
                <a:cs typeface="Times New Roman" panose="02020603050405020304" pitchFamily="18" charset="0"/>
              </a:rPr>
              <a:t>a</a:t>
            </a:r>
          </a:p>
          <a:p>
            <a:pPr marL="0" indent="0" algn="just">
              <a:buNone/>
            </a:pP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Đường </a:t>
            </a:r>
            <a:r>
              <a:rPr lang="pl-PL" sz="2400" dirty="0">
                <a:latin typeface="Times New Roman" panose="02020603050405020304" pitchFamily="18" charset="0"/>
                <a:cs typeface="Times New Roman" panose="02020603050405020304" pitchFamily="18" charset="0"/>
              </a:rPr>
              <a:t>lối đối ngoại độc lập, tự chủ, hoà bình, hữu nghị, hợp tác và phát triển; chủ động và tích cực hội nhập quốc </a:t>
            </a:r>
            <a:r>
              <a:rPr lang="pl-PL" sz="2400" dirty="0"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a:t>
            </a:r>
            <a:endParaRPr lang="en-US" sz="2400" i="1" dirty="0" smtClean="0">
              <a:latin typeface="Times New Roman" panose="02020603050405020304" pitchFamily="18" charset="0"/>
              <a:cs typeface="Times New Roman" panose="02020603050405020304" pitchFamily="18" charset="0"/>
            </a:endParaRPr>
          </a:p>
          <a:p>
            <a:pPr marL="0" indent="0" algn="just">
              <a:buNone/>
            </a:pPr>
            <a:endParaRPr lang="en-US" i="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i="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i="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i="1" dirty="0" smtClean="0">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0" name="Picture 2" descr="Quá trình thực hiện đường lối đổi mới (1986-2000) | Lịch sử lớp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79720"/>
            <a:ext cx="5622925" cy="4873480"/>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sz="2400" b="1" i="1" dirty="0">
                <a:latin typeface="Times New Roman" pitchFamily="18" charset="0"/>
                <a:cs typeface="Times New Roman" pitchFamily="18" charset="0"/>
              </a:rPr>
              <a:t>2. Vai trò lãnh đạo của Đảng trong các giai đoạn cách mạng</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2400" i="1" dirty="0" smtClean="0">
                <a:solidFill>
                  <a:srgbClr val="0000FF"/>
                </a:solidFill>
                <a:latin typeface="Times New Roman" panose="02020603050405020304" pitchFamily="18" charset="0"/>
                <a:cs typeface="Times New Roman" panose="02020603050405020304" pitchFamily="18" charset="0"/>
              </a:rPr>
              <a:t> </a:t>
            </a:r>
            <a:r>
              <a:rPr lang="en-US" sz="2400" i="1" dirty="0">
                <a:solidFill>
                  <a:srgbClr val="0000FF"/>
                </a:solidFill>
                <a:latin typeface="Times New Roman" panose="02020603050405020304" pitchFamily="18" charset="0"/>
                <a:cs typeface="Times New Roman" panose="02020603050405020304" pitchFamily="18" charset="0"/>
              </a:rPr>
              <a:t>e/ </a:t>
            </a:r>
            <a:r>
              <a:rPr lang="en-US" sz="2400" i="1" dirty="0" err="1">
                <a:solidFill>
                  <a:srgbClr val="0000FF"/>
                </a:solidFill>
                <a:latin typeface="Times New Roman" panose="02020603050405020304" pitchFamily="18" charset="0"/>
                <a:cs typeface="Times New Roman" panose="02020603050405020304" pitchFamily="18" charset="0"/>
              </a:rPr>
              <a:t>Vai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trò</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lãnh</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đạo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của</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Đảng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trong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công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cuộc</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đổi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mới</a:t>
            </a:r>
            <a:r>
              <a:rPr lang="en-US" sz="2400" i="1" dirty="0">
                <a:solidFill>
                  <a:srgbClr val="0000FF"/>
                </a:solidFill>
                <a:latin typeface="Times New Roman" panose="02020603050405020304" pitchFamily="18" charset="0"/>
                <a:cs typeface="Times New Roman" panose="02020603050405020304" pitchFamily="18" charset="0"/>
              </a:rPr>
              <a:t> ( 1986 – nay)</a:t>
            </a:r>
          </a:p>
        </p:txBody>
      </p:sp>
    </p:spTree>
    <p:extLst>
      <p:ext uri="{BB962C8B-B14F-4D97-AF65-F5344CB8AC3E}">
        <p14:creationId xmlns:p14="http://schemas.microsoft.com/office/powerpoint/2010/main" val="30283646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1752600"/>
            <a:ext cx="6248400" cy="1295400"/>
          </a:xfrm>
        </p:spPr>
        <p:txBody>
          <a:bodyPr/>
          <a:lstStyle/>
          <a:p>
            <a:pPr marL="0" indent="0">
              <a:buNone/>
            </a:pPr>
            <a:r>
              <a:rPr lang="nl-NL" altLang="vi-VN" sz="2400" b="1" i="1" dirty="0" smtClean="0">
                <a:solidFill>
                  <a:srgbClr val="0000FF"/>
                </a:solidFill>
                <a:latin typeface="Times New Roman" panose="02020603050405020304" pitchFamily="18" charset="0"/>
                <a:cs typeface="Times New Roman" panose="02020603050405020304" pitchFamily="18" charset="0"/>
              </a:rPr>
              <a:t>a. Thắng lợi Cách </a:t>
            </a:r>
            <a:r>
              <a:rPr lang="nl-NL" altLang="vi-VN" sz="2400" b="1" i="1" dirty="0">
                <a:solidFill>
                  <a:srgbClr val="0000FF"/>
                </a:solidFill>
                <a:latin typeface="Times New Roman" panose="02020603050405020304" pitchFamily="18" charset="0"/>
                <a:cs typeface="Times New Roman" panose="02020603050405020304" pitchFamily="18" charset="0"/>
              </a:rPr>
              <a:t>mạng Tháng Tám 1945</a:t>
            </a:r>
            <a:endParaRPr lang="en-US" sz="2400" dirty="0"/>
          </a:p>
        </p:txBody>
      </p:sp>
      <p:sp>
        <p:nvSpPr>
          <p:cNvPr id="5"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1116012"/>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fontScale="55000" lnSpcReduction="20000"/>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altLang="vi-VN" sz="4400" b="1" dirty="0">
                <a:solidFill>
                  <a:srgbClr val="FF0000"/>
                </a:solidFill>
                <a:latin typeface="Times New Roman" panose="02020603050405020304" pitchFamily="18" charset="0"/>
                <a:cs typeface="Times New Roman" panose="02020603050405020304" pitchFamily="18" charset="0"/>
              </a:rPr>
              <a:t>II. Những thành tựu của cách mạng Việt Nam dưới sự lãnh đạo của Đảng</a:t>
            </a:r>
            <a:r>
              <a:rPr lang="en-US" altLang="vi-VN" sz="4400" dirty="0">
                <a:latin typeface="Times New Roman" panose="02020603050405020304" pitchFamily="18" charset="0"/>
                <a:cs typeface="Times New Roman" panose="02020603050405020304" pitchFamily="18" charset="0"/>
              </a:rPr>
              <a:t/>
            </a:r>
            <a:br>
              <a:rPr lang="en-US" altLang="vi-VN" sz="4400" dirty="0">
                <a:latin typeface="Times New Roman" panose="02020603050405020304" pitchFamily="18" charset="0"/>
                <a:cs typeface="Times New Roman" panose="02020603050405020304" pitchFamily="18" charset="0"/>
              </a:rPr>
            </a:br>
            <a:r>
              <a:rPr lang="nl-NL" altLang="vi-VN" sz="4400" b="1" i="1" dirty="0">
                <a:latin typeface="Times New Roman" panose="02020603050405020304" pitchFamily="18" charset="0"/>
                <a:cs typeface="Times New Roman" panose="02020603050405020304" pitchFamily="18" charset="0"/>
              </a:rPr>
              <a:t>1. Thắng lợi của cuộc đấu tranh giành và bảo vệ nền độc lập dân tộc </a:t>
            </a: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endParaRPr lang="en-US" sz="2400" i="1" dirty="0">
              <a:solidFill>
                <a:srgbClr val="0000FF"/>
              </a:solidFill>
              <a:latin typeface="Times New Roman" panose="02020603050405020304" pitchFamily="18" charset="0"/>
              <a:cs typeface="Times New Roman" panose="02020603050405020304" pitchFamily="18" charset="0"/>
            </a:endParaRPr>
          </a:p>
        </p:txBody>
      </p:sp>
      <p:pic>
        <p:nvPicPr>
          <p:cNvPr id="13314" name="Picture 2" descr="Infographic] Cách mạng Tháng Tám 1945: Mở ra kỷ nguyên mới cho đất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1414462"/>
            <a:ext cx="5292436" cy="4910138"/>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Cách mạng Tháng Tám năm 1945 – Bài học giành và giữ chính quyền, xây dựng  chính quyền của nhân dân, do nhân dân và vì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2819400"/>
            <a:ext cx="5410200" cy="3962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143000"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371600" y="5446693"/>
            <a:ext cx="9829800"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Mở</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tự</a:t>
            </a:r>
            <a:r>
              <a:rPr lang="en-US" sz="2800" dirty="0">
                <a:latin typeface="Times New Roman" panose="02020603050405020304" pitchFamily="18" charset="0"/>
                <a:cs typeface="Times New Roman" panose="02020603050405020304" pitchFamily="18" charset="0"/>
              </a:rPr>
              <a:t> do</a:t>
            </a:r>
          </a:p>
        </p:txBody>
      </p:sp>
      <p:sp>
        <p:nvSpPr>
          <p:cNvPr id="12" name="AutoShape 12"/>
          <p:cNvSpPr>
            <a:spLocks noChangeArrowheads="1"/>
          </p:cNvSpPr>
          <p:nvPr/>
        </p:nvSpPr>
        <p:spPr bwMode="gray">
          <a:xfrm>
            <a:off x="838199" y="3733800"/>
            <a:ext cx="1073150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80404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8" name="Rectangle 17"/>
          <p:cNvSpPr/>
          <p:nvPr/>
        </p:nvSpPr>
        <p:spPr>
          <a:xfrm>
            <a:off x="1421456" y="3962400"/>
            <a:ext cx="9475144"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vi-VN" sz="2800" dirty="0">
                <a:latin typeface="+mj-lt"/>
              </a:rPr>
              <a:t>Nhân dân ta từ nô lệ thành người làm chủ đất nước </a:t>
            </a:r>
          </a:p>
        </p:txBody>
      </p:sp>
      <p:sp>
        <p:nvSpPr>
          <p:cNvPr id="13" name="AutoShape 12"/>
          <p:cNvSpPr>
            <a:spLocks noChangeArrowheads="1"/>
          </p:cNvSpPr>
          <p:nvPr/>
        </p:nvSpPr>
        <p:spPr bwMode="gray">
          <a:xfrm>
            <a:off x="527052" y="1752600"/>
            <a:ext cx="10972800"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1" name="Oval 16"/>
          <p:cNvSpPr>
            <a:spLocks noChangeArrowheads="1"/>
          </p:cNvSpPr>
          <p:nvPr/>
        </p:nvSpPr>
        <p:spPr bwMode="gray">
          <a:xfrm rot="21362401">
            <a:off x="124461" y="2063388"/>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4" name="Rectangle 23"/>
          <p:cNvSpPr/>
          <p:nvPr/>
        </p:nvSpPr>
        <p:spPr>
          <a:xfrm>
            <a:off x="1200151" y="2035175"/>
            <a:ext cx="10369549" cy="95410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vi-VN" sz="2800" dirty="0">
                <a:latin typeface="+mj-lt"/>
              </a:rPr>
              <a:t>Đập tan ách thống trị của thực dân, phong kiến, lập ra nước Việt Nam dân chủ cộng hòa</a:t>
            </a:r>
            <a:endParaRPr lang="en-US" altLang="en-US" sz="2800" b="1" dirty="0">
              <a:solidFill>
                <a:schemeClr val="bg1"/>
              </a:solidFill>
              <a:latin typeface="+mj-lt"/>
              <a:ea typeface="Calibri" panose="020F0502020204030204" pitchFamily="34" charset="0"/>
            </a:endParaRPr>
          </a:p>
        </p:txBody>
      </p:sp>
      <p:sp>
        <p:nvSpPr>
          <p:cNvPr id="20" name="AutoShape 3"/>
          <p:cNvSpPr>
            <a:spLocks noChangeArrowheads="1"/>
          </p:cNvSpPr>
          <p:nvPr/>
        </p:nvSpPr>
        <p:spPr bwMode="auto">
          <a:xfrm>
            <a:off x="2133600" y="533400"/>
            <a:ext cx="7772400" cy="990600"/>
          </a:xfrm>
          <a:prstGeom prst="roundRect">
            <a:avLst>
              <a:gd name="adj" fmla="val 16667"/>
            </a:avLst>
          </a:prstGeom>
          <a:solidFill>
            <a:schemeClr val="accent1">
              <a:alpha val="50195"/>
            </a:scheme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2800" dirty="0">
                <a:solidFill>
                  <a:srgbClr val="FFFF00"/>
                </a:solidFill>
                <a:latin typeface="VNI-Times" pitchFamily="2" charset="0"/>
              </a:rPr>
              <a:t>YÙ </a:t>
            </a:r>
            <a:r>
              <a:rPr lang="en-US" altLang="vi-VN" sz="2800" dirty="0" err="1">
                <a:solidFill>
                  <a:srgbClr val="FFFF00"/>
                </a:solidFill>
                <a:latin typeface="VNI-Times" pitchFamily="2" charset="0"/>
              </a:rPr>
              <a:t>nghóa</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thaéng</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lôïi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cuûa</a:t>
            </a:r>
            <a:r>
              <a:rPr lang="en-US" altLang="vi-VN" sz="2800" dirty="0">
                <a:solidFill>
                  <a:srgbClr val="FFFF00"/>
                </a:solidFill>
                <a:latin typeface="VNI-Times" pitchFamily="2" charset="0"/>
              </a:rPr>
              <a:t> CMT8 </a:t>
            </a:r>
            <a:r>
              <a:rPr lang="en-US" altLang="vi-VN" sz="2800" dirty="0" err="1">
                <a:solidFill>
                  <a:srgbClr val="FFFF00"/>
                </a:solidFill>
                <a:latin typeface="VNI-Times" pitchFamily="2" charset="0"/>
              </a:rPr>
              <a:t>ñoái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vôùi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daân</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toäc</a:t>
            </a:r>
            <a:endParaRPr lang="en-US" altLang="vi-VN" sz="2800" dirty="0">
              <a:solidFill>
                <a:srgbClr val="FFFF00"/>
              </a:solidFill>
              <a:latin typeface="VNI-Times" pitchFamily="2" charset="0"/>
            </a:endParaRPr>
          </a:p>
        </p:txBody>
      </p:sp>
    </p:spTree>
    <p:extLst>
      <p:ext uri="{BB962C8B-B14F-4D97-AF65-F5344CB8AC3E}">
        <p14:creationId xmlns:p14="http://schemas.microsoft.com/office/powerpoint/2010/main" val="91310474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2"/>
                                          </p:val>
                                        </p:tav>
                                        <p:tav tm="100000">
                                          <p:val>
                                            <p:strVal val="#ppt_x"/>
                                          </p:val>
                                        </p:tav>
                                      </p:tavLst>
                                    </p:anim>
                                    <p:anim calcmode="lin" valueType="num">
                                      <p:cBhvr>
                                        <p:cTn id="8"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143000"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371600" y="5446693"/>
            <a:ext cx="9829800"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Góp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tộc</a:t>
            </a:r>
            <a:endParaRPr lang="en-US" sz="2800" dirty="0">
              <a:latin typeface="Times New Roman" panose="02020603050405020304" pitchFamily="18" charset="0"/>
              <a:cs typeface="Times New Roman" panose="02020603050405020304" pitchFamily="18" charset="0"/>
            </a:endParaRPr>
          </a:p>
        </p:txBody>
      </p:sp>
      <p:sp>
        <p:nvSpPr>
          <p:cNvPr id="12" name="AutoShape 12"/>
          <p:cNvSpPr>
            <a:spLocks noChangeArrowheads="1"/>
          </p:cNvSpPr>
          <p:nvPr/>
        </p:nvSpPr>
        <p:spPr bwMode="gray">
          <a:xfrm>
            <a:off x="838199" y="3733800"/>
            <a:ext cx="1073150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80404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8" name="Rectangle 17"/>
          <p:cNvSpPr/>
          <p:nvPr/>
        </p:nvSpPr>
        <p:spPr>
          <a:xfrm>
            <a:off x="1421456" y="3962400"/>
            <a:ext cx="9475144"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Mở</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cũ</a:t>
            </a:r>
            <a:r>
              <a:rPr lang="en-US" sz="2800" dirty="0">
                <a:latin typeface="Times New Roman" panose="02020603050405020304" pitchFamily="18" charset="0"/>
                <a:cs typeface="Times New Roman" panose="02020603050405020304" pitchFamily="18" charset="0"/>
              </a:rPr>
              <a:t>.</a:t>
            </a:r>
          </a:p>
        </p:txBody>
      </p:sp>
      <p:sp>
        <p:nvSpPr>
          <p:cNvPr id="13" name="AutoShape 12"/>
          <p:cNvSpPr>
            <a:spLocks noChangeArrowheads="1"/>
          </p:cNvSpPr>
          <p:nvPr/>
        </p:nvSpPr>
        <p:spPr bwMode="gray">
          <a:xfrm>
            <a:off x="527052" y="1752600"/>
            <a:ext cx="10972800"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1" name="Oval 16"/>
          <p:cNvSpPr>
            <a:spLocks noChangeArrowheads="1"/>
          </p:cNvSpPr>
          <p:nvPr/>
        </p:nvSpPr>
        <p:spPr bwMode="gray">
          <a:xfrm rot="21362401">
            <a:off x="124461" y="2063388"/>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4" name="Rectangle 23"/>
          <p:cNvSpPr/>
          <p:nvPr/>
        </p:nvSpPr>
        <p:spPr>
          <a:xfrm>
            <a:off x="1200151" y="2035175"/>
            <a:ext cx="10369549" cy="5232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vi-VN" sz="2800" dirty="0">
                <a:latin typeface="+mj-lt"/>
              </a:rPr>
              <a:t>Thắng lợi đầu tiên của chủ nghĩa Mác – Lênin ở một nước thuộc địa. </a:t>
            </a:r>
          </a:p>
        </p:txBody>
      </p:sp>
      <p:sp>
        <p:nvSpPr>
          <p:cNvPr id="20" name="AutoShape 3"/>
          <p:cNvSpPr>
            <a:spLocks noChangeArrowheads="1"/>
          </p:cNvSpPr>
          <p:nvPr/>
        </p:nvSpPr>
        <p:spPr bwMode="auto">
          <a:xfrm>
            <a:off x="2133600" y="533400"/>
            <a:ext cx="7772400" cy="990600"/>
          </a:xfrm>
          <a:prstGeom prst="roundRect">
            <a:avLst>
              <a:gd name="adj" fmla="val 16667"/>
            </a:avLst>
          </a:prstGeom>
          <a:solidFill>
            <a:schemeClr val="accent1">
              <a:alpha val="50195"/>
            </a:scheme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2800" dirty="0">
                <a:solidFill>
                  <a:srgbClr val="FFFF00"/>
                </a:solidFill>
                <a:latin typeface="VNI-Times" pitchFamily="2" charset="0"/>
              </a:rPr>
              <a:t>YÙ </a:t>
            </a:r>
            <a:r>
              <a:rPr lang="en-US" altLang="vi-VN" sz="2800" dirty="0" err="1">
                <a:solidFill>
                  <a:srgbClr val="FFFF00"/>
                </a:solidFill>
                <a:latin typeface="VNI-Times" pitchFamily="2" charset="0"/>
              </a:rPr>
              <a:t>nghóa</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thaéng</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lôïi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cuûa</a:t>
            </a:r>
            <a:r>
              <a:rPr lang="en-US" altLang="vi-VN" sz="2800" dirty="0">
                <a:solidFill>
                  <a:srgbClr val="FFFF00"/>
                </a:solidFill>
                <a:latin typeface="VNI-Times" pitchFamily="2" charset="0"/>
              </a:rPr>
              <a:t> CMT8 </a:t>
            </a:r>
            <a:r>
              <a:rPr lang="en-US" altLang="vi-VN" sz="2800" dirty="0" err="1">
                <a:solidFill>
                  <a:srgbClr val="FFFF00"/>
                </a:solidFill>
                <a:latin typeface="VNI-Times" pitchFamily="2" charset="0"/>
              </a:rPr>
              <a:t>ñoái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vôùi</a:t>
            </a:r>
            <a:r>
              <a:rPr lang="en-US" altLang="vi-VN" sz="2800" dirty="0">
                <a:solidFill>
                  <a:srgbClr val="FFFF00"/>
                </a:solidFill>
                <a:latin typeface="VNI-Times" pitchFamily="2" charset="0"/>
              </a:rPr>
              <a:t> </a:t>
            </a:r>
            <a:r>
              <a:rPr lang="en-US" altLang="vi-VN" sz="2800" dirty="0" err="1" smtClean="0">
                <a:solidFill>
                  <a:srgbClr val="FFFF00"/>
                </a:solidFill>
                <a:latin typeface="VNI-Times" pitchFamily="2" charset="0"/>
              </a:rPr>
              <a:t>quốc</a:t>
            </a:r>
            <a:r>
              <a:rPr lang="en-US" altLang="vi-VN" sz="2800" dirty="0" smtClean="0">
                <a:solidFill>
                  <a:srgbClr val="FFFF00"/>
                </a:solidFill>
                <a:latin typeface="VNI-Times" pitchFamily="2" charset="0"/>
              </a:rPr>
              <a:t> </a:t>
            </a:r>
            <a:r>
              <a:rPr lang="en-US" altLang="vi-VN" sz="2800" dirty="0" err="1" smtClean="0">
                <a:solidFill>
                  <a:srgbClr val="FFFF00"/>
                </a:solidFill>
                <a:latin typeface="VNI-Times" pitchFamily="2" charset="0"/>
              </a:rPr>
              <a:t>tế</a:t>
            </a:r>
            <a:endParaRPr lang="en-US" altLang="vi-VN" sz="2800" dirty="0">
              <a:solidFill>
                <a:srgbClr val="FFFF00"/>
              </a:solidFill>
              <a:latin typeface="VNI-Times" pitchFamily="2" charset="0"/>
            </a:endParaRPr>
          </a:p>
        </p:txBody>
      </p:sp>
    </p:spTree>
    <p:extLst>
      <p:ext uri="{BB962C8B-B14F-4D97-AF65-F5344CB8AC3E}">
        <p14:creationId xmlns:p14="http://schemas.microsoft.com/office/powerpoint/2010/main" val="165994536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2"/>
                                          </p:val>
                                        </p:tav>
                                        <p:tav tm="100000">
                                          <p:val>
                                            <p:strVal val="#ppt_x"/>
                                          </p:val>
                                        </p:tav>
                                      </p:tavLst>
                                    </p:anim>
                                    <p:anim calcmode="lin" valueType="num">
                                      <p:cBhvr>
                                        <p:cTn id="8"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676400"/>
            <a:ext cx="6248400" cy="1173163"/>
          </a:xfrm>
        </p:spPr>
        <p:txBody>
          <a:bodyPr/>
          <a:lstStyle/>
          <a:p>
            <a:pPr marL="0" indent="0">
              <a:buNone/>
            </a:pPr>
            <a:r>
              <a:rPr lang="nl-NL" altLang="vi-VN" sz="2400" b="1" i="1" dirty="0">
                <a:solidFill>
                  <a:srgbClr val="0000FF"/>
                </a:solidFill>
                <a:latin typeface="Times New Roman" panose="02020603050405020304" pitchFamily="18" charset="0"/>
                <a:cs typeface="Times New Roman" panose="02020603050405020304" pitchFamily="18" charset="0"/>
              </a:rPr>
              <a:t>b</a:t>
            </a:r>
            <a:r>
              <a:rPr lang="nl-NL" altLang="vi-VN" sz="2400" b="1" i="1" dirty="0" smtClean="0">
                <a:solidFill>
                  <a:srgbClr val="0000FF"/>
                </a:solidFill>
                <a:latin typeface="Times New Roman" panose="02020603050405020304" pitchFamily="18" charset="0"/>
                <a:cs typeface="Times New Roman" panose="02020603050405020304" pitchFamily="18" charset="0"/>
              </a:rPr>
              <a:t>. Thắng lợi của các cuộc kháng chiến chống xâm lược, thống nhất đất nước, bảo vệ Tổ quốc, làm tròn nghĩa vụ quốc tế</a:t>
            </a:r>
            <a:endParaRPr lang="en-US" sz="2400" dirty="0"/>
          </a:p>
        </p:txBody>
      </p:sp>
      <p:sp>
        <p:nvSpPr>
          <p:cNvPr id="4"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1116012"/>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fontScale="55000" lnSpcReduction="20000"/>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altLang="vi-VN" sz="4400" b="1" dirty="0">
                <a:solidFill>
                  <a:srgbClr val="FF0000"/>
                </a:solidFill>
                <a:latin typeface="Times New Roman" panose="02020603050405020304" pitchFamily="18" charset="0"/>
                <a:cs typeface="Times New Roman" panose="02020603050405020304" pitchFamily="18" charset="0"/>
              </a:rPr>
              <a:t>II. Những thành tựu của cách mạng Việt Nam dưới sự lãnh đạo của Đảng</a:t>
            </a:r>
            <a:r>
              <a:rPr lang="en-US" altLang="vi-VN" sz="4400" dirty="0">
                <a:latin typeface="Times New Roman" panose="02020603050405020304" pitchFamily="18" charset="0"/>
                <a:cs typeface="Times New Roman" panose="02020603050405020304" pitchFamily="18" charset="0"/>
              </a:rPr>
              <a:t/>
            </a:r>
            <a:br>
              <a:rPr lang="en-US" altLang="vi-VN" sz="4400" dirty="0">
                <a:latin typeface="Times New Roman" panose="02020603050405020304" pitchFamily="18" charset="0"/>
                <a:cs typeface="Times New Roman" panose="02020603050405020304" pitchFamily="18" charset="0"/>
              </a:rPr>
            </a:br>
            <a:r>
              <a:rPr lang="nl-NL" altLang="vi-VN" sz="4400" b="1" i="1" dirty="0">
                <a:latin typeface="Times New Roman" panose="02020603050405020304" pitchFamily="18" charset="0"/>
                <a:cs typeface="Times New Roman" panose="02020603050405020304" pitchFamily="18" charset="0"/>
              </a:rPr>
              <a:t>1. Thắng lợi của cuộc đấu tranh giành và bảo vệ nền độc lập dân tộc </a:t>
            </a: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endParaRPr lang="en-US" sz="2400" i="1" dirty="0">
              <a:solidFill>
                <a:srgbClr val="0000FF"/>
              </a:solidFill>
              <a:latin typeface="Times New Roman" panose="02020603050405020304" pitchFamily="18" charset="0"/>
              <a:cs typeface="Times New Roman" panose="02020603050405020304" pitchFamily="18" charset="0"/>
            </a:endParaRPr>
          </a:p>
        </p:txBody>
      </p:sp>
      <p:pic>
        <p:nvPicPr>
          <p:cNvPr id="16386" name="Picture 2" descr="Chiến dịch Điện Biên Phủ - 56 ngày đêm chấn động địa cầ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600200"/>
            <a:ext cx="5410200" cy="502920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Cuộc kháng chiến chống Mỹ, cứu nước (1954-1975) | Khởi nghĩa - Chiến tranh  | Vietnamdefen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Cuộc kháng chiến chống Mỹ, cứu nước (1954-1975) | Khởi nghĩa - Chiến tranh  | Vietnamdefenc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6392" name="Picture 8" descr="Cổng TTĐT ĐHTQ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3078163"/>
            <a:ext cx="4876800" cy="3551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27614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2838210803"/>
              </p:ext>
            </p:extLst>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9940" name="Title 1"/>
          <p:cNvSpPr>
            <a:spLocks noGrp="1"/>
          </p:cNvSpPr>
          <p:nvPr>
            <p:ph type="title"/>
          </p:nvPr>
        </p:nvSpPr>
        <p:spPr>
          <a:xfrm>
            <a:off x="838200" y="365125"/>
            <a:ext cx="10515600" cy="976313"/>
          </a:xfrm>
        </p:spPr>
        <p:txBody>
          <a:bodyPr/>
          <a:lstStyle/>
          <a:p>
            <a:r>
              <a:rPr lang="en-US" altLang="en-US" smtClean="0">
                <a:solidFill>
                  <a:srgbClr val="002060"/>
                </a:solidFill>
                <a:latin typeface="Times New Roman" panose="02020603050405020304" pitchFamily="18" charset="0"/>
                <a:cs typeface="Times New Roman" panose="02020603050405020304" pitchFamily="18" charset="0"/>
              </a:rPr>
              <a:t>	</a:t>
            </a:r>
            <a:r>
              <a:rPr lang="nl-NL" altLang="vi-VN" sz="2600" b="1" i="1">
                <a:solidFill>
                  <a:srgbClr val="0000FF"/>
                </a:solidFill>
                <a:latin typeface="Times New Roman" panose="02020603050405020304" pitchFamily="18" charset="0"/>
                <a:cs typeface="Times New Roman" panose="02020603050405020304" pitchFamily="18" charset="0"/>
              </a:rPr>
              <a:t>1. Thắng lợi của cuộc đấu tranh giành và bảo vệ nền độc lập dân tộc </a:t>
            </a:r>
            <a:br>
              <a:rPr lang="nl-NL" altLang="vi-VN" sz="2600" b="1" i="1">
                <a:solidFill>
                  <a:srgbClr val="0000FF"/>
                </a:solidFill>
                <a:latin typeface="Times New Roman" panose="02020603050405020304" pitchFamily="18" charset="0"/>
                <a:cs typeface="Times New Roman" panose="02020603050405020304" pitchFamily="18" charset="0"/>
              </a:rPr>
            </a:br>
            <a:endParaRPr lang="en-US" altLang="en-US" sz="2600" smtClean="0">
              <a:solidFill>
                <a:srgbClr val="0000FF"/>
              </a:solidFill>
            </a:endParaRPr>
          </a:p>
        </p:txBody>
      </p:sp>
    </p:spTree>
    <p:extLst>
      <p:ext uri="{BB962C8B-B14F-4D97-AF65-F5344CB8AC3E}">
        <p14:creationId xmlns:p14="http://schemas.microsoft.com/office/powerpoint/2010/main" val="1317758066"/>
      </p:ext>
    </p:extLst>
  </p:cSld>
  <p:clrMapOvr>
    <a:masterClrMapping/>
  </p:clrMapOvr>
  <p:transition spd="slow">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3"/>
          <p:cNvSpPr>
            <a:spLocks noChangeArrowheads="1"/>
          </p:cNvSpPr>
          <p:nvPr/>
        </p:nvSpPr>
        <p:spPr bwMode="auto">
          <a:xfrm>
            <a:off x="1676400" y="1066800"/>
            <a:ext cx="4343400" cy="5334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48131" name="AutoShape 4"/>
          <p:cNvSpPr>
            <a:spLocks noChangeArrowheads="1"/>
          </p:cNvSpPr>
          <p:nvPr/>
        </p:nvSpPr>
        <p:spPr bwMode="auto">
          <a:xfrm>
            <a:off x="228600" y="0"/>
            <a:ext cx="11734800" cy="6858000"/>
          </a:xfrm>
          <a:prstGeom prst="roundRect">
            <a:avLst>
              <a:gd name="adj" fmla="val 16667"/>
            </a:avLst>
          </a:prstGeom>
          <a:solidFill>
            <a:srgbClr val="99FF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17" name="Text Box 5"/>
          <p:cNvSpPr txBox="1">
            <a:spLocks noChangeArrowheads="1"/>
          </p:cNvSpPr>
          <p:nvPr/>
        </p:nvSpPr>
        <p:spPr bwMode="auto">
          <a:xfrm>
            <a:off x="2667000" y="162580"/>
            <a:ext cx="7772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2800" b="1" dirty="0">
                <a:solidFill>
                  <a:srgbClr val="0033CC"/>
                </a:solidFill>
                <a:latin typeface="Times New Roman" panose="02020603050405020304" pitchFamily="18" charset="0"/>
                <a:cs typeface="Times New Roman" panose="02020603050405020304" pitchFamily="18" charset="0"/>
              </a:rPr>
              <a:t>Ý </a:t>
            </a:r>
            <a:r>
              <a:rPr lang="en-US" altLang="vi-VN" sz="2800" b="1" dirty="0" smtClean="0">
                <a:solidFill>
                  <a:srgbClr val="0033CC"/>
                </a:solidFill>
                <a:latin typeface="Times New Roman" panose="02020603050405020304" pitchFamily="18" charset="0"/>
                <a:cs typeface="Times New Roman" panose="02020603050405020304" pitchFamily="18" charset="0"/>
              </a:rPr>
              <a:t>NGHĨA KHÁNG CHIẾN CHỐNG PHÁP</a:t>
            </a:r>
            <a:endParaRPr lang="en-US" altLang="vi-VN" sz="2800" b="1" dirty="0">
              <a:solidFill>
                <a:srgbClr val="0033CC"/>
              </a:solidFill>
              <a:latin typeface="Times New Roman" panose="02020603050405020304" pitchFamily="18" charset="0"/>
              <a:cs typeface="Times New Roman" panose="02020603050405020304" pitchFamily="18" charset="0"/>
            </a:endParaRPr>
          </a:p>
        </p:txBody>
      </p:sp>
      <p:sp>
        <p:nvSpPr>
          <p:cNvPr id="192518" name="Rectangle 6"/>
          <p:cNvSpPr>
            <a:spLocks noChangeArrowheads="1"/>
          </p:cNvSpPr>
          <p:nvPr/>
        </p:nvSpPr>
        <p:spPr bwMode="auto">
          <a:xfrm>
            <a:off x="609600" y="701675"/>
            <a:ext cx="5410200" cy="56991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192519" name="Rectangle 7"/>
          <p:cNvSpPr>
            <a:spLocks noChangeArrowheads="1"/>
          </p:cNvSpPr>
          <p:nvPr/>
        </p:nvSpPr>
        <p:spPr bwMode="auto">
          <a:xfrm>
            <a:off x="6172200" y="701675"/>
            <a:ext cx="5562600" cy="56991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20" name="Text Box 8"/>
          <p:cNvSpPr txBox="1">
            <a:spLocks noChangeArrowheads="1"/>
          </p:cNvSpPr>
          <p:nvPr/>
        </p:nvSpPr>
        <p:spPr bwMode="auto">
          <a:xfrm>
            <a:off x="1295400" y="6034087"/>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dirty="0">
                <a:latin typeface="Arial" panose="020B0604020202020204" pitchFamily="34" charset="0"/>
              </a:rPr>
              <a:t>ĐỐI VỚI NƯỚC TA</a:t>
            </a:r>
          </a:p>
        </p:txBody>
      </p:sp>
      <p:sp>
        <p:nvSpPr>
          <p:cNvPr id="192521" name="Text Box 9"/>
          <p:cNvSpPr txBox="1">
            <a:spLocks noChangeArrowheads="1"/>
          </p:cNvSpPr>
          <p:nvPr/>
        </p:nvSpPr>
        <p:spPr bwMode="auto">
          <a:xfrm>
            <a:off x="7162800" y="6034087"/>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dirty="0">
                <a:latin typeface="Arial" panose="020B0604020202020204" pitchFamily="34" charset="0"/>
              </a:rPr>
              <a:t>ĐỐI VỚI QUỐC TẾ</a:t>
            </a:r>
          </a:p>
        </p:txBody>
      </p:sp>
      <p:sp>
        <p:nvSpPr>
          <p:cNvPr id="192522" name="Text Box 10"/>
          <p:cNvSpPr txBox="1">
            <a:spLocks noChangeArrowheads="1"/>
          </p:cNvSpPr>
          <p:nvPr/>
        </p:nvSpPr>
        <p:spPr bwMode="auto">
          <a:xfrm>
            <a:off x="762000" y="832277"/>
            <a:ext cx="525780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None/>
            </a:pPr>
            <a:r>
              <a:rPr lang="en-US" altLang="vi-VN" sz="2200" dirty="0" smtClean="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Làm</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thất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cuộc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xâm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lược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thực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Pháp</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buộc</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chúng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phải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nhận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lập</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chủ</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quyền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vẹn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lãnh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thổ</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các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nước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Dương</a:t>
            </a:r>
            <a:r>
              <a:rPr lang="en-US" altLang="vi-VN" sz="2200" dirty="0">
                <a:latin typeface="Times New Roman" panose="02020603050405020304" pitchFamily="18" charset="0"/>
                <a:cs typeface="Times New Roman" panose="02020603050405020304" pitchFamily="18" charset="0"/>
              </a:rPr>
              <a:t> </a:t>
            </a:r>
          </a:p>
          <a:p>
            <a:pPr algn="just" eaLnBrk="1" hangingPunct="1">
              <a:spcBef>
                <a:spcPct val="50000"/>
              </a:spcBef>
              <a:buFontTx/>
              <a:buChar char="-"/>
            </a:pP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Làm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thất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âm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mưu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mở</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rộng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kéo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dài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đế</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quốc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Mỹ</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kết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thúc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lập</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hoà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bình</a:t>
            </a:r>
            <a:r>
              <a:rPr lang="en-US" altLang="vi-VN" sz="2200" dirty="0">
                <a:latin typeface="Times New Roman" panose="02020603050405020304" pitchFamily="18" charset="0"/>
                <a:cs typeface="Times New Roman" panose="02020603050405020304" pitchFamily="18" charset="0"/>
              </a:rPr>
              <a:t> ở </a:t>
            </a:r>
            <a:r>
              <a:rPr lang="en-US" altLang="vi-VN" sz="2200" dirty="0" err="1">
                <a:latin typeface="Times New Roman" panose="02020603050405020304" pitchFamily="18" charset="0"/>
                <a:cs typeface="Times New Roman" panose="02020603050405020304" pitchFamily="18" charset="0"/>
              </a:rPr>
              <a:t>Đông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Dương</a:t>
            </a:r>
            <a:r>
              <a:rPr lang="en-US" altLang="vi-VN" sz="2200" dirty="0">
                <a:latin typeface="Times New Roman" panose="02020603050405020304" pitchFamily="18" charset="0"/>
                <a:cs typeface="Times New Roman" panose="02020603050405020304" pitchFamily="18" charset="0"/>
              </a:rPr>
              <a:t> </a:t>
            </a:r>
          </a:p>
          <a:p>
            <a:pPr algn="just" eaLnBrk="1" hangingPunct="1">
              <a:spcBef>
                <a:spcPct val="50000"/>
              </a:spcBef>
              <a:buFontTx/>
              <a:buChar char="-"/>
            </a:pP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Giải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phóng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Bắc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tạo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điều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kiện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để</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Bắc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lên</a:t>
            </a:r>
            <a:r>
              <a:rPr lang="en-US" altLang="vi-VN" sz="2200" dirty="0">
                <a:latin typeface="Times New Roman" panose="02020603050405020304" pitchFamily="18" charset="0"/>
                <a:cs typeface="Times New Roman" panose="02020603050405020304" pitchFamily="18" charset="0"/>
              </a:rPr>
              <a:t> </a:t>
            </a:r>
            <a:r>
              <a:rPr lang="en-US" altLang="vi-VN" sz="2200" dirty="0" smtClean="0">
                <a:latin typeface="Times New Roman" panose="02020603050405020304" pitchFamily="18" charset="0"/>
                <a:cs typeface="Times New Roman" panose="02020603050405020304" pitchFamily="18" charset="0"/>
              </a:rPr>
              <a:t>CNXH </a:t>
            </a:r>
            <a:r>
              <a:rPr lang="en-US" altLang="vi-VN" sz="2200" dirty="0" err="1" smtClean="0">
                <a:latin typeface="Times New Roman" panose="02020603050405020304" pitchFamily="18" charset="0"/>
                <a:cs typeface="Times New Roman" panose="02020603050405020304" pitchFamily="18" charset="0"/>
              </a:rPr>
              <a:t>làm</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căn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cứ</a:t>
            </a:r>
            <a:r>
              <a:rPr lang="en-US" altLang="vi-VN" sz="2200" dirty="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địa</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cho</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cuộc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đấu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ở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Nam; </a:t>
            </a:r>
            <a:r>
              <a:rPr lang="en-US" altLang="vi-VN" sz="2200" dirty="0" err="1">
                <a:latin typeface="Times New Roman" panose="02020603050405020304" pitchFamily="18" charset="0"/>
                <a:cs typeface="Times New Roman" panose="02020603050405020304" pitchFamily="18" charset="0"/>
              </a:rPr>
              <a:t>tăng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thêm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niềm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tự</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hào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nhân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ta </a:t>
            </a:r>
            <a:r>
              <a:rPr lang="en-US" altLang="vi-VN" sz="2200" dirty="0" err="1">
                <a:latin typeface="Times New Roman" panose="02020603050405020304" pitchFamily="18" charset="0"/>
                <a:cs typeface="Times New Roman" panose="02020603050405020304" pitchFamily="18" charset="0"/>
              </a:rPr>
              <a:t>và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nâng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cao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uy</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tín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Việt</a:t>
            </a:r>
            <a:r>
              <a:rPr lang="en-US" altLang="vi-VN" sz="2200" dirty="0">
                <a:latin typeface="Times New Roman" panose="02020603050405020304" pitchFamily="18" charset="0"/>
                <a:cs typeface="Times New Roman" panose="02020603050405020304" pitchFamily="18" charset="0"/>
              </a:rPr>
              <a:t> Nam </a:t>
            </a:r>
            <a:r>
              <a:rPr lang="en-US" altLang="vi-VN" sz="2200" dirty="0" err="1">
                <a:latin typeface="Times New Roman" panose="02020603050405020304" pitchFamily="18" charset="0"/>
                <a:cs typeface="Times New Roman" panose="02020603050405020304" pitchFamily="18" charset="0"/>
              </a:rPr>
              <a:t>trên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trường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quốc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tế</a:t>
            </a:r>
            <a:r>
              <a:rPr lang="en-US" altLang="vi-VN" sz="2200" dirty="0">
                <a:latin typeface="Times New Roman" panose="02020603050405020304" pitchFamily="18" charset="0"/>
                <a:cs typeface="Times New Roman" panose="02020603050405020304" pitchFamily="18" charset="0"/>
              </a:rPr>
              <a:t>.</a:t>
            </a:r>
          </a:p>
        </p:txBody>
      </p:sp>
      <p:sp>
        <p:nvSpPr>
          <p:cNvPr id="192523" name="Text Box 11"/>
          <p:cNvSpPr txBox="1">
            <a:spLocks noChangeArrowheads="1"/>
          </p:cNvSpPr>
          <p:nvPr/>
        </p:nvSpPr>
        <p:spPr bwMode="auto">
          <a:xfrm>
            <a:off x="6400800" y="1371600"/>
            <a:ext cx="4876800"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Char char="-"/>
            </a:pP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mẽ</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phong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trào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phóng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mở</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rộng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bàn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tăng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thêm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lượng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giới</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50000"/>
              </a:spcBef>
              <a:buFontTx/>
              <a:buChar char="-"/>
            </a:pP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t>
            </a:r>
            <a:r>
              <a:rPr lang="en-US" altLang="vi-VN" sz="2400" dirty="0" err="1" smtClean="0">
                <a:latin typeface="Times New Roman" panose="02020603050405020304" pitchFamily="18" charset="0"/>
                <a:cs typeface="Times New Roman" panose="02020603050405020304" pitchFamily="18" charset="0"/>
              </a:rPr>
              <a:t>ùng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Campuchia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đập</a:t>
            </a:r>
            <a:r>
              <a:rPr lang="en-US" altLang="vi-VN" sz="2400" dirty="0">
                <a:latin typeface="Times New Roman" panose="02020603050405020304" pitchFamily="18" charset="0"/>
                <a:cs typeface="Times New Roman" panose="02020603050405020304" pitchFamily="18" charset="0"/>
              </a:rPr>
              <a:t> tan </a:t>
            </a:r>
            <a:r>
              <a:rPr lang="en-US" altLang="vi-VN" sz="2400" dirty="0" err="1">
                <a:latin typeface="Times New Roman" panose="02020603050405020304" pitchFamily="18" charset="0"/>
                <a:cs typeface="Times New Roman" panose="02020603050405020304" pitchFamily="18" charset="0"/>
              </a:rPr>
              <a:t>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trước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hết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thuộc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Pháp</a:t>
            </a:r>
            <a:r>
              <a:rPr lang="en-US" altLang="vi-VN" sz="2400" dirty="0">
                <a:latin typeface="Times New Roman" panose="02020603050405020304" pitchFamily="18" charset="0"/>
                <a:cs typeface="Times New Roman" panose="02020603050405020304" pitchFamily="18" charset="0"/>
              </a:rPr>
              <a:t>.</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34" presetClass="entr" presetSubtype="0" fill="hold" nodeType="clickEffect">
                                  <p:stCondLst>
                                    <p:cond delay="0"/>
                                  </p:stCondLst>
                                  <p:childTnLst>
                                    <p:set>
                                      <p:cBhvr>
                                        <p:cTn id="52" dur="1" fill="hold">
                                          <p:stCondLst>
                                            <p:cond delay="0"/>
                                          </p:stCondLst>
                                        </p:cTn>
                                        <p:tgtEl>
                                          <p:spTgt spid="192522">
                                            <p:txEl>
                                              <p:pRg st="0" end="0"/>
                                            </p:txEl>
                                          </p:spTgt>
                                        </p:tgtEl>
                                        <p:attrNameLst>
                                          <p:attrName>style.visibility</p:attrName>
                                        </p:attrNameLst>
                                      </p:cBhvr>
                                      <p:to>
                                        <p:strVal val="visible"/>
                                      </p:to>
                                    </p:set>
                                    <p:anim from="(-#ppt_w/2)" to="(#ppt_x)" calcmode="lin" valueType="num">
                                      <p:cBhvr>
                                        <p:cTn id="53" dur="600" fill="hold">
                                          <p:stCondLst>
                                            <p:cond delay="0"/>
                                          </p:stCondLst>
                                        </p:cTn>
                                        <p:tgtEl>
                                          <p:spTgt spid="192522">
                                            <p:txEl>
                                              <p:pRg st="0" end="0"/>
                                            </p:txEl>
                                          </p:spTgt>
                                        </p:tgtEl>
                                        <p:attrNameLst>
                                          <p:attrName>ppt_x</p:attrName>
                                        </p:attrNameLst>
                                      </p:cBhvr>
                                    </p:anim>
                                    <p:anim from="0" to="-1.0" calcmode="lin" valueType="num">
                                      <p:cBhvr>
                                        <p:cTn id="54" dur="200" decel="50000" autoRev="1" fill="hold">
                                          <p:stCondLst>
                                            <p:cond delay="600"/>
                                          </p:stCondLst>
                                        </p:cTn>
                                        <p:tgtEl>
                                          <p:spTgt spid="192522">
                                            <p:txEl>
                                              <p:pRg st="0" end="0"/>
                                            </p:txEl>
                                          </p:spTgt>
                                        </p:tgtEl>
                                        <p:attrNameLst>
                                          <p:attrName>xshear</p:attrName>
                                        </p:attrNameLst>
                                      </p:cBhvr>
                                    </p:anim>
                                    <p:animScale>
                                      <p:cBhvr>
                                        <p:cTn id="55" dur="200" decel="100000" autoRev="1" fill="hold">
                                          <p:stCondLst>
                                            <p:cond delay="600"/>
                                          </p:stCondLst>
                                        </p:cTn>
                                        <p:tgtEl>
                                          <p:spTgt spid="192522">
                                            <p:txEl>
                                              <p:pRg st="0" end="0"/>
                                            </p:txEl>
                                          </p:spTgt>
                                        </p:tgtEl>
                                      </p:cBhvr>
                                      <p:from x="100000" y="100000"/>
                                      <p:to x="80000" y="100000"/>
                                    </p:animScale>
                                    <p:anim by="(#ppt_h/3+#ppt_w*0.1)" calcmode="lin" valueType="num">
                                      <p:cBhvr additive="sum">
                                        <p:cTn id="56" dur="200" decel="100000" autoRev="1" fill="hold">
                                          <p:stCondLst>
                                            <p:cond delay="600"/>
                                          </p:stCondLst>
                                        </p:cTn>
                                        <p:tgtEl>
                                          <p:spTgt spid="192522">
                                            <p:txEl>
                                              <p:pRg st="0" end="0"/>
                                            </p:txEl>
                                          </p:spTgt>
                                        </p:tgtEl>
                                        <p:attrNameLst>
                                          <p:attrName>ppt_x</p:attrName>
                                        </p:attrNameLst>
                                      </p:cBhvr>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39" presetClass="entr" presetSubtype="0" accel="100000" fill="hold" nodeType="clickEffect">
                                  <p:stCondLst>
                                    <p:cond delay="0"/>
                                  </p:stCondLst>
                                  <p:childTnLst>
                                    <p:set>
                                      <p:cBhvr>
                                        <p:cTn id="60" dur="1" fill="hold">
                                          <p:stCondLst>
                                            <p:cond delay="0"/>
                                          </p:stCondLst>
                                        </p:cTn>
                                        <p:tgtEl>
                                          <p:spTgt spid="192522">
                                            <p:txEl>
                                              <p:pRg st="1" end="1"/>
                                            </p:txEl>
                                          </p:spTgt>
                                        </p:tgtEl>
                                        <p:attrNameLst>
                                          <p:attrName>style.visibility</p:attrName>
                                        </p:attrNameLst>
                                      </p:cBhvr>
                                      <p:to>
                                        <p:strVal val="visible"/>
                                      </p:to>
                                    </p:set>
                                    <p:anim calcmode="lin" valueType="num">
                                      <p:cBhvr>
                                        <p:cTn id="61" dur="500" fill="hold"/>
                                        <p:tgtEl>
                                          <p:spTgt spid="192522">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62" dur="500" fill="hold"/>
                                        <p:tgtEl>
                                          <p:spTgt spid="192522">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63" dur="500" fill="hold"/>
                                        <p:tgtEl>
                                          <p:spTgt spid="192522">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64" dur="500" fill="hold"/>
                                        <p:tgtEl>
                                          <p:spTgt spid="19252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15" presetClass="entr" presetSubtype="0" fill="hold" nodeType="clickEffect">
                                  <p:stCondLst>
                                    <p:cond delay="0"/>
                                  </p:stCondLst>
                                  <p:childTnLst>
                                    <p:set>
                                      <p:cBhvr>
                                        <p:cTn id="68" dur="1" fill="hold">
                                          <p:stCondLst>
                                            <p:cond delay="0"/>
                                          </p:stCondLst>
                                        </p:cTn>
                                        <p:tgtEl>
                                          <p:spTgt spid="192522">
                                            <p:txEl>
                                              <p:pRg st="2" end="2"/>
                                            </p:txEl>
                                          </p:spTgt>
                                        </p:tgtEl>
                                        <p:attrNameLst>
                                          <p:attrName>style.visibility</p:attrName>
                                        </p:attrNameLst>
                                      </p:cBhvr>
                                      <p:to>
                                        <p:strVal val="visible"/>
                                      </p:to>
                                    </p:set>
                                    <p:anim calcmode="lin" valueType="num">
                                      <p:cBhvr>
                                        <p:cTn id="69" dur="1000" fill="hold"/>
                                        <p:tgtEl>
                                          <p:spTgt spid="192522">
                                            <p:txEl>
                                              <p:pRg st="2" end="2"/>
                                            </p:txEl>
                                          </p:spTgt>
                                        </p:tgtEl>
                                        <p:attrNameLst>
                                          <p:attrName>ppt_w</p:attrName>
                                        </p:attrNameLst>
                                      </p:cBhvr>
                                      <p:tavLst>
                                        <p:tav tm="0">
                                          <p:val>
                                            <p:fltVal val="0"/>
                                          </p:val>
                                        </p:tav>
                                        <p:tav tm="100000">
                                          <p:val>
                                            <p:strVal val="#ppt_w"/>
                                          </p:val>
                                        </p:tav>
                                      </p:tavLst>
                                    </p:anim>
                                    <p:anim calcmode="lin" valueType="num">
                                      <p:cBhvr>
                                        <p:cTn id="70" dur="1000" fill="hold"/>
                                        <p:tgtEl>
                                          <p:spTgt spid="192522">
                                            <p:txEl>
                                              <p:pRg st="2" end="2"/>
                                            </p:txEl>
                                          </p:spTgt>
                                        </p:tgtEl>
                                        <p:attrNameLst>
                                          <p:attrName>ppt_h</p:attrName>
                                        </p:attrNameLst>
                                      </p:cBhvr>
                                      <p:tavLst>
                                        <p:tav tm="0">
                                          <p:val>
                                            <p:fltVal val="0"/>
                                          </p:val>
                                        </p:tav>
                                        <p:tav tm="100000">
                                          <p:val>
                                            <p:strVal val="#ppt_h"/>
                                          </p:val>
                                        </p:tav>
                                      </p:tavLst>
                                    </p:anim>
                                    <p:anim calcmode="lin" valueType="num">
                                      <p:cBhvr>
                                        <p:cTn id="71" dur="1000" fill="hold"/>
                                        <p:tgtEl>
                                          <p:spTgt spid="19252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72" dur="1000" fill="hold"/>
                                        <p:tgtEl>
                                          <p:spTgt spid="192522">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73" fill="hold" nodeType="clickPar">
                      <p:stCondLst>
                        <p:cond delay="indefinite"/>
                      </p:stCondLst>
                      <p:childTnLst>
                        <p:par>
                          <p:cTn id="74" fill="hold" nodeType="withGroup">
                            <p:stCondLst>
                              <p:cond delay="0"/>
                            </p:stCondLst>
                            <p:childTnLst>
                              <p:par>
                                <p:cTn id="75" presetID="27" presetClass="entr" presetSubtype="0" fill="hold" nodeType="clickEffect">
                                  <p:stCondLst>
                                    <p:cond delay="0"/>
                                  </p:stCondLst>
                                  <p:iterate type="lt">
                                    <p:tmPct val="50000"/>
                                  </p:iterate>
                                  <p:childTnLst>
                                    <p:set>
                                      <p:cBhvr>
                                        <p:cTn id="76"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77"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78"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79" dur="80"/>
                                        <p:tgtEl>
                                          <p:spTgt spid="192523">
                                            <p:txEl>
                                              <p:pRg st="0" end="0"/>
                                            </p:txEl>
                                          </p:spTgt>
                                        </p:tgtEl>
                                        <p:attrNameLst>
                                          <p:attrName>fill.type</p:attrName>
                                        </p:attrNameLst>
                                      </p:cBhvr>
                                      <p:to>
                                        <p:strVal val="solid"/>
                                      </p:to>
                                    </p:set>
                                  </p:childTnLst>
                                </p:cTn>
                              </p:par>
                            </p:childTnLst>
                          </p:cTn>
                        </p:par>
                      </p:childTnLst>
                    </p:cTn>
                  </p:par>
                  <p:par>
                    <p:cTn id="80" fill="hold">
                      <p:stCondLst>
                        <p:cond delay="indefinite"/>
                      </p:stCondLst>
                      <p:childTnLst>
                        <p:par>
                          <p:cTn id="81" fill="hold">
                            <p:stCondLst>
                              <p:cond delay="0"/>
                            </p:stCondLst>
                            <p:childTnLst>
                              <p:par>
                                <p:cTn id="82" presetID="27" presetClass="entr" presetSubtype="0" fill="hold" nodeType="clickEffect">
                                  <p:stCondLst>
                                    <p:cond delay="0"/>
                                  </p:stCondLst>
                                  <p:iterate type="lt">
                                    <p:tmPct val="50000"/>
                                  </p:iterate>
                                  <p:childTnLst>
                                    <p:set>
                                      <p:cBhvr>
                                        <p:cTn id="83" dur="1" fill="hold">
                                          <p:stCondLst>
                                            <p:cond delay="0"/>
                                          </p:stCondLst>
                                        </p:cTn>
                                        <p:tgtEl>
                                          <p:spTgt spid="192523">
                                            <p:txEl>
                                              <p:pRg st="1" end="1"/>
                                            </p:txEl>
                                          </p:spTgt>
                                        </p:tgtEl>
                                        <p:attrNameLst>
                                          <p:attrName>style.visibility</p:attrName>
                                        </p:attrNameLst>
                                      </p:cBhvr>
                                      <p:to>
                                        <p:strVal val="visible"/>
                                      </p:to>
                                    </p:set>
                                    <p:anim calcmode="discrete" valueType="clr">
                                      <p:cBhvr override="childStyle">
                                        <p:cTn id="84" dur="80"/>
                                        <p:tgtEl>
                                          <p:spTgt spid="19252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5" dur="80"/>
                                        <p:tgtEl>
                                          <p:spTgt spid="192523">
                                            <p:txEl>
                                              <p:pRg st="1" end="1"/>
                                            </p:txEl>
                                          </p:spTgt>
                                        </p:tgtEl>
                                        <p:attrNameLst>
                                          <p:attrName>fillcolor</p:attrName>
                                        </p:attrNameLst>
                                      </p:cBhvr>
                                      <p:tavLst>
                                        <p:tav tm="0">
                                          <p:val>
                                            <p:clrVal>
                                              <a:schemeClr val="accent2"/>
                                            </p:clrVal>
                                          </p:val>
                                        </p:tav>
                                        <p:tav tm="50000">
                                          <p:val>
                                            <p:clrVal>
                                              <a:schemeClr val="hlink"/>
                                            </p:clrVal>
                                          </p:val>
                                        </p:tav>
                                      </p:tavLst>
                                    </p:anim>
                                    <p:set>
                                      <p:cBhvr>
                                        <p:cTn id="86" dur="80"/>
                                        <p:tgtEl>
                                          <p:spTgt spid="192523">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3"/>
          <p:cNvSpPr>
            <a:spLocks noChangeArrowheads="1"/>
          </p:cNvSpPr>
          <p:nvPr/>
        </p:nvSpPr>
        <p:spPr bwMode="auto">
          <a:xfrm>
            <a:off x="1676400" y="1066800"/>
            <a:ext cx="4343400" cy="5334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59395" name="AutoShape 4"/>
          <p:cNvSpPr>
            <a:spLocks noChangeArrowheads="1"/>
          </p:cNvSpPr>
          <p:nvPr/>
        </p:nvSpPr>
        <p:spPr bwMode="auto">
          <a:xfrm>
            <a:off x="228600" y="0"/>
            <a:ext cx="11811000" cy="6858000"/>
          </a:xfrm>
          <a:prstGeom prst="roundRect">
            <a:avLst>
              <a:gd name="adj" fmla="val 16667"/>
            </a:avLst>
          </a:prstGeom>
          <a:solidFill>
            <a:srgbClr val="99FF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17" name="Text Box 5"/>
          <p:cNvSpPr txBox="1">
            <a:spLocks noChangeArrowheads="1"/>
          </p:cNvSpPr>
          <p:nvPr/>
        </p:nvSpPr>
        <p:spPr bwMode="auto">
          <a:xfrm>
            <a:off x="2964872" y="162580"/>
            <a:ext cx="694112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2800" b="1" dirty="0">
                <a:solidFill>
                  <a:srgbClr val="0033CC"/>
                </a:solidFill>
                <a:latin typeface="Times New Roman" panose="02020603050405020304" pitchFamily="18" charset="0"/>
                <a:cs typeface="Times New Roman" panose="02020603050405020304" pitchFamily="18" charset="0"/>
              </a:rPr>
              <a:t>Ý </a:t>
            </a:r>
            <a:r>
              <a:rPr lang="en-US" altLang="vi-VN" sz="2800" b="1" dirty="0" smtClean="0">
                <a:solidFill>
                  <a:srgbClr val="0033CC"/>
                </a:solidFill>
                <a:latin typeface="Times New Roman" panose="02020603050405020304" pitchFamily="18" charset="0"/>
                <a:cs typeface="Times New Roman" panose="02020603050405020304" pitchFamily="18" charset="0"/>
              </a:rPr>
              <a:t>NGHĨA KHÁNG CHIẾN CHỐNG MỸ</a:t>
            </a:r>
            <a:endParaRPr lang="en-US" altLang="vi-VN" sz="2800" b="1" dirty="0">
              <a:solidFill>
                <a:srgbClr val="0033CC"/>
              </a:solidFill>
              <a:latin typeface="Times New Roman" panose="02020603050405020304" pitchFamily="18" charset="0"/>
              <a:cs typeface="Times New Roman" panose="02020603050405020304" pitchFamily="18" charset="0"/>
            </a:endParaRPr>
          </a:p>
        </p:txBody>
      </p:sp>
      <p:sp>
        <p:nvSpPr>
          <p:cNvPr id="192518" name="Rectangle 6"/>
          <p:cNvSpPr>
            <a:spLocks noChangeArrowheads="1"/>
          </p:cNvSpPr>
          <p:nvPr/>
        </p:nvSpPr>
        <p:spPr bwMode="auto">
          <a:xfrm>
            <a:off x="533400" y="1066800"/>
            <a:ext cx="5486400" cy="5334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192519" name="Rectangle 7"/>
          <p:cNvSpPr>
            <a:spLocks noChangeArrowheads="1"/>
          </p:cNvSpPr>
          <p:nvPr/>
        </p:nvSpPr>
        <p:spPr bwMode="auto">
          <a:xfrm>
            <a:off x="6172200" y="1066800"/>
            <a:ext cx="5638800" cy="3962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20" name="Text Box 8"/>
          <p:cNvSpPr txBox="1">
            <a:spLocks noChangeArrowheads="1"/>
          </p:cNvSpPr>
          <p:nvPr/>
        </p:nvSpPr>
        <p:spPr bwMode="auto">
          <a:xfrm>
            <a:off x="2209800" y="838200"/>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a:latin typeface="Arial" panose="020B0604020202020204" pitchFamily="34" charset="0"/>
              </a:rPr>
              <a:t>ĐỐI VỚI NƯỚC TA</a:t>
            </a:r>
          </a:p>
        </p:txBody>
      </p:sp>
      <p:sp>
        <p:nvSpPr>
          <p:cNvPr id="192521" name="Text Box 9"/>
          <p:cNvSpPr txBox="1">
            <a:spLocks noChangeArrowheads="1"/>
          </p:cNvSpPr>
          <p:nvPr/>
        </p:nvSpPr>
        <p:spPr bwMode="auto">
          <a:xfrm>
            <a:off x="6781800" y="838200"/>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a:latin typeface="Arial" panose="020B0604020202020204" pitchFamily="34" charset="0"/>
              </a:rPr>
              <a:t>ĐỐI VỚI QUỐC TẾ</a:t>
            </a:r>
          </a:p>
        </p:txBody>
      </p:sp>
      <p:sp>
        <p:nvSpPr>
          <p:cNvPr id="192523" name="Text Box 11"/>
          <p:cNvSpPr txBox="1">
            <a:spLocks noChangeArrowheads="1"/>
          </p:cNvSpPr>
          <p:nvPr/>
        </p:nvSpPr>
        <p:spPr bwMode="auto">
          <a:xfrm>
            <a:off x="6248400" y="1371600"/>
            <a:ext cx="441960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endParaRPr lang="vi-VN" altLang="vi-VN" sz="1800" b="1">
              <a:latin typeface="Arial" panose="020B0604020202020204" pitchFamily="34" charset="0"/>
            </a:endParaRPr>
          </a:p>
        </p:txBody>
      </p:sp>
      <p:sp>
        <p:nvSpPr>
          <p:cNvPr id="59403" name="TextBox 1"/>
          <p:cNvSpPr txBox="1">
            <a:spLocks noChangeArrowheads="1"/>
          </p:cNvSpPr>
          <p:nvPr/>
        </p:nvSpPr>
        <p:spPr bwMode="auto">
          <a:xfrm>
            <a:off x="838200" y="1741488"/>
            <a:ext cx="50292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C</a:t>
            </a:r>
            <a:r>
              <a:rPr lang="vi-VN" altLang="vi-VN" sz="2400" dirty="0">
                <a:latin typeface="Times New Roman" panose="02020603050405020304" pitchFamily="18" charset="0"/>
                <a:cs typeface="Times New Roman" panose="02020603050405020304" pitchFamily="18" charset="0"/>
              </a:rPr>
              <a:t>hấm dứt ách thống trị tàn bạo hơn một thế kỷ của chủ nghĩa thực dân cũ và mới trên đất nước ta</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Cuộc cách mạng dân tộc dân chủ nhân dân đã hoàn thành trên phạm vi cả nước, mở ra kỷ nguyên mới cho dân tộc Việt Nam: kỷ nguyên cả nước hòa bình, độc lập, thống nhất và đi lên chủ nghĩa xã hội.</a:t>
            </a:r>
            <a:endParaRPr lang="en-US" altLang="vi-VN" sz="2400" dirty="0">
              <a:latin typeface="Times New Roman" panose="02020603050405020304" pitchFamily="18" charset="0"/>
              <a:cs typeface="Times New Roman" panose="02020603050405020304" pitchFamily="18" charset="0"/>
            </a:endParaRPr>
          </a:p>
        </p:txBody>
      </p:sp>
      <p:sp>
        <p:nvSpPr>
          <p:cNvPr id="59404" name="TextBox 2"/>
          <p:cNvSpPr txBox="1">
            <a:spLocks noChangeArrowheads="1"/>
          </p:cNvSpPr>
          <p:nvPr/>
        </p:nvSpPr>
        <p:spPr bwMode="auto">
          <a:xfrm>
            <a:off x="6324600" y="1314450"/>
            <a:ext cx="51816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đánh bại cuộc chiến tranh xâm lược quy mô lớn nhất, dài ngày nhất của chủ nghĩa đế quốc kể từ sau Chiến tranh thế giới thứ hai</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mở đầu sự sụp đổ không thể tránh khỏi của chủ nghĩa thực dân mới</a:t>
            </a:r>
            <a:endParaRPr lang="en-US" altLang="vi-VN" sz="2400" dirty="0">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vi-VN" sz="1800" dirty="0">
              <a:latin typeface="Arial" panose="020B0604020202020204"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5" descr="Kết quả hình ảnh cho chien tranh bien gio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752600"/>
            <a:ext cx="56388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1116012"/>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altLang="vi-VN" sz="2400" b="1" dirty="0">
                <a:solidFill>
                  <a:srgbClr val="FF0000"/>
                </a:solidFill>
                <a:latin typeface="Times New Roman" panose="02020603050405020304" pitchFamily="18" charset="0"/>
                <a:cs typeface="Times New Roman" panose="02020603050405020304" pitchFamily="18" charset="0"/>
              </a:rPr>
              <a:t>II. Những thành tựu của cách mạng Việt Nam dưới sự lãnh đạo của Đảng</a:t>
            </a:r>
            <a:r>
              <a:rPr lang="en-US" altLang="vi-VN" sz="2400" dirty="0">
                <a:latin typeface="Times New Roman" panose="02020603050405020304" pitchFamily="18" charset="0"/>
                <a:cs typeface="Times New Roman" panose="02020603050405020304" pitchFamily="18" charset="0"/>
              </a:rPr>
              <a:t/>
            </a:r>
            <a:br>
              <a:rPr lang="en-US" altLang="vi-VN" sz="2400" dirty="0">
                <a:latin typeface="Times New Roman" panose="02020603050405020304" pitchFamily="18" charset="0"/>
                <a:cs typeface="Times New Roman" panose="02020603050405020304" pitchFamily="18" charset="0"/>
              </a:rPr>
            </a:br>
            <a:r>
              <a:rPr lang="nl-NL" altLang="vi-VN" sz="2400" b="1" i="1" dirty="0" smtClean="0">
                <a:latin typeface="Times New Roman" panose="02020603050405020304" pitchFamily="18" charset="0"/>
                <a:cs typeface="Times New Roman" panose="02020603050405020304" pitchFamily="18" charset="0"/>
              </a:rPr>
              <a:t>2. Thắng lợi của công cuộc đổi mới</a:t>
            </a:r>
            <a:endParaRPr lang="en-US" sz="2400" i="1" dirty="0">
              <a:solidFill>
                <a:srgbClr val="0000FF"/>
              </a:solidFill>
              <a:latin typeface="Times New Roman" panose="02020603050405020304" pitchFamily="18" charset="0"/>
              <a:cs typeface="Times New Roman" panose="02020603050405020304" pitchFamily="18" charset="0"/>
            </a:endParaRPr>
          </a:p>
        </p:txBody>
      </p:sp>
      <p:sp>
        <p:nvSpPr>
          <p:cNvPr id="10" name="Title 1">
            <a:extLst>
              <a:ext uri="{FF2B5EF4-FFF2-40B4-BE49-F238E27FC236}">
                <a16:creationId xmlns:a16="http://schemas.microsoft.com/office/drawing/2014/main" id="{978D8218-CD13-4FCA-B298-678F9EFFC239}"/>
              </a:ext>
            </a:extLst>
          </p:cNvPr>
          <p:cNvSpPr>
            <a:spLocks noGrp="1"/>
          </p:cNvSpPr>
          <p:nvPr>
            <p:ph type="title"/>
          </p:nvPr>
        </p:nvSpPr>
        <p:spPr>
          <a:xfrm>
            <a:off x="381000" y="1981200"/>
            <a:ext cx="5613400" cy="2971800"/>
          </a:xfrm>
          <a:ln w="19050">
            <a:solidFill>
              <a:schemeClr val="accent2">
                <a:lumMod val="75000"/>
              </a:schemeClr>
            </a:solidFill>
          </a:ln>
        </p:spPr>
        <p:txBody>
          <a:bodyPr>
            <a:noAutofit/>
          </a:bodyPr>
          <a:lstStyle/>
          <a:p>
            <a:pPr algn="l">
              <a:defRPr/>
            </a:pPr>
            <a:r>
              <a:rPr lang="nl-NL" sz="2400" b="1" dirty="0" smtClean="0">
                <a:solidFill>
                  <a:srgbClr val="C00000"/>
                </a:solidFill>
                <a:latin typeface="Times New Roman" panose="02020603050405020304" pitchFamily="18" charset="0"/>
                <a:cs typeface="Times New Roman" panose="02020603050405020304" pitchFamily="18" charset="0"/>
              </a:rPr>
              <a:t>Khó khăn: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b="1" dirty="0" smtClean="0">
                <a:solidFill>
                  <a:srgbClr val="C00000"/>
                </a:solidFill>
                <a:latin typeface="Times New Roman" panose="02020603050405020304" pitchFamily="18" charset="0"/>
                <a:cs typeface="Times New Roman" panose="02020603050405020304" pitchFamily="18" charset="0"/>
              </a:rPr>
              <a:t>+ </a:t>
            </a:r>
            <a:r>
              <a:rPr lang="en-US" sz="2400" dirty="0" err="1" smtClean="0">
                <a:latin typeface="Times New Roman" pitchFamily="18" charset="0"/>
                <a:cs typeface="Times New Roman" pitchFamily="18" charset="0"/>
              </a:rPr>
              <a:t>Quá</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độ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lên</a:t>
            </a:r>
            <a:r>
              <a:rPr lang="en-US" sz="2400" dirty="0">
                <a:latin typeface="Times New Roman" pitchFamily="18" charset="0"/>
                <a:cs typeface="Times New Roman" pitchFamily="18" charset="0"/>
              </a:rPr>
              <a:t> CNXH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hậu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chậm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hậu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nặng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nề</a:t>
            </a:r>
            <a:r>
              <a:rPr lang="en-US" sz="2400" dirty="0">
                <a:latin typeface="Times New Roman" pitchFamily="18" charset="0"/>
                <a:cs typeface="Times New Roman" pitchFamily="18" charset="0"/>
              </a:rPr>
              <a:t/>
            </a:r>
            <a:br>
              <a:rPr lang="en-US" sz="2400" dirty="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Bị</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Mỹ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tỏa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ở </a:t>
            </a:r>
            <a:r>
              <a:rPr lang="en-US" sz="2400" dirty="0" err="1">
                <a:latin typeface="Times New Roman" pitchFamily="18" charset="0"/>
                <a:cs typeface="Times New Roman" pitchFamily="18" charset="0"/>
              </a:rPr>
              <a:t>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giới</a:t>
            </a:r>
            <a:endParaRPr lang="en-US" sz="24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477000" y="1676399"/>
            <a:ext cx="5384800" cy="1981201"/>
          </a:xfrm>
        </p:spPr>
        <p:txBody>
          <a:bodyPr/>
          <a:lstStyle/>
          <a:p>
            <a:pPr>
              <a:buFont typeface="Wingdings" panose="05000000000000000000" pitchFamily="2" charset="2"/>
              <a:buChar char="v"/>
            </a:pPr>
            <a:r>
              <a:rPr lang="en-US" dirty="0" err="1">
                <a:solidFill>
                  <a:srgbClr val="00B0F0"/>
                </a:solidFill>
                <a:latin typeface="Times New Roman" panose="02020603050405020304" pitchFamily="18" charset="0"/>
                <a:cs typeface="Times New Roman" panose="02020603050405020304" pitchFamily="18" charset="0"/>
              </a:rPr>
              <a:t>Trong</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xây</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dựng</a:t>
            </a:r>
            <a:r>
              <a:rPr lang="en-US" dirty="0">
                <a:solidFill>
                  <a:srgbClr val="00B0F0"/>
                </a:solidFill>
                <a:latin typeface="Times New Roman" panose="02020603050405020304" pitchFamily="18" charset="0"/>
                <a:cs typeface="Times New Roman" panose="02020603050405020304" pitchFamily="18" charset="0"/>
              </a:rPr>
              <a:t> LLSX </a:t>
            </a:r>
            <a:endParaRPr lang="en-US" dirty="0" smtClean="0">
              <a:solidFill>
                <a:srgbClr val="00B0F0"/>
              </a:solidFill>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C</a:t>
            </a:r>
            <a:r>
              <a:rPr lang="en-US" sz="2400" dirty="0" err="1" smtClean="0">
                <a:latin typeface="Times New Roman" panose="02020603050405020304" pitchFamily="18" charset="0"/>
                <a:cs typeface="Times New Roman" panose="02020603050405020304" pitchFamily="18" charset="0"/>
              </a:rPr>
              <a:t>hú</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trọng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nặng</a:t>
            </a:r>
            <a:endParaRPr lang="en-US" sz="2400" dirty="0" smtClean="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Vai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trò</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đúng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mức</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6781800" y="3551235"/>
            <a:ext cx="5181600" cy="3154365"/>
          </a:xfrm>
        </p:spPr>
        <p:txBody>
          <a:bodyPr/>
          <a:lstStyle/>
          <a:p>
            <a:pPr algn="just">
              <a:buFont typeface="Wingdings" panose="05000000000000000000" pitchFamily="2" charset="2"/>
              <a:buChar char="v"/>
            </a:pPr>
            <a:r>
              <a:rPr lang="en-US" i="1" dirty="0" err="1">
                <a:solidFill>
                  <a:srgbClr val="00B0F0"/>
                </a:solidFill>
                <a:latin typeface="Times New Roman" panose="02020603050405020304" pitchFamily="18" charset="0"/>
                <a:cs typeface="Times New Roman" panose="02020603050405020304" pitchFamily="18" charset="0"/>
              </a:rPr>
              <a:t>Trong</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xây</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dựng</a:t>
            </a:r>
            <a:r>
              <a:rPr lang="en-US" i="1" dirty="0">
                <a:solidFill>
                  <a:srgbClr val="00B0F0"/>
                </a:solidFill>
                <a:latin typeface="Times New Roman" panose="02020603050405020304" pitchFamily="18" charset="0"/>
                <a:cs typeface="Times New Roman" panose="02020603050405020304" pitchFamily="18" charset="0"/>
              </a:rPr>
              <a:t> QHSX: </a:t>
            </a:r>
            <a:endParaRPr lang="en-US" i="1" dirty="0" smtClean="0">
              <a:solidFill>
                <a:srgbClr val="00B0F0"/>
              </a:solidFill>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C</a:t>
            </a:r>
            <a:r>
              <a:rPr lang="en-US" sz="2400" dirty="0" err="1" smtClean="0">
                <a:latin typeface="Times New Roman" panose="02020603050405020304" pitchFamily="18" charset="0"/>
                <a:cs typeface="Times New Roman" panose="02020603050405020304" pitchFamily="18" charset="0"/>
              </a:rPr>
              <a:t>hỉ</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hữu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nghĩa</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nặng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nghĩa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quân</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bao</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cấp</a:t>
            </a:r>
            <a:endParaRPr lang="en-US" sz="2400" dirty="0" smtClean="0">
              <a:latin typeface="Times New Roman" panose="02020603050405020304" pitchFamily="18" charset="0"/>
              <a:cs typeface="Times New Roman" panose="02020603050405020304" pitchFamily="18" charset="0"/>
            </a:endParaRPr>
          </a:p>
          <a:p>
            <a:pPr marL="0" indent="0" algn="just">
              <a:buNone/>
            </a:pPr>
            <a:r>
              <a:rPr lang="en-US" sz="2400" b="1" i="1" dirty="0" smtClean="0">
                <a:solidFill>
                  <a:srgbClr val="0000FF"/>
                </a:solidFill>
                <a:latin typeface="Times New Roman" panose="02020603050405020304" pitchFamily="18" charset="0"/>
                <a:cs typeface="Times New Roman" panose="02020603050405020304" pitchFamily="18" charset="0"/>
              </a:rPr>
              <a:t>=&gt; </a:t>
            </a:r>
            <a:r>
              <a:rPr lang="en-US" sz="2400" b="1" i="1" dirty="0" err="1" smtClean="0">
                <a:solidFill>
                  <a:srgbClr val="0000FF"/>
                </a:solidFill>
                <a:latin typeface="Times New Roman" panose="02020603050405020304" pitchFamily="18" charset="0"/>
                <a:cs typeface="Times New Roman" panose="02020603050405020304" pitchFamily="18" charset="0"/>
              </a:rPr>
              <a:t>Đảng</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đề</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ra</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đường</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lối</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đổi</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mới</a:t>
            </a:r>
            <a:endParaRPr lang="en-US" sz="2400" dirty="0">
              <a:latin typeface="Times New Roman" panose="02020603050405020304" pitchFamily="18" charset="0"/>
              <a:cs typeface="Times New Roman" panose="02020603050405020304" pitchFamily="18" charset="0"/>
            </a:endParaRPr>
          </a:p>
          <a:p>
            <a:endParaRPr lang="en-US" dirty="0"/>
          </a:p>
          <a:p>
            <a:endParaRPr lang="en-US" dirty="0"/>
          </a:p>
        </p:txBody>
      </p:sp>
      <p:pic>
        <p:nvPicPr>
          <p:cNvPr id="8194" name="Picture 2" descr="3 phim hay về thời bao cấp tái hiện một thời kỳ đổi mới đầy biế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981200"/>
            <a:ext cx="5562600" cy="4677139"/>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1116012"/>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altLang="vi-VN" sz="2400" b="1" dirty="0">
                <a:solidFill>
                  <a:srgbClr val="FF0000"/>
                </a:solidFill>
                <a:latin typeface="Times New Roman" panose="02020603050405020304" pitchFamily="18" charset="0"/>
                <a:cs typeface="Times New Roman" panose="02020603050405020304" pitchFamily="18" charset="0"/>
              </a:rPr>
              <a:t>II. Những thành tựu của cách mạng Việt Nam dưới sự lãnh đạo của Đảng</a:t>
            </a:r>
            <a:r>
              <a:rPr lang="en-US" altLang="vi-VN" sz="2400" dirty="0">
                <a:latin typeface="Times New Roman" panose="02020603050405020304" pitchFamily="18" charset="0"/>
                <a:cs typeface="Times New Roman" panose="02020603050405020304" pitchFamily="18" charset="0"/>
              </a:rPr>
              <a:t/>
            </a:r>
            <a:br>
              <a:rPr lang="en-US" altLang="vi-VN" sz="2400" dirty="0">
                <a:latin typeface="Times New Roman" panose="02020603050405020304" pitchFamily="18" charset="0"/>
                <a:cs typeface="Times New Roman" panose="02020603050405020304" pitchFamily="18" charset="0"/>
              </a:rPr>
            </a:br>
            <a:r>
              <a:rPr lang="nl-NL" altLang="vi-VN" sz="2400" b="1" i="1" dirty="0" smtClean="0">
                <a:latin typeface="Times New Roman" panose="02020603050405020304" pitchFamily="18" charset="0"/>
                <a:cs typeface="Times New Roman" panose="02020603050405020304" pitchFamily="18" charset="0"/>
              </a:rPr>
              <a:t>2. Thắng lợi của công cuộc đổi mới</a:t>
            </a:r>
            <a:endParaRPr lang="en-US" sz="2400" i="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686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295401"/>
            <a:ext cx="5384800" cy="4830764"/>
          </a:xfrm>
        </p:spPr>
        <p:txBody>
          <a:bodyPr/>
          <a:lstStyle/>
          <a:p>
            <a:pPr>
              <a:buFont typeface="Wingdings" panose="05000000000000000000" pitchFamily="2" charset="2"/>
              <a:buChar char="v"/>
            </a:pPr>
            <a:r>
              <a:rPr lang="en-US" dirty="0" err="1">
                <a:solidFill>
                  <a:srgbClr val="00B0F0"/>
                </a:solidFill>
                <a:latin typeface="Times New Roman" panose="02020603050405020304" pitchFamily="18" charset="0"/>
                <a:cs typeface="Times New Roman" panose="02020603050405020304" pitchFamily="18" charset="0"/>
              </a:rPr>
              <a:t>Trong</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xây</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dựng</a:t>
            </a:r>
            <a:r>
              <a:rPr lang="en-US" dirty="0">
                <a:solidFill>
                  <a:srgbClr val="00B0F0"/>
                </a:solidFill>
                <a:latin typeface="Times New Roman" panose="02020603050405020304" pitchFamily="18" charset="0"/>
                <a:cs typeface="Times New Roman" panose="02020603050405020304" pitchFamily="18" charset="0"/>
              </a:rPr>
              <a:t> LLSX </a:t>
            </a:r>
            <a:endParaRPr lang="en-US" dirty="0" smtClean="0">
              <a:solidFill>
                <a:srgbClr val="00B0F0"/>
              </a:solidFill>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Coi</a:t>
            </a:r>
            <a:r>
              <a:rPr lang="en-US" sz="2400" dirty="0" smtClean="0">
                <a:latin typeface="Times New Roman" panose="02020603050405020304" pitchFamily="18" charset="0"/>
                <a:cs typeface="Times New Roman" panose="02020603050405020304" pitchFamily="18" charset="0"/>
              </a:rPr>
              <a:t> NN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đầu</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huy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vai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trò</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tố</a:t>
            </a:r>
            <a:r>
              <a:rPr lang="en-US" sz="2400" dirty="0" smtClean="0">
                <a:latin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cs typeface="Times New Roman" panose="02020603050405020304" pitchFamily="18" charset="0"/>
              </a:rPr>
              <a:t>người</a:t>
            </a:r>
            <a:endParaRPr lang="en-US" sz="24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pPr algn="just">
              <a:buFont typeface="Wingdings" panose="05000000000000000000" pitchFamily="2" charset="2"/>
              <a:buChar char="v"/>
            </a:pPr>
            <a:r>
              <a:rPr lang="en-US" i="1" dirty="0" err="1">
                <a:solidFill>
                  <a:srgbClr val="00B0F0"/>
                </a:solidFill>
                <a:latin typeface="Times New Roman" panose="02020603050405020304" pitchFamily="18" charset="0"/>
                <a:cs typeface="Times New Roman" panose="02020603050405020304" pitchFamily="18" charset="0"/>
              </a:rPr>
              <a:t>Trong</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xây</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dựng</a:t>
            </a:r>
            <a:r>
              <a:rPr lang="en-US" i="1" dirty="0">
                <a:solidFill>
                  <a:srgbClr val="00B0F0"/>
                </a:solidFill>
                <a:latin typeface="Times New Roman" panose="02020603050405020304" pitchFamily="18" charset="0"/>
                <a:cs typeface="Times New Roman" panose="02020603050405020304" pitchFamily="18" charset="0"/>
              </a:rPr>
              <a:t> QHSX: </a:t>
            </a:r>
            <a:endParaRPr lang="en-US" i="1" dirty="0" smtClean="0">
              <a:solidFill>
                <a:srgbClr val="00B0F0"/>
              </a:solidFill>
              <a:latin typeface="Times New Roman" panose="02020603050405020304" pitchFamily="18" charset="0"/>
              <a:cs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sở</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hữu</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phẩm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nguyên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tắc</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làm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hưởng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hướng</a:t>
            </a:r>
            <a:r>
              <a:rPr lang="en-US" sz="2400" dirty="0" smtClean="0">
                <a:latin typeface="Times New Roman" panose="02020603050405020304" pitchFamily="18" charset="0"/>
                <a:cs typeface="Times New Roman" panose="02020603050405020304" pitchFamily="18" charset="0"/>
              </a:rPr>
              <a:t> XHCN.</a:t>
            </a:r>
            <a:endParaRPr lang="en-US" sz="2400" dirty="0">
              <a:latin typeface="Times New Roman" panose="02020603050405020304" pitchFamily="18" charset="0"/>
              <a:cs typeface="Times New Roman" panose="02020603050405020304" pitchFamily="18" charset="0"/>
            </a:endParaRPr>
          </a:p>
          <a:p>
            <a:endParaRPr lang="en-US" dirty="0"/>
          </a:p>
          <a:p>
            <a:endParaRPr lang="en-US" dirty="0"/>
          </a:p>
        </p:txBody>
      </p:sp>
      <p:pic>
        <p:nvPicPr>
          <p:cNvPr id="7172" name="Picture 4" descr="30 năm đổi mới: Cả dân tộc đã vươn mình | Thời Báo Tài Chí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743199"/>
            <a:ext cx="4762500" cy="3671741"/>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7963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altLang="vi-VN" sz="2400" b="1" dirty="0">
                <a:solidFill>
                  <a:srgbClr val="FF0000"/>
                </a:solidFill>
                <a:latin typeface="Times New Roman" panose="02020603050405020304" pitchFamily="18" charset="0"/>
                <a:cs typeface="Times New Roman" panose="02020603050405020304" pitchFamily="18" charset="0"/>
              </a:rPr>
              <a:t>II. Những thành tựu của cách mạng Việt Nam dưới sự lãnh đạo của Đảng</a:t>
            </a:r>
            <a:r>
              <a:rPr lang="en-US" altLang="vi-VN" sz="2400" dirty="0">
                <a:latin typeface="Times New Roman" panose="02020603050405020304" pitchFamily="18" charset="0"/>
                <a:cs typeface="Times New Roman" panose="02020603050405020304" pitchFamily="18" charset="0"/>
              </a:rPr>
              <a:t/>
            </a:r>
            <a:br>
              <a:rPr lang="en-US" altLang="vi-VN" sz="2400" dirty="0">
                <a:latin typeface="Times New Roman" panose="02020603050405020304" pitchFamily="18" charset="0"/>
                <a:cs typeface="Times New Roman" panose="02020603050405020304" pitchFamily="18" charset="0"/>
              </a:rPr>
            </a:br>
            <a:r>
              <a:rPr lang="nl-NL" altLang="vi-VN" sz="2400" b="1" i="1" dirty="0" smtClean="0">
                <a:latin typeface="Times New Roman" panose="02020603050405020304" pitchFamily="18" charset="0"/>
                <a:cs typeface="Times New Roman" panose="02020603050405020304" pitchFamily="18" charset="0"/>
              </a:rPr>
              <a:t>2. Thắng lợi của công cuộc đổi mới</a:t>
            </a:r>
            <a:endParaRPr lang="en-US" sz="2400" i="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1381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65539" name="Content Placeholder 2"/>
          <p:cNvSpPr>
            <a:spLocks noGrp="1"/>
          </p:cNvSpPr>
          <p:nvPr>
            <p:ph sz="half" idx="2"/>
          </p:nvPr>
        </p:nvSpPr>
        <p:spPr>
          <a:xfrm>
            <a:off x="609600" y="1219200"/>
            <a:ext cx="5386917" cy="3951288"/>
          </a:xfrm>
        </p:spPr>
        <p:txBody>
          <a:bodyPr/>
          <a:lstStyle/>
          <a:p>
            <a:pPr marL="0" indent="0" algn="just">
              <a:lnSpc>
                <a:spcPct val="150000"/>
              </a:lnSpc>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Sau</a:t>
            </a:r>
            <a:r>
              <a:rPr lang="en-US" altLang="vi-VN" sz="2400" dirty="0" smtClean="0">
                <a:latin typeface="Times New Roman" panose="02020603050405020304" pitchFamily="18" charset="0"/>
                <a:cs typeface="Times New Roman" panose="02020603050405020304" pitchFamily="18" charset="0"/>
              </a:rPr>
              <a:t> </a:t>
            </a:r>
            <a:r>
              <a:rPr lang="en-US" altLang="vi-VN" sz="2400" err="1" smtClean="0">
                <a:latin typeface="Times New Roman" panose="02020603050405020304" pitchFamily="18" charset="0"/>
                <a:cs typeface="Times New Roman" panose="02020603050405020304" pitchFamily="18" charset="0"/>
              </a:rPr>
              <a:t>hơn</a:t>
            </a:r>
            <a:r>
              <a:rPr lang="en-US" altLang="vi-VN" sz="2400" smtClean="0">
                <a:latin typeface="Times New Roman" panose="02020603050405020304" pitchFamily="18" charset="0"/>
                <a:cs typeface="Times New Roman" panose="02020603050405020304" pitchFamily="18" charset="0"/>
              </a:rPr>
              <a:t> </a:t>
            </a:r>
            <a:r>
              <a:rPr lang="en-US" altLang="vi-VN" sz="2400" smtClean="0">
                <a:latin typeface="Times New Roman" panose="02020603050405020304" pitchFamily="18" charset="0"/>
                <a:cs typeface="Times New Roman" panose="02020603050405020304" pitchFamily="18" charset="0"/>
              </a:rPr>
              <a:t>35 </a:t>
            </a:r>
            <a:r>
              <a:rPr lang="en-US" altLang="vi-VN" sz="2400" dirty="0" err="1" smtClean="0">
                <a:latin typeface="Times New Roman" panose="02020603050405020304" pitchFamily="18" charset="0"/>
                <a:cs typeface="Times New Roman" panose="02020603050405020304" pitchFamily="18" charset="0"/>
              </a:rPr>
              <a:t>năm</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đổi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dưới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sự</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lãnh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đạo</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của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Đảng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đất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ta </a:t>
            </a:r>
            <a:r>
              <a:rPr lang="en-US" altLang="vi-VN" sz="2400" dirty="0" err="1" smtClean="0">
                <a:latin typeface="Times New Roman" panose="02020603050405020304" pitchFamily="18" charset="0"/>
                <a:cs typeface="Times New Roman" panose="02020603050405020304" pitchFamily="18" charset="0"/>
              </a:rPr>
              <a:t>đã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được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nhiều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tựu</a:t>
            </a:r>
            <a:r>
              <a:rPr lang="en-US" altLang="vi-VN" sz="2400" dirty="0" smtClean="0">
                <a:latin typeface="Times New Roman" panose="02020603050405020304" pitchFamily="18" charset="0"/>
                <a:cs typeface="Times New Roman" panose="02020603050405020304" pitchFamily="18" charset="0"/>
              </a:rPr>
              <a:t> to </a:t>
            </a:r>
            <a:r>
              <a:rPr lang="en-US" altLang="vi-VN" sz="2400" dirty="0" err="1" smtClean="0">
                <a:latin typeface="Times New Roman" panose="02020603050405020304" pitchFamily="18" charset="0"/>
                <a:cs typeface="Times New Roman" panose="02020603050405020304" pitchFamily="18" charset="0"/>
              </a:rPr>
              <a:t>lớn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trên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lĩnh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kinh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chính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trị</a:t>
            </a:r>
            <a:r>
              <a:rPr lang="en-US" altLang="vi-VN" sz="2400" dirty="0" smtClean="0">
                <a:latin typeface="Times New Roman" panose="02020603050405020304" pitchFamily="18" charset="0"/>
                <a:cs typeface="Times New Roman" panose="02020603050405020304" pitchFamily="18" charset="0"/>
              </a:rPr>
              <a:t>, an </a:t>
            </a:r>
            <a:r>
              <a:rPr lang="en-US" altLang="vi-VN" sz="2400" dirty="0" err="1" smtClean="0">
                <a:latin typeface="Times New Roman" panose="02020603050405020304" pitchFamily="18" charset="0"/>
                <a:cs typeface="Times New Roman" panose="02020603050405020304" pitchFamily="18" charset="0"/>
              </a:rPr>
              <a:t>ninh</a:t>
            </a:r>
            <a:r>
              <a:rPr lang="en-US" altLang="vi-VN" sz="2400" dirty="0" smtClean="0">
                <a:latin typeface="Times New Roman" panose="02020603050405020304" pitchFamily="18" charset="0"/>
                <a:cs typeface="Times New Roman" panose="02020603050405020304" pitchFamily="18" charset="0"/>
              </a:rPr>
              <a:t> – </a:t>
            </a:r>
            <a:r>
              <a:rPr lang="en-US" altLang="vi-VN" sz="2400" dirty="0" err="1" smtClean="0">
                <a:latin typeface="Times New Roman" panose="02020603050405020304" pitchFamily="18" charset="0"/>
                <a:cs typeface="Times New Roman" panose="02020603050405020304" pitchFamily="18" charset="0"/>
              </a:rPr>
              <a:t>quốc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phòng</a:t>
            </a:r>
            <a:r>
              <a:rPr lang="en-US" altLang="vi-VN" sz="2400" dirty="0" smtClean="0">
                <a:latin typeface="Times New Roman" panose="02020603050405020304" pitchFamily="18" charset="0"/>
                <a:cs typeface="Times New Roman" panose="02020603050405020304" pitchFamily="18" charset="0"/>
              </a:rPr>
              <a:t>...</a:t>
            </a:r>
            <a:r>
              <a:rPr lang="nl-NL" altLang="vi-VN" sz="2400" dirty="0" smtClean="0">
                <a:latin typeface="Times New Roman" panose="02020603050405020304" pitchFamily="18" charset="0"/>
                <a:cs typeface="Times New Roman" panose="02020603050405020304" pitchFamily="18" charset="0"/>
              </a:rPr>
              <a:t> với những thắng lợi đã giành được trong thế kỷ XX và đầu thế kỷ XXI là minh chứng sinh động về năng lực lãnh đạo đúng đắn, sáng tạo của Đảng ta, sức mạnh to lớn của nhân dân ta.</a:t>
            </a:r>
            <a:endParaRPr lang="en-US" altLang="vi-VN" sz="2400" dirty="0" smtClean="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quarter" idx="3"/>
          </p:nvPr>
        </p:nvSpPr>
        <p:spPr/>
        <p:txBody>
          <a:bodyPr/>
          <a:lstStyle/>
          <a:p>
            <a:endParaRPr lang="en-US"/>
          </a:p>
        </p:txBody>
      </p:sp>
      <p:pic>
        <p:nvPicPr>
          <p:cNvPr id="6" name="30 nam doi moi">
            <a:hlinkClick r:id="" action="ppaction://media"/>
          </p:cNvPr>
          <p:cNvPicPr>
            <a:picLocks noGrp="1" noChangeAspect="1"/>
          </p:cNvPicPr>
          <p:nvPr>
            <p:ph sz="quarter" idx="4"/>
            <a:videoFile r:link="rId2"/>
            <p:extLst>
              <p:ext uri="{DAA4B4D4-6D71-4841-9C94-3DE7FCFB9230}">
                <p14:media xmlns:p14="http://schemas.microsoft.com/office/powerpoint/2010/main" r:embed="rId1"/>
              </p:ext>
            </p:extLst>
          </p:nvPr>
        </p:nvPicPr>
        <p:blipFill>
          <a:blip r:embed="rId4"/>
          <a:stretch>
            <a:fillRect/>
          </a:stretch>
        </p:blipFill>
        <p:spPr>
          <a:xfrm>
            <a:off x="6192838" y="1371600"/>
            <a:ext cx="5770562" cy="4724399"/>
          </a:xfrm>
        </p:spPr>
      </p:pic>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7963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altLang="vi-VN" sz="2400" b="1" dirty="0">
                <a:solidFill>
                  <a:srgbClr val="FF0000"/>
                </a:solidFill>
                <a:latin typeface="Times New Roman" panose="02020603050405020304" pitchFamily="18" charset="0"/>
                <a:cs typeface="Times New Roman" panose="02020603050405020304" pitchFamily="18" charset="0"/>
              </a:rPr>
              <a:t>II. Những thành tựu của cách mạng Việt Nam dưới sự lãnh đạo của Đảng</a:t>
            </a:r>
            <a:r>
              <a:rPr lang="en-US" altLang="vi-VN" sz="2400" dirty="0">
                <a:latin typeface="Times New Roman" panose="02020603050405020304" pitchFamily="18" charset="0"/>
                <a:cs typeface="Times New Roman" panose="02020603050405020304" pitchFamily="18" charset="0"/>
              </a:rPr>
              <a:t/>
            </a:r>
            <a:br>
              <a:rPr lang="en-US" altLang="vi-VN" sz="2400" dirty="0">
                <a:latin typeface="Times New Roman" panose="02020603050405020304" pitchFamily="18" charset="0"/>
                <a:cs typeface="Times New Roman" panose="02020603050405020304" pitchFamily="18" charset="0"/>
              </a:rPr>
            </a:br>
            <a:r>
              <a:rPr lang="nl-NL" altLang="vi-VN" sz="2400" b="1" i="1" dirty="0" smtClean="0">
                <a:latin typeface="Times New Roman" panose="02020603050405020304" pitchFamily="18" charset="0"/>
                <a:cs typeface="Times New Roman" panose="02020603050405020304" pitchFamily="18" charset="0"/>
              </a:rPr>
              <a:t>2. Thắng lợi của công cuộc đổi mới</a:t>
            </a:r>
            <a:endParaRPr lang="en-US" sz="2400" i="1"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11117</TotalTime>
  <Words>2105</Words>
  <Application>Microsoft Office PowerPoint</Application>
  <PresentationFormat>Widescreen</PresentationFormat>
  <Paragraphs>221</Paragraphs>
  <Slides>39</Slides>
  <Notes>4</Notes>
  <HiddenSlides>0</HiddenSlides>
  <MMClips>2</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39</vt:i4>
      </vt:variant>
    </vt:vector>
  </HeadingPairs>
  <TitlesOfParts>
    <vt:vector size="48" baseType="lpstr">
      <vt:lpstr>.VnTime</vt:lpstr>
      <vt:lpstr>Arial</vt:lpstr>
      <vt:lpstr>Calibri</vt:lpstr>
      <vt:lpstr>Courier New</vt:lpstr>
      <vt:lpstr>Times New Roman</vt:lpstr>
      <vt:lpstr>VNI-Times</vt:lpstr>
      <vt:lpstr>Wingdings</vt:lpstr>
      <vt:lpstr>Office Theme</vt:lpstr>
      <vt:lpstr>1_Office Theme</vt:lpstr>
      <vt:lpstr>PowerPoint Presentation</vt:lpstr>
      <vt:lpstr>PowerPoint Presentation</vt:lpstr>
      <vt:lpstr> I. SỰ RA ĐỜI VÀ LÃNH ĐẠO CỦA ĐẢNG CỘNG SẢN VIỆT NAM ĐỐI VỚI CÁCH MẠNG VIỆT NAM</vt:lpstr>
      <vt:lpstr>PowerPoint Presentation</vt:lpstr>
      <vt:lpstr>PowerPoint Presentation</vt:lpstr>
      <vt:lpstr>Việt Nam cuối thế kỷ XIX đầu thế kỷ XX</vt:lpstr>
      <vt:lpstr>PowerPoint Presentation</vt:lpstr>
      <vt:lpstr>PowerPoint Presentation</vt:lpstr>
      <vt:lpstr> 7/1920, Nguyễn Ái Quốc đọc bản “sơ thảo lần thứ nhất luận cương về vấn đề dân tộc và vấn đề thuộc địa” của Lênin. Người đã tìm thấy con đường con đường cứu nước đúng đắn: con đường cách mạng vô sản</vt:lpstr>
      <vt:lpstr>PowerPoint Presentation</vt:lpstr>
      <vt:lpstr> - 1929, các tổ chức cộng sản xuất hiện ở Việt Nam: ĐDCSĐ (6/1929), ANCSĐ (8/1929), ANCSLĐ (9/1929)</vt:lpstr>
      <vt:lpstr> 1. Sự ra đời của Đảng Cộng sản Việt Nam </vt:lpstr>
      <vt:lpstr>PowerPoint Presentation</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PowerPoint Presentation</vt:lpstr>
      <vt:lpstr>Sau cách mạng tháng Tám, đất nước ta rơi vào tình thế “ nghìn cân treo sợi tóc” </vt:lpstr>
      <vt:lpstr>PowerPoint Presentation</vt:lpstr>
      <vt:lpstr> + Đảng có đường lối chính trị, quân sự và phương pháp cách mạng độc lập, tự chủ, đúng đắn, sáng tạo =&gt; đẩy mạnh cách mạng XHCN ở miền Bắc và cách mạng dân tộc dân chủ nhân dân ở miền Nam</vt:lpstr>
      <vt:lpstr>Đảng xác định con đường tất yếu của cách mạng VN là tiến hành đồng thời 2 nhiệm vụ chiến lược</vt:lpstr>
      <vt:lpstr>+ Đảng có đường công tác tư tưởng đúng đắn, động viên quân dân cả nước tin vào chính nghĩa vượt qua mọi gian khổ</vt:lpstr>
      <vt:lpstr>+ Đảng phát huy được sức mạnh đoàn kết của 3 nước Việt Nam, Lào, Campuchia và nhân dân tiến bộ trên thế giới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1. Thắng lợi của cuộc đấu tranh giành và bảo vệ nền độc lập dân tộc  </vt:lpstr>
      <vt:lpstr>PowerPoint Presentation</vt:lpstr>
      <vt:lpstr>PowerPoint Presentation</vt:lpstr>
      <vt:lpstr>Khó khăn:  + Quá độ lên CNXH từ nước nông nghiệp lạc hậu, kinh tế chậm phát triển, hậu quả chiến tranh nặng nề + Bị Mỹ phong tỏa cấm vận, phải đương đầu với cuộc chiến tranh ở hai đầu biên giới</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 THOM</dc:creator>
  <cp:lastModifiedBy>Admin</cp:lastModifiedBy>
  <cp:revision>540</cp:revision>
  <dcterms:created xsi:type="dcterms:W3CDTF">2010-08-17T14:04:13Z</dcterms:created>
  <dcterms:modified xsi:type="dcterms:W3CDTF">2021-09-23T08:44:35Z</dcterms:modified>
</cp:coreProperties>
</file>