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8" r:id="rId2"/>
    <p:sldId id="325" r:id="rId3"/>
    <p:sldId id="320" r:id="rId4"/>
    <p:sldId id="319" r:id="rId5"/>
    <p:sldId id="289" r:id="rId6"/>
    <p:sldId id="290" r:id="rId7"/>
    <p:sldId id="270" r:id="rId8"/>
    <p:sldId id="296" r:id="rId9"/>
    <p:sldId id="271" r:id="rId10"/>
    <p:sldId id="273" r:id="rId11"/>
    <p:sldId id="272" r:id="rId12"/>
    <p:sldId id="274" r:id="rId13"/>
    <p:sldId id="275" r:id="rId14"/>
    <p:sldId id="277" r:id="rId15"/>
    <p:sldId id="276" r:id="rId16"/>
    <p:sldId id="302" r:id="rId17"/>
    <p:sldId id="278" r:id="rId18"/>
    <p:sldId id="305" r:id="rId19"/>
    <p:sldId id="326" r:id="rId20"/>
    <p:sldId id="327" r:id="rId21"/>
    <p:sldId id="280" r:id="rId22"/>
    <p:sldId id="328" r:id="rId23"/>
    <p:sldId id="281" r:id="rId24"/>
    <p:sldId id="282" r:id="rId25"/>
    <p:sldId id="29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 varScale="1">
        <p:scale>
          <a:sx n="67" d="100"/>
          <a:sy n="67" d="100"/>
        </p:scale>
        <p:origin x="5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Relationship Id="rId4" Type="http://schemas.openxmlformats.org/officeDocument/2006/relationships/image" Target="../media/image57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Relationship Id="rId4" Type="http://schemas.openxmlformats.org/officeDocument/2006/relationships/image" Target="../media/image5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9CFC7-4898-4B6C-97C3-E249ABC08562}" type="doc">
      <dgm:prSet loTypeId="urn:microsoft.com/office/officeart/2005/8/layout/chevronAccent+Icon" loCatId="officeonline" qsTypeId="urn:microsoft.com/office/officeart/2005/8/quickstyle/simple1" qsCatId="simple" csTypeId="urn:microsoft.com/office/officeart/2005/8/colors/accent1_2" csCatId="accent1" phldr="1"/>
      <dgm:spPr/>
    </dgm:pt>
    <dgm:pt modelId="{8C136252-EB0D-4806-A55D-605A3CC9644E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đô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triều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đại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phong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kiến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ươ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Bắc</a:t>
          </a:r>
          <a:endParaRPr lang="en-US" sz="2800" dirty="0"/>
        </a:p>
      </dgm:t>
    </dgm:pt>
    <dgm:pt modelId="{C5A0A158-1B9E-4B52-9EDF-027B8256DB3C}" type="parTrans" cxnId="{7473E4CA-67A7-44FF-92B7-3886A87C8A6D}">
      <dgm:prSet/>
      <dgm:spPr/>
      <dgm:t>
        <a:bodyPr/>
        <a:lstStyle/>
        <a:p>
          <a:endParaRPr lang="en-US"/>
        </a:p>
      </dgm:t>
    </dgm:pt>
    <dgm:pt modelId="{E6EAE5D7-42D6-4F7E-ADB4-12E5A1E94A3A}" type="sibTrans" cxnId="{7473E4CA-67A7-44FF-92B7-3886A87C8A6D}">
      <dgm:prSet/>
      <dgm:spPr/>
      <dgm:t>
        <a:bodyPr/>
        <a:lstStyle/>
        <a:p>
          <a:endParaRPr lang="en-US"/>
        </a:p>
      </dgm:t>
    </dgm:pt>
    <dgm:pt modelId="{ED00DE2F-B3C5-4EAF-8C5D-7B3643043325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Những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biến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xã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ă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hoá</a:t>
          </a:r>
          <a:endParaRPr lang="en-US" sz="2800" dirty="0"/>
        </a:p>
      </dgm:t>
    </dgm:pt>
    <dgm:pt modelId="{77F20351-FFCA-40ED-92A5-EB66B1A490A6}" type="parTrans" cxnId="{9B815280-FDFB-4D3F-9736-5E3C039FAF76}">
      <dgm:prSet/>
      <dgm:spPr/>
      <dgm:t>
        <a:bodyPr/>
        <a:lstStyle/>
        <a:p>
          <a:endParaRPr lang="en-US"/>
        </a:p>
      </dgm:t>
    </dgm:pt>
    <dgm:pt modelId="{E75C4B04-084F-4E9F-8A0A-D421ED71CF38}" type="sibTrans" cxnId="{9B815280-FDFB-4D3F-9736-5E3C039FAF76}">
      <dgm:prSet/>
      <dgm:spPr/>
      <dgm:t>
        <a:bodyPr/>
        <a:lstStyle/>
        <a:p>
          <a:endParaRPr lang="en-US"/>
        </a:p>
      </dgm:t>
    </dgm:pt>
    <dgm:pt modelId="{463D23D0-7E16-4511-BF9A-72D4CB7C9965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Cuộc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đấu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giành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2800" dirty="0"/>
        </a:p>
      </dgm:t>
    </dgm:pt>
    <dgm:pt modelId="{1CE704BF-1D1A-4502-A66E-26F77322E6BC}" type="parTrans" cxnId="{74C76CB7-3F51-43EE-AFE8-AD7BA6FFB762}">
      <dgm:prSet/>
      <dgm:spPr/>
      <dgm:t>
        <a:bodyPr/>
        <a:lstStyle/>
        <a:p>
          <a:endParaRPr lang="en-US"/>
        </a:p>
      </dgm:t>
    </dgm:pt>
    <dgm:pt modelId="{F9F0789A-ED3C-48B4-BB3B-5184B38B03ED}" type="sibTrans" cxnId="{74C76CB7-3F51-43EE-AFE8-AD7BA6FFB762}">
      <dgm:prSet/>
      <dgm:spPr/>
      <dgm:t>
        <a:bodyPr/>
        <a:lstStyle/>
        <a:p>
          <a:endParaRPr lang="en-US"/>
        </a:p>
      </dgm:t>
    </dgm:pt>
    <dgm:pt modelId="{7AFD350C-9308-4E16-AECE-45787D365128}" type="pres">
      <dgm:prSet presAssocID="{E379CFC7-4898-4B6C-97C3-E249ABC08562}" presName="Name0" presStyleCnt="0">
        <dgm:presLayoutVars>
          <dgm:dir/>
          <dgm:resizeHandles val="exact"/>
        </dgm:presLayoutVars>
      </dgm:prSet>
      <dgm:spPr/>
    </dgm:pt>
    <dgm:pt modelId="{4EBF2BC4-3FB1-4216-A1FD-E826558DE261}" type="pres">
      <dgm:prSet presAssocID="{8C136252-EB0D-4806-A55D-605A3CC9644E}" presName="composite" presStyleCnt="0"/>
      <dgm:spPr/>
    </dgm:pt>
    <dgm:pt modelId="{02F506D1-93AA-4780-B0A6-B9BF7B499365}" type="pres">
      <dgm:prSet presAssocID="{8C136252-EB0D-4806-A55D-605A3CC9644E}" presName="bgChev" presStyleLbl="node1" presStyleIdx="0" presStyleCnt="3"/>
      <dgm:spPr>
        <a:solidFill>
          <a:srgbClr val="FF0000"/>
        </a:solidFill>
      </dgm:spPr>
    </dgm:pt>
    <dgm:pt modelId="{D024F57A-2112-418E-A7CC-93E785BE8CDA}" type="pres">
      <dgm:prSet presAssocID="{8C136252-EB0D-4806-A55D-605A3CC9644E}" presName="txNode" presStyleLbl="fgAcc1" presStyleIdx="0" presStyleCnt="3" custScaleY="154807" custLinFactNeighborX="-29679" custLinFactNeighborY="37315">
        <dgm:presLayoutVars>
          <dgm:bulletEnabled val="1"/>
        </dgm:presLayoutVars>
      </dgm:prSet>
      <dgm:spPr/>
    </dgm:pt>
    <dgm:pt modelId="{9572973F-4E67-4886-BA96-BAF88270D126}" type="pres">
      <dgm:prSet presAssocID="{E6EAE5D7-42D6-4F7E-ADB4-12E5A1E94A3A}" presName="compositeSpace" presStyleCnt="0"/>
      <dgm:spPr/>
    </dgm:pt>
    <dgm:pt modelId="{FBE18C08-04F4-413A-AC92-05803A11BAF3}" type="pres">
      <dgm:prSet presAssocID="{ED00DE2F-B3C5-4EAF-8C5D-7B3643043325}" presName="composite" presStyleCnt="0"/>
      <dgm:spPr/>
    </dgm:pt>
    <dgm:pt modelId="{2A1FA958-2698-4A91-A9EE-CD10DD25F28E}" type="pres">
      <dgm:prSet presAssocID="{ED00DE2F-B3C5-4EAF-8C5D-7B3643043325}" presName="bgChev" presStyleLbl="node1" presStyleIdx="1" presStyleCnt="3"/>
      <dgm:spPr>
        <a:solidFill>
          <a:srgbClr val="FF0000"/>
        </a:solidFill>
      </dgm:spPr>
    </dgm:pt>
    <dgm:pt modelId="{7E4A7FB0-5C03-4EC4-B470-D4F111D76A71}" type="pres">
      <dgm:prSet presAssocID="{ED00DE2F-B3C5-4EAF-8C5D-7B3643043325}" presName="txNode" presStyleLbl="fgAcc1" presStyleIdx="1" presStyleCnt="3" custScaleY="154807" custLinFactNeighborX="-29679" custLinFactNeighborY="37315">
        <dgm:presLayoutVars>
          <dgm:bulletEnabled val="1"/>
        </dgm:presLayoutVars>
      </dgm:prSet>
      <dgm:spPr/>
    </dgm:pt>
    <dgm:pt modelId="{D280E705-AE0A-42D3-A7C1-D81E0D3992AF}" type="pres">
      <dgm:prSet presAssocID="{E75C4B04-084F-4E9F-8A0A-D421ED71CF38}" presName="compositeSpace" presStyleCnt="0"/>
      <dgm:spPr/>
    </dgm:pt>
    <dgm:pt modelId="{A93A4B55-3075-410C-A166-0D0D9301344C}" type="pres">
      <dgm:prSet presAssocID="{463D23D0-7E16-4511-BF9A-72D4CB7C9965}" presName="composite" presStyleCnt="0"/>
      <dgm:spPr/>
    </dgm:pt>
    <dgm:pt modelId="{A4BB5FEC-E6CE-42B2-89CA-7637256FF957}" type="pres">
      <dgm:prSet presAssocID="{463D23D0-7E16-4511-BF9A-72D4CB7C9965}" presName="bgChev" presStyleLbl="node1" presStyleIdx="2" presStyleCnt="3"/>
      <dgm:spPr>
        <a:solidFill>
          <a:srgbClr val="FF0000"/>
        </a:solidFill>
      </dgm:spPr>
    </dgm:pt>
    <dgm:pt modelId="{F5F2B93B-0372-44F1-AF79-76DDD39C166B}" type="pres">
      <dgm:prSet presAssocID="{463D23D0-7E16-4511-BF9A-72D4CB7C9965}" presName="txNode" presStyleLbl="fgAcc1" presStyleIdx="2" presStyleCnt="3" custScaleY="154807" custLinFactNeighborX="-29679" custLinFactNeighborY="37315">
        <dgm:presLayoutVars>
          <dgm:bulletEnabled val="1"/>
        </dgm:presLayoutVars>
      </dgm:prSet>
      <dgm:spPr/>
    </dgm:pt>
  </dgm:ptLst>
  <dgm:cxnLst>
    <dgm:cxn modelId="{D66F1818-72DA-4BEA-86C1-914184EA7444}" type="presOf" srcId="{8C136252-EB0D-4806-A55D-605A3CC9644E}" destId="{D024F57A-2112-418E-A7CC-93E785BE8CDA}" srcOrd="0" destOrd="0" presId="urn:microsoft.com/office/officeart/2005/8/layout/chevronAccent+Icon"/>
    <dgm:cxn modelId="{B7663455-D385-483F-AF77-4FEA2FDF3DB8}" type="presOf" srcId="{ED00DE2F-B3C5-4EAF-8C5D-7B3643043325}" destId="{7E4A7FB0-5C03-4EC4-B470-D4F111D76A71}" srcOrd="0" destOrd="0" presId="urn:microsoft.com/office/officeart/2005/8/layout/chevronAccent+Icon"/>
    <dgm:cxn modelId="{9B815280-FDFB-4D3F-9736-5E3C039FAF76}" srcId="{E379CFC7-4898-4B6C-97C3-E249ABC08562}" destId="{ED00DE2F-B3C5-4EAF-8C5D-7B3643043325}" srcOrd="1" destOrd="0" parTransId="{77F20351-FFCA-40ED-92A5-EB66B1A490A6}" sibTransId="{E75C4B04-084F-4E9F-8A0A-D421ED71CF38}"/>
    <dgm:cxn modelId="{BCE13EAC-8AFF-42C6-9EBE-BF4370BCF43C}" type="presOf" srcId="{E379CFC7-4898-4B6C-97C3-E249ABC08562}" destId="{7AFD350C-9308-4E16-AECE-45787D365128}" srcOrd="0" destOrd="0" presId="urn:microsoft.com/office/officeart/2005/8/layout/chevronAccent+Icon"/>
    <dgm:cxn modelId="{74C76CB7-3F51-43EE-AFE8-AD7BA6FFB762}" srcId="{E379CFC7-4898-4B6C-97C3-E249ABC08562}" destId="{463D23D0-7E16-4511-BF9A-72D4CB7C9965}" srcOrd="2" destOrd="0" parTransId="{1CE704BF-1D1A-4502-A66E-26F77322E6BC}" sibTransId="{F9F0789A-ED3C-48B4-BB3B-5184B38B03ED}"/>
    <dgm:cxn modelId="{7473E4CA-67A7-44FF-92B7-3886A87C8A6D}" srcId="{E379CFC7-4898-4B6C-97C3-E249ABC08562}" destId="{8C136252-EB0D-4806-A55D-605A3CC9644E}" srcOrd="0" destOrd="0" parTransId="{C5A0A158-1B9E-4B52-9EDF-027B8256DB3C}" sibTransId="{E6EAE5D7-42D6-4F7E-ADB4-12E5A1E94A3A}"/>
    <dgm:cxn modelId="{52290EE6-A442-4D63-89F7-6D47DF224789}" type="presOf" srcId="{463D23D0-7E16-4511-BF9A-72D4CB7C9965}" destId="{F5F2B93B-0372-44F1-AF79-76DDD39C166B}" srcOrd="0" destOrd="0" presId="urn:microsoft.com/office/officeart/2005/8/layout/chevronAccent+Icon"/>
    <dgm:cxn modelId="{3D6C83E4-C4C9-4F1B-88F7-B8760EFF9961}" type="presParOf" srcId="{7AFD350C-9308-4E16-AECE-45787D365128}" destId="{4EBF2BC4-3FB1-4216-A1FD-E826558DE261}" srcOrd="0" destOrd="0" presId="urn:microsoft.com/office/officeart/2005/8/layout/chevronAccent+Icon"/>
    <dgm:cxn modelId="{C9538B6A-6F8B-4BAE-879F-D510BA2EEAF8}" type="presParOf" srcId="{4EBF2BC4-3FB1-4216-A1FD-E826558DE261}" destId="{02F506D1-93AA-4780-B0A6-B9BF7B499365}" srcOrd="0" destOrd="0" presId="urn:microsoft.com/office/officeart/2005/8/layout/chevronAccent+Icon"/>
    <dgm:cxn modelId="{23ED52BB-347E-4498-8B9D-96AF1054AE42}" type="presParOf" srcId="{4EBF2BC4-3FB1-4216-A1FD-E826558DE261}" destId="{D024F57A-2112-418E-A7CC-93E785BE8CDA}" srcOrd="1" destOrd="0" presId="urn:microsoft.com/office/officeart/2005/8/layout/chevronAccent+Icon"/>
    <dgm:cxn modelId="{DBD5C4FF-1D74-47A8-8A43-BC33899BCF94}" type="presParOf" srcId="{7AFD350C-9308-4E16-AECE-45787D365128}" destId="{9572973F-4E67-4886-BA96-BAF88270D126}" srcOrd="1" destOrd="0" presId="urn:microsoft.com/office/officeart/2005/8/layout/chevronAccent+Icon"/>
    <dgm:cxn modelId="{706895B7-D927-4DF1-B6F3-54572EE8232A}" type="presParOf" srcId="{7AFD350C-9308-4E16-AECE-45787D365128}" destId="{FBE18C08-04F4-413A-AC92-05803A11BAF3}" srcOrd="2" destOrd="0" presId="urn:microsoft.com/office/officeart/2005/8/layout/chevronAccent+Icon"/>
    <dgm:cxn modelId="{5A8ADC43-2107-40F1-A321-023A0261FD93}" type="presParOf" srcId="{FBE18C08-04F4-413A-AC92-05803A11BAF3}" destId="{2A1FA958-2698-4A91-A9EE-CD10DD25F28E}" srcOrd="0" destOrd="0" presId="urn:microsoft.com/office/officeart/2005/8/layout/chevronAccent+Icon"/>
    <dgm:cxn modelId="{2D63FF4A-5815-4FC3-9BFF-949F77CC1086}" type="presParOf" srcId="{FBE18C08-04F4-413A-AC92-05803A11BAF3}" destId="{7E4A7FB0-5C03-4EC4-B470-D4F111D76A71}" srcOrd="1" destOrd="0" presId="urn:microsoft.com/office/officeart/2005/8/layout/chevronAccent+Icon"/>
    <dgm:cxn modelId="{FE4290A2-038B-4076-A361-193E31B188B8}" type="presParOf" srcId="{7AFD350C-9308-4E16-AECE-45787D365128}" destId="{D280E705-AE0A-42D3-A7C1-D81E0D3992AF}" srcOrd="3" destOrd="0" presId="urn:microsoft.com/office/officeart/2005/8/layout/chevronAccent+Icon"/>
    <dgm:cxn modelId="{18004BCB-75B3-43A7-92A1-E29C566842CD}" type="presParOf" srcId="{7AFD350C-9308-4E16-AECE-45787D365128}" destId="{A93A4B55-3075-410C-A166-0D0D9301344C}" srcOrd="4" destOrd="0" presId="urn:microsoft.com/office/officeart/2005/8/layout/chevronAccent+Icon"/>
    <dgm:cxn modelId="{3D54CF34-DF43-485D-90D5-2AB632AB4B0C}" type="presParOf" srcId="{A93A4B55-3075-410C-A166-0D0D9301344C}" destId="{A4BB5FEC-E6CE-42B2-89CA-7637256FF957}" srcOrd="0" destOrd="0" presId="urn:microsoft.com/office/officeart/2005/8/layout/chevronAccent+Icon"/>
    <dgm:cxn modelId="{C24A4C0B-E174-4AAC-9DDD-8D1A391F109F}" type="presParOf" srcId="{A93A4B55-3075-410C-A166-0D0D9301344C}" destId="{F5F2B93B-0372-44F1-AF79-76DDD39C166B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530F69-9D01-4EEC-9270-74D3349B5ACA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77C4F1-4955-4C16-AF1F-CC93FAC1BC96}">
      <dgm:prSet phldrT="[Text]" custT="1"/>
      <dgm:spPr>
        <a:solidFill>
          <a:schemeClr val="bg1"/>
        </a:solidFill>
      </dgm:spPr>
      <dgm:t>
        <a:bodyPr/>
        <a:lstStyle/>
        <a:p>
          <a:r>
            <a:rPr lang="vi-V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 sách đồng hóa về văn hóa</a:t>
          </a:r>
          <a:endParaRPr lang="en-US" sz="3200" dirty="0">
            <a:solidFill>
              <a:srgbClr val="FF0000"/>
            </a:solidFill>
          </a:endParaRPr>
        </a:p>
      </dgm:t>
    </dgm:pt>
    <dgm:pt modelId="{DE7597C2-80B0-4241-8DF4-DA3A1A672DA4}" type="parTrans" cxnId="{67A496B0-53DD-4DEB-93E6-AB4FB2CD7C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27B86B8-36D7-46B7-BCCF-ABFC84046F91}" type="sibTrans" cxnId="{67A496B0-53DD-4DEB-93E6-AB4FB2CD7C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7D414C3-5474-403C-ABD3-49D3CFC694BF}">
      <dgm:prSet phldrT="[Text]"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Truyền bá Nho giáo, mở lớp dạy chữ nho.</a:t>
          </a:r>
          <a:endParaRPr lang="en-US" sz="3200" dirty="0">
            <a:solidFill>
              <a:schemeClr val="tx1"/>
            </a:solidFill>
          </a:endParaRPr>
        </a:p>
      </dgm:t>
    </dgm:pt>
    <dgm:pt modelId="{563E1631-1971-437B-B8DC-CA074D207F20}" type="parTrans" cxnId="{3392C7A3-A2AB-4470-9C08-F5DFC7D33F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3C3BB73-2DD3-4DF9-B13F-D4B6EE83DC11}" type="sibTrans" cxnId="{3392C7A3-A2AB-4470-9C08-F5DFC7D33F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AB67A9E-1807-4682-9C54-23B54E68C33F}">
      <dgm:prSet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Bắt nhân dân ta phải thay đổi phong tục, tập quán theo người Hán.</a:t>
          </a:r>
        </a:p>
      </dgm:t>
    </dgm:pt>
    <dgm:pt modelId="{76348B32-E2C4-4C51-BBB3-150FD28F8EE0}" type="parTrans" cxnId="{388E223D-DBBD-42F1-AB61-67384C57827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9E5AB0F-6949-4494-88CC-A76CDD6AF372}" type="sibTrans" cxnId="{388E223D-DBBD-42F1-AB61-67384C57827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8067C61-8FD2-4B40-ABE9-E7E2D6712F61}">
      <dgm:prSet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Đưa người Hán vào sinh sống cùng người Việt.</a:t>
          </a:r>
        </a:p>
      </dgm:t>
    </dgm:pt>
    <dgm:pt modelId="{0123755C-7BFE-4667-A497-CB696A70B2EE}" type="parTrans" cxnId="{8D443F23-C7B4-40BB-B7C6-0FAE222CD15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AA92A0C-962B-4893-8CD2-2243E5647D6E}" type="sibTrans" cxnId="{8D443F23-C7B4-40BB-B7C6-0FAE222CD15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5F8EC52-FD7B-41BD-9E9D-9FDF789EA7A0}" type="pres">
      <dgm:prSet presAssocID="{C5530F69-9D01-4EEC-9270-74D3349B5AC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65674B9-0BEE-425F-9CC9-9CB5ED5D15E4}" type="pres">
      <dgm:prSet presAssocID="{9577C4F1-4955-4C16-AF1F-CC93FAC1BC96}" presName="root" presStyleCnt="0"/>
      <dgm:spPr/>
    </dgm:pt>
    <dgm:pt modelId="{979ADB9E-5E30-48AF-BC16-A6F2C89F912A}" type="pres">
      <dgm:prSet presAssocID="{9577C4F1-4955-4C16-AF1F-CC93FAC1BC96}" presName="rootComposite" presStyleCnt="0"/>
      <dgm:spPr/>
    </dgm:pt>
    <dgm:pt modelId="{93C5926C-35CE-484C-ABB5-BACE8CC04742}" type="pres">
      <dgm:prSet presAssocID="{9577C4F1-4955-4C16-AF1F-CC93FAC1BC96}" presName="rootText" presStyleLbl="node1" presStyleIdx="0" presStyleCnt="1" custScaleX="445702" custLinFactNeighborX="-36" custLinFactNeighborY="-2157"/>
      <dgm:spPr/>
    </dgm:pt>
    <dgm:pt modelId="{E9512329-F74B-4AA2-815F-6DCA1D7B474E}" type="pres">
      <dgm:prSet presAssocID="{9577C4F1-4955-4C16-AF1F-CC93FAC1BC96}" presName="rootConnector" presStyleLbl="node1" presStyleIdx="0" presStyleCnt="1"/>
      <dgm:spPr/>
    </dgm:pt>
    <dgm:pt modelId="{B27021A2-C38F-4F43-B7DB-53912E0FA0C1}" type="pres">
      <dgm:prSet presAssocID="{9577C4F1-4955-4C16-AF1F-CC93FAC1BC96}" presName="childShape" presStyleCnt="0"/>
      <dgm:spPr/>
    </dgm:pt>
    <dgm:pt modelId="{AD2CA8FA-FA7E-478F-A9C1-ADFB662BBC61}" type="pres">
      <dgm:prSet presAssocID="{563E1631-1971-437B-B8DC-CA074D207F20}" presName="Name13" presStyleLbl="parChTrans1D2" presStyleIdx="0" presStyleCnt="3"/>
      <dgm:spPr/>
    </dgm:pt>
    <dgm:pt modelId="{0582AE47-4F40-4AAF-AE0B-68CC0A7261E5}" type="pres">
      <dgm:prSet presAssocID="{37D414C3-5474-403C-ABD3-49D3CFC694BF}" presName="childText" presStyleLbl="bgAcc1" presStyleIdx="0" presStyleCnt="3" custScaleX="452983">
        <dgm:presLayoutVars>
          <dgm:bulletEnabled val="1"/>
        </dgm:presLayoutVars>
      </dgm:prSet>
      <dgm:spPr/>
    </dgm:pt>
    <dgm:pt modelId="{7DC3E342-3366-4271-B565-7EF028B95B1D}" type="pres">
      <dgm:prSet presAssocID="{76348B32-E2C4-4C51-BBB3-150FD28F8EE0}" presName="Name13" presStyleLbl="parChTrans1D2" presStyleIdx="1" presStyleCnt="3"/>
      <dgm:spPr/>
    </dgm:pt>
    <dgm:pt modelId="{65D99E86-9BC3-4740-AA05-00586EC54B21}" type="pres">
      <dgm:prSet presAssocID="{9AB67A9E-1807-4682-9C54-23B54E68C33F}" presName="childText" presStyleLbl="bgAcc1" presStyleIdx="1" presStyleCnt="3" custScaleX="452983">
        <dgm:presLayoutVars>
          <dgm:bulletEnabled val="1"/>
        </dgm:presLayoutVars>
      </dgm:prSet>
      <dgm:spPr/>
    </dgm:pt>
    <dgm:pt modelId="{C4AB700D-6295-4394-912A-1FA793A0C0B8}" type="pres">
      <dgm:prSet presAssocID="{0123755C-7BFE-4667-A497-CB696A70B2EE}" presName="Name13" presStyleLbl="parChTrans1D2" presStyleIdx="2" presStyleCnt="3"/>
      <dgm:spPr/>
    </dgm:pt>
    <dgm:pt modelId="{A4D6F799-1610-4CF0-9476-782493BEFC25}" type="pres">
      <dgm:prSet presAssocID="{58067C61-8FD2-4B40-ABE9-E7E2D6712F61}" presName="childText" presStyleLbl="bgAcc1" presStyleIdx="2" presStyleCnt="3" custScaleX="452983">
        <dgm:presLayoutVars>
          <dgm:bulletEnabled val="1"/>
        </dgm:presLayoutVars>
      </dgm:prSet>
      <dgm:spPr/>
    </dgm:pt>
  </dgm:ptLst>
  <dgm:cxnLst>
    <dgm:cxn modelId="{ADE21010-8635-4F04-9BFE-59B4837FFFCA}" type="presOf" srcId="{C5530F69-9D01-4EEC-9270-74D3349B5ACA}" destId="{05F8EC52-FD7B-41BD-9E9D-9FDF789EA7A0}" srcOrd="0" destOrd="0" presId="urn:microsoft.com/office/officeart/2005/8/layout/hierarchy3"/>
    <dgm:cxn modelId="{8D443F23-C7B4-40BB-B7C6-0FAE222CD15C}" srcId="{9577C4F1-4955-4C16-AF1F-CC93FAC1BC96}" destId="{58067C61-8FD2-4B40-ABE9-E7E2D6712F61}" srcOrd="2" destOrd="0" parTransId="{0123755C-7BFE-4667-A497-CB696A70B2EE}" sibTransId="{9AA92A0C-962B-4893-8CD2-2243E5647D6E}"/>
    <dgm:cxn modelId="{9570CC27-D4A5-4A9A-A33A-AD6586FF1806}" type="presOf" srcId="{37D414C3-5474-403C-ABD3-49D3CFC694BF}" destId="{0582AE47-4F40-4AAF-AE0B-68CC0A7261E5}" srcOrd="0" destOrd="0" presId="urn:microsoft.com/office/officeart/2005/8/layout/hierarchy3"/>
    <dgm:cxn modelId="{6E6DBB30-A5DD-4D2A-B43F-34C5D5A85EF3}" type="presOf" srcId="{9577C4F1-4955-4C16-AF1F-CC93FAC1BC96}" destId="{93C5926C-35CE-484C-ABB5-BACE8CC04742}" srcOrd="0" destOrd="0" presId="urn:microsoft.com/office/officeart/2005/8/layout/hierarchy3"/>
    <dgm:cxn modelId="{388E223D-DBBD-42F1-AB61-67384C578274}" srcId="{9577C4F1-4955-4C16-AF1F-CC93FAC1BC96}" destId="{9AB67A9E-1807-4682-9C54-23B54E68C33F}" srcOrd="1" destOrd="0" parTransId="{76348B32-E2C4-4C51-BBB3-150FD28F8EE0}" sibTransId="{79E5AB0F-6949-4494-88CC-A76CDD6AF372}"/>
    <dgm:cxn modelId="{37EAFF3E-9446-44F4-A169-E46E8D931E70}" type="presOf" srcId="{76348B32-E2C4-4C51-BBB3-150FD28F8EE0}" destId="{7DC3E342-3366-4271-B565-7EF028B95B1D}" srcOrd="0" destOrd="0" presId="urn:microsoft.com/office/officeart/2005/8/layout/hierarchy3"/>
    <dgm:cxn modelId="{B7D85F7F-EEAF-4C2C-87E8-73BEAD048805}" type="presOf" srcId="{563E1631-1971-437B-B8DC-CA074D207F20}" destId="{AD2CA8FA-FA7E-478F-A9C1-ADFB662BBC61}" srcOrd="0" destOrd="0" presId="urn:microsoft.com/office/officeart/2005/8/layout/hierarchy3"/>
    <dgm:cxn modelId="{3392C7A3-A2AB-4470-9C08-F5DFC7D33F50}" srcId="{9577C4F1-4955-4C16-AF1F-CC93FAC1BC96}" destId="{37D414C3-5474-403C-ABD3-49D3CFC694BF}" srcOrd="0" destOrd="0" parTransId="{563E1631-1971-437B-B8DC-CA074D207F20}" sibTransId="{C3C3BB73-2DD3-4DF9-B13F-D4B6EE83DC11}"/>
    <dgm:cxn modelId="{67A496B0-53DD-4DEB-93E6-AB4FB2CD7C22}" srcId="{C5530F69-9D01-4EEC-9270-74D3349B5ACA}" destId="{9577C4F1-4955-4C16-AF1F-CC93FAC1BC96}" srcOrd="0" destOrd="0" parTransId="{DE7597C2-80B0-4241-8DF4-DA3A1A672DA4}" sibTransId="{227B86B8-36D7-46B7-BCCF-ABFC84046F91}"/>
    <dgm:cxn modelId="{391E32B5-D8A3-4201-B967-87EBBAC674F0}" type="presOf" srcId="{58067C61-8FD2-4B40-ABE9-E7E2D6712F61}" destId="{A4D6F799-1610-4CF0-9476-782493BEFC25}" srcOrd="0" destOrd="0" presId="urn:microsoft.com/office/officeart/2005/8/layout/hierarchy3"/>
    <dgm:cxn modelId="{9A0D3FCE-556B-444C-B743-6F4767ACACC4}" type="presOf" srcId="{9577C4F1-4955-4C16-AF1F-CC93FAC1BC96}" destId="{E9512329-F74B-4AA2-815F-6DCA1D7B474E}" srcOrd="1" destOrd="0" presId="urn:microsoft.com/office/officeart/2005/8/layout/hierarchy3"/>
    <dgm:cxn modelId="{5ADE01D2-53D3-42E4-A83D-B2A62754A7EE}" type="presOf" srcId="{0123755C-7BFE-4667-A497-CB696A70B2EE}" destId="{C4AB700D-6295-4394-912A-1FA793A0C0B8}" srcOrd="0" destOrd="0" presId="urn:microsoft.com/office/officeart/2005/8/layout/hierarchy3"/>
    <dgm:cxn modelId="{CAB2A8F1-8C26-44EA-B874-2CAB0058BC15}" type="presOf" srcId="{9AB67A9E-1807-4682-9C54-23B54E68C33F}" destId="{65D99E86-9BC3-4740-AA05-00586EC54B21}" srcOrd="0" destOrd="0" presId="urn:microsoft.com/office/officeart/2005/8/layout/hierarchy3"/>
    <dgm:cxn modelId="{EA902AC2-FD7E-4CD9-83DC-5483E3CD2B17}" type="presParOf" srcId="{05F8EC52-FD7B-41BD-9E9D-9FDF789EA7A0}" destId="{665674B9-0BEE-425F-9CC9-9CB5ED5D15E4}" srcOrd="0" destOrd="0" presId="urn:microsoft.com/office/officeart/2005/8/layout/hierarchy3"/>
    <dgm:cxn modelId="{06A4326C-7D91-4EAA-8B52-DFBE145E31F6}" type="presParOf" srcId="{665674B9-0BEE-425F-9CC9-9CB5ED5D15E4}" destId="{979ADB9E-5E30-48AF-BC16-A6F2C89F912A}" srcOrd="0" destOrd="0" presId="urn:microsoft.com/office/officeart/2005/8/layout/hierarchy3"/>
    <dgm:cxn modelId="{62EF6DDD-6873-4E58-B1C7-32FB54727309}" type="presParOf" srcId="{979ADB9E-5E30-48AF-BC16-A6F2C89F912A}" destId="{93C5926C-35CE-484C-ABB5-BACE8CC04742}" srcOrd="0" destOrd="0" presId="urn:microsoft.com/office/officeart/2005/8/layout/hierarchy3"/>
    <dgm:cxn modelId="{1E9E39FB-9641-43B5-B10A-F16BB3BADD7B}" type="presParOf" srcId="{979ADB9E-5E30-48AF-BC16-A6F2C89F912A}" destId="{E9512329-F74B-4AA2-815F-6DCA1D7B474E}" srcOrd="1" destOrd="0" presId="urn:microsoft.com/office/officeart/2005/8/layout/hierarchy3"/>
    <dgm:cxn modelId="{31B2A470-9BF7-4DF8-9D1A-C71322AF9A75}" type="presParOf" srcId="{665674B9-0BEE-425F-9CC9-9CB5ED5D15E4}" destId="{B27021A2-C38F-4F43-B7DB-53912E0FA0C1}" srcOrd="1" destOrd="0" presId="urn:microsoft.com/office/officeart/2005/8/layout/hierarchy3"/>
    <dgm:cxn modelId="{E01B395A-1AEC-4DB3-A5B1-735BA88A3842}" type="presParOf" srcId="{B27021A2-C38F-4F43-B7DB-53912E0FA0C1}" destId="{AD2CA8FA-FA7E-478F-A9C1-ADFB662BBC61}" srcOrd="0" destOrd="0" presId="urn:microsoft.com/office/officeart/2005/8/layout/hierarchy3"/>
    <dgm:cxn modelId="{B347BCCD-BD12-4B33-A626-44E39E5ED075}" type="presParOf" srcId="{B27021A2-C38F-4F43-B7DB-53912E0FA0C1}" destId="{0582AE47-4F40-4AAF-AE0B-68CC0A7261E5}" srcOrd="1" destOrd="0" presId="urn:microsoft.com/office/officeart/2005/8/layout/hierarchy3"/>
    <dgm:cxn modelId="{F31A3C4A-173A-4C14-8186-28E8A4E026FA}" type="presParOf" srcId="{B27021A2-C38F-4F43-B7DB-53912E0FA0C1}" destId="{7DC3E342-3366-4271-B565-7EF028B95B1D}" srcOrd="2" destOrd="0" presId="urn:microsoft.com/office/officeart/2005/8/layout/hierarchy3"/>
    <dgm:cxn modelId="{3CB1A5A5-9311-4289-A994-5B2A1D798636}" type="presParOf" srcId="{B27021A2-C38F-4F43-B7DB-53912E0FA0C1}" destId="{65D99E86-9BC3-4740-AA05-00586EC54B21}" srcOrd="3" destOrd="0" presId="urn:microsoft.com/office/officeart/2005/8/layout/hierarchy3"/>
    <dgm:cxn modelId="{7424E858-C997-4B12-AC7A-9B4B64E44419}" type="presParOf" srcId="{B27021A2-C38F-4F43-B7DB-53912E0FA0C1}" destId="{C4AB700D-6295-4394-912A-1FA793A0C0B8}" srcOrd="4" destOrd="0" presId="urn:microsoft.com/office/officeart/2005/8/layout/hierarchy3"/>
    <dgm:cxn modelId="{161C91A4-8AEE-4A33-9D1A-6A6C0EBE4EBB}" type="presParOf" srcId="{B27021A2-C38F-4F43-B7DB-53912E0FA0C1}" destId="{A4D6F799-1610-4CF0-9476-782493BEFC25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F01766-FDED-4C0B-BAA8-9C5FB819A861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BD2721-9407-4EF2-BAA4-8BE393B9DAD5}">
      <dgm:prSet phldrT="[Text]" custT="1"/>
      <dgm:spPr>
        <a:solidFill>
          <a:schemeClr val="bg2">
            <a:lumMod val="10000"/>
          </a:scheme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kinh tế</a:t>
          </a:r>
          <a:endParaRPr lang="en-US" sz="2800" dirty="0">
            <a:solidFill>
              <a:schemeClr val="bg1"/>
            </a:solidFill>
          </a:endParaRPr>
        </a:p>
      </dgm:t>
    </dgm:pt>
    <dgm:pt modelId="{581ECF16-85BF-4425-B616-E60030B17753}" type="parTrans" cxnId="{7FD319CB-B534-424E-9A2D-56A59E07D280}">
      <dgm:prSet/>
      <dgm:spPr/>
      <dgm:t>
        <a:bodyPr/>
        <a:lstStyle/>
        <a:p>
          <a:endParaRPr lang="en-US"/>
        </a:p>
      </dgm:t>
    </dgm:pt>
    <dgm:pt modelId="{9ADCB636-DFD7-44D7-9BBD-6BB62891F1B1}" type="sibTrans" cxnId="{7FD319CB-B534-424E-9A2D-56A59E07D280}">
      <dgm:prSet/>
      <dgm:spPr/>
      <dgm:t>
        <a:bodyPr/>
        <a:lstStyle/>
        <a:p>
          <a:endParaRPr lang="en-US"/>
        </a:p>
      </dgm:t>
    </dgm:pt>
    <dgm:pt modelId="{08788640-E5C7-4EAF-927F-887AEAD09B16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Trong nông nghiệp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vẫn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tục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endParaRPr lang="en-US" sz="2800" dirty="0">
            <a:solidFill>
              <a:schemeClr val="bg1"/>
            </a:solidFill>
          </a:endParaRPr>
        </a:p>
      </dgm:t>
    </dgm:pt>
    <dgm:pt modelId="{89B4C313-A06A-4F4B-A8A0-E31EB63A20C0}" type="parTrans" cxnId="{09ED8195-1DF0-49A7-86BC-0AADDE502FD9}">
      <dgm:prSet/>
      <dgm:spPr/>
      <dgm:t>
        <a:bodyPr/>
        <a:lstStyle/>
        <a:p>
          <a:endParaRPr lang="en-US"/>
        </a:p>
      </dgm:t>
    </dgm:pt>
    <dgm:pt modelId="{AC97C052-2595-47C4-B6DC-714322352F7F}" type="sibTrans" cxnId="{09ED8195-1DF0-49A7-86BC-0AADDE502FD9}">
      <dgm:prSet/>
      <dgm:spPr/>
      <dgm:t>
        <a:bodyPr/>
        <a:lstStyle/>
        <a:p>
          <a:endParaRPr lang="en-US"/>
        </a:p>
      </dgm:t>
    </dgm:pt>
    <dgm:pt modelId="{2965D8ED-72EA-423D-BEF9-9CC50118A781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Thủ công nghiệp, thương mại có sự chuyển biến đáng kể.</a:t>
          </a:r>
          <a:endParaRPr lang="en-US" sz="2800" dirty="0">
            <a:solidFill>
              <a:schemeClr val="bg1"/>
            </a:solidFill>
          </a:endParaRPr>
        </a:p>
      </dgm:t>
    </dgm:pt>
    <dgm:pt modelId="{441E56DD-52FB-43CB-A960-533907A48832}" type="parTrans" cxnId="{391FDD10-4D90-4786-8F8C-05A903248F69}">
      <dgm:prSet/>
      <dgm:spPr/>
      <dgm:t>
        <a:bodyPr/>
        <a:lstStyle/>
        <a:p>
          <a:endParaRPr lang="en-US"/>
        </a:p>
      </dgm:t>
    </dgm:pt>
    <dgm:pt modelId="{D9F6F9C4-AFBD-42B4-BA98-777A1D417BE2}" type="sibTrans" cxnId="{391FDD10-4D90-4786-8F8C-05A903248F69}">
      <dgm:prSet/>
      <dgm:spPr/>
      <dgm:t>
        <a:bodyPr/>
        <a:lstStyle/>
        <a:p>
          <a:endParaRPr lang="en-US"/>
        </a:p>
      </dgm:t>
    </dgm:pt>
    <dgm:pt modelId="{E464ADB0-B136-4555-86E6-73F2D742610D}">
      <dgm:prSet phldrT="[Text]" custT="1"/>
      <dgm:spPr>
        <a:solidFill>
          <a:schemeClr val="bg2">
            <a:lumMod val="10000"/>
          </a:schemeClr>
        </a:solidFill>
      </dgm:spPr>
      <dgm:t>
        <a:bodyPr/>
        <a:lstStyle/>
        <a:p>
          <a:pPr algn="just"/>
          <a:r>
            <a:rPr lang="en-US" sz="2800" b="1" i="1" u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vi-VN" sz="2800" b="1" i="1" u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văn hóa - xã hội</a:t>
          </a:r>
          <a:endParaRPr lang="en-US" sz="2800" u="none" dirty="0">
            <a:solidFill>
              <a:schemeClr val="bg1"/>
            </a:solidFill>
          </a:endParaRPr>
        </a:p>
      </dgm:t>
    </dgm:pt>
    <dgm:pt modelId="{520F246C-00AA-4DC5-AC38-CE99E41E79EF}" type="parTrans" cxnId="{863CF53C-95B6-4774-8528-A234AADF2571}">
      <dgm:prSet/>
      <dgm:spPr/>
      <dgm:t>
        <a:bodyPr/>
        <a:lstStyle/>
        <a:p>
          <a:endParaRPr lang="en-US"/>
        </a:p>
      </dgm:t>
    </dgm:pt>
    <dgm:pt modelId="{34002090-0E45-4DE8-B2B8-C7E1D0908EED}" type="sibTrans" cxnId="{863CF53C-95B6-4774-8528-A234AADF2571}">
      <dgm:prSet/>
      <dgm:spPr/>
      <dgm:t>
        <a:bodyPr/>
        <a:lstStyle/>
        <a:p>
          <a:endParaRPr lang="en-US"/>
        </a:p>
      </dgm:t>
    </dgm:pt>
    <dgm:pt modelId="{26F2F245-A2CF-45E6-9E21-D7F81B172277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/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 mặt ta tiếp thu những yếu tố tích cực của văn hóa Trung Hoa </a:t>
          </a:r>
          <a:endParaRPr lang="en-US" sz="2800" dirty="0">
            <a:solidFill>
              <a:schemeClr val="bg1"/>
            </a:solidFill>
          </a:endParaRPr>
        </a:p>
      </dgm:t>
    </dgm:pt>
    <dgm:pt modelId="{80D1D92F-6374-417C-96FA-CDA89078E0BF}" type="parTrans" cxnId="{CB0A2E19-0272-416B-B963-B555945520BE}">
      <dgm:prSet/>
      <dgm:spPr/>
      <dgm:t>
        <a:bodyPr/>
        <a:lstStyle/>
        <a:p>
          <a:endParaRPr lang="en-US"/>
        </a:p>
      </dgm:t>
    </dgm:pt>
    <dgm:pt modelId="{F54C1819-C2FA-45F3-A24A-E23B69B43359}" type="sibTrans" cxnId="{CB0A2E19-0272-416B-B963-B555945520BE}">
      <dgm:prSet/>
      <dgm:spPr/>
      <dgm:t>
        <a:bodyPr/>
        <a:lstStyle/>
        <a:p>
          <a:endParaRPr lang="en-US"/>
        </a:p>
      </dgm:t>
    </dgm:pt>
    <dgm:pt modelId="{6C415A17-77AB-4EF0-8D49-D404CFC71DF6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/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8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Mặt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khác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nhân dân ta vẫn giữ được phong tục,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tập quán</a:t>
          </a:r>
          <a:endParaRPr lang="en-US" sz="2800" dirty="0">
            <a:solidFill>
              <a:schemeClr val="bg1"/>
            </a:solidFill>
          </a:endParaRPr>
        </a:p>
      </dgm:t>
    </dgm:pt>
    <dgm:pt modelId="{26DF7E6C-4903-4A12-8319-815A0A9E1870}" type="parTrans" cxnId="{3287E003-EC09-438B-BF49-7112F5EA6846}">
      <dgm:prSet/>
      <dgm:spPr/>
      <dgm:t>
        <a:bodyPr/>
        <a:lstStyle/>
        <a:p>
          <a:endParaRPr lang="en-US"/>
        </a:p>
      </dgm:t>
    </dgm:pt>
    <dgm:pt modelId="{3C3CA7B4-650C-4088-8402-8AFF8E9002A2}" type="sibTrans" cxnId="{3287E003-EC09-438B-BF49-7112F5EA6846}">
      <dgm:prSet/>
      <dgm:spPr/>
      <dgm:t>
        <a:bodyPr/>
        <a:lstStyle/>
        <a:p>
          <a:endParaRPr lang="en-US"/>
        </a:p>
      </dgm:t>
    </dgm:pt>
    <dgm:pt modelId="{D49EB706-F856-49A5-B424-435367996D28}" type="pres">
      <dgm:prSet presAssocID="{23F01766-FDED-4C0B-BAA8-9C5FB819A861}" presName="list" presStyleCnt="0">
        <dgm:presLayoutVars>
          <dgm:dir/>
          <dgm:animLvl val="lvl"/>
        </dgm:presLayoutVars>
      </dgm:prSet>
      <dgm:spPr/>
    </dgm:pt>
    <dgm:pt modelId="{E66B393E-98A8-4580-A4B8-ED6996F742AF}" type="pres">
      <dgm:prSet presAssocID="{4EBD2721-9407-4EF2-BAA4-8BE393B9DAD5}" presName="posSpace" presStyleCnt="0"/>
      <dgm:spPr/>
    </dgm:pt>
    <dgm:pt modelId="{67572F3C-0F52-42DE-8619-D91BC3D4116F}" type="pres">
      <dgm:prSet presAssocID="{4EBD2721-9407-4EF2-BAA4-8BE393B9DAD5}" presName="vertFlow" presStyleCnt="0"/>
      <dgm:spPr/>
    </dgm:pt>
    <dgm:pt modelId="{77C97910-63C8-44D5-A34F-2E9107E04800}" type="pres">
      <dgm:prSet presAssocID="{4EBD2721-9407-4EF2-BAA4-8BE393B9DAD5}" presName="topSpace" presStyleCnt="0"/>
      <dgm:spPr/>
    </dgm:pt>
    <dgm:pt modelId="{BA966C17-9415-4BCD-B8FE-6F4F0957C68D}" type="pres">
      <dgm:prSet presAssocID="{4EBD2721-9407-4EF2-BAA4-8BE393B9DAD5}" presName="firstComp" presStyleCnt="0"/>
      <dgm:spPr/>
    </dgm:pt>
    <dgm:pt modelId="{2F671353-67E7-4E10-93E8-3F67E60690E1}" type="pres">
      <dgm:prSet presAssocID="{4EBD2721-9407-4EF2-BAA4-8BE393B9DAD5}" presName="firstChild" presStyleLbl="bgAccFollowNode1" presStyleIdx="0" presStyleCnt="4"/>
      <dgm:spPr/>
    </dgm:pt>
    <dgm:pt modelId="{0CC432AD-0262-412E-9FB4-268E67FE251F}" type="pres">
      <dgm:prSet presAssocID="{4EBD2721-9407-4EF2-BAA4-8BE393B9DAD5}" presName="firstChildTx" presStyleLbl="bgAccFollowNode1" presStyleIdx="0" presStyleCnt="4">
        <dgm:presLayoutVars>
          <dgm:bulletEnabled val="1"/>
        </dgm:presLayoutVars>
      </dgm:prSet>
      <dgm:spPr/>
    </dgm:pt>
    <dgm:pt modelId="{7E4082F0-EE8C-4534-BE89-B3663308E446}" type="pres">
      <dgm:prSet presAssocID="{2965D8ED-72EA-423D-BEF9-9CC50118A781}" presName="comp" presStyleCnt="0"/>
      <dgm:spPr/>
    </dgm:pt>
    <dgm:pt modelId="{4CE24536-8C68-4AE2-A46C-23EDA991D113}" type="pres">
      <dgm:prSet presAssocID="{2965D8ED-72EA-423D-BEF9-9CC50118A781}" presName="child" presStyleLbl="bgAccFollowNode1" presStyleIdx="1" presStyleCnt="4"/>
      <dgm:spPr/>
    </dgm:pt>
    <dgm:pt modelId="{F9DEFA27-13C5-4F2D-82B5-36049A18548B}" type="pres">
      <dgm:prSet presAssocID="{2965D8ED-72EA-423D-BEF9-9CC50118A781}" presName="childTx" presStyleLbl="bgAccFollowNode1" presStyleIdx="1" presStyleCnt="4">
        <dgm:presLayoutVars>
          <dgm:bulletEnabled val="1"/>
        </dgm:presLayoutVars>
      </dgm:prSet>
      <dgm:spPr/>
    </dgm:pt>
    <dgm:pt modelId="{3C41663C-97CE-4023-B353-1A9962448C2C}" type="pres">
      <dgm:prSet presAssocID="{4EBD2721-9407-4EF2-BAA4-8BE393B9DAD5}" presName="negSpace" presStyleCnt="0"/>
      <dgm:spPr/>
    </dgm:pt>
    <dgm:pt modelId="{C06F47CA-7965-475D-A1B9-413C3D14F3B5}" type="pres">
      <dgm:prSet presAssocID="{4EBD2721-9407-4EF2-BAA4-8BE393B9DAD5}" presName="circle" presStyleLbl="node1" presStyleIdx="0" presStyleCnt="2"/>
      <dgm:spPr/>
    </dgm:pt>
    <dgm:pt modelId="{D3F3EA0B-810A-46AD-89FF-8EE9B89701C6}" type="pres">
      <dgm:prSet presAssocID="{9ADCB636-DFD7-44D7-9BBD-6BB62891F1B1}" presName="transSpace" presStyleCnt="0"/>
      <dgm:spPr/>
    </dgm:pt>
    <dgm:pt modelId="{57BA5DA3-BA08-4706-89E0-1E492378A3C0}" type="pres">
      <dgm:prSet presAssocID="{E464ADB0-B136-4555-86E6-73F2D742610D}" presName="posSpace" presStyleCnt="0"/>
      <dgm:spPr/>
    </dgm:pt>
    <dgm:pt modelId="{F27C17F2-32DE-4802-B9AF-FABD665E99FF}" type="pres">
      <dgm:prSet presAssocID="{E464ADB0-B136-4555-86E6-73F2D742610D}" presName="vertFlow" presStyleCnt="0"/>
      <dgm:spPr/>
    </dgm:pt>
    <dgm:pt modelId="{5701C1AC-2FD5-4754-BCE9-B7D500C1B8CD}" type="pres">
      <dgm:prSet presAssocID="{E464ADB0-B136-4555-86E6-73F2D742610D}" presName="topSpace" presStyleCnt="0"/>
      <dgm:spPr/>
    </dgm:pt>
    <dgm:pt modelId="{8C34C2AF-5644-438E-B539-486C56A6A614}" type="pres">
      <dgm:prSet presAssocID="{E464ADB0-B136-4555-86E6-73F2D742610D}" presName="firstComp" presStyleCnt="0"/>
      <dgm:spPr/>
    </dgm:pt>
    <dgm:pt modelId="{C50D18F4-76C6-4EC1-9427-4EF4DD69D9A0}" type="pres">
      <dgm:prSet presAssocID="{E464ADB0-B136-4555-86E6-73F2D742610D}" presName="firstChild" presStyleLbl="bgAccFollowNode1" presStyleIdx="2" presStyleCnt="4"/>
      <dgm:spPr/>
    </dgm:pt>
    <dgm:pt modelId="{001D2AF4-41F3-4D5B-961F-BA777A19EDD7}" type="pres">
      <dgm:prSet presAssocID="{E464ADB0-B136-4555-86E6-73F2D742610D}" presName="firstChildTx" presStyleLbl="bgAccFollowNode1" presStyleIdx="2" presStyleCnt="4">
        <dgm:presLayoutVars>
          <dgm:bulletEnabled val="1"/>
        </dgm:presLayoutVars>
      </dgm:prSet>
      <dgm:spPr/>
    </dgm:pt>
    <dgm:pt modelId="{4B19D1F3-D72F-4CAC-9039-180DA8BC4B83}" type="pres">
      <dgm:prSet presAssocID="{6C415A17-77AB-4EF0-8D49-D404CFC71DF6}" presName="comp" presStyleCnt="0"/>
      <dgm:spPr/>
    </dgm:pt>
    <dgm:pt modelId="{043B82A4-6B3B-43D3-8EC7-7678717B3DEC}" type="pres">
      <dgm:prSet presAssocID="{6C415A17-77AB-4EF0-8D49-D404CFC71DF6}" presName="child" presStyleLbl="bgAccFollowNode1" presStyleIdx="3" presStyleCnt="4"/>
      <dgm:spPr/>
    </dgm:pt>
    <dgm:pt modelId="{ABADAA67-95A7-4076-B9B6-E304AA1E50FF}" type="pres">
      <dgm:prSet presAssocID="{6C415A17-77AB-4EF0-8D49-D404CFC71DF6}" presName="childTx" presStyleLbl="bgAccFollowNode1" presStyleIdx="3" presStyleCnt="4">
        <dgm:presLayoutVars>
          <dgm:bulletEnabled val="1"/>
        </dgm:presLayoutVars>
      </dgm:prSet>
      <dgm:spPr/>
    </dgm:pt>
    <dgm:pt modelId="{50B0E1E8-AEEC-4CA6-A7E9-F570B776FFDF}" type="pres">
      <dgm:prSet presAssocID="{E464ADB0-B136-4555-86E6-73F2D742610D}" presName="negSpace" presStyleCnt="0"/>
      <dgm:spPr/>
    </dgm:pt>
    <dgm:pt modelId="{FE366198-1980-4133-A2F8-80EE9782D767}" type="pres">
      <dgm:prSet presAssocID="{E464ADB0-B136-4555-86E6-73F2D742610D}" presName="circle" presStyleLbl="node1" presStyleIdx="1" presStyleCnt="2"/>
      <dgm:spPr/>
    </dgm:pt>
  </dgm:ptLst>
  <dgm:cxnLst>
    <dgm:cxn modelId="{3287E003-EC09-438B-BF49-7112F5EA6846}" srcId="{E464ADB0-B136-4555-86E6-73F2D742610D}" destId="{6C415A17-77AB-4EF0-8D49-D404CFC71DF6}" srcOrd="1" destOrd="0" parTransId="{26DF7E6C-4903-4A12-8319-815A0A9E1870}" sibTransId="{3C3CA7B4-650C-4088-8402-8AFF8E9002A2}"/>
    <dgm:cxn modelId="{391FDD10-4D90-4786-8F8C-05A903248F69}" srcId="{4EBD2721-9407-4EF2-BAA4-8BE393B9DAD5}" destId="{2965D8ED-72EA-423D-BEF9-9CC50118A781}" srcOrd="1" destOrd="0" parTransId="{441E56DD-52FB-43CB-A960-533907A48832}" sibTransId="{D9F6F9C4-AFBD-42B4-BA98-777A1D417BE2}"/>
    <dgm:cxn modelId="{CB0A2E19-0272-416B-B963-B555945520BE}" srcId="{E464ADB0-B136-4555-86E6-73F2D742610D}" destId="{26F2F245-A2CF-45E6-9E21-D7F81B172277}" srcOrd="0" destOrd="0" parTransId="{80D1D92F-6374-417C-96FA-CDA89078E0BF}" sibTransId="{F54C1819-C2FA-45F3-A24A-E23B69B43359}"/>
    <dgm:cxn modelId="{C7D23A19-2535-4A1B-AF1F-9EC10BE0650C}" type="presOf" srcId="{6C415A17-77AB-4EF0-8D49-D404CFC71DF6}" destId="{ABADAA67-95A7-4076-B9B6-E304AA1E50FF}" srcOrd="1" destOrd="0" presId="urn:microsoft.com/office/officeart/2005/8/layout/hList9"/>
    <dgm:cxn modelId="{EE268522-30E2-44D4-B07A-F84E34EAA156}" type="presOf" srcId="{2965D8ED-72EA-423D-BEF9-9CC50118A781}" destId="{4CE24536-8C68-4AE2-A46C-23EDA991D113}" srcOrd="0" destOrd="0" presId="urn:microsoft.com/office/officeart/2005/8/layout/hList9"/>
    <dgm:cxn modelId="{78920125-8877-4309-ACC7-2DC75C28D155}" type="presOf" srcId="{08788640-E5C7-4EAF-927F-887AEAD09B16}" destId="{2F671353-67E7-4E10-93E8-3F67E60690E1}" srcOrd="0" destOrd="0" presId="urn:microsoft.com/office/officeart/2005/8/layout/hList9"/>
    <dgm:cxn modelId="{863CF53C-95B6-4774-8528-A234AADF2571}" srcId="{23F01766-FDED-4C0B-BAA8-9C5FB819A861}" destId="{E464ADB0-B136-4555-86E6-73F2D742610D}" srcOrd="1" destOrd="0" parTransId="{520F246C-00AA-4DC5-AC38-CE99E41E79EF}" sibTransId="{34002090-0E45-4DE8-B2B8-C7E1D0908EED}"/>
    <dgm:cxn modelId="{9A06D76D-B62E-4B23-90DC-973C013A6CF9}" type="presOf" srcId="{08788640-E5C7-4EAF-927F-887AEAD09B16}" destId="{0CC432AD-0262-412E-9FB4-268E67FE251F}" srcOrd="1" destOrd="0" presId="urn:microsoft.com/office/officeart/2005/8/layout/hList9"/>
    <dgm:cxn modelId="{FA767A71-E89C-4E50-9FFD-C77F48829748}" type="presOf" srcId="{2965D8ED-72EA-423D-BEF9-9CC50118A781}" destId="{F9DEFA27-13C5-4F2D-82B5-36049A18548B}" srcOrd="1" destOrd="0" presId="urn:microsoft.com/office/officeart/2005/8/layout/hList9"/>
    <dgm:cxn modelId="{2798618D-7A2C-4DEB-B5BB-832F739A2F15}" type="presOf" srcId="{E464ADB0-B136-4555-86E6-73F2D742610D}" destId="{FE366198-1980-4133-A2F8-80EE9782D767}" srcOrd="0" destOrd="0" presId="urn:microsoft.com/office/officeart/2005/8/layout/hList9"/>
    <dgm:cxn modelId="{7ADAE18F-0D75-44C4-B406-B3526584AFB1}" type="presOf" srcId="{4EBD2721-9407-4EF2-BAA4-8BE393B9DAD5}" destId="{C06F47CA-7965-475D-A1B9-413C3D14F3B5}" srcOrd="0" destOrd="0" presId="urn:microsoft.com/office/officeart/2005/8/layout/hList9"/>
    <dgm:cxn modelId="{09ED8195-1DF0-49A7-86BC-0AADDE502FD9}" srcId="{4EBD2721-9407-4EF2-BAA4-8BE393B9DAD5}" destId="{08788640-E5C7-4EAF-927F-887AEAD09B16}" srcOrd="0" destOrd="0" parTransId="{89B4C313-A06A-4F4B-A8A0-E31EB63A20C0}" sibTransId="{AC97C052-2595-47C4-B6DC-714322352F7F}"/>
    <dgm:cxn modelId="{278FADBD-F3D1-421F-9CF9-80A152155A9F}" type="presOf" srcId="{6C415A17-77AB-4EF0-8D49-D404CFC71DF6}" destId="{043B82A4-6B3B-43D3-8EC7-7678717B3DEC}" srcOrd="0" destOrd="0" presId="urn:microsoft.com/office/officeart/2005/8/layout/hList9"/>
    <dgm:cxn modelId="{7FD319CB-B534-424E-9A2D-56A59E07D280}" srcId="{23F01766-FDED-4C0B-BAA8-9C5FB819A861}" destId="{4EBD2721-9407-4EF2-BAA4-8BE393B9DAD5}" srcOrd="0" destOrd="0" parTransId="{581ECF16-85BF-4425-B616-E60030B17753}" sibTransId="{9ADCB636-DFD7-44D7-9BBD-6BB62891F1B1}"/>
    <dgm:cxn modelId="{C2118FCD-B964-4BAB-B48A-44FA8CA21866}" type="presOf" srcId="{26F2F245-A2CF-45E6-9E21-D7F81B172277}" destId="{001D2AF4-41F3-4D5B-961F-BA777A19EDD7}" srcOrd="1" destOrd="0" presId="urn:microsoft.com/office/officeart/2005/8/layout/hList9"/>
    <dgm:cxn modelId="{F78CF3F0-5670-4967-9BBE-FAD0E2B6A5AB}" type="presOf" srcId="{26F2F245-A2CF-45E6-9E21-D7F81B172277}" destId="{C50D18F4-76C6-4EC1-9427-4EF4DD69D9A0}" srcOrd="0" destOrd="0" presId="urn:microsoft.com/office/officeart/2005/8/layout/hList9"/>
    <dgm:cxn modelId="{301E23FD-1683-4956-AB55-39426F0134D0}" type="presOf" srcId="{23F01766-FDED-4C0B-BAA8-9C5FB819A861}" destId="{D49EB706-F856-49A5-B424-435367996D28}" srcOrd="0" destOrd="0" presId="urn:microsoft.com/office/officeart/2005/8/layout/hList9"/>
    <dgm:cxn modelId="{D984346E-47BF-48BB-8051-96C49046100A}" type="presParOf" srcId="{D49EB706-F856-49A5-B424-435367996D28}" destId="{E66B393E-98A8-4580-A4B8-ED6996F742AF}" srcOrd="0" destOrd="0" presId="urn:microsoft.com/office/officeart/2005/8/layout/hList9"/>
    <dgm:cxn modelId="{3B6FE5D7-F82A-4A95-8E0E-52C765BF2C6F}" type="presParOf" srcId="{D49EB706-F856-49A5-B424-435367996D28}" destId="{67572F3C-0F52-42DE-8619-D91BC3D4116F}" srcOrd="1" destOrd="0" presId="urn:microsoft.com/office/officeart/2005/8/layout/hList9"/>
    <dgm:cxn modelId="{929DDA59-5FA1-4E2B-B0C2-FA67884875FD}" type="presParOf" srcId="{67572F3C-0F52-42DE-8619-D91BC3D4116F}" destId="{77C97910-63C8-44D5-A34F-2E9107E04800}" srcOrd="0" destOrd="0" presId="urn:microsoft.com/office/officeart/2005/8/layout/hList9"/>
    <dgm:cxn modelId="{485B20A9-98C1-4C38-97CB-499071EC895C}" type="presParOf" srcId="{67572F3C-0F52-42DE-8619-D91BC3D4116F}" destId="{BA966C17-9415-4BCD-B8FE-6F4F0957C68D}" srcOrd="1" destOrd="0" presId="urn:microsoft.com/office/officeart/2005/8/layout/hList9"/>
    <dgm:cxn modelId="{1221C30F-DCF9-4A96-A8FC-DDEA6C1E83D6}" type="presParOf" srcId="{BA966C17-9415-4BCD-B8FE-6F4F0957C68D}" destId="{2F671353-67E7-4E10-93E8-3F67E60690E1}" srcOrd="0" destOrd="0" presId="urn:microsoft.com/office/officeart/2005/8/layout/hList9"/>
    <dgm:cxn modelId="{67964122-82E7-4937-BA7D-2F7BDAC44251}" type="presParOf" srcId="{BA966C17-9415-4BCD-B8FE-6F4F0957C68D}" destId="{0CC432AD-0262-412E-9FB4-268E67FE251F}" srcOrd="1" destOrd="0" presId="urn:microsoft.com/office/officeart/2005/8/layout/hList9"/>
    <dgm:cxn modelId="{4997FEE2-2FE8-4563-AFE5-D8C278330C63}" type="presParOf" srcId="{67572F3C-0F52-42DE-8619-D91BC3D4116F}" destId="{7E4082F0-EE8C-4534-BE89-B3663308E446}" srcOrd="2" destOrd="0" presId="urn:microsoft.com/office/officeart/2005/8/layout/hList9"/>
    <dgm:cxn modelId="{EE509147-34DF-4FE6-B474-B329DDC2A128}" type="presParOf" srcId="{7E4082F0-EE8C-4534-BE89-B3663308E446}" destId="{4CE24536-8C68-4AE2-A46C-23EDA991D113}" srcOrd="0" destOrd="0" presId="urn:microsoft.com/office/officeart/2005/8/layout/hList9"/>
    <dgm:cxn modelId="{A399068D-8ABE-4DA5-8B86-36B327D1ED6C}" type="presParOf" srcId="{7E4082F0-EE8C-4534-BE89-B3663308E446}" destId="{F9DEFA27-13C5-4F2D-82B5-36049A18548B}" srcOrd="1" destOrd="0" presId="urn:microsoft.com/office/officeart/2005/8/layout/hList9"/>
    <dgm:cxn modelId="{A4E586CB-37FB-4F76-B8B8-F49112F3AFA6}" type="presParOf" srcId="{D49EB706-F856-49A5-B424-435367996D28}" destId="{3C41663C-97CE-4023-B353-1A9962448C2C}" srcOrd="2" destOrd="0" presId="urn:microsoft.com/office/officeart/2005/8/layout/hList9"/>
    <dgm:cxn modelId="{668D0DB5-AC53-49C5-9EA5-DACD375BCD2A}" type="presParOf" srcId="{D49EB706-F856-49A5-B424-435367996D28}" destId="{C06F47CA-7965-475D-A1B9-413C3D14F3B5}" srcOrd="3" destOrd="0" presId="urn:microsoft.com/office/officeart/2005/8/layout/hList9"/>
    <dgm:cxn modelId="{D156D59F-594D-4106-A70C-BB91BD14C3A9}" type="presParOf" srcId="{D49EB706-F856-49A5-B424-435367996D28}" destId="{D3F3EA0B-810A-46AD-89FF-8EE9B89701C6}" srcOrd="4" destOrd="0" presId="urn:microsoft.com/office/officeart/2005/8/layout/hList9"/>
    <dgm:cxn modelId="{E2F12E85-D95B-49A3-B9D3-30D8FC5CF766}" type="presParOf" srcId="{D49EB706-F856-49A5-B424-435367996D28}" destId="{57BA5DA3-BA08-4706-89E0-1E492378A3C0}" srcOrd="5" destOrd="0" presId="urn:microsoft.com/office/officeart/2005/8/layout/hList9"/>
    <dgm:cxn modelId="{E5BDFDB7-CB1D-48CB-8E64-257EADECCECD}" type="presParOf" srcId="{D49EB706-F856-49A5-B424-435367996D28}" destId="{F27C17F2-32DE-4802-B9AF-FABD665E99FF}" srcOrd="6" destOrd="0" presId="urn:microsoft.com/office/officeart/2005/8/layout/hList9"/>
    <dgm:cxn modelId="{97338850-DE4E-4B3A-9D57-F3CC51962501}" type="presParOf" srcId="{F27C17F2-32DE-4802-B9AF-FABD665E99FF}" destId="{5701C1AC-2FD5-4754-BCE9-B7D500C1B8CD}" srcOrd="0" destOrd="0" presId="urn:microsoft.com/office/officeart/2005/8/layout/hList9"/>
    <dgm:cxn modelId="{B3C84891-3D9D-42A7-9EB1-CA03C18020D0}" type="presParOf" srcId="{F27C17F2-32DE-4802-B9AF-FABD665E99FF}" destId="{8C34C2AF-5644-438E-B539-486C56A6A614}" srcOrd="1" destOrd="0" presId="urn:microsoft.com/office/officeart/2005/8/layout/hList9"/>
    <dgm:cxn modelId="{6FFD091D-0C03-4A83-84C3-32872BA466B6}" type="presParOf" srcId="{8C34C2AF-5644-438E-B539-486C56A6A614}" destId="{C50D18F4-76C6-4EC1-9427-4EF4DD69D9A0}" srcOrd="0" destOrd="0" presId="urn:microsoft.com/office/officeart/2005/8/layout/hList9"/>
    <dgm:cxn modelId="{73F9713F-64FB-4671-8E78-D8AC790A11A4}" type="presParOf" srcId="{8C34C2AF-5644-438E-B539-486C56A6A614}" destId="{001D2AF4-41F3-4D5B-961F-BA777A19EDD7}" srcOrd="1" destOrd="0" presId="urn:microsoft.com/office/officeart/2005/8/layout/hList9"/>
    <dgm:cxn modelId="{F8144A5C-6463-45F6-87B0-F41F2D733111}" type="presParOf" srcId="{F27C17F2-32DE-4802-B9AF-FABD665E99FF}" destId="{4B19D1F3-D72F-4CAC-9039-180DA8BC4B83}" srcOrd="2" destOrd="0" presId="urn:microsoft.com/office/officeart/2005/8/layout/hList9"/>
    <dgm:cxn modelId="{2B257501-79AE-4BD1-8D7C-5F3D221A13C2}" type="presParOf" srcId="{4B19D1F3-D72F-4CAC-9039-180DA8BC4B83}" destId="{043B82A4-6B3B-43D3-8EC7-7678717B3DEC}" srcOrd="0" destOrd="0" presId="urn:microsoft.com/office/officeart/2005/8/layout/hList9"/>
    <dgm:cxn modelId="{E8E051F6-7CAB-4C5C-8E2D-BE9D891EB013}" type="presParOf" srcId="{4B19D1F3-D72F-4CAC-9039-180DA8BC4B83}" destId="{ABADAA67-95A7-4076-B9B6-E304AA1E50FF}" srcOrd="1" destOrd="0" presId="urn:microsoft.com/office/officeart/2005/8/layout/hList9"/>
    <dgm:cxn modelId="{B1369339-C64E-46FA-916C-2300C711723B}" type="presParOf" srcId="{D49EB706-F856-49A5-B424-435367996D28}" destId="{50B0E1E8-AEEC-4CA6-A7E9-F570B776FFDF}" srcOrd="7" destOrd="0" presId="urn:microsoft.com/office/officeart/2005/8/layout/hList9"/>
    <dgm:cxn modelId="{45E87AB7-6556-48AF-800E-767DC83310AA}" type="presParOf" srcId="{D49EB706-F856-49A5-B424-435367996D28}" destId="{FE366198-1980-4133-A2F8-80EE9782D767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357865-9DDC-4F18-98DB-01F169D8F41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109A4D-580B-4C11-A211-27B6EEB3D092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b="1" dirty="0"/>
            <a:t>1.	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Trưng</a:t>
          </a:r>
          <a:r>
            <a:rPr lang="fr-FR" b="1" dirty="0"/>
            <a:t> </a:t>
          </a:r>
          <a:r>
            <a:rPr lang="fr-FR" b="1" dirty="0" err="1"/>
            <a:t>Trắc</a:t>
          </a:r>
          <a:r>
            <a:rPr lang="fr-FR" dirty="0"/>
            <a:t>	</a:t>
          </a:r>
          <a:endParaRPr lang="en-US" dirty="0"/>
        </a:p>
      </dgm:t>
    </dgm:pt>
    <dgm:pt modelId="{B42A55E8-D497-44D2-9C6B-6BA42EC5A6E8}" type="parTrans" cxnId="{C84C1E1D-6737-40FC-8C34-A6BB057A42E7}">
      <dgm:prSet/>
      <dgm:spPr/>
      <dgm:t>
        <a:bodyPr/>
        <a:lstStyle/>
        <a:p>
          <a:endParaRPr lang="en-US"/>
        </a:p>
      </dgm:t>
    </dgm:pt>
    <dgm:pt modelId="{58985071-08CC-49D5-8D1C-6E21D5F3971B}" type="sibTrans" cxnId="{C84C1E1D-6737-40FC-8C34-A6BB057A42E7}">
      <dgm:prSet/>
      <dgm:spPr/>
      <dgm:t>
        <a:bodyPr/>
        <a:lstStyle/>
        <a:p>
          <a:endParaRPr lang="en-US"/>
        </a:p>
      </dgm:t>
    </dgm:pt>
    <dgm:pt modelId="{0B23604B-456B-46A3-92A1-0BAD83576424}">
      <dgm:prSet phldrT="[Text]"/>
      <dgm:spPr>
        <a:solidFill>
          <a:srgbClr val="C00000"/>
        </a:solidFill>
      </dgm:spPr>
      <dgm:t>
        <a:bodyPr/>
        <a:lstStyle/>
        <a:p>
          <a:r>
            <a:rPr lang="fr-FR" b="1" dirty="0"/>
            <a:t>2.	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Triệu</a:t>
          </a:r>
          <a:r>
            <a:rPr lang="fr-FR" b="1" dirty="0"/>
            <a:t> </a:t>
          </a:r>
          <a:r>
            <a:rPr lang="fr-FR" b="1" dirty="0" err="1"/>
            <a:t>Thị</a:t>
          </a:r>
          <a:r>
            <a:rPr lang="fr-FR" b="1" dirty="0"/>
            <a:t> Trinh</a:t>
          </a:r>
          <a:endParaRPr lang="en-US" dirty="0"/>
        </a:p>
      </dgm:t>
    </dgm:pt>
    <dgm:pt modelId="{E0CBFC83-F2B2-4B2E-96E0-001E865296A5}" type="parTrans" cxnId="{68C230BF-9786-4299-B70A-8ECF2E428A4B}">
      <dgm:prSet/>
      <dgm:spPr/>
      <dgm:t>
        <a:bodyPr/>
        <a:lstStyle/>
        <a:p>
          <a:endParaRPr lang="en-US"/>
        </a:p>
      </dgm:t>
    </dgm:pt>
    <dgm:pt modelId="{5596CF3E-43D1-4617-8F37-8FB8A66FDAC6}" type="sibTrans" cxnId="{68C230BF-9786-4299-B70A-8ECF2E428A4B}">
      <dgm:prSet/>
      <dgm:spPr/>
      <dgm:t>
        <a:bodyPr/>
        <a:lstStyle/>
        <a:p>
          <a:endParaRPr lang="en-US"/>
        </a:p>
      </dgm:t>
    </dgm:pt>
    <dgm:pt modelId="{26A50E84-18C7-4CC2-A08D-6E2FD6951E2A}">
      <dgm:prSet phldrT="[Text]"/>
      <dgm:spPr>
        <a:solidFill>
          <a:srgbClr val="7030A0"/>
        </a:solidFill>
      </dgm:spPr>
      <dgm:t>
        <a:bodyPr/>
        <a:lstStyle/>
        <a:p>
          <a:r>
            <a:rPr lang="fr-FR" b="1" dirty="0"/>
            <a:t>3.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Lý</a:t>
          </a:r>
          <a:r>
            <a:rPr lang="fr-FR" b="1" dirty="0"/>
            <a:t> </a:t>
          </a:r>
          <a:r>
            <a:rPr lang="fr-FR" b="1" dirty="0" err="1"/>
            <a:t>Bí</a:t>
          </a:r>
          <a:r>
            <a:rPr lang="fr-FR" b="1" dirty="0"/>
            <a:t> (542-548)</a:t>
          </a:r>
          <a:endParaRPr lang="en-US" dirty="0"/>
        </a:p>
      </dgm:t>
    </dgm:pt>
    <dgm:pt modelId="{D006DC16-5801-40EC-9414-1CDD7E0F138A}" type="parTrans" cxnId="{0BD16010-9307-4A00-8003-E744CF7F4EAB}">
      <dgm:prSet/>
      <dgm:spPr/>
      <dgm:t>
        <a:bodyPr/>
        <a:lstStyle/>
        <a:p>
          <a:endParaRPr lang="en-US"/>
        </a:p>
      </dgm:t>
    </dgm:pt>
    <dgm:pt modelId="{157DE1A9-6643-41CB-AB10-A3E87706949F}" type="sibTrans" cxnId="{0BD16010-9307-4A00-8003-E744CF7F4EAB}">
      <dgm:prSet/>
      <dgm:spPr/>
      <dgm:t>
        <a:bodyPr/>
        <a:lstStyle/>
        <a:p>
          <a:endParaRPr lang="en-US"/>
        </a:p>
      </dgm:t>
    </dgm:pt>
    <dgm:pt modelId="{FFB6B912-972B-4E90-957A-D747291533B7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fr-FR" b="1" dirty="0"/>
            <a:t>4. </a:t>
          </a:r>
          <a:r>
            <a:rPr lang="fr-FR" b="1" dirty="0" err="1"/>
            <a:t>Hậu</a:t>
          </a:r>
          <a:r>
            <a:rPr lang="fr-FR" b="1" dirty="0"/>
            <a:t> </a:t>
          </a:r>
          <a:r>
            <a:rPr lang="fr-FR" b="1" dirty="0" err="1"/>
            <a:t>Lý</a:t>
          </a:r>
          <a:r>
            <a:rPr lang="fr-FR" b="1" dirty="0"/>
            <a:t> Nam </a:t>
          </a:r>
          <a:r>
            <a:rPr lang="fr-FR" b="1" dirty="0" err="1"/>
            <a:t>Đế</a:t>
          </a:r>
          <a:r>
            <a:rPr lang="fr-FR" b="1" dirty="0"/>
            <a:t>	</a:t>
          </a:r>
          <a:endParaRPr lang="en-US" dirty="0"/>
        </a:p>
      </dgm:t>
    </dgm:pt>
    <dgm:pt modelId="{EC5C9E21-4AFA-47BD-9EDA-719F1AFA709A}" type="parTrans" cxnId="{F822FC91-C288-4276-B473-8B13DF93E96E}">
      <dgm:prSet/>
      <dgm:spPr/>
      <dgm:t>
        <a:bodyPr/>
        <a:lstStyle/>
        <a:p>
          <a:endParaRPr lang="en-US"/>
        </a:p>
      </dgm:t>
    </dgm:pt>
    <dgm:pt modelId="{4995C9F5-8767-4A30-A0D7-D05D768903BC}" type="sibTrans" cxnId="{F822FC91-C288-4276-B473-8B13DF93E96E}">
      <dgm:prSet/>
      <dgm:spPr/>
      <dgm:t>
        <a:bodyPr/>
        <a:lstStyle/>
        <a:p>
          <a:endParaRPr lang="en-US"/>
        </a:p>
      </dgm:t>
    </dgm:pt>
    <dgm:pt modelId="{A2D57655-514F-402E-AA90-373666ED361C}">
      <dgm:prSet phldrT="[Text]"/>
      <dgm:spPr>
        <a:solidFill>
          <a:srgbClr val="00B050"/>
        </a:solidFill>
      </dgm:spPr>
      <dgm:t>
        <a:bodyPr/>
        <a:lstStyle/>
        <a:p>
          <a:r>
            <a:rPr lang="fr-FR" b="1" dirty="0"/>
            <a:t>5.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Mai </a:t>
          </a:r>
          <a:r>
            <a:rPr lang="fr-FR" b="1" dirty="0" err="1"/>
            <a:t>Thúc</a:t>
          </a:r>
          <a:r>
            <a:rPr lang="fr-FR" b="1" dirty="0"/>
            <a:t> Loan</a:t>
          </a:r>
          <a:endParaRPr lang="en-US" dirty="0"/>
        </a:p>
      </dgm:t>
    </dgm:pt>
    <dgm:pt modelId="{2904D62F-BD3B-45C8-9727-D6C9A0FB8E66}" type="parTrans" cxnId="{B286D4A7-1792-4642-9C53-457C506C4DD0}">
      <dgm:prSet/>
      <dgm:spPr/>
      <dgm:t>
        <a:bodyPr/>
        <a:lstStyle/>
        <a:p>
          <a:endParaRPr lang="en-US"/>
        </a:p>
      </dgm:t>
    </dgm:pt>
    <dgm:pt modelId="{DCB1A337-A754-44FB-BEBA-B500D8F02274}" type="sibTrans" cxnId="{B286D4A7-1792-4642-9C53-457C506C4DD0}">
      <dgm:prSet/>
      <dgm:spPr/>
      <dgm:t>
        <a:bodyPr/>
        <a:lstStyle/>
        <a:p>
          <a:endParaRPr lang="en-US"/>
        </a:p>
      </dgm:t>
    </dgm:pt>
    <dgm:pt modelId="{DDC66977-1D38-4447-B3AC-965ED0B7A166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fr-FR" b="1" dirty="0"/>
            <a:t>6.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Phùng</a:t>
          </a:r>
          <a:r>
            <a:rPr lang="fr-FR" b="1" dirty="0"/>
            <a:t> </a:t>
          </a:r>
          <a:r>
            <a:rPr lang="fr-FR" b="1" dirty="0" err="1"/>
            <a:t>Hưng</a:t>
          </a:r>
          <a:r>
            <a:rPr lang="fr-FR" b="1" dirty="0"/>
            <a:t> </a:t>
          </a:r>
          <a:endParaRPr lang="en-US" dirty="0"/>
        </a:p>
      </dgm:t>
    </dgm:pt>
    <dgm:pt modelId="{5272F6A2-93EC-4C14-90CA-601F2183610F}" type="parTrans" cxnId="{67207361-9F25-40B7-9108-3F595BB18031}">
      <dgm:prSet/>
      <dgm:spPr/>
      <dgm:t>
        <a:bodyPr/>
        <a:lstStyle/>
        <a:p>
          <a:endParaRPr lang="en-US"/>
        </a:p>
      </dgm:t>
    </dgm:pt>
    <dgm:pt modelId="{17F890E2-D22A-4BDE-A0F2-EA45081EACB9}" type="sibTrans" cxnId="{67207361-9F25-40B7-9108-3F595BB18031}">
      <dgm:prSet/>
      <dgm:spPr/>
      <dgm:t>
        <a:bodyPr/>
        <a:lstStyle/>
        <a:p>
          <a:endParaRPr lang="en-US"/>
        </a:p>
      </dgm:t>
    </dgm:pt>
    <dgm:pt modelId="{FD8F55D9-6A0B-4427-B2BA-32F5730185DB}">
      <dgm:prSet phldrT="[Text]"/>
      <dgm:spPr>
        <a:solidFill>
          <a:srgbClr val="0070C0"/>
        </a:solidFill>
      </dgm:spPr>
      <dgm:t>
        <a:bodyPr/>
        <a:lstStyle/>
        <a:p>
          <a:r>
            <a:rPr lang="fr-FR" b="1"/>
            <a:t>7.	Thời kỳ tự chủ của họ Khúc</a:t>
          </a:r>
          <a:endParaRPr lang="en-US" dirty="0"/>
        </a:p>
      </dgm:t>
    </dgm:pt>
    <dgm:pt modelId="{940E5951-0E9C-470E-B62F-655649368AB1}" type="parTrans" cxnId="{F28EC80C-ABEB-4E68-A87F-023AEC9E2435}">
      <dgm:prSet/>
      <dgm:spPr/>
      <dgm:t>
        <a:bodyPr/>
        <a:lstStyle/>
        <a:p>
          <a:endParaRPr lang="en-US"/>
        </a:p>
      </dgm:t>
    </dgm:pt>
    <dgm:pt modelId="{98C334F0-8441-46B1-A345-7BF3FAF355ED}" type="sibTrans" cxnId="{F28EC80C-ABEB-4E68-A87F-023AEC9E2435}">
      <dgm:prSet/>
      <dgm:spPr/>
      <dgm:t>
        <a:bodyPr/>
        <a:lstStyle/>
        <a:p>
          <a:endParaRPr lang="en-US"/>
        </a:p>
      </dgm:t>
    </dgm:pt>
    <dgm:pt modelId="{06B64556-D9A5-4F1D-933D-F658523D8819}" type="pres">
      <dgm:prSet presAssocID="{DD357865-9DDC-4F18-98DB-01F169D8F417}" presName="linearFlow" presStyleCnt="0">
        <dgm:presLayoutVars>
          <dgm:dir/>
          <dgm:resizeHandles val="exact"/>
        </dgm:presLayoutVars>
      </dgm:prSet>
      <dgm:spPr/>
    </dgm:pt>
    <dgm:pt modelId="{E9DA7F99-169C-43A6-94A3-E1B278DDE48D}" type="pres">
      <dgm:prSet presAssocID="{F7109A4D-580B-4C11-A211-27B6EEB3D092}" presName="composite" presStyleCnt="0"/>
      <dgm:spPr/>
    </dgm:pt>
    <dgm:pt modelId="{559731EA-2946-495D-AB5E-EBB86665763D}" type="pres">
      <dgm:prSet presAssocID="{F7109A4D-580B-4C11-A211-27B6EEB3D092}" presName="imgShp" presStyleLbl="fgImgPlace1" presStyleIdx="0" presStyleCnt="7"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</dgm:pt>
    <dgm:pt modelId="{88F529CC-94F7-4FBB-9537-988FC911C322}" type="pres">
      <dgm:prSet presAssocID="{F7109A4D-580B-4C11-A211-27B6EEB3D092}" presName="txShp" presStyleLbl="node1" presStyleIdx="0" presStyleCnt="7">
        <dgm:presLayoutVars>
          <dgm:bulletEnabled val="1"/>
        </dgm:presLayoutVars>
      </dgm:prSet>
      <dgm:spPr/>
    </dgm:pt>
    <dgm:pt modelId="{14A75883-F2B0-4727-8091-BE235DDC6B0A}" type="pres">
      <dgm:prSet presAssocID="{58985071-08CC-49D5-8D1C-6E21D5F3971B}" presName="spacing" presStyleCnt="0"/>
      <dgm:spPr/>
    </dgm:pt>
    <dgm:pt modelId="{432945A7-F2BA-452F-9498-ED4D28F71B43}" type="pres">
      <dgm:prSet presAssocID="{0B23604B-456B-46A3-92A1-0BAD83576424}" presName="composite" presStyleCnt="0"/>
      <dgm:spPr/>
    </dgm:pt>
    <dgm:pt modelId="{4375399F-3186-4EF5-A479-F7E1C5FAE92D}" type="pres">
      <dgm:prSet presAssocID="{0B23604B-456B-46A3-92A1-0BAD83576424}" presName="imgShp" presStyleLbl="fgImgPlace1" presStyleIdx="1" presStyleCnt="7"/>
      <dgm:spPr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F31F6C98-394B-4253-AF8F-B74BADED6D10}" type="pres">
      <dgm:prSet presAssocID="{0B23604B-456B-46A3-92A1-0BAD83576424}" presName="txShp" presStyleLbl="node1" presStyleIdx="1" presStyleCnt="7">
        <dgm:presLayoutVars>
          <dgm:bulletEnabled val="1"/>
        </dgm:presLayoutVars>
      </dgm:prSet>
      <dgm:spPr/>
    </dgm:pt>
    <dgm:pt modelId="{B87C5482-4C9F-47DE-A1CB-35B6B0FD196E}" type="pres">
      <dgm:prSet presAssocID="{5596CF3E-43D1-4617-8F37-8FB8A66FDAC6}" presName="spacing" presStyleCnt="0"/>
      <dgm:spPr/>
    </dgm:pt>
    <dgm:pt modelId="{B8F79079-6B66-4CB4-BB01-59CEE7B6950A}" type="pres">
      <dgm:prSet presAssocID="{26A50E84-18C7-4CC2-A08D-6E2FD6951E2A}" presName="composite" presStyleCnt="0"/>
      <dgm:spPr/>
    </dgm:pt>
    <dgm:pt modelId="{BCB455BC-E2C3-4271-BAC1-239872750EB1}" type="pres">
      <dgm:prSet presAssocID="{26A50E84-18C7-4CC2-A08D-6E2FD6951E2A}" presName="imgShp" presStyleLbl="fgImgPlace1" presStyleIdx="2" presStyleCnt="7"/>
      <dgm:spPr>
        <a:blipFill rotWithShape="1">
          <a:blip xmlns:r="http://schemas.openxmlformats.org/officeDocument/2006/relationships" r:embed="rId3"/>
          <a:srcRect/>
          <a:stretch>
            <a:fillRect t="-23000" b="-23000"/>
          </a:stretch>
        </a:blipFill>
      </dgm:spPr>
    </dgm:pt>
    <dgm:pt modelId="{582F7D69-3687-47A4-89E7-9C96B37E124B}" type="pres">
      <dgm:prSet presAssocID="{26A50E84-18C7-4CC2-A08D-6E2FD6951E2A}" presName="txShp" presStyleLbl="node1" presStyleIdx="2" presStyleCnt="7">
        <dgm:presLayoutVars>
          <dgm:bulletEnabled val="1"/>
        </dgm:presLayoutVars>
      </dgm:prSet>
      <dgm:spPr/>
    </dgm:pt>
    <dgm:pt modelId="{E0884AA7-6ED8-4740-93A8-C33F52591AB0}" type="pres">
      <dgm:prSet presAssocID="{157DE1A9-6643-41CB-AB10-A3E87706949F}" presName="spacing" presStyleCnt="0"/>
      <dgm:spPr/>
    </dgm:pt>
    <dgm:pt modelId="{A6421179-86FA-4055-9323-C4EA13BB2F97}" type="pres">
      <dgm:prSet presAssocID="{FFB6B912-972B-4E90-957A-D747291533B7}" presName="composite" presStyleCnt="0"/>
      <dgm:spPr/>
    </dgm:pt>
    <dgm:pt modelId="{8117A121-AE64-4F61-AF42-BB3E62E95255}" type="pres">
      <dgm:prSet presAssocID="{FFB6B912-972B-4E90-957A-D747291533B7}" presName="imgShp" presStyleLbl="fgImgPlace1" presStyleIdx="3" presStyleCnt="7"/>
      <dgm:spPr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</dgm:spPr>
    </dgm:pt>
    <dgm:pt modelId="{A19B4103-50E9-41C7-B5AF-9F4A0028D562}" type="pres">
      <dgm:prSet presAssocID="{FFB6B912-972B-4E90-957A-D747291533B7}" presName="txShp" presStyleLbl="node1" presStyleIdx="3" presStyleCnt="7">
        <dgm:presLayoutVars>
          <dgm:bulletEnabled val="1"/>
        </dgm:presLayoutVars>
      </dgm:prSet>
      <dgm:spPr/>
    </dgm:pt>
    <dgm:pt modelId="{9B107E24-7AD4-46A2-98A2-B3BDD9372B96}" type="pres">
      <dgm:prSet presAssocID="{4995C9F5-8767-4A30-A0D7-D05D768903BC}" presName="spacing" presStyleCnt="0"/>
      <dgm:spPr/>
    </dgm:pt>
    <dgm:pt modelId="{96CD2653-2F27-4D58-A33B-C30653E8979C}" type="pres">
      <dgm:prSet presAssocID="{A2D57655-514F-402E-AA90-373666ED361C}" presName="composite" presStyleCnt="0"/>
      <dgm:spPr/>
    </dgm:pt>
    <dgm:pt modelId="{4FF4433D-BC5F-45EC-8E97-2A1C5C47B0BD}" type="pres">
      <dgm:prSet presAssocID="{A2D57655-514F-402E-AA90-373666ED361C}" presName="imgShp" presStyleLbl="fgImgPlace1" presStyleIdx="4" presStyleCnt="7"/>
      <dgm:spPr>
        <a:blipFill rotWithShape="1">
          <a:blip xmlns:r="http://schemas.openxmlformats.org/officeDocument/2006/relationships" r:embed="rId5"/>
          <a:srcRect/>
          <a:stretch>
            <a:fillRect l="-20000" r="-20000"/>
          </a:stretch>
        </a:blipFill>
      </dgm:spPr>
    </dgm:pt>
    <dgm:pt modelId="{CC196358-D09A-4144-85AA-A37CA4D12F79}" type="pres">
      <dgm:prSet presAssocID="{A2D57655-514F-402E-AA90-373666ED361C}" presName="txShp" presStyleLbl="node1" presStyleIdx="4" presStyleCnt="7">
        <dgm:presLayoutVars>
          <dgm:bulletEnabled val="1"/>
        </dgm:presLayoutVars>
      </dgm:prSet>
      <dgm:spPr/>
    </dgm:pt>
    <dgm:pt modelId="{21657871-C282-403A-AA19-713F0BC58EA7}" type="pres">
      <dgm:prSet presAssocID="{DCB1A337-A754-44FB-BEBA-B500D8F02274}" presName="spacing" presStyleCnt="0"/>
      <dgm:spPr/>
    </dgm:pt>
    <dgm:pt modelId="{02D49844-EB61-449B-BDCD-108EFB24E167}" type="pres">
      <dgm:prSet presAssocID="{DDC66977-1D38-4447-B3AC-965ED0B7A166}" presName="composite" presStyleCnt="0"/>
      <dgm:spPr/>
    </dgm:pt>
    <dgm:pt modelId="{E7A5B95D-8BE5-4552-B818-2D2B5AEDC972}" type="pres">
      <dgm:prSet presAssocID="{DDC66977-1D38-4447-B3AC-965ED0B7A166}" presName="imgShp" presStyleLbl="fgImgPlace1" presStyleIdx="5" presStyleCnt="7"/>
      <dgm:spPr>
        <a:blipFill rotWithShape="1">
          <a:blip xmlns:r="http://schemas.openxmlformats.org/officeDocument/2006/relationships" r:embed="rId6"/>
          <a:srcRect/>
          <a:stretch>
            <a:fillRect l="-21000" r="-21000"/>
          </a:stretch>
        </a:blipFill>
      </dgm:spPr>
    </dgm:pt>
    <dgm:pt modelId="{61129DFB-F41C-4679-96CC-9C2BD134F286}" type="pres">
      <dgm:prSet presAssocID="{DDC66977-1D38-4447-B3AC-965ED0B7A166}" presName="txShp" presStyleLbl="node1" presStyleIdx="5" presStyleCnt="7">
        <dgm:presLayoutVars>
          <dgm:bulletEnabled val="1"/>
        </dgm:presLayoutVars>
      </dgm:prSet>
      <dgm:spPr/>
    </dgm:pt>
    <dgm:pt modelId="{99A2B876-979B-4B01-9E5D-7C2EA6DDA2FE}" type="pres">
      <dgm:prSet presAssocID="{17F890E2-D22A-4BDE-A0F2-EA45081EACB9}" presName="spacing" presStyleCnt="0"/>
      <dgm:spPr/>
    </dgm:pt>
    <dgm:pt modelId="{A3EF4506-ECC0-4B89-BFA1-A3232FE83CD6}" type="pres">
      <dgm:prSet presAssocID="{FD8F55D9-6A0B-4427-B2BA-32F5730185DB}" presName="composite" presStyleCnt="0"/>
      <dgm:spPr/>
    </dgm:pt>
    <dgm:pt modelId="{E1260D92-1024-4C62-8591-04A6BAC63C80}" type="pres">
      <dgm:prSet presAssocID="{FD8F55D9-6A0B-4427-B2BA-32F5730185DB}" presName="imgShp" presStyleLbl="fgImgPlace1" presStyleIdx="6" presStyleCnt="7"/>
      <dgm:spPr>
        <a:blipFill rotWithShape="1">
          <a:blip xmlns:r="http://schemas.openxmlformats.org/officeDocument/2006/relationships" r:embed="rId7"/>
          <a:srcRect/>
          <a:stretch>
            <a:fillRect l="-39000" r="-39000"/>
          </a:stretch>
        </a:blipFill>
      </dgm:spPr>
    </dgm:pt>
    <dgm:pt modelId="{9773469B-116C-4DB7-89B4-4AFC005AC004}" type="pres">
      <dgm:prSet presAssocID="{FD8F55D9-6A0B-4427-B2BA-32F5730185DB}" presName="txShp" presStyleLbl="node1" presStyleIdx="6" presStyleCnt="7">
        <dgm:presLayoutVars>
          <dgm:bulletEnabled val="1"/>
        </dgm:presLayoutVars>
      </dgm:prSet>
      <dgm:spPr/>
    </dgm:pt>
  </dgm:ptLst>
  <dgm:cxnLst>
    <dgm:cxn modelId="{F28EC80C-ABEB-4E68-A87F-023AEC9E2435}" srcId="{DD357865-9DDC-4F18-98DB-01F169D8F417}" destId="{FD8F55D9-6A0B-4427-B2BA-32F5730185DB}" srcOrd="6" destOrd="0" parTransId="{940E5951-0E9C-470E-B62F-655649368AB1}" sibTransId="{98C334F0-8441-46B1-A345-7BF3FAF355ED}"/>
    <dgm:cxn modelId="{0BD16010-9307-4A00-8003-E744CF7F4EAB}" srcId="{DD357865-9DDC-4F18-98DB-01F169D8F417}" destId="{26A50E84-18C7-4CC2-A08D-6E2FD6951E2A}" srcOrd="2" destOrd="0" parTransId="{D006DC16-5801-40EC-9414-1CDD7E0F138A}" sibTransId="{157DE1A9-6643-41CB-AB10-A3E87706949F}"/>
    <dgm:cxn modelId="{C84C1E1D-6737-40FC-8C34-A6BB057A42E7}" srcId="{DD357865-9DDC-4F18-98DB-01F169D8F417}" destId="{F7109A4D-580B-4C11-A211-27B6EEB3D092}" srcOrd="0" destOrd="0" parTransId="{B42A55E8-D497-44D2-9C6B-6BA42EC5A6E8}" sibTransId="{58985071-08CC-49D5-8D1C-6E21D5F3971B}"/>
    <dgm:cxn modelId="{D352FE2D-B85D-4E93-A7D8-19409EA81B25}" type="presOf" srcId="{0B23604B-456B-46A3-92A1-0BAD83576424}" destId="{F31F6C98-394B-4253-AF8F-B74BADED6D10}" srcOrd="0" destOrd="0" presId="urn:microsoft.com/office/officeart/2005/8/layout/vList3"/>
    <dgm:cxn modelId="{67207361-9F25-40B7-9108-3F595BB18031}" srcId="{DD357865-9DDC-4F18-98DB-01F169D8F417}" destId="{DDC66977-1D38-4447-B3AC-965ED0B7A166}" srcOrd="5" destOrd="0" parTransId="{5272F6A2-93EC-4C14-90CA-601F2183610F}" sibTransId="{17F890E2-D22A-4BDE-A0F2-EA45081EACB9}"/>
    <dgm:cxn modelId="{804B824B-E9D1-41F8-A95E-C9BD66F90842}" type="presOf" srcId="{FD8F55D9-6A0B-4427-B2BA-32F5730185DB}" destId="{9773469B-116C-4DB7-89B4-4AFC005AC004}" srcOrd="0" destOrd="0" presId="urn:microsoft.com/office/officeart/2005/8/layout/vList3"/>
    <dgm:cxn modelId="{F822FC91-C288-4276-B473-8B13DF93E96E}" srcId="{DD357865-9DDC-4F18-98DB-01F169D8F417}" destId="{FFB6B912-972B-4E90-957A-D747291533B7}" srcOrd="3" destOrd="0" parTransId="{EC5C9E21-4AFA-47BD-9EDA-719F1AFA709A}" sibTransId="{4995C9F5-8767-4A30-A0D7-D05D768903BC}"/>
    <dgm:cxn modelId="{8CF2C199-EE7F-4226-ACA7-19C74A86D834}" type="presOf" srcId="{F7109A4D-580B-4C11-A211-27B6EEB3D092}" destId="{88F529CC-94F7-4FBB-9537-988FC911C322}" srcOrd="0" destOrd="0" presId="urn:microsoft.com/office/officeart/2005/8/layout/vList3"/>
    <dgm:cxn modelId="{5AC4979B-786A-4018-A784-9A9A7CFDAC3F}" type="presOf" srcId="{DD357865-9DDC-4F18-98DB-01F169D8F417}" destId="{06B64556-D9A5-4F1D-933D-F658523D8819}" srcOrd="0" destOrd="0" presId="urn:microsoft.com/office/officeart/2005/8/layout/vList3"/>
    <dgm:cxn modelId="{B4967EA5-D9AD-438C-9489-7E1DB6E19A87}" type="presOf" srcId="{FFB6B912-972B-4E90-957A-D747291533B7}" destId="{A19B4103-50E9-41C7-B5AF-9F4A0028D562}" srcOrd="0" destOrd="0" presId="urn:microsoft.com/office/officeart/2005/8/layout/vList3"/>
    <dgm:cxn modelId="{B286D4A7-1792-4642-9C53-457C506C4DD0}" srcId="{DD357865-9DDC-4F18-98DB-01F169D8F417}" destId="{A2D57655-514F-402E-AA90-373666ED361C}" srcOrd="4" destOrd="0" parTransId="{2904D62F-BD3B-45C8-9727-D6C9A0FB8E66}" sibTransId="{DCB1A337-A754-44FB-BEBA-B500D8F02274}"/>
    <dgm:cxn modelId="{51E9EDB0-2727-49A1-A162-435A1F86275A}" type="presOf" srcId="{A2D57655-514F-402E-AA90-373666ED361C}" destId="{CC196358-D09A-4144-85AA-A37CA4D12F79}" srcOrd="0" destOrd="0" presId="urn:microsoft.com/office/officeart/2005/8/layout/vList3"/>
    <dgm:cxn modelId="{7FB0D6BE-4747-48B8-B2EC-00A31FF0A95C}" type="presOf" srcId="{26A50E84-18C7-4CC2-A08D-6E2FD6951E2A}" destId="{582F7D69-3687-47A4-89E7-9C96B37E124B}" srcOrd="0" destOrd="0" presId="urn:microsoft.com/office/officeart/2005/8/layout/vList3"/>
    <dgm:cxn modelId="{68C230BF-9786-4299-B70A-8ECF2E428A4B}" srcId="{DD357865-9DDC-4F18-98DB-01F169D8F417}" destId="{0B23604B-456B-46A3-92A1-0BAD83576424}" srcOrd="1" destOrd="0" parTransId="{E0CBFC83-F2B2-4B2E-96E0-001E865296A5}" sibTransId="{5596CF3E-43D1-4617-8F37-8FB8A66FDAC6}"/>
    <dgm:cxn modelId="{165BDCF1-3912-4AA3-9932-5D1953B3618C}" type="presOf" srcId="{DDC66977-1D38-4447-B3AC-965ED0B7A166}" destId="{61129DFB-F41C-4679-96CC-9C2BD134F286}" srcOrd="0" destOrd="0" presId="urn:microsoft.com/office/officeart/2005/8/layout/vList3"/>
    <dgm:cxn modelId="{9D7DE6D8-15E5-4BE5-872B-EFCF7856E2C9}" type="presParOf" srcId="{06B64556-D9A5-4F1D-933D-F658523D8819}" destId="{E9DA7F99-169C-43A6-94A3-E1B278DDE48D}" srcOrd="0" destOrd="0" presId="urn:microsoft.com/office/officeart/2005/8/layout/vList3"/>
    <dgm:cxn modelId="{509A197A-295E-4F67-A64B-FF356032AC88}" type="presParOf" srcId="{E9DA7F99-169C-43A6-94A3-E1B278DDE48D}" destId="{559731EA-2946-495D-AB5E-EBB86665763D}" srcOrd="0" destOrd="0" presId="urn:microsoft.com/office/officeart/2005/8/layout/vList3"/>
    <dgm:cxn modelId="{BDAAFFD2-B990-475D-B07B-6391011AD449}" type="presParOf" srcId="{E9DA7F99-169C-43A6-94A3-E1B278DDE48D}" destId="{88F529CC-94F7-4FBB-9537-988FC911C322}" srcOrd="1" destOrd="0" presId="urn:microsoft.com/office/officeart/2005/8/layout/vList3"/>
    <dgm:cxn modelId="{58C15969-A4CF-48C2-998D-A8CFA50A735D}" type="presParOf" srcId="{06B64556-D9A5-4F1D-933D-F658523D8819}" destId="{14A75883-F2B0-4727-8091-BE235DDC6B0A}" srcOrd="1" destOrd="0" presId="urn:microsoft.com/office/officeart/2005/8/layout/vList3"/>
    <dgm:cxn modelId="{76D79EC1-DDC4-4FDF-B6A9-6D1150BB310C}" type="presParOf" srcId="{06B64556-D9A5-4F1D-933D-F658523D8819}" destId="{432945A7-F2BA-452F-9498-ED4D28F71B43}" srcOrd="2" destOrd="0" presId="urn:microsoft.com/office/officeart/2005/8/layout/vList3"/>
    <dgm:cxn modelId="{B9EE54D3-45B2-4C12-99CD-47015E6CD6C0}" type="presParOf" srcId="{432945A7-F2BA-452F-9498-ED4D28F71B43}" destId="{4375399F-3186-4EF5-A479-F7E1C5FAE92D}" srcOrd="0" destOrd="0" presId="urn:microsoft.com/office/officeart/2005/8/layout/vList3"/>
    <dgm:cxn modelId="{5B522A62-FA2C-46DC-9709-4FD4BDB52D05}" type="presParOf" srcId="{432945A7-F2BA-452F-9498-ED4D28F71B43}" destId="{F31F6C98-394B-4253-AF8F-B74BADED6D10}" srcOrd="1" destOrd="0" presId="urn:microsoft.com/office/officeart/2005/8/layout/vList3"/>
    <dgm:cxn modelId="{79FB53A6-8ED1-4765-B9EE-E8A10EB87DDB}" type="presParOf" srcId="{06B64556-D9A5-4F1D-933D-F658523D8819}" destId="{B87C5482-4C9F-47DE-A1CB-35B6B0FD196E}" srcOrd="3" destOrd="0" presId="urn:microsoft.com/office/officeart/2005/8/layout/vList3"/>
    <dgm:cxn modelId="{7FFCA967-0467-4755-97A4-AF78A7213168}" type="presParOf" srcId="{06B64556-D9A5-4F1D-933D-F658523D8819}" destId="{B8F79079-6B66-4CB4-BB01-59CEE7B6950A}" srcOrd="4" destOrd="0" presId="urn:microsoft.com/office/officeart/2005/8/layout/vList3"/>
    <dgm:cxn modelId="{4000BAED-6A3B-49B7-9987-77A6C22CFAF2}" type="presParOf" srcId="{B8F79079-6B66-4CB4-BB01-59CEE7B6950A}" destId="{BCB455BC-E2C3-4271-BAC1-239872750EB1}" srcOrd="0" destOrd="0" presId="urn:microsoft.com/office/officeart/2005/8/layout/vList3"/>
    <dgm:cxn modelId="{431406F6-2F37-499E-93EF-B588740F7635}" type="presParOf" srcId="{B8F79079-6B66-4CB4-BB01-59CEE7B6950A}" destId="{582F7D69-3687-47A4-89E7-9C96B37E124B}" srcOrd="1" destOrd="0" presId="urn:microsoft.com/office/officeart/2005/8/layout/vList3"/>
    <dgm:cxn modelId="{E7097B89-B5D4-482A-AE40-3728112197AF}" type="presParOf" srcId="{06B64556-D9A5-4F1D-933D-F658523D8819}" destId="{E0884AA7-6ED8-4740-93A8-C33F52591AB0}" srcOrd="5" destOrd="0" presId="urn:microsoft.com/office/officeart/2005/8/layout/vList3"/>
    <dgm:cxn modelId="{D59A5F04-F81F-4829-9288-D38A34186CB5}" type="presParOf" srcId="{06B64556-D9A5-4F1D-933D-F658523D8819}" destId="{A6421179-86FA-4055-9323-C4EA13BB2F97}" srcOrd="6" destOrd="0" presId="urn:microsoft.com/office/officeart/2005/8/layout/vList3"/>
    <dgm:cxn modelId="{A91BBDB4-06F1-4FEE-80DA-0F2EA5C2D061}" type="presParOf" srcId="{A6421179-86FA-4055-9323-C4EA13BB2F97}" destId="{8117A121-AE64-4F61-AF42-BB3E62E95255}" srcOrd="0" destOrd="0" presId="urn:microsoft.com/office/officeart/2005/8/layout/vList3"/>
    <dgm:cxn modelId="{4FAEA4F6-621F-4C86-944E-9E998AD37B8C}" type="presParOf" srcId="{A6421179-86FA-4055-9323-C4EA13BB2F97}" destId="{A19B4103-50E9-41C7-B5AF-9F4A0028D562}" srcOrd="1" destOrd="0" presId="urn:microsoft.com/office/officeart/2005/8/layout/vList3"/>
    <dgm:cxn modelId="{7A89B0AB-5E8F-4238-AC10-DFF801B75184}" type="presParOf" srcId="{06B64556-D9A5-4F1D-933D-F658523D8819}" destId="{9B107E24-7AD4-46A2-98A2-B3BDD9372B96}" srcOrd="7" destOrd="0" presId="urn:microsoft.com/office/officeart/2005/8/layout/vList3"/>
    <dgm:cxn modelId="{8D7056B0-18D3-4E16-9A56-1EB39C53D1DE}" type="presParOf" srcId="{06B64556-D9A5-4F1D-933D-F658523D8819}" destId="{96CD2653-2F27-4D58-A33B-C30653E8979C}" srcOrd="8" destOrd="0" presId="urn:microsoft.com/office/officeart/2005/8/layout/vList3"/>
    <dgm:cxn modelId="{3F5C7D1E-15B7-4688-BAA3-1A23F5ECB597}" type="presParOf" srcId="{96CD2653-2F27-4D58-A33B-C30653E8979C}" destId="{4FF4433D-BC5F-45EC-8E97-2A1C5C47B0BD}" srcOrd="0" destOrd="0" presId="urn:microsoft.com/office/officeart/2005/8/layout/vList3"/>
    <dgm:cxn modelId="{E3FCCC71-A3DF-45BE-B239-82A24528C8C8}" type="presParOf" srcId="{96CD2653-2F27-4D58-A33B-C30653E8979C}" destId="{CC196358-D09A-4144-85AA-A37CA4D12F79}" srcOrd="1" destOrd="0" presId="urn:microsoft.com/office/officeart/2005/8/layout/vList3"/>
    <dgm:cxn modelId="{DED6A27B-D8BE-4F15-933D-13F7A7EF6465}" type="presParOf" srcId="{06B64556-D9A5-4F1D-933D-F658523D8819}" destId="{21657871-C282-403A-AA19-713F0BC58EA7}" srcOrd="9" destOrd="0" presId="urn:microsoft.com/office/officeart/2005/8/layout/vList3"/>
    <dgm:cxn modelId="{92736525-5F12-4D8E-B9D9-DBAF5C047512}" type="presParOf" srcId="{06B64556-D9A5-4F1D-933D-F658523D8819}" destId="{02D49844-EB61-449B-BDCD-108EFB24E167}" srcOrd="10" destOrd="0" presId="urn:microsoft.com/office/officeart/2005/8/layout/vList3"/>
    <dgm:cxn modelId="{33FD6C80-2075-400A-8F00-D83BFB1FDD65}" type="presParOf" srcId="{02D49844-EB61-449B-BDCD-108EFB24E167}" destId="{E7A5B95D-8BE5-4552-B818-2D2B5AEDC972}" srcOrd="0" destOrd="0" presId="urn:microsoft.com/office/officeart/2005/8/layout/vList3"/>
    <dgm:cxn modelId="{5E36446C-ADF6-483F-8751-C2E738B8C11E}" type="presParOf" srcId="{02D49844-EB61-449B-BDCD-108EFB24E167}" destId="{61129DFB-F41C-4679-96CC-9C2BD134F286}" srcOrd="1" destOrd="0" presId="urn:microsoft.com/office/officeart/2005/8/layout/vList3"/>
    <dgm:cxn modelId="{12C80BE1-BFD5-4CAD-A022-8E46BF767722}" type="presParOf" srcId="{06B64556-D9A5-4F1D-933D-F658523D8819}" destId="{99A2B876-979B-4B01-9E5D-7C2EA6DDA2FE}" srcOrd="11" destOrd="0" presId="urn:microsoft.com/office/officeart/2005/8/layout/vList3"/>
    <dgm:cxn modelId="{F30F3EBF-72E6-42C7-84C6-0FA20B5E9D3D}" type="presParOf" srcId="{06B64556-D9A5-4F1D-933D-F658523D8819}" destId="{A3EF4506-ECC0-4B89-BFA1-A3232FE83CD6}" srcOrd="12" destOrd="0" presId="urn:microsoft.com/office/officeart/2005/8/layout/vList3"/>
    <dgm:cxn modelId="{6451379D-4F56-4E3C-A66B-D00365A2CBF9}" type="presParOf" srcId="{A3EF4506-ECC0-4B89-BFA1-A3232FE83CD6}" destId="{E1260D92-1024-4C62-8591-04A6BAC63C80}" srcOrd="0" destOrd="0" presId="urn:microsoft.com/office/officeart/2005/8/layout/vList3"/>
    <dgm:cxn modelId="{D4E823AA-6437-421E-A268-ED5104B35713}" type="presParOf" srcId="{A3EF4506-ECC0-4B89-BFA1-A3232FE83CD6}" destId="{9773469B-116C-4DB7-89B4-4AFC005AC00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FE3318-114F-4884-91BC-71BB97265BA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C93CD8-C825-4F65-94C0-CC28A1828B44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Chỉ</a:t>
          </a:r>
          <a:r>
            <a:rPr lang="fr-FR" sz="2800" dirty="0"/>
            <a:t> </a:t>
          </a:r>
          <a:r>
            <a:rPr lang="fr-FR" sz="2800" dirty="0" err="1"/>
            <a:t>trong</a:t>
          </a:r>
          <a:r>
            <a:rPr lang="fr-FR" sz="2800" dirty="0"/>
            <a:t> </a:t>
          </a:r>
          <a:r>
            <a:rPr lang="fr-FR" sz="2800" dirty="0" err="1"/>
            <a:t>một</a:t>
          </a:r>
          <a:r>
            <a:rPr lang="fr-FR" sz="2800" dirty="0"/>
            <a:t> </a:t>
          </a:r>
          <a:r>
            <a:rPr lang="fr-FR" sz="2800" dirty="0" err="1"/>
            <a:t>thời</a:t>
          </a:r>
          <a:r>
            <a:rPr lang="fr-FR" sz="2800" dirty="0"/>
            <a:t> </a:t>
          </a:r>
          <a:r>
            <a:rPr lang="fr-FR" sz="2800" dirty="0" err="1"/>
            <a:t>gian</a:t>
          </a:r>
          <a:r>
            <a:rPr lang="fr-FR" sz="2800" dirty="0"/>
            <a:t> </a:t>
          </a:r>
          <a:r>
            <a:rPr lang="fr-FR" sz="2800" dirty="0" err="1"/>
            <a:t>ngắn</a:t>
          </a:r>
          <a:r>
            <a:rPr lang="fr-FR" sz="2800" dirty="0"/>
            <a:t>, </a:t>
          </a:r>
          <a:r>
            <a:rPr lang="fr-FR" sz="2800" dirty="0" err="1"/>
            <a:t>ngọn</a:t>
          </a:r>
          <a:r>
            <a:rPr lang="fr-FR" sz="2800" dirty="0"/>
            <a:t> </a:t>
          </a:r>
          <a:r>
            <a:rPr lang="fr-FR" sz="2800" dirty="0" err="1"/>
            <a:t>cờ</a:t>
          </a:r>
          <a:r>
            <a:rPr lang="fr-FR" sz="2800" dirty="0"/>
            <a:t> </a:t>
          </a:r>
          <a:r>
            <a:rPr lang="fr-FR" sz="2800" dirty="0" err="1"/>
            <a:t>chính</a:t>
          </a:r>
          <a:r>
            <a:rPr lang="fr-FR" sz="2800" dirty="0"/>
            <a:t> </a:t>
          </a:r>
          <a:r>
            <a:rPr lang="fr-FR" sz="2800" dirty="0" err="1"/>
            <a:t>nghĩa</a:t>
          </a:r>
          <a:r>
            <a:rPr lang="fr-FR" sz="2800" dirty="0"/>
            <a:t> </a:t>
          </a:r>
          <a:r>
            <a:rPr lang="fr-FR" sz="2800" dirty="0" err="1"/>
            <a:t>của</a:t>
          </a:r>
          <a:r>
            <a:rPr lang="fr-FR" sz="2800" dirty="0"/>
            <a:t> </a:t>
          </a:r>
          <a:r>
            <a:rPr lang="fr-FR" sz="2800" dirty="0" err="1"/>
            <a:t>cuộc</a:t>
          </a:r>
          <a:r>
            <a:rPr lang="fr-FR" sz="2800" dirty="0"/>
            <a:t> </a:t>
          </a:r>
          <a:r>
            <a:rPr lang="fr-FR" sz="2800" dirty="0" err="1"/>
            <a:t>khởi</a:t>
          </a:r>
          <a:r>
            <a:rPr lang="fr-FR" sz="2800" dirty="0"/>
            <a:t> </a:t>
          </a:r>
          <a:r>
            <a:rPr lang="fr-FR" sz="2800" dirty="0" err="1"/>
            <a:t>nghĩa</a:t>
          </a:r>
          <a:r>
            <a:rPr lang="fr-FR" sz="2800" dirty="0"/>
            <a:t> Hai </a:t>
          </a:r>
          <a:r>
            <a:rPr lang="fr-FR" sz="2800" dirty="0" err="1"/>
            <a:t>Bà</a:t>
          </a:r>
          <a:r>
            <a:rPr lang="fr-FR" sz="2800" dirty="0"/>
            <a:t> </a:t>
          </a:r>
          <a:r>
            <a:rPr lang="fr-FR" sz="2800" dirty="0" err="1"/>
            <a:t>Trưng</a:t>
          </a:r>
          <a:r>
            <a:rPr lang="fr-FR" sz="2800" dirty="0"/>
            <a:t> </a:t>
          </a:r>
          <a:r>
            <a:rPr lang="fr-FR" sz="2800" dirty="0" err="1"/>
            <a:t>đã</a:t>
          </a:r>
          <a:r>
            <a:rPr lang="fr-FR" sz="2800" dirty="0"/>
            <a:t> </a:t>
          </a:r>
          <a:r>
            <a:rPr lang="fr-FR" sz="2800" dirty="0" err="1"/>
            <a:t>tập</a:t>
          </a:r>
          <a:r>
            <a:rPr lang="fr-FR" sz="2800" dirty="0"/>
            <a:t> </a:t>
          </a:r>
          <a:r>
            <a:rPr lang="fr-FR" sz="2800" dirty="0" err="1"/>
            <a:t>hợp</a:t>
          </a:r>
          <a:r>
            <a:rPr lang="fr-FR" sz="2800" dirty="0"/>
            <a:t> </a:t>
          </a:r>
          <a:r>
            <a:rPr lang="fr-FR" sz="2800" dirty="0" err="1"/>
            <a:t>được</a:t>
          </a:r>
          <a:r>
            <a:rPr lang="fr-FR" sz="2800" dirty="0"/>
            <a:t> 65 </a:t>
          </a:r>
          <a:r>
            <a:rPr lang="fr-FR" sz="2800" dirty="0" err="1"/>
            <a:t>huyện</a:t>
          </a:r>
          <a:r>
            <a:rPr lang="fr-FR" sz="2800" dirty="0"/>
            <a:t> </a:t>
          </a:r>
          <a:r>
            <a:rPr lang="fr-FR" sz="2800" dirty="0" err="1"/>
            <a:t>thành</a:t>
          </a:r>
          <a:endParaRPr lang="en-US" sz="2800" dirty="0"/>
        </a:p>
      </dgm:t>
    </dgm:pt>
    <dgm:pt modelId="{869942F3-7A7F-40D4-B691-AA55944377F1}" type="parTrans" cxnId="{7BFB0998-B527-4036-BDB6-6D4C2329A3FA}">
      <dgm:prSet/>
      <dgm:spPr/>
      <dgm:t>
        <a:bodyPr/>
        <a:lstStyle/>
        <a:p>
          <a:endParaRPr lang="en-US"/>
        </a:p>
      </dgm:t>
    </dgm:pt>
    <dgm:pt modelId="{8F2B33A1-E76D-4384-9954-8BD97B0D6633}" type="sibTrans" cxnId="{7BFB0998-B527-4036-BDB6-6D4C2329A3FA}">
      <dgm:prSet/>
      <dgm:spPr/>
      <dgm:t>
        <a:bodyPr/>
        <a:lstStyle/>
        <a:p>
          <a:endParaRPr lang="en-US"/>
        </a:p>
      </dgm:t>
    </dgm:pt>
    <dgm:pt modelId="{B6A9F634-5839-40EA-ABE0-9BB328860739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Trưng</a:t>
          </a:r>
          <a:r>
            <a:rPr lang="fr-FR" sz="2800" dirty="0"/>
            <a:t> </a:t>
          </a:r>
          <a:r>
            <a:rPr lang="fr-FR" sz="2800" dirty="0" err="1"/>
            <a:t>Trắc</a:t>
          </a:r>
          <a:r>
            <a:rPr lang="fr-FR" sz="2800" dirty="0"/>
            <a:t> </a:t>
          </a:r>
          <a:r>
            <a:rPr lang="fr-FR" sz="2800" dirty="0" err="1"/>
            <a:t>được</a:t>
          </a:r>
          <a:r>
            <a:rPr lang="fr-FR" sz="2800" dirty="0"/>
            <a:t> </a:t>
          </a:r>
          <a:r>
            <a:rPr lang="fr-FR" sz="2800" dirty="0" err="1"/>
            <a:t>suy</a:t>
          </a:r>
          <a:r>
            <a:rPr lang="fr-FR" sz="2800" dirty="0"/>
            <a:t> </a:t>
          </a:r>
          <a:r>
            <a:rPr lang="fr-FR" sz="2800" dirty="0" err="1"/>
            <a:t>tôn</a:t>
          </a:r>
          <a:r>
            <a:rPr lang="fr-FR" sz="2800" dirty="0"/>
            <a:t> </a:t>
          </a:r>
          <a:r>
            <a:rPr lang="fr-FR" sz="2800" dirty="0" err="1"/>
            <a:t>làm</a:t>
          </a:r>
          <a:r>
            <a:rPr lang="fr-FR" sz="2800" dirty="0"/>
            <a:t> </a:t>
          </a:r>
          <a:r>
            <a:rPr lang="fr-FR" sz="2800" dirty="0" err="1"/>
            <a:t>vua</a:t>
          </a:r>
          <a:r>
            <a:rPr lang="fr-FR" sz="2800" dirty="0"/>
            <a:t>, </a:t>
          </a:r>
          <a:r>
            <a:rPr lang="fr-FR" sz="2800" dirty="0" err="1"/>
            <a:t>đóng</a:t>
          </a:r>
          <a:r>
            <a:rPr lang="fr-FR" sz="2800" dirty="0"/>
            <a:t> </a:t>
          </a:r>
          <a:r>
            <a:rPr lang="fr-FR" sz="2800" dirty="0" err="1"/>
            <a:t>đô</a:t>
          </a:r>
          <a:r>
            <a:rPr lang="fr-FR" sz="2800" dirty="0"/>
            <a:t> ở </a:t>
          </a:r>
          <a:r>
            <a:rPr lang="fr-FR" sz="2800" dirty="0" err="1"/>
            <a:t>Mê</a:t>
          </a:r>
          <a:r>
            <a:rPr lang="fr-FR" sz="2800" dirty="0"/>
            <a:t> Linh (</a:t>
          </a:r>
          <a:r>
            <a:rPr lang="fr-FR" sz="2800" dirty="0" err="1"/>
            <a:t>Hạ</a:t>
          </a:r>
          <a:r>
            <a:rPr lang="fr-FR" sz="2800" dirty="0"/>
            <a:t> </a:t>
          </a:r>
          <a:r>
            <a:rPr lang="fr-FR" sz="2800" dirty="0" err="1"/>
            <a:t>Lôi</a:t>
          </a:r>
          <a:r>
            <a:rPr lang="fr-FR" sz="2800" dirty="0"/>
            <a:t>, </a:t>
          </a:r>
          <a:r>
            <a:rPr lang="fr-FR" sz="2800" dirty="0" err="1"/>
            <a:t>Vĩnh</a:t>
          </a:r>
          <a:r>
            <a:rPr lang="fr-FR" sz="2800" dirty="0"/>
            <a:t> </a:t>
          </a:r>
          <a:r>
            <a:rPr lang="fr-FR" sz="2800" dirty="0" err="1"/>
            <a:t>Phúc</a:t>
          </a:r>
          <a:r>
            <a:rPr lang="fr-FR" sz="2800" dirty="0"/>
            <a:t>).</a:t>
          </a:r>
          <a:endParaRPr lang="en-US" sz="2800" dirty="0"/>
        </a:p>
      </dgm:t>
    </dgm:pt>
    <dgm:pt modelId="{07DC0DBC-099F-4EF4-8AE0-9A417DDE9935}" type="parTrans" cxnId="{C71CE60D-A946-49A4-82F0-C665D289640D}">
      <dgm:prSet/>
      <dgm:spPr/>
      <dgm:t>
        <a:bodyPr/>
        <a:lstStyle/>
        <a:p>
          <a:endParaRPr lang="en-US"/>
        </a:p>
      </dgm:t>
    </dgm:pt>
    <dgm:pt modelId="{E321FC51-29C9-4D0B-A6AB-974D4EDC9875}" type="sibTrans" cxnId="{C71CE60D-A946-49A4-82F0-C665D289640D}">
      <dgm:prSet/>
      <dgm:spPr/>
      <dgm:t>
        <a:bodyPr/>
        <a:lstStyle/>
        <a:p>
          <a:endParaRPr lang="en-US"/>
        </a:p>
      </dgm:t>
    </dgm:pt>
    <dgm:pt modelId="{619E842D-33E7-4103-9A00-E3B60CE80C46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Tháng</a:t>
          </a:r>
          <a:r>
            <a:rPr lang="fr-FR" sz="2800" dirty="0"/>
            <a:t> 4 </a:t>
          </a:r>
          <a:r>
            <a:rPr lang="fr-FR" sz="2800" dirty="0" err="1"/>
            <a:t>năm</a:t>
          </a:r>
          <a:r>
            <a:rPr lang="fr-FR" sz="2800" dirty="0"/>
            <a:t> 42 </a:t>
          </a:r>
          <a:r>
            <a:rPr lang="fr-FR" sz="2800" dirty="0" err="1"/>
            <a:t>nhà</a:t>
          </a:r>
          <a:r>
            <a:rPr lang="fr-FR" sz="2800" dirty="0"/>
            <a:t> </a:t>
          </a:r>
          <a:r>
            <a:rPr lang="fr-FR" sz="2800" dirty="0" err="1"/>
            <a:t>Hán</a:t>
          </a:r>
          <a:r>
            <a:rPr lang="fr-FR" sz="2800" dirty="0"/>
            <a:t> </a:t>
          </a:r>
          <a:r>
            <a:rPr lang="fr-FR" sz="2800" dirty="0" err="1"/>
            <a:t>sai</a:t>
          </a:r>
          <a:r>
            <a:rPr lang="fr-FR" sz="2800" dirty="0"/>
            <a:t> </a:t>
          </a:r>
          <a:r>
            <a:rPr lang="fr-FR" sz="2800" dirty="0" err="1"/>
            <a:t>Mã</a:t>
          </a:r>
          <a:r>
            <a:rPr lang="fr-FR" sz="2800" dirty="0"/>
            <a:t> </a:t>
          </a:r>
          <a:r>
            <a:rPr lang="fr-FR" sz="2800" dirty="0" err="1"/>
            <a:t>Viện</a:t>
          </a:r>
          <a:r>
            <a:rPr lang="fr-FR" sz="2800" dirty="0"/>
            <a:t> </a:t>
          </a:r>
          <a:r>
            <a:rPr lang="fr-FR" sz="2800" dirty="0" err="1"/>
            <a:t>đem</a:t>
          </a:r>
          <a:r>
            <a:rPr lang="fr-FR" sz="2800" dirty="0"/>
            <a:t> </a:t>
          </a:r>
          <a:r>
            <a:rPr lang="fr-FR" sz="2800" dirty="0" err="1"/>
            <a:t>quân</a:t>
          </a:r>
          <a:r>
            <a:rPr lang="fr-FR" sz="2800" dirty="0"/>
            <a:t> </a:t>
          </a:r>
          <a:r>
            <a:rPr lang="fr-FR" sz="2800" dirty="0" err="1"/>
            <a:t>theo</a:t>
          </a:r>
          <a:r>
            <a:rPr lang="fr-FR" sz="2800" dirty="0"/>
            <a:t> 2 </a:t>
          </a:r>
          <a:r>
            <a:rPr lang="fr-FR" sz="2800" dirty="0" err="1"/>
            <a:t>đường</a:t>
          </a:r>
          <a:r>
            <a:rPr lang="fr-FR" sz="2800" dirty="0"/>
            <a:t> </a:t>
          </a:r>
          <a:r>
            <a:rPr lang="fr-FR" sz="2800" dirty="0" err="1"/>
            <a:t>thủy</a:t>
          </a:r>
          <a:r>
            <a:rPr lang="fr-FR" sz="2800" dirty="0"/>
            <a:t> </a:t>
          </a:r>
          <a:r>
            <a:rPr lang="fr-FR" sz="2800" dirty="0" err="1"/>
            <a:t>bộ</a:t>
          </a:r>
          <a:r>
            <a:rPr lang="fr-FR" sz="2800" dirty="0"/>
            <a:t> </a:t>
          </a:r>
          <a:r>
            <a:rPr lang="fr-FR" sz="2800" dirty="0" err="1"/>
            <a:t>xâm</a:t>
          </a:r>
          <a:r>
            <a:rPr lang="fr-FR" sz="2800" dirty="0"/>
            <a:t> </a:t>
          </a:r>
          <a:r>
            <a:rPr lang="fr-FR" sz="2800" dirty="0" err="1"/>
            <a:t>lược</a:t>
          </a:r>
          <a:r>
            <a:rPr lang="fr-FR" sz="2800" dirty="0"/>
            <a:t> </a:t>
          </a:r>
          <a:r>
            <a:rPr lang="fr-FR" sz="2800" dirty="0" err="1"/>
            <a:t>nước</a:t>
          </a:r>
          <a:r>
            <a:rPr lang="fr-FR" sz="2800" dirty="0"/>
            <a:t> ta</a:t>
          </a:r>
          <a:endParaRPr lang="en-US" sz="2800" dirty="0"/>
        </a:p>
      </dgm:t>
    </dgm:pt>
    <dgm:pt modelId="{22CD41CA-0793-4173-8006-360B150F9850}" type="parTrans" cxnId="{3F25FD00-54D8-41AA-AC9E-4362D15921D9}">
      <dgm:prSet/>
      <dgm:spPr/>
      <dgm:t>
        <a:bodyPr/>
        <a:lstStyle/>
        <a:p>
          <a:endParaRPr lang="en-US"/>
        </a:p>
      </dgm:t>
    </dgm:pt>
    <dgm:pt modelId="{22723BDA-F81D-49A5-9B13-F29049BF177D}" type="sibTrans" cxnId="{3F25FD00-54D8-41AA-AC9E-4362D15921D9}">
      <dgm:prSet/>
      <dgm:spPr/>
      <dgm:t>
        <a:bodyPr/>
        <a:lstStyle/>
        <a:p>
          <a:endParaRPr lang="en-US"/>
        </a:p>
      </dgm:t>
    </dgm:pt>
    <dgm:pt modelId="{23BA8EC9-18C0-4FBB-9FF8-FE843A22FD09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Vì</a:t>
          </a:r>
          <a:r>
            <a:rPr lang="fr-FR" sz="2800" dirty="0"/>
            <a:t> </a:t>
          </a:r>
          <a:r>
            <a:rPr lang="fr-FR" sz="2800" dirty="0" err="1"/>
            <a:t>tương</a:t>
          </a:r>
          <a:r>
            <a:rPr lang="fr-FR" sz="2800" dirty="0"/>
            <a:t> </a:t>
          </a:r>
          <a:r>
            <a:rPr lang="fr-FR" sz="2800" dirty="0" err="1"/>
            <a:t>quan</a:t>
          </a:r>
          <a:r>
            <a:rPr lang="fr-FR" sz="2800" dirty="0"/>
            <a:t> </a:t>
          </a:r>
          <a:r>
            <a:rPr lang="fr-FR" sz="2800" dirty="0" err="1"/>
            <a:t>lực</a:t>
          </a:r>
          <a:r>
            <a:rPr lang="fr-FR" sz="2800" dirty="0"/>
            <a:t> </a:t>
          </a:r>
          <a:r>
            <a:rPr lang="fr-FR" sz="2800" dirty="0" err="1"/>
            <a:t>lượng</a:t>
          </a:r>
          <a:r>
            <a:rPr lang="fr-FR" sz="2800" dirty="0"/>
            <a:t> </a:t>
          </a:r>
          <a:r>
            <a:rPr lang="fr-FR" sz="2800" dirty="0" err="1"/>
            <a:t>quá</a:t>
          </a:r>
          <a:r>
            <a:rPr lang="fr-FR" sz="2800" dirty="0"/>
            <a:t> </a:t>
          </a:r>
          <a:r>
            <a:rPr lang="fr-FR" sz="2800" dirty="0" err="1"/>
            <a:t>chênh</a:t>
          </a:r>
          <a:r>
            <a:rPr lang="fr-FR" sz="2800" dirty="0"/>
            <a:t> </a:t>
          </a:r>
          <a:r>
            <a:rPr lang="fr-FR" sz="2800" dirty="0" err="1"/>
            <a:t>lệch</a:t>
          </a:r>
          <a:r>
            <a:rPr lang="fr-FR" sz="2800" dirty="0"/>
            <a:t> </a:t>
          </a:r>
          <a:r>
            <a:rPr lang="fr-FR" sz="2800" dirty="0" err="1"/>
            <a:t>nên</a:t>
          </a:r>
          <a:r>
            <a:rPr lang="fr-FR" sz="2800" dirty="0"/>
            <a:t> </a:t>
          </a:r>
          <a:r>
            <a:rPr lang="fr-FR" sz="2800" dirty="0" err="1"/>
            <a:t>dù</a:t>
          </a:r>
          <a:r>
            <a:rPr lang="fr-FR" sz="2800" dirty="0"/>
            <a:t> </a:t>
          </a:r>
          <a:r>
            <a:rPr lang="fr-FR" sz="2800" dirty="0" err="1"/>
            <a:t>chiến</a:t>
          </a:r>
          <a:r>
            <a:rPr lang="fr-FR" sz="2800" dirty="0"/>
            <a:t> </a:t>
          </a:r>
          <a:r>
            <a:rPr lang="fr-FR" sz="2800" dirty="0" err="1"/>
            <a:t>đấu</a:t>
          </a:r>
          <a:r>
            <a:rPr lang="fr-FR" sz="2800" dirty="0"/>
            <a:t> </a:t>
          </a:r>
          <a:r>
            <a:rPr lang="fr-FR" sz="2800" dirty="0" err="1"/>
            <a:t>anh</a:t>
          </a:r>
          <a:r>
            <a:rPr lang="fr-FR" sz="2800" dirty="0"/>
            <a:t> </a:t>
          </a:r>
          <a:r>
            <a:rPr lang="fr-FR" sz="2800" dirty="0" err="1"/>
            <a:t>dũng</a:t>
          </a:r>
          <a:r>
            <a:rPr lang="fr-FR" sz="2800" dirty="0"/>
            <a:t> </a:t>
          </a:r>
          <a:r>
            <a:rPr lang="fr-FR" sz="2800" dirty="0" err="1"/>
            <a:t>nhưng</a:t>
          </a:r>
          <a:r>
            <a:rPr lang="fr-FR" sz="2800" dirty="0"/>
            <a:t> </a:t>
          </a:r>
          <a:r>
            <a:rPr lang="fr-FR" sz="2800" dirty="0" err="1"/>
            <a:t>cuối</a:t>
          </a:r>
          <a:r>
            <a:rPr lang="fr-FR" sz="2800" dirty="0"/>
            <a:t> </a:t>
          </a:r>
          <a:r>
            <a:rPr lang="fr-FR" sz="2800" dirty="0" err="1"/>
            <a:t>cùng</a:t>
          </a:r>
          <a:r>
            <a:rPr lang="fr-FR" sz="2800" dirty="0"/>
            <a:t> </a:t>
          </a:r>
          <a:r>
            <a:rPr lang="fr-FR" sz="2800" dirty="0" err="1"/>
            <a:t>thất</a:t>
          </a:r>
          <a:r>
            <a:rPr lang="fr-FR" sz="2800" dirty="0"/>
            <a:t> </a:t>
          </a:r>
          <a:r>
            <a:rPr lang="fr-FR" sz="2800" dirty="0" err="1"/>
            <a:t>bại</a:t>
          </a:r>
          <a:endParaRPr lang="en-US" sz="2800" dirty="0"/>
        </a:p>
      </dgm:t>
    </dgm:pt>
    <dgm:pt modelId="{9C4D0DE0-F93D-4FE3-B9BB-571C8F558A0B}" type="parTrans" cxnId="{6A52766A-9033-4C03-9CA7-F61BE195607F}">
      <dgm:prSet/>
      <dgm:spPr/>
      <dgm:t>
        <a:bodyPr/>
        <a:lstStyle/>
        <a:p>
          <a:endParaRPr lang="en-US"/>
        </a:p>
      </dgm:t>
    </dgm:pt>
    <dgm:pt modelId="{C5111E4A-540D-4476-9E22-E03D7AE8FE17}" type="sibTrans" cxnId="{6A52766A-9033-4C03-9CA7-F61BE195607F}">
      <dgm:prSet/>
      <dgm:spPr/>
      <dgm:t>
        <a:bodyPr/>
        <a:lstStyle/>
        <a:p>
          <a:endParaRPr lang="en-US"/>
        </a:p>
      </dgm:t>
    </dgm:pt>
    <dgm:pt modelId="{324EC6FC-F5A1-4548-8E20-E4CB6822E9F0}" type="pres">
      <dgm:prSet presAssocID="{9BFE3318-114F-4884-91BC-71BB97265BAA}" presName="linearFlow" presStyleCnt="0">
        <dgm:presLayoutVars>
          <dgm:dir/>
          <dgm:resizeHandles val="exact"/>
        </dgm:presLayoutVars>
      </dgm:prSet>
      <dgm:spPr/>
    </dgm:pt>
    <dgm:pt modelId="{DC364E07-1E3B-437D-90C1-F7C9A46627FC}" type="pres">
      <dgm:prSet presAssocID="{1EC93CD8-C825-4F65-94C0-CC28A1828B44}" presName="composite" presStyleCnt="0"/>
      <dgm:spPr/>
    </dgm:pt>
    <dgm:pt modelId="{19305EB6-C061-4662-9C95-E06CD5FB9DE9}" type="pres">
      <dgm:prSet presAssocID="{1EC93CD8-C825-4F65-94C0-CC28A1828B44}" presName="imgShp" presStyleLbl="fgImgPlace1" presStyleIdx="0" presStyleCnt="4"/>
      <dgm:spPr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</dgm:spPr>
    </dgm:pt>
    <dgm:pt modelId="{183292A8-0378-44A7-AB83-1021D132A668}" type="pres">
      <dgm:prSet presAssocID="{1EC93CD8-C825-4F65-94C0-CC28A1828B44}" presName="txShp" presStyleLbl="node1" presStyleIdx="0" presStyleCnt="4" custScaleX="113619" custLinFactNeighborY="2361">
        <dgm:presLayoutVars>
          <dgm:bulletEnabled val="1"/>
        </dgm:presLayoutVars>
      </dgm:prSet>
      <dgm:spPr/>
    </dgm:pt>
    <dgm:pt modelId="{09C2D817-39DA-4142-A23A-48875D4AC384}" type="pres">
      <dgm:prSet presAssocID="{8F2B33A1-E76D-4384-9954-8BD97B0D6633}" presName="spacing" presStyleCnt="0"/>
      <dgm:spPr/>
    </dgm:pt>
    <dgm:pt modelId="{F8B46BAA-1E33-450F-9910-372ED8BCB737}" type="pres">
      <dgm:prSet presAssocID="{B6A9F634-5839-40EA-ABE0-9BB328860739}" presName="composite" presStyleCnt="0"/>
      <dgm:spPr/>
    </dgm:pt>
    <dgm:pt modelId="{97D635BC-51AE-4104-8DB0-9CEED7FCCC61}" type="pres">
      <dgm:prSet presAssocID="{B6A9F634-5839-40EA-ABE0-9BB328860739}" presName="imgShp" presStyleLbl="fgImgPlace1" presStyleIdx="1" presStyleCnt="4"/>
      <dgm:spPr>
        <a:blipFill rotWithShape="1">
          <a:blip xmlns:r="http://schemas.openxmlformats.org/officeDocument/2006/relationships" r:embed="rId2"/>
          <a:srcRect/>
          <a:stretch>
            <a:fillRect l="-39000" r="-39000"/>
          </a:stretch>
        </a:blipFill>
      </dgm:spPr>
    </dgm:pt>
    <dgm:pt modelId="{4039CDF6-F86F-40E6-BD93-D01E1F07683D}" type="pres">
      <dgm:prSet presAssocID="{B6A9F634-5839-40EA-ABE0-9BB328860739}" presName="txShp" presStyleLbl="node1" presStyleIdx="1" presStyleCnt="4" custScaleX="113619" custLinFactNeighborY="2361">
        <dgm:presLayoutVars>
          <dgm:bulletEnabled val="1"/>
        </dgm:presLayoutVars>
      </dgm:prSet>
      <dgm:spPr/>
    </dgm:pt>
    <dgm:pt modelId="{7A147E83-0C8A-43D5-8CFB-EEEF1E02AC96}" type="pres">
      <dgm:prSet presAssocID="{E321FC51-29C9-4D0B-A6AB-974D4EDC9875}" presName="spacing" presStyleCnt="0"/>
      <dgm:spPr/>
    </dgm:pt>
    <dgm:pt modelId="{8C7503D9-75DA-464D-B2E7-CC4841B7883D}" type="pres">
      <dgm:prSet presAssocID="{619E842D-33E7-4103-9A00-E3B60CE80C46}" presName="composite" presStyleCnt="0"/>
      <dgm:spPr/>
    </dgm:pt>
    <dgm:pt modelId="{3C480DF3-B13E-4E97-921F-F200C7655384}" type="pres">
      <dgm:prSet presAssocID="{619E842D-33E7-4103-9A00-E3B60CE80C46}" presName="imgShp" presStyleLbl="fg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  <dgm:pt modelId="{8F2ED52B-ED3E-4404-9EDC-6CF8A9D37ED1}" type="pres">
      <dgm:prSet presAssocID="{619E842D-33E7-4103-9A00-E3B60CE80C46}" presName="txShp" presStyleLbl="node1" presStyleIdx="2" presStyleCnt="4" custScaleX="113619" custLinFactNeighborY="2361">
        <dgm:presLayoutVars>
          <dgm:bulletEnabled val="1"/>
        </dgm:presLayoutVars>
      </dgm:prSet>
      <dgm:spPr/>
    </dgm:pt>
    <dgm:pt modelId="{0546F148-A999-4C3E-84E0-C77030A0E63B}" type="pres">
      <dgm:prSet presAssocID="{22723BDA-F81D-49A5-9B13-F29049BF177D}" presName="spacing" presStyleCnt="0"/>
      <dgm:spPr/>
    </dgm:pt>
    <dgm:pt modelId="{26E0E5CC-3D60-49DD-B684-7E09E5297A4B}" type="pres">
      <dgm:prSet presAssocID="{23BA8EC9-18C0-4FBB-9FF8-FE843A22FD09}" presName="composite" presStyleCnt="0"/>
      <dgm:spPr/>
    </dgm:pt>
    <dgm:pt modelId="{1A1F6AA1-F7ED-4997-A235-052EFF47ADE3}" type="pres">
      <dgm:prSet presAssocID="{23BA8EC9-18C0-4FBB-9FF8-FE843A22FD09}" presName="imgShp" presStyleLbl="fgImgPlace1" presStyleIdx="3" presStyleCnt="4"/>
      <dgm:spPr>
        <a:blipFill rotWithShape="1">
          <a:blip xmlns:r="http://schemas.openxmlformats.org/officeDocument/2006/relationships" r:embed="rId4"/>
          <a:srcRect/>
          <a:stretch>
            <a:fillRect l="-19000" r="-19000"/>
          </a:stretch>
        </a:blipFill>
      </dgm:spPr>
    </dgm:pt>
    <dgm:pt modelId="{EA50B07F-50CD-499A-9AD0-E58CA556DF0A}" type="pres">
      <dgm:prSet presAssocID="{23BA8EC9-18C0-4FBB-9FF8-FE843A22FD09}" presName="txShp" presStyleLbl="node1" presStyleIdx="3" presStyleCnt="4" custScaleX="113619" custLinFactNeighborY="2361">
        <dgm:presLayoutVars>
          <dgm:bulletEnabled val="1"/>
        </dgm:presLayoutVars>
      </dgm:prSet>
      <dgm:spPr/>
    </dgm:pt>
  </dgm:ptLst>
  <dgm:cxnLst>
    <dgm:cxn modelId="{3F25FD00-54D8-41AA-AC9E-4362D15921D9}" srcId="{9BFE3318-114F-4884-91BC-71BB97265BAA}" destId="{619E842D-33E7-4103-9A00-E3B60CE80C46}" srcOrd="2" destOrd="0" parTransId="{22CD41CA-0793-4173-8006-360B150F9850}" sibTransId="{22723BDA-F81D-49A5-9B13-F29049BF177D}"/>
    <dgm:cxn modelId="{C71CE60D-A946-49A4-82F0-C665D289640D}" srcId="{9BFE3318-114F-4884-91BC-71BB97265BAA}" destId="{B6A9F634-5839-40EA-ABE0-9BB328860739}" srcOrd="1" destOrd="0" parTransId="{07DC0DBC-099F-4EF4-8AE0-9A417DDE9935}" sibTransId="{E321FC51-29C9-4D0B-A6AB-974D4EDC9875}"/>
    <dgm:cxn modelId="{1ACD1610-EA81-468E-9005-749E32B6E3AF}" type="presOf" srcId="{B6A9F634-5839-40EA-ABE0-9BB328860739}" destId="{4039CDF6-F86F-40E6-BD93-D01E1F07683D}" srcOrd="0" destOrd="0" presId="urn:microsoft.com/office/officeart/2005/8/layout/vList3"/>
    <dgm:cxn modelId="{90C7CB2F-7B80-478F-B8A0-A8B7E8856C10}" type="presOf" srcId="{9BFE3318-114F-4884-91BC-71BB97265BAA}" destId="{324EC6FC-F5A1-4548-8E20-E4CB6822E9F0}" srcOrd="0" destOrd="0" presId="urn:microsoft.com/office/officeart/2005/8/layout/vList3"/>
    <dgm:cxn modelId="{6A52766A-9033-4C03-9CA7-F61BE195607F}" srcId="{9BFE3318-114F-4884-91BC-71BB97265BAA}" destId="{23BA8EC9-18C0-4FBB-9FF8-FE843A22FD09}" srcOrd="3" destOrd="0" parTransId="{9C4D0DE0-F93D-4FE3-B9BB-571C8F558A0B}" sibTransId="{C5111E4A-540D-4476-9E22-E03D7AE8FE17}"/>
    <dgm:cxn modelId="{7BFB0998-B527-4036-BDB6-6D4C2329A3FA}" srcId="{9BFE3318-114F-4884-91BC-71BB97265BAA}" destId="{1EC93CD8-C825-4F65-94C0-CC28A1828B44}" srcOrd="0" destOrd="0" parTransId="{869942F3-7A7F-40D4-B691-AA55944377F1}" sibTransId="{8F2B33A1-E76D-4384-9954-8BD97B0D6633}"/>
    <dgm:cxn modelId="{9DBB91B8-01DC-43ED-B7D4-3F67044E0F5C}" type="presOf" srcId="{619E842D-33E7-4103-9A00-E3B60CE80C46}" destId="{8F2ED52B-ED3E-4404-9EDC-6CF8A9D37ED1}" srcOrd="0" destOrd="0" presId="urn:microsoft.com/office/officeart/2005/8/layout/vList3"/>
    <dgm:cxn modelId="{F04EB4C5-1502-482B-AD23-927B9DEC63F9}" type="presOf" srcId="{1EC93CD8-C825-4F65-94C0-CC28A1828B44}" destId="{183292A8-0378-44A7-AB83-1021D132A668}" srcOrd="0" destOrd="0" presId="urn:microsoft.com/office/officeart/2005/8/layout/vList3"/>
    <dgm:cxn modelId="{39ADB5E6-B14E-43FA-8D36-DB0DF3FDF8A7}" type="presOf" srcId="{23BA8EC9-18C0-4FBB-9FF8-FE843A22FD09}" destId="{EA50B07F-50CD-499A-9AD0-E58CA556DF0A}" srcOrd="0" destOrd="0" presId="urn:microsoft.com/office/officeart/2005/8/layout/vList3"/>
    <dgm:cxn modelId="{FDE623DE-A212-4828-A77B-F005ED9271B7}" type="presParOf" srcId="{324EC6FC-F5A1-4548-8E20-E4CB6822E9F0}" destId="{DC364E07-1E3B-437D-90C1-F7C9A46627FC}" srcOrd="0" destOrd="0" presId="urn:microsoft.com/office/officeart/2005/8/layout/vList3"/>
    <dgm:cxn modelId="{8B1C7E96-742B-49FC-AA54-C5F94B432196}" type="presParOf" srcId="{DC364E07-1E3B-437D-90C1-F7C9A46627FC}" destId="{19305EB6-C061-4662-9C95-E06CD5FB9DE9}" srcOrd="0" destOrd="0" presId="urn:microsoft.com/office/officeart/2005/8/layout/vList3"/>
    <dgm:cxn modelId="{C3E994FA-C515-440B-9FE8-A7CA0ECA2CD2}" type="presParOf" srcId="{DC364E07-1E3B-437D-90C1-F7C9A46627FC}" destId="{183292A8-0378-44A7-AB83-1021D132A668}" srcOrd="1" destOrd="0" presId="urn:microsoft.com/office/officeart/2005/8/layout/vList3"/>
    <dgm:cxn modelId="{3A3E74AD-FDB1-42BB-B266-B46A8A0C96A2}" type="presParOf" srcId="{324EC6FC-F5A1-4548-8E20-E4CB6822E9F0}" destId="{09C2D817-39DA-4142-A23A-48875D4AC384}" srcOrd="1" destOrd="0" presId="urn:microsoft.com/office/officeart/2005/8/layout/vList3"/>
    <dgm:cxn modelId="{EB023CAE-6B8A-472D-B8CF-CDBD4D5FE88B}" type="presParOf" srcId="{324EC6FC-F5A1-4548-8E20-E4CB6822E9F0}" destId="{F8B46BAA-1E33-450F-9910-372ED8BCB737}" srcOrd="2" destOrd="0" presId="urn:microsoft.com/office/officeart/2005/8/layout/vList3"/>
    <dgm:cxn modelId="{72D84E87-4A08-4A42-AA7B-578E3A6B5469}" type="presParOf" srcId="{F8B46BAA-1E33-450F-9910-372ED8BCB737}" destId="{97D635BC-51AE-4104-8DB0-9CEED7FCCC61}" srcOrd="0" destOrd="0" presId="urn:microsoft.com/office/officeart/2005/8/layout/vList3"/>
    <dgm:cxn modelId="{0FDC3B0A-0C4E-4E81-9A6C-7BB180A79032}" type="presParOf" srcId="{F8B46BAA-1E33-450F-9910-372ED8BCB737}" destId="{4039CDF6-F86F-40E6-BD93-D01E1F07683D}" srcOrd="1" destOrd="0" presId="urn:microsoft.com/office/officeart/2005/8/layout/vList3"/>
    <dgm:cxn modelId="{83D8BECA-9D87-454E-BE0A-362ACC1B39A4}" type="presParOf" srcId="{324EC6FC-F5A1-4548-8E20-E4CB6822E9F0}" destId="{7A147E83-0C8A-43D5-8CFB-EEEF1E02AC96}" srcOrd="3" destOrd="0" presId="urn:microsoft.com/office/officeart/2005/8/layout/vList3"/>
    <dgm:cxn modelId="{205A6D8F-FF90-4547-85C5-BA7E6B0AA434}" type="presParOf" srcId="{324EC6FC-F5A1-4548-8E20-E4CB6822E9F0}" destId="{8C7503D9-75DA-464D-B2E7-CC4841B7883D}" srcOrd="4" destOrd="0" presId="urn:microsoft.com/office/officeart/2005/8/layout/vList3"/>
    <dgm:cxn modelId="{7051F377-D9D4-4A67-90D2-BF1A4D441D75}" type="presParOf" srcId="{8C7503D9-75DA-464D-B2E7-CC4841B7883D}" destId="{3C480DF3-B13E-4E97-921F-F200C7655384}" srcOrd="0" destOrd="0" presId="urn:microsoft.com/office/officeart/2005/8/layout/vList3"/>
    <dgm:cxn modelId="{8B0400EA-4401-4B94-9B3F-F4B56D0AE0FB}" type="presParOf" srcId="{8C7503D9-75DA-464D-B2E7-CC4841B7883D}" destId="{8F2ED52B-ED3E-4404-9EDC-6CF8A9D37ED1}" srcOrd="1" destOrd="0" presId="urn:microsoft.com/office/officeart/2005/8/layout/vList3"/>
    <dgm:cxn modelId="{1875204B-F562-436E-B5D5-964EFC07A122}" type="presParOf" srcId="{324EC6FC-F5A1-4548-8E20-E4CB6822E9F0}" destId="{0546F148-A999-4C3E-84E0-C77030A0E63B}" srcOrd="5" destOrd="0" presId="urn:microsoft.com/office/officeart/2005/8/layout/vList3"/>
    <dgm:cxn modelId="{E71F74B9-C616-492F-B8D9-68CCFF606CFA}" type="presParOf" srcId="{324EC6FC-F5A1-4548-8E20-E4CB6822E9F0}" destId="{26E0E5CC-3D60-49DD-B684-7E09E5297A4B}" srcOrd="6" destOrd="0" presId="urn:microsoft.com/office/officeart/2005/8/layout/vList3"/>
    <dgm:cxn modelId="{22B1BED8-1F5F-4C39-9284-64C008A89FA3}" type="presParOf" srcId="{26E0E5CC-3D60-49DD-B684-7E09E5297A4B}" destId="{1A1F6AA1-F7ED-4997-A235-052EFF47ADE3}" srcOrd="0" destOrd="0" presId="urn:microsoft.com/office/officeart/2005/8/layout/vList3"/>
    <dgm:cxn modelId="{7000683B-F2C1-4A41-BD2C-A8F403755777}" type="presParOf" srcId="{26E0E5CC-3D60-49DD-B684-7E09E5297A4B}" destId="{EA50B07F-50CD-499A-9AD0-E58CA556DF0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781AA5-2159-4F17-953F-79C45F242D77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259EA0D1-EC3C-4EEF-838A-1317C162C643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400" dirty="0" err="1"/>
            <a:t>Tháng</a:t>
          </a:r>
          <a:r>
            <a:rPr lang="fr-FR" sz="2400" dirty="0"/>
            <a:t> </a:t>
          </a:r>
          <a:r>
            <a:rPr lang="fr-FR" sz="2400" dirty="0" err="1"/>
            <a:t>giêng</a:t>
          </a:r>
          <a:r>
            <a:rPr lang="fr-FR" sz="2400" dirty="0"/>
            <a:t> </a:t>
          </a:r>
          <a:r>
            <a:rPr lang="fr-FR" sz="2400" dirty="0" err="1"/>
            <a:t>năm</a:t>
          </a:r>
          <a:r>
            <a:rPr lang="fr-FR" sz="2400" dirty="0"/>
            <a:t> 542,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khởi</a:t>
          </a:r>
          <a:r>
            <a:rPr lang="fr-FR" sz="2400" dirty="0"/>
            <a:t> </a:t>
          </a:r>
          <a:r>
            <a:rPr lang="fr-FR" sz="2400" dirty="0" err="1"/>
            <a:t>nghĩa</a:t>
          </a:r>
          <a:r>
            <a:rPr lang="fr-FR" sz="2400" dirty="0"/>
            <a:t> </a:t>
          </a:r>
          <a:r>
            <a:rPr lang="fr-FR" sz="2400" dirty="0" err="1"/>
            <a:t>toàn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do </a:t>
          </a:r>
          <a:r>
            <a:rPr lang="fr-FR" sz="2400" dirty="0" err="1"/>
            <a:t>Lý</a:t>
          </a:r>
          <a:r>
            <a:rPr lang="fr-FR" sz="2400" dirty="0"/>
            <a:t> </a:t>
          </a:r>
          <a:r>
            <a:rPr lang="fr-FR" sz="2400" dirty="0" err="1"/>
            <a:t>Bí</a:t>
          </a:r>
          <a:r>
            <a:rPr lang="fr-FR" sz="2400" dirty="0"/>
            <a:t> </a:t>
          </a:r>
          <a:r>
            <a:rPr lang="fr-FR" sz="2400" dirty="0" err="1"/>
            <a:t>lãnh</a:t>
          </a:r>
          <a:r>
            <a:rPr lang="fr-FR" sz="2400" dirty="0"/>
            <a:t> </a:t>
          </a:r>
          <a:r>
            <a:rPr lang="fr-FR" sz="2400" dirty="0" err="1"/>
            <a:t>đạo</a:t>
          </a:r>
          <a:r>
            <a:rPr lang="fr-FR" sz="2400" dirty="0"/>
            <a:t> </a:t>
          </a:r>
          <a:r>
            <a:rPr lang="fr-FR" sz="2400" dirty="0" err="1"/>
            <a:t>đã</a:t>
          </a:r>
          <a:r>
            <a:rPr lang="fr-FR" sz="2400" dirty="0"/>
            <a:t> </a:t>
          </a:r>
          <a:r>
            <a:rPr lang="fr-FR" sz="2400" dirty="0" err="1"/>
            <a:t>bùng</a:t>
          </a:r>
          <a:r>
            <a:rPr lang="fr-FR" sz="2400" dirty="0"/>
            <a:t> </a:t>
          </a:r>
          <a:r>
            <a:rPr lang="fr-FR" sz="2400" dirty="0" err="1"/>
            <a:t>nổ</a:t>
          </a:r>
          <a:endParaRPr lang="en-US" sz="2400" dirty="0"/>
        </a:p>
      </dgm:t>
    </dgm:pt>
    <dgm:pt modelId="{E1912332-17E6-47BB-8B5D-353C86EBC82E}" type="parTrans" cxnId="{0EFC0BC5-784F-4379-ACC2-B42424BFBB04}">
      <dgm:prSet/>
      <dgm:spPr/>
      <dgm:t>
        <a:bodyPr/>
        <a:lstStyle/>
        <a:p>
          <a:endParaRPr lang="en-US"/>
        </a:p>
      </dgm:t>
    </dgm:pt>
    <dgm:pt modelId="{B4461BCC-1EF4-480D-B4EF-A531FB929017}" type="sibTrans" cxnId="{0EFC0BC5-784F-4379-ACC2-B42424BFBB04}">
      <dgm:prSet/>
      <dgm:spPr/>
      <dgm:t>
        <a:bodyPr/>
        <a:lstStyle/>
        <a:p>
          <a:endParaRPr lang="en-US"/>
        </a:p>
      </dgm:t>
    </dgm:pt>
    <dgm:pt modelId="{E4BF9A34-02E1-431D-9E85-7A781BCD2F72}">
      <dgm:prSet phldrT="[Text]" custT="1"/>
      <dgm:spPr>
        <a:solidFill>
          <a:srgbClr val="C00000"/>
        </a:solidFill>
      </dgm:spPr>
      <dgm:t>
        <a:bodyPr/>
        <a:lstStyle/>
        <a:p>
          <a:r>
            <a:rPr lang="fr-FR" sz="2400" dirty="0" err="1"/>
            <a:t>Tháng</a:t>
          </a:r>
          <a:r>
            <a:rPr lang="fr-FR" sz="2400" dirty="0"/>
            <a:t> 1 </a:t>
          </a:r>
          <a:r>
            <a:rPr lang="fr-FR" sz="2400" dirty="0" err="1"/>
            <a:t>năm</a:t>
          </a:r>
          <a:r>
            <a:rPr lang="fr-FR" sz="2400" dirty="0"/>
            <a:t> 544, </a:t>
          </a:r>
          <a:r>
            <a:rPr lang="fr-FR" sz="2400" dirty="0" err="1"/>
            <a:t>Lý</a:t>
          </a:r>
          <a:r>
            <a:rPr lang="fr-FR" sz="2400" dirty="0"/>
            <a:t> </a:t>
          </a:r>
          <a:r>
            <a:rPr lang="fr-FR" sz="2400" dirty="0" err="1"/>
            <a:t>Bí</a:t>
          </a:r>
          <a:r>
            <a:rPr lang="fr-FR" sz="2400" dirty="0"/>
            <a:t> </a:t>
          </a:r>
          <a:r>
            <a:rPr lang="fr-FR" sz="2400" dirty="0" err="1"/>
            <a:t>tuyên</a:t>
          </a:r>
          <a:r>
            <a:rPr lang="fr-FR" sz="2400" dirty="0"/>
            <a:t> </a:t>
          </a:r>
          <a:r>
            <a:rPr lang="fr-FR" sz="2400" dirty="0" err="1"/>
            <a:t>bố</a:t>
          </a:r>
          <a:r>
            <a:rPr lang="fr-FR" sz="2400" dirty="0"/>
            <a:t> </a:t>
          </a:r>
          <a:r>
            <a:rPr lang="fr-FR" sz="2400" dirty="0" err="1"/>
            <a:t>dựng</a:t>
          </a:r>
          <a:r>
            <a:rPr lang="fr-FR" sz="2400" dirty="0"/>
            <a:t> </a:t>
          </a:r>
          <a:r>
            <a:rPr lang="fr-FR" sz="2400" dirty="0" err="1"/>
            <a:t>nước</a:t>
          </a:r>
          <a:r>
            <a:rPr lang="fr-FR" sz="2400" dirty="0"/>
            <a:t>, </a:t>
          </a:r>
          <a:r>
            <a:rPr lang="fr-FR" sz="2400" dirty="0" err="1"/>
            <a:t>đặt</a:t>
          </a:r>
          <a:r>
            <a:rPr lang="fr-FR" sz="2400" dirty="0"/>
            <a:t> </a:t>
          </a:r>
          <a:r>
            <a:rPr lang="fr-FR" sz="2400" dirty="0" err="1"/>
            <a:t>quốc</a:t>
          </a:r>
          <a:r>
            <a:rPr lang="fr-FR" sz="2400" dirty="0"/>
            <a:t> </a:t>
          </a:r>
          <a:r>
            <a:rPr lang="fr-FR" sz="2400" dirty="0" err="1"/>
            <a:t>hiệu</a:t>
          </a:r>
          <a:r>
            <a:rPr lang="fr-FR" sz="2400" dirty="0"/>
            <a:t> là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Xuân</a:t>
          </a:r>
          <a:r>
            <a:rPr lang="fr-FR" sz="2400" dirty="0"/>
            <a:t>, </a:t>
          </a:r>
          <a:r>
            <a:rPr lang="fr-FR" sz="2400" dirty="0" err="1"/>
            <a:t>lên</a:t>
          </a:r>
          <a:r>
            <a:rPr lang="fr-FR" sz="2400" dirty="0"/>
            <a:t> </a:t>
          </a:r>
          <a:r>
            <a:rPr lang="fr-FR" sz="2400" dirty="0" err="1"/>
            <a:t>ngôi</a:t>
          </a:r>
          <a:r>
            <a:rPr lang="fr-FR" sz="2400" dirty="0"/>
            <a:t> </a:t>
          </a:r>
          <a:r>
            <a:rPr lang="fr-FR" sz="2400" dirty="0" err="1"/>
            <a:t>Hoàng</a:t>
          </a:r>
          <a:r>
            <a:rPr lang="fr-FR" sz="2400" dirty="0"/>
            <a:t> </a:t>
          </a:r>
          <a:r>
            <a:rPr lang="fr-FR" sz="2400" dirty="0" err="1"/>
            <a:t>đế</a:t>
          </a:r>
          <a:r>
            <a:rPr lang="fr-FR" sz="2400" dirty="0"/>
            <a:t>, </a:t>
          </a:r>
          <a:r>
            <a:rPr lang="fr-FR" sz="2400" dirty="0" err="1"/>
            <a:t>tự</a:t>
          </a:r>
          <a:r>
            <a:rPr lang="fr-FR" sz="2400" dirty="0"/>
            <a:t> </a:t>
          </a:r>
          <a:r>
            <a:rPr lang="fr-FR" sz="2400" dirty="0" err="1"/>
            <a:t>xưng</a:t>
          </a:r>
          <a:r>
            <a:rPr lang="fr-FR" sz="2400" dirty="0"/>
            <a:t> là Nam </a:t>
          </a:r>
          <a:r>
            <a:rPr lang="fr-FR" sz="2400" dirty="0" err="1"/>
            <a:t>Đế</a:t>
          </a:r>
          <a:endParaRPr lang="en-US" sz="2400" dirty="0"/>
        </a:p>
      </dgm:t>
    </dgm:pt>
    <dgm:pt modelId="{C5176653-AA01-49F4-9C84-12F951255C81}" type="parTrans" cxnId="{847DC211-0ACA-494A-802D-76C1C579C6AF}">
      <dgm:prSet/>
      <dgm:spPr/>
      <dgm:t>
        <a:bodyPr/>
        <a:lstStyle/>
        <a:p>
          <a:endParaRPr lang="en-US"/>
        </a:p>
      </dgm:t>
    </dgm:pt>
    <dgm:pt modelId="{429BD2CA-9117-413C-8109-B3EA7A326176}" type="sibTrans" cxnId="{847DC211-0ACA-494A-802D-76C1C579C6AF}">
      <dgm:prSet/>
      <dgm:spPr/>
      <dgm:t>
        <a:bodyPr/>
        <a:lstStyle/>
        <a:p>
          <a:endParaRPr lang="en-US"/>
        </a:p>
      </dgm:t>
    </dgm:pt>
    <dgm:pt modelId="{A880FBDB-DA35-4151-A9AF-97D293B75EF8}">
      <dgm:prSet phldrT="[Text]" custT="1"/>
      <dgm:spPr>
        <a:solidFill>
          <a:srgbClr val="7030A0"/>
        </a:solidFill>
      </dgm:spPr>
      <dgm:t>
        <a:bodyPr/>
        <a:lstStyle/>
        <a:p>
          <a:r>
            <a:rPr lang="fr-FR" sz="2400" dirty="0" err="1"/>
            <a:t>Nước</a:t>
          </a:r>
          <a:r>
            <a:rPr lang="fr-FR" sz="2400" dirty="0"/>
            <a:t>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Xuân</a:t>
          </a:r>
          <a:r>
            <a:rPr lang="fr-FR" sz="2400" dirty="0"/>
            <a:t> </a:t>
          </a:r>
          <a:r>
            <a:rPr lang="fr-FR" sz="2400" dirty="0" err="1"/>
            <a:t>chỉ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tương</a:t>
          </a:r>
          <a:r>
            <a:rPr lang="fr-FR" sz="2400" dirty="0"/>
            <a:t> </a:t>
          </a:r>
          <a:r>
            <a:rPr lang="fr-FR" sz="2400" dirty="0" err="1"/>
            <a:t>đối</a:t>
          </a:r>
          <a:r>
            <a:rPr lang="fr-FR" sz="2400" dirty="0"/>
            <a:t> </a:t>
          </a:r>
          <a:r>
            <a:rPr lang="fr-FR" sz="2400" dirty="0" err="1"/>
            <a:t>yên</a:t>
          </a:r>
          <a:r>
            <a:rPr lang="fr-FR" sz="2400" dirty="0"/>
            <a:t> </a:t>
          </a:r>
          <a:r>
            <a:rPr lang="fr-FR" sz="2400" dirty="0" err="1"/>
            <a:t>hàn</a:t>
          </a:r>
          <a:r>
            <a:rPr lang="fr-FR" sz="2400" dirty="0"/>
            <a:t> </a:t>
          </a:r>
          <a:r>
            <a:rPr lang="fr-FR" sz="2400" dirty="0" err="1"/>
            <a:t>hơn</a:t>
          </a:r>
          <a:r>
            <a:rPr lang="fr-FR" sz="2400" dirty="0"/>
            <a:t> 1 </a:t>
          </a:r>
          <a:r>
            <a:rPr lang="fr-FR" sz="2400" dirty="0" err="1"/>
            <a:t>năm</a:t>
          </a:r>
          <a:r>
            <a:rPr lang="fr-FR" sz="2400" dirty="0"/>
            <a:t>, </a:t>
          </a:r>
          <a:r>
            <a:rPr lang="fr-FR" sz="2400" dirty="0" err="1"/>
            <a:t>đến</a:t>
          </a:r>
          <a:r>
            <a:rPr lang="fr-FR" sz="2400" dirty="0"/>
            <a:t> 545 </a:t>
          </a:r>
          <a:r>
            <a:rPr lang="fr-FR" sz="2400" dirty="0" err="1"/>
            <a:t>giặc</a:t>
          </a:r>
          <a:r>
            <a:rPr lang="fr-FR" sz="2400" dirty="0"/>
            <a:t> </a:t>
          </a:r>
          <a:r>
            <a:rPr lang="fr-FR" sz="2400" dirty="0" err="1"/>
            <a:t>lại</a:t>
          </a:r>
          <a:r>
            <a:rPr lang="fr-FR" sz="2400" dirty="0"/>
            <a:t> </a:t>
          </a:r>
          <a:r>
            <a:rPr lang="fr-FR" sz="2400" dirty="0" err="1"/>
            <a:t>phát</a:t>
          </a:r>
          <a:r>
            <a:rPr lang="fr-FR" sz="2400" dirty="0"/>
            <a:t> </a:t>
          </a:r>
          <a:r>
            <a:rPr lang="fr-FR" sz="2400" dirty="0" err="1"/>
            <a:t>động</a:t>
          </a:r>
          <a:r>
            <a:rPr lang="fr-FR" sz="2400" dirty="0"/>
            <a:t>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phản</a:t>
          </a:r>
          <a:r>
            <a:rPr lang="fr-FR" sz="2400" dirty="0"/>
            <a:t> </a:t>
          </a:r>
          <a:r>
            <a:rPr lang="fr-FR" sz="2400" dirty="0" err="1"/>
            <a:t>công</a:t>
          </a:r>
          <a:r>
            <a:rPr lang="fr-FR" sz="2400" dirty="0"/>
            <a:t> </a:t>
          </a:r>
          <a:r>
            <a:rPr lang="fr-FR" sz="2400" dirty="0" err="1"/>
            <a:t>chinh</a:t>
          </a:r>
          <a:r>
            <a:rPr lang="fr-FR" sz="2400" dirty="0"/>
            <a:t> </a:t>
          </a:r>
          <a:r>
            <a:rPr lang="fr-FR" sz="2400" dirty="0" err="1"/>
            <a:t>phục</a:t>
          </a:r>
          <a:r>
            <a:rPr lang="fr-FR" sz="2400" dirty="0"/>
            <a:t> </a:t>
          </a:r>
          <a:r>
            <a:rPr lang="fr-FR" sz="2400" dirty="0" err="1"/>
            <a:t>lần</a:t>
          </a:r>
          <a:r>
            <a:rPr lang="fr-FR" sz="2400" dirty="0"/>
            <a:t> </a:t>
          </a:r>
          <a:r>
            <a:rPr lang="fr-FR" sz="2400" dirty="0" err="1"/>
            <a:t>thứ</a:t>
          </a:r>
          <a:r>
            <a:rPr lang="fr-FR" sz="2400" dirty="0"/>
            <a:t> 3 </a:t>
          </a:r>
          <a:endParaRPr lang="en-US" sz="2400" dirty="0"/>
        </a:p>
      </dgm:t>
    </dgm:pt>
    <dgm:pt modelId="{A5BDA5F1-DC94-431A-8F33-F474F4F556EA}" type="parTrans" cxnId="{344BC1B6-C276-4F0D-AA23-EB5D88AB8618}">
      <dgm:prSet/>
      <dgm:spPr/>
      <dgm:t>
        <a:bodyPr/>
        <a:lstStyle/>
        <a:p>
          <a:endParaRPr lang="en-US"/>
        </a:p>
      </dgm:t>
    </dgm:pt>
    <dgm:pt modelId="{3924DDB7-ED2F-4AA8-860B-1D9CAE0C047F}" type="sibTrans" cxnId="{344BC1B6-C276-4F0D-AA23-EB5D88AB8618}">
      <dgm:prSet/>
      <dgm:spPr/>
      <dgm:t>
        <a:bodyPr/>
        <a:lstStyle/>
        <a:p>
          <a:endParaRPr lang="en-US"/>
        </a:p>
      </dgm:t>
    </dgm:pt>
    <dgm:pt modelId="{85B0BDB0-0344-4A57-8806-E549E445C945}" type="pres">
      <dgm:prSet presAssocID="{4E781AA5-2159-4F17-953F-79C45F242D77}" presName="Name0" presStyleCnt="0">
        <dgm:presLayoutVars>
          <dgm:dir/>
          <dgm:resizeHandles val="exact"/>
        </dgm:presLayoutVars>
      </dgm:prSet>
      <dgm:spPr/>
    </dgm:pt>
    <dgm:pt modelId="{688DD1C2-F7E5-4436-92A5-AADD74026953}" type="pres">
      <dgm:prSet presAssocID="{4E781AA5-2159-4F17-953F-79C45F242D77}" presName="fgShape" presStyleLbl="fgShp" presStyleIdx="0" presStyleCnt="1" custLinFactNeighborX="726" custLinFactNeighborY="52474"/>
      <dgm:spPr/>
    </dgm:pt>
    <dgm:pt modelId="{8972A01E-9B17-4369-9AF8-3E1C39C566E6}" type="pres">
      <dgm:prSet presAssocID="{4E781AA5-2159-4F17-953F-79C45F242D77}" presName="linComp" presStyleCnt="0"/>
      <dgm:spPr/>
    </dgm:pt>
    <dgm:pt modelId="{4F4D953A-0514-4ADF-A20F-1713E172284D}" type="pres">
      <dgm:prSet presAssocID="{259EA0D1-EC3C-4EEF-838A-1317C162C643}" presName="compNode" presStyleCnt="0"/>
      <dgm:spPr/>
    </dgm:pt>
    <dgm:pt modelId="{4F847D98-95A8-41B9-9407-7AC7E7F175D0}" type="pres">
      <dgm:prSet presAssocID="{259EA0D1-EC3C-4EEF-838A-1317C162C643}" presName="bkgdShape" presStyleLbl="node1" presStyleIdx="0" presStyleCnt="3"/>
      <dgm:spPr/>
    </dgm:pt>
    <dgm:pt modelId="{2DBBC784-3A8B-4393-B9DE-4121708E92B7}" type="pres">
      <dgm:prSet presAssocID="{259EA0D1-EC3C-4EEF-838A-1317C162C643}" presName="nodeTx" presStyleLbl="node1" presStyleIdx="0" presStyleCnt="3">
        <dgm:presLayoutVars>
          <dgm:bulletEnabled val="1"/>
        </dgm:presLayoutVars>
      </dgm:prSet>
      <dgm:spPr/>
    </dgm:pt>
    <dgm:pt modelId="{D4062566-F91A-4B88-8746-87EC652F28BE}" type="pres">
      <dgm:prSet presAssocID="{259EA0D1-EC3C-4EEF-838A-1317C162C643}" presName="invisiNode" presStyleLbl="node1" presStyleIdx="0" presStyleCnt="3"/>
      <dgm:spPr/>
    </dgm:pt>
    <dgm:pt modelId="{DBD4D7BB-7E18-436E-8042-4FA1C720894B}" type="pres">
      <dgm:prSet presAssocID="{259EA0D1-EC3C-4EEF-838A-1317C162C643}" presName="imagNode" presStyleLbl="fgImgPlace1" presStyleIdx="0" presStyleCnt="3" custLinFactNeighborX="-4223" custLinFactNeighborY="-24810"/>
      <dgm:spPr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</dgm:spPr>
    </dgm:pt>
    <dgm:pt modelId="{A207CFD9-0BB0-4266-B83C-3DBE8831B33B}" type="pres">
      <dgm:prSet presAssocID="{B4461BCC-1EF4-480D-B4EF-A531FB929017}" presName="sibTrans" presStyleLbl="sibTrans2D1" presStyleIdx="0" presStyleCnt="0"/>
      <dgm:spPr/>
    </dgm:pt>
    <dgm:pt modelId="{D2E74D90-8DEE-49AC-B25A-0E29624E9438}" type="pres">
      <dgm:prSet presAssocID="{E4BF9A34-02E1-431D-9E85-7A781BCD2F72}" presName="compNode" presStyleCnt="0"/>
      <dgm:spPr/>
    </dgm:pt>
    <dgm:pt modelId="{CCF1150E-6A3D-43A2-9351-E8754A126ED2}" type="pres">
      <dgm:prSet presAssocID="{E4BF9A34-02E1-431D-9E85-7A781BCD2F72}" presName="bkgdShape" presStyleLbl="node1" presStyleIdx="1" presStyleCnt="3" custLinFactNeighborX="-817" custLinFactNeighborY="-547"/>
      <dgm:spPr/>
    </dgm:pt>
    <dgm:pt modelId="{81EEEF51-829F-4150-B789-A20CE39ECCD4}" type="pres">
      <dgm:prSet presAssocID="{E4BF9A34-02E1-431D-9E85-7A781BCD2F72}" presName="nodeTx" presStyleLbl="node1" presStyleIdx="1" presStyleCnt="3">
        <dgm:presLayoutVars>
          <dgm:bulletEnabled val="1"/>
        </dgm:presLayoutVars>
      </dgm:prSet>
      <dgm:spPr/>
    </dgm:pt>
    <dgm:pt modelId="{FB5DE3FC-0B4A-4CEF-AE2D-338CBDEA6A9C}" type="pres">
      <dgm:prSet presAssocID="{E4BF9A34-02E1-431D-9E85-7A781BCD2F72}" presName="invisiNode" presStyleLbl="node1" presStyleIdx="1" presStyleCnt="3"/>
      <dgm:spPr/>
    </dgm:pt>
    <dgm:pt modelId="{B3265A6A-04B1-440A-BD3C-8E3AE99BD8AE}" type="pres">
      <dgm:prSet presAssocID="{E4BF9A34-02E1-431D-9E85-7A781BCD2F72}" presName="imagNode" presStyleLbl="fgImgPlace1" presStyleIdx="1" presStyleCnt="3" custLinFactNeighborX="-4223" custLinFactNeighborY="-24810"/>
      <dgm:spPr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</dgm:spPr>
    </dgm:pt>
    <dgm:pt modelId="{631B08E2-D41E-4D8E-811A-E266C02C592C}" type="pres">
      <dgm:prSet presAssocID="{429BD2CA-9117-413C-8109-B3EA7A326176}" presName="sibTrans" presStyleLbl="sibTrans2D1" presStyleIdx="0" presStyleCnt="0"/>
      <dgm:spPr/>
    </dgm:pt>
    <dgm:pt modelId="{A13AA63B-FDA8-46E4-BED2-0F61BEAFE61B}" type="pres">
      <dgm:prSet presAssocID="{A880FBDB-DA35-4151-A9AF-97D293B75EF8}" presName="compNode" presStyleCnt="0"/>
      <dgm:spPr/>
    </dgm:pt>
    <dgm:pt modelId="{A5EF4696-BFBD-4FC0-BBBA-1CDE22DA2DFB}" type="pres">
      <dgm:prSet presAssocID="{A880FBDB-DA35-4151-A9AF-97D293B75EF8}" presName="bkgdShape" presStyleLbl="node1" presStyleIdx="2" presStyleCnt="3" custLinFactNeighborX="2482" custLinFactNeighborY="-547"/>
      <dgm:spPr/>
    </dgm:pt>
    <dgm:pt modelId="{3251362A-EAD7-4739-9CD2-4A34899E057C}" type="pres">
      <dgm:prSet presAssocID="{A880FBDB-DA35-4151-A9AF-97D293B75EF8}" presName="nodeTx" presStyleLbl="node1" presStyleIdx="2" presStyleCnt="3">
        <dgm:presLayoutVars>
          <dgm:bulletEnabled val="1"/>
        </dgm:presLayoutVars>
      </dgm:prSet>
      <dgm:spPr/>
    </dgm:pt>
    <dgm:pt modelId="{63D14BA4-ECE0-4FDE-8653-6948BDF05001}" type="pres">
      <dgm:prSet presAssocID="{A880FBDB-DA35-4151-A9AF-97D293B75EF8}" presName="invisiNode" presStyleLbl="node1" presStyleIdx="2" presStyleCnt="3"/>
      <dgm:spPr/>
    </dgm:pt>
    <dgm:pt modelId="{B7F3C7FC-CB93-47B1-B36D-A16349E338FE}" type="pres">
      <dgm:prSet presAssocID="{A880FBDB-DA35-4151-A9AF-97D293B75EF8}" presName="imagNode" presStyleLbl="fgImgPlace1" presStyleIdx="2" presStyleCnt="3" custLinFactNeighborX="-4223" custLinFactNeighborY="-24810"/>
      <dgm:spPr>
        <a:blipFill rotWithShape="1">
          <a:blip xmlns:r="http://schemas.openxmlformats.org/officeDocument/2006/relationships" r:embed="rId3"/>
          <a:srcRect/>
          <a:stretch>
            <a:fillRect l="-31000" r="-31000"/>
          </a:stretch>
        </a:blipFill>
      </dgm:spPr>
    </dgm:pt>
  </dgm:ptLst>
  <dgm:cxnLst>
    <dgm:cxn modelId="{847DC211-0ACA-494A-802D-76C1C579C6AF}" srcId="{4E781AA5-2159-4F17-953F-79C45F242D77}" destId="{E4BF9A34-02E1-431D-9E85-7A781BCD2F72}" srcOrd="1" destOrd="0" parTransId="{C5176653-AA01-49F4-9C84-12F951255C81}" sibTransId="{429BD2CA-9117-413C-8109-B3EA7A326176}"/>
    <dgm:cxn modelId="{028F951D-FDDB-4078-9030-8B952073AC48}" type="presOf" srcId="{E4BF9A34-02E1-431D-9E85-7A781BCD2F72}" destId="{CCF1150E-6A3D-43A2-9351-E8754A126ED2}" srcOrd="0" destOrd="0" presId="urn:microsoft.com/office/officeart/2005/8/layout/hList7"/>
    <dgm:cxn modelId="{9FA87E25-1BE0-4D88-9219-456C2AAAA285}" type="presOf" srcId="{429BD2CA-9117-413C-8109-B3EA7A326176}" destId="{631B08E2-D41E-4D8E-811A-E266C02C592C}" srcOrd="0" destOrd="0" presId="urn:microsoft.com/office/officeart/2005/8/layout/hList7"/>
    <dgm:cxn modelId="{012DC669-CF0E-4E36-9BC7-517DA2B0A30D}" type="presOf" srcId="{E4BF9A34-02E1-431D-9E85-7A781BCD2F72}" destId="{81EEEF51-829F-4150-B789-A20CE39ECCD4}" srcOrd="1" destOrd="0" presId="urn:microsoft.com/office/officeart/2005/8/layout/hList7"/>
    <dgm:cxn modelId="{73B3676A-89BC-4AF2-AE8B-628E8E58EB48}" type="presOf" srcId="{A880FBDB-DA35-4151-A9AF-97D293B75EF8}" destId="{3251362A-EAD7-4739-9CD2-4A34899E057C}" srcOrd="1" destOrd="0" presId="urn:microsoft.com/office/officeart/2005/8/layout/hList7"/>
    <dgm:cxn modelId="{6F8F4F53-2290-4702-881F-FED17F12CBA8}" type="presOf" srcId="{A880FBDB-DA35-4151-A9AF-97D293B75EF8}" destId="{A5EF4696-BFBD-4FC0-BBBA-1CDE22DA2DFB}" srcOrd="0" destOrd="0" presId="urn:microsoft.com/office/officeart/2005/8/layout/hList7"/>
    <dgm:cxn modelId="{DA90EE75-407E-4986-9732-6F1EFFA04D24}" type="presOf" srcId="{259EA0D1-EC3C-4EEF-838A-1317C162C643}" destId="{2DBBC784-3A8B-4393-B9DE-4121708E92B7}" srcOrd="1" destOrd="0" presId="urn:microsoft.com/office/officeart/2005/8/layout/hList7"/>
    <dgm:cxn modelId="{E7E3EDA0-AAFE-4F3A-AC8A-36F8A2A99BE5}" type="presOf" srcId="{259EA0D1-EC3C-4EEF-838A-1317C162C643}" destId="{4F847D98-95A8-41B9-9407-7AC7E7F175D0}" srcOrd="0" destOrd="0" presId="urn:microsoft.com/office/officeart/2005/8/layout/hList7"/>
    <dgm:cxn modelId="{344BC1B6-C276-4F0D-AA23-EB5D88AB8618}" srcId="{4E781AA5-2159-4F17-953F-79C45F242D77}" destId="{A880FBDB-DA35-4151-A9AF-97D293B75EF8}" srcOrd="2" destOrd="0" parTransId="{A5BDA5F1-DC94-431A-8F33-F474F4F556EA}" sibTransId="{3924DDB7-ED2F-4AA8-860B-1D9CAE0C047F}"/>
    <dgm:cxn modelId="{0EFC0BC5-784F-4379-ACC2-B42424BFBB04}" srcId="{4E781AA5-2159-4F17-953F-79C45F242D77}" destId="{259EA0D1-EC3C-4EEF-838A-1317C162C643}" srcOrd="0" destOrd="0" parTransId="{E1912332-17E6-47BB-8B5D-353C86EBC82E}" sibTransId="{B4461BCC-1EF4-480D-B4EF-A531FB929017}"/>
    <dgm:cxn modelId="{32FC34D2-7083-4109-90EA-A109C839FBA7}" type="presOf" srcId="{B4461BCC-1EF4-480D-B4EF-A531FB929017}" destId="{A207CFD9-0BB0-4266-B83C-3DBE8831B33B}" srcOrd="0" destOrd="0" presId="urn:microsoft.com/office/officeart/2005/8/layout/hList7"/>
    <dgm:cxn modelId="{2469FFF9-EE80-45DD-A811-7BDA77C864CB}" type="presOf" srcId="{4E781AA5-2159-4F17-953F-79C45F242D77}" destId="{85B0BDB0-0344-4A57-8806-E549E445C945}" srcOrd="0" destOrd="0" presId="urn:microsoft.com/office/officeart/2005/8/layout/hList7"/>
    <dgm:cxn modelId="{CB61230B-1690-45E9-8BE5-9082BF0F02F0}" type="presParOf" srcId="{85B0BDB0-0344-4A57-8806-E549E445C945}" destId="{688DD1C2-F7E5-4436-92A5-AADD74026953}" srcOrd="0" destOrd="0" presId="urn:microsoft.com/office/officeart/2005/8/layout/hList7"/>
    <dgm:cxn modelId="{B1D22868-2564-41AB-B55A-638E573CADDE}" type="presParOf" srcId="{85B0BDB0-0344-4A57-8806-E549E445C945}" destId="{8972A01E-9B17-4369-9AF8-3E1C39C566E6}" srcOrd="1" destOrd="0" presId="urn:microsoft.com/office/officeart/2005/8/layout/hList7"/>
    <dgm:cxn modelId="{52947B33-CE87-4336-83F0-D863E75FFBA4}" type="presParOf" srcId="{8972A01E-9B17-4369-9AF8-3E1C39C566E6}" destId="{4F4D953A-0514-4ADF-A20F-1713E172284D}" srcOrd="0" destOrd="0" presId="urn:microsoft.com/office/officeart/2005/8/layout/hList7"/>
    <dgm:cxn modelId="{0C0F4B85-20D1-40D6-A2F7-EA4648FCC107}" type="presParOf" srcId="{4F4D953A-0514-4ADF-A20F-1713E172284D}" destId="{4F847D98-95A8-41B9-9407-7AC7E7F175D0}" srcOrd="0" destOrd="0" presId="urn:microsoft.com/office/officeart/2005/8/layout/hList7"/>
    <dgm:cxn modelId="{8F445F1A-5F64-41A3-B7AF-09398A934824}" type="presParOf" srcId="{4F4D953A-0514-4ADF-A20F-1713E172284D}" destId="{2DBBC784-3A8B-4393-B9DE-4121708E92B7}" srcOrd="1" destOrd="0" presId="urn:microsoft.com/office/officeart/2005/8/layout/hList7"/>
    <dgm:cxn modelId="{22388F07-2121-409D-9550-5BBE42197447}" type="presParOf" srcId="{4F4D953A-0514-4ADF-A20F-1713E172284D}" destId="{D4062566-F91A-4B88-8746-87EC652F28BE}" srcOrd="2" destOrd="0" presId="urn:microsoft.com/office/officeart/2005/8/layout/hList7"/>
    <dgm:cxn modelId="{76AA80C1-C5D5-44D7-80A2-54B44E61725F}" type="presParOf" srcId="{4F4D953A-0514-4ADF-A20F-1713E172284D}" destId="{DBD4D7BB-7E18-436E-8042-4FA1C720894B}" srcOrd="3" destOrd="0" presId="urn:microsoft.com/office/officeart/2005/8/layout/hList7"/>
    <dgm:cxn modelId="{4B3A6069-EC58-4A64-9B7B-8AF05BD00DF2}" type="presParOf" srcId="{8972A01E-9B17-4369-9AF8-3E1C39C566E6}" destId="{A207CFD9-0BB0-4266-B83C-3DBE8831B33B}" srcOrd="1" destOrd="0" presId="urn:microsoft.com/office/officeart/2005/8/layout/hList7"/>
    <dgm:cxn modelId="{C6B53BF1-D247-4637-A431-44AC1E872319}" type="presParOf" srcId="{8972A01E-9B17-4369-9AF8-3E1C39C566E6}" destId="{D2E74D90-8DEE-49AC-B25A-0E29624E9438}" srcOrd="2" destOrd="0" presId="urn:microsoft.com/office/officeart/2005/8/layout/hList7"/>
    <dgm:cxn modelId="{9B43BF92-2212-4411-B0B2-1AA0143B9802}" type="presParOf" srcId="{D2E74D90-8DEE-49AC-B25A-0E29624E9438}" destId="{CCF1150E-6A3D-43A2-9351-E8754A126ED2}" srcOrd="0" destOrd="0" presId="urn:microsoft.com/office/officeart/2005/8/layout/hList7"/>
    <dgm:cxn modelId="{1A6B3387-79D7-44C5-AA05-2B669AE34E7E}" type="presParOf" srcId="{D2E74D90-8DEE-49AC-B25A-0E29624E9438}" destId="{81EEEF51-829F-4150-B789-A20CE39ECCD4}" srcOrd="1" destOrd="0" presId="urn:microsoft.com/office/officeart/2005/8/layout/hList7"/>
    <dgm:cxn modelId="{485B17F1-0B06-4E64-96DA-9F28C1C4EBFA}" type="presParOf" srcId="{D2E74D90-8DEE-49AC-B25A-0E29624E9438}" destId="{FB5DE3FC-0B4A-4CEF-AE2D-338CBDEA6A9C}" srcOrd="2" destOrd="0" presId="urn:microsoft.com/office/officeart/2005/8/layout/hList7"/>
    <dgm:cxn modelId="{A8847006-1DD1-4647-AA6D-146E36E5A255}" type="presParOf" srcId="{D2E74D90-8DEE-49AC-B25A-0E29624E9438}" destId="{B3265A6A-04B1-440A-BD3C-8E3AE99BD8AE}" srcOrd="3" destOrd="0" presId="urn:microsoft.com/office/officeart/2005/8/layout/hList7"/>
    <dgm:cxn modelId="{8E0EF896-F6F7-45A6-B53A-5C94040D5326}" type="presParOf" srcId="{8972A01E-9B17-4369-9AF8-3E1C39C566E6}" destId="{631B08E2-D41E-4D8E-811A-E266C02C592C}" srcOrd="3" destOrd="0" presId="urn:microsoft.com/office/officeart/2005/8/layout/hList7"/>
    <dgm:cxn modelId="{1364E42C-39D0-48A7-A4CA-168914FC0387}" type="presParOf" srcId="{8972A01E-9B17-4369-9AF8-3E1C39C566E6}" destId="{A13AA63B-FDA8-46E4-BED2-0F61BEAFE61B}" srcOrd="4" destOrd="0" presId="urn:microsoft.com/office/officeart/2005/8/layout/hList7"/>
    <dgm:cxn modelId="{87AC2C7F-8A38-46C5-9E82-14C7DD342266}" type="presParOf" srcId="{A13AA63B-FDA8-46E4-BED2-0F61BEAFE61B}" destId="{A5EF4696-BFBD-4FC0-BBBA-1CDE22DA2DFB}" srcOrd="0" destOrd="0" presId="urn:microsoft.com/office/officeart/2005/8/layout/hList7"/>
    <dgm:cxn modelId="{281329E8-0A5E-4B2F-A96B-9C90D1783E88}" type="presParOf" srcId="{A13AA63B-FDA8-46E4-BED2-0F61BEAFE61B}" destId="{3251362A-EAD7-4739-9CD2-4A34899E057C}" srcOrd="1" destOrd="0" presId="urn:microsoft.com/office/officeart/2005/8/layout/hList7"/>
    <dgm:cxn modelId="{A604EEDB-19A6-421E-957C-4F3AE5573E6D}" type="presParOf" srcId="{A13AA63B-FDA8-46E4-BED2-0F61BEAFE61B}" destId="{63D14BA4-ECE0-4FDE-8653-6948BDF05001}" srcOrd="2" destOrd="0" presId="urn:microsoft.com/office/officeart/2005/8/layout/hList7"/>
    <dgm:cxn modelId="{4D7EDCE3-52D4-47CC-9DD7-64EB22AC2C76}" type="presParOf" srcId="{A13AA63B-FDA8-46E4-BED2-0F61BEAFE61B}" destId="{B7F3C7FC-CB93-47B1-B36D-A16349E338F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9F0EF9-612C-417B-8C64-EEBB1E72281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ADFA9E-D737-48E1-B409-6E854EA10073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548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Bí</a:t>
          </a:r>
          <a:r>
            <a:rPr lang="fr-FR" dirty="0"/>
            <a:t> </a:t>
          </a:r>
          <a:r>
            <a:rPr lang="fr-FR" dirty="0" err="1"/>
            <a:t>mất</a:t>
          </a:r>
          <a:r>
            <a:rPr lang="fr-FR" dirty="0"/>
            <a:t> </a:t>
          </a:r>
          <a:r>
            <a:rPr lang="fr-FR" dirty="0" err="1"/>
            <a:t>tại</a:t>
          </a:r>
          <a:r>
            <a:rPr lang="fr-FR" dirty="0"/>
            <a:t> </a:t>
          </a:r>
          <a:r>
            <a:rPr lang="fr-FR" dirty="0" err="1"/>
            <a:t>động</a:t>
          </a:r>
          <a:r>
            <a:rPr lang="fr-FR" dirty="0"/>
            <a:t> </a:t>
          </a:r>
          <a:r>
            <a:rPr lang="fr-FR" dirty="0" err="1"/>
            <a:t>Khuất</a:t>
          </a:r>
          <a:r>
            <a:rPr lang="fr-FR" dirty="0"/>
            <a:t> </a:t>
          </a:r>
          <a:r>
            <a:rPr lang="fr-FR" dirty="0" err="1"/>
            <a:t>Lão</a:t>
          </a:r>
          <a:r>
            <a:rPr lang="fr-FR" dirty="0"/>
            <a:t>,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 </a:t>
          </a:r>
          <a:r>
            <a:rPr lang="fr-FR" dirty="0" err="1"/>
            <a:t>xưng</a:t>
          </a:r>
          <a:r>
            <a:rPr lang="fr-FR" dirty="0"/>
            <a:t> là </a:t>
          </a:r>
          <a:r>
            <a:rPr lang="fr-FR" dirty="0" err="1"/>
            <a:t>Triệu</a:t>
          </a:r>
          <a:r>
            <a:rPr lang="fr-FR" dirty="0"/>
            <a:t> </a:t>
          </a:r>
          <a:r>
            <a:rPr lang="fr-FR" dirty="0" err="1"/>
            <a:t>Việt</a:t>
          </a:r>
          <a:r>
            <a:rPr lang="fr-FR" dirty="0"/>
            <a:t> </a:t>
          </a:r>
          <a:r>
            <a:rPr lang="fr-FR" dirty="0" err="1"/>
            <a:t>Vương</a:t>
          </a:r>
          <a:r>
            <a:rPr lang="fr-FR" dirty="0"/>
            <a:t> </a:t>
          </a:r>
          <a:r>
            <a:rPr lang="fr-FR" dirty="0" err="1"/>
            <a:t>lãnh</a:t>
          </a:r>
          <a:r>
            <a:rPr lang="fr-FR" dirty="0"/>
            <a:t> </a:t>
          </a:r>
          <a:r>
            <a:rPr lang="fr-FR" dirty="0" err="1"/>
            <a:t>đạo</a:t>
          </a:r>
          <a:r>
            <a:rPr lang="fr-FR" dirty="0"/>
            <a:t> </a:t>
          </a:r>
          <a:r>
            <a:rPr lang="fr-FR" dirty="0" err="1"/>
            <a:t>mở</a:t>
          </a:r>
          <a:r>
            <a:rPr lang="fr-FR" dirty="0"/>
            <a:t> </a:t>
          </a:r>
          <a:r>
            <a:rPr lang="fr-FR" dirty="0" err="1"/>
            <a:t>những</a:t>
          </a:r>
          <a:r>
            <a:rPr lang="fr-FR" dirty="0"/>
            <a:t> </a:t>
          </a:r>
          <a:r>
            <a:rPr lang="fr-FR" dirty="0" err="1"/>
            <a:t>cuộc</a:t>
          </a:r>
          <a:r>
            <a:rPr lang="fr-FR" dirty="0"/>
            <a:t> </a:t>
          </a:r>
          <a:r>
            <a:rPr lang="fr-FR" dirty="0" err="1"/>
            <a:t>tấn</a:t>
          </a:r>
          <a:r>
            <a:rPr lang="fr-FR" dirty="0"/>
            <a:t> </a:t>
          </a:r>
          <a:r>
            <a:rPr lang="fr-FR" dirty="0" err="1"/>
            <a:t>công</a:t>
          </a:r>
          <a:r>
            <a:rPr lang="fr-FR" dirty="0"/>
            <a:t> </a:t>
          </a:r>
          <a:r>
            <a:rPr lang="fr-FR" dirty="0" err="1"/>
            <a:t>lớn</a:t>
          </a:r>
          <a:r>
            <a:rPr lang="fr-FR" dirty="0"/>
            <a:t>, </a:t>
          </a:r>
          <a:r>
            <a:rPr lang="fr-FR" dirty="0" err="1"/>
            <a:t>đuổi</a:t>
          </a:r>
          <a:r>
            <a:rPr lang="fr-FR" dirty="0"/>
            <a:t> </a:t>
          </a:r>
          <a:r>
            <a:rPr lang="fr-FR" dirty="0" err="1"/>
            <a:t>giặc</a:t>
          </a:r>
          <a:r>
            <a:rPr lang="fr-FR" dirty="0"/>
            <a:t> ra </a:t>
          </a:r>
          <a:r>
            <a:rPr lang="fr-FR" dirty="0" err="1"/>
            <a:t>khỏi</a:t>
          </a:r>
          <a:r>
            <a:rPr lang="fr-FR" dirty="0"/>
            <a:t> </a:t>
          </a:r>
          <a:r>
            <a:rPr lang="fr-FR" dirty="0" err="1"/>
            <a:t>bờ</a:t>
          </a:r>
          <a:r>
            <a:rPr lang="fr-FR" dirty="0"/>
            <a:t> </a:t>
          </a:r>
          <a:r>
            <a:rPr lang="fr-FR" dirty="0" err="1"/>
            <a:t>cõi</a:t>
          </a:r>
          <a:r>
            <a:rPr lang="fr-FR" dirty="0"/>
            <a:t>, </a:t>
          </a:r>
          <a:r>
            <a:rPr lang="fr-FR" dirty="0" err="1"/>
            <a:t>giành</a:t>
          </a:r>
          <a:r>
            <a:rPr lang="fr-FR" dirty="0"/>
            <a:t> </a:t>
          </a:r>
          <a:r>
            <a:rPr lang="fr-FR" dirty="0" err="1"/>
            <a:t>lại</a:t>
          </a:r>
          <a:r>
            <a:rPr lang="fr-FR" dirty="0"/>
            <a:t> </a:t>
          </a:r>
          <a:r>
            <a:rPr lang="fr-FR" dirty="0" err="1"/>
            <a:t>quyền</a:t>
          </a:r>
          <a:r>
            <a:rPr lang="fr-FR" dirty="0"/>
            <a:t> </a:t>
          </a:r>
          <a:r>
            <a:rPr lang="fr-FR" dirty="0" err="1"/>
            <a:t>tự</a:t>
          </a:r>
          <a:r>
            <a:rPr lang="fr-FR" dirty="0"/>
            <a:t> </a:t>
          </a:r>
          <a:r>
            <a:rPr lang="fr-FR" dirty="0" err="1"/>
            <a:t>chủ</a:t>
          </a:r>
          <a:r>
            <a:rPr lang="fr-FR" dirty="0"/>
            <a:t> </a:t>
          </a:r>
          <a:r>
            <a:rPr lang="fr-FR" dirty="0" err="1"/>
            <a:t>cho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.</a:t>
          </a:r>
          <a:endParaRPr lang="en-US" dirty="0"/>
        </a:p>
      </dgm:t>
    </dgm:pt>
    <dgm:pt modelId="{D04DEE89-8792-4003-BDE1-E9D9CF90EB51}" type="parTrans" cxnId="{15A4608E-3522-4AB4-ABE1-B16D1AA3C12C}">
      <dgm:prSet/>
      <dgm:spPr/>
      <dgm:t>
        <a:bodyPr/>
        <a:lstStyle/>
        <a:p>
          <a:endParaRPr lang="en-US"/>
        </a:p>
      </dgm:t>
    </dgm:pt>
    <dgm:pt modelId="{8AAB0318-54AC-4A4E-9E5F-1C82927D4332}" type="sibTrans" cxnId="{15A4608E-3522-4AB4-ABE1-B16D1AA3C12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7BC8F4C7-4A52-428E-9516-1A1AB9CD2934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571,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nhân</a:t>
          </a:r>
          <a:r>
            <a:rPr lang="fr-FR" dirty="0"/>
            <a:t> </a:t>
          </a:r>
          <a:r>
            <a:rPr lang="fr-FR" dirty="0" err="1"/>
            <a:t>sơ</a:t>
          </a:r>
          <a:r>
            <a:rPr lang="fr-FR" dirty="0"/>
            <a:t> </a:t>
          </a:r>
          <a:r>
            <a:rPr lang="fr-FR" dirty="0" err="1"/>
            <a:t>hở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 </a:t>
          </a:r>
          <a:r>
            <a:rPr lang="fr-FR" dirty="0" err="1"/>
            <a:t>đã</a:t>
          </a:r>
          <a:r>
            <a:rPr lang="fr-FR" dirty="0"/>
            <a:t> </a:t>
          </a:r>
          <a:r>
            <a:rPr lang="fr-FR" dirty="0" err="1"/>
            <a:t>tổ</a:t>
          </a:r>
          <a:r>
            <a:rPr lang="fr-FR" dirty="0"/>
            <a:t> </a:t>
          </a:r>
          <a:r>
            <a:rPr lang="fr-FR" dirty="0" err="1"/>
            <a:t>chức</a:t>
          </a:r>
          <a:r>
            <a:rPr lang="fr-FR" dirty="0"/>
            <a:t> </a:t>
          </a:r>
          <a:r>
            <a:rPr lang="fr-FR" dirty="0" err="1"/>
            <a:t>đánh</a:t>
          </a:r>
          <a:r>
            <a:rPr lang="fr-FR" dirty="0"/>
            <a:t> </a:t>
          </a:r>
          <a:r>
            <a:rPr lang="fr-FR" dirty="0" err="1"/>
            <a:t>úp</a:t>
          </a:r>
          <a:r>
            <a:rPr lang="fr-FR" dirty="0"/>
            <a:t>, </a:t>
          </a:r>
          <a:r>
            <a:rPr lang="fr-FR" dirty="0" err="1"/>
            <a:t>đoạt</a:t>
          </a:r>
          <a:r>
            <a:rPr lang="fr-FR" dirty="0"/>
            <a:t> </a:t>
          </a:r>
          <a:r>
            <a:rPr lang="fr-FR" dirty="0" err="1"/>
            <a:t>toàn</a:t>
          </a:r>
          <a:r>
            <a:rPr lang="fr-FR" dirty="0"/>
            <a:t> </a:t>
          </a:r>
          <a:r>
            <a:rPr lang="fr-FR" dirty="0" err="1"/>
            <a:t>bộ</a:t>
          </a:r>
          <a:r>
            <a:rPr lang="fr-FR" dirty="0"/>
            <a:t> </a:t>
          </a:r>
          <a:r>
            <a:rPr lang="fr-FR" dirty="0" err="1"/>
            <a:t>quyền</a:t>
          </a:r>
          <a:r>
            <a:rPr lang="fr-FR" dirty="0"/>
            <a:t> </a:t>
          </a:r>
          <a:r>
            <a:rPr lang="fr-FR" dirty="0" err="1"/>
            <a:t>hành</a:t>
          </a:r>
          <a:r>
            <a:rPr lang="fr-FR" dirty="0"/>
            <a:t> </a:t>
          </a:r>
          <a:r>
            <a:rPr lang="fr-FR" dirty="0" err="1"/>
            <a:t>và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đai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, </a:t>
          </a:r>
          <a:r>
            <a:rPr lang="fr-FR" dirty="0" err="1"/>
            <a:t>tự</a:t>
          </a:r>
          <a:r>
            <a:rPr lang="fr-FR" dirty="0"/>
            <a:t> </a:t>
          </a:r>
          <a:r>
            <a:rPr lang="fr-FR" dirty="0" err="1"/>
            <a:t>xưng</a:t>
          </a:r>
          <a:r>
            <a:rPr lang="fr-FR" dirty="0"/>
            <a:t> là Nam </a:t>
          </a:r>
          <a:r>
            <a:rPr lang="fr-FR" dirty="0" err="1"/>
            <a:t>Đế</a:t>
          </a:r>
          <a:r>
            <a:rPr lang="fr-FR" dirty="0"/>
            <a:t> (</a:t>
          </a:r>
          <a:r>
            <a:rPr lang="fr-FR" dirty="0" err="1"/>
            <a:t>nên</a:t>
          </a:r>
          <a:r>
            <a:rPr lang="fr-FR" dirty="0"/>
            <a:t> </a:t>
          </a:r>
          <a:r>
            <a:rPr lang="fr-FR" dirty="0" err="1"/>
            <a:t>gọi</a:t>
          </a:r>
          <a:r>
            <a:rPr lang="fr-FR" dirty="0"/>
            <a:t> là </a:t>
          </a:r>
          <a:r>
            <a:rPr lang="fr-FR" dirty="0" err="1"/>
            <a:t>Hậu</a:t>
          </a:r>
          <a:r>
            <a:rPr lang="fr-FR" dirty="0"/>
            <a:t> </a:t>
          </a:r>
          <a:r>
            <a:rPr lang="fr-FR" dirty="0" err="1"/>
            <a:t>Lý</a:t>
          </a:r>
          <a:r>
            <a:rPr lang="fr-FR" dirty="0"/>
            <a:t> Nam </a:t>
          </a:r>
          <a:r>
            <a:rPr lang="fr-FR" dirty="0" err="1"/>
            <a:t>Đế</a:t>
          </a:r>
          <a:r>
            <a:rPr lang="fr-FR" dirty="0"/>
            <a:t>). </a:t>
          </a:r>
          <a:endParaRPr lang="en-US" dirty="0"/>
        </a:p>
      </dgm:t>
    </dgm:pt>
    <dgm:pt modelId="{63B5845C-939C-41A1-A263-3E499D68278B}" type="parTrans" cxnId="{D4969C28-4E10-48C2-A49E-0EC2306EC58C}">
      <dgm:prSet/>
      <dgm:spPr/>
      <dgm:t>
        <a:bodyPr/>
        <a:lstStyle/>
        <a:p>
          <a:endParaRPr lang="en-US"/>
        </a:p>
      </dgm:t>
    </dgm:pt>
    <dgm:pt modelId="{F5012038-3063-4292-BFE9-8AA9650E8400}" type="sibTrans" cxnId="{D4969C28-4E10-48C2-A49E-0EC2306EC58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0DD72F9B-B8A0-4D48-B456-861E236C8D27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602, </a:t>
          </a:r>
          <a:r>
            <a:rPr lang="fr-FR" dirty="0" err="1"/>
            <a:t>vua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 </a:t>
          </a:r>
          <a:r>
            <a:rPr lang="fr-FR" dirty="0" err="1"/>
            <a:t>mời</a:t>
          </a:r>
          <a:r>
            <a:rPr lang="fr-FR" dirty="0"/>
            <a:t>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vào</a:t>
          </a:r>
          <a:r>
            <a:rPr lang="fr-FR" dirty="0"/>
            <a:t> </a:t>
          </a:r>
          <a:r>
            <a:rPr lang="fr-FR" dirty="0" err="1"/>
            <a:t>chầu</a:t>
          </a:r>
          <a:r>
            <a:rPr lang="fr-FR" dirty="0"/>
            <a:t> (</a:t>
          </a:r>
          <a:r>
            <a:rPr lang="fr-FR" dirty="0" err="1"/>
            <a:t>với</a:t>
          </a:r>
          <a:r>
            <a:rPr lang="fr-FR" dirty="0"/>
            <a:t> ý </a:t>
          </a:r>
          <a:r>
            <a:rPr lang="fr-FR" dirty="0" err="1"/>
            <a:t>nghĩa</a:t>
          </a:r>
          <a:r>
            <a:rPr lang="fr-FR" dirty="0"/>
            <a:t> là </a:t>
          </a:r>
          <a:r>
            <a:rPr lang="fr-FR" dirty="0" err="1"/>
            <a:t>thần</a:t>
          </a:r>
          <a:r>
            <a:rPr lang="fr-FR" dirty="0"/>
            <a:t> </a:t>
          </a:r>
          <a:r>
            <a:rPr lang="fr-FR" dirty="0" err="1"/>
            <a:t>phục</a:t>
          </a:r>
          <a:r>
            <a:rPr lang="fr-FR" dirty="0"/>
            <a:t>, </a:t>
          </a:r>
          <a:r>
            <a:rPr lang="fr-FR" dirty="0" err="1"/>
            <a:t>đầu</a:t>
          </a:r>
          <a:r>
            <a:rPr lang="fr-FR" dirty="0"/>
            <a:t> </a:t>
          </a:r>
          <a:r>
            <a:rPr lang="fr-FR" dirty="0" err="1"/>
            <a:t>hàng</a:t>
          </a:r>
          <a:r>
            <a:rPr lang="fr-FR" dirty="0"/>
            <a:t>). 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chống</a:t>
          </a:r>
          <a:r>
            <a:rPr lang="fr-FR" dirty="0"/>
            <a:t> </a:t>
          </a:r>
          <a:r>
            <a:rPr lang="fr-FR" dirty="0" err="1"/>
            <a:t>lại</a:t>
          </a:r>
          <a:endParaRPr lang="en-US" dirty="0"/>
        </a:p>
      </dgm:t>
    </dgm:pt>
    <dgm:pt modelId="{E0EB7CAD-2A64-46FC-8F6D-C3D06912A430}" type="parTrans" cxnId="{795BE597-082E-4B55-8330-E760FE6D413E}">
      <dgm:prSet/>
      <dgm:spPr/>
      <dgm:t>
        <a:bodyPr/>
        <a:lstStyle/>
        <a:p>
          <a:endParaRPr lang="en-US"/>
        </a:p>
      </dgm:t>
    </dgm:pt>
    <dgm:pt modelId="{14CA2C0B-9705-4DB0-9EC0-4A9BA88C05A3}" type="sibTrans" cxnId="{795BE597-082E-4B55-8330-E760FE6D413E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7BD6FA2C-1DCC-4249-A79A-01FAE737A74C}">
      <dgm:prSet phldrT="[Text]"/>
      <dgm:spPr>
        <a:solidFill>
          <a:srgbClr val="7030A0"/>
        </a:solidFill>
      </dgm:spPr>
      <dgm:t>
        <a:bodyPr/>
        <a:lstStyle/>
        <a:p>
          <a:pPr algn="just"/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 </a:t>
          </a:r>
          <a:r>
            <a:rPr lang="fr-FR" dirty="0" err="1"/>
            <a:t>quyết</a:t>
          </a:r>
          <a:r>
            <a:rPr lang="fr-FR" dirty="0"/>
            <a:t> </a:t>
          </a:r>
          <a:r>
            <a:rPr lang="fr-FR" dirty="0" err="1"/>
            <a:t>định</a:t>
          </a:r>
          <a:r>
            <a:rPr lang="fr-FR" dirty="0"/>
            <a:t> </a:t>
          </a:r>
          <a:r>
            <a:rPr lang="fr-FR" dirty="0" err="1"/>
            <a:t>cất</a:t>
          </a:r>
          <a:r>
            <a:rPr lang="fr-FR" dirty="0"/>
            <a:t> </a:t>
          </a:r>
          <a:r>
            <a:rPr lang="fr-FR" dirty="0" err="1"/>
            <a:t>quân</a:t>
          </a:r>
          <a:r>
            <a:rPr lang="fr-FR" dirty="0"/>
            <a:t> sang </a:t>
          </a:r>
          <a:r>
            <a:rPr lang="fr-FR" dirty="0" err="1"/>
            <a:t>xâm</a:t>
          </a:r>
          <a:r>
            <a:rPr lang="fr-FR" dirty="0"/>
            <a:t> </a:t>
          </a:r>
          <a:r>
            <a:rPr lang="fr-FR" dirty="0" err="1"/>
            <a:t>lược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 ta.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 </a:t>
          </a:r>
          <a:r>
            <a:rPr lang="fr-FR" dirty="0" err="1"/>
            <a:t>lại</a:t>
          </a:r>
          <a:r>
            <a:rPr lang="fr-FR" dirty="0"/>
            <a:t> </a:t>
          </a:r>
          <a:r>
            <a:rPr lang="fr-FR" dirty="0" err="1"/>
            <a:t>bị</a:t>
          </a:r>
          <a:r>
            <a:rPr lang="fr-FR" dirty="0"/>
            <a:t> </a:t>
          </a:r>
          <a:r>
            <a:rPr lang="fr-FR" dirty="0" err="1"/>
            <a:t>rơi</a:t>
          </a:r>
          <a:r>
            <a:rPr lang="fr-FR" dirty="0"/>
            <a:t> </a:t>
          </a:r>
          <a:r>
            <a:rPr lang="fr-FR" dirty="0" err="1"/>
            <a:t>vào</a:t>
          </a:r>
          <a:r>
            <a:rPr lang="fr-FR" dirty="0"/>
            <a:t> </a:t>
          </a:r>
          <a:r>
            <a:rPr lang="fr-FR" dirty="0" err="1"/>
            <a:t>ách</a:t>
          </a:r>
          <a:r>
            <a:rPr lang="fr-FR" dirty="0"/>
            <a:t> </a:t>
          </a:r>
          <a:r>
            <a:rPr lang="fr-FR" dirty="0" err="1"/>
            <a:t>thống</a:t>
          </a:r>
          <a:r>
            <a:rPr lang="fr-FR" dirty="0"/>
            <a:t> </a:t>
          </a:r>
          <a:r>
            <a:rPr lang="fr-FR" dirty="0" err="1"/>
            <a:t>trị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.	</a:t>
          </a:r>
          <a:endParaRPr lang="en-US" dirty="0"/>
        </a:p>
      </dgm:t>
    </dgm:pt>
    <dgm:pt modelId="{F0EF3E37-5880-499C-930C-1D172A706DAF}" type="parTrans" cxnId="{2424BA08-355D-4A07-8CBB-5688191C2D3F}">
      <dgm:prSet/>
      <dgm:spPr/>
      <dgm:t>
        <a:bodyPr/>
        <a:lstStyle/>
        <a:p>
          <a:endParaRPr lang="en-US"/>
        </a:p>
      </dgm:t>
    </dgm:pt>
    <dgm:pt modelId="{FC2F5B64-6374-4CD8-B594-FE88C49BA898}" type="sibTrans" cxnId="{2424BA08-355D-4A07-8CBB-5688191C2D3F}">
      <dgm:prSet/>
      <dgm:spPr/>
      <dgm:t>
        <a:bodyPr/>
        <a:lstStyle/>
        <a:p>
          <a:endParaRPr lang="en-US"/>
        </a:p>
      </dgm:t>
    </dgm:pt>
    <dgm:pt modelId="{6A300FDB-1A93-47FE-B67D-6D6F2C48FF3D}" type="pres">
      <dgm:prSet presAssocID="{919F0EF9-612C-417B-8C64-EEBB1E722819}" presName="outerComposite" presStyleCnt="0">
        <dgm:presLayoutVars>
          <dgm:chMax val="5"/>
          <dgm:dir/>
          <dgm:resizeHandles val="exact"/>
        </dgm:presLayoutVars>
      </dgm:prSet>
      <dgm:spPr/>
    </dgm:pt>
    <dgm:pt modelId="{55451C80-DA3E-4E25-817A-8F23D31BA941}" type="pres">
      <dgm:prSet presAssocID="{919F0EF9-612C-417B-8C64-EEBB1E722819}" presName="dummyMaxCanvas" presStyleCnt="0">
        <dgm:presLayoutVars/>
      </dgm:prSet>
      <dgm:spPr/>
    </dgm:pt>
    <dgm:pt modelId="{69415B62-8B95-4A54-BEF7-8D21F9C7622C}" type="pres">
      <dgm:prSet presAssocID="{919F0EF9-612C-417B-8C64-EEBB1E722819}" presName="FourNodes_1" presStyleLbl="node1" presStyleIdx="0" presStyleCnt="4" custLinFactNeighborX="-327" custLinFactNeighborY="-720">
        <dgm:presLayoutVars>
          <dgm:bulletEnabled val="1"/>
        </dgm:presLayoutVars>
      </dgm:prSet>
      <dgm:spPr/>
    </dgm:pt>
    <dgm:pt modelId="{10CF8E68-08A7-4707-A4B0-EBE31D02347E}" type="pres">
      <dgm:prSet presAssocID="{919F0EF9-612C-417B-8C64-EEBB1E722819}" presName="FourNodes_2" presStyleLbl="node1" presStyleIdx="1" presStyleCnt="4" custLinFactNeighborX="-327" custLinFactNeighborY="-720">
        <dgm:presLayoutVars>
          <dgm:bulletEnabled val="1"/>
        </dgm:presLayoutVars>
      </dgm:prSet>
      <dgm:spPr/>
    </dgm:pt>
    <dgm:pt modelId="{5007FE65-6345-4278-9413-4423940AE93F}" type="pres">
      <dgm:prSet presAssocID="{919F0EF9-612C-417B-8C64-EEBB1E722819}" presName="FourNodes_3" presStyleLbl="node1" presStyleIdx="2" presStyleCnt="4" custLinFactNeighborX="-327" custLinFactNeighborY="-720">
        <dgm:presLayoutVars>
          <dgm:bulletEnabled val="1"/>
        </dgm:presLayoutVars>
      </dgm:prSet>
      <dgm:spPr/>
    </dgm:pt>
    <dgm:pt modelId="{9F563EBC-F5B4-4FA5-9BBD-C6BB189B4A05}" type="pres">
      <dgm:prSet presAssocID="{919F0EF9-612C-417B-8C64-EEBB1E722819}" presName="FourNodes_4" presStyleLbl="node1" presStyleIdx="3" presStyleCnt="4" custLinFactNeighborX="-327" custLinFactNeighborY="-720">
        <dgm:presLayoutVars>
          <dgm:bulletEnabled val="1"/>
        </dgm:presLayoutVars>
      </dgm:prSet>
      <dgm:spPr/>
    </dgm:pt>
    <dgm:pt modelId="{169D89C5-7EB3-47EB-B31D-3EC6CBCDCC15}" type="pres">
      <dgm:prSet presAssocID="{919F0EF9-612C-417B-8C64-EEBB1E722819}" presName="FourConn_1-2" presStyleLbl="fgAccFollowNode1" presStyleIdx="0" presStyleCnt="3" custLinFactNeighborX="-3657" custLinFactNeighborY="-4433">
        <dgm:presLayoutVars>
          <dgm:bulletEnabled val="1"/>
        </dgm:presLayoutVars>
      </dgm:prSet>
      <dgm:spPr/>
    </dgm:pt>
    <dgm:pt modelId="{93962BE1-4A1D-4822-81F1-7B169677EC41}" type="pres">
      <dgm:prSet presAssocID="{919F0EF9-612C-417B-8C64-EEBB1E722819}" presName="FourConn_2-3" presStyleLbl="fgAccFollowNode1" presStyleIdx="1" presStyleCnt="3">
        <dgm:presLayoutVars>
          <dgm:bulletEnabled val="1"/>
        </dgm:presLayoutVars>
      </dgm:prSet>
      <dgm:spPr/>
    </dgm:pt>
    <dgm:pt modelId="{26C96AB9-BF2A-4B46-B7DC-6695EC350339}" type="pres">
      <dgm:prSet presAssocID="{919F0EF9-612C-417B-8C64-EEBB1E722819}" presName="FourConn_3-4" presStyleLbl="fgAccFollowNode1" presStyleIdx="2" presStyleCnt="3">
        <dgm:presLayoutVars>
          <dgm:bulletEnabled val="1"/>
        </dgm:presLayoutVars>
      </dgm:prSet>
      <dgm:spPr/>
    </dgm:pt>
    <dgm:pt modelId="{0A9DAF1A-3583-4CE3-B93A-5BF16F0A272B}" type="pres">
      <dgm:prSet presAssocID="{919F0EF9-612C-417B-8C64-EEBB1E722819}" presName="FourNodes_1_text" presStyleLbl="node1" presStyleIdx="3" presStyleCnt="4">
        <dgm:presLayoutVars>
          <dgm:bulletEnabled val="1"/>
        </dgm:presLayoutVars>
      </dgm:prSet>
      <dgm:spPr/>
    </dgm:pt>
    <dgm:pt modelId="{E1B15DC9-31BE-4B12-BD07-BC3333C51CFA}" type="pres">
      <dgm:prSet presAssocID="{919F0EF9-612C-417B-8C64-EEBB1E722819}" presName="FourNodes_2_text" presStyleLbl="node1" presStyleIdx="3" presStyleCnt="4">
        <dgm:presLayoutVars>
          <dgm:bulletEnabled val="1"/>
        </dgm:presLayoutVars>
      </dgm:prSet>
      <dgm:spPr/>
    </dgm:pt>
    <dgm:pt modelId="{314C6B2D-E1A2-4BAA-A524-1CAF62989ACB}" type="pres">
      <dgm:prSet presAssocID="{919F0EF9-612C-417B-8C64-EEBB1E722819}" presName="FourNodes_3_text" presStyleLbl="node1" presStyleIdx="3" presStyleCnt="4">
        <dgm:presLayoutVars>
          <dgm:bulletEnabled val="1"/>
        </dgm:presLayoutVars>
      </dgm:prSet>
      <dgm:spPr/>
    </dgm:pt>
    <dgm:pt modelId="{17F452A5-235C-4660-BAF4-1BCA1E43E702}" type="pres">
      <dgm:prSet presAssocID="{919F0EF9-612C-417B-8C64-EEBB1E72281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424BA08-355D-4A07-8CBB-5688191C2D3F}" srcId="{919F0EF9-612C-417B-8C64-EEBB1E722819}" destId="{7BD6FA2C-1DCC-4249-A79A-01FAE737A74C}" srcOrd="3" destOrd="0" parTransId="{F0EF3E37-5880-499C-930C-1D172A706DAF}" sibTransId="{FC2F5B64-6374-4CD8-B594-FE88C49BA898}"/>
    <dgm:cxn modelId="{3F881F24-65BB-4511-A3B9-37E7598EE733}" type="presOf" srcId="{F5012038-3063-4292-BFE9-8AA9650E8400}" destId="{93962BE1-4A1D-4822-81F1-7B169677EC41}" srcOrd="0" destOrd="0" presId="urn:microsoft.com/office/officeart/2005/8/layout/vProcess5"/>
    <dgm:cxn modelId="{D4969C28-4E10-48C2-A49E-0EC2306EC58C}" srcId="{919F0EF9-612C-417B-8C64-EEBB1E722819}" destId="{7BC8F4C7-4A52-428E-9516-1A1AB9CD2934}" srcOrd="1" destOrd="0" parTransId="{63B5845C-939C-41A1-A263-3E499D68278B}" sibTransId="{F5012038-3063-4292-BFE9-8AA9650E8400}"/>
    <dgm:cxn modelId="{0E7B3B5E-84DD-49E8-9B38-599668C120CE}" type="presOf" srcId="{919F0EF9-612C-417B-8C64-EEBB1E722819}" destId="{6A300FDB-1A93-47FE-B67D-6D6F2C48FF3D}" srcOrd="0" destOrd="0" presId="urn:microsoft.com/office/officeart/2005/8/layout/vProcess5"/>
    <dgm:cxn modelId="{8CDA9B62-E368-4521-BE92-CDA845946700}" type="presOf" srcId="{8AAB0318-54AC-4A4E-9E5F-1C82927D4332}" destId="{169D89C5-7EB3-47EB-B31D-3EC6CBCDCC15}" srcOrd="0" destOrd="0" presId="urn:microsoft.com/office/officeart/2005/8/layout/vProcess5"/>
    <dgm:cxn modelId="{ED190863-4967-4C3A-AA40-89051155C40E}" type="presOf" srcId="{32ADFA9E-D737-48E1-B409-6E854EA10073}" destId="{69415B62-8B95-4A54-BEF7-8D21F9C7622C}" srcOrd="0" destOrd="0" presId="urn:microsoft.com/office/officeart/2005/8/layout/vProcess5"/>
    <dgm:cxn modelId="{FE06D348-0C75-48A3-AB7D-EC23E2F938E4}" type="presOf" srcId="{7BD6FA2C-1DCC-4249-A79A-01FAE737A74C}" destId="{17F452A5-235C-4660-BAF4-1BCA1E43E702}" srcOrd="1" destOrd="0" presId="urn:microsoft.com/office/officeart/2005/8/layout/vProcess5"/>
    <dgm:cxn modelId="{2ED69954-F7A3-4621-A127-E867205BBA98}" type="presOf" srcId="{7BC8F4C7-4A52-428E-9516-1A1AB9CD2934}" destId="{10CF8E68-08A7-4707-A4B0-EBE31D02347E}" srcOrd="0" destOrd="0" presId="urn:microsoft.com/office/officeart/2005/8/layout/vProcess5"/>
    <dgm:cxn modelId="{91830183-9789-483F-AABF-340B80024734}" type="presOf" srcId="{0DD72F9B-B8A0-4D48-B456-861E236C8D27}" destId="{314C6B2D-E1A2-4BAA-A524-1CAF62989ACB}" srcOrd="1" destOrd="0" presId="urn:microsoft.com/office/officeart/2005/8/layout/vProcess5"/>
    <dgm:cxn modelId="{388FE286-78E3-4FF0-9262-04670C2D2D45}" type="presOf" srcId="{32ADFA9E-D737-48E1-B409-6E854EA10073}" destId="{0A9DAF1A-3583-4CE3-B93A-5BF16F0A272B}" srcOrd="1" destOrd="0" presId="urn:microsoft.com/office/officeart/2005/8/layout/vProcess5"/>
    <dgm:cxn modelId="{B7584C89-EBB8-4D84-ADE9-32EA290F3538}" type="presOf" srcId="{7BD6FA2C-1DCC-4249-A79A-01FAE737A74C}" destId="{9F563EBC-F5B4-4FA5-9BBD-C6BB189B4A05}" srcOrd="0" destOrd="0" presId="urn:microsoft.com/office/officeart/2005/8/layout/vProcess5"/>
    <dgm:cxn modelId="{7FABAB8C-CFB6-42B1-996B-E0C820A7C8B6}" type="presOf" srcId="{14CA2C0B-9705-4DB0-9EC0-4A9BA88C05A3}" destId="{26C96AB9-BF2A-4B46-B7DC-6695EC350339}" srcOrd="0" destOrd="0" presId="urn:microsoft.com/office/officeart/2005/8/layout/vProcess5"/>
    <dgm:cxn modelId="{15A4608E-3522-4AB4-ABE1-B16D1AA3C12C}" srcId="{919F0EF9-612C-417B-8C64-EEBB1E722819}" destId="{32ADFA9E-D737-48E1-B409-6E854EA10073}" srcOrd="0" destOrd="0" parTransId="{D04DEE89-8792-4003-BDE1-E9D9CF90EB51}" sibTransId="{8AAB0318-54AC-4A4E-9E5F-1C82927D4332}"/>
    <dgm:cxn modelId="{795BE597-082E-4B55-8330-E760FE6D413E}" srcId="{919F0EF9-612C-417B-8C64-EEBB1E722819}" destId="{0DD72F9B-B8A0-4D48-B456-861E236C8D27}" srcOrd="2" destOrd="0" parTransId="{E0EB7CAD-2A64-46FC-8F6D-C3D06912A430}" sibTransId="{14CA2C0B-9705-4DB0-9EC0-4A9BA88C05A3}"/>
    <dgm:cxn modelId="{D37E1FAF-4204-4173-86D0-4BB97CBCCB99}" type="presOf" srcId="{7BC8F4C7-4A52-428E-9516-1A1AB9CD2934}" destId="{E1B15DC9-31BE-4B12-BD07-BC3333C51CFA}" srcOrd="1" destOrd="0" presId="urn:microsoft.com/office/officeart/2005/8/layout/vProcess5"/>
    <dgm:cxn modelId="{AEF807D8-3C7F-4020-BDA8-BB97E317972F}" type="presOf" srcId="{0DD72F9B-B8A0-4D48-B456-861E236C8D27}" destId="{5007FE65-6345-4278-9413-4423940AE93F}" srcOrd="0" destOrd="0" presId="urn:microsoft.com/office/officeart/2005/8/layout/vProcess5"/>
    <dgm:cxn modelId="{3DEF0179-E02F-47DE-95E0-5F81020EAC77}" type="presParOf" srcId="{6A300FDB-1A93-47FE-B67D-6D6F2C48FF3D}" destId="{55451C80-DA3E-4E25-817A-8F23D31BA941}" srcOrd="0" destOrd="0" presId="urn:microsoft.com/office/officeart/2005/8/layout/vProcess5"/>
    <dgm:cxn modelId="{5F126020-E0B9-4D01-B06E-922C51F44E3F}" type="presParOf" srcId="{6A300FDB-1A93-47FE-B67D-6D6F2C48FF3D}" destId="{69415B62-8B95-4A54-BEF7-8D21F9C7622C}" srcOrd="1" destOrd="0" presId="urn:microsoft.com/office/officeart/2005/8/layout/vProcess5"/>
    <dgm:cxn modelId="{9E0B17F3-ACA3-4F4D-9790-492A31C40758}" type="presParOf" srcId="{6A300FDB-1A93-47FE-B67D-6D6F2C48FF3D}" destId="{10CF8E68-08A7-4707-A4B0-EBE31D02347E}" srcOrd="2" destOrd="0" presId="urn:microsoft.com/office/officeart/2005/8/layout/vProcess5"/>
    <dgm:cxn modelId="{EAEC15B8-47D4-4C4C-B8A0-7F6BD04B60C8}" type="presParOf" srcId="{6A300FDB-1A93-47FE-B67D-6D6F2C48FF3D}" destId="{5007FE65-6345-4278-9413-4423940AE93F}" srcOrd="3" destOrd="0" presId="urn:microsoft.com/office/officeart/2005/8/layout/vProcess5"/>
    <dgm:cxn modelId="{85C5664B-589A-499F-BD9B-55C95A219A6C}" type="presParOf" srcId="{6A300FDB-1A93-47FE-B67D-6D6F2C48FF3D}" destId="{9F563EBC-F5B4-4FA5-9BBD-C6BB189B4A05}" srcOrd="4" destOrd="0" presId="urn:microsoft.com/office/officeart/2005/8/layout/vProcess5"/>
    <dgm:cxn modelId="{9CFCFEA1-D919-46AA-AEAB-054AE1A9B261}" type="presParOf" srcId="{6A300FDB-1A93-47FE-B67D-6D6F2C48FF3D}" destId="{169D89C5-7EB3-47EB-B31D-3EC6CBCDCC15}" srcOrd="5" destOrd="0" presId="urn:microsoft.com/office/officeart/2005/8/layout/vProcess5"/>
    <dgm:cxn modelId="{BBA6942F-0172-4A9D-BC46-55857FDB9D83}" type="presParOf" srcId="{6A300FDB-1A93-47FE-B67D-6D6F2C48FF3D}" destId="{93962BE1-4A1D-4822-81F1-7B169677EC41}" srcOrd="6" destOrd="0" presId="urn:microsoft.com/office/officeart/2005/8/layout/vProcess5"/>
    <dgm:cxn modelId="{0A3D9DC6-D7E1-4688-9BBE-A67ECB274E9D}" type="presParOf" srcId="{6A300FDB-1A93-47FE-B67D-6D6F2C48FF3D}" destId="{26C96AB9-BF2A-4B46-B7DC-6695EC350339}" srcOrd="7" destOrd="0" presId="urn:microsoft.com/office/officeart/2005/8/layout/vProcess5"/>
    <dgm:cxn modelId="{5FA86B58-B4B5-4954-8960-8E07AB6DDD89}" type="presParOf" srcId="{6A300FDB-1A93-47FE-B67D-6D6F2C48FF3D}" destId="{0A9DAF1A-3583-4CE3-B93A-5BF16F0A272B}" srcOrd="8" destOrd="0" presId="urn:microsoft.com/office/officeart/2005/8/layout/vProcess5"/>
    <dgm:cxn modelId="{E8D6FDBE-0C1F-46A9-AB01-FBD5CBEBCFB1}" type="presParOf" srcId="{6A300FDB-1A93-47FE-B67D-6D6F2C48FF3D}" destId="{E1B15DC9-31BE-4B12-BD07-BC3333C51CFA}" srcOrd="9" destOrd="0" presId="urn:microsoft.com/office/officeart/2005/8/layout/vProcess5"/>
    <dgm:cxn modelId="{4C4A1298-AAD1-4208-8C5E-557DCDCB71DF}" type="presParOf" srcId="{6A300FDB-1A93-47FE-B67D-6D6F2C48FF3D}" destId="{314C6B2D-E1A2-4BAA-A524-1CAF62989ACB}" srcOrd="10" destOrd="0" presId="urn:microsoft.com/office/officeart/2005/8/layout/vProcess5"/>
    <dgm:cxn modelId="{B7D1A425-5B5C-4B90-A558-C808629D8174}" type="presParOf" srcId="{6A300FDB-1A93-47FE-B67D-6D6F2C48FF3D}" destId="{17F452A5-235C-4660-BAF4-1BCA1E43E70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CA822CF-9D44-4637-8F35-39583684017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C02BD2-A6D2-4B8C-9B1C-B84A33899637}">
      <dgm:prSet phldrT="[Text]" custT="1"/>
      <dgm:spPr>
        <a:solidFill>
          <a:srgbClr val="FFC000">
            <a:alpha val="40000"/>
          </a:srgbClr>
        </a:solidFill>
      </dgm:spPr>
      <dgm:t>
        <a:bodyPr/>
        <a:lstStyle/>
        <a:p>
          <a:pPr algn="just"/>
          <a:r>
            <a:rPr lang="vi-VN" sz="2400" dirty="0">
              <a:solidFill>
                <a:schemeClr val="accent1">
                  <a:lumMod val="50000"/>
                </a:schemeClr>
              </a:solidFill>
            </a:rPr>
            <a:t> Năm 713, Mai Thúc Loan hiệu triệu những người dân đi phu cho chính quyền nhà Đường nổi dậy khởi nghĩa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42C7F126-77E5-4FEE-8583-DFF045611003}" type="parTrans" cxnId="{4F489774-E7AD-4A3F-AAA7-67AF3F3DAFBA}">
      <dgm:prSet/>
      <dgm:spPr/>
      <dgm:t>
        <a:bodyPr/>
        <a:lstStyle/>
        <a:p>
          <a:endParaRPr lang="en-US"/>
        </a:p>
      </dgm:t>
    </dgm:pt>
    <dgm:pt modelId="{C29F7E0B-5C84-4C9F-9C50-FC186687AC85}" type="sibTrans" cxnId="{4F489774-E7AD-4A3F-AAA7-67AF3F3DAFBA}">
      <dgm:prSet/>
      <dgm:spPr/>
      <dgm:t>
        <a:bodyPr/>
        <a:lstStyle/>
        <a:p>
          <a:endParaRPr lang="en-US"/>
        </a:p>
      </dgm:t>
    </dgm:pt>
    <dgm:pt modelId="{68F8A81A-D5A8-4302-87F6-069AB991401C}">
      <dgm:prSet phldrT="[Text]" custT="1"/>
      <dgm:spPr>
        <a:solidFill>
          <a:schemeClr val="accent6">
            <a:lumMod val="60000"/>
            <a:lumOff val="40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Ông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xưng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đế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và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lấy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thành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Vạn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An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làm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nơi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đóng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đô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D5C9591C-BAC9-4702-AA82-C92CC927AFFF}" type="parTrans" cxnId="{EB6D8D08-C27A-47F1-94AC-31CA149C54F1}">
      <dgm:prSet/>
      <dgm:spPr/>
      <dgm:t>
        <a:bodyPr/>
        <a:lstStyle/>
        <a:p>
          <a:endParaRPr lang="en-US"/>
        </a:p>
      </dgm:t>
    </dgm:pt>
    <dgm:pt modelId="{19AE7812-4FB7-45A2-8768-A711814B9CC9}" type="sibTrans" cxnId="{EB6D8D08-C27A-47F1-94AC-31CA149C54F1}">
      <dgm:prSet/>
      <dgm:spPr/>
      <dgm:t>
        <a:bodyPr/>
        <a:lstStyle/>
        <a:p>
          <a:endParaRPr lang="en-US"/>
        </a:p>
      </dgm:t>
    </dgm:pt>
    <dgm:pt modelId="{C3E77087-A43B-496C-ACA5-BB49F396FB7A}">
      <dgm:prSet phldrT="[Text]" custT="1"/>
      <dgm:spPr>
        <a:solidFill>
          <a:schemeClr val="accent2">
            <a:lumMod val="75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/>
            <a:t>Nhà</a:t>
          </a:r>
          <a:r>
            <a:rPr lang="fr-FR" sz="2400" dirty="0"/>
            <a:t> </a:t>
          </a:r>
          <a:r>
            <a:rPr lang="fr-FR" sz="2400" dirty="0" err="1"/>
            <a:t>Đường</a:t>
          </a:r>
          <a:r>
            <a:rPr lang="fr-FR" sz="2400" dirty="0"/>
            <a:t> </a:t>
          </a:r>
          <a:r>
            <a:rPr lang="fr-FR" sz="2400" dirty="0" err="1"/>
            <a:t>cử</a:t>
          </a:r>
          <a:r>
            <a:rPr lang="fr-FR" sz="2400" dirty="0"/>
            <a:t> </a:t>
          </a:r>
          <a:r>
            <a:rPr lang="fr-FR" sz="2400" dirty="0" err="1"/>
            <a:t>Dương</a:t>
          </a:r>
          <a:r>
            <a:rPr lang="fr-FR" sz="2400" dirty="0"/>
            <a:t> </a:t>
          </a:r>
          <a:r>
            <a:rPr lang="fr-FR" sz="2400" dirty="0" err="1"/>
            <a:t>Tư</a:t>
          </a:r>
          <a:r>
            <a:rPr lang="fr-FR" sz="2400" dirty="0"/>
            <a:t> </a:t>
          </a:r>
          <a:r>
            <a:rPr lang="fr-FR" sz="2400" dirty="0" err="1"/>
            <a:t>Húc</a:t>
          </a:r>
          <a:r>
            <a:rPr lang="fr-FR" sz="2400" dirty="0"/>
            <a:t> </a:t>
          </a:r>
          <a:r>
            <a:rPr lang="fr-FR" sz="2400" dirty="0" err="1"/>
            <a:t>đem</a:t>
          </a:r>
          <a:r>
            <a:rPr lang="fr-FR" sz="2400" dirty="0"/>
            <a:t> 10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</a:t>
          </a:r>
          <a:r>
            <a:rPr lang="fr-FR" sz="2400" dirty="0" err="1"/>
            <a:t>cùng</a:t>
          </a:r>
          <a:r>
            <a:rPr lang="fr-FR" sz="2400" dirty="0"/>
            <a:t> Quang </a:t>
          </a:r>
          <a:r>
            <a:rPr lang="fr-FR" sz="2400" dirty="0" err="1"/>
            <a:t>Sở</a:t>
          </a:r>
          <a:r>
            <a:rPr lang="fr-FR" sz="2400" dirty="0"/>
            <a:t> </a:t>
          </a:r>
          <a:r>
            <a:rPr lang="fr-FR" sz="2400" dirty="0" err="1"/>
            <a:t>Khách</a:t>
          </a:r>
          <a:r>
            <a:rPr lang="fr-FR" sz="2400" dirty="0"/>
            <a:t> </a:t>
          </a:r>
          <a:r>
            <a:rPr lang="fr-FR" sz="2400" dirty="0" err="1"/>
            <a:t>tiến</a:t>
          </a:r>
          <a:r>
            <a:rPr lang="fr-FR" sz="2400" dirty="0"/>
            <a:t> sang </a:t>
          </a:r>
          <a:r>
            <a:rPr lang="fr-FR" sz="2400" dirty="0" err="1"/>
            <a:t>đàn</a:t>
          </a:r>
          <a:r>
            <a:rPr lang="fr-FR" sz="2400" dirty="0"/>
            <a:t> </a:t>
          </a:r>
          <a:r>
            <a:rPr lang="fr-FR" sz="2400" dirty="0" err="1"/>
            <a:t>áp</a:t>
          </a:r>
          <a:r>
            <a:rPr lang="fr-FR" sz="2400" dirty="0"/>
            <a:t>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khởi</a:t>
          </a:r>
          <a:r>
            <a:rPr lang="fr-FR" sz="2400" dirty="0"/>
            <a:t> </a:t>
          </a:r>
          <a:r>
            <a:rPr lang="fr-FR" sz="2400" dirty="0" err="1"/>
            <a:t>nghĩa</a:t>
          </a:r>
          <a:r>
            <a:rPr lang="fr-FR" sz="2400" dirty="0"/>
            <a:t>. Mai </a:t>
          </a:r>
          <a:r>
            <a:rPr lang="fr-FR" sz="2400" dirty="0" err="1"/>
            <a:t>Hắc</a:t>
          </a:r>
          <a:r>
            <a:rPr lang="fr-FR" sz="2400" dirty="0"/>
            <a:t> </a:t>
          </a:r>
          <a:r>
            <a:rPr lang="fr-FR" sz="2400" dirty="0" err="1"/>
            <a:t>Đế</a:t>
          </a:r>
          <a:r>
            <a:rPr lang="fr-FR" sz="2400" dirty="0"/>
            <a:t> </a:t>
          </a:r>
          <a:r>
            <a:rPr lang="fr-FR" sz="2400" dirty="0" err="1"/>
            <a:t>thất</a:t>
          </a:r>
          <a:r>
            <a:rPr lang="fr-FR" sz="2400" dirty="0"/>
            <a:t> </a:t>
          </a:r>
          <a:r>
            <a:rPr lang="fr-FR" sz="2400" dirty="0" err="1"/>
            <a:t>trận</a:t>
          </a:r>
          <a:r>
            <a:rPr lang="fr-FR" sz="2400" dirty="0"/>
            <a:t>, </a:t>
          </a:r>
          <a:r>
            <a:rPr lang="fr-FR" sz="2400" dirty="0" err="1"/>
            <a:t>nghĩa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tan </a:t>
          </a:r>
          <a:r>
            <a:rPr lang="fr-FR" sz="2400" dirty="0" err="1"/>
            <a:t>vỡ</a:t>
          </a:r>
          <a:r>
            <a:rPr lang="fr-FR" sz="2400" dirty="0"/>
            <a:t>.</a:t>
          </a:r>
          <a:endParaRPr lang="en-US" sz="2400" dirty="0"/>
        </a:p>
      </dgm:t>
    </dgm:pt>
    <dgm:pt modelId="{B4330DAC-1A0E-4862-B57B-5D3F5AEFAE4F}" type="parTrans" cxnId="{5BF92A2C-4617-4A7A-A5A0-7C673D7E9253}">
      <dgm:prSet/>
      <dgm:spPr/>
      <dgm:t>
        <a:bodyPr/>
        <a:lstStyle/>
        <a:p>
          <a:endParaRPr lang="en-US"/>
        </a:p>
      </dgm:t>
    </dgm:pt>
    <dgm:pt modelId="{903C7B5F-EB9F-44A1-B79F-81D66A764551}" type="sibTrans" cxnId="{5BF92A2C-4617-4A7A-A5A0-7C673D7E9253}">
      <dgm:prSet/>
      <dgm:spPr/>
      <dgm:t>
        <a:bodyPr/>
        <a:lstStyle/>
        <a:p>
          <a:endParaRPr lang="en-US"/>
        </a:p>
      </dgm:t>
    </dgm:pt>
    <dgm:pt modelId="{325F3CCB-B93F-4C29-96ED-3C535D1653EF}" type="pres">
      <dgm:prSet presAssocID="{DCA822CF-9D44-4637-8F35-39583684017E}" presName="Name0" presStyleCnt="0">
        <dgm:presLayoutVars>
          <dgm:dir/>
          <dgm:resizeHandles val="exact"/>
        </dgm:presLayoutVars>
      </dgm:prSet>
      <dgm:spPr/>
    </dgm:pt>
    <dgm:pt modelId="{16F52B97-FB4F-471B-8E18-D7CC214BDC11}" type="pres">
      <dgm:prSet presAssocID="{7DC02BD2-A6D2-4B8C-9B1C-B84A33899637}" presName="composite" presStyleCnt="0"/>
      <dgm:spPr/>
    </dgm:pt>
    <dgm:pt modelId="{2C501E84-A0E4-4D38-BF16-263F2E831F33}" type="pres">
      <dgm:prSet presAssocID="{7DC02BD2-A6D2-4B8C-9B1C-B84A33899637}" presName="rect1" presStyleLbl="trAlignAcc1" presStyleIdx="0" presStyleCnt="3" custScaleX="179823" custLinFactNeighborX="20305" custLinFactNeighborY="7864">
        <dgm:presLayoutVars>
          <dgm:bulletEnabled val="1"/>
        </dgm:presLayoutVars>
      </dgm:prSet>
      <dgm:spPr/>
    </dgm:pt>
    <dgm:pt modelId="{300C68E5-6E6D-480E-B4E7-96592DDCBB12}" type="pres">
      <dgm:prSet presAssocID="{7DC02BD2-A6D2-4B8C-9B1C-B84A33899637}" presName="rect2" presStyleLbl="fgImgPlace1" presStyleIdx="0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1"/>
          <a:srcRect/>
          <a:stretch>
            <a:fillRect l="-45000" r="-45000"/>
          </a:stretch>
        </a:blipFill>
      </dgm:spPr>
    </dgm:pt>
    <dgm:pt modelId="{C0480184-558B-4275-8E49-1B5DAACE0AC6}" type="pres">
      <dgm:prSet presAssocID="{C29F7E0B-5C84-4C9F-9C50-FC186687AC85}" presName="sibTrans" presStyleCnt="0"/>
      <dgm:spPr/>
    </dgm:pt>
    <dgm:pt modelId="{A3B7C403-8A00-4828-A996-42A6CD2098F8}" type="pres">
      <dgm:prSet presAssocID="{68F8A81A-D5A8-4302-87F6-069AB991401C}" presName="composite" presStyleCnt="0"/>
      <dgm:spPr/>
    </dgm:pt>
    <dgm:pt modelId="{CA478552-3A4C-43AE-91E5-96201AC72DC6}" type="pres">
      <dgm:prSet presAssocID="{68F8A81A-D5A8-4302-87F6-069AB991401C}" presName="rect1" presStyleLbl="trAlignAcc1" presStyleIdx="1" presStyleCnt="3" custScaleX="179823" custLinFactNeighborX="19957" custLinFactNeighborY="8421">
        <dgm:presLayoutVars>
          <dgm:bulletEnabled val="1"/>
        </dgm:presLayoutVars>
      </dgm:prSet>
      <dgm:spPr/>
    </dgm:pt>
    <dgm:pt modelId="{5F6AB7AF-446A-4716-A62A-2187FAF191BA}" type="pres">
      <dgm:prSet presAssocID="{68F8A81A-D5A8-4302-87F6-069AB991401C}" presName="rect2" presStyleLbl="fgImgPlace1" presStyleIdx="1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2"/>
          <a:srcRect/>
          <a:stretch>
            <a:fillRect l="-68000" r="-68000"/>
          </a:stretch>
        </a:blipFill>
      </dgm:spPr>
    </dgm:pt>
    <dgm:pt modelId="{B903C49A-DFB1-41B4-A872-F1670AD02D51}" type="pres">
      <dgm:prSet presAssocID="{19AE7812-4FB7-45A2-8768-A711814B9CC9}" presName="sibTrans" presStyleCnt="0"/>
      <dgm:spPr/>
    </dgm:pt>
    <dgm:pt modelId="{98D31AA1-95DE-4C3A-91E7-6746C6FE184C}" type="pres">
      <dgm:prSet presAssocID="{C3E77087-A43B-496C-ACA5-BB49F396FB7A}" presName="composite" presStyleCnt="0"/>
      <dgm:spPr/>
    </dgm:pt>
    <dgm:pt modelId="{546B6183-E3E5-40A6-8965-3E424EED3691}" type="pres">
      <dgm:prSet presAssocID="{C3E77087-A43B-496C-ACA5-BB49F396FB7A}" presName="rect1" presStyleLbl="trAlignAcc1" presStyleIdx="2" presStyleCnt="3" custScaleX="179823" custLinFactNeighborX="19957" custLinFactNeighborY="8421">
        <dgm:presLayoutVars>
          <dgm:bulletEnabled val="1"/>
        </dgm:presLayoutVars>
      </dgm:prSet>
      <dgm:spPr/>
    </dgm:pt>
    <dgm:pt modelId="{56267164-029B-4BBC-BAD3-2DB542A77869}" type="pres">
      <dgm:prSet presAssocID="{C3E77087-A43B-496C-ACA5-BB49F396FB7A}" presName="rect2" presStyleLbl="fgImgPlace1" presStyleIdx="2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3"/>
          <a:srcRect/>
          <a:stretch>
            <a:fillRect l="-76000" r="-76000"/>
          </a:stretch>
        </a:blipFill>
      </dgm:spPr>
    </dgm:pt>
  </dgm:ptLst>
  <dgm:cxnLst>
    <dgm:cxn modelId="{EB6D8D08-C27A-47F1-94AC-31CA149C54F1}" srcId="{DCA822CF-9D44-4637-8F35-39583684017E}" destId="{68F8A81A-D5A8-4302-87F6-069AB991401C}" srcOrd="1" destOrd="0" parTransId="{D5C9591C-BAC9-4702-AA82-C92CC927AFFF}" sibTransId="{19AE7812-4FB7-45A2-8768-A711814B9CC9}"/>
    <dgm:cxn modelId="{13F4C008-DADB-43BB-BCB8-F86F601EC9BD}" type="presOf" srcId="{C3E77087-A43B-496C-ACA5-BB49F396FB7A}" destId="{546B6183-E3E5-40A6-8965-3E424EED3691}" srcOrd="0" destOrd="0" presId="urn:microsoft.com/office/officeart/2008/layout/PictureStrips"/>
    <dgm:cxn modelId="{CFD85212-BC0B-4643-80EC-3F0C36AB7015}" type="presOf" srcId="{7DC02BD2-A6D2-4B8C-9B1C-B84A33899637}" destId="{2C501E84-A0E4-4D38-BF16-263F2E831F33}" srcOrd="0" destOrd="0" presId="urn:microsoft.com/office/officeart/2008/layout/PictureStrips"/>
    <dgm:cxn modelId="{5BF92A2C-4617-4A7A-A5A0-7C673D7E9253}" srcId="{DCA822CF-9D44-4637-8F35-39583684017E}" destId="{C3E77087-A43B-496C-ACA5-BB49F396FB7A}" srcOrd="2" destOrd="0" parTransId="{B4330DAC-1A0E-4862-B57B-5D3F5AEFAE4F}" sibTransId="{903C7B5F-EB9F-44A1-B79F-81D66A764551}"/>
    <dgm:cxn modelId="{B0DC482C-4CFB-4626-95B4-1F6E75AE3111}" type="presOf" srcId="{DCA822CF-9D44-4637-8F35-39583684017E}" destId="{325F3CCB-B93F-4C29-96ED-3C535D1653EF}" srcOrd="0" destOrd="0" presId="urn:microsoft.com/office/officeart/2008/layout/PictureStrips"/>
    <dgm:cxn modelId="{4F489774-E7AD-4A3F-AAA7-67AF3F3DAFBA}" srcId="{DCA822CF-9D44-4637-8F35-39583684017E}" destId="{7DC02BD2-A6D2-4B8C-9B1C-B84A33899637}" srcOrd="0" destOrd="0" parTransId="{42C7F126-77E5-4FEE-8583-DFF045611003}" sibTransId="{C29F7E0B-5C84-4C9F-9C50-FC186687AC85}"/>
    <dgm:cxn modelId="{3F3248D7-FEF8-4962-B6E2-D61F67DBF9CC}" type="presOf" srcId="{68F8A81A-D5A8-4302-87F6-069AB991401C}" destId="{CA478552-3A4C-43AE-91E5-96201AC72DC6}" srcOrd="0" destOrd="0" presId="urn:microsoft.com/office/officeart/2008/layout/PictureStrips"/>
    <dgm:cxn modelId="{918D519E-F3BC-438A-AD33-3CE04EFA4264}" type="presParOf" srcId="{325F3CCB-B93F-4C29-96ED-3C535D1653EF}" destId="{16F52B97-FB4F-471B-8E18-D7CC214BDC11}" srcOrd="0" destOrd="0" presId="urn:microsoft.com/office/officeart/2008/layout/PictureStrips"/>
    <dgm:cxn modelId="{93A707A2-2F7F-46C3-A73D-6C81C6C64B45}" type="presParOf" srcId="{16F52B97-FB4F-471B-8E18-D7CC214BDC11}" destId="{2C501E84-A0E4-4D38-BF16-263F2E831F33}" srcOrd="0" destOrd="0" presId="urn:microsoft.com/office/officeart/2008/layout/PictureStrips"/>
    <dgm:cxn modelId="{5D804AB8-01D7-454B-81FB-A9DAE116FCC5}" type="presParOf" srcId="{16F52B97-FB4F-471B-8E18-D7CC214BDC11}" destId="{300C68E5-6E6D-480E-B4E7-96592DDCBB12}" srcOrd="1" destOrd="0" presId="urn:microsoft.com/office/officeart/2008/layout/PictureStrips"/>
    <dgm:cxn modelId="{07A458D6-A30F-4112-A165-78B38AE70393}" type="presParOf" srcId="{325F3CCB-B93F-4C29-96ED-3C535D1653EF}" destId="{C0480184-558B-4275-8E49-1B5DAACE0AC6}" srcOrd="1" destOrd="0" presId="urn:microsoft.com/office/officeart/2008/layout/PictureStrips"/>
    <dgm:cxn modelId="{B495D6A1-5261-44A5-8187-0BCC76439B3D}" type="presParOf" srcId="{325F3CCB-B93F-4C29-96ED-3C535D1653EF}" destId="{A3B7C403-8A00-4828-A996-42A6CD2098F8}" srcOrd="2" destOrd="0" presId="urn:microsoft.com/office/officeart/2008/layout/PictureStrips"/>
    <dgm:cxn modelId="{65B816F2-44A9-47DE-AF22-4A32870AD55E}" type="presParOf" srcId="{A3B7C403-8A00-4828-A996-42A6CD2098F8}" destId="{CA478552-3A4C-43AE-91E5-96201AC72DC6}" srcOrd="0" destOrd="0" presId="urn:microsoft.com/office/officeart/2008/layout/PictureStrips"/>
    <dgm:cxn modelId="{426A31F8-0605-434E-A45A-FA7170E2E5DB}" type="presParOf" srcId="{A3B7C403-8A00-4828-A996-42A6CD2098F8}" destId="{5F6AB7AF-446A-4716-A62A-2187FAF191BA}" srcOrd="1" destOrd="0" presId="urn:microsoft.com/office/officeart/2008/layout/PictureStrips"/>
    <dgm:cxn modelId="{7DF90DB9-E3F7-4E40-9310-8F91BAC480FC}" type="presParOf" srcId="{325F3CCB-B93F-4C29-96ED-3C535D1653EF}" destId="{B903C49A-DFB1-41B4-A872-F1670AD02D51}" srcOrd="3" destOrd="0" presId="urn:microsoft.com/office/officeart/2008/layout/PictureStrips"/>
    <dgm:cxn modelId="{645A22AA-55CC-4DCE-B3B6-4A68FE425B86}" type="presParOf" srcId="{325F3CCB-B93F-4C29-96ED-3C535D1653EF}" destId="{98D31AA1-95DE-4C3A-91E7-6746C6FE184C}" srcOrd="4" destOrd="0" presId="urn:microsoft.com/office/officeart/2008/layout/PictureStrips"/>
    <dgm:cxn modelId="{E7B4C6BC-F6B0-4E79-B2F6-302DEF68CDE3}" type="presParOf" srcId="{98D31AA1-95DE-4C3A-91E7-6746C6FE184C}" destId="{546B6183-E3E5-40A6-8965-3E424EED3691}" srcOrd="0" destOrd="0" presId="urn:microsoft.com/office/officeart/2008/layout/PictureStrips"/>
    <dgm:cxn modelId="{2395E864-020A-498E-9B41-D524C7F54B91}" type="presParOf" srcId="{98D31AA1-95DE-4C3A-91E7-6746C6FE184C}" destId="{56267164-029B-4BBC-BAD3-2DB542A7786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6E9F60-4B0C-4EE3-A684-BB6A74087C0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1D811AD2-46E0-4E7D-BA23-E62732FE0B3A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Hưng</a:t>
          </a:r>
          <a:r>
            <a:rPr lang="fr-FR" dirty="0"/>
            <a:t> là </a:t>
          </a:r>
          <a:r>
            <a:rPr lang="fr-FR" dirty="0" err="1"/>
            <a:t>người</a:t>
          </a:r>
          <a:r>
            <a:rPr lang="fr-FR" dirty="0"/>
            <a:t> </a:t>
          </a:r>
          <a:r>
            <a:rPr lang="fr-FR" dirty="0" err="1"/>
            <a:t>hào</a:t>
          </a:r>
          <a:r>
            <a:rPr lang="fr-FR" dirty="0"/>
            <a:t> </a:t>
          </a:r>
          <a:r>
            <a:rPr lang="fr-FR" dirty="0" err="1"/>
            <a:t>trưởng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Lâm</a:t>
          </a:r>
          <a:r>
            <a:rPr lang="fr-FR" dirty="0"/>
            <a:t>, </a:t>
          </a:r>
          <a:r>
            <a:rPr lang="fr-FR" dirty="0" err="1"/>
            <a:t>ông</a:t>
          </a:r>
          <a:r>
            <a:rPr lang="fr-FR" dirty="0"/>
            <a:t> </a:t>
          </a:r>
          <a:r>
            <a:rPr lang="fr-FR" dirty="0" err="1"/>
            <a:t>cha</a:t>
          </a:r>
          <a:r>
            <a:rPr lang="fr-FR" dirty="0"/>
            <a:t> </a:t>
          </a:r>
          <a:r>
            <a:rPr lang="fr-FR" dirty="0" err="1"/>
            <a:t>đời</a:t>
          </a:r>
          <a:r>
            <a:rPr lang="fr-FR" dirty="0"/>
            <a:t> </a:t>
          </a:r>
          <a:r>
            <a:rPr lang="fr-FR" dirty="0" err="1"/>
            <a:t>đời</a:t>
          </a:r>
          <a:r>
            <a:rPr lang="fr-FR" dirty="0"/>
            <a:t> </a:t>
          </a:r>
          <a:r>
            <a:rPr lang="fr-FR" dirty="0" err="1"/>
            <a:t>làm</a:t>
          </a:r>
          <a:r>
            <a:rPr lang="fr-FR" dirty="0"/>
            <a:t> </a:t>
          </a:r>
          <a:r>
            <a:rPr lang="fr-FR" dirty="0" err="1"/>
            <a:t>quan</a:t>
          </a:r>
          <a:r>
            <a:rPr lang="fr-FR" dirty="0"/>
            <a:t> </a:t>
          </a:r>
          <a:r>
            <a:rPr lang="fr-FR" dirty="0" err="1"/>
            <a:t>lang</a:t>
          </a:r>
          <a:r>
            <a:rPr lang="fr-FR" dirty="0"/>
            <a:t>,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giàu</a:t>
          </a:r>
          <a:r>
            <a:rPr lang="fr-FR" dirty="0"/>
            <a:t>, </a:t>
          </a:r>
          <a:r>
            <a:rPr lang="fr-FR" dirty="0" err="1"/>
            <a:t>có</a:t>
          </a:r>
          <a:r>
            <a:rPr lang="fr-FR" dirty="0"/>
            <a:t> </a:t>
          </a:r>
          <a:r>
            <a:rPr lang="fr-FR" dirty="0" err="1"/>
            <a:t>uy</a:t>
          </a:r>
          <a:r>
            <a:rPr lang="fr-FR" dirty="0"/>
            <a:t> </a:t>
          </a:r>
          <a:r>
            <a:rPr lang="fr-FR" dirty="0" err="1"/>
            <a:t>tín</a:t>
          </a:r>
          <a:r>
            <a:rPr lang="fr-FR" dirty="0"/>
            <a:t> </a:t>
          </a:r>
          <a:r>
            <a:rPr lang="fr-FR" dirty="0" err="1"/>
            <a:t>lớn</a:t>
          </a:r>
          <a:r>
            <a:rPr lang="fr-FR" dirty="0"/>
            <a:t> </a:t>
          </a:r>
          <a:r>
            <a:rPr lang="fr-FR" dirty="0" err="1"/>
            <a:t>đối</a:t>
          </a:r>
          <a:r>
            <a:rPr lang="fr-FR" dirty="0"/>
            <a:t> </a:t>
          </a:r>
          <a:r>
            <a:rPr lang="fr-FR" dirty="0" err="1"/>
            <a:t>vói</a:t>
          </a:r>
          <a:r>
            <a:rPr lang="fr-FR" dirty="0"/>
            <a:t> </a:t>
          </a:r>
          <a:r>
            <a:rPr lang="fr-FR" dirty="0" err="1"/>
            <a:t>nhân</a:t>
          </a:r>
          <a:r>
            <a:rPr lang="fr-FR" dirty="0"/>
            <a:t> </a:t>
          </a:r>
          <a:r>
            <a:rPr lang="fr-FR" dirty="0" err="1"/>
            <a:t>dân</a:t>
          </a:r>
          <a:r>
            <a:rPr lang="fr-FR" dirty="0"/>
            <a:t> </a:t>
          </a:r>
          <a:r>
            <a:rPr lang="fr-FR" dirty="0" err="1"/>
            <a:t>trong</a:t>
          </a:r>
          <a:r>
            <a:rPr lang="fr-FR" dirty="0"/>
            <a:t> </a:t>
          </a:r>
          <a:r>
            <a:rPr lang="fr-FR" dirty="0" err="1"/>
            <a:t>vùng</a:t>
          </a:r>
          <a:endParaRPr lang="en-US" dirty="0"/>
        </a:p>
      </dgm:t>
    </dgm:pt>
    <dgm:pt modelId="{40DF03AA-5AC5-400A-9B33-63F1ECF801B1}" type="parTrans" cxnId="{1E9926C8-4DBD-414D-84AB-1197892D57D2}">
      <dgm:prSet/>
      <dgm:spPr/>
      <dgm:t>
        <a:bodyPr/>
        <a:lstStyle/>
        <a:p>
          <a:endParaRPr lang="en-US"/>
        </a:p>
      </dgm:t>
    </dgm:pt>
    <dgm:pt modelId="{571C7E77-25EE-4061-9154-9E6FB7912753}" type="sibTrans" cxnId="{1E9926C8-4DBD-414D-84AB-1197892D57D2}">
      <dgm:prSet/>
      <dgm:spPr/>
      <dgm:t>
        <a:bodyPr/>
        <a:lstStyle/>
        <a:p>
          <a:endParaRPr lang="en-US"/>
        </a:p>
      </dgm:t>
    </dgm:pt>
    <dgm:pt modelId="{B9992A51-EDBD-4C2B-91CE-CD6CD1AA4677}">
      <dgm:prSet phldrT="[Text]"/>
      <dgm:spPr>
        <a:solidFill>
          <a:srgbClr val="00B050"/>
        </a:solidFill>
      </dgm:spPr>
      <dgm:t>
        <a:bodyPr/>
        <a:lstStyle/>
        <a:p>
          <a:r>
            <a:rPr lang="fr-FR" dirty="0" err="1"/>
            <a:t>Năm</a:t>
          </a:r>
          <a:r>
            <a:rPr lang="fr-FR" dirty="0"/>
            <a:t> 766, </a:t>
          </a:r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Hưng</a:t>
          </a:r>
          <a:r>
            <a:rPr lang="fr-FR" dirty="0"/>
            <a:t> </a:t>
          </a:r>
          <a:r>
            <a:rPr lang="fr-FR" dirty="0" err="1"/>
            <a:t>cùng</a:t>
          </a:r>
          <a:r>
            <a:rPr lang="fr-FR" dirty="0"/>
            <a:t> </a:t>
          </a:r>
          <a:r>
            <a:rPr lang="fr-FR" dirty="0" err="1"/>
            <a:t>em</a:t>
          </a:r>
          <a:r>
            <a:rPr lang="fr-FR" dirty="0"/>
            <a:t> là </a:t>
          </a:r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Hải</a:t>
          </a:r>
          <a:r>
            <a:rPr lang="fr-FR" dirty="0"/>
            <a:t> </a:t>
          </a:r>
          <a:r>
            <a:rPr lang="fr-FR" dirty="0" err="1"/>
            <a:t>đã</a:t>
          </a:r>
          <a:r>
            <a:rPr lang="fr-FR" dirty="0"/>
            <a:t> </a:t>
          </a:r>
          <a:r>
            <a:rPr lang="fr-FR" dirty="0" err="1"/>
            <a:t>họp</a:t>
          </a:r>
          <a:r>
            <a:rPr lang="fr-FR" dirty="0"/>
            <a:t> </a:t>
          </a:r>
          <a:r>
            <a:rPr lang="fr-FR" dirty="0" err="1"/>
            <a:t>quân</a:t>
          </a:r>
          <a:r>
            <a:rPr lang="fr-FR" dirty="0"/>
            <a:t> </a:t>
          </a:r>
          <a:r>
            <a:rPr lang="fr-FR" dirty="0" err="1"/>
            <a:t>khởi</a:t>
          </a:r>
          <a:r>
            <a:rPr lang="fr-FR" dirty="0"/>
            <a:t> </a:t>
          </a:r>
          <a:r>
            <a:rPr lang="fr-FR" dirty="0" err="1"/>
            <a:t>nghĩa</a:t>
          </a:r>
          <a:r>
            <a:rPr lang="fr-FR" dirty="0"/>
            <a:t> ở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Lâm</a:t>
          </a:r>
          <a:r>
            <a:rPr lang="fr-FR" dirty="0"/>
            <a:t> </a:t>
          </a:r>
          <a:r>
            <a:rPr lang="fr-FR" dirty="0" err="1"/>
            <a:t>xây</a:t>
          </a:r>
          <a:r>
            <a:rPr lang="fr-FR" dirty="0"/>
            <a:t> </a:t>
          </a:r>
          <a:r>
            <a:rPr lang="fr-FR" dirty="0" err="1"/>
            <a:t>dựng</a:t>
          </a:r>
          <a:r>
            <a:rPr lang="fr-FR" dirty="0"/>
            <a:t> </a:t>
          </a:r>
          <a:r>
            <a:rPr lang="fr-FR" dirty="0" err="1"/>
            <a:t>thành</a:t>
          </a:r>
          <a:r>
            <a:rPr lang="fr-FR" dirty="0"/>
            <a:t> </a:t>
          </a:r>
          <a:r>
            <a:rPr lang="fr-FR" dirty="0" err="1"/>
            <a:t>căn</a:t>
          </a:r>
          <a:r>
            <a:rPr lang="fr-FR" dirty="0"/>
            <a:t> </a:t>
          </a:r>
          <a:r>
            <a:rPr lang="fr-FR" dirty="0" err="1"/>
            <a:t>cứ</a:t>
          </a:r>
          <a:r>
            <a:rPr lang="fr-FR" dirty="0"/>
            <a:t> </a:t>
          </a:r>
          <a:r>
            <a:rPr lang="fr-FR" dirty="0" err="1"/>
            <a:t>chống</a:t>
          </a:r>
          <a:r>
            <a:rPr lang="fr-FR" dirty="0"/>
            <a:t> </a:t>
          </a:r>
          <a:r>
            <a:rPr lang="fr-FR" dirty="0" err="1"/>
            <a:t>giặc</a:t>
          </a:r>
          <a:endParaRPr lang="en-US" dirty="0"/>
        </a:p>
      </dgm:t>
    </dgm:pt>
    <dgm:pt modelId="{B36D228B-0067-4109-904B-63583B1C2024}" type="parTrans" cxnId="{5C89AA3F-D2BC-4BB8-8F36-AB45702910FE}">
      <dgm:prSet/>
      <dgm:spPr/>
      <dgm:t>
        <a:bodyPr/>
        <a:lstStyle/>
        <a:p>
          <a:endParaRPr lang="en-US"/>
        </a:p>
      </dgm:t>
    </dgm:pt>
    <dgm:pt modelId="{1D681BEC-FB43-4A96-8253-C49C6424EDEC}" type="sibTrans" cxnId="{5C89AA3F-D2BC-4BB8-8F36-AB45702910FE}">
      <dgm:prSet/>
      <dgm:spPr/>
      <dgm:t>
        <a:bodyPr/>
        <a:lstStyle/>
        <a:p>
          <a:endParaRPr lang="en-US"/>
        </a:p>
      </dgm:t>
    </dgm:pt>
    <dgm:pt modelId="{40C0A1CE-54CA-4968-96BE-E215E09B0486}">
      <dgm:prSet phldrT="[Text]"/>
      <dgm:spPr>
        <a:solidFill>
          <a:srgbClr val="7030A0"/>
        </a:solidFill>
      </dgm:spPr>
      <dgm:t>
        <a:bodyPr/>
        <a:lstStyle/>
        <a:p>
          <a:r>
            <a:rPr lang="fr-FR" dirty="0" err="1"/>
            <a:t>Năm</a:t>
          </a:r>
          <a:r>
            <a:rPr lang="fr-FR" dirty="0"/>
            <a:t> 791, </a:t>
          </a:r>
          <a:r>
            <a:rPr lang="fr-FR" dirty="0" err="1"/>
            <a:t>Phùng</a:t>
          </a:r>
          <a:r>
            <a:rPr lang="fr-FR" dirty="0"/>
            <a:t> An </a:t>
          </a:r>
          <a:r>
            <a:rPr lang="fr-FR" dirty="0" err="1"/>
            <a:t>đầu</a:t>
          </a:r>
          <a:r>
            <a:rPr lang="fr-FR" dirty="0"/>
            <a:t> </a:t>
          </a:r>
          <a:r>
            <a:rPr lang="fr-FR" dirty="0" err="1"/>
            <a:t>hàng</a:t>
          </a:r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cuộc</a:t>
          </a:r>
          <a:r>
            <a:rPr lang="fr-FR" dirty="0"/>
            <a:t> </a:t>
          </a:r>
          <a:r>
            <a:rPr lang="fr-FR" dirty="0" err="1"/>
            <a:t>khởi</a:t>
          </a:r>
          <a:r>
            <a:rPr lang="fr-FR" dirty="0"/>
            <a:t> </a:t>
          </a:r>
          <a:r>
            <a:rPr lang="fr-FR" dirty="0" err="1"/>
            <a:t>nghĩa</a:t>
          </a:r>
          <a:r>
            <a:rPr lang="fr-FR" dirty="0"/>
            <a:t> </a:t>
          </a:r>
          <a:r>
            <a:rPr lang="fr-FR" dirty="0" err="1"/>
            <a:t>chấm</a:t>
          </a:r>
          <a:r>
            <a:rPr lang="fr-FR" dirty="0"/>
            <a:t> </a:t>
          </a:r>
          <a:r>
            <a:rPr lang="fr-FR" dirty="0" err="1"/>
            <a:t>dứt</a:t>
          </a:r>
          <a:endParaRPr lang="en-US" dirty="0"/>
        </a:p>
      </dgm:t>
    </dgm:pt>
    <dgm:pt modelId="{90DA8DFB-E3A0-4C72-8D06-C34D517BC4BD}" type="parTrans" cxnId="{1212DFC8-E05A-4453-A21A-30BFD3F853D3}">
      <dgm:prSet/>
      <dgm:spPr/>
      <dgm:t>
        <a:bodyPr/>
        <a:lstStyle/>
        <a:p>
          <a:endParaRPr lang="en-US"/>
        </a:p>
      </dgm:t>
    </dgm:pt>
    <dgm:pt modelId="{23F3BAD4-9572-48DD-86A7-6E0CD5DBDF2C}" type="sibTrans" cxnId="{1212DFC8-E05A-4453-A21A-30BFD3F853D3}">
      <dgm:prSet/>
      <dgm:spPr/>
      <dgm:t>
        <a:bodyPr/>
        <a:lstStyle/>
        <a:p>
          <a:endParaRPr lang="en-US"/>
        </a:p>
      </dgm:t>
    </dgm:pt>
    <dgm:pt modelId="{7EA45272-3FC2-4333-A82D-A6EF5EDEB2B9}" type="pres">
      <dgm:prSet presAssocID="{F36E9F60-4B0C-4EE3-A684-BB6A74087C04}" presName="linearFlow" presStyleCnt="0">
        <dgm:presLayoutVars>
          <dgm:dir/>
          <dgm:resizeHandles val="exact"/>
        </dgm:presLayoutVars>
      </dgm:prSet>
      <dgm:spPr/>
    </dgm:pt>
    <dgm:pt modelId="{52CF1CFD-EC40-4E4E-870A-C3D3A57B3D70}" type="pres">
      <dgm:prSet presAssocID="{1D811AD2-46E0-4E7D-BA23-E62732FE0B3A}" presName="composite" presStyleCnt="0"/>
      <dgm:spPr/>
    </dgm:pt>
    <dgm:pt modelId="{A76AAF2D-56A0-41ED-B753-C19226EE3C38}" type="pres">
      <dgm:prSet presAssocID="{1D811AD2-46E0-4E7D-BA23-E62732FE0B3A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13000" r="-13000"/>
          </a:stretch>
        </a:blipFill>
      </dgm:spPr>
    </dgm:pt>
    <dgm:pt modelId="{C3B9D196-16C4-4B7D-BDED-C19E27AB2609}" type="pres">
      <dgm:prSet presAssocID="{1D811AD2-46E0-4E7D-BA23-E62732FE0B3A}" presName="txShp" presStyleLbl="node1" presStyleIdx="0" presStyleCnt="3">
        <dgm:presLayoutVars>
          <dgm:bulletEnabled val="1"/>
        </dgm:presLayoutVars>
      </dgm:prSet>
      <dgm:spPr/>
    </dgm:pt>
    <dgm:pt modelId="{080FA0EA-83DF-43F7-94A7-1D772EFF6DDC}" type="pres">
      <dgm:prSet presAssocID="{571C7E77-25EE-4061-9154-9E6FB7912753}" presName="spacing" presStyleCnt="0"/>
      <dgm:spPr/>
    </dgm:pt>
    <dgm:pt modelId="{11BAF8AA-237E-4023-B24D-88B94BF516D1}" type="pres">
      <dgm:prSet presAssocID="{B9992A51-EDBD-4C2B-91CE-CD6CD1AA4677}" presName="composite" presStyleCnt="0"/>
      <dgm:spPr/>
    </dgm:pt>
    <dgm:pt modelId="{E4C29BD7-2CEF-469E-A31E-7237273A0B29}" type="pres">
      <dgm:prSet presAssocID="{B9992A51-EDBD-4C2B-91CE-CD6CD1AA4677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33000" r="-33000"/>
          </a:stretch>
        </a:blipFill>
      </dgm:spPr>
    </dgm:pt>
    <dgm:pt modelId="{2076C184-E3BB-444A-A737-68D4E4055A97}" type="pres">
      <dgm:prSet presAssocID="{B9992A51-EDBD-4C2B-91CE-CD6CD1AA4677}" presName="txShp" presStyleLbl="node1" presStyleIdx="1" presStyleCnt="3">
        <dgm:presLayoutVars>
          <dgm:bulletEnabled val="1"/>
        </dgm:presLayoutVars>
      </dgm:prSet>
      <dgm:spPr/>
    </dgm:pt>
    <dgm:pt modelId="{1D10D400-F2B1-461B-AD86-F08B41C93882}" type="pres">
      <dgm:prSet presAssocID="{1D681BEC-FB43-4A96-8253-C49C6424EDEC}" presName="spacing" presStyleCnt="0"/>
      <dgm:spPr/>
    </dgm:pt>
    <dgm:pt modelId="{15AD7A61-9D6F-4122-800E-4ADDDA79AAC0}" type="pres">
      <dgm:prSet presAssocID="{40C0A1CE-54CA-4968-96BE-E215E09B0486}" presName="composite" presStyleCnt="0"/>
      <dgm:spPr/>
    </dgm:pt>
    <dgm:pt modelId="{214CA60A-3862-44D9-99C0-91E6068E8B09}" type="pres">
      <dgm:prSet presAssocID="{40C0A1CE-54CA-4968-96BE-E215E09B0486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  <dgm:pt modelId="{9CF8620F-B1FD-493E-9208-F916E4EE8407}" type="pres">
      <dgm:prSet presAssocID="{40C0A1CE-54CA-4968-96BE-E215E09B0486}" presName="txShp" presStyleLbl="node1" presStyleIdx="2" presStyleCnt="3">
        <dgm:presLayoutVars>
          <dgm:bulletEnabled val="1"/>
        </dgm:presLayoutVars>
      </dgm:prSet>
      <dgm:spPr/>
    </dgm:pt>
  </dgm:ptLst>
  <dgm:cxnLst>
    <dgm:cxn modelId="{5C89AA3F-D2BC-4BB8-8F36-AB45702910FE}" srcId="{F36E9F60-4B0C-4EE3-A684-BB6A74087C04}" destId="{B9992A51-EDBD-4C2B-91CE-CD6CD1AA4677}" srcOrd="1" destOrd="0" parTransId="{B36D228B-0067-4109-904B-63583B1C2024}" sibTransId="{1D681BEC-FB43-4A96-8253-C49C6424EDEC}"/>
    <dgm:cxn modelId="{70EE2268-1DE9-4573-A07C-575AC214B41E}" type="presOf" srcId="{40C0A1CE-54CA-4968-96BE-E215E09B0486}" destId="{9CF8620F-B1FD-493E-9208-F916E4EE8407}" srcOrd="0" destOrd="0" presId="urn:microsoft.com/office/officeart/2005/8/layout/vList3"/>
    <dgm:cxn modelId="{366FE548-78F8-4D9A-A3E3-958740E21EAD}" type="presOf" srcId="{1D811AD2-46E0-4E7D-BA23-E62732FE0B3A}" destId="{C3B9D196-16C4-4B7D-BDED-C19E27AB2609}" srcOrd="0" destOrd="0" presId="urn:microsoft.com/office/officeart/2005/8/layout/vList3"/>
    <dgm:cxn modelId="{9440C6A8-CC55-4685-ACD2-C449C4D65CD4}" type="presOf" srcId="{F36E9F60-4B0C-4EE3-A684-BB6A74087C04}" destId="{7EA45272-3FC2-4333-A82D-A6EF5EDEB2B9}" srcOrd="0" destOrd="0" presId="urn:microsoft.com/office/officeart/2005/8/layout/vList3"/>
    <dgm:cxn modelId="{1E9926C8-4DBD-414D-84AB-1197892D57D2}" srcId="{F36E9F60-4B0C-4EE3-A684-BB6A74087C04}" destId="{1D811AD2-46E0-4E7D-BA23-E62732FE0B3A}" srcOrd="0" destOrd="0" parTransId="{40DF03AA-5AC5-400A-9B33-63F1ECF801B1}" sibTransId="{571C7E77-25EE-4061-9154-9E6FB7912753}"/>
    <dgm:cxn modelId="{1212DFC8-E05A-4453-A21A-30BFD3F853D3}" srcId="{F36E9F60-4B0C-4EE3-A684-BB6A74087C04}" destId="{40C0A1CE-54CA-4968-96BE-E215E09B0486}" srcOrd="2" destOrd="0" parTransId="{90DA8DFB-E3A0-4C72-8D06-C34D517BC4BD}" sibTransId="{23F3BAD4-9572-48DD-86A7-6E0CD5DBDF2C}"/>
    <dgm:cxn modelId="{DB1DA7D3-FE95-47DE-BB93-6B599BD7E36C}" type="presOf" srcId="{B9992A51-EDBD-4C2B-91CE-CD6CD1AA4677}" destId="{2076C184-E3BB-444A-A737-68D4E4055A97}" srcOrd="0" destOrd="0" presId="urn:microsoft.com/office/officeart/2005/8/layout/vList3"/>
    <dgm:cxn modelId="{1A670E53-2CA5-4482-A055-C88C39148683}" type="presParOf" srcId="{7EA45272-3FC2-4333-A82D-A6EF5EDEB2B9}" destId="{52CF1CFD-EC40-4E4E-870A-C3D3A57B3D70}" srcOrd="0" destOrd="0" presId="urn:microsoft.com/office/officeart/2005/8/layout/vList3"/>
    <dgm:cxn modelId="{2F024519-D92D-4976-8E6C-EE5E6C70D298}" type="presParOf" srcId="{52CF1CFD-EC40-4E4E-870A-C3D3A57B3D70}" destId="{A76AAF2D-56A0-41ED-B753-C19226EE3C38}" srcOrd="0" destOrd="0" presId="urn:microsoft.com/office/officeart/2005/8/layout/vList3"/>
    <dgm:cxn modelId="{B9C031C7-226D-42A0-9936-25E13B3D4FB9}" type="presParOf" srcId="{52CF1CFD-EC40-4E4E-870A-C3D3A57B3D70}" destId="{C3B9D196-16C4-4B7D-BDED-C19E27AB2609}" srcOrd="1" destOrd="0" presId="urn:microsoft.com/office/officeart/2005/8/layout/vList3"/>
    <dgm:cxn modelId="{B77FA6C8-020F-42DA-A5D4-6E8E487F0DF5}" type="presParOf" srcId="{7EA45272-3FC2-4333-A82D-A6EF5EDEB2B9}" destId="{080FA0EA-83DF-43F7-94A7-1D772EFF6DDC}" srcOrd="1" destOrd="0" presId="urn:microsoft.com/office/officeart/2005/8/layout/vList3"/>
    <dgm:cxn modelId="{601E4B5C-E608-4732-9F64-61D1F501C4BD}" type="presParOf" srcId="{7EA45272-3FC2-4333-A82D-A6EF5EDEB2B9}" destId="{11BAF8AA-237E-4023-B24D-88B94BF516D1}" srcOrd="2" destOrd="0" presId="urn:microsoft.com/office/officeart/2005/8/layout/vList3"/>
    <dgm:cxn modelId="{BF6E4282-E382-4C53-AD0D-BD83CE3AEA65}" type="presParOf" srcId="{11BAF8AA-237E-4023-B24D-88B94BF516D1}" destId="{E4C29BD7-2CEF-469E-A31E-7237273A0B29}" srcOrd="0" destOrd="0" presId="urn:microsoft.com/office/officeart/2005/8/layout/vList3"/>
    <dgm:cxn modelId="{856935D4-8E8A-40A4-8B4C-E2788047D292}" type="presParOf" srcId="{11BAF8AA-237E-4023-B24D-88B94BF516D1}" destId="{2076C184-E3BB-444A-A737-68D4E4055A97}" srcOrd="1" destOrd="0" presId="urn:microsoft.com/office/officeart/2005/8/layout/vList3"/>
    <dgm:cxn modelId="{B9862A0C-2407-40E9-BB92-EF92B54BF992}" type="presParOf" srcId="{7EA45272-3FC2-4333-A82D-A6EF5EDEB2B9}" destId="{1D10D400-F2B1-461B-AD86-F08B41C93882}" srcOrd="3" destOrd="0" presId="urn:microsoft.com/office/officeart/2005/8/layout/vList3"/>
    <dgm:cxn modelId="{F3F2B1F9-8F65-4915-8759-F2F4D73F1192}" type="presParOf" srcId="{7EA45272-3FC2-4333-A82D-A6EF5EDEB2B9}" destId="{15AD7A61-9D6F-4122-800E-4ADDDA79AAC0}" srcOrd="4" destOrd="0" presId="urn:microsoft.com/office/officeart/2005/8/layout/vList3"/>
    <dgm:cxn modelId="{A3DA008F-2DCB-4034-912E-9654C6A4E607}" type="presParOf" srcId="{15AD7A61-9D6F-4122-800E-4ADDDA79AAC0}" destId="{214CA60A-3862-44D9-99C0-91E6068E8B09}" srcOrd="0" destOrd="0" presId="urn:microsoft.com/office/officeart/2005/8/layout/vList3"/>
    <dgm:cxn modelId="{513432A7-7515-4FCA-89F3-F76B27EBC1BB}" type="presParOf" srcId="{15AD7A61-9D6F-4122-800E-4ADDDA79AAC0}" destId="{9CF8620F-B1FD-493E-9208-F916E4EE840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BE75106-D101-4C4A-8009-2163B9779CB6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0178EB-2FB1-43C9-B076-9FC3BF5372E1}">
      <dgm:prSet phldrT="[Text]" custT="1"/>
      <dgm:spPr>
        <a:solidFill>
          <a:schemeClr val="accent2">
            <a:lumMod val="20000"/>
            <a:lumOff val="80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/>
            <a:t>Năm</a:t>
          </a:r>
          <a:r>
            <a:rPr lang="fr-FR" sz="2400" dirty="0"/>
            <a:t> 905,,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Dụ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sự</a:t>
          </a:r>
          <a:r>
            <a:rPr lang="fr-FR" sz="2400" dirty="0"/>
            <a:t> </a:t>
          </a:r>
          <a:r>
            <a:rPr lang="fr-FR" sz="2400" dirty="0" err="1"/>
            <a:t>ủng</a:t>
          </a:r>
          <a:r>
            <a:rPr lang="fr-FR" sz="2400" dirty="0"/>
            <a:t> </a:t>
          </a:r>
          <a:r>
            <a:rPr lang="fr-FR" sz="2400" dirty="0" err="1"/>
            <a:t>hộ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chúng</a:t>
          </a:r>
          <a:r>
            <a:rPr lang="fr-FR" sz="2400" dirty="0"/>
            <a:t> </a:t>
          </a:r>
          <a:r>
            <a:rPr lang="fr-FR" sz="2400" dirty="0" err="1"/>
            <a:t>đã</a:t>
          </a:r>
          <a:r>
            <a:rPr lang="fr-FR" sz="2400" dirty="0"/>
            <a:t> </a:t>
          </a:r>
          <a:r>
            <a:rPr lang="fr-FR" sz="2400" dirty="0" err="1"/>
            <a:t>nổi</a:t>
          </a:r>
          <a:r>
            <a:rPr lang="fr-FR" sz="2400" dirty="0"/>
            <a:t> </a:t>
          </a:r>
          <a:r>
            <a:rPr lang="fr-FR" sz="2400" dirty="0" err="1"/>
            <a:t>dậy</a:t>
          </a:r>
          <a:r>
            <a:rPr lang="fr-FR" sz="2400" dirty="0"/>
            <a:t> </a:t>
          </a:r>
          <a:r>
            <a:rPr lang="fr-FR" sz="2400" dirty="0" err="1"/>
            <a:t>lật</a:t>
          </a:r>
          <a:r>
            <a:rPr lang="fr-FR" sz="2400" dirty="0"/>
            <a:t> </a:t>
          </a:r>
          <a:r>
            <a:rPr lang="fr-FR" sz="2400" dirty="0" err="1"/>
            <a:t>đổ</a:t>
          </a:r>
          <a:r>
            <a:rPr lang="fr-FR" sz="2400" dirty="0"/>
            <a:t> </a:t>
          </a:r>
          <a:r>
            <a:rPr lang="fr-FR" sz="2400" dirty="0" err="1"/>
            <a:t>chính</a:t>
          </a:r>
          <a:r>
            <a:rPr lang="fr-FR" sz="2400" dirty="0"/>
            <a:t> </a:t>
          </a:r>
          <a:r>
            <a:rPr lang="fr-FR" sz="2400" dirty="0" err="1"/>
            <a:t>quyền</a:t>
          </a:r>
          <a:r>
            <a:rPr lang="fr-FR" sz="2400" dirty="0"/>
            <a:t> </a:t>
          </a:r>
          <a:r>
            <a:rPr lang="fr-FR" sz="2400" dirty="0" err="1"/>
            <a:t>đô</a:t>
          </a:r>
          <a:r>
            <a:rPr lang="fr-FR" sz="2400" dirty="0"/>
            <a:t> </a:t>
          </a:r>
          <a:r>
            <a:rPr lang="fr-FR" sz="2400" dirty="0" err="1"/>
            <a:t>hộ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nhà</a:t>
          </a:r>
          <a:r>
            <a:rPr lang="fr-FR" sz="2400" dirty="0"/>
            <a:t> </a:t>
          </a:r>
          <a:r>
            <a:rPr lang="fr-FR" sz="2400" dirty="0" err="1"/>
            <a:t>Đường</a:t>
          </a:r>
          <a:r>
            <a:rPr lang="fr-FR" sz="2400" dirty="0"/>
            <a:t>, </a:t>
          </a:r>
          <a:r>
            <a:rPr lang="fr-FR" sz="2400" dirty="0" err="1"/>
            <a:t>tự</a:t>
          </a:r>
          <a:r>
            <a:rPr lang="fr-FR" sz="2400" dirty="0"/>
            <a:t> </a:t>
          </a:r>
          <a:r>
            <a:rPr lang="fr-FR" sz="2400" dirty="0" err="1"/>
            <a:t>xưng</a:t>
          </a:r>
          <a:r>
            <a:rPr lang="fr-FR" sz="2400" dirty="0"/>
            <a:t> là </a:t>
          </a:r>
          <a:r>
            <a:rPr lang="fr-FR" sz="2400" dirty="0" err="1"/>
            <a:t>Tiết</a:t>
          </a:r>
          <a:r>
            <a:rPr lang="fr-FR" sz="2400" dirty="0"/>
            <a:t> </a:t>
          </a:r>
          <a:r>
            <a:rPr lang="fr-FR" sz="2400" dirty="0" err="1"/>
            <a:t>độ</a:t>
          </a:r>
          <a:r>
            <a:rPr lang="fr-FR" sz="2400" dirty="0"/>
            <a:t> </a:t>
          </a:r>
          <a:r>
            <a:rPr lang="fr-FR" sz="2400" dirty="0" err="1"/>
            <a:t>sứ</a:t>
          </a:r>
          <a:endParaRPr lang="en-US" sz="2400" dirty="0"/>
        </a:p>
      </dgm:t>
    </dgm:pt>
    <dgm:pt modelId="{2102D6AD-3390-434F-A2E1-9705B7724E16}" type="parTrans" cxnId="{643D38FA-E856-4787-8F02-F56083BFE607}">
      <dgm:prSet/>
      <dgm:spPr/>
      <dgm:t>
        <a:bodyPr/>
        <a:lstStyle/>
        <a:p>
          <a:endParaRPr lang="en-US"/>
        </a:p>
      </dgm:t>
    </dgm:pt>
    <dgm:pt modelId="{AADFD3EC-785D-40ED-BD64-878D28315C4C}" type="sibTrans" cxnId="{643D38FA-E856-4787-8F02-F56083BFE607}">
      <dgm:prSet/>
      <dgm:spPr/>
      <dgm:t>
        <a:bodyPr/>
        <a:lstStyle/>
        <a:p>
          <a:endParaRPr lang="en-US"/>
        </a:p>
      </dgm:t>
    </dgm:pt>
    <dgm:pt modelId="{8F27F400-B311-4C19-AA1E-1C91475ACEE0}">
      <dgm:prSet phldrT="[Text]" custT="1"/>
      <dgm:spPr>
        <a:solidFill>
          <a:schemeClr val="accent2">
            <a:lumMod val="60000"/>
            <a:lumOff val="40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907,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Dụ</a:t>
          </a:r>
          <a:r>
            <a:rPr lang="fr-FR" sz="2400" dirty="0"/>
            <a:t> qua </a:t>
          </a:r>
          <a:r>
            <a:rPr lang="fr-FR" sz="2400" dirty="0" err="1"/>
            <a:t>đời</a:t>
          </a:r>
          <a:r>
            <a:rPr lang="fr-FR" sz="2400" dirty="0"/>
            <a:t>, con </a:t>
          </a:r>
          <a:r>
            <a:rPr lang="fr-FR" sz="2400" dirty="0" err="1"/>
            <a:t>trai</a:t>
          </a:r>
          <a:r>
            <a:rPr lang="fr-FR" sz="2400" dirty="0"/>
            <a:t> </a:t>
          </a:r>
          <a:r>
            <a:rPr lang="fr-FR" sz="2400" dirty="0" err="1"/>
            <a:t>ông</a:t>
          </a:r>
          <a:r>
            <a:rPr lang="fr-FR" sz="2400" dirty="0"/>
            <a:t> là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Hạo</a:t>
          </a:r>
          <a:r>
            <a:rPr lang="fr-FR" sz="2400" dirty="0"/>
            <a:t> </a:t>
          </a:r>
          <a:r>
            <a:rPr lang="fr-FR" sz="2400" dirty="0" err="1"/>
            <a:t>nối</a:t>
          </a:r>
          <a:r>
            <a:rPr lang="fr-FR" sz="2400" dirty="0"/>
            <a:t> </a:t>
          </a:r>
          <a:r>
            <a:rPr lang="fr-FR" sz="2400" dirty="0" err="1"/>
            <a:t>nghiệp</a:t>
          </a:r>
          <a:endParaRPr lang="en-US" sz="2400" dirty="0"/>
        </a:p>
      </dgm:t>
    </dgm:pt>
    <dgm:pt modelId="{09AD92A0-7A6B-4E45-821A-B5333D7B538F}" type="parTrans" cxnId="{89EA5FCF-4EFE-45EC-B02C-AEF8BEB6FBCD}">
      <dgm:prSet/>
      <dgm:spPr/>
      <dgm:t>
        <a:bodyPr/>
        <a:lstStyle/>
        <a:p>
          <a:endParaRPr lang="en-US"/>
        </a:p>
      </dgm:t>
    </dgm:pt>
    <dgm:pt modelId="{6F018D6D-6FE3-4632-AAE5-3DB516F1668D}" type="sibTrans" cxnId="{89EA5FCF-4EFE-45EC-B02C-AEF8BEB6FBCD}">
      <dgm:prSet/>
      <dgm:spPr/>
      <dgm:t>
        <a:bodyPr/>
        <a:lstStyle/>
        <a:p>
          <a:endParaRPr lang="en-US"/>
        </a:p>
      </dgm:t>
    </dgm:pt>
    <dgm:pt modelId="{9F90AC2D-DF35-45A7-8C8A-321111052013}">
      <dgm:prSet phldrT="[Text]" custT="1"/>
      <dgm:spPr>
        <a:solidFill>
          <a:schemeClr val="accent2">
            <a:lumMod val="75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930,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Mỹ</a:t>
          </a:r>
          <a:r>
            <a:rPr lang="fr-FR" sz="2400" dirty="0"/>
            <a:t> do </a:t>
          </a:r>
          <a:r>
            <a:rPr lang="fr-FR" sz="2400" dirty="0" err="1"/>
            <a:t>chưa</a:t>
          </a:r>
          <a:r>
            <a:rPr lang="fr-FR" sz="2400" dirty="0"/>
            <a:t> </a:t>
          </a:r>
          <a:r>
            <a:rPr lang="fr-FR" sz="2400" dirty="0" err="1"/>
            <a:t>thực</a:t>
          </a:r>
          <a:r>
            <a:rPr lang="fr-FR" sz="2400" dirty="0"/>
            <a:t> tin </a:t>
          </a:r>
          <a:r>
            <a:rPr lang="fr-FR" sz="2400" dirty="0" err="1"/>
            <a:t>vào</a:t>
          </a:r>
          <a:r>
            <a:rPr lang="fr-FR" sz="2400" dirty="0"/>
            <a:t> </a:t>
          </a:r>
          <a:r>
            <a:rPr lang="fr-FR" sz="2400" dirty="0" err="1"/>
            <a:t>sức</a:t>
          </a:r>
          <a:r>
            <a:rPr lang="fr-FR" sz="2400" dirty="0"/>
            <a:t> </a:t>
          </a:r>
          <a:r>
            <a:rPr lang="fr-FR" sz="2400" dirty="0" err="1"/>
            <a:t>mạnh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tộc</a:t>
          </a:r>
          <a:r>
            <a:rPr lang="fr-FR" sz="2400" dirty="0"/>
            <a:t>, </a:t>
          </a:r>
          <a:r>
            <a:rPr lang="fr-FR" sz="2400" dirty="0" err="1"/>
            <a:t>không</a:t>
          </a:r>
          <a:r>
            <a:rPr lang="fr-FR" sz="2400" dirty="0"/>
            <a:t> </a:t>
          </a:r>
          <a:r>
            <a:rPr lang="fr-FR" sz="2400" dirty="0" err="1"/>
            <a:t>đoàn</a:t>
          </a:r>
          <a:r>
            <a:rPr lang="fr-FR" sz="2400" dirty="0"/>
            <a:t> </a:t>
          </a:r>
          <a:r>
            <a:rPr lang="fr-FR" sz="2400" dirty="0" err="1"/>
            <a:t>kết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toàn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để</a:t>
          </a:r>
          <a:r>
            <a:rPr lang="fr-FR" sz="2400" dirty="0"/>
            <a:t> </a:t>
          </a:r>
          <a:r>
            <a:rPr lang="fr-FR" sz="2400" dirty="0" err="1"/>
            <a:t>đánh</a:t>
          </a:r>
          <a:r>
            <a:rPr lang="fr-FR" sz="2400" dirty="0"/>
            <a:t> </a:t>
          </a:r>
          <a:r>
            <a:rPr lang="fr-FR" sz="2400" dirty="0" err="1"/>
            <a:t>giặc</a:t>
          </a:r>
          <a:r>
            <a:rPr lang="fr-FR" sz="2400" dirty="0"/>
            <a:t> </a:t>
          </a:r>
          <a:r>
            <a:rPr lang="fr-FR" sz="2400" dirty="0" err="1"/>
            <a:t>giữ</a:t>
          </a:r>
          <a:r>
            <a:rPr lang="fr-FR" sz="2400" dirty="0"/>
            <a:t> </a:t>
          </a:r>
          <a:r>
            <a:rPr lang="fr-FR" sz="2400" dirty="0" err="1"/>
            <a:t>nước</a:t>
          </a:r>
          <a:r>
            <a:rPr lang="fr-FR" sz="2400" dirty="0"/>
            <a:t>. </a:t>
          </a:r>
          <a:r>
            <a:rPr lang="fr-FR" sz="2400" dirty="0" err="1"/>
            <a:t>Nước</a:t>
          </a:r>
          <a:r>
            <a:rPr lang="fr-FR" sz="2400" dirty="0"/>
            <a:t> ta </a:t>
          </a:r>
          <a:r>
            <a:rPr lang="fr-FR" sz="2400" dirty="0" err="1"/>
            <a:t>lại</a:t>
          </a:r>
          <a:r>
            <a:rPr lang="fr-FR" sz="2400" dirty="0"/>
            <a:t> </a:t>
          </a:r>
          <a:r>
            <a:rPr lang="fr-FR" sz="2400" dirty="0" err="1"/>
            <a:t>bị</a:t>
          </a:r>
          <a:r>
            <a:rPr lang="fr-FR" sz="2400" dirty="0"/>
            <a:t> </a:t>
          </a:r>
          <a:r>
            <a:rPr lang="fr-FR" sz="2400" dirty="0" err="1"/>
            <a:t>rơi</a:t>
          </a:r>
          <a:r>
            <a:rPr lang="fr-FR" sz="2400" dirty="0"/>
            <a:t> </a:t>
          </a:r>
          <a:r>
            <a:rPr lang="fr-FR" sz="2400" dirty="0" err="1"/>
            <a:t>vào</a:t>
          </a:r>
          <a:r>
            <a:rPr lang="fr-FR" sz="2400" dirty="0"/>
            <a:t> </a:t>
          </a:r>
          <a:r>
            <a:rPr lang="fr-FR" sz="2400" dirty="0" err="1"/>
            <a:t>tay</a:t>
          </a:r>
          <a:r>
            <a:rPr lang="fr-FR" sz="2400" dirty="0"/>
            <a:t> </a:t>
          </a:r>
          <a:r>
            <a:rPr lang="fr-FR" sz="2400" dirty="0" err="1"/>
            <a:t>nhà</a:t>
          </a:r>
          <a:r>
            <a:rPr lang="fr-FR" sz="2400" dirty="0"/>
            <a:t> Nam </a:t>
          </a:r>
          <a:r>
            <a:rPr lang="fr-FR" sz="2400" dirty="0" err="1"/>
            <a:t>Hán</a:t>
          </a:r>
          <a:r>
            <a:rPr lang="fr-FR" sz="2400" dirty="0"/>
            <a:t>.</a:t>
          </a:r>
          <a:endParaRPr lang="en-US" sz="2400" dirty="0"/>
        </a:p>
      </dgm:t>
    </dgm:pt>
    <dgm:pt modelId="{899AA687-9934-4F41-A558-4F21ED6BD71D}" type="parTrans" cxnId="{DF612639-3FE4-4CF9-9469-F193C2CDE6A6}">
      <dgm:prSet/>
      <dgm:spPr/>
      <dgm:t>
        <a:bodyPr/>
        <a:lstStyle/>
        <a:p>
          <a:endParaRPr lang="en-US"/>
        </a:p>
      </dgm:t>
    </dgm:pt>
    <dgm:pt modelId="{C383043C-49DB-4834-8A36-D9AD35258C2A}" type="sibTrans" cxnId="{DF612639-3FE4-4CF9-9469-F193C2CDE6A6}">
      <dgm:prSet/>
      <dgm:spPr/>
      <dgm:t>
        <a:bodyPr/>
        <a:lstStyle/>
        <a:p>
          <a:endParaRPr lang="en-US"/>
        </a:p>
      </dgm:t>
    </dgm:pt>
    <dgm:pt modelId="{A9251E54-7DBA-4755-8DE6-0E68B45F16DA}">
      <dgm:prSet phldrT="[Text]" custT="1"/>
      <dgm:spPr>
        <a:solidFill>
          <a:schemeClr val="accent2">
            <a:lumMod val="50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931, </a:t>
          </a:r>
          <a:r>
            <a:rPr lang="fr-FR" sz="2400" dirty="0" err="1"/>
            <a:t>Dương</a:t>
          </a:r>
          <a:r>
            <a:rPr lang="fr-FR" sz="2400" dirty="0"/>
            <a:t> </a:t>
          </a:r>
          <a:r>
            <a:rPr lang="fr-FR" sz="2400" dirty="0" err="1"/>
            <a:t>Đình</a:t>
          </a:r>
          <a:r>
            <a:rPr lang="fr-FR" sz="2400" dirty="0"/>
            <a:t> </a:t>
          </a:r>
          <a:r>
            <a:rPr lang="fr-FR" sz="2400" dirty="0" err="1"/>
            <a:t>Nghệ</a:t>
          </a:r>
          <a:r>
            <a:rPr lang="fr-FR" sz="2400" dirty="0"/>
            <a:t> </a:t>
          </a:r>
          <a:r>
            <a:rPr lang="fr-FR" sz="2400" dirty="0" err="1"/>
            <a:t>dẹp</a:t>
          </a:r>
          <a:r>
            <a:rPr lang="fr-FR" sz="2400" dirty="0"/>
            <a:t> </a:t>
          </a:r>
          <a:r>
            <a:rPr lang="fr-FR" sz="2400" dirty="0" err="1"/>
            <a:t>xong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</a:t>
          </a:r>
          <a:r>
            <a:rPr lang="fr-FR" sz="2400" dirty="0" err="1"/>
            <a:t>giặc</a:t>
          </a:r>
          <a:r>
            <a:rPr lang="fr-FR" sz="2400" dirty="0"/>
            <a:t>, </a:t>
          </a:r>
          <a:r>
            <a:rPr lang="fr-FR" sz="2400" dirty="0" err="1"/>
            <a:t>xưng</a:t>
          </a:r>
          <a:r>
            <a:rPr lang="fr-FR" sz="2400" dirty="0"/>
            <a:t> là </a:t>
          </a:r>
          <a:r>
            <a:rPr lang="fr-FR" sz="2400" dirty="0" err="1"/>
            <a:t>Tiết</a:t>
          </a:r>
          <a:r>
            <a:rPr lang="fr-FR" sz="2400" dirty="0"/>
            <a:t> </a:t>
          </a:r>
          <a:r>
            <a:rPr lang="fr-FR" sz="2400" dirty="0" err="1"/>
            <a:t>độ</a:t>
          </a:r>
          <a:r>
            <a:rPr lang="fr-FR" sz="2400" dirty="0"/>
            <a:t> </a:t>
          </a:r>
          <a:r>
            <a:rPr lang="fr-FR" sz="2400" dirty="0" err="1"/>
            <a:t>sứ</a:t>
          </a:r>
          <a:r>
            <a:rPr lang="fr-FR" sz="2400" dirty="0"/>
            <a:t> </a:t>
          </a:r>
          <a:endParaRPr lang="en-US" sz="2400" dirty="0"/>
        </a:p>
      </dgm:t>
    </dgm:pt>
    <dgm:pt modelId="{0775ACF3-5D3C-4727-9D2F-0BC7592F7E24}" type="parTrans" cxnId="{4F23105A-B358-499E-9170-61AE4D86A82A}">
      <dgm:prSet/>
      <dgm:spPr/>
      <dgm:t>
        <a:bodyPr/>
        <a:lstStyle/>
        <a:p>
          <a:endParaRPr lang="en-US"/>
        </a:p>
      </dgm:t>
    </dgm:pt>
    <dgm:pt modelId="{7E1C3EEF-6CE3-4397-A874-E958AC0957DE}" type="sibTrans" cxnId="{4F23105A-B358-499E-9170-61AE4D86A82A}">
      <dgm:prSet/>
      <dgm:spPr/>
      <dgm:t>
        <a:bodyPr/>
        <a:lstStyle/>
        <a:p>
          <a:endParaRPr lang="en-US"/>
        </a:p>
      </dgm:t>
    </dgm:pt>
    <dgm:pt modelId="{706D16DC-5456-4B03-A5DA-D2677365D411}" type="pres">
      <dgm:prSet presAssocID="{4BE75106-D101-4C4A-8009-2163B9779CB6}" presName="Name0" presStyleCnt="0">
        <dgm:presLayoutVars>
          <dgm:dir/>
          <dgm:resizeHandles val="exact"/>
        </dgm:presLayoutVars>
      </dgm:prSet>
      <dgm:spPr/>
    </dgm:pt>
    <dgm:pt modelId="{3A67F16F-DEF8-4665-B20D-EF2A38AFDD0B}" type="pres">
      <dgm:prSet presAssocID="{AD0178EB-2FB1-43C9-B076-9FC3BF5372E1}" presName="composite" presStyleCnt="0"/>
      <dgm:spPr/>
    </dgm:pt>
    <dgm:pt modelId="{7D55E822-0623-42BE-A4AF-353B569292DE}" type="pres">
      <dgm:prSet presAssocID="{AD0178EB-2FB1-43C9-B076-9FC3BF5372E1}" presName="rect1" presStyleLbl="trAlignAcc1" presStyleIdx="0" presStyleCnt="4" custScaleY="163268" custLinFactNeighborX="-841" custLinFactNeighborY="-6365">
        <dgm:presLayoutVars>
          <dgm:bulletEnabled val="1"/>
        </dgm:presLayoutVars>
      </dgm:prSet>
      <dgm:spPr/>
    </dgm:pt>
    <dgm:pt modelId="{1541C885-FE57-497F-96AA-732CB2E153B4}" type="pres">
      <dgm:prSet presAssocID="{AD0178EB-2FB1-43C9-B076-9FC3BF5372E1}" presName="rect2" presStyleLbl="fgImgPlace1" presStyleIdx="0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</dgm:spPr>
    </dgm:pt>
    <dgm:pt modelId="{85D7BB2F-AEBD-4686-96B3-6A48606607AE}" type="pres">
      <dgm:prSet presAssocID="{AADFD3EC-785D-40ED-BD64-878D28315C4C}" presName="sibTrans" presStyleCnt="0"/>
      <dgm:spPr/>
    </dgm:pt>
    <dgm:pt modelId="{EEEB4699-E9C5-43E7-9182-8C25A8864AC5}" type="pres">
      <dgm:prSet presAssocID="{8F27F400-B311-4C19-AA1E-1C91475ACEE0}" presName="composite" presStyleCnt="0"/>
      <dgm:spPr/>
    </dgm:pt>
    <dgm:pt modelId="{CDDABC64-E277-4D53-A2EB-3982A0C9A64F}" type="pres">
      <dgm:prSet presAssocID="{8F27F400-B311-4C19-AA1E-1C91475ACEE0}" presName="rect1" presStyleLbl="trAlignAcc1" presStyleIdx="1" presStyleCnt="4" custScaleY="163268">
        <dgm:presLayoutVars>
          <dgm:bulletEnabled val="1"/>
        </dgm:presLayoutVars>
      </dgm:prSet>
      <dgm:spPr/>
    </dgm:pt>
    <dgm:pt modelId="{65E109A9-5869-4D79-BCD6-C14614A65707}" type="pres">
      <dgm:prSet presAssocID="{8F27F400-B311-4C19-AA1E-1C91475ACEE0}" presName="rect2" presStyleLbl="fgImgPlace1" presStyleIdx="1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2"/>
          <a:srcRect/>
          <a:stretch>
            <a:fillRect t="-10000" b="-10000"/>
          </a:stretch>
        </a:blipFill>
      </dgm:spPr>
    </dgm:pt>
    <dgm:pt modelId="{A5EE2A0F-0275-4174-9EFF-DDD000F1E56D}" type="pres">
      <dgm:prSet presAssocID="{6F018D6D-6FE3-4632-AAE5-3DB516F1668D}" presName="sibTrans" presStyleCnt="0"/>
      <dgm:spPr/>
    </dgm:pt>
    <dgm:pt modelId="{8984DA1F-ABC1-4574-9500-CCAD3C081EE6}" type="pres">
      <dgm:prSet presAssocID="{9F90AC2D-DF35-45A7-8C8A-321111052013}" presName="composite" presStyleCnt="0"/>
      <dgm:spPr/>
    </dgm:pt>
    <dgm:pt modelId="{E86AD499-51E4-4FE5-A48C-E6CE15380EBE}" type="pres">
      <dgm:prSet presAssocID="{9F90AC2D-DF35-45A7-8C8A-321111052013}" presName="rect1" presStyleLbl="trAlignAcc1" presStyleIdx="2" presStyleCnt="4" custScaleY="163268">
        <dgm:presLayoutVars>
          <dgm:bulletEnabled val="1"/>
        </dgm:presLayoutVars>
      </dgm:prSet>
      <dgm:spPr/>
    </dgm:pt>
    <dgm:pt modelId="{DE2E315C-E205-4BC9-887E-6B365501ACF3}" type="pres">
      <dgm:prSet presAssocID="{9F90AC2D-DF35-45A7-8C8A-321111052013}" presName="rect2" presStyleLbl="fgImgPlace1" presStyleIdx="2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</dgm:spPr>
    </dgm:pt>
    <dgm:pt modelId="{85BA9A0B-3CC3-471B-8601-C26B34728762}" type="pres">
      <dgm:prSet presAssocID="{C383043C-49DB-4834-8A36-D9AD35258C2A}" presName="sibTrans" presStyleCnt="0"/>
      <dgm:spPr/>
    </dgm:pt>
    <dgm:pt modelId="{6EBC9D02-45C4-40E8-9403-11CD0B780C30}" type="pres">
      <dgm:prSet presAssocID="{A9251E54-7DBA-4755-8DE6-0E68B45F16DA}" presName="composite" presStyleCnt="0"/>
      <dgm:spPr/>
    </dgm:pt>
    <dgm:pt modelId="{A211E89F-9480-4CFE-A746-9DEB2F289D70}" type="pres">
      <dgm:prSet presAssocID="{A9251E54-7DBA-4755-8DE6-0E68B45F16DA}" presName="rect1" presStyleLbl="trAlignAcc1" presStyleIdx="3" presStyleCnt="4" custScaleY="163268">
        <dgm:presLayoutVars>
          <dgm:bulletEnabled val="1"/>
        </dgm:presLayoutVars>
      </dgm:prSet>
      <dgm:spPr/>
    </dgm:pt>
    <dgm:pt modelId="{D974960C-5D27-4A39-A416-E7FDA28F6683}" type="pres">
      <dgm:prSet presAssocID="{A9251E54-7DBA-4755-8DE6-0E68B45F16DA}" presName="rect2" presStyleLbl="fgImgPlace1" presStyleIdx="3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4"/>
          <a:srcRect/>
          <a:stretch>
            <a:fillRect l="-62000" r="-62000"/>
          </a:stretch>
        </a:blipFill>
      </dgm:spPr>
    </dgm:pt>
  </dgm:ptLst>
  <dgm:cxnLst>
    <dgm:cxn modelId="{DF612639-3FE4-4CF9-9469-F193C2CDE6A6}" srcId="{4BE75106-D101-4C4A-8009-2163B9779CB6}" destId="{9F90AC2D-DF35-45A7-8C8A-321111052013}" srcOrd="2" destOrd="0" parTransId="{899AA687-9934-4F41-A558-4F21ED6BD71D}" sibTransId="{C383043C-49DB-4834-8A36-D9AD35258C2A}"/>
    <dgm:cxn modelId="{5EC35F5E-1155-411A-AA7C-5E66F97D878C}" type="presOf" srcId="{4BE75106-D101-4C4A-8009-2163B9779CB6}" destId="{706D16DC-5456-4B03-A5DA-D2677365D411}" srcOrd="0" destOrd="0" presId="urn:microsoft.com/office/officeart/2008/layout/PictureStrips"/>
    <dgm:cxn modelId="{A5ACF763-16BC-4620-973E-8E3688D6D393}" type="presOf" srcId="{A9251E54-7DBA-4755-8DE6-0E68B45F16DA}" destId="{A211E89F-9480-4CFE-A746-9DEB2F289D70}" srcOrd="0" destOrd="0" presId="urn:microsoft.com/office/officeart/2008/layout/PictureStrips"/>
    <dgm:cxn modelId="{4F23105A-B358-499E-9170-61AE4D86A82A}" srcId="{4BE75106-D101-4C4A-8009-2163B9779CB6}" destId="{A9251E54-7DBA-4755-8DE6-0E68B45F16DA}" srcOrd="3" destOrd="0" parTransId="{0775ACF3-5D3C-4727-9D2F-0BC7592F7E24}" sibTransId="{7E1C3EEF-6CE3-4397-A874-E958AC0957DE}"/>
    <dgm:cxn modelId="{E4E44CA9-D95F-42B6-9FD9-FE9C81CEC221}" type="presOf" srcId="{8F27F400-B311-4C19-AA1E-1C91475ACEE0}" destId="{CDDABC64-E277-4D53-A2EB-3982A0C9A64F}" srcOrd="0" destOrd="0" presId="urn:microsoft.com/office/officeart/2008/layout/PictureStrips"/>
    <dgm:cxn modelId="{38A371B5-C4DF-4F41-B1DD-A571F53514ED}" type="presOf" srcId="{AD0178EB-2FB1-43C9-B076-9FC3BF5372E1}" destId="{7D55E822-0623-42BE-A4AF-353B569292DE}" srcOrd="0" destOrd="0" presId="urn:microsoft.com/office/officeart/2008/layout/PictureStrips"/>
    <dgm:cxn modelId="{89EA5FCF-4EFE-45EC-B02C-AEF8BEB6FBCD}" srcId="{4BE75106-D101-4C4A-8009-2163B9779CB6}" destId="{8F27F400-B311-4C19-AA1E-1C91475ACEE0}" srcOrd="1" destOrd="0" parTransId="{09AD92A0-7A6B-4E45-821A-B5333D7B538F}" sibTransId="{6F018D6D-6FE3-4632-AAE5-3DB516F1668D}"/>
    <dgm:cxn modelId="{8D32ACEF-8773-409E-A43E-44270CAB3C81}" type="presOf" srcId="{9F90AC2D-DF35-45A7-8C8A-321111052013}" destId="{E86AD499-51E4-4FE5-A48C-E6CE15380EBE}" srcOrd="0" destOrd="0" presId="urn:microsoft.com/office/officeart/2008/layout/PictureStrips"/>
    <dgm:cxn modelId="{643D38FA-E856-4787-8F02-F56083BFE607}" srcId="{4BE75106-D101-4C4A-8009-2163B9779CB6}" destId="{AD0178EB-2FB1-43C9-B076-9FC3BF5372E1}" srcOrd="0" destOrd="0" parTransId="{2102D6AD-3390-434F-A2E1-9705B7724E16}" sibTransId="{AADFD3EC-785D-40ED-BD64-878D28315C4C}"/>
    <dgm:cxn modelId="{42DDE288-3EC8-46F8-9EDE-6EDE50E5CF02}" type="presParOf" srcId="{706D16DC-5456-4B03-A5DA-D2677365D411}" destId="{3A67F16F-DEF8-4665-B20D-EF2A38AFDD0B}" srcOrd="0" destOrd="0" presId="urn:microsoft.com/office/officeart/2008/layout/PictureStrips"/>
    <dgm:cxn modelId="{7FD044B9-4471-42D0-9183-A75DE78B8A6C}" type="presParOf" srcId="{3A67F16F-DEF8-4665-B20D-EF2A38AFDD0B}" destId="{7D55E822-0623-42BE-A4AF-353B569292DE}" srcOrd="0" destOrd="0" presId="urn:microsoft.com/office/officeart/2008/layout/PictureStrips"/>
    <dgm:cxn modelId="{6232F79B-7EC7-4D94-8A74-2A5D0D15368F}" type="presParOf" srcId="{3A67F16F-DEF8-4665-B20D-EF2A38AFDD0B}" destId="{1541C885-FE57-497F-96AA-732CB2E153B4}" srcOrd="1" destOrd="0" presId="urn:microsoft.com/office/officeart/2008/layout/PictureStrips"/>
    <dgm:cxn modelId="{B6A6F304-67FF-474C-BD30-FBF820F1178A}" type="presParOf" srcId="{706D16DC-5456-4B03-A5DA-D2677365D411}" destId="{85D7BB2F-AEBD-4686-96B3-6A48606607AE}" srcOrd="1" destOrd="0" presId="urn:microsoft.com/office/officeart/2008/layout/PictureStrips"/>
    <dgm:cxn modelId="{03B9F038-97ED-491B-83A3-DD69B0A2AF8E}" type="presParOf" srcId="{706D16DC-5456-4B03-A5DA-D2677365D411}" destId="{EEEB4699-E9C5-43E7-9182-8C25A8864AC5}" srcOrd="2" destOrd="0" presId="urn:microsoft.com/office/officeart/2008/layout/PictureStrips"/>
    <dgm:cxn modelId="{868C9C87-56E5-44FB-A771-547BE0B9969D}" type="presParOf" srcId="{EEEB4699-E9C5-43E7-9182-8C25A8864AC5}" destId="{CDDABC64-E277-4D53-A2EB-3982A0C9A64F}" srcOrd="0" destOrd="0" presId="urn:microsoft.com/office/officeart/2008/layout/PictureStrips"/>
    <dgm:cxn modelId="{17C2804C-DE9A-42E3-A9C0-E7F070EFDD54}" type="presParOf" srcId="{EEEB4699-E9C5-43E7-9182-8C25A8864AC5}" destId="{65E109A9-5869-4D79-BCD6-C14614A65707}" srcOrd="1" destOrd="0" presId="urn:microsoft.com/office/officeart/2008/layout/PictureStrips"/>
    <dgm:cxn modelId="{B6787339-93FC-4618-9BCF-661F5280AED4}" type="presParOf" srcId="{706D16DC-5456-4B03-A5DA-D2677365D411}" destId="{A5EE2A0F-0275-4174-9EFF-DDD000F1E56D}" srcOrd="3" destOrd="0" presId="urn:microsoft.com/office/officeart/2008/layout/PictureStrips"/>
    <dgm:cxn modelId="{11F77990-88A0-4867-A895-869BF3C88E42}" type="presParOf" srcId="{706D16DC-5456-4B03-A5DA-D2677365D411}" destId="{8984DA1F-ABC1-4574-9500-CCAD3C081EE6}" srcOrd="4" destOrd="0" presId="urn:microsoft.com/office/officeart/2008/layout/PictureStrips"/>
    <dgm:cxn modelId="{B3779A53-1910-4684-8691-8A83D9519C59}" type="presParOf" srcId="{8984DA1F-ABC1-4574-9500-CCAD3C081EE6}" destId="{E86AD499-51E4-4FE5-A48C-E6CE15380EBE}" srcOrd="0" destOrd="0" presId="urn:microsoft.com/office/officeart/2008/layout/PictureStrips"/>
    <dgm:cxn modelId="{9E69F908-1B1B-4AAF-9801-0E0E9AF8741E}" type="presParOf" srcId="{8984DA1F-ABC1-4574-9500-CCAD3C081EE6}" destId="{DE2E315C-E205-4BC9-887E-6B365501ACF3}" srcOrd="1" destOrd="0" presId="urn:microsoft.com/office/officeart/2008/layout/PictureStrips"/>
    <dgm:cxn modelId="{24874A90-F1B0-40C2-BF6D-41E7796BB3A1}" type="presParOf" srcId="{706D16DC-5456-4B03-A5DA-D2677365D411}" destId="{85BA9A0B-3CC3-471B-8601-C26B34728762}" srcOrd="5" destOrd="0" presId="urn:microsoft.com/office/officeart/2008/layout/PictureStrips"/>
    <dgm:cxn modelId="{586E812E-4D3F-4119-8F0D-3F8264D6A98B}" type="presParOf" srcId="{706D16DC-5456-4B03-A5DA-D2677365D411}" destId="{6EBC9D02-45C4-40E8-9403-11CD0B780C30}" srcOrd="6" destOrd="0" presId="urn:microsoft.com/office/officeart/2008/layout/PictureStrips"/>
    <dgm:cxn modelId="{F4BF73E4-E49D-4068-80FA-C998AE7D5DA3}" type="presParOf" srcId="{6EBC9D02-45C4-40E8-9403-11CD0B780C30}" destId="{A211E89F-9480-4CFE-A746-9DEB2F289D70}" srcOrd="0" destOrd="0" presId="urn:microsoft.com/office/officeart/2008/layout/PictureStrips"/>
    <dgm:cxn modelId="{E21AE951-871B-419F-AE1B-A2B81B19DC7D}" type="presParOf" srcId="{6EBC9D02-45C4-40E8-9403-11CD0B780C30}" destId="{D974960C-5D27-4A39-A416-E7FDA28F668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506D1-93AA-4780-B0A6-B9BF7B499365}">
      <dsp:nvSpPr>
        <dsp:cNvPr id="0" name=""/>
        <dsp:cNvSpPr/>
      </dsp:nvSpPr>
      <dsp:spPr>
        <a:xfrm>
          <a:off x="1316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4F57A-2112-418E-A7CC-93E785BE8CDA}">
      <dsp:nvSpPr>
        <dsp:cNvPr id="0" name=""/>
        <dsp:cNvSpPr/>
      </dsp:nvSpPr>
      <dsp:spPr>
        <a:xfrm>
          <a:off x="54365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đô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triều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đại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phong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kiến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ươ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Bắc</a:t>
          </a:r>
          <a:endParaRPr lang="en-US" sz="2800" kern="1200" dirty="0"/>
        </a:p>
      </dsp:txBody>
      <dsp:txXfrm>
        <a:off x="112234" y="1753373"/>
        <a:ext cx="2676402" cy="1860066"/>
      </dsp:txXfrm>
    </dsp:sp>
    <dsp:sp modelId="{2A1FA958-2698-4A91-A9EE-CD10DD25F28E}">
      <dsp:nvSpPr>
        <dsp:cNvPr id="0" name=""/>
        <dsp:cNvSpPr/>
      </dsp:nvSpPr>
      <dsp:spPr>
        <a:xfrm>
          <a:off x="3778053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A7FB0-5C03-4EC4-B470-D4F111D76A71}">
      <dsp:nvSpPr>
        <dsp:cNvPr id="0" name=""/>
        <dsp:cNvSpPr/>
      </dsp:nvSpPr>
      <dsp:spPr>
        <a:xfrm>
          <a:off x="3831102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Những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biến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xã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ă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hoá</a:t>
          </a:r>
          <a:endParaRPr lang="en-US" sz="2800" kern="1200" dirty="0"/>
        </a:p>
      </dsp:txBody>
      <dsp:txXfrm>
        <a:off x="3888971" y="1753373"/>
        <a:ext cx="2676402" cy="1860066"/>
      </dsp:txXfrm>
    </dsp:sp>
    <dsp:sp modelId="{A4BB5FEC-E6CE-42B2-89CA-7637256FF957}">
      <dsp:nvSpPr>
        <dsp:cNvPr id="0" name=""/>
        <dsp:cNvSpPr/>
      </dsp:nvSpPr>
      <dsp:spPr>
        <a:xfrm>
          <a:off x="7554790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F2B93B-0372-44F1-AF79-76DDD39C166B}">
      <dsp:nvSpPr>
        <dsp:cNvPr id="0" name=""/>
        <dsp:cNvSpPr/>
      </dsp:nvSpPr>
      <dsp:spPr>
        <a:xfrm>
          <a:off x="7607839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Cuộc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đấu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giành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2800" kern="1200" dirty="0"/>
        </a:p>
      </dsp:txBody>
      <dsp:txXfrm>
        <a:off x="7665708" y="1753373"/>
        <a:ext cx="2676402" cy="18600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5926C-35CE-484C-ABB5-BACE8CC04742}">
      <dsp:nvSpPr>
        <dsp:cNvPr id="0" name=""/>
        <dsp:cNvSpPr/>
      </dsp:nvSpPr>
      <dsp:spPr>
        <a:xfrm>
          <a:off x="0" y="13449"/>
          <a:ext cx="10027337" cy="1124892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 sách đồng hóa về văn hóa</a:t>
          </a:r>
          <a:endParaRPr lang="en-US" sz="3200" kern="1200" dirty="0">
            <a:solidFill>
              <a:srgbClr val="FF0000"/>
            </a:solidFill>
          </a:endParaRPr>
        </a:p>
      </dsp:txBody>
      <dsp:txXfrm>
        <a:off x="32947" y="46396"/>
        <a:ext cx="9961443" cy="1058998"/>
      </dsp:txXfrm>
    </dsp:sp>
    <dsp:sp modelId="{AD2CA8FA-FA7E-478F-A9C1-ADFB662BBC61}">
      <dsp:nvSpPr>
        <dsp:cNvPr id="0" name=""/>
        <dsp:cNvSpPr/>
      </dsp:nvSpPr>
      <dsp:spPr>
        <a:xfrm>
          <a:off x="1002733" y="1138342"/>
          <a:ext cx="1003542" cy="8679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7933"/>
              </a:lnTo>
              <a:lnTo>
                <a:pt x="1003542" y="8679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82AE47-4F40-4AAF-AE0B-68CC0A7261E5}">
      <dsp:nvSpPr>
        <dsp:cNvPr id="0" name=""/>
        <dsp:cNvSpPr/>
      </dsp:nvSpPr>
      <dsp:spPr>
        <a:xfrm>
          <a:off x="2006276" y="1443829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Truyền bá Nho giáo, mở lớp dạy chữ nho.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2039223" y="1476776"/>
        <a:ext cx="8087021" cy="1058998"/>
      </dsp:txXfrm>
    </dsp:sp>
    <dsp:sp modelId="{7DC3E342-3366-4271-B565-7EF028B95B1D}">
      <dsp:nvSpPr>
        <dsp:cNvPr id="0" name=""/>
        <dsp:cNvSpPr/>
      </dsp:nvSpPr>
      <dsp:spPr>
        <a:xfrm>
          <a:off x="1002733" y="1138342"/>
          <a:ext cx="1003542" cy="2274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4049"/>
              </a:lnTo>
              <a:lnTo>
                <a:pt x="1003542" y="22740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D99E86-9BC3-4740-AA05-00586EC54B21}">
      <dsp:nvSpPr>
        <dsp:cNvPr id="0" name=""/>
        <dsp:cNvSpPr/>
      </dsp:nvSpPr>
      <dsp:spPr>
        <a:xfrm>
          <a:off x="2006276" y="2849945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Bắt nhân dân ta phải thay đổi phong tục, tập quán theo người Hán.</a:t>
          </a:r>
        </a:p>
      </dsp:txBody>
      <dsp:txXfrm>
        <a:off x="2039223" y="2882892"/>
        <a:ext cx="8087021" cy="1058998"/>
      </dsp:txXfrm>
    </dsp:sp>
    <dsp:sp modelId="{C4AB700D-6295-4394-912A-1FA793A0C0B8}">
      <dsp:nvSpPr>
        <dsp:cNvPr id="0" name=""/>
        <dsp:cNvSpPr/>
      </dsp:nvSpPr>
      <dsp:spPr>
        <a:xfrm>
          <a:off x="1002733" y="1138342"/>
          <a:ext cx="1003542" cy="36801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0164"/>
              </a:lnTo>
              <a:lnTo>
                <a:pt x="1003542" y="36801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6F799-1610-4CF0-9476-782493BEFC25}">
      <dsp:nvSpPr>
        <dsp:cNvPr id="0" name=""/>
        <dsp:cNvSpPr/>
      </dsp:nvSpPr>
      <dsp:spPr>
        <a:xfrm>
          <a:off x="2006276" y="4256060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Đưa người Hán vào sinh sống cùng người Việt.</a:t>
          </a:r>
        </a:p>
      </dsp:txBody>
      <dsp:txXfrm>
        <a:off x="2039223" y="4289007"/>
        <a:ext cx="8087021" cy="10589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71353-67E7-4E10-93E8-3F67E60690E1}">
      <dsp:nvSpPr>
        <dsp:cNvPr id="0" name=""/>
        <dsp:cNvSpPr/>
      </dsp:nvSpPr>
      <dsp:spPr>
        <a:xfrm>
          <a:off x="1765183" y="945114"/>
          <a:ext cx="3305843" cy="2204997"/>
        </a:xfrm>
        <a:prstGeom prst="rect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Trong nông nghiệp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vẫn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tục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294118" y="945114"/>
        <a:ext cx="2776908" cy="2204997"/>
      </dsp:txXfrm>
    </dsp:sp>
    <dsp:sp modelId="{4CE24536-8C68-4AE2-A46C-23EDA991D113}">
      <dsp:nvSpPr>
        <dsp:cNvPr id="0" name=""/>
        <dsp:cNvSpPr/>
      </dsp:nvSpPr>
      <dsp:spPr>
        <a:xfrm>
          <a:off x="1765183" y="3150112"/>
          <a:ext cx="3305843" cy="2204997"/>
        </a:xfrm>
        <a:prstGeom prst="rect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Thủ công nghiệp, thương mại có sự chuyển biến đáng kể.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294118" y="3150112"/>
        <a:ext cx="2776908" cy="2204997"/>
      </dsp:txXfrm>
    </dsp:sp>
    <dsp:sp modelId="{C06F47CA-7965-475D-A1B9-413C3D14F3B5}">
      <dsp:nvSpPr>
        <dsp:cNvPr id="0" name=""/>
        <dsp:cNvSpPr/>
      </dsp:nvSpPr>
      <dsp:spPr>
        <a:xfrm>
          <a:off x="2066" y="63556"/>
          <a:ext cx="2203895" cy="2203895"/>
        </a:xfrm>
        <a:prstGeom prst="ellipse">
          <a:avLst/>
        </a:prstGeom>
        <a:solidFill>
          <a:schemeClr val="bg2">
            <a:lumMod val="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kinh tế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324819" y="386309"/>
        <a:ext cx="1558389" cy="1558389"/>
      </dsp:txXfrm>
    </dsp:sp>
    <dsp:sp modelId="{C50D18F4-76C6-4EC1-9427-4EF4DD69D9A0}">
      <dsp:nvSpPr>
        <dsp:cNvPr id="0" name=""/>
        <dsp:cNvSpPr/>
      </dsp:nvSpPr>
      <dsp:spPr>
        <a:xfrm>
          <a:off x="7274923" y="945114"/>
          <a:ext cx="3305843" cy="2204997"/>
        </a:xfrm>
        <a:prstGeom prst="rect">
          <a:avLst/>
        </a:prstGeom>
        <a:solidFill>
          <a:schemeClr val="accent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 mặt ta tiếp thu những yếu tố tích cực của văn hóa Trung Hoa 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7803858" y="945114"/>
        <a:ext cx="2776908" cy="2204997"/>
      </dsp:txXfrm>
    </dsp:sp>
    <dsp:sp modelId="{043B82A4-6B3B-43D3-8EC7-7678717B3DEC}">
      <dsp:nvSpPr>
        <dsp:cNvPr id="0" name=""/>
        <dsp:cNvSpPr/>
      </dsp:nvSpPr>
      <dsp:spPr>
        <a:xfrm>
          <a:off x="7274923" y="3150112"/>
          <a:ext cx="3305843" cy="2204997"/>
        </a:xfrm>
        <a:prstGeom prst="rect">
          <a:avLst/>
        </a:prstGeom>
        <a:solidFill>
          <a:schemeClr val="accent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800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Mặt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khác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nhân dân ta vẫn giữ được phong tục,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tập quán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7803858" y="3150112"/>
        <a:ext cx="2776908" cy="2204997"/>
      </dsp:txXfrm>
    </dsp:sp>
    <dsp:sp modelId="{FE366198-1980-4133-A2F8-80EE9782D767}">
      <dsp:nvSpPr>
        <dsp:cNvPr id="0" name=""/>
        <dsp:cNvSpPr/>
      </dsp:nvSpPr>
      <dsp:spPr>
        <a:xfrm>
          <a:off x="5511806" y="63556"/>
          <a:ext cx="2203895" cy="2203895"/>
        </a:xfrm>
        <a:prstGeom prst="ellipse">
          <a:avLst/>
        </a:prstGeom>
        <a:solidFill>
          <a:schemeClr val="bg2">
            <a:lumMod val="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u="none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vi-VN" sz="2800" b="1" i="1" u="none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văn hóa - xã hội</a:t>
          </a:r>
          <a:endParaRPr lang="en-US" sz="2800" u="none" kern="1200" dirty="0">
            <a:solidFill>
              <a:schemeClr val="bg1"/>
            </a:solidFill>
          </a:endParaRPr>
        </a:p>
      </dsp:txBody>
      <dsp:txXfrm>
        <a:off x="5834559" y="386309"/>
        <a:ext cx="1558389" cy="15583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F529CC-94F7-4FBB-9537-988FC911C322}">
      <dsp:nvSpPr>
        <dsp:cNvPr id="0" name=""/>
        <dsp:cNvSpPr/>
      </dsp:nvSpPr>
      <dsp:spPr>
        <a:xfrm rot="10800000">
          <a:off x="2188423" y="559"/>
          <a:ext cx="7987331" cy="706307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1.	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Trưng</a:t>
          </a:r>
          <a:r>
            <a:rPr lang="fr-FR" sz="3100" b="1" kern="1200" dirty="0"/>
            <a:t> </a:t>
          </a:r>
          <a:r>
            <a:rPr lang="fr-FR" sz="3100" b="1" kern="1200" dirty="0" err="1"/>
            <a:t>Trắc</a:t>
          </a:r>
          <a:r>
            <a:rPr lang="fr-FR" sz="3100" kern="1200" dirty="0"/>
            <a:t>	</a:t>
          </a:r>
          <a:endParaRPr lang="en-US" sz="3100" kern="1200" dirty="0"/>
        </a:p>
      </dsp:txBody>
      <dsp:txXfrm rot="10800000">
        <a:off x="2365000" y="559"/>
        <a:ext cx="7810754" cy="706307"/>
      </dsp:txXfrm>
    </dsp:sp>
    <dsp:sp modelId="{559731EA-2946-495D-AB5E-EBB86665763D}">
      <dsp:nvSpPr>
        <dsp:cNvPr id="0" name=""/>
        <dsp:cNvSpPr/>
      </dsp:nvSpPr>
      <dsp:spPr>
        <a:xfrm>
          <a:off x="1835269" y="559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1F6C98-394B-4253-AF8F-B74BADED6D10}">
      <dsp:nvSpPr>
        <dsp:cNvPr id="0" name=""/>
        <dsp:cNvSpPr/>
      </dsp:nvSpPr>
      <dsp:spPr>
        <a:xfrm rot="10800000">
          <a:off x="2188423" y="917705"/>
          <a:ext cx="7987331" cy="706307"/>
        </a:xfrm>
        <a:prstGeom prst="homePlate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2.	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Triệu</a:t>
          </a:r>
          <a:r>
            <a:rPr lang="fr-FR" sz="3100" b="1" kern="1200" dirty="0"/>
            <a:t> </a:t>
          </a:r>
          <a:r>
            <a:rPr lang="fr-FR" sz="3100" b="1" kern="1200" dirty="0" err="1"/>
            <a:t>Thị</a:t>
          </a:r>
          <a:r>
            <a:rPr lang="fr-FR" sz="3100" b="1" kern="1200" dirty="0"/>
            <a:t> Trinh</a:t>
          </a:r>
          <a:endParaRPr lang="en-US" sz="3100" kern="1200" dirty="0"/>
        </a:p>
      </dsp:txBody>
      <dsp:txXfrm rot="10800000">
        <a:off x="2365000" y="917705"/>
        <a:ext cx="7810754" cy="706307"/>
      </dsp:txXfrm>
    </dsp:sp>
    <dsp:sp modelId="{4375399F-3186-4EF5-A479-F7E1C5FAE92D}">
      <dsp:nvSpPr>
        <dsp:cNvPr id="0" name=""/>
        <dsp:cNvSpPr/>
      </dsp:nvSpPr>
      <dsp:spPr>
        <a:xfrm>
          <a:off x="1835269" y="917705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2F7D69-3687-47A4-89E7-9C96B37E124B}">
      <dsp:nvSpPr>
        <dsp:cNvPr id="0" name=""/>
        <dsp:cNvSpPr/>
      </dsp:nvSpPr>
      <dsp:spPr>
        <a:xfrm rot="10800000">
          <a:off x="2188423" y="1834850"/>
          <a:ext cx="7987331" cy="706307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3.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Lý</a:t>
          </a:r>
          <a:r>
            <a:rPr lang="fr-FR" sz="3100" b="1" kern="1200" dirty="0"/>
            <a:t> </a:t>
          </a:r>
          <a:r>
            <a:rPr lang="fr-FR" sz="3100" b="1" kern="1200" dirty="0" err="1"/>
            <a:t>Bí</a:t>
          </a:r>
          <a:r>
            <a:rPr lang="fr-FR" sz="3100" b="1" kern="1200" dirty="0"/>
            <a:t> (542-548)</a:t>
          </a:r>
          <a:endParaRPr lang="en-US" sz="3100" kern="1200" dirty="0"/>
        </a:p>
      </dsp:txBody>
      <dsp:txXfrm rot="10800000">
        <a:off x="2365000" y="1834850"/>
        <a:ext cx="7810754" cy="706307"/>
      </dsp:txXfrm>
    </dsp:sp>
    <dsp:sp modelId="{BCB455BC-E2C3-4271-BAC1-239872750EB1}">
      <dsp:nvSpPr>
        <dsp:cNvPr id="0" name=""/>
        <dsp:cNvSpPr/>
      </dsp:nvSpPr>
      <dsp:spPr>
        <a:xfrm>
          <a:off x="1835269" y="1834850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t="-23000" b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B4103-50E9-41C7-B5AF-9F4A0028D562}">
      <dsp:nvSpPr>
        <dsp:cNvPr id="0" name=""/>
        <dsp:cNvSpPr/>
      </dsp:nvSpPr>
      <dsp:spPr>
        <a:xfrm rot="10800000">
          <a:off x="2188423" y="2751996"/>
          <a:ext cx="7987331" cy="706307"/>
        </a:xfrm>
        <a:prstGeom prst="homePlate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4. </a:t>
          </a:r>
          <a:r>
            <a:rPr lang="fr-FR" sz="3100" b="1" kern="1200" dirty="0" err="1"/>
            <a:t>Hậu</a:t>
          </a:r>
          <a:r>
            <a:rPr lang="fr-FR" sz="3100" b="1" kern="1200" dirty="0"/>
            <a:t> </a:t>
          </a:r>
          <a:r>
            <a:rPr lang="fr-FR" sz="3100" b="1" kern="1200" dirty="0" err="1"/>
            <a:t>Lý</a:t>
          </a:r>
          <a:r>
            <a:rPr lang="fr-FR" sz="3100" b="1" kern="1200" dirty="0"/>
            <a:t> Nam </a:t>
          </a:r>
          <a:r>
            <a:rPr lang="fr-FR" sz="3100" b="1" kern="1200" dirty="0" err="1"/>
            <a:t>Đế</a:t>
          </a:r>
          <a:r>
            <a:rPr lang="fr-FR" sz="3100" b="1" kern="1200" dirty="0"/>
            <a:t>	</a:t>
          </a:r>
          <a:endParaRPr lang="en-US" sz="3100" kern="1200" dirty="0"/>
        </a:p>
      </dsp:txBody>
      <dsp:txXfrm rot="10800000">
        <a:off x="2365000" y="2751996"/>
        <a:ext cx="7810754" cy="706307"/>
      </dsp:txXfrm>
    </dsp:sp>
    <dsp:sp modelId="{8117A121-AE64-4F61-AF42-BB3E62E95255}">
      <dsp:nvSpPr>
        <dsp:cNvPr id="0" name=""/>
        <dsp:cNvSpPr/>
      </dsp:nvSpPr>
      <dsp:spPr>
        <a:xfrm>
          <a:off x="1835269" y="2751996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196358-D09A-4144-85AA-A37CA4D12F79}">
      <dsp:nvSpPr>
        <dsp:cNvPr id="0" name=""/>
        <dsp:cNvSpPr/>
      </dsp:nvSpPr>
      <dsp:spPr>
        <a:xfrm rot="10800000">
          <a:off x="2188423" y="3669141"/>
          <a:ext cx="7987331" cy="706307"/>
        </a:xfrm>
        <a:prstGeom prst="homePlat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5.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Mai </a:t>
          </a:r>
          <a:r>
            <a:rPr lang="fr-FR" sz="3100" b="1" kern="1200" dirty="0" err="1"/>
            <a:t>Thúc</a:t>
          </a:r>
          <a:r>
            <a:rPr lang="fr-FR" sz="3100" b="1" kern="1200" dirty="0"/>
            <a:t> Loan</a:t>
          </a:r>
          <a:endParaRPr lang="en-US" sz="3100" kern="1200" dirty="0"/>
        </a:p>
      </dsp:txBody>
      <dsp:txXfrm rot="10800000">
        <a:off x="2365000" y="3669141"/>
        <a:ext cx="7810754" cy="706307"/>
      </dsp:txXfrm>
    </dsp:sp>
    <dsp:sp modelId="{4FF4433D-BC5F-45EC-8E97-2A1C5C47B0BD}">
      <dsp:nvSpPr>
        <dsp:cNvPr id="0" name=""/>
        <dsp:cNvSpPr/>
      </dsp:nvSpPr>
      <dsp:spPr>
        <a:xfrm>
          <a:off x="1835269" y="3669141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129DFB-F41C-4679-96CC-9C2BD134F286}">
      <dsp:nvSpPr>
        <dsp:cNvPr id="0" name=""/>
        <dsp:cNvSpPr/>
      </dsp:nvSpPr>
      <dsp:spPr>
        <a:xfrm rot="10800000">
          <a:off x="2188423" y="4586287"/>
          <a:ext cx="7987331" cy="706307"/>
        </a:xfrm>
        <a:prstGeom prst="homePlat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6.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Phùng</a:t>
          </a:r>
          <a:r>
            <a:rPr lang="fr-FR" sz="3100" b="1" kern="1200" dirty="0"/>
            <a:t> </a:t>
          </a:r>
          <a:r>
            <a:rPr lang="fr-FR" sz="3100" b="1" kern="1200" dirty="0" err="1"/>
            <a:t>Hưng</a:t>
          </a:r>
          <a:r>
            <a:rPr lang="fr-FR" sz="3100" b="1" kern="1200" dirty="0"/>
            <a:t> </a:t>
          </a:r>
          <a:endParaRPr lang="en-US" sz="3100" kern="1200" dirty="0"/>
        </a:p>
      </dsp:txBody>
      <dsp:txXfrm rot="10800000">
        <a:off x="2365000" y="4586287"/>
        <a:ext cx="7810754" cy="706307"/>
      </dsp:txXfrm>
    </dsp:sp>
    <dsp:sp modelId="{E7A5B95D-8BE5-4552-B818-2D2B5AEDC972}">
      <dsp:nvSpPr>
        <dsp:cNvPr id="0" name=""/>
        <dsp:cNvSpPr/>
      </dsp:nvSpPr>
      <dsp:spPr>
        <a:xfrm>
          <a:off x="1835269" y="4586287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73469B-116C-4DB7-89B4-4AFC005AC004}">
      <dsp:nvSpPr>
        <dsp:cNvPr id="0" name=""/>
        <dsp:cNvSpPr/>
      </dsp:nvSpPr>
      <dsp:spPr>
        <a:xfrm rot="10800000">
          <a:off x="2188423" y="5503432"/>
          <a:ext cx="7987331" cy="706307"/>
        </a:xfrm>
        <a:prstGeom prst="homePlate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/>
            <a:t>7.	Thời kỳ tự chủ của họ Khúc</a:t>
          </a:r>
          <a:endParaRPr lang="en-US" sz="3100" kern="1200" dirty="0"/>
        </a:p>
      </dsp:txBody>
      <dsp:txXfrm rot="10800000">
        <a:off x="2365000" y="5503432"/>
        <a:ext cx="7810754" cy="706307"/>
      </dsp:txXfrm>
    </dsp:sp>
    <dsp:sp modelId="{E1260D92-1024-4C62-8591-04A6BAC63C80}">
      <dsp:nvSpPr>
        <dsp:cNvPr id="0" name=""/>
        <dsp:cNvSpPr/>
      </dsp:nvSpPr>
      <dsp:spPr>
        <a:xfrm>
          <a:off x="1835269" y="5503432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7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292A8-0378-44A7-AB83-1021D132A668}">
      <dsp:nvSpPr>
        <dsp:cNvPr id="0" name=""/>
        <dsp:cNvSpPr/>
      </dsp:nvSpPr>
      <dsp:spPr>
        <a:xfrm rot="10800000">
          <a:off x="1306872" y="29283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Chỉ</a:t>
          </a:r>
          <a:r>
            <a:rPr lang="fr-FR" sz="2800" kern="1200" dirty="0"/>
            <a:t> </a:t>
          </a:r>
          <a:r>
            <a:rPr lang="fr-FR" sz="2800" kern="1200" dirty="0" err="1"/>
            <a:t>trong</a:t>
          </a:r>
          <a:r>
            <a:rPr lang="fr-FR" sz="2800" kern="1200" dirty="0"/>
            <a:t> </a:t>
          </a:r>
          <a:r>
            <a:rPr lang="fr-FR" sz="2800" kern="1200" dirty="0" err="1"/>
            <a:t>một</a:t>
          </a:r>
          <a:r>
            <a:rPr lang="fr-FR" sz="2800" kern="1200" dirty="0"/>
            <a:t> </a:t>
          </a:r>
          <a:r>
            <a:rPr lang="fr-FR" sz="2800" kern="1200" dirty="0" err="1"/>
            <a:t>thời</a:t>
          </a:r>
          <a:r>
            <a:rPr lang="fr-FR" sz="2800" kern="1200" dirty="0"/>
            <a:t> </a:t>
          </a:r>
          <a:r>
            <a:rPr lang="fr-FR" sz="2800" kern="1200" dirty="0" err="1"/>
            <a:t>gian</a:t>
          </a:r>
          <a:r>
            <a:rPr lang="fr-FR" sz="2800" kern="1200" dirty="0"/>
            <a:t> </a:t>
          </a:r>
          <a:r>
            <a:rPr lang="fr-FR" sz="2800" kern="1200" dirty="0" err="1"/>
            <a:t>ngắn</a:t>
          </a:r>
          <a:r>
            <a:rPr lang="fr-FR" sz="2800" kern="1200" dirty="0"/>
            <a:t>, </a:t>
          </a:r>
          <a:r>
            <a:rPr lang="fr-FR" sz="2800" kern="1200" dirty="0" err="1"/>
            <a:t>ngọn</a:t>
          </a:r>
          <a:r>
            <a:rPr lang="fr-FR" sz="2800" kern="1200" dirty="0"/>
            <a:t> </a:t>
          </a:r>
          <a:r>
            <a:rPr lang="fr-FR" sz="2800" kern="1200" dirty="0" err="1"/>
            <a:t>cờ</a:t>
          </a:r>
          <a:r>
            <a:rPr lang="fr-FR" sz="2800" kern="1200" dirty="0"/>
            <a:t> </a:t>
          </a:r>
          <a:r>
            <a:rPr lang="fr-FR" sz="2800" kern="1200" dirty="0" err="1"/>
            <a:t>chính</a:t>
          </a:r>
          <a:r>
            <a:rPr lang="fr-FR" sz="2800" kern="1200" dirty="0"/>
            <a:t> </a:t>
          </a:r>
          <a:r>
            <a:rPr lang="fr-FR" sz="2800" kern="1200" dirty="0" err="1"/>
            <a:t>nghĩa</a:t>
          </a:r>
          <a:r>
            <a:rPr lang="fr-FR" sz="2800" kern="1200" dirty="0"/>
            <a:t> </a:t>
          </a:r>
          <a:r>
            <a:rPr lang="fr-FR" sz="2800" kern="1200" dirty="0" err="1"/>
            <a:t>của</a:t>
          </a:r>
          <a:r>
            <a:rPr lang="fr-FR" sz="2800" kern="1200" dirty="0"/>
            <a:t> </a:t>
          </a:r>
          <a:r>
            <a:rPr lang="fr-FR" sz="2800" kern="1200" dirty="0" err="1"/>
            <a:t>cuộc</a:t>
          </a:r>
          <a:r>
            <a:rPr lang="fr-FR" sz="2800" kern="1200" dirty="0"/>
            <a:t> </a:t>
          </a:r>
          <a:r>
            <a:rPr lang="fr-FR" sz="2800" kern="1200" dirty="0" err="1"/>
            <a:t>khởi</a:t>
          </a:r>
          <a:r>
            <a:rPr lang="fr-FR" sz="2800" kern="1200" dirty="0"/>
            <a:t> </a:t>
          </a:r>
          <a:r>
            <a:rPr lang="fr-FR" sz="2800" kern="1200" dirty="0" err="1"/>
            <a:t>nghĩa</a:t>
          </a:r>
          <a:r>
            <a:rPr lang="fr-FR" sz="2800" kern="1200" dirty="0"/>
            <a:t> Hai </a:t>
          </a:r>
          <a:r>
            <a:rPr lang="fr-FR" sz="2800" kern="1200" dirty="0" err="1"/>
            <a:t>Bà</a:t>
          </a:r>
          <a:r>
            <a:rPr lang="fr-FR" sz="2800" kern="1200" dirty="0"/>
            <a:t> </a:t>
          </a:r>
          <a:r>
            <a:rPr lang="fr-FR" sz="2800" kern="1200" dirty="0" err="1"/>
            <a:t>Trưng</a:t>
          </a:r>
          <a:r>
            <a:rPr lang="fr-FR" sz="2800" kern="1200" dirty="0"/>
            <a:t> </a:t>
          </a:r>
          <a:r>
            <a:rPr lang="fr-FR" sz="2800" kern="1200" dirty="0" err="1"/>
            <a:t>đã</a:t>
          </a:r>
          <a:r>
            <a:rPr lang="fr-FR" sz="2800" kern="1200" dirty="0"/>
            <a:t> </a:t>
          </a:r>
          <a:r>
            <a:rPr lang="fr-FR" sz="2800" kern="1200" dirty="0" err="1"/>
            <a:t>tập</a:t>
          </a:r>
          <a:r>
            <a:rPr lang="fr-FR" sz="2800" kern="1200" dirty="0"/>
            <a:t> </a:t>
          </a:r>
          <a:r>
            <a:rPr lang="fr-FR" sz="2800" kern="1200" dirty="0" err="1"/>
            <a:t>hợp</a:t>
          </a:r>
          <a:r>
            <a:rPr lang="fr-FR" sz="2800" kern="1200" dirty="0"/>
            <a:t> </a:t>
          </a:r>
          <a:r>
            <a:rPr lang="fr-FR" sz="2800" kern="1200" dirty="0" err="1"/>
            <a:t>được</a:t>
          </a:r>
          <a:r>
            <a:rPr lang="fr-FR" sz="2800" kern="1200" dirty="0"/>
            <a:t> 65 </a:t>
          </a:r>
          <a:r>
            <a:rPr lang="fr-FR" sz="2800" kern="1200" dirty="0" err="1"/>
            <a:t>huyện</a:t>
          </a:r>
          <a:r>
            <a:rPr lang="fr-FR" sz="2800" kern="1200" dirty="0"/>
            <a:t> </a:t>
          </a:r>
          <a:r>
            <a:rPr lang="fr-FR" sz="2800" kern="1200" dirty="0" err="1"/>
            <a:t>thành</a:t>
          </a:r>
          <a:endParaRPr lang="en-US" sz="2800" kern="1200" dirty="0"/>
        </a:p>
      </dsp:txBody>
      <dsp:txXfrm rot="10800000">
        <a:off x="1595105" y="29283"/>
        <a:ext cx="7441097" cy="1152931"/>
      </dsp:txXfrm>
    </dsp:sp>
    <dsp:sp modelId="{19305EB6-C061-4662-9C95-E06CD5FB9DE9}">
      <dsp:nvSpPr>
        <dsp:cNvPr id="0" name=""/>
        <dsp:cNvSpPr/>
      </dsp:nvSpPr>
      <dsp:spPr>
        <a:xfrm>
          <a:off x="1193647" y="2062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39CDF6-F86F-40E6-BD93-D01E1F07683D}">
      <dsp:nvSpPr>
        <dsp:cNvPr id="0" name=""/>
        <dsp:cNvSpPr/>
      </dsp:nvSpPr>
      <dsp:spPr>
        <a:xfrm rot="10800000">
          <a:off x="1306872" y="1526372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Trưng</a:t>
          </a:r>
          <a:r>
            <a:rPr lang="fr-FR" sz="2800" kern="1200" dirty="0"/>
            <a:t> </a:t>
          </a:r>
          <a:r>
            <a:rPr lang="fr-FR" sz="2800" kern="1200" dirty="0" err="1"/>
            <a:t>Trắc</a:t>
          </a:r>
          <a:r>
            <a:rPr lang="fr-FR" sz="2800" kern="1200" dirty="0"/>
            <a:t> </a:t>
          </a:r>
          <a:r>
            <a:rPr lang="fr-FR" sz="2800" kern="1200" dirty="0" err="1"/>
            <a:t>được</a:t>
          </a:r>
          <a:r>
            <a:rPr lang="fr-FR" sz="2800" kern="1200" dirty="0"/>
            <a:t> </a:t>
          </a:r>
          <a:r>
            <a:rPr lang="fr-FR" sz="2800" kern="1200" dirty="0" err="1"/>
            <a:t>suy</a:t>
          </a:r>
          <a:r>
            <a:rPr lang="fr-FR" sz="2800" kern="1200" dirty="0"/>
            <a:t> </a:t>
          </a:r>
          <a:r>
            <a:rPr lang="fr-FR" sz="2800" kern="1200" dirty="0" err="1"/>
            <a:t>tôn</a:t>
          </a:r>
          <a:r>
            <a:rPr lang="fr-FR" sz="2800" kern="1200" dirty="0"/>
            <a:t> </a:t>
          </a:r>
          <a:r>
            <a:rPr lang="fr-FR" sz="2800" kern="1200" dirty="0" err="1"/>
            <a:t>làm</a:t>
          </a:r>
          <a:r>
            <a:rPr lang="fr-FR" sz="2800" kern="1200" dirty="0"/>
            <a:t> </a:t>
          </a:r>
          <a:r>
            <a:rPr lang="fr-FR" sz="2800" kern="1200" dirty="0" err="1"/>
            <a:t>vua</a:t>
          </a:r>
          <a:r>
            <a:rPr lang="fr-FR" sz="2800" kern="1200" dirty="0"/>
            <a:t>, </a:t>
          </a:r>
          <a:r>
            <a:rPr lang="fr-FR" sz="2800" kern="1200" dirty="0" err="1"/>
            <a:t>đóng</a:t>
          </a:r>
          <a:r>
            <a:rPr lang="fr-FR" sz="2800" kern="1200" dirty="0"/>
            <a:t> </a:t>
          </a:r>
          <a:r>
            <a:rPr lang="fr-FR" sz="2800" kern="1200" dirty="0" err="1"/>
            <a:t>đô</a:t>
          </a:r>
          <a:r>
            <a:rPr lang="fr-FR" sz="2800" kern="1200" dirty="0"/>
            <a:t> ở </a:t>
          </a:r>
          <a:r>
            <a:rPr lang="fr-FR" sz="2800" kern="1200" dirty="0" err="1"/>
            <a:t>Mê</a:t>
          </a:r>
          <a:r>
            <a:rPr lang="fr-FR" sz="2800" kern="1200" dirty="0"/>
            <a:t> Linh (</a:t>
          </a:r>
          <a:r>
            <a:rPr lang="fr-FR" sz="2800" kern="1200" dirty="0" err="1"/>
            <a:t>Hạ</a:t>
          </a:r>
          <a:r>
            <a:rPr lang="fr-FR" sz="2800" kern="1200" dirty="0"/>
            <a:t> </a:t>
          </a:r>
          <a:r>
            <a:rPr lang="fr-FR" sz="2800" kern="1200" dirty="0" err="1"/>
            <a:t>Lôi</a:t>
          </a:r>
          <a:r>
            <a:rPr lang="fr-FR" sz="2800" kern="1200" dirty="0"/>
            <a:t>, </a:t>
          </a:r>
          <a:r>
            <a:rPr lang="fr-FR" sz="2800" kern="1200" dirty="0" err="1"/>
            <a:t>Vĩnh</a:t>
          </a:r>
          <a:r>
            <a:rPr lang="fr-FR" sz="2800" kern="1200" dirty="0"/>
            <a:t> </a:t>
          </a:r>
          <a:r>
            <a:rPr lang="fr-FR" sz="2800" kern="1200" dirty="0" err="1"/>
            <a:t>Phúc</a:t>
          </a:r>
          <a:r>
            <a:rPr lang="fr-FR" sz="2800" kern="1200" dirty="0"/>
            <a:t>).</a:t>
          </a:r>
          <a:endParaRPr lang="en-US" sz="2800" kern="1200" dirty="0"/>
        </a:p>
      </dsp:txBody>
      <dsp:txXfrm rot="10800000">
        <a:off x="1595105" y="1526372"/>
        <a:ext cx="7441097" cy="1152931"/>
      </dsp:txXfrm>
    </dsp:sp>
    <dsp:sp modelId="{97D635BC-51AE-4104-8DB0-9CEED7FCCC61}">
      <dsp:nvSpPr>
        <dsp:cNvPr id="0" name=""/>
        <dsp:cNvSpPr/>
      </dsp:nvSpPr>
      <dsp:spPr>
        <a:xfrm>
          <a:off x="1193647" y="1499152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2ED52B-ED3E-4404-9EDC-6CF8A9D37ED1}">
      <dsp:nvSpPr>
        <dsp:cNvPr id="0" name=""/>
        <dsp:cNvSpPr/>
      </dsp:nvSpPr>
      <dsp:spPr>
        <a:xfrm rot="10800000">
          <a:off x="1306872" y="3023462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Tháng</a:t>
          </a:r>
          <a:r>
            <a:rPr lang="fr-FR" sz="2800" kern="1200" dirty="0"/>
            <a:t> 4 </a:t>
          </a:r>
          <a:r>
            <a:rPr lang="fr-FR" sz="2800" kern="1200" dirty="0" err="1"/>
            <a:t>năm</a:t>
          </a:r>
          <a:r>
            <a:rPr lang="fr-FR" sz="2800" kern="1200" dirty="0"/>
            <a:t> 42 </a:t>
          </a:r>
          <a:r>
            <a:rPr lang="fr-FR" sz="2800" kern="1200" dirty="0" err="1"/>
            <a:t>nhà</a:t>
          </a:r>
          <a:r>
            <a:rPr lang="fr-FR" sz="2800" kern="1200" dirty="0"/>
            <a:t> </a:t>
          </a:r>
          <a:r>
            <a:rPr lang="fr-FR" sz="2800" kern="1200" dirty="0" err="1"/>
            <a:t>Hán</a:t>
          </a:r>
          <a:r>
            <a:rPr lang="fr-FR" sz="2800" kern="1200" dirty="0"/>
            <a:t> </a:t>
          </a:r>
          <a:r>
            <a:rPr lang="fr-FR" sz="2800" kern="1200" dirty="0" err="1"/>
            <a:t>sai</a:t>
          </a:r>
          <a:r>
            <a:rPr lang="fr-FR" sz="2800" kern="1200" dirty="0"/>
            <a:t> </a:t>
          </a:r>
          <a:r>
            <a:rPr lang="fr-FR" sz="2800" kern="1200" dirty="0" err="1"/>
            <a:t>Mã</a:t>
          </a:r>
          <a:r>
            <a:rPr lang="fr-FR" sz="2800" kern="1200" dirty="0"/>
            <a:t> </a:t>
          </a:r>
          <a:r>
            <a:rPr lang="fr-FR" sz="2800" kern="1200" dirty="0" err="1"/>
            <a:t>Viện</a:t>
          </a:r>
          <a:r>
            <a:rPr lang="fr-FR" sz="2800" kern="1200" dirty="0"/>
            <a:t> </a:t>
          </a:r>
          <a:r>
            <a:rPr lang="fr-FR" sz="2800" kern="1200" dirty="0" err="1"/>
            <a:t>đem</a:t>
          </a:r>
          <a:r>
            <a:rPr lang="fr-FR" sz="2800" kern="1200" dirty="0"/>
            <a:t> </a:t>
          </a:r>
          <a:r>
            <a:rPr lang="fr-FR" sz="2800" kern="1200" dirty="0" err="1"/>
            <a:t>quân</a:t>
          </a:r>
          <a:r>
            <a:rPr lang="fr-FR" sz="2800" kern="1200" dirty="0"/>
            <a:t> </a:t>
          </a:r>
          <a:r>
            <a:rPr lang="fr-FR" sz="2800" kern="1200" dirty="0" err="1"/>
            <a:t>theo</a:t>
          </a:r>
          <a:r>
            <a:rPr lang="fr-FR" sz="2800" kern="1200" dirty="0"/>
            <a:t> 2 </a:t>
          </a:r>
          <a:r>
            <a:rPr lang="fr-FR" sz="2800" kern="1200" dirty="0" err="1"/>
            <a:t>đường</a:t>
          </a:r>
          <a:r>
            <a:rPr lang="fr-FR" sz="2800" kern="1200" dirty="0"/>
            <a:t> </a:t>
          </a:r>
          <a:r>
            <a:rPr lang="fr-FR" sz="2800" kern="1200" dirty="0" err="1"/>
            <a:t>thủy</a:t>
          </a:r>
          <a:r>
            <a:rPr lang="fr-FR" sz="2800" kern="1200" dirty="0"/>
            <a:t> </a:t>
          </a:r>
          <a:r>
            <a:rPr lang="fr-FR" sz="2800" kern="1200" dirty="0" err="1"/>
            <a:t>bộ</a:t>
          </a:r>
          <a:r>
            <a:rPr lang="fr-FR" sz="2800" kern="1200" dirty="0"/>
            <a:t> </a:t>
          </a:r>
          <a:r>
            <a:rPr lang="fr-FR" sz="2800" kern="1200" dirty="0" err="1"/>
            <a:t>xâm</a:t>
          </a:r>
          <a:r>
            <a:rPr lang="fr-FR" sz="2800" kern="1200" dirty="0"/>
            <a:t> </a:t>
          </a:r>
          <a:r>
            <a:rPr lang="fr-FR" sz="2800" kern="1200" dirty="0" err="1"/>
            <a:t>lược</a:t>
          </a:r>
          <a:r>
            <a:rPr lang="fr-FR" sz="2800" kern="1200" dirty="0"/>
            <a:t> </a:t>
          </a:r>
          <a:r>
            <a:rPr lang="fr-FR" sz="2800" kern="1200" dirty="0" err="1"/>
            <a:t>nước</a:t>
          </a:r>
          <a:r>
            <a:rPr lang="fr-FR" sz="2800" kern="1200" dirty="0"/>
            <a:t> ta</a:t>
          </a:r>
          <a:endParaRPr lang="en-US" sz="2800" kern="1200" dirty="0"/>
        </a:p>
      </dsp:txBody>
      <dsp:txXfrm rot="10800000">
        <a:off x="1595105" y="3023462"/>
        <a:ext cx="7441097" cy="1152931"/>
      </dsp:txXfrm>
    </dsp:sp>
    <dsp:sp modelId="{3C480DF3-B13E-4E97-921F-F200C7655384}">
      <dsp:nvSpPr>
        <dsp:cNvPr id="0" name=""/>
        <dsp:cNvSpPr/>
      </dsp:nvSpPr>
      <dsp:spPr>
        <a:xfrm>
          <a:off x="1193647" y="2996241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50B07F-50CD-499A-9AD0-E58CA556DF0A}">
      <dsp:nvSpPr>
        <dsp:cNvPr id="0" name=""/>
        <dsp:cNvSpPr/>
      </dsp:nvSpPr>
      <dsp:spPr>
        <a:xfrm rot="10800000">
          <a:off x="1306872" y="4495393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Vì</a:t>
          </a:r>
          <a:r>
            <a:rPr lang="fr-FR" sz="2800" kern="1200" dirty="0"/>
            <a:t> </a:t>
          </a:r>
          <a:r>
            <a:rPr lang="fr-FR" sz="2800" kern="1200" dirty="0" err="1"/>
            <a:t>tương</a:t>
          </a:r>
          <a:r>
            <a:rPr lang="fr-FR" sz="2800" kern="1200" dirty="0"/>
            <a:t> </a:t>
          </a:r>
          <a:r>
            <a:rPr lang="fr-FR" sz="2800" kern="1200" dirty="0" err="1"/>
            <a:t>quan</a:t>
          </a:r>
          <a:r>
            <a:rPr lang="fr-FR" sz="2800" kern="1200" dirty="0"/>
            <a:t> </a:t>
          </a:r>
          <a:r>
            <a:rPr lang="fr-FR" sz="2800" kern="1200" dirty="0" err="1"/>
            <a:t>lực</a:t>
          </a:r>
          <a:r>
            <a:rPr lang="fr-FR" sz="2800" kern="1200" dirty="0"/>
            <a:t> </a:t>
          </a:r>
          <a:r>
            <a:rPr lang="fr-FR" sz="2800" kern="1200" dirty="0" err="1"/>
            <a:t>lượng</a:t>
          </a:r>
          <a:r>
            <a:rPr lang="fr-FR" sz="2800" kern="1200" dirty="0"/>
            <a:t> </a:t>
          </a:r>
          <a:r>
            <a:rPr lang="fr-FR" sz="2800" kern="1200" dirty="0" err="1"/>
            <a:t>quá</a:t>
          </a:r>
          <a:r>
            <a:rPr lang="fr-FR" sz="2800" kern="1200" dirty="0"/>
            <a:t> </a:t>
          </a:r>
          <a:r>
            <a:rPr lang="fr-FR" sz="2800" kern="1200" dirty="0" err="1"/>
            <a:t>chênh</a:t>
          </a:r>
          <a:r>
            <a:rPr lang="fr-FR" sz="2800" kern="1200" dirty="0"/>
            <a:t> </a:t>
          </a:r>
          <a:r>
            <a:rPr lang="fr-FR" sz="2800" kern="1200" dirty="0" err="1"/>
            <a:t>lệch</a:t>
          </a:r>
          <a:r>
            <a:rPr lang="fr-FR" sz="2800" kern="1200" dirty="0"/>
            <a:t> </a:t>
          </a:r>
          <a:r>
            <a:rPr lang="fr-FR" sz="2800" kern="1200" dirty="0" err="1"/>
            <a:t>nên</a:t>
          </a:r>
          <a:r>
            <a:rPr lang="fr-FR" sz="2800" kern="1200" dirty="0"/>
            <a:t> </a:t>
          </a:r>
          <a:r>
            <a:rPr lang="fr-FR" sz="2800" kern="1200" dirty="0" err="1"/>
            <a:t>dù</a:t>
          </a:r>
          <a:r>
            <a:rPr lang="fr-FR" sz="2800" kern="1200" dirty="0"/>
            <a:t> </a:t>
          </a:r>
          <a:r>
            <a:rPr lang="fr-FR" sz="2800" kern="1200" dirty="0" err="1"/>
            <a:t>chiến</a:t>
          </a:r>
          <a:r>
            <a:rPr lang="fr-FR" sz="2800" kern="1200" dirty="0"/>
            <a:t> </a:t>
          </a:r>
          <a:r>
            <a:rPr lang="fr-FR" sz="2800" kern="1200" dirty="0" err="1"/>
            <a:t>đấu</a:t>
          </a:r>
          <a:r>
            <a:rPr lang="fr-FR" sz="2800" kern="1200" dirty="0"/>
            <a:t> </a:t>
          </a:r>
          <a:r>
            <a:rPr lang="fr-FR" sz="2800" kern="1200" dirty="0" err="1"/>
            <a:t>anh</a:t>
          </a:r>
          <a:r>
            <a:rPr lang="fr-FR" sz="2800" kern="1200" dirty="0"/>
            <a:t> </a:t>
          </a:r>
          <a:r>
            <a:rPr lang="fr-FR" sz="2800" kern="1200" dirty="0" err="1"/>
            <a:t>dũng</a:t>
          </a:r>
          <a:r>
            <a:rPr lang="fr-FR" sz="2800" kern="1200" dirty="0"/>
            <a:t> </a:t>
          </a:r>
          <a:r>
            <a:rPr lang="fr-FR" sz="2800" kern="1200" dirty="0" err="1"/>
            <a:t>nhưng</a:t>
          </a:r>
          <a:r>
            <a:rPr lang="fr-FR" sz="2800" kern="1200" dirty="0"/>
            <a:t> </a:t>
          </a:r>
          <a:r>
            <a:rPr lang="fr-FR" sz="2800" kern="1200" dirty="0" err="1"/>
            <a:t>cuối</a:t>
          </a:r>
          <a:r>
            <a:rPr lang="fr-FR" sz="2800" kern="1200" dirty="0"/>
            <a:t> </a:t>
          </a:r>
          <a:r>
            <a:rPr lang="fr-FR" sz="2800" kern="1200" dirty="0" err="1"/>
            <a:t>cùng</a:t>
          </a:r>
          <a:r>
            <a:rPr lang="fr-FR" sz="2800" kern="1200" dirty="0"/>
            <a:t> </a:t>
          </a:r>
          <a:r>
            <a:rPr lang="fr-FR" sz="2800" kern="1200" dirty="0" err="1"/>
            <a:t>thất</a:t>
          </a:r>
          <a:r>
            <a:rPr lang="fr-FR" sz="2800" kern="1200" dirty="0"/>
            <a:t> </a:t>
          </a:r>
          <a:r>
            <a:rPr lang="fr-FR" sz="2800" kern="1200" dirty="0" err="1"/>
            <a:t>bại</a:t>
          </a:r>
          <a:endParaRPr lang="en-US" sz="2800" kern="1200" dirty="0"/>
        </a:p>
      </dsp:txBody>
      <dsp:txXfrm rot="10800000">
        <a:off x="1595105" y="4495393"/>
        <a:ext cx="7441097" cy="1152931"/>
      </dsp:txXfrm>
    </dsp:sp>
    <dsp:sp modelId="{1A1F6AA1-F7ED-4997-A235-052EFF47ADE3}">
      <dsp:nvSpPr>
        <dsp:cNvPr id="0" name=""/>
        <dsp:cNvSpPr/>
      </dsp:nvSpPr>
      <dsp:spPr>
        <a:xfrm>
          <a:off x="1193647" y="4493331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9000" r="-1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847D98-95A8-41B9-9407-7AC7E7F175D0}">
      <dsp:nvSpPr>
        <dsp:cNvPr id="0" name=""/>
        <dsp:cNvSpPr/>
      </dsp:nvSpPr>
      <dsp:spPr>
        <a:xfrm>
          <a:off x="1498" y="0"/>
          <a:ext cx="2330726" cy="541866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Tháng</a:t>
          </a:r>
          <a:r>
            <a:rPr lang="fr-FR" sz="2400" kern="1200" dirty="0"/>
            <a:t> </a:t>
          </a:r>
          <a:r>
            <a:rPr lang="fr-FR" sz="2400" kern="1200" dirty="0" err="1"/>
            <a:t>giêng</a:t>
          </a:r>
          <a:r>
            <a:rPr lang="fr-FR" sz="2400" kern="1200" dirty="0"/>
            <a:t> </a:t>
          </a:r>
          <a:r>
            <a:rPr lang="fr-FR" sz="2400" kern="1200" dirty="0" err="1"/>
            <a:t>năm</a:t>
          </a:r>
          <a:r>
            <a:rPr lang="fr-FR" sz="2400" kern="1200" dirty="0"/>
            <a:t> 542,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khởi</a:t>
          </a:r>
          <a:r>
            <a:rPr lang="fr-FR" sz="2400" kern="1200" dirty="0"/>
            <a:t> </a:t>
          </a:r>
          <a:r>
            <a:rPr lang="fr-FR" sz="2400" kern="1200" dirty="0" err="1"/>
            <a:t>nghĩa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do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lãnh</a:t>
          </a:r>
          <a:r>
            <a:rPr lang="fr-FR" sz="2400" kern="1200" dirty="0"/>
            <a:t> </a:t>
          </a:r>
          <a:r>
            <a:rPr lang="fr-FR" sz="2400" kern="1200" dirty="0" err="1"/>
            <a:t>đạo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bùng</a:t>
          </a:r>
          <a:r>
            <a:rPr lang="fr-FR" sz="2400" kern="1200" dirty="0"/>
            <a:t> </a:t>
          </a:r>
          <a:r>
            <a:rPr lang="fr-FR" sz="2400" kern="1200" dirty="0" err="1"/>
            <a:t>nổ</a:t>
          </a:r>
          <a:endParaRPr lang="en-US" sz="2400" kern="1200" dirty="0"/>
        </a:p>
      </dsp:txBody>
      <dsp:txXfrm>
        <a:off x="1498" y="2167466"/>
        <a:ext cx="2330726" cy="2167466"/>
      </dsp:txXfrm>
    </dsp:sp>
    <dsp:sp modelId="{DBD4D7BB-7E18-436E-8042-4FA1C720894B}">
      <dsp:nvSpPr>
        <dsp:cNvPr id="0" name=""/>
        <dsp:cNvSpPr/>
      </dsp:nvSpPr>
      <dsp:spPr>
        <a:xfrm>
          <a:off x="188452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F1150E-6A3D-43A2-9351-E8754A126ED2}">
      <dsp:nvSpPr>
        <dsp:cNvPr id="0" name=""/>
        <dsp:cNvSpPr/>
      </dsp:nvSpPr>
      <dsp:spPr>
        <a:xfrm>
          <a:off x="2383104" y="0"/>
          <a:ext cx="2330726" cy="5418667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Tháng</a:t>
          </a:r>
          <a:r>
            <a:rPr lang="fr-FR" sz="2400" kern="1200" dirty="0"/>
            <a:t> 1 </a:t>
          </a:r>
          <a:r>
            <a:rPr lang="fr-FR" sz="2400" kern="1200" dirty="0" err="1"/>
            <a:t>năm</a:t>
          </a:r>
          <a:r>
            <a:rPr lang="fr-FR" sz="2400" kern="1200" dirty="0"/>
            <a:t> 544,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tuyên</a:t>
          </a:r>
          <a:r>
            <a:rPr lang="fr-FR" sz="2400" kern="1200" dirty="0"/>
            <a:t> </a:t>
          </a:r>
          <a:r>
            <a:rPr lang="fr-FR" sz="2400" kern="1200" dirty="0" err="1"/>
            <a:t>bố</a:t>
          </a:r>
          <a:r>
            <a:rPr lang="fr-FR" sz="2400" kern="1200" dirty="0"/>
            <a:t> </a:t>
          </a:r>
          <a:r>
            <a:rPr lang="fr-FR" sz="2400" kern="1200" dirty="0" err="1"/>
            <a:t>dựng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, </a:t>
          </a:r>
          <a:r>
            <a:rPr lang="fr-FR" sz="2400" kern="1200" dirty="0" err="1"/>
            <a:t>đặt</a:t>
          </a:r>
          <a:r>
            <a:rPr lang="fr-FR" sz="2400" kern="1200" dirty="0"/>
            <a:t> </a:t>
          </a:r>
          <a:r>
            <a:rPr lang="fr-FR" sz="2400" kern="1200" dirty="0" err="1"/>
            <a:t>quốc</a:t>
          </a:r>
          <a:r>
            <a:rPr lang="fr-FR" sz="2400" kern="1200" dirty="0"/>
            <a:t> </a:t>
          </a:r>
          <a:r>
            <a:rPr lang="fr-FR" sz="2400" kern="1200" dirty="0" err="1"/>
            <a:t>hiệu</a:t>
          </a:r>
          <a:r>
            <a:rPr lang="fr-FR" sz="2400" kern="1200" dirty="0"/>
            <a:t> là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Xuân</a:t>
          </a:r>
          <a:r>
            <a:rPr lang="fr-FR" sz="2400" kern="1200" dirty="0"/>
            <a:t>, </a:t>
          </a:r>
          <a:r>
            <a:rPr lang="fr-FR" sz="2400" kern="1200" dirty="0" err="1"/>
            <a:t>lên</a:t>
          </a:r>
          <a:r>
            <a:rPr lang="fr-FR" sz="2400" kern="1200" dirty="0"/>
            <a:t> </a:t>
          </a:r>
          <a:r>
            <a:rPr lang="fr-FR" sz="2400" kern="1200" dirty="0" err="1"/>
            <a:t>ngôi</a:t>
          </a:r>
          <a:r>
            <a:rPr lang="fr-FR" sz="2400" kern="1200" dirty="0"/>
            <a:t> </a:t>
          </a:r>
          <a:r>
            <a:rPr lang="fr-FR" sz="2400" kern="1200" dirty="0" err="1"/>
            <a:t>Hoàng</a:t>
          </a:r>
          <a:r>
            <a:rPr lang="fr-FR" sz="2400" kern="1200" dirty="0"/>
            <a:t> </a:t>
          </a:r>
          <a:r>
            <a:rPr lang="fr-FR" sz="2400" kern="1200" dirty="0" err="1"/>
            <a:t>đế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Nam </a:t>
          </a:r>
          <a:r>
            <a:rPr lang="fr-FR" sz="2400" kern="1200" dirty="0" err="1"/>
            <a:t>Đế</a:t>
          </a:r>
          <a:endParaRPr lang="en-US" sz="2400" kern="1200" dirty="0"/>
        </a:p>
      </dsp:txBody>
      <dsp:txXfrm>
        <a:off x="2383104" y="2167466"/>
        <a:ext cx="2330726" cy="2167466"/>
      </dsp:txXfrm>
    </dsp:sp>
    <dsp:sp modelId="{B3265A6A-04B1-440A-BD3C-8E3AE99BD8AE}">
      <dsp:nvSpPr>
        <dsp:cNvPr id="0" name=""/>
        <dsp:cNvSpPr/>
      </dsp:nvSpPr>
      <dsp:spPr>
        <a:xfrm>
          <a:off x="2589100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F4696-BFBD-4FC0-BBBA-1CDE22DA2DFB}">
      <dsp:nvSpPr>
        <dsp:cNvPr id="0" name=""/>
        <dsp:cNvSpPr/>
      </dsp:nvSpPr>
      <dsp:spPr>
        <a:xfrm>
          <a:off x="4804292" y="0"/>
          <a:ext cx="2330726" cy="5418667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Nước</a:t>
          </a:r>
          <a:r>
            <a:rPr lang="fr-FR" sz="2400" kern="1200" dirty="0"/>
            <a:t>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Xuân</a:t>
          </a:r>
          <a:r>
            <a:rPr lang="fr-FR" sz="2400" kern="1200" dirty="0"/>
            <a:t> </a:t>
          </a:r>
          <a:r>
            <a:rPr lang="fr-FR" sz="2400" kern="1200" dirty="0" err="1"/>
            <a:t>chỉ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tương</a:t>
          </a:r>
          <a:r>
            <a:rPr lang="fr-FR" sz="2400" kern="1200" dirty="0"/>
            <a:t> </a:t>
          </a:r>
          <a:r>
            <a:rPr lang="fr-FR" sz="2400" kern="1200" dirty="0" err="1"/>
            <a:t>đối</a:t>
          </a:r>
          <a:r>
            <a:rPr lang="fr-FR" sz="2400" kern="1200" dirty="0"/>
            <a:t> </a:t>
          </a:r>
          <a:r>
            <a:rPr lang="fr-FR" sz="2400" kern="1200" dirty="0" err="1"/>
            <a:t>yên</a:t>
          </a:r>
          <a:r>
            <a:rPr lang="fr-FR" sz="2400" kern="1200" dirty="0"/>
            <a:t> </a:t>
          </a:r>
          <a:r>
            <a:rPr lang="fr-FR" sz="2400" kern="1200" dirty="0" err="1"/>
            <a:t>hàn</a:t>
          </a:r>
          <a:r>
            <a:rPr lang="fr-FR" sz="2400" kern="1200" dirty="0"/>
            <a:t> </a:t>
          </a:r>
          <a:r>
            <a:rPr lang="fr-FR" sz="2400" kern="1200" dirty="0" err="1"/>
            <a:t>hơn</a:t>
          </a:r>
          <a:r>
            <a:rPr lang="fr-FR" sz="2400" kern="1200" dirty="0"/>
            <a:t> 1 </a:t>
          </a:r>
          <a:r>
            <a:rPr lang="fr-FR" sz="2400" kern="1200" dirty="0" err="1"/>
            <a:t>năm</a:t>
          </a:r>
          <a:r>
            <a:rPr lang="fr-FR" sz="2400" kern="1200" dirty="0"/>
            <a:t>, </a:t>
          </a:r>
          <a:r>
            <a:rPr lang="fr-FR" sz="2400" kern="1200" dirty="0" err="1"/>
            <a:t>đến</a:t>
          </a:r>
          <a:r>
            <a:rPr lang="fr-FR" sz="2400" kern="1200" dirty="0"/>
            <a:t> 545 </a:t>
          </a:r>
          <a:r>
            <a:rPr lang="fr-FR" sz="2400" kern="1200" dirty="0" err="1"/>
            <a:t>giặc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phát</a:t>
          </a:r>
          <a:r>
            <a:rPr lang="fr-FR" sz="2400" kern="1200" dirty="0"/>
            <a:t> </a:t>
          </a:r>
          <a:r>
            <a:rPr lang="fr-FR" sz="2400" kern="1200" dirty="0" err="1"/>
            <a:t>động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phản</a:t>
          </a:r>
          <a:r>
            <a:rPr lang="fr-FR" sz="2400" kern="1200" dirty="0"/>
            <a:t> </a:t>
          </a:r>
          <a:r>
            <a:rPr lang="fr-FR" sz="2400" kern="1200" dirty="0" err="1"/>
            <a:t>công</a:t>
          </a:r>
          <a:r>
            <a:rPr lang="fr-FR" sz="2400" kern="1200" dirty="0"/>
            <a:t> </a:t>
          </a:r>
          <a:r>
            <a:rPr lang="fr-FR" sz="2400" kern="1200" dirty="0" err="1"/>
            <a:t>chinh</a:t>
          </a:r>
          <a:r>
            <a:rPr lang="fr-FR" sz="2400" kern="1200" dirty="0"/>
            <a:t>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lần</a:t>
          </a:r>
          <a:r>
            <a:rPr lang="fr-FR" sz="2400" kern="1200" dirty="0"/>
            <a:t> </a:t>
          </a:r>
          <a:r>
            <a:rPr lang="fr-FR" sz="2400" kern="1200" dirty="0" err="1"/>
            <a:t>thứ</a:t>
          </a:r>
          <a:r>
            <a:rPr lang="fr-FR" sz="2400" kern="1200" dirty="0"/>
            <a:t> 3 </a:t>
          </a:r>
          <a:endParaRPr lang="en-US" sz="2400" kern="1200" dirty="0"/>
        </a:p>
      </dsp:txBody>
      <dsp:txXfrm>
        <a:off x="4804292" y="2167466"/>
        <a:ext cx="2330726" cy="2167466"/>
      </dsp:txXfrm>
    </dsp:sp>
    <dsp:sp modelId="{B7F3C7FC-CB93-47B1-B36D-A16349E338FE}">
      <dsp:nvSpPr>
        <dsp:cNvPr id="0" name=""/>
        <dsp:cNvSpPr/>
      </dsp:nvSpPr>
      <dsp:spPr>
        <a:xfrm>
          <a:off x="4989749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31000" r="-3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DD1C2-F7E5-4436-92A5-AADD74026953}">
      <dsp:nvSpPr>
        <dsp:cNvPr id="0" name=""/>
        <dsp:cNvSpPr/>
      </dsp:nvSpPr>
      <dsp:spPr>
        <a:xfrm>
          <a:off x="333056" y="4605866"/>
          <a:ext cx="6564217" cy="8128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15B62-8B95-4A54-BEF7-8D21F9C7622C}">
      <dsp:nvSpPr>
        <dsp:cNvPr id="0" name=""/>
        <dsp:cNvSpPr/>
      </dsp:nvSpPr>
      <dsp:spPr>
        <a:xfrm>
          <a:off x="0" y="0"/>
          <a:ext cx="9608820" cy="1274063"/>
        </a:xfrm>
        <a:prstGeom prst="roundRect">
          <a:avLst>
            <a:gd name="adj" fmla="val 10000"/>
          </a:avLst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548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mất</a:t>
          </a:r>
          <a:r>
            <a:rPr lang="fr-FR" sz="2400" kern="1200" dirty="0"/>
            <a:t> </a:t>
          </a:r>
          <a:r>
            <a:rPr lang="fr-FR" sz="2400" kern="1200" dirty="0" err="1"/>
            <a:t>tại</a:t>
          </a:r>
          <a:r>
            <a:rPr lang="fr-FR" sz="2400" kern="1200" dirty="0"/>
            <a:t> </a:t>
          </a:r>
          <a:r>
            <a:rPr lang="fr-FR" sz="2400" kern="1200" dirty="0" err="1"/>
            <a:t>động</a:t>
          </a:r>
          <a:r>
            <a:rPr lang="fr-FR" sz="2400" kern="1200" dirty="0"/>
            <a:t> </a:t>
          </a:r>
          <a:r>
            <a:rPr lang="fr-FR" sz="2400" kern="1200" dirty="0" err="1"/>
            <a:t>Khuất</a:t>
          </a:r>
          <a:r>
            <a:rPr lang="fr-FR" sz="2400" kern="1200" dirty="0"/>
            <a:t> </a:t>
          </a:r>
          <a:r>
            <a:rPr lang="fr-FR" sz="2400" kern="1200" dirty="0" err="1"/>
            <a:t>Lão</a:t>
          </a:r>
          <a:r>
            <a:rPr lang="fr-FR" sz="2400" kern="1200" dirty="0"/>
            <a:t>,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Triệu</a:t>
          </a:r>
          <a:r>
            <a:rPr lang="fr-FR" sz="2400" kern="1200" dirty="0"/>
            <a:t> </a:t>
          </a:r>
          <a:r>
            <a:rPr lang="fr-FR" sz="2400" kern="1200" dirty="0" err="1"/>
            <a:t>Việt</a:t>
          </a:r>
          <a:r>
            <a:rPr lang="fr-FR" sz="2400" kern="1200" dirty="0"/>
            <a:t> </a:t>
          </a:r>
          <a:r>
            <a:rPr lang="fr-FR" sz="2400" kern="1200" dirty="0" err="1"/>
            <a:t>Vương</a:t>
          </a:r>
          <a:r>
            <a:rPr lang="fr-FR" sz="2400" kern="1200" dirty="0"/>
            <a:t> </a:t>
          </a:r>
          <a:r>
            <a:rPr lang="fr-FR" sz="2400" kern="1200" dirty="0" err="1"/>
            <a:t>lãnh</a:t>
          </a:r>
          <a:r>
            <a:rPr lang="fr-FR" sz="2400" kern="1200" dirty="0"/>
            <a:t> </a:t>
          </a:r>
          <a:r>
            <a:rPr lang="fr-FR" sz="2400" kern="1200" dirty="0" err="1"/>
            <a:t>đạo</a:t>
          </a:r>
          <a:r>
            <a:rPr lang="fr-FR" sz="2400" kern="1200" dirty="0"/>
            <a:t> </a:t>
          </a:r>
          <a:r>
            <a:rPr lang="fr-FR" sz="2400" kern="1200" dirty="0" err="1"/>
            <a:t>mở</a:t>
          </a:r>
          <a:r>
            <a:rPr lang="fr-FR" sz="2400" kern="1200" dirty="0"/>
            <a:t> </a:t>
          </a:r>
          <a:r>
            <a:rPr lang="fr-FR" sz="2400" kern="1200" dirty="0" err="1"/>
            <a:t>những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tấn</a:t>
          </a:r>
          <a:r>
            <a:rPr lang="fr-FR" sz="2400" kern="1200" dirty="0"/>
            <a:t> </a:t>
          </a:r>
          <a:r>
            <a:rPr lang="fr-FR" sz="2400" kern="1200" dirty="0" err="1"/>
            <a:t>công</a:t>
          </a:r>
          <a:r>
            <a:rPr lang="fr-FR" sz="2400" kern="1200" dirty="0"/>
            <a:t> </a:t>
          </a:r>
          <a:r>
            <a:rPr lang="fr-FR" sz="2400" kern="1200" dirty="0" err="1"/>
            <a:t>lớn</a:t>
          </a:r>
          <a:r>
            <a:rPr lang="fr-FR" sz="2400" kern="1200" dirty="0"/>
            <a:t>, </a:t>
          </a:r>
          <a:r>
            <a:rPr lang="fr-FR" sz="2400" kern="1200" dirty="0" err="1"/>
            <a:t>đuổi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 ra </a:t>
          </a:r>
          <a:r>
            <a:rPr lang="fr-FR" sz="2400" kern="1200" dirty="0" err="1"/>
            <a:t>khỏi</a:t>
          </a:r>
          <a:r>
            <a:rPr lang="fr-FR" sz="2400" kern="1200" dirty="0"/>
            <a:t> </a:t>
          </a:r>
          <a:r>
            <a:rPr lang="fr-FR" sz="2400" kern="1200" dirty="0" err="1"/>
            <a:t>bờ</a:t>
          </a:r>
          <a:r>
            <a:rPr lang="fr-FR" sz="2400" kern="1200" dirty="0"/>
            <a:t> </a:t>
          </a:r>
          <a:r>
            <a:rPr lang="fr-FR" sz="2400" kern="1200" dirty="0" err="1"/>
            <a:t>cõi</a:t>
          </a:r>
          <a:r>
            <a:rPr lang="fr-FR" sz="2400" kern="1200" dirty="0"/>
            <a:t>, </a:t>
          </a:r>
          <a:r>
            <a:rPr lang="fr-FR" sz="2400" kern="1200" dirty="0" err="1"/>
            <a:t>giành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chủ</a:t>
          </a:r>
          <a:r>
            <a:rPr lang="fr-FR" sz="2400" kern="1200" dirty="0"/>
            <a:t> </a:t>
          </a:r>
          <a:r>
            <a:rPr lang="fr-FR" sz="2400" kern="1200" dirty="0" err="1"/>
            <a:t>cho</a:t>
          </a:r>
          <a:r>
            <a:rPr lang="fr-FR" sz="2400" kern="1200" dirty="0"/>
            <a:t>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37316" y="37316"/>
        <a:ext cx="8126347" cy="1199431"/>
      </dsp:txXfrm>
    </dsp:sp>
    <dsp:sp modelId="{10CF8E68-08A7-4707-A4B0-EBE31D02347E}">
      <dsp:nvSpPr>
        <dsp:cNvPr id="0" name=""/>
        <dsp:cNvSpPr/>
      </dsp:nvSpPr>
      <dsp:spPr>
        <a:xfrm>
          <a:off x="773317" y="1496538"/>
          <a:ext cx="9608820" cy="127406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571,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nhân</a:t>
          </a:r>
          <a:r>
            <a:rPr lang="fr-FR" sz="2400" kern="1200" dirty="0"/>
            <a:t> </a:t>
          </a:r>
          <a:r>
            <a:rPr lang="fr-FR" sz="2400" kern="1200" dirty="0" err="1"/>
            <a:t>sơ</a:t>
          </a:r>
          <a:r>
            <a:rPr lang="fr-FR" sz="2400" kern="1200" dirty="0"/>
            <a:t> </a:t>
          </a:r>
          <a:r>
            <a:rPr lang="fr-FR" sz="2400" kern="1200" dirty="0" err="1"/>
            <a:t>hở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tổ</a:t>
          </a:r>
          <a:r>
            <a:rPr lang="fr-FR" sz="2400" kern="1200" dirty="0"/>
            <a:t> </a:t>
          </a:r>
          <a:r>
            <a:rPr lang="fr-FR" sz="2400" kern="1200" dirty="0" err="1"/>
            <a:t>chức</a:t>
          </a:r>
          <a:r>
            <a:rPr lang="fr-FR" sz="2400" kern="1200" dirty="0"/>
            <a:t> </a:t>
          </a:r>
          <a:r>
            <a:rPr lang="fr-FR" sz="2400" kern="1200" dirty="0" err="1"/>
            <a:t>đánh</a:t>
          </a:r>
          <a:r>
            <a:rPr lang="fr-FR" sz="2400" kern="1200" dirty="0"/>
            <a:t> </a:t>
          </a:r>
          <a:r>
            <a:rPr lang="fr-FR" sz="2400" kern="1200" dirty="0" err="1"/>
            <a:t>úp</a:t>
          </a:r>
          <a:r>
            <a:rPr lang="fr-FR" sz="2400" kern="1200" dirty="0"/>
            <a:t>, </a:t>
          </a:r>
          <a:r>
            <a:rPr lang="fr-FR" sz="2400" kern="1200" dirty="0" err="1"/>
            <a:t>đoạt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bộ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hành</a:t>
          </a:r>
          <a:r>
            <a:rPr lang="fr-FR" sz="2400" kern="1200" dirty="0"/>
            <a:t> </a:t>
          </a:r>
          <a:r>
            <a:rPr lang="fr-FR" sz="2400" kern="1200" dirty="0" err="1"/>
            <a:t>và</a:t>
          </a:r>
          <a:r>
            <a:rPr lang="fr-FR" sz="2400" kern="1200" dirty="0"/>
            <a:t>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đai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Nam </a:t>
          </a:r>
          <a:r>
            <a:rPr lang="fr-FR" sz="2400" kern="1200" dirty="0" err="1"/>
            <a:t>Đế</a:t>
          </a:r>
          <a:r>
            <a:rPr lang="fr-FR" sz="2400" kern="1200" dirty="0"/>
            <a:t> (</a:t>
          </a:r>
          <a:r>
            <a:rPr lang="fr-FR" sz="2400" kern="1200" dirty="0" err="1"/>
            <a:t>nên</a:t>
          </a:r>
          <a:r>
            <a:rPr lang="fr-FR" sz="2400" kern="1200" dirty="0"/>
            <a:t> </a:t>
          </a:r>
          <a:r>
            <a:rPr lang="fr-FR" sz="2400" kern="1200" dirty="0" err="1"/>
            <a:t>gọi</a:t>
          </a:r>
          <a:r>
            <a:rPr lang="fr-FR" sz="2400" kern="1200" dirty="0"/>
            <a:t> là </a:t>
          </a:r>
          <a:r>
            <a:rPr lang="fr-FR" sz="2400" kern="1200" dirty="0" err="1"/>
            <a:t>Hậu</a:t>
          </a:r>
          <a:r>
            <a:rPr lang="fr-FR" sz="2400" kern="1200" dirty="0"/>
            <a:t> </a:t>
          </a:r>
          <a:r>
            <a:rPr lang="fr-FR" sz="2400" kern="1200" dirty="0" err="1"/>
            <a:t>Lý</a:t>
          </a:r>
          <a:r>
            <a:rPr lang="fr-FR" sz="2400" kern="1200" dirty="0"/>
            <a:t> Nam </a:t>
          </a:r>
          <a:r>
            <a:rPr lang="fr-FR" sz="2400" kern="1200" dirty="0" err="1"/>
            <a:t>Đế</a:t>
          </a:r>
          <a:r>
            <a:rPr lang="fr-FR" sz="2400" kern="1200" dirty="0"/>
            <a:t>). </a:t>
          </a:r>
          <a:endParaRPr lang="en-US" sz="2400" kern="1200" dirty="0"/>
        </a:p>
      </dsp:txBody>
      <dsp:txXfrm>
        <a:off x="810633" y="1533854"/>
        <a:ext cx="7901307" cy="1199431"/>
      </dsp:txXfrm>
    </dsp:sp>
    <dsp:sp modelId="{5007FE65-6345-4278-9413-4423940AE93F}">
      <dsp:nvSpPr>
        <dsp:cNvPr id="0" name=""/>
        <dsp:cNvSpPr/>
      </dsp:nvSpPr>
      <dsp:spPr>
        <a:xfrm>
          <a:off x="1566045" y="3002250"/>
          <a:ext cx="9608820" cy="1274063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602, </a:t>
          </a:r>
          <a:r>
            <a:rPr lang="fr-FR" sz="2400" kern="1200" dirty="0" err="1"/>
            <a:t>vua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 </a:t>
          </a:r>
          <a:r>
            <a:rPr lang="fr-FR" sz="2400" kern="1200" dirty="0" err="1"/>
            <a:t>mời</a:t>
          </a:r>
          <a:r>
            <a:rPr lang="fr-FR" sz="2400" kern="1200" dirty="0"/>
            <a:t>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chầu</a:t>
          </a:r>
          <a:r>
            <a:rPr lang="fr-FR" sz="2400" kern="1200" dirty="0"/>
            <a:t> (</a:t>
          </a:r>
          <a:r>
            <a:rPr lang="fr-FR" sz="2400" kern="1200" dirty="0" err="1"/>
            <a:t>với</a:t>
          </a:r>
          <a:r>
            <a:rPr lang="fr-FR" sz="2400" kern="1200" dirty="0"/>
            <a:t> ý </a:t>
          </a:r>
          <a:r>
            <a:rPr lang="fr-FR" sz="2400" kern="1200" dirty="0" err="1"/>
            <a:t>nghĩa</a:t>
          </a:r>
          <a:r>
            <a:rPr lang="fr-FR" sz="2400" kern="1200" dirty="0"/>
            <a:t> là </a:t>
          </a:r>
          <a:r>
            <a:rPr lang="fr-FR" sz="2400" kern="1200" dirty="0" err="1"/>
            <a:t>thần</a:t>
          </a:r>
          <a:r>
            <a:rPr lang="fr-FR" sz="2400" kern="1200" dirty="0"/>
            <a:t> </a:t>
          </a:r>
          <a:r>
            <a:rPr lang="fr-FR" sz="2400" kern="1200" dirty="0" err="1"/>
            <a:t>phục</a:t>
          </a:r>
          <a:r>
            <a:rPr lang="fr-FR" sz="2400" kern="1200" dirty="0"/>
            <a:t>, </a:t>
          </a:r>
          <a:r>
            <a:rPr lang="fr-FR" sz="2400" kern="1200" dirty="0" err="1"/>
            <a:t>đầu</a:t>
          </a:r>
          <a:r>
            <a:rPr lang="fr-FR" sz="2400" kern="1200" dirty="0"/>
            <a:t> </a:t>
          </a:r>
          <a:r>
            <a:rPr lang="fr-FR" sz="2400" kern="1200" dirty="0" err="1"/>
            <a:t>hàng</a:t>
          </a:r>
          <a:r>
            <a:rPr lang="fr-FR" sz="2400" kern="1200" dirty="0"/>
            <a:t>). 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chống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endParaRPr lang="en-US" sz="2400" kern="1200" dirty="0"/>
        </a:p>
      </dsp:txBody>
      <dsp:txXfrm>
        <a:off x="1603361" y="3039566"/>
        <a:ext cx="7913318" cy="1199431"/>
      </dsp:txXfrm>
    </dsp:sp>
    <dsp:sp modelId="{9F563EBC-F5B4-4FA5-9BBD-C6BB189B4A05}">
      <dsp:nvSpPr>
        <dsp:cNvPr id="0" name=""/>
        <dsp:cNvSpPr/>
      </dsp:nvSpPr>
      <dsp:spPr>
        <a:xfrm>
          <a:off x="2370784" y="4507961"/>
          <a:ext cx="9608820" cy="1274063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 </a:t>
          </a:r>
          <a:r>
            <a:rPr lang="fr-FR" sz="2400" kern="1200" dirty="0" err="1"/>
            <a:t>quyết</a:t>
          </a:r>
          <a:r>
            <a:rPr lang="fr-FR" sz="2400" kern="1200" dirty="0"/>
            <a:t> </a:t>
          </a:r>
          <a:r>
            <a:rPr lang="fr-FR" sz="2400" kern="1200" dirty="0" err="1"/>
            <a:t>định</a:t>
          </a:r>
          <a:r>
            <a:rPr lang="fr-FR" sz="2400" kern="1200" dirty="0"/>
            <a:t> </a:t>
          </a:r>
          <a:r>
            <a:rPr lang="fr-FR" sz="2400" kern="1200" dirty="0" err="1"/>
            <a:t>cất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sang </a:t>
          </a:r>
          <a:r>
            <a:rPr lang="fr-FR" sz="2400" kern="1200" dirty="0" err="1"/>
            <a:t>xâm</a:t>
          </a:r>
          <a:r>
            <a:rPr lang="fr-FR" sz="2400" kern="1200" dirty="0"/>
            <a:t> </a:t>
          </a:r>
          <a:r>
            <a:rPr lang="fr-FR" sz="2400" kern="1200" dirty="0" err="1"/>
            <a:t>lược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 ta.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bị</a:t>
          </a:r>
          <a:r>
            <a:rPr lang="fr-FR" sz="2400" kern="1200" dirty="0"/>
            <a:t> </a:t>
          </a:r>
          <a:r>
            <a:rPr lang="fr-FR" sz="2400" kern="1200" dirty="0" err="1"/>
            <a:t>rơi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ách</a:t>
          </a:r>
          <a:r>
            <a:rPr lang="fr-FR" sz="2400" kern="1200" dirty="0"/>
            <a:t> </a:t>
          </a:r>
          <a:r>
            <a:rPr lang="fr-FR" sz="2400" kern="1200" dirty="0" err="1"/>
            <a:t>thống</a:t>
          </a:r>
          <a:r>
            <a:rPr lang="fr-FR" sz="2400" kern="1200" dirty="0"/>
            <a:t> </a:t>
          </a:r>
          <a:r>
            <a:rPr lang="fr-FR" sz="2400" kern="1200" dirty="0" err="1"/>
            <a:t>trị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.	</a:t>
          </a:r>
          <a:endParaRPr lang="en-US" sz="2400" kern="1200" dirty="0"/>
        </a:p>
      </dsp:txBody>
      <dsp:txXfrm>
        <a:off x="2408100" y="4545277"/>
        <a:ext cx="7901307" cy="1199431"/>
      </dsp:txXfrm>
    </dsp:sp>
    <dsp:sp modelId="{169D89C5-7EB3-47EB-B31D-3EC6CBCDCC15}">
      <dsp:nvSpPr>
        <dsp:cNvPr id="0" name=""/>
        <dsp:cNvSpPr/>
      </dsp:nvSpPr>
      <dsp:spPr>
        <a:xfrm>
          <a:off x="8750393" y="939105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936725" y="939105"/>
        <a:ext cx="455477" cy="623176"/>
      </dsp:txXfrm>
    </dsp:sp>
    <dsp:sp modelId="{93962BE1-4A1D-4822-81F1-7B169677EC41}">
      <dsp:nvSpPr>
        <dsp:cNvPr id="0" name=""/>
        <dsp:cNvSpPr/>
      </dsp:nvSpPr>
      <dsp:spPr>
        <a:xfrm>
          <a:off x="9585417" y="2481528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771749" y="2481528"/>
        <a:ext cx="455477" cy="623176"/>
      </dsp:txXfrm>
    </dsp:sp>
    <dsp:sp modelId="{26C96AB9-BF2A-4B46-B7DC-6695EC350339}">
      <dsp:nvSpPr>
        <dsp:cNvPr id="0" name=""/>
        <dsp:cNvSpPr/>
      </dsp:nvSpPr>
      <dsp:spPr>
        <a:xfrm>
          <a:off x="10378144" y="3987240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10564476" y="3987240"/>
        <a:ext cx="455477" cy="6231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01E84-A0E4-4D38-BF16-263F2E831F33}">
      <dsp:nvSpPr>
        <dsp:cNvPr id="0" name=""/>
        <dsp:cNvSpPr/>
      </dsp:nvSpPr>
      <dsp:spPr>
        <a:xfrm>
          <a:off x="1047978" y="416187"/>
          <a:ext cx="7810271" cy="1357284"/>
        </a:xfrm>
        <a:prstGeom prst="rect">
          <a:avLst/>
        </a:prstGeom>
        <a:solidFill>
          <a:srgbClr val="FFC000">
            <a:alpha val="4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kern="1200" dirty="0">
              <a:solidFill>
                <a:schemeClr val="accent1">
                  <a:lumMod val="50000"/>
                </a:schemeClr>
              </a:solidFill>
            </a:rPr>
            <a:t> Năm 713, Mai Thúc Loan hiệu triệu những người dân đi phu cho chính quyền nhà Đường nổi dậy khởi nghĩa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047978" y="416187"/>
        <a:ext cx="7810271" cy="1357284"/>
      </dsp:txXfrm>
    </dsp:sp>
    <dsp:sp modelId="{300C68E5-6E6D-480E-B4E7-96592DDCBB12}">
      <dsp:nvSpPr>
        <dsp:cNvPr id="0" name=""/>
        <dsp:cNvSpPr/>
      </dsp:nvSpPr>
      <dsp:spPr>
        <a:xfrm>
          <a:off x="0" y="151720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45000" r="-4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478552-3A4C-43AE-91E5-96201AC72DC6}">
      <dsp:nvSpPr>
        <dsp:cNvPr id="0" name=""/>
        <dsp:cNvSpPr/>
      </dsp:nvSpPr>
      <dsp:spPr>
        <a:xfrm>
          <a:off x="1047978" y="2132418"/>
          <a:ext cx="7810271" cy="1357284"/>
        </a:xfrm>
        <a:prstGeom prst="rect">
          <a:avLst/>
        </a:prstGeom>
        <a:solidFill>
          <a:schemeClr val="accent6">
            <a:lumMod val="60000"/>
            <a:lumOff val="4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Ông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xưng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đế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và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lấy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thành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Vạn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An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làm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nơi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đóng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đô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047978" y="2132418"/>
        <a:ext cx="7810271" cy="1357284"/>
      </dsp:txXfrm>
    </dsp:sp>
    <dsp:sp modelId="{5F6AB7AF-446A-4716-A62A-2187FAF191BA}">
      <dsp:nvSpPr>
        <dsp:cNvPr id="0" name=""/>
        <dsp:cNvSpPr/>
      </dsp:nvSpPr>
      <dsp:spPr>
        <a:xfrm>
          <a:off x="0" y="1860391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68000" r="-6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B6183-E3E5-40A6-8965-3E424EED3691}">
      <dsp:nvSpPr>
        <dsp:cNvPr id="0" name=""/>
        <dsp:cNvSpPr/>
      </dsp:nvSpPr>
      <dsp:spPr>
        <a:xfrm>
          <a:off x="1047978" y="3840190"/>
          <a:ext cx="7810271" cy="1357284"/>
        </a:xfrm>
        <a:prstGeom prst="rect">
          <a:avLst/>
        </a:prstGeom>
        <a:solidFill>
          <a:schemeClr val="accent2">
            <a:lumMod val="75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Đường</a:t>
          </a:r>
          <a:r>
            <a:rPr lang="fr-FR" sz="2400" kern="1200" dirty="0"/>
            <a:t> </a:t>
          </a:r>
          <a:r>
            <a:rPr lang="fr-FR" sz="2400" kern="1200" dirty="0" err="1"/>
            <a:t>cử</a:t>
          </a:r>
          <a:r>
            <a:rPr lang="fr-FR" sz="2400" kern="1200" dirty="0"/>
            <a:t> </a:t>
          </a:r>
          <a:r>
            <a:rPr lang="fr-FR" sz="2400" kern="1200" dirty="0" err="1"/>
            <a:t>Dương</a:t>
          </a:r>
          <a:r>
            <a:rPr lang="fr-FR" sz="2400" kern="1200" dirty="0"/>
            <a:t> </a:t>
          </a:r>
          <a:r>
            <a:rPr lang="fr-FR" sz="2400" kern="1200" dirty="0" err="1"/>
            <a:t>Tư</a:t>
          </a:r>
          <a:r>
            <a:rPr lang="fr-FR" sz="2400" kern="1200" dirty="0"/>
            <a:t> </a:t>
          </a:r>
          <a:r>
            <a:rPr lang="fr-FR" sz="2400" kern="1200" dirty="0" err="1"/>
            <a:t>Húc</a:t>
          </a:r>
          <a:r>
            <a:rPr lang="fr-FR" sz="2400" kern="1200" dirty="0"/>
            <a:t> </a:t>
          </a:r>
          <a:r>
            <a:rPr lang="fr-FR" sz="2400" kern="1200" dirty="0" err="1"/>
            <a:t>đem</a:t>
          </a:r>
          <a:r>
            <a:rPr lang="fr-FR" sz="2400" kern="1200" dirty="0"/>
            <a:t> 10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</a:t>
          </a:r>
          <a:r>
            <a:rPr lang="fr-FR" sz="2400" kern="1200" dirty="0" err="1"/>
            <a:t>cùng</a:t>
          </a:r>
          <a:r>
            <a:rPr lang="fr-FR" sz="2400" kern="1200" dirty="0"/>
            <a:t> Quang </a:t>
          </a:r>
          <a:r>
            <a:rPr lang="fr-FR" sz="2400" kern="1200" dirty="0" err="1"/>
            <a:t>Sở</a:t>
          </a:r>
          <a:r>
            <a:rPr lang="fr-FR" sz="2400" kern="1200" dirty="0"/>
            <a:t> </a:t>
          </a:r>
          <a:r>
            <a:rPr lang="fr-FR" sz="2400" kern="1200" dirty="0" err="1"/>
            <a:t>Khách</a:t>
          </a:r>
          <a:r>
            <a:rPr lang="fr-FR" sz="2400" kern="1200" dirty="0"/>
            <a:t> </a:t>
          </a:r>
          <a:r>
            <a:rPr lang="fr-FR" sz="2400" kern="1200" dirty="0" err="1"/>
            <a:t>tiến</a:t>
          </a:r>
          <a:r>
            <a:rPr lang="fr-FR" sz="2400" kern="1200" dirty="0"/>
            <a:t> sang </a:t>
          </a:r>
          <a:r>
            <a:rPr lang="fr-FR" sz="2400" kern="1200" dirty="0" err="1"/>
            <a:t>đàn</a:t>
          </a:r>
          <a:r>
            <a:rPr lang="fr-FR" sz="2400" kern="1200" dirty="0"/>
            <a:t> </a:t>
          </a:r>
          <a:r>
            <a:rPr lang="fr-FR" sz="2400" kern="1200" dirty="0" err="1"/>
            <a:t>áp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khởi</a:t>
          </a:r>
          <a:r>
            <a:rPr lang="fr-FR" sz="2400" kern="1200" dirty="0"/>
            <a:t> </a:t>
          </a:r>
          <a:r>
            <a:rPr lang="fr-FR" sz="2400" kern="1200" dirty="0" err="1"/>
            <a:t>nghĩa</a:t>
          </a:r>
          <a:r>
            <a:rPr lang="fr-FR" sz="2400" kern="1200" dirty="0"/>
            <a:t>. Mai </a:t>
          </a:r>
          <a:r>
            <a:rPr lang="fr-FR" sz="2400" kern="1200" dirty="0" err="1"/>
            <a:t>Hắc</a:t>
          </a:r>
          <a:r>
            <a:rPr lang="fr-FR" sz="2400" kern="1200" dirty="0"/>
            <a:t> </a:t>
          </a:r>
          <a:r>
            <a:rPr lang="fr-FR" sz="2400" kern="1200" dirty="0" err="1"/>
            <a:t>Đế</a:t>
          </a:r>
          <a:r>
            <a:rPr lang="fr-FR" sz="2400" kern="1200" dirty="0"/>
            <a:t> </a:t>
          </a:r>
          <a:r>
            <a:rPr lang="fr-FR" sz="2400" kern="1200" dirty="0" err="1"/>
            <a:t>thất</a:t>
          </a:r>
          <a:r>
            <a:rPr lang="fr-FR" sz="2400" kern="1200" dirty="0"/>
            <a:t> </a:t>
          </a:r>
          <a:r>
            <a:rPr lang="fr-FR" sz="2400" kern="1200" dirty="0" err="1"/>
            <a:t>trận</a:t>
          </a:r>
          <a:r>
            <a:rPr lang="fr-FR" sz="2400" kern="1200" dirty="0"/>
            <a:t>, </a:t>
          </a:r>
          <a:r>
            <a:rPr lang="fr-FR" sz="2400" kern="1200" dirty="0" err="1"/>
            <a:t>nghĩa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tan </a:t>
          </a:r>
          <a:r>
            <a:rPr lang="fr-FR" sz="2400" kern="1200" dirty="0" err="1"/>
            <a:t>vỡ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1047978" y="3840190"/>
        <a:ext cx="7810271" cy="1357284"/>
      </dsp:txXfrm>
    </dsp:sp>
    <dsp:sp modelId="{56267164-029B-4BBC-BAD3-2DB542A77869}">
      <dsp:nvSpPr>
        <dsp:cNvPr id="0" name=""/>
        <dsp:cNvSpPr/>
      </dsp:nvSpPr>
      <dsp:spPr>
        <a:xfrm>
          <a:off x="0" y="3569061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76000" r="-7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9D196-16C4-4B7D-BDED-C19E27AB2609}">
      <dsp:nvSpPr>
        <dsp:cNvPr id="0" name=""/>
        <dsp:cNvSpPr/>
      </dsp:nvSpPr>
      <dsp:spPr>
        <a:xfrm rot="10800000">
          <a:off x="2246701" y="1626"/>
          <a:ext cx="7480601" cy="1449959"/>
        </a:xfrm>
        <a:prstGeom prst="homePlat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Hưng</a:t>
          </a:r>
          <a:r>
            <a:rPr lang="fr-FR" sz="2600" kern="1200" dirty="0"/>
            <a:t> là </a:t>
          </a:r>
          <a:r>
            <a:rPr lang="fr-FR" sz="2600" kern="1200" dirty="0" err="1"/>
            <a:t>người</a:t>
          </a:r>
          <a:r>
            <a:rPr lang="fr-FR" sz="2600" kern="1200" dirty="0"/>
            <a:t> </a:t>
          </a:r>
          <a:r>
            <a:rPr lang="fr-FR" sz="2600" kern="1200" dirty="0" err="1"/>
            <a:t>hào</a:t>
          </a:r>
          <a:r>
            <a:rPr lang="fr-FR" sz="2600" kern="1200" dirty="0"/>
            <a:t> </a:t>
          </a:r>
          <a:r>
            <a:rPr lang="fr-FR" sz="2600" kern="1200" dirty="0" err="1"/>
            <a:t>trưởng</a:t>
          </a:r>
          <a:r>
            <a:rPr lang="fr-FR" sz="2600" kern="1200" dirty="0"/>
            <a:t> </a:t>
          </a:r>
          <a:r>
            <a:rPr lang="fr-FR" sz="2600" kern="1200" dirty="0" err="1"/>
            <a:t>đất</a:t>
          </a:r>
          <a:r>
            <a:rPr lang="fr-FR" sz="2600" kern="1200" dirty="0"/>
            <a:t>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Lâm</a:t>
          </a:r>
          <a:r>
            <a:rPr lang="fr-FR" sz="2600" kern="1200" dirty="0"/>
            <a:t>, </a:t>
          </a:r>
          <a:r>
            <a:rPr lang="fr-FR" sz="2600" kern="1200" dirty="0" err="1"/>
            <a:t>ông</a:t>
          </a:r>
          <a:r>
            <a:rPr lang="fr-FR" sz="2600" kern="1200" dirty="0"/>
            <a:t> </a:t>
          </a:r>
          <a:r>
            <a:rPr lang="fr-FR" sz="2600" kern="1200" dirty="0" err="1"/>
            <a:t>cha</a:t>
          </a:r>
          <a:r>
            <a:rPr lang="fr-FR" sz="2600" kern="1200" dirty="0"/>
            <a:t> </a:t>
          </a:r>
          <a:r>
            <a:rPr lang="fr-FR" sz="2600" kern="1200" dirty="0" err="1"/>
            <a:t>đời</a:t>
          </a:r>
          <a:r>
            <a:rPr lang="fr-FR" sz="2600" kern="1200" dirty="0"/>
            <a:t> </a:t>
          </a:r>
          <a:r>
            <a:rPr lang="fr-FR" sz="2600" kern="1200" dirty="0" err="1"/>
            <a:t>đời</a:t>
          </a:r>
          <a:r>
            <a:rPr lang="fr-FR" sz="2600" kern="1200" dirty="0"/>
            <a:t> </a:t>
          </a:r>
          <a:r>
            <a:rPr lang="fr-FR" sz="2600" kern="1200" dirty="0" err="1"/>
            <a:t>làm</a:t>
          </a:r>
          <a:r>
            <a:rPr lang="fr-FR" sz="2600" kern="1200" dirty="0"/>
            <a:t> </a:t>
          </a:r>
          <a:r>
            <a:rPr lang="fr-FR" sz="2600" kern="1200" dirty="0" err="1"/>
            <a:t>quan</a:t>
          </a:r>
          <a:r>
            <a:rPr lang="fr-FR" sz="2600" kern="1200" dirty="0"/>
            <a:t> </a:t>
          </a:r>
          <a:r>
            <a:rPr lang="fr-FR" sz="2600" kern="1200" dirty="0" err="1"/>
            <a:t>lang</a:t>
          </a:r>
          <a:r>
            <a:rPr lang="fr-FR" sz="2600" kern="1200" dirty="0"/>
            <a:t>, </a:t>
          </a:r>
          <a:r>
            <a:rPr lang="fr-FR" sz="2600" kern="1200" dirty="0" err="1"/>
            <a:t>nhà</a:t>
          </a:r>
          <a:r>
            <a:rPr lang="fr-FR" sz="2600" kern="1200" dirty="0"/>
            <a:t> </a:t>
          </a:r>
          <a:r>
            <a:rPr lang="fr-FR" sz="2600" kern="1200" dirty="0" err="1"/>
            <a:t>giàu</a:t>
          </a:r>
          <a:r>
            <a:rPr lang="fr-FR" sz="2600" kern="1200" dirty="0"/>
            <a:t>, </a:t>
          </a:r>
          <a:r>
            <a:rPr lang="fr-FR" sz="2600" kern="1200" dirty="0" err="1"/>
            <a:t>có</a:t>
          </a:r>
          <a:r>
            <a:rPr lang="fr-FR" sz="2600" kern="1200" dirty="0"/>
            <a:t> </a:t>
          </a:r>
          <a:r>
            <a:rPr lang="fr-FR" sz="2600" kern="1200" dirty="0" err="1"/>
            <a:t>uy</a:t>
          </a:r>
          <a:r>
            <a:rPr lang="fr-FR" sz="2600" kern="1200" dirty="0"/>
            <a:t> </a:t>
          </a:r>
          <a:r>
            <a:rPr lang="fr-FR" sz="2600" kern="1200" dirty="0" err="1"/>
            <a:t>tín</a:t>
          </a:r>
          <a:r>
            <a:rPr lang="fr-FR" sz="2600" kern="1200" dirty="0"/>
            <a:t> </a:t>
          </a:r>
          <a:r>
            <a:rPr lang="fr-FR" sz="2600" kern="1200" dirty="0" err="1"/>
            <a:t>lớn</a:t>
          </a:r>
          <a:r>
            <a:rPr lang="fr-FR" sz="2600" kern="1200" dirty="0"/>
            <a:t> </a:t>
          </a:r>
          <a:r>
            <a:rPr lang="fr-FR" sz="2600" kern="1200" dirty="0" err="1"/>
            <a:t>đối</a:t>
          </a:r>
          <a:r>
            <a:rPr lang="fr-FR" sz="2600" kern="1200" dirty="0"/>
            <a:t> </a:t>
          </a:r>
          <a:r>
            <a:rPr lang="fr-FR" sz="2600" kern="1200" dirty="0" err="1"/>
            <a:t>vói</a:t>
          </a:r>
          <a:r>
            <a:rPr lang="fr-FR" sz="2600" kern="1200" dirty="0"/>
            <a:t> </a:t>
          </a:r>
          <a:r>
            <a:rPr lang="fr-FR" sz="2600" kern="1200" dirty="0" err="1"/>
            <a:t>nhân</a:t>
          </a:r>
          <a:r>
            <a:rPr lang="fr-FR" sz="2600" kern="1200" dirty="0"/>
            <a:t> </a:t>
          </a:r>
          <a:r>
            <a:rPr lang="fr-FR" sz="2600" kern="1200" dirty="0" err="1"/>
            <a:t>dân</a:t>
          </a:r>
          <a:r>
            <a:rPr lang="fr-FR" sz="2600" kern="1200" dirty="0"/>
            <a:t> </a:t>
          </a:r>
          <a:r>
            <a:rPr lang="fr-FR" sz="2600" kern="1200" dirty="0" err="1"/>
            <a:t>trong</a:t>
          </a:r>
          <a:r>
            <a:rPr lang="fr-FR" sz="2600" kern="1200" dirty="0"/>
            <a:t> </a:t>
          </a:r>
          <a:r>
            <a:rPr lang="fr-FR" sz="2600" kern="1200" dirty="0" err="1"/>
            <a:t>vùng</a:t>
          </a:r>
          <a:endParaRPr lang="en-US" sz="2600" kern="1200" dirty="0"/>
        </a:p>
      </dsp:txBody>
      <dsp:txXfrm rot="10800000">
        <a:off x="2609191" y="1626"/>
        <a:ext cx="7118111" cy="1449959"/>
      </dsp:txXfrm>
    </dsp:sp>
    <dsp:sp modelId="{A76AAF2D-56A0-41ED-B753-C19226EE3C38}">
      <dsp:nvSpPr>
        <dsp:cNvPr id="0" name=""/>
        <dsp:cNvSpPr/>
      </dsp:nvSpPr>
      <dsp:spPr>
        <a:xfrm>
          <a:off x="1521721" y="1626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6C184-E3BB-444A-A737-68D4E4055A97}">
      <dsp:nvSpPr>
        <dsp:cNvPr id="0" name=""/>
        <dsp:cNvSpPr/>
      </dsp:nvSpPr>
      <dsp:spPr>
        <a:xfrm rot="10800000">
          <a:off x="2246701" y="1884409"/>
          <a:ext cx="7480601" cy="1449959"/>
        </a:xfrm>
        <a:prstGeom prst="homePlat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Năm</a:t>
          </a:r>
          <a:r>
            <a:rPr lang="fr-FR" sz="2600" kern="1200" dirty="0"/>
            <a:t> 766, </a:t>
          </a: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Hưng</a:t>
          </a:r>
          <a:r>
            <a:rPr lang="fr-FR" sz="2600" kern="1200" dirty="0"/>
            <a:t> </a:t>
          </a:r>
          <a:r>
            <a:rPr lang="fr-FR" sz="2600" kern="1200" dirty="0" err="1"/>
            <a:t>cùng</a:t>
          </a:r>
          <a:r>
            <a:rPr lang="fr-FR" sz="2600" kern="1200" dirty="0"/>
            <a:t> </a:t>
          </a:r>
          <a:r>
            <a:rPr lang="fr-FR" sz="2600" kern="1200" dirty="0" err="1"/>
            <a:t>em</a:t>
          </a:r>
          <a:r>
            <a:rPr lang="fr-FR" sz="2600" kern="1200" dirty="0"/>
            <a:t> là </a:t>
          </a: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Hải</a:t>
          </a:r>
          <a:r>
            <a:rPr lang="fr-FR" sz="2600" kern="1200" dirty="0"/>
            <a:t> </a:t>
          </a:r>
          <a:r>
            <a:rPr lang="fr-FR" sz="2600" kern="1200" dirty="0" err="1"/>
            <a:t>đã</a:t>
          </a:r>
          <a:r>
            <a:rPr lang="fr-FR" sz="2600" kern="1200" dirty="0"/>
            <a:t> </a:t>
          </a:r>
          <a:r>
            <a:rPr lang="fr-FR" sz="2600" kern="1200" dirty="0" err="1"/>
            <a:t>họp</a:t>
          </a:r>
          <a:r>
            <a:rPr lang="fr-FR" sz="2600" kern="1200" dirty="0"/>
            <a:t> </a:t>
          </a:r>
          <a:r>
            <a:rPr lang="fr-FR" sz="2600" kern="1200" dirty="0" err="1"/>
            <a:t>quân</a:t>
          </a:r>
          <a:r>
            <a:rPr lang="fr-FR" sz="2600" kern="1200" dirty="0"/>
            <a:t> </a:t>
          </a:r>
          <a:r>
            <a:rPr lang="fr-FR" sz="2600" kern="1200" dirty="0" err="1"/>
            <a:t>khởi</a:t>
          </a:r>
          <a:r>
            <a:rPr lang="fr-FR" sz="2600" kern="1200" dirty="0"/>
            <a:t> </a:t>
          </a:r>
          <a:r>
            <a:rPr lang="fr-FR" sz="2600" kern="1200" dirty="0" err="1"/>
            <a:t>nghĩa</a:t>
          </a:r>
          <a:r>
            <a:rPr lang="fr-FR" sz="2600" kern="1200" dirty="0"/>
            <a:t> ở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Lâm</a:t>
          </a:r>
          <a:r>
            <a:rPr lang="fr-FR" sz="2600" kern="1200" dirty="0"/>
            <a:t> </a:t>
          </a:r>
          <a:r>
            <a:rPr lang="fr-FR" sz="2600" kern="1200" dirty="0" err="1"/>
            <a:t>xây</a:t>
          </a:r>
          <a:r>
            <a:rPr lang="fr-FR" sz="2600" kern="1200" dirty="0"/>
            <a:t> </a:t>
          </a:r>
          <a:r>
            <a:rPr lang="fr-FR" sz="2600" kern="1200" dirty="0" err="1"/>
            <a:t>dựng</a:t>
          </a:r>
          <a:r>
            <a:rPr lang="fr-FR" sz="2600" kern="1200" dirty="0"/>
            <a:t> </a:t>
          </a:r>
          <a:r>
            <a:rPr lang="fr-FR" sz="2600" kern="1200" dirty="0" err="1"/>
            <a:t>thành</a:t>
          </a:r>
          <a:r>
            <a:rPr lang="fr-FR" sz="2600" kern="1200" dirty="0"/>
            <a:t> </a:t>
          </a:r>
          <a:r>
            <a:rPr lang="fr-FR" sz="2600" kern="1200" dirty="0" err="1"/>
            <a:t>căn</a:t>
          </a:r>
          <a:r>
            <a:rPr lang="fr-FR" sz="2600" kern="1200" dirty="0"/>
            <a:t> </a:t>
          </a:r>
          <a:r>
            <a:rPr lang="fr-FR" sz="2600" kern="1200" dirty="0" err="1"/>
            <a:t>cứ</a:t>
          </a:r>
          <a:r>
            <a:rPr lang="fr-FR" sz="2600" kern="1200" dirty="0"/>
            <a:t> </a:t>
          </a:r>
          <a:r>
            <a:rPr lang="fr-FR" sz="2600" kern="1200" dirty="0" err="1"/>
            <a:t>chống</a:t>
          </a:r>
          <a:r>
            <a:rPr lang="fr-FR" sz="2600" kern="1200" dirty="0"/>
            <a:t> </a:t>
          </a:r>
          <a:r>
            <a:rPr lang="fr-FR" sz="2600" kern="1200" dirty="0" err="1"/>
            <a:t>giặc</a:t>
          </a:r>
          <a:endParaRPr lang="en-US" sz="2600" kern="1200" dirty="0"/>
        </a:p>
      </dsp:txBody>
      <dsp:txXfrm rot="10800000">
        <a:off x="2609191" y="1884409"/>
        <a:ext cx="7118111" cy="1449959"/>
      </dsp:txXfrm>
    </dsp:sp>
    <dsp:sp modelId="{E4C29BD7-2CEF-469E-A31E-7237273A0B29}">
      <dsp:nvSpPr>
        <dsp:cNvPr id="0" name=""/>
        <dsp:cNvSpPr/>
      </dsp:nvSpPr>
      <dsp:spPr>
        <a:xfrm>
          <a:off x="1521721" y="1884409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F8620F-B1FD-493E-9208-F916E4EE8407}">
      <dsp:nvSpPr>
        <dsp:cNvPr id="0" name=""/>
        <dsp:cNvSpPr/>
      </dsp:nvSpPr>
      <dsp:spPr>
        <a:xfrm rot="10800000">
          <a:off x="2246701" y="3767193"/>
          <a:ext cx="7480601" cy="14499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Năm</a:t>
          </a:r>
          <a:r>
            <a:rPr lang="fr-FR" sz="2600" kern="1200" dirty="0"/>
            <a:t> 791, </a:t>
          </a:r>
          <a:r>
            <a:rPr lang="fr-FR" sz="2600" kern="1200" dirty="0" err="1"/>
            <a:t>Phùng</a:t>
          </a:r>
          <a:r>
            <a:rPr lang="fr-FR" sz="2600" kern="1200" dirty="0"/>
            <a:t> An </a:t>
          </a:r>
          <a:r>
            <a:rPr lang="fr-FR" sz="2600" kern="1200" dirty="0" err="1"/>
            <a:t>đầu</a:t>
          </a:r>
          <a:r>
            <a:rPr lang="fr-FR" sz="2600" kern="1200" dirty="0"/>
            <a:t> </a:t>
          </a:r>
          <a:r>
            <a:rPr lang="fr-FR" sz="2600" kern="1200" dirty="0" err="1"/>
            <a:t>hàng</a:t>
          </a:r>
          <a:r>
            <a:rPr lang="fr-FR" sz="2600" kern="1200" dirty="0"/>
            <a:t> </a:t>
          </a:r>
          <a:r>
            <a:rPr lang="fr-FR" sz="2600" kern="1200" dirty="0" err="1"/>
            <a:t>nhà</a:t>
          </a:r>
          <a:r>
            <a:rPr lang="fr-FR" sz="2600" kern="1200" dirty="0"/>
            <a:t>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cuộc</a:t>
          </a:r>
          <a:r>
            <a:rPr lang="fr-FR" sz="2600" kern="1200" dirty="0"/>
            <a:t> </a:t>
          </a:r>
          <a:r>
            <a:rPr lang="fr-FR" sz="2600" kern="1200" dirty="0" err="1"/>
            <a:t>khởi</a:t>
          </a:r>
          <a:r>
            <a:rPr lang="fr-FR" sz="2600" kern="1200" dirty="0"/>
            <a:t> </a:t>
          </a:r>
          <a:r>
            <a:rPr lang="fr-FR" sz="2600" kern="1200" dirty="0" err="1"/>
            <a:t>nghĩa</a:t>
          </a:r>
          <a:r>
            <a:rPr lang="fr-FR" sz="2600" kern="1200" dirty="0"/>
            <a:t> </a:t>
          </a:r>
          <a:r>
            <a:rPr lang="fr-FR" sz="2600" kern="1200" dirty="0" err="1"/>
            <a:t>chấm</a:t>
          </a:r>
          <a:r>
            <a:rPr lang="fr-FR" sz="2600" kern="1200" dirty="0"/>
            <a:t> </a:t>
          </a:r>
          <a:r>
            <a:rPr lang="fr-FR" sz="2600" kern="1200" dirty="0" err="1"/>
            <a:t>dứt</a:t>
          </a:r>
          <a:endParaRPr lang="en-US" sz="2600" kern="1200" dirty="0"/>
        </a:p>
      </dsp:txBody>
      <dsp:txXfrm rot="10800000">
        <a:off x="2609191" y="3767193"/>
        <a:ext cx="7118111" cy="1449959"/>
      </dsp:txXfrm>
    </dsp:sp>
    <dsp:sp modelId="{214CA60A-3862-44D9-99C0-91E6068E8B09}">
      <dsp:nvSpPr>
        <dsp:cNvPr id="0" name=""/>
        <dsp:cNvSpPr/>
      </dsp:nvSpPr>
      <dsp:spPr>
        <a:xfrm>
          <a:off x="1521721" y="3767193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55E822-0623-42BE-A4AF-353B569292DE}">
      <dsp:nvSpPr>
        <dsp:cNvPr id="0" name=""/>
        <dsp:cNvSpPr/>
      </dsp:nvSpPr>
      <dsp:spPr>
        <a:xfrm>
          <a:off x="1030936" y="0"/>
          <a:ext cx="4788848" cy="2443330"/>
        </a:xfrm>
        <a:prstGeom prst="rect">
          <a:avLst/>
        </a:prstGeom>
        <a:solidFill>
          <a:schemeClr val="accent2">
            <a:lumMod val="20000"/>
            <a:lumOff val="8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905,,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Dụ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sự</a:t>
          </a:r>
          <a:r>
            <a:rPr lang="fr-FR" sz="2400" kern="1200" dirty="0"/>
            <a:t> </a:t>
          </a:r>
          <a:r>
            <a:rPr lang="fr-FR" sz="2400" kern="1200" dirty="0" err="1"/>
            <a:t>ủng</a:t>
          </a:r>
          <a:r>
            <a:rPr lang="fr-FR" sz="2400" kern="1200" dirty="0"/>
            <a:t> </a:t>
          </a:r>
          <a:r>
            <a:rPr lang="fr-FR" sz="2400" kern="1200" dirty="0" err="1"/>
            <a:t>hộ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chúng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nổi</a:t>
          </a:r>
          <a:r>
            <a:rPr lang="fr-FR" sz="2400" kern="1200" dirty="0"/>
            <a:t> </a:t>
          </a:r>
          <a:r>
            <a:rPr lang="fr-FR" sz="2400" kern="1200" dirty="0" err="1"/>
            <a:t>dậy</a:t>
          </a:r>
          <a:r>
            <a:rPr lang="fr-FR" sz="2400" kern="1200" dirty="0"/>
            <a:t> </a:t>
          </a:r>
          <a:r>
            <a:rPr lang="fr-FR" sz="2400" kern="1200" dirty="0" err="1"/>
            <a:t>lật</a:t>
          </a:r>
          <a:r>
            <a:rPr lang="fr-FR" sz="2400" kern="1200" dirty="0"/>
            <a:t> </a:t>
          </a:r>
          <a:r>
            <a:rPr lang="fr-FR" sz="2400" kern="1200" dirty="0" err="1"/>
            <a:t>đổ</a:t>
          </a:r>
          <a:r>
            <a:rPr lang="fr-FR" sz="2400" kern="1200" dirty="0"/>
            <a:t> </a:t>
          </a:r>
          <a:r>
            <a:rPr lang="fr-FR" sz="2400" kern="1200" dirty="0" err="1"/>
            <a:t>chính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đô</a:t>
          </a:r>
          <a:r>
            <a:rPr lang="fr-FR" sz="2400" kern="1200" dirty="0"/>
            <a:t> </a:t>
          </a:r>
          <a:r>
            <a:rPr lang="fr-FR" sz="2400" kern="1200" dirty="0" err="1"/>
            <a:t>hộ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Đường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Tiết</a:t>
          </a:r>
          <a:r>
            <a:rPr lang="fr-FR" sz="2400" kern="1200" dirty="0"/>
            <a:t> </a:t>
          </a:r>
          <a:r>
            <a:rPr lang="fr-FR" sz="2400" kern="1200" dirty="0" err="1"/>
            <a:t>độ</a:t>
          </a:r>
          <a:r>
            <a:rPr lang="fr-FR" sz="2400" kern="1200" dirty="0"/>
            <a:t> </a:t>
          </a:r>
          <a:r>
            <a:rPr lang="fr-FR" sz="2400" kern="1200" dirty="0" err="1"/>
            <a:t>sứ</a:t>
          </a:r>
          <a:endParaRPr lang="en-US" sz="2400" kern="1200" dirty="0"/>
        </a:p>
      </dsp:txBody>
      <dsp:txXfrm>
        <a:off x="1030936" y="0"/>
        <a:ext cx="4788848" cy="2443330"/>
      </dsp:txXfrm>
    </dsp:sp>
    <dsp:sp modelId="{1541C885-FE57-497F-96AA-732CB2E153B4}">
      <dsp:nvSpPr>
        <dsp:cNvPr id="0" name=""/>
        <dsp:cNvSpPr/>
      </dsp:nvSpPr>
      <dsp:spPr>
        <a:xfrm>
          <a:off x="590834" y="175473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DABC64-E277-4D53-A2EB-3982A0C9A64F}">
      <dsp:nvSpPr>
        <dsp:cNvPr id="0" name=""/>
        <dsp:cNvSpPr/>
      </dsp:nvSpPr>
      <dsp:spPr>
        <a:xfrm>
          <a:off x="6423977" y="39497"/>
          <a:ext cx="4788848" cy="2443330"/>
        </a:xfrm>
        <a:prstGeom prst="rect">
          <a:avLst/>
        </a:prstGeom>
        <a:solidFill>
          <a:schemeClr val="accent2">
            <a:lumMod val="60000"/>
            <a:lumOff val="4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907,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Dụ</a:t>
          </a:r>
          <a:r>
            <a:rPr lang="fr-FR" sz="2400" kern="1200" dirty="0"/>
            <a:t> qua </a:t>
          </a:r>
          <a:r>
            <a:rPr lang="fr-FR" sz="2400" kern="1200" dirty="0" err="1"/>
            <a:t>đời</a:t>
          </a:r>
          <a:r>
            <a:rPr lang="fr-FR" sz="2400" kern="1200" dirty="0"/>
            <a:t>, con </a:t>
          </a:r>
          <a:r>
            <a:rPr lang="fr-FR" sz="2400" kern="1200" dirty="0" err="1"/>
            <a:t>trai</a:t>
          </a:r>
          <a:r>
            <a:rPr lang="fr-FR" sz="2400" kern="1200" dirty="0"/>
            <a:t> </a:t>
          </a:r>
          <a:r>
            <a:rPr lang="fr-FR" sz="2400" kern="1200" dirty="0" err="1"/>
            <a:t>ông</a:t>
          </a:r>
          <a:r>
            <a:rPr lang="fr-FR" sz="2400" kern="1200" dirty="0"/>
            <a:t> là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Hạo</a:t>
          </a:r>
          <a:r>
            <a:rPr lang="fr-FR" sz="2400" kern="1200" dirty="0"/>
            <a:t> </a:t>
          </a:r>
          <a:r>
            <a:rPr lang="fr-FR" sz="2400" kern="1200" dirty="0" err="1"/>
            <a:t>nối</a:t>
          </a:r>
          <a:r>
            <a:rPr lang="fr-FR" sz="2400" kern="1200" dirty="0"/>
            <a:t> </a:t>
          </a:r>
          <a:r>
            <a:rPr lang="fr-FR" sz="2400" kern="1200" dirty="0" err="1"/>
            <a:t>nghiệp</a:t>
          </a:r>
          <a:endParaRPr lang="en-US" sz="2400" kern="1200" dirty="0"/>
        </a:p>
      </dsp:txBody>
      <dsp:txXfrm>
        <a:off x="6423977" y="39497"/>
        <a:ext cx="4788848" cy="2443330"/>
      </dsp:txXfrm>
    </dsp:sp>
    <dsp:sp modelId="{65E109A9-5869-4D79-BCD6-C14614A65707}">
      <dsp:nvSpPr>
        <dsp:cNvPr id="0" name=""/>
        <dsp:cNvSpPr/>
      </dsp:nvSpPr>
      <dsp:spPr>
        <a:xfrm>
          <a:off x="5943601" y="175473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t="-10000" b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6AD499-51E4-4FE5-A48C-E6CE15380EBE}">
      <dsp:nvSpPr>
        <dsp:cNvPr id="0" name=""/>
        <dsp:cNvSpPr/>
      </dsp:nvSpPr>
      <dsp:spPr>
        <a:xfrm>
          <a:off x="1071210" y="2670524"/>
          <a:ext cx="4788848" cy="2443330"/>
        </a:xfrm>
        <a:prstGeom prst="rect">
          <a:avLst/>
        </a:prstGeom>
        <a:solidFill>
          <a:schemeClr val="accent2">
            <a:lumMod val="75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930,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Mỹ</a:t>
          </a:r>
          <a:r>
            <a:rPr lang="fr-FR" sz="2400" kern="1200" dirty="0"/>
            <a:t> do </a:t>
          </a:r>
          <a:r>
            <a:rPr lang="fr-FR" sz="2400" kern="1200" dirty="0" err="1"/>
            <a:t>chưa</a:t>
          </a:r>
          <a:r>
            <a:rPr lang="fr-FR" sz="2400" kern="1200" dirty="0"/>
            <a:t> </a:t>
          </a:r>
          <a:r>
            <a:rPr lang="fr-FR" sz="2400" kern="1200" dirty="0" err="1"/>
            <a:t>thực</a:t>
          </a:r>
          <a:r>
            <a:rPr lang="fr-FR" sz="2400" kern="1200" dirty="0"/>
            <a:t> tin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sức</a:t>
          </a:r>
          <a:r>
            <a:rPr lang="fr-FR" sz="2400" kern="1200" dirty="0"/>
            <a:t> </a:t>
          </a:r>
          <a:r>
            <a:rPr lang="fr-FR" sz="2400" kern="1200" dirty="0" err="1"/>
            <a:t>mạnh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tộc</a:t>
          </a:r>
          <a:r>
            <a:rPr lang="fr-FR" sz="2400" kern="1200" dirty="0"/>
            <a:t>, </a:t>
          </a:r>
          <a:r>
            <a:rPr lang="fr-FR" sz="2400" kern="1200" dirty="0" err="1"/>
            <a:t>không</a:t>
          </a:r>
          <a:r>
            <a:rPr lang="fr-FR" sz="2400" kern="1200" dirty="0"/>
            <a:t> </a:t>
          </a:r>
          <a:r>
            <a:rPr lang="fr-FR" sz="2400" kern="1200" dirty="0" err="1"/>
            <a:t>đoàn</a:t>
          </a:r>
          <a:r>
            <a:rPr lang="fr-FR" sz="2400" kern="1200" dirty="0"/>
            <a:t> </a:t>
          </a:r>
          <a:r>
            <a:rPr lang="fr-FR" sz="2400" kern="1200" dirty="0" err="1"/>
            <a:t>kết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để</a:t>
          </a:r>
          <a:r>
            <a:rPr lang="fr-FR" sz="2400" kern="1200" dirty="0"/>
            <a:t> </a:t>
          </a:r>
          <a:r>
            <a:rPr lang="fr-FR" sz="2400" kern="1200" dirty="0" err="1"/>
            <a:t>đánh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 </a:t>
          </a:r>
          <a:r>
            <a:rPr lang="fr-FR" sz="2400" kern="1200" dirty="0" err="1"/>
            <a:t>giữ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. </a:t>
          </a:r>
          <a:r>
            <a:rPr lang="fr-FR" sz="2400" kern="1200" dirty="0" err="1"/>
            <a:t>Nước</a:t>
          </a:r>
          <a:r>
            <a:rPr lang="fr-FR" sz="2400" kern="1200" dirty="0"/>
            <a:t> ta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bị</a:t>
          </a:r>
          <a:r>
            <a:rPr lang="fr-FR" sz="2400" kern="1200" dirty="0"/>
            <a:t> </a:t>
          </a:r>
          <a:r>
            <a:rPr lang="fr-FR" sz="2400" kern="1200" dirty="0" err="1"/>
            <a:t>rơi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tay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Nam </a:t>
          </a:r>
          <a:r>
            <a:rPr lang="fr-FR" sz="2400" kern="1200" dirty="0" err="1"/>
            <a:t>Hán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1071210" y="2670524"/>
        <a:ext cx="4788848" cy="2443330"/>
      </dsp:txXfrm>
    </dsp:sp>
    <dsp:sp modelId="{DE2E315C-E205-4BC9-887E-6B365501ACF3}">
      <dsp:nvSpPr>
        <dsp:cNvPr id="0" name=""/>
        <dsp:cNvSpPr/>
      </dsp:nvSpPr>
      <dsp:spPr>
        <a:xfrm>
          <a:off x="590834" y="2806500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11E89F-9480-4CFE-A746-9DEB2F289D70}">
      <dsp:nvSpPr>
        <dsp:cNvPr id="0" name=""/>
        <dsp:cNvSpPr/>
      </dsp:nvSpPr>
      <dsp:spPr>
        <a:xfrm>
          <a:off x="6423977" y="2670524"/>
          <a:ext cx="4788848" cy="2443330"/>
        </a:xfrm>
        <a:prstGeom prst="rect">
          <a:avLst/>
        </a:prstGeom>
        <a:solidFill>
          <a:schemeClr val="accent2">
            <a:lumMod val="5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931, </a:t>
          </a:r>
          <a:r>
            <a:rPr lang="fr-FR" sz="2400" kern="1200" dirty="0" err="1"/>
            <a:t>Dương</a:t>
          </a:r>
          <a:r>
            <a:rPr lang="fr-FR" sz="2400" kern="1200" dirty="0"/>
            <a:t> </a:t>
          </a:r>
          <a:r>
            <a:rPr lang="fr-FR" sz="2400" kern="1200" dirty="0" err="1"/>
            <a:t>Đình</a:t>
          </a:r>
          <a:r>
            <a:rPr lang="fr-FR" sz="2400" kern="1200" dirty="0"/>
            <a:t> </a:t>
          </a:r>
          <a:r>
            <a:rPr lang="fr-FR" sz="2400" kern="1200" dirty="0" err="1"/>
            <a:t>Nghệ</a:t>
          </a:r>
          <a:r>
            <a:rPr lang="fr-FR" sz="2400" kern="1200" dirty="0"/>
            <a:t> </a:t>
          </a:r>
          <a:r>
            <a:rPr lang="fr-FR" sz="2400" kern="1200" dirty="0" err="1"/>
            <a:t>dẹp</a:t>
          </a:r>
          <a:r>
            <a:rPr lang="fr-FR" sz="2400" kern="1200" dirty="0"/>
            <a:t> </a:t>
          </a:r>
          <a:r>
            <a:rPr lang="fr-FR" sz="2400" kern="1200" dirty="0" err="1"/>
            <a:t>xong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,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Tiết</a:t>
          </a:r>
          <a:r>
            <a:rPr lang="fr-FR" sz="2400" kern="1200" dirty="0"/>
            <a:t> </a:t>
          </a:r>
          <a:r>
            <a:rPr lang="fr-FR" sz="2400" kern="1200" dirty="0" err="1"/>
            <a:t>độ</a:t>
          </a:r>
          <a:r>
            <a:rPr lang="fr-FR" sz="2400" kern="1200" dirty="0"/>
            <a:t> </a:t>
          </a:r>
          <a:r>
            <a:rPr lang="fr-FR" sz="2400" kern="1200" dirty="0" err="1"/>
            <a:t>sứ</a:t>
          </a:r>
          <a:r>
            <a:rPr lang="fr-FR" sz="2400" kern="1200" dirty="0"/>
            <a:t> </a:t>
          </a:r>
          <a:endParaRPr lang="en-US" sz="2400" kern="1200" dirty="0"/>
        </a:p>
      </dsp:txBody>
      <dsp:txXfrm>
        <a:off x="6423977" y="2670524"/>
        <a:ext cx="4788848" cy="2443330"/>
      </dsp:txXfrm>
    </dsp:sp>
    <dsp:sp modelId="{D974960C-5D27-4A39-A416-E7FDA28F6683}">
      <dsp:nvSpPr>
        <dsp:cNvPr id="0" name=""/>
        <dsp:cNvSpPr/>
      </dsp:nvSpPr>
      <dsp:spPr>
        <a:xfrm>
          <a:off x="5943601" y="2806500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62000" r="-6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7B577-F78B-4228-BE39-B445F55AD4DC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D7E07-6A9F-43D1-8C1D-DC0C6C67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967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181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09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4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786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04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24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7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19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07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30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551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733D5-EB07-487D-BD47-0E5FD5B8EF57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58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41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4C889-585A-4467-8DE8-15C8E9568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090" y="114300"/>
            <a:ext cx="9804835" cy="33147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3DBA209-383A-4238-946C-C85818284BD9}"/>
              </a:ext>
            </a:extLst>
          </p:cNvPr>
          <p:cNvSpPr txBox="1">
            <a:spLocks/>
          </p:cNvSpPr>
          <p:nvPr/>
        </p:nvSpPr>
        <p:spPr>
          <a:xfrm>
            <a:off x="2857140" y="1193005"/>
            <a:ext cx="5715000" cy="115728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274320" algn="ctr">
              <a:lnSpc>
                <a:spcPct val="130000"/>
              </a:lnSpc>
              <a:spcAft>
                <a:spcPts val="1000"/>
              </a:spcAft>
            </a:pPr>
            <a:r>
              <a:rPr lang="fr-F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CHƯƠNG 3: VIỆT NAM THỜI KỲ BẮC THUỘC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farm3.static.flickr.com/2176/5713508792_f991012f54_z.jpg">
            <a:extLst>
              <a:ext uri="{FF2B5EF4-FFF2-40B4-BE49-F238E27FC236}">
                <a16:creationId xmlns:a16="http://schemas.microsoft.com/office/drawing/2014/main" id="{B76AAD07-840C-4F85-BFF6-5E2CEB0E3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292" y="3506572"/>
            <a:ext cx="4709679" cy="323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http://upload.wikimedia.org/wikipedia/commons/7/7d/Conglang.jpg">
            <a:extLst>
              <a:ext uri="{FF2B5EF4-FFF2-40B4-BE49-F238E27FC236}">
                <a16:creationId xmlns:a16="http://schemas.microsoft.com/office/drawing/2014/main" id="{A40B9E82-02AA-4F6B-AE80-E431A3439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07" y="3506572"/>
            <a:ext cx="4914900" cy="323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8197895"/>
      </p:ext>
    </p:extLst>
  </p:cSld>
  <p:clrMapOvr>
    <a:masterClrMapping/>
  </p:clrMapOvr>
  <p:transition spd="slow"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77E2DB3-E482-4E07-91A6-7D748858AD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5240495"/>
              </p:ext>
            </p:extLst>
          </p:nvPr>
        </p:nvGraphicFramePr>
        <p:xfrm>
          <a:off x="628650" y="123824"/>
          <a:ext cx="11229975" cy="4414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1B6AEFE-A0DF-454C-B516-A53EC1EBFE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0" y="3971924"/>
            <a:ext cx="3265346" cy="26536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80C965-17EE-45B7-BD20-974740CCEB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9534" y="3872317"/>
            <a:ext cx="2907591" cy="242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09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05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9144000" y="1676400"/>
            <a:ext cx="1524000" cy="434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vi-VN" altLang="en-US"/>
              <a:t>LƯỢC </a:t>
            </a:r>
          </a:p>
          <a:p>
            <a:pPr algn="ctr" eaLnBrk="1" hangingPunct="1"/>
            <a:r>
              <a:rPr lang="vi-VN" altLang="en-US"/>
              <a:t>ĐỒ </a:t>
            </a:r>
          </a:p>
          <a:p>
            <a:pPr algn="ctr" eaLnBrk="1" hangingPunct="1"/>
            <a:r>
              <a:rPr lang="vi-VN" altLang="en-US"/>
              <a:t>NƯỚC </a:t>
            </a:r>
          </a:p>
          <a:p>
            <a:pPr algn="ctr" eaLnBrk="1" hangingPunct="1"/>
            <a:r>
              <a:rPr lang="vi-VN" altLang="en-US"/>
              <a:t>TA </a:t>
            </a:r>
          </a:p>
          <a:p>
            <a:pPr algn="ctr" eaLnBrk="1" hangingPunct="1"/>
            <a:r>
              <a:rPr lang="vi-VN" altLang="en-US"/>
              <a:t>THỜI </a:t>
            </a:r>
          </a:p>
          <a:p>
            <a:pPr algn="ctr" eaLnBrk="1" hangingPunct="1"/>
            <a:r>
              <a:rPr lang="vi-VN" altLang="en-US"/>
              <a:t>THUỘC </a:t>
            </a:r>
          </a:p>
          <a:p>
            <a:pPr algn="ctr" eaLnBrk="1" hangingPunct="1"/>
            <a:r>
              <a:rPr lang="vi-VN" altLang="en-US"/>
              <a:t>NAM</a:t>
            </a:r>
          </a:p>
          <a:p>
            <a:pPr algn="ctr" eaLnBrk="1" hangingPunct="1"/>
            <a:r>
              <a:rPr lang="vi-VN" altLang="en-US"/>
              <a:t>VIỆT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5029200" y="1828800"/>
            <a:ext cx="251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GIAO CHỈ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 rot="2487079">
            <a:off x="5143500" y="5341939"/>
            <a:ext cx="3048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>
                <a:solidFill>
                  <a:srgbClr val="FF0000"/>
                </a:solidFill>
              </a:rPr>
              <a:t>CỬU CHÂN</a:t>
            </a:r>
          </a:p>
        </p:txBody>
      </p:sp>
    </p:spTree>
    <p:extLst>
      <p:ext uri="{BB962C8B-B14F-4D97-AF65-F5344CB8AC3E}">
        <p14:creationId xmlns:p14="http://schemas.microsoft.com/office/powerpoint/2010/main" val="118304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0"/>
            <a:ext cx="10506075" cy="6858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8991600" y="2667000"/>
            <a:ext cx="16764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sz="3600">
                <a:latin typeface="Times New Roman" panose="02020603050405020304" pitchFamily="18" charset="0"/>
              </a:rPr>
              <a:t>Thời Nhà Hán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10668000" y="30480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199" name="Text Box 11"/>
          <p:cNvSpPr txBox="1">
            <a:spLocks noChangeArrowheads="1"/>
          </p:cNvSpPr>
          <p:nvPr/>
        </p:nvSpPr>
        <p:spPr bwMode="auto">
          <a:xfrm>
            <a:off x="8382000" y="2590800"/>
            <a:ext cx="1981200" cy="19304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sz="4000">
                <a:solidFill>
                  <a:srgbClr val="FFFF00"/>
                </a:solidFill>
                <a:latin typeface="Times New Roman" panose="02020603050405020304" pitchFamily="18" charset="0"/>
              </a:rPr>
              <a:t>Thời Nhà Hán</a:t>
            </a:r>
          </a:p>
        </p:txBody>
      </p:sp>
      <p:sp>
        <p:nvSpPr>
          <p:cNvPr id="8200" name="Rectangle 12"/>
          <p:cNvSpPr>
            <a:spLocks noChangeArrowheads="1"/>
          </p:cNvSpPr>
          <p:nvPr/>
        </p:nvSpPr>
        <p:spPr bwMode="auto">
          <a:xfrm>
            <a:off x="8153400" y="1905000"/>
            <a:ext cx="2514600" cy="411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vi-VN" altLang="en-US" sz="3600"/>
              <a:t>Lược </a:t>
            </a:r>
          </a:p>
          <a:p>
            <a:pPr algn="ctr" eaLnBrk="1" hangingPunct="1"/>
            <a:r>
              <a:rPr lang="vi-VN" altLang="en-US" sz="3600"/>
              <a:t>Đồ </a:t>
            </a:r>
          </a:p>
          <a:p>
            <a:pPr algn="ctr" eaLnBrk="1" hangingPunct="1"/>
            <a:r>
              <a:rPr lang="vi-VN" altLang="en-US" sz="3600"/>
              <a:t>Nước</a:t>
            </a:r>
          </a:p>
          <a:p>
            <a:pPr algn="ctr" eaLnBrk="1" hangingPunct="1"/>
            <a:r>
              <a:rPr lang="vi-VN" altLang="en-US" sz="3600"/>
              <a:t>Ta</a:t>
            </a:r>
          </a:p>
          <a:p>
            <a:pPr algn="ctr" eaLnBrk="1" hangingPunct="1"/>
            <a:r>
              <a:rPr lang="vi-VN" altLang="en-US" sz="3600"/>
              <a:t>Thời </a:t>
            </a:r>
          </a:p>
          <a:p>
            <a:pPr algn="ctr" eaLnBrk="1" hangingPunct="1"/>
            <a:r>
              <a:rPr lang="vi-VN" altLang="en-US" sz="3600"/>
              <a:t>Thuộc</a:t>
            </a:r>
          </a:p>
          <a:p>
            <a:pPr algn="ctr" eaLnBrk="1" hangingPunct="1"/>
            <a:r>
              <a:rPr lang="vi-VN" altLang="en-US" sz="3600"/>
              <a:t>Hán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352800" y="838201"/>
            <a:ext cx="2057400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b="1">
                <a:solidFill>
                  <a:schemeClr val="bg1"/>
                </a:solidFill>
                <a:latin typeface="Times New Roman" panose="02020603050405020304" pitchFamily="18" charset="0"/>
              </a:rPr>
              <a:t>Giao chỉ</a:t>
            </a: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 rot="2509365">
            <a:off x="3879850" y="3090863"/>
            <a:ext cx="2179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</a:rPr>
              <a:t>Cửu Chân</a:t>
            </a:r>
          </a:p>
        </p:txBody>
      </p:sp>
      <p:sp>
        <p:nvSpPr>
          <p:cNvPr id="38930" name="Rectangle 18"/>
          <p:cNvSpPr>
            <a:spLocks noChangeArrowheads="1"/>
          </p:cNvSpPr>
          <p:nvPr/>
        </p:nvSpPr>
        <p:spPr bwMode="auto">
          <a:xfrm rot="3629310">
            <a:off x="5498307" y="5093494"/>
            <a:ext cx="2079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Nhật Nam</a:t>
            </a:r>
            <a:endParaRPr lang="vi-VN" altLang="en-US" b="1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-762000" y="381001"/>
            <a:ext cx="2286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2800">
                <a:solidFill>
                  <a:srgbClr val="CC0000"/>
                </a:solidFill>
              </a:rPr>
              <a:t>Hợp Phố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057400" y="-838200"/>
            <a:ext cx="236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solidFill>
                  <a:srgbClr val="CC0000"/>
                </a:solidFill>
              </a:rPr>
              <a:t>Thương Ngô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67200" y="-838200"/>
            <a:ext cx="2667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solidFill>
                  <a:srgbClr val="CC0000"/>
                </a:solidFill>
              </a:rPr>
              <a:t>Uất Lâm</a:t>
            </a:r>
          </a:p>
        </p:txBody>
      </p:sp>
    </p:spTree>
    <p:extLst>
      <p:ext uri="{BB962C8B-B14F-4D97-AF65-F5344CB8AC3E}">
        <p14:creationId xmlns:p14="http://schemas.microsoft.com/office/powerpoint/2010/main" val="36208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8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1597 L 0.25 -0.0159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21597 L 0.00417 0.1173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21597 L 0.00417 0.1173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9" grpId="0"/>
      <p:bldP spid="18" grpId="0"/>
      <p:bldP spid="18" grpId="1"/>
      <p:bldP spid="20" grpId="0"/>
      <p:bldP spid="20" grpId="1"/>
      <p:bldP spid="21" grpId="0"/>
      <p:bldP spid="2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34648641"/>
              </p:ext>
            </p:extLst>
          </p:nvPr>
        </p:nvGraphicFramePr>
        <p:xfrm>
          <a:off x="727635" y="612089"/>
          <a:ext cx="1016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393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07103071"/>
              </p:ext>
            </p:extLst>
          </p:nvPr>
        </p:nvGraphicFramePr>
        <p:xfrm>
          <a:off x="0" y="820365"/>
          <a:ext cx="1058283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 bwMode="auto">
          <a:xfrm>
            <a:off x="1375055" y="-40341"/>
            <a:ext cx="10041497" cy="86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058DF4-04BD-4D96-B8C6-2EED41010A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6351" y="4807578"/>
            <a:ext cx="2209800" cy="191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1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6F47CA-7965-475D-A1B9-413C3D14F3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C06F47CA-7965-475D-A1B9-413C3D14F3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F671353-67E7-4E10-93E8-3F67E6069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2F671353-67E7-4E10-93E8-3F67E6069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E24536-8C68-4AE2-A46C-23EDA991D1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4CE24536-8C68-4AE2-A46C-23EDA991D1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E366198-1980-4133-A2F8-80EE9782D7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FE366198-1980-4133-A2F8-80EE9782D7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0D18F4-76C6-4EC1-9427-4EF4DD69D9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C50D18F4-76C6-4EC1-9427-4EF4DD69D9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43B82A4-6B3B-43D3-8EC7-7678717B3D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043B82A4-6B3B-43D3-8EC7-7678717B3D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ChangeArrowheads="1"/>
          </p:cNvSpPr>
          <p:nvPr/>
        </p:nvSpPr>
        <p:spPr bwMode="auto">
          <a:xfrm>
            <a:off x="1524000" y="228600"/>
            <a:ext cx="9144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nhân dân ta vẫn giữ được phong tục,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 quán: nhuộm răng, ăn trầu, làm bánh chưng, bánh dày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v.v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vi-VN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105" y="2166938"/>
            <a:ext cx="3810000" cy="44929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7646" y="2270592"/>
            <a:ext cx="4888566" cy="449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31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1704109" y="642938"/>
            <a:ext cx="508461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Thời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Sĩ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Nhiếp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vi-VN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5299" name="Picture 3" descr="http://farm4.static.flickr.com/3458/5713508910_99bab5a76b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054" y="1139249"/>
            <a:ext cx="4267200" cy="372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8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window, indoor, computer&#10;&#10;Description automatically generated">
            <a:extLst>
              <a:ext uri="{FF2B5EF4-FFF2-40B4-BE49-F238E27FC236}">
                <a16:creationId xmlns:a16="http://schemas.microsoft.com/office/drawing/2014/main" id="{1381FC5B-C83B-4F39-BB65-1370F275F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AA69FB6-8F88-4D96-B491-F419C4E177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6263434"/>
              </p:ext>
            </p:extLst>
          </p:nvPr>
        </p:nvGraphicFramePr>
        <p:xfrm>
          <a:off x="180975" y="238125"/>
          <a:ext cx="12011025" cy="621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246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59731EA-2946-495D-AB5E-EBB8666576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559731EA-2946-495D-AB5E-EBB8666576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8F529CC-94F7-4FBB-9537-988FC911C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88F529CC-94F7-4FBB-9537-988FC911C3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75399F-3186-4EF5-A479-F7E1C5FAE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4375399F-3186-4EF5-A479-F7E1C5FAE9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1F6C98-394B-4253-AF8F-B74BADED6D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F31F6C98-394B-4253-AF8F-B74BADED6D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CB455BC-E2C3-4271-BAC1-239872750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BCB455BC-E2C3-4271-BAC1-239872750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2F7D69-3687-47A4-89E7-9C96B37E12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582F7D69-3687-47A4-89E7-9C96B37E12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17A121-AE64-4F61-AF42-BB3E62E95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8117A121-AE64-4F61-AF42-BB3E62E952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9B4103-50E9-41C7-B5AF-9F4A0028D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A19B4103-50E9-41C7-B5AF-9F4A0028D5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F4433D-BC5F-45EC-8E97-2A1C5C47B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4FF4433D-BC5F-45EC-8E97-2A1C5C47B0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196358-D09A-4144-85AA-A37CA4D12F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CC196358-D09A-4144-85AA-A37CA4D12F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7A5B95D-8BE5-4552-B818-2D2B5AEDC9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E7A5B95D-8BE5-4552-B818-2D2B5AEDC9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129DFB-F41C-4679-96CC-9C2BD134F2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dgm id="{61129DFB-F41C-4679-96CC-9C2BD134F2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260D92-1024-4C62-8591-04A6BAC63C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E1260D92-1024-4C62-8591-04A6BAC63C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73469B-116C-4DB7-89B4-4AFC005AC0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9773469B-116C-4DB7-89B4-4AFC005AC0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4"/>
          <p:cNvSpPr>
            <a:spLocks noChangeArrowheads="1"/>
          </p:cNvSpPr>
          <p:nvPr/>
        </p:nvSpPr>
        <p:spPr bwMode="auto">
          <a:xfrm>
            <a:off x="779464" y="4321176"/>
            <a:ext cx="7169583" cy="23082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Một xin rửa sạch nước thù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xin dựng lại nghiệp xưa họ Hùng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 kẻo oan ức lòng chồng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Bốn xin vẻn vẹn sở công lênh này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vi-VN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419" name="Picture 4" descr="http://t1.gstatic.com/images?q=tbn:ANd9GcRS5TxOb42G3ELWfqX2TbXmNRMvtfEhHSVwVFGgz9qMf-2oc0sls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590" y="0"/>
            <a:ext cx="8592850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ình nền động powerpoint về hoa đẹp">
            <a:extLst>
              <a:ext uri="{FF2B5EF4-FFF2-40B4-BE49-F238E27FC236}">
                <a16:creationId xmlns:a16="http://schemas.microsoft.com/office/drawing/2014/main" id="{2EF8EB61-A2AF-4A8C-9522-C2A58D4037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196" y="4321176"/>
            <a:ext cx="4185804" cy="230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81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3D449D-0D07-485D-A34D-07E2D64C9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8675" cy="6874989"/>
          </a:xfrm>
          <a:prstGeom prst="rect">
            <a:avLst/>
          </a:prstGeom>
        </p:spPr>
      </p:pic>
      <p:sp>
        <p:nvSpPr>
          <p:cNvPr id="59394" name="Title 1"/>
          <p:cNvSpPr txBox="1">
            <a:spLocks/>
          </p:cNvSpPr>
          <p:nvPr/>
        </p:nvSpPr>
        <p:spPr bwMode="auto">
          <a:xfrm>
            <a:off x="2800350" y="295372"/>
            <a:ext cx="81534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395" name="Picture 2" descr="http://d4.violet.vn/uploads/blogs/1683/-1_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1246188"/>
            <a:ext cx="4572000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1604962" y="4340226"/>
            <a:ext cx="8986839" cy="156966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Năm 40, Thái thú Tô Định giết Thi Sách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chồng bà Trưng Trắc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Bà Trưng Trắc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Trưng Nhị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nổi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dậy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đánh đuổi Tô Định chạy về 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dirty="0">
              <a:latin typeface="Arial" panose="020B0604020202020204" pitchFamily="34" charset="0"/>
            </a:endParaRPr>
          </a:p>
        </p:txBody>
      </p:sp>
      <p:pic>
        <p:nvPicPr>
          <p:cNvPr id="59397" name="Picture 2" descr="http://vietnamdefence.com/web/Uploaded/QSVN/WARS-VN/PKVN-WARS/2009/HaiBaTrung-TranhDanGi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6" y="1260475"/>
            <a:ext cx="4048125" cy="27432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2">
            <a:extLst>
              <a:ext uri="{FF2B5EF4-FFF2-40B4-BE49-F238E27FC236}">
                <a16:creationId xmlns:a16="http://schemas.microsoft.com/office/drawing/2014/main" id="{9CDA8800-67B8-4E71-8DD4-CC3B24618D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19300" y="1062085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5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6" grpId="0" animBg="1"/>
      <p:bldP spid="7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hai_ba_trung_500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9" y="0"/>
            <a:ext cx="1199197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23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09D1B4F-E65F-4B64-AEF5-82951867B4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736483"/>
              </p:ext>
            </p:extLst>
          </p:nvPr>
        </p:nvGraphicFramePr>
        <p:xfrm>
          <a:off x="-676275" y="1209675"/>
          <a:ext cx="10229850" cy="5648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CAC2083D-1B84-41BD-AA75-FBABE820D9A5}"/>
              </a:ext>
            </a:extLst>
          </p:cNvPr>
          <p:cNvSpPr txBox="1">
            <a:spLocks/>
          </p:cNvSpPr>
          <p:nvPr/>
        </p:nvSpPr>
        <p:spPr bwMode="auto">
          <a:xfrm>
            <a:off x="2971800" y="0"/>
            <a:ext cx="81534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E3BD3B-697B-4421-9A5A-9313E101DD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9137" y="1209674"/>
            <a:ext cx="3852863" cy="2488723"/>
          </a:xfrm>
          <a:prstGeom prst="rect">
            <a:avLst/>
          </a:prstGeom>
        </p:spPr>
      </p:pic>
      <p:pic>
        <p:nvPicPr>
          <p:cNvPr id="9" name="Picture 8" descr="A picture containing grass, outdoor, sky, tree&#10;&#10;Description automatically generated">
            <a:extLst>
              <a:ext uri="{FF2B5EF4-FFF2-40B4-BE49-F238E27FC236}">
                <a16:creationId xmlns:a16="http://schemas.microsoft.com/office/drawing/2014/main" id="{8C98BF8B-0C4A-46D5-85B8-BA2ADD7814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9137" y="3698398"/>
            <a:ext cx="3852863" cy="31596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1B13F28-C0E3-48B5-BD17-8CC1B4CDE4BB}"/>
              </a:ext>
            </a:extLst>
          </p:cNvPr>
          <p:cNvSpPr txBox="1"/>
          <p:nvPr/>
        </p:nvSpPr>
        <p:spPr>
          <a:xfrm>
            <a:off x="8462962" y="6187121"/>
            <a:ext cx="3729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Lời thề của Hai Bà Trưng trên bia đá được dựng phía trước Đền.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AutoShape 2">
            <a:extLst>
              <a:ext uri="{FF2B5EF4-FFF2-40B4-BE49-F238E27FC236}">
                <a16:creationId xmlns:a16="http://schemas.microsoft.com/office/drawing/2014/main" id="{EA695093-9F62-4C67-A733-D43E47A1071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36775" y="723900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63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305EB6-C061-4662-9C95-E06CD5FB9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19305EB6-C061-4662-9C95-E06CD5FB9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83292A8-0378-44A7-AB83-1021D132A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183292A8-0378-44A7-AB83-1021D132A6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D635BC-51AE-4104-8DB0-9CEED7FCC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97D635BC-51AE-4104-8DB0-9CEED7FCC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39CDF6-F86F-40E6-BD93-D01E1F0768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graphicEl>
                                              <a:dgm id="{4039CDF6-F86F-40E6-BD93-D01E1F0768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C480DF3-B13E-4E97-921F-F200C76553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3C480DF3-B13E-4E97-921F-F200C76553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F2ED52B-ED3E-4404-9EDC-6CF8A9D37E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dgm id="{8F2ED52B-ED3E-4404-9EDC-6CF8A9D37E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A1F6AA1-F7ED-4997-A235-052EFF47AD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1A1F6AA1-F7ED-4997-A235-052EFF47AD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A50B07F-50CD-499A-9AD0-E58CA556DF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graphicEl>
                                              <a:dgm id="{EA50B07F-50CD-499A-9AD0-E58CA556DF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6" grpId="0"/>
      <p:bldP spid="1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3076575" y="4940409"/>
            <a:ext cx="73247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>
                <a:solidFill>
                  <a:srgbClr val="0000FF"/>
                </a:solidFill>
              </a:rPr>
              <a:t>“Ru con </a:t>
            </a:r>
            <a:r>
              <a:rPr lang="en-US" sz="2800" i="1" dirty="0" err="1">
                <a:solidFill>
                  <a:srgbClr val="0000FF"/>
                </a:solidFill>
              </a:rPr>
              <a:t>con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ngủ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cho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lành</a:t>
            </a:r>
            <a:r>
              <a:rPr lang="en-US" sz="2800" i="1" dirty="0">
                <a:solidFill>
                  <a:srgbClr val="0000FF"/>
                </a:solidFill>
              </a:rPr>
              <a:t>,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Để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mẹ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gánh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nước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rửa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bành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ông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voi</a:t>
            </a:r>
            <a:r>
              <a:rPr lang="en-US" sz="2800" i="1" dirty="0">
                <a:solidFill>
                  <a:srgbClr val="0000FF"/>
                </a:solidFill>
              </a:rPr>
              <a:t>.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Muốn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coi</a:t>
            </a:r>
            <a:r>
              <a:rPr lang="en-US" sz="2800" i="1" dirty="0">
                <a:solidFill>
                  <a:srgbClr val="0000FF"/>
                </a:solidFill>
              </a:rPr>
              <a:t>, </a:t>
            </a:r>
            <a:r>
              <a:rPr lang="en-US" sz="2800" i="1" dirty="0" err="1">
                <a:solidFill>
                  <a:srgbClr val="0000FF"/>
                </a:solidFill>
              </a:rPr>
              <a:t>lên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núi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mà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coi</a:t>
            </a:r>
            <a:r>
              <a:rPr lang="en-US" sz="2800" i="1" dirty="0">
                <a:solidFill>
                  <a:srgbClr val="0000FF"/>
                </a:solidFill>
              </a:rPr>
              <a:t>,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Có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bà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Triệu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tướng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cưỡi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voi</a:t>
            </a:r>
            <a:r>
              <a:rPr lang="en-US" sz="2800" i="1" dirty="0">
                <a:solidFill>
                  <a:srgbClr val="0000FF"/>
                </a:solidFill>
              </a:rPr>
              <a:t>, </a:t>
            </a:r>
            <a:r>
              <a:rPr lang="en-US" sz="2800" i="1" dirty="0" err="1">
                <a:solidFill>
                  <a:srgbClr val="0000FF"/>
                </a:solidFill>
              </a:rPr>
              <a:t>đánh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cồng</a:t>
            </a:r>
            <a:r>
              <a:rPr lang="en-US" sz="2800" i="1" dirty="0">
                <a:solidFill>
                  <a:srgbClr val="0000FF"/>
                </a:solidFill>
              </a:rPr>
              <a:t>”</a:t>
            </a:r>
            <a:r>
              <a:rPr lang="en-US" sz="2800" i="1" dirty="0"/>
              <a:t>.</a:t>
            </a:r>
            <a:endParaRPr lang="en-US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CCCAB4-3193-4BC4-A52F-BDE8CF942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90041"/>
            <a:ext cx="3886200" cy="2914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FEFA80-D350-4231-9A54-0F674F320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25" y="102272"/>
            <a:ext cx="4349843" cy="29146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106262-9CFA-4678-854C-AB95F1827F26}"/>
              </a:ext>
            </a:extLst>
          </p:cNvPr>
          <p:cNvSpPr txBox="1"/>
          <p:nvPr/>
        </p:nvSpPr>
        <p:spPr>
          <a:xfrm>
            <a:off x="295276" y="4140708"/>
            <a:ext cx="35909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dirty="0"/>
              <a:t>Núi Nưa thuộc xã Tân Ninh, huyện Triệu Sơn, Thanh Hoá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A5F7EE-97A1-4F5A-A98E-B662B9C28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1500" y="2147316"/>
            <a:ext cx="3886200" cy="31866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AEC8C1-BE45-4755-B71B-068B0C5B0AEA}"/>
              </a:ext>
            </a:extLst>
          </p:cNvPr>
          <p:cNvSpPr txBox="1"/>
          <p:nvPr/>
        </p:nvSpPr>
        <p:spPr>
          <a:xfrm>
            <a:off x="4857750" y="3429000"/>
            <a:ext cx="295275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Đền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trên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Núi</a:t>
            </a:r>
            <a:r>
              <a:rPr lang="en-US" b="1" dirty="0">
                <a:solidFill>
                  <a:schemeClr val="bg1"/>
                </a:solidFill>
              </a:rPr>
              <a:t>  </a:t>
            </a:r>
            <a:r>
              <a:rPr lang="en-US" b="1" dirty="0" err="1">
                <a:solidFill>
                  <a:schemeClr val="bg1"/>
                </a:solidFill>
              </a:rPr>
              <a:t>Nưa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6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ChangeArrowheads="1"/>
          </p:cNvSpPr>
          <p:nvPr/>
        </p:nvSpPr>
        <p:spPr bwMode="auto">
          <a:xfrm>
            <a:off x="131763" y="1229045"/>
            <a:ext cx="11191875" cy="206210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algn="just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248, đời Đông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Ngô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Bà Triệu Thị Trinh mộ quân giúp anh là Triệu Quốc Đạt đánh với quân Tàu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fr-FR" dirty="0" err="1">
                <a:solidFill>
                  <a:schemeClr val="bg1"/>
                </a:solidFill>
              </a:rPr>
              <a:t>Bà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Triệu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đã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lãnh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đạo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nghĩa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quân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chiến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đấu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đến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cùng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và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hy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sinh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anh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dũng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trên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núi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Tùng</a:t>
            </a:r>
            <a:r>
              <a:rPr lang="fr-FR" dirty="0">
                <a:solidFill>
                  <a:schemeClr val="bg1"/>
                </a:solidFill>
              </a:rPr>
              <a:t> (</a:t>
            </a:r>
            <a:r>
              <a:rPr lang="fr-FR" dirty="0" err="1">
                <a:solidFill>
                  <a:schemeClr val="bg1"/>
                </a:solidFill>
              </a:rPr>
              <a:t>Phú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Điền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Hậu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Lộc</a:t>
            </a:r>
            <a:r>
              <a:rPr lang="fr-FR" dirty="0">
                <a:solidFill>
                  <a:schemeClr val="bg1"/>
                </a:solidFill>
              </a:rPr>
              <a:t>, Thanh </a:t>
            </a:r>
            <a:r>
              <a:rPr lang="fr-FR" dirty="0" err="1">
                <a:solidFill>
                  <a:schemeClr val="bg1"/>
                </a:solidFill>
              </a:rPr>
              <a:t>Hóa</a:t>
            </a:r>
            <a:r>
              <a:rPr lang="fr-FR" dirty="0">
                <a:solidFill>
                  <a:schemeClr val="bg1"/>
                </a:solidFill>
              </a:rPr>
              <a:t>). </a:t>
            </a:r>
            <a:endParaRPr lang="vi-V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492" name="Title 1"/>
          <p:cNvSpPr txBox="1">
            <a:spLocks/>
          </p:cNvSpPr>
          <p:nvPr/>
        </p:nvSpPr>
        <p:spPr bwMode="auto">
          <a:xfrm>
            <a:off x="3333751" y="-155576"/>
            <a:ext cx="5695950" cy="7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Triệu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10" name="Picture 7" descr="VIET SU BANG TRA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1040"/>
            <a:ext cx="3559728" cy="345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DC76BC-3B52-4E62-96DB-51A5CCB98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672" y="3291148"/>
            <a:ext cx="3559728" cy="35597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00883-0F2C-48ED-868B-0D8FB9F7B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5850" y="3291148"/>
            <a:ext cx="4203700" cy="3509835"/>
          </a:xfrm>
          <a:prstGeom prst="rect">
            <a:avLst/>
          </a:prstGeom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FCEB08B0-47CD-402F-970E-83B8A3455A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43125" y="630919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84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2" grpId="0"/>
      <p:bldP spid="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Canvas"/>
          <p:cNvSpPr>
            <a:spLocks noChangeArrowheads="1"/>
          </p:cNvSpPr>
          <p:nvPr/>
        </p:nvSpPr>
        <p:spPr bwMode="auto">
          <a:xfrm>
            <a:off x="445477" y="1125414"/>
            <a:ext cx="10222523" cy="5580185"/>
          </a:xfrm>
          <a:prstGeom prst="wedgeRoundRectCallout">
            <a:avLst>
              <a:gd name="adj1" fmla="val 57801"/>
              <a:gd name="adj2" fmla="val -21718"/>
              <a:gd name="adj3" fmla="val 16667"/>
            </a:avLst>
          </a:prstGeom>
          <a:noFill/>
          <a:ln w="9525">
            <a:solidFill>
              <a:srgbClr val="66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en-US" altLang="en-US" b="1" dirty="0">
                <a:latin typeface="Verdana" panose="020B0604030504040204" pitchFamily="34" charset="0"/>
              </a:rPr>
              <a:t>“…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Ở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Thái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Bình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tháng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hai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Tân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Dậu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Có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một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người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hiểu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thấu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lòng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dân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Đó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là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Lý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Bí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tướng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quân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Gióng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cờ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tống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cổ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giặc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Lương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bạo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tàn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…”</a:t>
            </a:r>
          </a:p>
          <a:p>
            <a:pPr algn="ctr" eaLnBrk="1" hangingPunct="1">
              <a:lnSpc>
                <a:spcPct val="130000"/>
              </a:lnSpc>
            </a:pP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Trích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“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Đại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Việt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Sử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thi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7122378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1"/>
          <p:cNvSpPr txBox="1">
            <a:spLocks/>
          </p:cNvSpPr>
          <p:nvPr/>
        </p:nvSpPr>
        <p:spPr bwMode="auto">
          <a:xfrm>
            <a:off x="3095625" y="104775"/>
            <a:ext cx="4838700" cy="574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Lý Nam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4D065859-4148-4B17-9537-CE4B0D43CF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76413" y="679451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7B6B000-DDF1-4E9C-B9E2-022E019A30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3333452"/>
              </p:ext>
            </p:extLst>
          </p:nvPr>
        </p:nvGraphicFramePr>
        <p:xfrm>
          <a:off x="0" y="1283758"/>
          <a:ext cx="713501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9999853-8643-4499-BFD4-25B53666EA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9475" y="757239"/>
            <a:ext cx="4855368" cy="31226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FF1C29-6D87-464B-B77E-993020BE9157}"/>
              </a:ext>
            </a:extLst>
          </p:cNvPr>
          <p:cNvSpPr txBox="1"/>
          <p:nvPr/>
        </p:nvSpPr>
        <p:spPr>
          <a:xfrm>
            <a:off x="7305675" y="3214470"/>
            <a:ext cx="4684712" cy="64633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vi-VN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Chùa Trấn Quốc được xây dựng lần đầu tiên dưới thời Lý Nam Đế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B7C6E13-29DC-45D3-9A6C-4293924B1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3848100"/>
            <a:ext cx="4855368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C39F70-82A3-4457-9035-E3A91B685F0A}"/>
              </a:ext>
            </a:extLst>
          </p:cNvPr>
          <p:cNvSpPr txBox="1"/>
          <p:nvPr/>
        </p:nvSpPr>
        <p:spPr>
          <a:xfrm>
            <a:off x="7229475" y="6056094"/>
            <a:ext cx="4760911" cy="64633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vi-VN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Lý Bí là người Việt Nam đầu tiên tự xưng </a:t>
            </a:r>
            <a:r>
              <a:rPr lang="vi-VN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hoàng đế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96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AFE179-3BC9-4BC2-B7FE-87C1056F0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133350"/>
            <a:ext cx="12106274" cy="6976110"/>
          </a:xfrm>
          <a:prstGeom prst="rect">
            <a:avLst/>
          </a:prstGeom>
        </p:spPr>
      </p:pic>
      <p:sp>
        <p:nvSpPr>
          <p:cNvPr id="15362" name="AutoShape 2" descr="Newsprint"/>
          <p:cNvSpPr>
            <a:spLocks noChangeArrowheads="1"/>
          </p:cNvSpPr>
          <p:nvPr/>
        </p:nvSpPr>
        <p:spPr bwMode="auto">
          <a:xfrm>
            <a:off x="3257550" y="2657475"/>
            <a:ext cx="7924800" cy="2600325"/>
          </a:xfrm>
          <a:prstGeom prst="wedgeRoundRectCallout">
            <a:avLst>
              <a:gd name="adj1" fmla="val -23870"/>
              <a:gd name="adj2" fmla="val -44597"/>
              <a:gd name="adj3" fmla="val 16667"/>
            </a:avLst>
          </a:prstGeom>
          <a:noFill/>
          <a:ln w="9525">
            <a:solidFill>
              <a:srgbClr val="66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CC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Mong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muốn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nền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ĐL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lâu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dài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cho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đất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.</a:t>
            </a:r>
          </a:p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Khẳng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định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ý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thức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ĐL,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tự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cường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của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DT ta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sánh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ngang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với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triều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đại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phương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Bắc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.</a:t>
            </a:r>
          </a:p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Xây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dựng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đất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thái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bình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ấm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no…</a:t>
            </a:r>
          </a:p>
          <a:p>
            <a:pPr algn="just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4057650" y="449461"/>
            <a:ext cx="6324600" cy="1922264"/>
          </a:xfrm>
          <a:prstGeom prst="cloudCallout">
            <a:avLst>
              <a:gd name="adj1" fmla="val -8370"/>
              <a:gd name="adj2" fmla="val 59125"/>
            </a:avLst>
          </a:prstGeom>
          <a:solidFill>
            <a:srgbClr val="00CCFF"/>
          </a:solidFill>
          <a:ln w="9525">
            <a:solidFill>
              <a:srgbClr val="6633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Việc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đặt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tên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là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Vạn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Xuân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có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ý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nghĩa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gì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? </a:t>
            </a:r>
          </a:p>
          <a:p>
            <a:pPr algn="ctr" eaLnBrk="1" hangingPunct="1"/>
            <a:endParaRPr lang="en-US" altLang="en-US" sz="2800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252373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49F7-B90B-451D-9073-4BA1472AC9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8870324"/>
              </p:ext>
            </p:extLst>
          </p:nvPr>
        </p:nvGraphicFramePr>
        <p:xfrm>
          <a:off x="90487" y="975242"/>
          <a:ext cx="12011025" cy="5791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F5FDA8B-406A-499C-A3B6-1A5F308ACCD3}"/>
              </a:ext>
            </a:extLst>
          </p:cNvPr>
          <p:cNvSpPr txBox="1"/>
          <p:nvPr/>
        </p:nvSpPr>
        <p:spPr>
          <a:xfrm>
            <a:off x="3571875" y="91559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dirty="0">
                <a:solidFill>
                  <a:srgbClr val="FF0000"/>
                </a:solidFill>
              </a:rPr>
              <a:t>4. Hậu Lý Nam Đế		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FFDF60CC-B839-4E8C-B14C-202499B95F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51075" y="678328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332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9415B62-8B95-4A54-BEF7-8D21F9C76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69415B62-8B95-4A54-BEF7-8D21F9C76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9D89C5-7EB3-47EB-B31D-3EC6CBCDCC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169D89C5-7EB3-47EB-B31D-3EC6CBCDCC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0CF8E68-08A7-4707-A4B0-EBE31D0234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10CF8E68-08A7-4707-A4B0-EBE31D0234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962BE1-4A1D-4822-81F1-7B169677EC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93962BE1-4A1D-4822-81F1-7B169677EC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007FE65-6345-4278-9413-4423940AE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5007FE65-6345-4278-9413-4423940AE9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C96AB9-BF2A-4B46-B7DC-6695EC3503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26C96AB9-BF2A-4B46-B7DC-6695EC3503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563EBC-F5B4-4FA5-9BBD-C6BB189B4A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9F563EBC-F5B4-4FA5-9BBD-C6BB189B4A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5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2D5B45-EF19-4536-9430-2547EF75C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835"/>
            <a:ext cx="5467350" cy="50686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DE08B0-951F-4293-A810-02DB3CDF3EF0}"/>
              </a:ext>
            </a:extLst>
          </p:cNvPr>
          <p:cNvSpPr txBox="1"/>
          <p:nvPr/>
        </p:nvSpPr>
        <p:spPr>
          <a:xfrm>
            <a:off x="166688" y="5687912"/>
            <a:ext cx="4900612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vi-VN" b="0" dirty="0">
                <a:solidFill>
                  <a:schemeClr val="bg1"/>
                </a:solidFill>
                <a:effectLst/>
                <a:latin typeface="Merriweather-Regular"/>
              </a:rPr>
              <a:t>Triệu Việt Vương trong tranh dân gian Đông Hồ.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E4743C-B33B-4AF4-B448-EB0CC88CA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525" y="336833"/>
            <a:ext cx="6772276" cy="50686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E06DFC-B92F-4EDB-8910-6047B770C8BB}"/>
              </a:ext>
            </a:extLst>
          </p:cNvPr>
          <p:cNvSpPr txBox="1"/>
          <p:nvPr/>
        </p:nvSpPr>
        <p:spPr>
          <a:xfrm>
            <a:off x="5641182" y="5685708"/>
            <a:ext cx="6176962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vi-VN" sz="1600" dirty="0">
                <a:solidFill>
                  <a:schemeClr val="bg1"/>
                </a:solidFill>
              </a:rPr>
              <a:t>Đền thờ Triệu Việt Vương tại Dạ Trạch, Khoái Châu, Hưng Yên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52974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E526A2-9DE4-4B8C-9F3C-4A200AB36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520"/>
            <a:ext cx="12077700" cy="6788480"/>
          </a:xfrm>
          <a:prstGeom prst="rect">
            <a:avLst/>
          </a:prstGeom>
        </p:spPr>
      </p:pic>
      <p:sp>
        <p:nvSpPr>
          <p:cNvPr id="67589" name="Title 1"/>
          <p:cNvSpPr txBox="1">
            <a:spLocks/>
          </p:cNvSpPr>
          <p:nvPr/>
        </p:nvSpPr>
        <p:spPr bwMode="auto">
          <a:xfrm>
            <a:off x="2019300" y="241764"/>
            <a:ext cx="81534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Mai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Thúc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Loan</a:t>
            </a: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368D5AF3-5771-4C46-A149-454EDA82B1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87600" y="932793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D6239A3-A267-4197-ADA8-29AE3A4D47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1547409"/>
              </p:ext>
            </p:extLst>
          </p:nvPr>
        </p:nvGraphicFramePr>
        <p:xfrm>
          <a:off x="1524000" y="1061847"/>
          <a:ext cx="8858250" cy="5197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720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00C68E5-6E6D-480E-B4E7-96592DDCB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graphicEl>
                                              <a:dgm id="{300C68E5-6E6D-480E-B4E7-96592DDCB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C501E84-A0E4-4D38-BF16-263F2E831F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2C501E84-A0E4-4D38-BF16-263F2E831F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6AB7AF-446A-4716-A62A-2187FAF191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5F6AB7AF-446A-4716-A62A-2187FAF191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478552-3A4C-43AE-91E5-96201AC72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CA478552-3A4C-43AE-91E5-96201AC72D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6267164-029B-4BBC-BAD3-2DB542A778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56267164-029B-4BBC-BAD3-2DB542A778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6B6183-E3E5-40A6-8965-3E424EED3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546B6183-E3E5-40A6-8965-3E424EED36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" grpId="0" animBg="1" autoUpdateAnimBg="0"/>
      <p:bldGraphic spid="2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11F498-0143-4FD1-BFC7-8E7BE996B458}"/>
              </a:ext>
            </a:extLst>
          </p:cNvPr>
          <p:cNvSpPr txBox="1"/>
          <p:nvPr/>
        </p:nvSpPr>
        <p:spPr>
          <a:xfrm>
            <a:off x="923926" y="5822454"/>
            <a:ext cx="94583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b="1" i="1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Đền thờ Mai Hắc Đế - thị trấn Nam Đàn, Nghệ An</a:t>
            </a:r>
            <a:r>
              <a:rPr lang="en-US" b="1" i="1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vi-VN" sz="1800" b="1" i="1" dirty="0">
                <a:solidFill>
                  <a:srgbClr val="3F4048"/>
                </a:solidFill>
                <a:effectLst/>
                <a:latin typeface="Arial" panose="020B0604020202020204" pitchFamily="34" charset="0"/>
              </a:rPr>
              <a:t> Khu di tích này đã được xếp hạng Di tích cấp Quốc gia từ năm 1996.</a:t>
            </a:r>
          </a:p>
          <a:p>
            <a:pPr algn="just"/>
            <a:endParaRPr lang="en-US" b="1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477C2-7A24-4D9A-B924-88AC5F202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554831"/>
            <a:ext cx="9458325" cy="503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3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urniture, seat, stone, painting&#10;&#10;Description automatically generated">
            <a:extLst>
              <a:ext uri="{FF2B5EF4-FFF2-40B4-BE49-F238E27FC236}">
                <a16:creationId xmlns:a16="http://schemas.microsoft.com/office/drawing/2014/main" id="{01D0DAAD-C664-4C50-A4AC-5E539C094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53"/>
            <a:ext cx="12192000" cy="6825047"/>
          </a:xfrm>
          <a:prstGeom prst="rect">
            <a:avLst/>
          </a:prstGeom>
        </p:spPr>
      </p:pic>
      <p:sp>
        <p:nvSpPr>
          <p:cNvPr id="68613" name="Title 1"/>
          <p:cNvSpPr txBox="1">
            <a:spLocks/>
          </p:cNvSpPr>
          <p:nvPr/>
        </p:nvSpPr>
        <p:spPr bwMode="auto">
          <a:xfrm>
            <a:off x="3033712" y="479553"/>
            <a:ext cx="6124575" cy="4263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Phùng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Hưng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D65BAB30-C299-4A6D-8F0E-7FA3E38A6D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87600" y="932793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E64A38B-65F3-487B-A252-52911C811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7028937"/>
              </p:ext>
            </p:extLst>
          </p:nvPr>
        </p:nvGraphicFramePr>
        <p:xfrm>
          <a:off x="0" y="1333500"/>
          <a:ext cx="11249025" cy="5218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23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itle 1"/>
          <p:cNvSpPr txBox="1">
            <a:spLocks/>
          </p:cNvSpPr>
          <p:nvPr/>
        </p:nvSpPr>
        <p:spPr bwMode="auto">
          <a:xfrm>
            <a:off x="1681163" y="36287"/>
            <a:ext cx="9218612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Khúc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Thừa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Dụ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giành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quyền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</a:t>
            </a: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E8A9FBBB-916A-4DC6-A0EC-3B78B43D68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63775" y="820512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7AD9DAF-CA02-4D44-87C4-9CA862EB0B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2534686"/>
              </p:ext>
            </p:extLst>
          </p:nvPr>
        </p:nvGraphicFramePr>
        <p:xfrm>
          <a:off x="128587" y="1171576"/>
          <a:ext cx="11934825" cy="5136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354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41C885-FE57-497F-96AA-732CB2E15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graphicEl>
                                              <a:dgm id="{1541C885-FE57-497F-96AA-732CB2E153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55E822-0623-42BE-A4AF-353B56929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7D55E822-0623-42BE-A4AF-353B569292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E109A9-5869-4D79-BCD6-C14614A657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65E109A9-5869-4D79-BCD6-C14614A657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DABC64-E277-4D53-A2EB-3982A0C9A6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CDDABC64-E277-4D53-A2EB-3982A0C9A6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2E315C-E205-4BC9-887E-6B365501A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DE2E315C-E205-4BC9-887E-6B365501AC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86AD499-51E4-4FE5-A48C-E6CE15380E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E86AD499-51E4-4FE5-A48C-E6CE15380E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74960C-5D27-4A39-A416-E7FDA28F6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D974960C-5D27-4A39-A416-E7FDA28F66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211E89F-9480-4CFE-A746-9DEB2F289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A211E89F-9480-4CFE-A746-9DEB2F289D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5" grpId="0" animBg="1" autoUpdateAnimBg="0"/>
      <p:bldGraphic spid="2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E05CAF-86B9-4CB7-94F4-47BFCD4CD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6333" cy="6791325"/>
          </a:xfrm>
          <a:prstGeom prst="rect">
            <a:avLst/>
          </a:prstGeom>
        </p:spPr>
      </p:pic>
      <p:pic>
        <p:nvPicPr>
          <p:cNvPr id="1026" name="Picture 2" descr="hình nền động powerpoint cám ơn">
            <a:extLst>
              <a:ext uri="{FF2B5EF4-FFF2-40B4-BE49-F238E27FC236}">
                <a16:creationId xmlns:a16="http://schemas.microsoft.com/office/drawing/2014/main" id="{39D073B2-4567-41FA-A941-39C6B96B10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683" y="419101"/>
            <a:ext cx="7405688" cy="557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980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2064</TotalTime>
  <Words>1322</Words>
  <Application>Microsoft Office PowerPoint</Application>
  <PresentationFormat>Widescreen</PresentationFormat>
  <Paragraphs>106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arial</vt:lpstr>
      <vt:lpstr>Calibri</vt:lpstr>
      <vt:lpstr>Calibri Light</vt:lpstr>
      <vt:lpstr>Merriweather-Regular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2: THỜI BẮC THUỘC VÀ CHỐNG BẮC THUỘC TRONG LỊCH SỬ</dc:title>
  <dc:creator>User</dc:creator>
  <cp:lastModifiedBy>huyen dinh</cp:lastModifiedBy>
  <cp:revision>59</cp:revision>
  <dcterms:created xsi:type="dcterms:W3CDTF">2017-09-14T02:05:47Z</dcterms:created>
  <dcterms:modified xsi:type="dcterms:W3CDTF">2021-10-02T09:27:08Z</dcterms:modified>
</cp:coreProperties>
</file>